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docProps/core.xml" ContentType="application/vnd.openxmlformats-package.core-properties+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12192000"/>
  <p:notesSz cx="6858000" cy="9144000"/>
  <p:embeddedFontLst>
    <p:embeddedFont>
      <p:font typeface="Garamond"/>
      <p:regular r:id="rId36"/>
      <p:bold r:id="rId37"/>
      <p:italic r:id="rId38"/>
      <p:boldItalic r:id="rId39"/>
    </p:embeddedFont>
    <p:embeddedFont>
      <p:font typeface="Lato"/>
      <p:regular r:id="rId40"/>
      <p:bold r:id="rId41"/>
      <p:italic r:id="rId42"/>
      <p:boldItalic r:id="rId43"/>
    </p:embeddedFont>
    <p:embeddedFont>
      <p:font typeface="Lato Light"/>
      <p:regular r:id="rId44"/>
      <p:bold r:id="rId45"/>
      <p:italic r:id="rId46"/>
      <p:boldItalic r:id="rId47"/>
    </p:embeddedFont>
    <p:embeddedFont>
      <p:font typeface="Raleway Light"/>
      <p:regular r:id="rId48"/>
      <p:bold r:id="rId49"/>
      <p:italic r:id="rId50"/>
      <p:boldItalic r:id="rId51"/>
    </p:embeddedFont>
    <p:embeddedFont>
      <p:font typeface="Gill Sans"/>
      <p:regular r:id="rId52"/>
      <p:bold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regular.fntdata"/><Relationship Id="rId42" Type="http://schemas.openxmlformats.org/officeDocument/2006/relationships/font" Target="fonts/Lato-italic.fntdata"/><Relationship Id="rId41" Type="http://schemas.openxmlformats.org/officeDocument/2006/relationships/font" Target="fonts/Lato-bold.fntdata"/><Relationship Id="rId44" Type="http://schemas.openxmlformats.org/officeDocument/2006/relationships/font" Target="fonts/LatoLight-regular.fntdata"/><Relationship Id="rId43" Type="http://schemas.openxmlformats.org/officeDocument/2006/relationships/font" Target="fonts/Lato-boldItalic.fntdata"/><Relationship Id="rId46" Type="http://schemas.openxmlformats.org/officeDocument/2006/relationships/font" Target="fonts/LatoLight-italic.fntdata"/><Relationship Id="rId45" Type="http://schemas.openxmlformats.org/officeDocument/2006/relationships/font" Target="fonts/LatoLigh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alewayLight-regular.fntdata"/><Relationship Id="rId47" Type="http://schemas.openxmlformats.org/officeDocument/2006/relationships/font" Target="fonts/LatoLight-boldItalic.fntdata"/><Relationship Id="rId49" Type="http://schemas.openxmlformats.org/officeDocument/2006/relationships/font" Target="fonts/RalewayLight-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font" Target="fonts/Garamond-bold.fntdata"/><Relationship Id="rId36" Type="http://schemas.openxmlformats.org/officeDocument/2006/relationships/font" Target="fonts/Garamond-regular.fntdata"/><Relationship Id="rId39" Type="http://schemas.openxmlformats.org/officeDocument/2006/relationships/font" Target="fonts/Garamond-boldItalic.fntdata"/><Relationship Id="rId38" Type="http://schemas.openxmlformats.org/officeDocument/2006/relationships/font" Target="fonts/Garamon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alewayLight-boldItalic.fntdata"/><Relationship Id="rId50" Type="http://schemas.openxmlformats.org/officeDocument/2006/relationships/font" Target="fonts/RalewayLight-italic.fntdata"/><Relationship Id="rId53" Type="http://schemas.openxmlformats.org/officeDocument/2006/relationships/font" Target="fonts/GillSans-bold.fntdata"/><Relationship Id="rId52" Type="http://schemas.openxmlformats.org/officeDocument/2006/relationships/font" Target="fonts/GillSans-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87" name="Google Shape;87;p1: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07" name="Google Shape;207;p10: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19" name="Google Shape;219;p11: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29" name="Google Shape;229;p12: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42" name="Google Shape;242;p13: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54" name="Google Shape;254;p14: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65" name="Google Shape;265;p15: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81" name="Google Shape;281;p16: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97" name="Google Shape;297;p17: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07" name="Google Shape;307;p18: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27" name="Google Shape;327;p19: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18" name="Google Shape;118;p2: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Google Shape;36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68" name="Google Shape;368;p20: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Google Shape;432;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433" name="Google Shape;433;p21: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8" name="Shape 468"/>
        <p:cNvGrpSpPr/>
        <p:nvPr/>
      </p:nvGrpSpPr>
      <p:grpSpPr>
        <a:xfrm>
          <a:off x="0" y="0"/>
          <a:ext cx="0" cy="0"/>
          <a:chOff x="0" y="0"/>
          <a:chExt cx="0" cy="0"/>
        </a:xfrm>
      </p:grpSpPr>
      <p:sp>
        <p:nvSpPr>
          <p:cNvPr id="469" name="Google Shape;469;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470" name="Google Shape;470;p22: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7" name="Shape 527"/>
        <p:cNvGrpSpPr/>
        <p:nvPr/>
      </p:nvGrpSpPr>
      <p:grpSpPr>
        <a:xfrm>
          <a:off x="0" y="0"/>
          <a:ext cx="0" cy="0"/>
          <a:chOff x="0" y="0"/>
          <a:chExt cx="0" cy="0"/>
        </a:xfrm>
      </p:grpSpPr>
      <p:sp>
        <p:nvSpPr>
          <p:cNvPr id="528" name="Google Shape;52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529" name="Google Shape;529;p23: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8" name="Shape 568"/>
        <p:cNvGrpSpPr/>
        <p:nvPr/>
      </p:nvGrpSpPr>
      <p:grpSpPr>
        <a:xfrm>
          <a:off x="0" y="0"/>
          <a:ext cx="0" cy="0"/>
          <a:chOff x="0" y="0"/>
          <a:chExt cx="0" cy="0"/>
        </a:xfrm>
      </p:grpSpPr>
      <p:sp>
        <p:nvSpPr>
          <p:cNvPr id="569" name="Google Shape;569;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570" name="Google Shape;570;p24: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6" name="Shape 606"/>
        <p:cNvGrpSpPr/>
        <p:nvPr/>
      </p:nvGrpSpPr>
      <p:grpSpPr>
        <a:xfrm>
          <a:off x="0" y="0"/>
          <a:ext cx="0" cy="0"/>
          <a:chOff x="0" y="0"/>
          <a:chExt cx="0" cy="0"/>
        </a:xfrm>
      </p:grpSpPr>
      <p:sp>
        <p:nvSpPr>
          <p:cNvPr id="607" name="Google Shape;607;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608" name="Google Shape;608;p25: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9" name="Shape 669"/>
        <p:cNvGrpSpPr/>
        <p:nvPr/>
      </p:nvGrpSpPr>
      <p:grpSpPr>
        <a:xfrm>
          <a:off x="0" y="0"/>
          <a:ext cx="0" cy="0"/>
          <a:chOff x="0" y="0"/>
          <a:chExt cx="0" cy="0"/>
        </a:xfrm>
      </p:grpSpPr>
      <p:sp>
        <p:nvSpPr>
          <p:cNvPr id="670" name="Google Shape;670;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671" name="Google Shape;671;p26: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2" name="Shape 702"/>
        <p:cNvGrpSpPr/>
        <p:nvPr/>
      </p:nvGrpSpPr>
      <p:grpSpPr>
        <a:xfrm>
          <a:off x="0" y="0"/>
          <a:ext cx="0" cy="0"/>
          <a:chOff x="0" y="0"/>
          <a:chExt cx="0" cy="0"/>
        </a:xfrm>
      </p:grpSpPr>
      <p:sp>
        <p:nvSpPr>
          <p:cNvPr id="703" name="Google Shape;703;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704" name="Google Shape;704;p27: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9" name="Shape 739"/>
        <p:cNvGrpSpPr/>
        <p:nvPr/>
      </p:nvGrpSpPr>
      <p:grpSpPr>
        <a:xfrm>
          <a:off x="0" y="0"/>
          <a:ext cx="0" cy="0"/>
          <a:chOff x="0" y="0"/>
          <a:chExt cx="0" cy="0"/>
        </a:xfrm>
      </p:grpSpPr>
      <p:sp>
        <p:nvSpPr>
          <p:cNvPr id="740" name="Google Shape;740;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741" name="Google Shape;741;p28: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3" name="Shape 803"/>
        <p:cNvGrpSpPr/>
        <p:nvPr/>
      </p:nvGrpSpPr>
      <p:grpSpPr>
        <a:xfrm>
          <a:off x="0" y="0"/>
          <a:ext cx="0" cy="0"/>
          <a:chOff x="0" y="0"/>
          <a:chExt cx="0" cy="0"/>
        </a:xfrm>
      </p:grpSpPr>
      <p:sp>
        <p:nvSpPr>
          <p:cNvPr id="804" name="Google Shape;804;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805" name="Google Shape;805;p29: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31" name="Google Shape;131;p3: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3" name="Shape 863"/>
        <p:cNvGrpSpPr/>
        <p:nvPr/>
      </p:nvGrpSpPr>
      <p:grpSpPr>
        <a:xfrm>
          <a:off x="0" y="0"/>
          <a:ext cx="0" cy="0"/>
          <a:chOff x="0" y="0"/>
          <a:chExt cx="0" cy="0"/>
        </a:xfrm>
      </p:grpSpPr>
      <p:sp>
        <p:nvSpPr>
          <p:cNvPr id="864" name="Google Shape;864;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865" name="Google Shape;865;p30: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43" name="Google Shape;143;p4: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56" name="Google Shape;156;p5: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66" name="Google Shape;166;p6: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76" name="Google Shape;176;p7: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86" name="Google Shape;186;p8: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96" name="Google Shape;196;p9: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7_Custom Layout">
  <p:cSld name="17_Custom Layout">
    <p:spTree>
      <p:nvGrpSpPr>
        <p:cNvPr id="10" name="Shape 10"/>
        <p:cNvGrpSpPr/>
        <p:nvPr/>
      </p:nvGrpSpPr>
      <p:grpSpPr>
        <a:xfrm>
          <a:off x="0" y="0"/>
          <a:ext cx="0" cy="0"/>
          <a:chOff x="0" y="0"/>
          <a:chExt cx="0" cy="0"/>
        </a:xfrm>
      </p:grpSpPr>
      <p:sp>
        <p:nvSpPr>
          <p:cNvPr id="11" name="Google Shape;11;p2"/>
          <p:cNvSpPr/>
          <p:nvPr>
            <p:ph idx="2" type="pic"/>
          </p:nvPr>
        </p:nvSpPr>
        <p:spPr>
          <a:xfrm>
            <a:off x="0" y="0"/>
            <a:ext cx="5693228" cy="6858000"/>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8_Custom Layout">
  <p:cSld name="8_Custom Layout">
    <p:spTree>
      <p:nvGrpSpPr>
        <p:cNvPr id="28" name="Shape 28"/>
        <p:cNvGrpSpPr/>
        <p:nvPr/>
      </p:nvGrpSpPr>
      <p:grpSpPr>
        <a:xfrm>
          <a:off x="0" y="0"/>
          <a:ext cx="0" cy="0"/>
          <a:chOff x="0" y="0"/>
          <a:chExt cx="0" cy="0"/>
        </a:xfrm>
      </p:grpSpPr>
      <p:sp>
        <p:nvSpPr>
          <p:cNvPr id="29" name="Google Shape;29;p11"/>
          <p:cNvSpPr/>
          <p:nvPr>
            <p:ph idx="2" type="pic"/>
          </p:nvPr>
        </p:nvSpPr>
        <p:spPr>
          <a:xfrm>
            <a:off x="0" y="1148360"/>
            <a:ext cx="5758089" cy="5709640"/>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9_Custom Layout">
  <p:cSld name="9_Custom Layout">
    <p:spTree>
      <p:nvGrpSpPr>
        <p:cNvPr id="30" name="Shape 30"/>
        <p:cNvGrpSpPr/>
        <p:nvPr/>
      </p:nvGrpSpPr>
      <p:grpSpPr>
        <a:xfrm>
          <a:off x="0" y="0"/>
          <a:ext cx="0" cy="0"/>
          <a:chOff x="0" y="0"/>
          <a:chExt cx="0" cy="0"/>
        </a:xfrm>
      </p:grpSpPr>
      <p:sp>
        <p:nvSpPr>
          <p:cNvPr id="31" name="Google Shape;31;p12"/>
          <p:cNvSpPr/>
          <p:nvPr>
            <p:ph idx="2" type="pic"/>
          </p:nvPr>
        </p:nvSpPr>
        <p:spPr>
          <a:xfrm>
            <a:off x="6282812" y="324465"/>
            <a:ext cx="5501927" cy="6209071"/>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12"/>
          <p:cNvSpPr/>
          <p:nvPr>
            <p:ph idx="3" type="pic"/>
          </p:nvPr>
        </p:nvSpPr>
        <p:spPr>
          <a:xfrm>
            <a:off x="1361767" y="1401212"/>
            <a:ext cx="3593691" cy="4055576"/>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0_Custom Layout">
  <p:cSld name="10_Custom Layout">
    <p:spTree>
      <p:nvGrpSpPr>
        <p:cNvPr id="33" name="Shape 33"/>
        <p:cNvGrpSpPr/>
        <p:nvPr/>
      </p:nvGrpSpPr>
      <p:grpSpPr>
        <a:xfrm>
          <a:off x="0" y="0"/>
          <a:ext cx="0" cy="0"/>
          <a:chOff x="0" y="0"/>
          <a:chExt cx="0" cy="0"/>
        </a:xfrm>
      </p:grpSpPr>
      <p:sp>
        <p:nvSpPr>
          <p:cNvPr id="34" name="Google Shape;34;p13"/>
          <p:cNvSpPr/>
          <p:nvPr>
            <p:ph idx="2" type="pic"/>
          </p:nvPr>
        </p:nvSpPr>
        <p:spPr>
          <a:xfrm>
            <a:off x="0" y="0"/>
            <a:ext cx="3593691" cy="4651245"/>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13"/>
          <p:cNvSpPr/>
          <p:nvPr>
            <p:ph idx="3" type="pic"/>
          </p:nvPr>
        </p:nvSpPr>
        <p:spPr>
          <a:xfrm>
            <a:off x="3904343" y="1959429"/>
            <a:ext cx="3033485" cy="4651245"/>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1_Custom Layout">
  <p:cSld name="11_Custom Layout">
    <p:spTree>
      <p:nvGrpSpPr>
        <p:cNvPr id="36" name="Shape 36"/>
        <p:cNvGrpSpPr/>
        <p:nvPr/>
      </p:nvGrpSpPr>
      <p:grpSpPr>
        <a:xfrm>
          <a:off x="0" y="0"/>
          <a:ext cx="0" cy="0"/>
          <a:chOff x="0" y="0"/>
          <a:chExt cx="0" cy="0"/>
        </a:xfrm>
      </p:grpSpPr>
      <p:sp>
        <p:nvSpPr>
          <p:cNvPr id="37" name="Google Shape;37;p14"/>
          <p:cNvSpPr/>
          <p:nvPr>
            <p:ph idx="2" type="pic"/>
          </p:nvPr>
        </p:nvSpPr>
        <p:spPr>
          <a:xfrm>
            <a:off x="1" y="3415862"/>
            <a:ext cx="1366344" cy="2522483"/>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14"/>
          <p:cNvSpPr/>
          <p:nvPr>
            <p:ph idx="3" type="pic"/>
          </p:nvPr>
        </p:nvSpPr>
        <p:spPr>
          <a:xfrm>
            <a:off x="2133600" y="3415862"/>
            <a:ext cx="3762704" cy="2522483"/>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 name="Google Shape;39;p14"/>
          <p:cNvSpPr/>
          <p:nvPr>
            <p:ph idx="4" type="pic"/>
          </p:nvPr>
        </p:nvSpPr>
        <p:spPr>
          <a:xfrm>
            <a:off x="6663559" y="3415862"/>
            <a:ext cx="3762704" cy="2522483"/>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2_Custom Layout">
  <p:cSld name="12_Custom Layout">
    <p:spTree>
      <p:nvGrpSpPr>
        <p:cNvPr id="40" name="Shape 40"/>
        <p:cNvGrpSpPr/>
        <p:nvPr/>
      </p:nvGrpSpPr>
      <p:grpSpPr>
        <a:xfrm>
          <a:off x="0" y="0"/>
          <a:ext cx="0" cy="0"/>
          <a:chOff x="0" y="0"/>
          <a:chExt cx="0" cy="0"/>
        </a:xfrm>
      </p:grpSpPr>
      <p:sp>
        <p:nvSpPr>
          <p:cNvPr id="41" name="Google Shape;41;p15"/>
          <p:cNvSpPr/>
          <p:nvPr>
            <p:ph idx="2" type="pic"/>
          </p:nvPr>
        </p:nvSpPr>
        <p:spPr>
          <a:xfrm>
            <a:off x="0" y="706821"/>
            <a:ext cx="2144110" cy="5444358"/>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15"/>
          <p:cNvSpPr/>
          <p:nvPr>
            <p:ph idx="3" type="pic"/>
          </p:nvPr>
        </p:nvSpPr>
        <p:spPr>
          <a:xfrm>
            <a:off x="5759669" y="706821"/>
            <a:ext cx="5213132" cy="5444358"/>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6_Custom Layout">
  <p:cSld name="16_Custom Layout">
    <p:spTree>
      <p:nvGrpSpPr>
        <p:cNvPr id="43" name="Shape 43"/>
        <p:cNvGrpSpPr/>
        <p:nvPr/>
      </p:nvGrpSpPr>
      <p:grpSpPr>
        <a:xfrm>
          <a:off x="0" y="0"/>
          <a:ext cx="0" cy="0"/>
          <a:chOff x="0" y="0"/>
          <a:chExt cx="0" cy="0"/>
        </a:xfrm>
      </p:grpSpPr>
      <p:sp>
        <p:nvSpPr>
          <p:cNvPr id="44" name="Google Shape;44;p16"/>
          <p:cNvSpPr/>
          <p:nvPr>
            <p:ph idx="2" type="pic"/>
          </p:nvPr>
        </p:nvSpPr>
        <p:spPr>
          <a:xfrm>
            <a:off x="1734456" y="2197100"/>
            <a:ext cx="2362200" cy="2311400"/>
          </a:xfrm>
          <a:prstGeom prst="ellipse">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 name="Google Shape;45;p16"/>
          <p:cNvSpPr/>
          <p:nvPr>
            <p:ph idx="3" type="pic"/>
          </p:nvPr>
        </p:nvSpPr>
        <p:spPr>
          <a:xfrm>
            <a:off x="4845956" y="2197100"/>
            <a:ext cx="2362200" cy="2311400"/>
          </a:xfrm>
          <a:prstGeom prst="ellipse">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Google Shape;46;p16"/>
          <p:cNvSpPr/>
          <p:nvPr>
            <p:ph idx="4" type="pic"/>
          </p:nvPr>
        </p:nvSpPr>
        <p:spPr>
          <a:xfrm>
            <a:off x="7957456" y="2197100"/>
            <a:ext cx="2362200" cy="2311400"/>
          </a:xfrm>
          <a:prstGeom prst="ellipse">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8_Custom Layout">
  <p:cSld name="18_Custom Layout">
    <p:spTree>
      <p:nvGrpSpPr>
        <p:cNvPr id="47" name="Shape 47"/>
        <p:cNvGrpSpPr/>
        <p:nvPr/>
      </p:nvGrpSpPr>
      <p:grpSpPr>
        <a:xfrm>
          <a:off x="0" y="0"/>
          <a:ext cx="0" cy="0"/>
          <a:chOff x="0" y="0"/>
          <a:chExt cx="0" cy="0"/>
        </a:xfrm>
      </p:grpSpPr>
      <p:sp>
        <p:nvSpPr>
          <p:cNvPr id="48" name="Google Shape;48;p17"/>
          <p:cNvSpPr/>
          <p:nvPr>
            <p:ph idx="2" type="pic"/>
          </p:nvPr>
        </p:nvSpPr>
        <p:spPr>
          <a:xfrm>
            <a:off x="1429656" y="1854352"/>
            <a:ext cx="2227944" cy="2772232"/>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 name="Google Shape;49;p17"/>
          <p:cNvSpPr/>
          <p:nvPr>
            <p:ph idx="3" type="pic"/>
          </p:nvPr>
        </p:nvSpPr>
        <p:spPr>
          <a:xfrm>
            <a:off x="5065484" y="1854352"/>
            <a:ext cx="2227944" cy="2772232"/>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 name="Google Shape;50;p17"/>
          <p:cNvSpPr/>
          <p:nvPr>
            <p:ph idx="4" type="pic"/>
          </p:nvPr>
        </p:nvSpPr>
        <p:spPr>
          <a:xfrm>
            <a:off x="8701312" y="1854352"/>
            <a:ext cx="2227944" cy="2772232"/>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3_Custom Layout">
  <p:cSld name="13_Custom Layout">
    <p:spTree>
      <p:nvGrpSpPr>
        <p:cNvPr id="51" name="Shape 51"/>
        <p:cNvGrpSpPr/>
        <p:nvPr/>
      </p:nvGrpSpPr>
      <p:grpSpPr>
        <a:xfrm>
          <a:off x="0" y="0"/>
          <a:ext cx="0" cy="0"/>
          <a:chOff x="0" y="0"/>
          <a:chExt cx="0" cy="0"/>
        </a:xfrm>
      </p:grpSpPr>
      <p:pic>
        <p:nvPicPr>
          <p:cNvPr id="52" name="Google Shape;52;p18"/>
          <p:cNvPicPr preferRelativeResize="0"/>
          <p:nvPr/>
        </p:nvPicPr>
        <p:blipFill rotWithShape="1">
          <a:blip r:embed="rId2">
            <a:alphaModFix/>
          </a:blip>
          <a:srcRect b="0" l="0" r="0" t="0"/>
          <a:stretch/>
        </p:blipFill>
        <p:spPr>
          <a:xfrm rot="10800000">
            <a:off x="1111250" y="203200"/>
            <a:ext cx="2166681" cy="6451600"/>
          </a:xfrm>
          <a:prstGeom prst="rect">
            <a:avLst/>
          </a:prstGeom>
          <a:noFill/>
          <a:ln>
            <a:noFill/>
          </a:ln>
        </p:spPr>
      </p:pic>
      <p:sp>
        <p:nvSpPr>
          <p:cNvPr id="53" name="Google Shape;53;p18"/>
          <p:cNvSpPr/>
          <p:nvPr/>
        </p:nvSpPr>
        <p:spPr>
          <a:xfrm>
            <a:off x="2017183" y="893234"/>
            <a:ext cx="2590800" cy="5236633"/>
          </a:xfrm>
          <a:prstGeom prst="roundRect">
            <a:avLst>
              <a:gd fmla="val 14951"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dk1"/>
              </a:solidFill>
              <a:latin typeface="Calibri"/>
              <a:ea typeface="Calibri"/>
              <a:cs typeface="Calibri"/>
              <a:sym typeface="Calibri"/>
            </a:endParaRPr>
          </a:p>
        </p:txBody>
      </p:sp>
      <p:sp>
        <p:nvSpPr>
          <p:cNvPr id="54" name="Google Shape;54;p18"/>
          <p:cNvSpPr/>
          <p:nvPr/>
        </p:nvSpPr>
        <p:spPr>
          <a:xfrm>
            <a:off x="2059517" y="939801"/>
            <a:ext cx="2514599" cy="5146675"/>
          </a:xfrm>
          <a:prstGeom prst="roundRect">
            <a:avLst>
              <a:gd fmla="val 14253" name="adj"/>
            </a:avLst>
          </a:prstGeom>
          <a:gradFill>
            <a:gsLst>
              <a:gs pos="0">
                <a:srgbClr val="E2E2E2"/>
              </a:gs>
              <a:gs pos="10000">
                <a:schemeClr val="lt1"/>
              </a:gs>
              <a:gs pos="100000">
                <a:schemeClr val="lt1"/>
              </a:gs>
            </a:gsLst>
            <a:lin ang="0" scaled="0"/>
          </a:gradFill>
          <a:ln>
            <a:noFill/>
          </a:ln>
          <a:effectLst>
            <a:outerShdw blurRad="254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dk1"/>
              </a:solidFill>
              <a:latin typeface="Calibri"/>
              <a:ea typeface="Calibri"/>
              <a:cs typeface="Calibri"/>
              <a:sym typeface="Calibri"/>
            </a:endParaRPr>
          </a:p>
        </p:txBody>
      </p:sp>
      <p:sp>
        <p:nvSpPr>
          <p:cNvPr id="55" name="Google Shape;55;p18"/>
          <p:cNvSpPr/>
          <p:nvPr/>
        </p:nvSpPr>
        <p:spPr>
          <a:xfrm>
            <a:off x="3136901" y="1089026"/>
            <a:ext cx="352424" cy="47625"/>
          </a:xfrm>
          <a:prstGeom prst="roundRect">
            <a:avLst>
              <a:gd fmla="val 50000" name="adj"/>
            </a:avLst>
          </a:prstGeom>
          <a:solidFill>
            <a:srgbClr val="E3E6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dk1"/>
              </a:solidFill>
              <a:latin typeface="Calibri"/>
              <a:ea typeface="Calibri"/>
              <a:cs typeface="Calibri"/>
              <a:sym typeface="Calibri"/>
            </a:endParaRPr>
          </a:p>
        </p:txBody>
      </p:sp>
      <p:sp>
        <p:nvSpPr>
          <p:cNvPr id="56" name="Google Shape;56;p18"/>
          <p:cNvSpPr/>
          <p:nvPr/>
        </p:nvSpPr>
        <p:spPr>
          <a:xfrm>
            <a:off x="2001837" y="1657351"/>
            <a:ext cx="18288" cy="201168"/>
          </a:xfrm>
          <a:prstGeom prst="roundRect">
            <a:avLst>
              <a:gd fmla="val 46355" name="adj"/>
            </a:avLst>
          </a:prstGeom>
          <a:solidFill>
            <a:srgbClr val="E2E2E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dk1"/>
              </a:solidFill>
              <a:latin typeface="Calibri"/>
              <a:ea typeface="Calibri"/>
              <a:cs typeface="Calibri"/>
              <a:sym typeface="Calibri"/>
            </a:endParaRPr>
          </a:p>
        </p:txBody>
      </p:sp>
      <p:sp>
        <p:nvSpPr>
          <p:cNvPr id="57" name="Google Shape;57;p18"/>
          <p:cNvSpPr/>
          <p:nvPr/>
        </p:nvSpPr>
        <p:spPr>
          <a:xfrm>
            <a:off x="1995488" y="2038358"/>
            <a:ext cx="24384" cy="347472"/>
          </a:xfrm>
          <a:prstGeom prst="roundRect">
            <a:avLst>
              <a:gd fmla="val 46355" name="adj"/>
            </a:avLst>
          </a:prstGeom>
          <a:solidFill>
            <a:srgbClr val="E2E2E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dk1"/>
              </a:solidFill>
              <a:latin typeface="Calibri"/>
              <a:ea typeface="Calibri"/>
              <a:cs typeface="Calibri"/>
              <a:sym typeface="Calibri"/>
            </a:endParaRPr>
          </a:p>
        </p:txBody>
      </p:sp>
      <p:sp>
        <p:nvSpPr>
          <p:cNvPr id="58" name="Google Shape;58;p18"/>
          <p:cNvSpPr/>
          <p:nvPr/>
        </p:nvSpPr>
        <p:spPr>
          <a:xfrm>
            <a:off x="1997647" y="2466983"/>
            <a:ext cx="24384" cy="347472"/>
          </a:xfrm>
          <a:prstGeom prst="roundRect">
            <a:avLst>
              <a:gd fmla="val 46355" name="adj"/>
            </a:avLst>
          </a:prstGeom>
          <a:solidFill>
            <a:srgbClr val="E2E2E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dk1"/>
              </a:solidFill>
              <a:latin typeface="Calibri"/>
              <a:ea typeface="Calibri"/>
              <a:cs typeface="Calibri"/>
              <a:sym typeface="Calibri"/>
            </a:endParaRPr>
          </a:p>
        </p:txBody>
      </p:sp>
      <p:sp>
        <p:nvSpPr>
          <p:cNvPr id="59" name="Google Shape;59;p18"/>
          <p:cNvSpPr/>
          <p:nvPr/>
        </p:nvSpPr>
        <p:spPr>
          <a:xfrm>
            <a:off x="4607498" y="2081750"/>
            <a:ext cx="24384" cy="688848"/>
          </a:xfrm>
          <a:prstGeom prst="roundRect">
            <a:avLst>
              <a:gd fmla="val 46355" name="adj"/>
            </a:avLst>
          </a:prstGeom>
          <a:solidFill>
            <a:srgbClr val="E3E6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dk1"/>
              </a:solidFill>
              <a:latin typeface="Calibri"/>
              <a:ea typeface="Calibri"/>
              <a:cs typeface="Calibri"/>
              <a:sym typeface="Calibri"/>
            </a:endParaRPr>
          </a:p>
        </p:txBody>
      </p:sp>
      <p:sp>
        <p:nvSpPr>
          <p:cNvPr id="60" name="Google Shape;60;p18"/>
          <p:cNvSpPr/>
          <p:nvPr>
            <p:ph idx="2" type="pic"/>
          </p:nvPr>
        </p:nvSpPr>
        <p:spPr>
          <a:xfrm>
            <a:off x="2176144" y="1031212"/>
            <a:ext cx="2277111" cy="4945725"/>
          </a:xfrm>
          <a:prstGeom prst="rect">
            <a:avLst/>
          </a:prstGeom>
          <a:solidFill>
            <a:schemeClr val="lt1"/>
          </a:solidFill>
          <a:ln>
            <a:noFill/>
          </a:ln>
        </p:spPr>
        <p:txBody>
          <a:bodyPr anchorCtr="0" anchor="ctr" bIns="45700" lIns="91425" spcFirstLastPara="1" rIns="91425" wrap="square" tIns="45700"/>
          <a:lstStyle>
            <a:lvl1pPr lvl="0" marR="0" rtl="0" algn="ctr">
              <a:lnSpc>
                <a:spcPct val="90000"/>
              </a:lnSpc>
              <a:spcBef>
                <a:spcPts val="1000"/>
              </a:spcBef>
              <a:spcAft>
                <a:spcPts val="0"/>
              </a:spcAft>
              <a:buClr>
                <a:schemeClr val="dk1"/>
              </a:buClr>
              <a:buSzPts val="2067"/>
              <a:buFont typeface="Arial"/>
              <a:buNone/>
              <a:defRPr b="0" i="0" sz="2067"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4_Custom Layout">
  <p:cSld name="14_Custom Layout">
    <p:spTree>
      <p:nvGrpSpPr>
        <p:cNvPr id="61" name="Shape 61"/>
        <p:cNvGrpSpPr/>
        <p:nvPr/>
      </p:nvGrpSpPr>
      <p:grpSpPr>
        <a:xfrm>
          <a:off x="0" y="0"/>
          <a:ext cx="0" cy="0"/>
          <a:chOff x="0" y="0"/>
          <a:chExt cx="0" cy="0"/>
        </a:xfrm>
      </p:grpSpPr>
      <p:grpSp>
        <p:nvGrpSpPr>
          <p:cNvPr id="62" name="Google Shape;62;p19"/>
          <p:cNvGrpSpPr/>
          <p:nvPr/>
        </p:nvGrpSpPr>
        <p:grpSpPr>
          <a:xfrm>
            <a:off x="3235775" y="1698010"/>
            <a:ext cx="5686348" cy="3272485"/>
            <a:chOff x="1371600" y="2743200"/>
            <a:chExt cx="11088379" cy="6381345"/>
          </a:xfrm>
        </p:grpSpPr>
        <p:sp>
          <p:nvSpPr>
            <p:cNvPr id="63" name="Google Shape;63;p19"/>
            <p:cNvSpPr/>
            <p:nvPr/>
          </p:nvSpPr>
          <p:spPr>
            <a:xfrm>
              <a:off x="1371600" y="8878135"/>
              <a:ext cx="5585257" cy="246410"/>
            </a:xfrm>
            <a:custGeom>
              <a:pathLst>
                <a:path extrusionOk="0" h="39" w="885">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64" name="Google Shape;64;p19"/>
            <p:cNvSpPr/>
            <p:nvPr/>
          </p:nvSpPr>
          <p:spPr>
            <a:xfrm>
              <a:off x="6874718" y="8878135"/>
              <a:ext cx="5585257" cy="246410"/>
            </a:xfrm>
            <a:custGeom>
              <a:pathLst>
                <a:path extrusionOk="0" h="39" w="884">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65" name="Google Shape;65;p19"/>
            <p:cNvSpPr/>
            <p:nvPr/>
          </p:nvSpPr>
          <p:spPr>
            <a:xfrm>
              <a:off x="2464640" y="2743200"/>
              <a:ext cx="8984429" cy="6153891"/>
            </a:xfrm>
            <a:custGeom>
              <a:pathLst>
                <a:path extrusionOk="0" h="974" w="1423">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66" name="Google Shape;66;p19"/>
            <p:cNvSpPr/>
            <p:nvPr/>
          </p:nvSpPr>
          <p:spPr>
            <a:xfrm>
              <a:off x="2496233" y="2774789"/>
              <a:ext cx="8927567" cy="6090709"/>
            </a:xfrm>
            <a:custGeom>
              <a:pathLst>
                <a:path extrusionOk="0" h="964" w="141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rgbClr val="181818"/>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67" name="Google Shape;67;p19"/>
            <p:cNvSpPr/>
            <p:nvPr/>
          </p:nvSpPr>
          <p:spPr>
            <a:xfrm>
              <a:off x="2496233" y="8606456"/>
              <a:ext cx="8927567" cy="259047"/>
            </a:xfrm>
            <a:custGeom>
              <a:pathLst>
                <a:path extrusionOk="0" h="41" w="1414">
                  <a:moveTo>
                    <a:pt x="1414" y="0"/>
                  </a:moveTo>
                  <a:cubicBezTo>
                    <a:pt x="1409" y="6"/>
                    <a:pt x="1403" y="9"/>
                    <a:pt x="1396" y="9"/>
                  </a:cubicBezTo>
                  <a:cubicBezTo>
                    <a:pt x="18" y="9"/>
                    <a:pt x="18" y="9"/>
                    <a:pt x="18" y="9"/>
                  </a:cubicBezTo>
                  <a:cubicBezTo>
                    <a:pt x="10" y="9"/>
                    <a:pt x="4" y="6"/>
                    <a:pt x="0" y="0"/>
                  </a:cubicBezTo>
                  <a:cubicBezTo>
                    <a:pt x="0" y="1"/>
                    <a:pt x="0" y="1"/>
                    <a:pt x="0" y="1"/>
                  </a:cubicBezTo>
                  <a:cubicBezTo>
                    <a:pt x="0" y="23"/>
                    <a:pt x="18" y="41"/>
                    <a:pt x="40" y="41"/>
                  </a:cubicBezTo>
                  <a:cubicBezTo>
                    <a:pt x="1373" y="41"/>
                    <a:pt x="1373" y="41"/>
                    <a:pt x="1373" y="41"/>
                  </a:cubicBezTo>
                  <a:cubicBezTo>
                    <a:pt x="1396" y="41"/>
                    <a:pt x="1414" y="23"/>
                    <a:pt x="1414" y="1"/>
                  </a:cubicBezTo>
                  <a:lnTo>
                    <a:pt x="1414" y="0"/>
                  </a:lnTo>
                  <a:close/>
                </a:path>
              </a:pathLst>
            </a:custGeom>
            <a:solidFill>
              <a:srgbClr val="0C0D11"/>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68" name="Google Shape;68;p19"/>
            <p:cNvSpPr/>
            <p:nvPr/>
          </p:nvSpPr>
          <p:spPr>
            <a:xfrm>
              <a:off x="1371600" y="8777044"/>
              <a:ext cx="11088379" cy="202181"/>
            </a:xfrm>
            <a:prstGeom prst="rect">
              <a:avLst/>
            </a:prstGeom>
            <a:solidFill>
              <a:srgbClr val="D2D6D7"/>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69" name="Google Shape;69;p19"/>
            <p:cNvSpPr/>
            <p:nvPr/>
          </p:nvSpPr>
          <p:spPr>
            <a:xfrm>
              <a:off x="6116539" y="8777044"/>
              <a:ext cx="1592177" cy="113727"/>
            </a:xfrm>
            <a:custGeom>
              <a:pathLst>
                <a:path extrusionOk="0" h="18" w="252">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70" name="Google Shape;70;p19"/>
            <p:cNvSpPr/>
            <p:nvPr/>
          </p:nvSpPr>
          <p:spPr>
            <a:xfrm>
              <a:off x="2793185" y="3160199"/>
              <a:ext cx="8333660" cy="5263032"/>
            </a:xfrm>
            <a:prstGeom prst="rect">
              <a:avLst/>
            </a:prstGeom>
            <a:solidFill>
              <a:srgbClr val="0C0D11"/>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71" name="Google Shape;71;p19"/>
            <p:cNvSpPr/>
            <p:nvPr/>
          </p:nvSpPr>
          <p:spPr>
            <a:xfrm>
              <a:off x="2818457" y="3191788"/>
              <a:ext cx="8276794" cy="5206167"/>
            </a:xfrm>
            <a:prstGeom prst="rect">
              <a:avLst/>
            </a:prstGeom>
            <a:solidFill>
              <a:srgbClr val="7F7F7F"/>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72" name="Google Shape;72;p19"/>
            <p:cNvSpPr/>
            <p:nvPr/>
          </p:nvSpPr>
          <p:spPr>
            <a:xfrm>
              <a:off x="6906311" y="2939061"/>
              <a:ext cx="94774" cy="94774"/>
            </a:xfrm>
            <a:prstGeom prst="ellipse">
              <a:avLst/>
            </a:prstGeom>
            <a:solidFill>
              <a:srgbClr val="2C2C2C"/>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73" name="Google Shape;73;p19"/>
            <p:cNvSpPr/>
            <p:nvPr/>
          </p:nvSpPr>
          <p:spPr>
            <a:xfrm>
              <a:off x="6906311" y="2932745"/>
              <a:ext cx="94774" cy="88454"/>
            </a:xfrm>
            <a:prstGeom prst="ellipse">
              <a:avLst/>
            </a:prstGeom>
            <a:solidFill>
              <a:srgbClr val="0A0A0A"/>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74" name="Google Shape;74;p19"/>
            <p:cNvSpPr/>
            <p:nvPr/>
          </p:nvSpPr>
          <p:spPr>
            <a:xfrm>
              <a:off x="6925264" y="2945381"/>
              <a:ext cx="56865" cy="63182"/>
            </a:xfrm>
            <a:prstGeom prst="ellipse">
              <a:avLst/>
            </a:prstGeom>
            <a:solidFill>
              <a:srgbClr val="000000"/>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75" name="Google Shape;75;p19"/>
            <p:cNvSpPr/>
            <p:nvPr/>
          </p:nvSpPr>
          <p:spPr>
            <a:xfrm>
              <a:off x="6937900" y="2964334"/>
              <a:ext cx="31593" cy="31593"/>
            </a:xfrm>
            <a:prstGeom prst="ellipse">
              <a:avLst/>
            </a:prstGeom>
            <a:solidFill>
              <a:srgbClr val="2C99B4"/>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76" name="Google Shape;76;p19"/>
            <p:cNvSpPr/>
            <p:nvPr/>
          </p:nvSpPr>
          <p:spPr>
            <a:xfrm>
              <a:off x="6950536" y="2970654"/>
              <a:ext cx="6320" cy="12636"/>
            </a:xfrm>
            <a:custGeom>
              <a:pathLst>
                <a:path extrusionOk="0" h="2" w="1">
                  <a:moveTo>
                    <a:pt x="1" y="1"/>
                  </a:moveTo>
                  <a:lnTo>
                    <a:pt x="1" y="2"/>
                  </a:lnTo>
                  <a:lnTo>
                    <a:pt x="0" y="1"/>
                  </a:lnTo>
                  <a:lnTo>
                    <a:pt x="1" y="0"/>
                  </a:lnTo>
                  <a:lnTo>
                    <a:pt x="1" y="1"/>
                  </a:lnTo>
                  <a:close/>
                </a:path>
              </a:pathLst>
            </a:custGeom>
            <a:solidFill>
              <a:srgbClr val="FFFFFF"/>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grpSp>
      <p:sp>
        <p:nvSpPr>
          <p:cNvPr id="77" name="Google Shape;77;p19"/>
          <p:cNvSpPr/>
          <p:nvPr>
            <p:ph idx="2" type="pic"/>
          </p:nvPr>
        </p:nvSpPr>
        <p:spPr>
          <a:xfrm>
            <a:off x="3974123" y="1921384"/>
            <a:ext cx="4243754" cy="2691174"/>
          </a:xfrm>
          <a:prstGeom prst="rect">
            <a:avLst/>
          </a:prstGeom>
          <a:solidFill>
            <a:srgbClr val="D2CDB0"/>
          </a:solidFill>
          <a:ln>
            <a:noFill/>
          </a:ln>
        </p:spPr>
        <p:txBody>
          <a:bodyPr anchorCtr="0" anchor="ctr" bIns="91425" lIns="91425" spcFirstLastPara="1" rIns="91425" wrap="square" tIns="91425"/>
          <a:lstStyle>
            <a:lvl1pPr lvl="0">
              <a:spcBef>
                <a:spcPts val="0"/>
              </a:spcBef>
              <a:spcAft>
                <a:spcPts val="0"/>
              </a:spcAft>
              <a:buNone/>
              <a:defRPr/>
            </a:lvl1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5_Custom Layout">
  <p:cSld name="15_Custom Layout">
    <p:spTree>
      <p:nvGrpSpPr>
        <p:cNvPr id="78" name="Shape 7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12" name="Shape 12"/>
        <p:cNvGrpSpPr/>
        <p:nvPr/>
      </p:nvGrpSpPr>
      <p:grpSpPr>
        <a:xfrm>
          <a:off x="0" y="0"/>
          <a:ext cx="0" cy="0"/>
          <a:chOff x="0" y="0"/>
          <a:chExt cx="0" cy="0"/>
        </a:xfrm>
      </p:grpSpPr>
      <p:sp>
        <p:nvSpPr>
          <p:cNvPr id="13" name="Google Shape;13;p3"/>
          <p:cNvSpPr/>
          <p:nvPr>
            <p:ph idx="2" type="pic"/>
          </p:nvPr>
        </p:nvSpPr>
        <p:spPr>
          <a:xfrm>
            <a:off x="0" y="0"/>
            <a:ext cx="12192000" cy="6858000"/>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79" name="Shape 79"/>
        <p:cNvGrpSpPr/>
        <p:nvPr/>
      </p:nvGrpSpPr>
      <p:grpSpPr>
        <a:xfrm>
          <a:off x="0" y="0"/>
          <a:ext cx="0" cy="0"/>
          <a:chOff x="0" y="0"/>
          <a:chExt cx="0" cy="0"/>
        </a:xfrm>
      </p:grpSpPr>
      <p:sp>
        <p:nvSpPr>
          <p:cNvPr id="80" name="Google Shape;80;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1" name="Google Shape;81;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82" name="Google Shape;82;p2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2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2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ustom Layout">
  <p:cSld name="1_Custom Layout">
    <p:spTree>
      <p:nvGrpSpPr>
        <p:cNvPr id="14" name="Shape 14"/>
        <p:cNvGrpSpPr/>
        <p:nvPr/>
      </p:nvGrpSpPr>
      <p:grpSpPr>
        <a:xfrm>
          <a:off x="0" y="0"/>
          <a:ext cx="0" cy="0"/>
          <a:chOff x="0" y="0"/>
          <a:chExt cx="0" cy="0"/>
        </a:xfrm>
      </p:grpSpPr>
      <p:sp>
        <p:nvSpPr>
          <p:cNvPr id="15" name="Google Shape;15;p4"/>
          <p:cNvSpPr/>
          <p:nvPr>
            <p:ph idx="2" type="pic"/>
          </p:nvPr>
        </p:nvSpPr>
        <p:spPr>
          <a:xfrm>
            <a:off x="0" y="0"/>
            <a:ext cx="6762750" cy="6858000"/>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Custom Layout">
  <p:cSld name="2_Custom Layout">
    <p:spTree>
      <p:nvGrpSpPr>
        <p:cNvPr id="16" name="Shape 16"/>
        <p:cNvGrpSpPr/>
        <p:nvPr/>
      </p:nvGrpSpPr>
      <p:grpSpPr>
        <a:xfrm>
          <a:off x="0" y="0"/>
          <a:ext cx="0" cy="0"/>
          <a:chOff x="0" y="0"/>
          <a:chExt cx="0" cy="0"/>
        </a:xfrm>
      </p:grpSpPr>
      <p:sp>
        <p:nvSpPr>
          <p:cNvPr id="17" name="Google Shape;17;p5"/>
          <p:cNvSpPr/>
          <p:nvPr>
            <p:ph idx="2" type="pic"/>
          </p:nvPr>
        </p:nvSpPr>
        <p:spPr>
          <a:xfrm>
            <a:off x="6096000" y="0"/>
            <a:ext cx="5695950" cy="6858000"/>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Custom Layout">
  <p:cSld name="3_Custom Layout">
    <p:spTree>
      <p:nvGrpSpPr>
        <p:cNvPr id="18" name="Shape 18"/>
        <p:cNvGrpSpPr/>
        <p:nvPr/>
      </p:nvGrpSpPr>
      <p:grpSpPr>
        <a:xfrm>
          <a:off x="0" y="0"/>
          <a:ext cx="0" cy="0"/>
          <a:chOff x="0" y="0"/>
          <a:chExt cx="0" cy="0"/>
        </a:xfrm>
      </p:grpSpPr>
      <p:sp>
        <p:nvSpPr>
          <p:cNvPr id="19" name="Google Shape;19;p6"/>
          <p:cNvSpPr/>
          <p:nvPr>
            <p:ph idx="2" type="pic"/>
          </p:nvPr>
        </p:nvSpPr>
        <p:spPr>
          <a:xfrm>
            <a:off x="5362246" y="734383"/>
            <a:ext cx="6261817" cy="5389232"/>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Custom Layout">
  <p:cSld name="4_Custom Layout">
    <p:spTree>
      <p:nvGrpSpPr>
        <p:cNvPr id="20" name="Shape 20"/>
        <p:cNvGrpSpPr/>
        <p:nvPr/>
      </p:nvGrpSpPr>
      <p:grpSpPr>
        <a:xfrm>
          <a:off x="0" y="0"/>
          <a:ext cx="0" cy="0"/>
          <a:chOff x="0" y="0"/>
          <a:chExt cx="0" cy="0"/>
        </a:xfrm>
      </p:grpSpPr>
      <p:sp>
        <p:nvSpPr>
          <p:cNvPr id="21" name="Google Shape;21;p7"/>
          <p:cNvSpPr/>
          <p:nvPr>
            <p:ph idx="2" type="pic"/>
          </p:nvPr>
        </p:nvSpPr>
        <p:spPr>
          <a:xfrm>
            <a:off x="-998527" y="-918951"/>
            <a:ext cx="13691113" cy="5226845"/>
          </a:xfrm>
          <a:prstGeom prst="rect">
            <a:avLst/>
          </a:prstGeom>
          <a:solidFill>
            <a:schemeClr val="lt1"/>
          </a:solid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_Custom Layout">
  <p:cSld name="5_Custom Layout">
    <p:spTree>
      <p:nvGrpSpPr>
        <p:cNvPr id="22" name="Shape 22"/>
        <p:cNvGrpSpPr/>
        <p:nvPr/>
      </p:nvGrpSpPr>
      <p:grpSpPr>
        <a:xfrm>
          <a:off x="0" y="0"/>
          <a:ext cx="0" cy="0"/>
          <a:chOff x="0" y="0"/>
          <a:chExt cx="0" cy="0"/>
        </a:xfrm>
      </p:grpSpPr>
      <p:sp>
        <p:nvSpPr>
          <p:cNvPr id="23" name="Google Shape;23;p8"/>
          <p:cNvSpPr/>
          <p:nvPr>
            <p:ph idx="2" type="pic"/>
          </p:nvPr>
        </p:nvSpPr>
        <p:spPr>
          <a:xfrm flipH="1">
            <a:off x="1" y="0"/>
            <a:ext cx="12216269" cy="6858000"/>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6_Custom Layout">
  <p:cSld name="6_Custom Layout">
    <p:spTree>
      <p:nvGrpSpPr>
        <p:cNvPr id="24" name="Shape 24"/>
        <p:cNvGrpSpPr/>
        <p:nvPr/>
      </p:nvGrpSpPr>
      <p:grpSpPr>
        <a:xfrm>
          <a:off x="0" y="0"/>
          <a:ext cx="0" cy="0"/>
          <a:chOff x="0" y="0"/>
          <a:chExt cx="0" cy="0"/>
        </a:xfrm>
      </p:grpSpPr>
      <p:sp>
        <p:nvSpPr>
          <p:cNvPr id="25" name="Google Shape;25;p9"/>
          <p:cNvSpPr/>
          <p:nvPr>
            <p:ph idx="2" type="pic"/>
          </p:nvPr>
        </p:nvSpPr>
        <p:spPr>
          <a:xfrm>
            <a:off x="1" y="0"/>
            <a:ext cx="12216269" cy="6858000"/>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7_Custom Layout">
  <p:cSld name="7_Custom Layout">
    <p:spTree>
      <p:nvGrpSpPr>
        <p:cNvPr id="26" name="Shape 26"/>
        <p:cNvGrpSpPr/>
        <p:nvPr/>
      </p:nvGrpSpPr>
      <p:grpSpPr>
        <a:xfrm>
          <a:off x="0" y="0"/>
          <a:ext cx="0" cy="0"/>
          <a:chOff x="0" y="0"/>
          <a:chExt cx="0" cy="0"/>
        </a:xfrm>
      </p:grpSpPr>
      <p:sp>
        <p:nvSpPr>
          <p:cNvPr id="27" name="Google Shape;27;p10"/>
          <p:cNvSpPr/>
          <p:nvPr>
            <p:ph idx="2" type="pic"/>
          </p:nvPr>
        </p:nvSpPr>
        <p:spPr>
          <a:xfrm>
            <a:off x="4992914" y="242888"/>
            <a:ext cx="6908687" cy="6372225"/>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97D53"/>
        </a:solidFill>
      </p:bgPr>
    </p:bg>
    <p:spTree>
      <p:nvGrpSpPr>
        <p:cNvPr id="88" name="Shape 88"/>
        <p:cNvGrpSpPr/>
        <p:nvPr/>
      </p:nvGrpSpPr>
      <p:grpSpPr>
        <a:xfrm>
          <a:off x="0" y="0"/>
          <a:ext cx="0" cy="0"/>
          <a:chOff x="0" y="0"/>
          <a:chExt cx="0" cy="0"/>
        </a:xfrm>
      </p:grpSpPr>
      <p:sp>
        <p:nvSpPr>
          <p:cNvPr id="89" name="Google Shape;89;p22"/>
          <p:cNvSpPr/>
          <p:nvPr/>
        </p:nvSpPr>
        <p:spPr>
          <a:xfrm>
            <a:off x="0" y="0"/>
            <a:ext cx="5693228" cy="6858000"/>
          </a:xfrm>
          <a:custGeom>
            <a:pathLst>
              <a:path extrusionOk="0" h="6858000" w="5693228">
                <a:moveTo>
                  <a:pt x="0" y="0"/>
                </a:moveTo>
                <a:lnTo>
                  <a:pt x="2680643" y="0"/>
                </a:lnTo>
                <a:lnTo>
                  <a:pt x="2752462" y="24301"/>
                </a:lnTo>
                <a:cubicBezTo>
                  <a:pt x="4468533" y="652639"/>
                  <a:pt x="5693228" y="2300342"/>
                  <a:pt x="5693228" y="4234089"/>
                </a:cubicBezTo>
                <a:cubicBezTo>
                  <a:pt x="5693228" y="5162288"/>
                  <a:pt x="5411058" y="6024582"/>
                  <a:pt x="4927818" y="6739872"/>
                </a:cubicBezTo>
                <a:lnTo>
                  <a:pt x="4839483" y="6858000"/>
                </a:lnTo>
                <a:lnTo>
                  <a:pt x="0" y="6858000"/>
                </a:lnTo>
                <a:close/>
              </a:path>
            </a:pathLst>
          </a:custGeom>
          <a:solidFill>
            <a:schemeClr val="accent1"/>
          </a:solidFill>
          <a:ln cap="flat" cmpd="sng" w="12700">
            <a:solidFill>
              <a:srgbClr val="6F942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0" name="Google Shape;90;p22"/>
          <p:cNvSpPr/>
          <p:nvPr/>
        </p:nvSpPr>
        <p:spPr>
          <a:xfrm>
            <a:off x="-1" y="5167172"/>
            <a:ext cx="12192001" cy="1684417"/>
          </a:xfrm>
          <a:custGeom>
            <a:pathLst>
              <a:path extrusionOk="0" h="3741094" w="12192001">
                <a:moveTo>
                  <a:pt x="0" y="51100"/>
                </a:moveTo>
                <a:cubicBezTo>
                  <a:pt x="1197428" y="-363602"/>
                  <a:pt x="4795521" y="1882077"/>
                  <a:pt x="6831875" y="1879900"/>
                </a:cubicBezTo>
                <a:cubicBezTo>
                  <a:pt x="8868229" y="1877723"/>
                  <a:pt x="11357429" y="825119"/>
                  <a:pt x="12192000" y="1239821"/>
                </a:cubicBezTo>
                <a:cubicBezTo>
                  <a:pt x="12192000" y="2073579"/>
                  <a:pt x="12192001" y="2907336"/>
                  <a:pt x="12192001" y="3741094"/>
                </a:cubicBezTo>
                <a:lnTo>
                  <a:pt x="1" y="3741094"/>
                </a:lnTo>
                <a:cubicBezTo>
                  <a:pt x="1" y="2511096"/>
                  <a:pt x="0" y="1281098"/>
                  <a:pt x="0" y="51100"/>
                </a:cubicBezTo>
                <a:close/>
              </a:path>
            </a:pathLst>
          </a:custGeom>
          <a:solidFill>
            <a:schemeClr val="accent3"/>
          </a:solidFill>
          <a:ln>
            <a:noFill/>
          </a:ln>
          <a:effectLst>
            <a:outerShdw blurRad="762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1" name="Google Shape;91;p22"/>
          <p:cNvSpPr txBox="1"/>
          <p:nvPr/>
        </p:nvSpPr>
        <p:spPr>
          <a:xfrm>
            <a:off x="6622317" y="2257106"/>
            <a:ext cx="4820109"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8000" u="none" cap="none" strike="noStrike">
                <a:solidFill>
                  <a:schemeClr val="lt1"/>
                </a:solidFill>
                <a:latin typeface="Arial"/>
                <a:ea typeface="Arial"/>
                <a:cs typeface="Arial"/>
                <a:sym typeface="Arial"/>
              </a:rPr>
              <a:t>Nikahin</a:t>
            </a:r>
            <a:endParaRPr b="1" sz="11500">
              <a:solidFill>
                <a:schemeClr val="lt1"/>
              </a:solidFill>
              <a:latin typeface="Arial"/>
              <a:ea typeface="Arial"/>
              <a:cs typeface="Arial"/>
              <a:sym typeface="Arial"/>
            </a:endParaRPr>
          </a:p>
        </p:txBody>
      </p:sp>
      <p:sp>
        <p:nvSpPr>
          <p:cNvPr id="92" name="Google Shape;92;p22"/>
          <p:cNvSpPr txBox="1"/>
          <p:nvPr/>
        </p:nvSpPr>
        <p:spPr>
          <a:xfrm>
            <a:off x="6752377" y="3580545"/>
            <a:ext cx="430462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Your best Wedding Here</a:t>
            </a:r>
            <a:endParaRPr sz="1800">
              <a:solidFill>
                <a:schemeClr val="lt1"/>
              </a:solidFill>
              <a:latin typeface="Arial"/>
              <a:ea typeface="Arial"/>
              <a:cs typeface="Arial"/>
              <a:sym typeface="Arial"/>
            </a:endParaRPr>
          </a:p>
        </p:txBody>
      </p:sp>
      <p:grpSp>
        <p:nvGrpSpPr>
          <p:cNvPr id="93" name="Google Shape;93;p22"/>
          <p:cNvGrpSpPr/>
          <p:nvPr/>
        </p:nvGrpSpPr>
        <p:grpSpPr>
          <a:xfrm>
            <a:off x="7079077" y="4397606"/>
            <a:ext cx="1953295" cy="333519"/>
            <a:chOff x="9488054" y="5541386"/>
            <a:chExt cx="1953295" cy="333519"/>
          </a:xfrm>
        </p:grpSpPr>
        <p:grpSp>
          <p:nvGrpSpPr>
            <p:cNvPr id="94" name="Google Shape;94;p22"/>
            <p:cNvGrpSpPr/>
            <p:nvPr/>
          </p:nvGrpSpPr>
          <p:grpSpPr>
            <a:xfrm>
              <a:off x="10030030" y="5542909"/>
              <a:ext cx="327600" cy="327600"/>
              <a:chOff x="4688" y="2597"/>
              <a:chExt cx="264" cy="264"/>
            </a:xfrm>
          </p:grpSpPr>
          <p:sp>
            <p:nvSpPr>
              <p:cNvPr id="95" name="Google Shape;95;p22"/>
              <p:cNvSpPr/>
              <p:nvPr/>
            </p:nvSpPr>
            <p:spPr>
              <a:xfrm>
                <a:off x="4688" y="2597"/>
                <a:ext cx="264" cy="264"/>
              </a:xfrm>
              <a:custGeom>
                <a:pathLst>
                  <a:path extrusionOk="0" h="3436" w="3436">
                    <a:moveTo>
                      <a:pt x="1719" y="0"/>
                    </a:moveTo>
                    <a:lnTo>
                      <a:pt x="1827" y="3"/>
                    </a:lnTo>
                    <a:lnTo>
                      <a:pt x="1934" y="12"/>
                    </a:lnTo>
                    <a:lnTo>
                      <a:pt x="2039" y="29"/>
                    </a:lnTo>
                    <a:lnTo>
                      <a:pt x="2141" y="52"/>
                    </a:lnTo>
                    <a:lnTo>
                      <a:pt x="2241" y="81"/>
                    </a:lnTo>
                    <a:lnTo>
                      <a:pt x="2340" y="115"/>
                    </a:lnTo>
                    <a:lnTo>
                      <a:pt x="2435" y="155"/>
                    </a:lnTo>
                    <a:lnTo>
                      <a:pt x="2526" y="201"/>
                    </a:lnTo>
                    <a:lnTo>
                      <a:pt x="2615" y="252"/>
                    </a:lnTo>
                    <a:lnTo>
                      <a:pt x="2700" y="307"/>
                    </a:lnTo>
                    <a:lnTo>
                      <a:pt x="2782" y="368"/>
                    </a:lnTo>
                    <a:lnTo>
                      <a:pt x="2859" y="433"/>
                    </a:lnTo>
                    <a:lnTo>
                      <a:pt x="2933" y="503"/>
                    </a:lnTo>
                    <a:lnTo>
                      <a:pt x="3003" y="576"/>
                    </a:lnTo>
                    <a:lnTo>
                      <a:pt x="3068" y="654"/>
                    </a:lnTo>
                    <a:lnTo>
                      <a:pt x="3128" y="735"/>
                    </a:lnTo>
                    <a:lnTo>
                      <a:pt x="3184" y="821"/>
                    </a:lnTo>
                    <a:lnTo>
                      <a:pt x="3235" y="910"/>
                    </a:lnTo>
                    <a:lnTo>
                      <a:pt x="3281" y="1001"/>
                    </a:lnTo>
                    <a:lnTo>
                      <a:pt x="3321" y="1096"/>
                    </a:lnTo>
                    <a:lnTo>
                      <a:pt x="3355" y="1195"/>
                    </a:lnTo>
                    <a:lnTo>
                      <a:pt x="3384" y="1295"/>
                    </a:lnTo>
                    <a:lnTo>
                      <a:pt x="3407" y="1397"/>
                    </a:lnTo>
                    <a:lnTo>
                      <a:pt x="3423" y="1502"/>
                    </a:lnTo>
                    <a:lnTo>
                      <a:pt x="3433" y="1608"/>
                    </a:lnTo>
                    <a:lnTo>
                      <a:pt x="3436" y="1717"/>
                    </a:lnTo>
                    <a:lnTo>
                      <a:pt x="3433" y="1826"/>
                    </a:lnTo>
                    <a:lnTo>
                      <a:pt x="3423" y="1933"/>
                    </a:lnTo>
                    <a:lnTo>
                      <a:pt x="3407" y="2038"/>
                    </a:lnTo>
                    <a:lnTo>
                      <a:pt x="3384" y="2141"/>
                    </a:lnTo>
                    <a:lnTo>
                      <a:pt x="3355" y="2241"/>
                    </a:lnTo>
                    <a:lnTo>
                      <a:pt x="3321" y="2338"/>
                    </a:lnTo>
                    <a:lnTo>
                      <a:pt x="3281" y="2433"/>
                    </a:lnTo>
                    <a:lnTo>
                      <a:pt x="3235" y="2525"/>
                    </a:lnTo>
                    <a:lnTo>
                      <a:pt x="3184" y="2614"/>
                    </a:lnTo>
                    <a:lnTo>
                      <a:pt x="3128" y="2699"/>
                    </a:lnTo>
                    <a:lnTo>
                      <a:pt x="3068" y="2780"/>
                    </a:lnTo>
                    <a:lnTo>
                      <a:pt x="3003" y="2858"/>
                    </a:lnTo>
                    <a:lnTo>
                      <a:pt x="2933" y="2932"/>
                    </a:lnTo>
                    <a:lnTo>
                      <a:pt x="2859" y="3002"/>
                    </a:lnTo>
                    <a:lnTo>
                      <a:pt x="2782" y="3068"/>
                    </a:lnTo>
                    <a:lnTo>
                      <a:pt x="2700" y="3128"/>
                    </a:lnTo>
                    <a:lnTo>
                      <a:pt x="2615" y="3184"/>
                    </a:lnTo>
                    <a:lnTo>
                      <a:pt x="2526" y="3234"/>
                    </a:lnTo>
                    <a:lnTo>
                      <a:pt x="2435" y="3280"/>
                    </a:lnTo>
                    <a:lnTo>
                      <a:pt x="2340" y="3320"/>
                    </a:lnTo>
                    <a:lnTo>
                      <a:pt x="2241" y="3355"/>
                    </a:lnTo>
                    <a:lnTo>
                      <a:pt x="2141" y="3383"/>
                    </a:lnTo>
                    <a:lnTo>
                      <a:pt x="2039" y="3406"/>
                    </a:lnTo>
                    <a:lnTo>
                      <a:pt x="1934" y="3422"/>
                    </a:lnTo>
                    <a:lnTo>
                      <a:pt x="1827" y="3433"/>
                    </a:lnTo>
                    <a:lnTo>
                      <a:pt x="1719" y="3436"/>
                    </a:lnTo>
                    <a:lnTo>
                      <a:pt x="1610" y="3433"/>
                    </a:lnTo>
                    <a:lnTo>
                      <a:pt x="1502" y="3422"/>
                    </a:lnTo>
                    <a:lnTo>
                      <a:pt x="1398" y="3406"/>
                    </a:lnTo>
                    <a:lnTo>
                      <a:pt x="1295" y="3383"/>
                    </a:lnTo>
                    <a:lnTo>
                      <a:pt x="1195" y="3355"/>
                    </a:lnTo>
                    <a:lnTo>
                      <a:pt x="1097" y="3320"/>
                    </a:lnTo>
                    <a:lnTo>
                      <a:pt x="1003" y="3280"/>
                    </a:lnTo>
                    <a:lnTo>
                      <a:pt x="911" y="3234"/>
                    </a:lnTo>
                    <a:lnTo>
                      <a:pt x="822" y="3184"/>
                    </a:lnTo>
                    <a:lnTo>
                      <a:pt x="737" y="3128"/>
                    </a:lnTo>
                    <a:lnTo>
                      <a:pt x="655" y="3068"/>
                    </a:lnTo>
                    <a:lnTo>
                      <a:pt x="577" y="3002"/>
                    </a:lnTo>
                    <a:lnTo>
                      <a:pt x="504" y="2932"/>
                    </a:lnTo>
                    <a:lnTo>
                      <a:pt x="434" y="2858"/>
                    </a:lnTo>
                    <a:lnTo>
                      <a:pt x="368" y="2780"/>
                    </a:lnTo>
                    <a:lnTo>
                      <a:pt x="308" y="2699"/>
                    </a:lnTo>
                    <a:lnTo>
                      <a:pt x="252" y="2614"/>
                    </a:lnTo>
                    <a:lnTo>
                      <a:pt x="202" y="2525"/>
                    </a:lnTo>
                    <a:lnTo>
                      <a:pt x="156" y="2433"/>
                    </a:lnTo>
                    <a:lnTo>
                      <a:pt x="116" y="2338"/>
                    </a:lnTo>
                    <a:lnTo>
                      <a:pt x="81" y="2241"/>
                    </a:lnTo>
                    <a:lnTo>
                      <a:pt x="53" y="2141"/>
                    </a:lnTo>
                    <a:lnTo>
                      <a:pt x="30" y="2038"/>
                    </a:lnTo>
                    <a:lnTo>
                      <a:pt x="14" y="1933"/>
                    </a:lnTo>
                    <a:lnTo>
                      <a:pt x="3" y="1826"/>
                    </a:lnTo>
                    <a:lnTo>
                      <a:pt x="0" y="1717"/>
                    </a:lnTo>
                    <a:lnTo>
                      <a:pt x="3" y="1608"/>
                    </a:lnTo>
                    <a:lnTo>
                      <a:pt x="14" y="1502"/>
                    </a:lnTo>
                    <a:lnTo>
                      <a:pt x="30" y="1397"/>
                    </a:lnTo>
                    <a:lnTo>
                      <a:pt x="53" y="1295"/>
                    </a:lnTo>
                    <a:lnTo>
                      <a:pt x="81" y="1195"/>
                    </a:lnTo>
                    <a:lnTo>
                      <a:pt x="116" y="1096"/>
                    </a:lnTo>
                    <a:lnTo>
                      <a:pt x="156" y="1001"/>
                    </a:lnTo>
                    <a:lnTo>
                      <a:pt x="202" y="910"/>
                    </a:lnTo>
                    <a:lnTo>
                      <a:pt x="252" y="821"/>
                    </a:lnTo>
                    <a:lnTo>
                      <a:pt x="308" y="735"/>
                    </a:lnTo>
                    <a:lnTo>
                      <a:pt x="368" y="654"/>
                    </a:lnTo>
                    <a:lnTo>
                      <a:pt x="434" y="576"/>
                    </a:lnTo>
                    <a:lnTo>
                      <a:pt x="504" y="503"/>
                    </a:lnTo>
                    <a:lnTo>
                      <a:pt x="577" y="433"/>
                    </a:lnTo>
                    <a:lnTo>
                      <a:pt x="655" y="368"/>
                    </a:lnTo>
                    <a:lnTo>
                      <a:pt x="737" y="307"/>
                    </a:lnTo>
                    <a:lnTo>
                      <a:pt x="822" y="252"/>
                    </a:lnTo>
                    <a:lnTo>
                      <a:pt x="911" y="201"/>
                    </a:lnTo>
                    <a:lnTo>
                      <a:pt x="1003" y="155"/>
                    </a:lnTo>
                    <a:lnTo>
                      <a:pt x="1097" y="115"/>
                    </a:lnTo>
                    <a:lnTo>
                      <a:pt x="1195" y="81"/>
                    </a:lnTo>
                    <a:lnTo>
                      <a:pt x="1295" y="52"/>
                    </a:lnTo>
                    <a:lnTo>
                      <a:pt x="1398" y="29"/>
                    </a:lnTo>
                    <a:lnTo>
                      <a:pt x="1502" y="12"/>
                    </a:lnTo>
                    <a:lnTo>
                      <a:pt x="1610" y="3"/>
                    </a:lnTo>
                    <a:lnTo>
                      <a:pt x="1719" y="0"/>
                    </a:lnTo>
                    <a:close/>
                  </a:path>
                </a:pathLst>
              </a:custGeom>
              <a:solidFill>
                <a:srgbClr val="55ACEE"/>
              </a:solidFill>
              <a:ln cap="flat" cmpd="sng" w="9525">
                <a:solidFill>
                  <a:srgbClr val="55ACE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22"/>
              <p:cNvSpPr/>
              <p:nvPr/>
            </p:nvSpPr>
            <p:spPr>
              <a:xfrm>
                <a:off x="4747" y="2677"/>
                <a:ext cx="154" cy="125"/>
              </a:xfrm>
              <a:custGeom>
                <a:pathLst>
                  <a:path extrusionOk="0" h="1626" w="2001">
                    <a:moveTo>
                      <a:pt x="1386" y="0"/>
                    </a:moveTo>
                    <a:lnTo>
                      <a:pt x="1435" y="3"/>
                    </a:lnTo>
                    <a:lnTo>
                      <a:pt x="1484" y="11"/>
                    </a:lnTo>
                    <a:lnTo>
                      <a:pt x="1530" y="26"/>
                    </a:lnTo>
                    <a:lnTo>
                      <a:pt x="1574" y="45"/>
                    </a:lnTo>
                    <a:lnTo>
                      <a:pt x="1614" y="68"/>
                    </a:lnTo>
                    <a:lnTo>
                      <a:pt x="1652" y="97"/>
                    </a:lnTo>
                    <a:lnTo>
                      <a:pt x="1686" y="129"/>
                    </a:lnTo>
                    <a:lnTo>
                      <a:pt x="1754" y="113"/>
                    </a:lnTo>
                    <a:lnTo>
                      <a:pt x="1822" y="90"/>
                    </a:lnTo>
                    <a:lnTo>
                      <a:pt x="1885" y="63"/>
                    </a:lnTo>
                    <a:lnTo>
                      <a:pt x="1946" y="29"/>
                    </a:lnTo>
                    <a:lnTo>
                      <a:pt x="1928" y="77"/>
                    </a:lnTo>
                    <a:lnTo>
                      <a:pt x="1905" y="120"/>
                    </a:lnTo>
                    <a:lnTo>
                      <a:pt x="1877" y="160"/>
                    </a:lnTo>
                    <a:lnTo>
                      <a:pt x="1844" y="197"/>
                    </a:lnTo>
                    <a:lnTo>
                      <a:pt x="1807" y="229"/>
                    </a:lnTo>
                    <a:lnTo>
                      <a:pt x="1766" y="257"/>
                    </a:lnTo>
                    <a:lnTo>
                      <a:pt x="1827" y="248"/>
                    </a:lnTo>
                    <a:lnTo>
                      <a:pt x="1887" y="233"/>
                    </a:lnTo>
                    <a:lnTo>
                      <a:pt x="1945" y="215"/>
                    </a:lnTo>
                    <a:lnTo>
                      <a:pt x="2001" y="192"/>
                    </a:lnTo>
                    <a:lnTo>
                      <a:pt x="1968" y="240"/>
                    </a:lnTo>
                    <a:lnTo>
                      <a:pt x="1930" y="286"/>
                    </a:lnTo>
                    <a:lnTo>
                      <a:pt x="1888" y="329"/>
                    </a:lnTo>
                    <a:lnTo>
                      <a:pt x="1844" y="368"/>
                    </a:lnTo>
                    <a:lnTo>
                      <a:pt x="1796" y="405"/>
                    </a:lnTo>
                    <a:lnTo>
                      <a:pt x="1799" y="458"/>
                    </a:lnTo>
                    <a:lnTo>
                      <a:pt x="1796" y="518"/>
                    </a:lnTo>
                    <a:lnTo>
                      <a:pt x="1791" y="579"/>
                    </a:lnTo>
                    <a:lnTo>
                      <a:pt x="1783" y="640"/>
                    </a:lnTo>
                    <a:lnTo>
                      <a:pt x="1771" y="703"/>
                    </a:lnTo>
                    <a:lnTo>
                      <a:pt x="1756" y="763"/>
                    </a:lnTo>
                    <a:lnTo>
                      <a:pt x="1737" y="824"/>
                    </a:lnTo>
                    <a:lnTo>
                      <a:pt x="1716" y="884"/>
                    </a:lnTo>
                    <a:lnTo>
                      <a:pt x="1691" y="943"/>
                    </a:lnTo>
                    <a:lnTo>
                      <a:pt x="1663" y="1001"/>
                    </a:lnTo>
                    <a:lnTo>
                      <a:pt x="1632" y="1060"/>
                    </a:lnTo>
                    <a:lnTo>
                      <a:pt x="1597" y="1114"/>
                    </a:lnTo>
                    <a:lnTo>
                      <a:pt x="1559" y="1168"/>
                    </a:lnTo>
                    <a:lnTo>
                      <a:pt x="1519" y="1220"/>
                    </a:lnTo>
                    <a:lnTo>
                      <a:pt x="1474" y="1271"/>
                    </a:lnTo>
                    <a:lnTo>
                      <a:pt x="1428" y="1318"/>
                    </a:lnTo>
                    <a:lnTo>
                      <a:pt x="1377" y="1363"/>
                    </a:lnTo>
                    <a:lnTo>
                      <a:pt x="1325" y="1405"/>
                    </a:lnTo>
                    <a:lnTo>
                      <a:pt x="1269" y="1444"/>
                    </a:lnTo>
                    <a:lnTo>
                      <a:pt x="1208" y="1480"/>
                    </a:lnTo>
                    <a:lnTo>
                      <a:pt x="1147" y="1512"/>
                    </a:lnTo>
                    <a:lnTo>
                      <a:pt x="1082" y="1541"/>
                    </a:lnTo>
                    <a:lnTo>
                      <a:pt x="1013" y="1566"/>
                    </a:lnTo>
                    <a:lnTo>
                      <a:pt x="942" y="1587"/>
                    </a:lnTo>
                    <a:lnTo>
                      <a:pt x="868" y="1604"/>
                    </a:lnTo>
                    <a:lnTo>
                      <a:pt x="791" y="1616"/>
                    </a:lnTo>
                    <a:lnTo>
                      <a:pt x="712" y="1624"/>
                    </a:lnTo>
                    <a:lnTo>
                      <a:pt x="630" y="1626"/>
                    </a:lnTo>
                    <a:lnTo>
                      <a:pt x="543" y="1623"/>
                    </a:lnTo>
                    <a:lnTo>
                      <a:pt x="459" y="1614"/>
                    </a:lnTo>
                    <a:lnTo>
                      <a:pt x="376" y="1599"/>
                    </a:lnTo>
                    <a:lnTo>
                      <a:pt x="296" y="1578"/>
                    </a:lnTo>
                    <a:lnTo>
                      <a:pt x="218" y="1551"/>
                    </a:lnTo>
                    <a:lnTo>
                      <a:pt x="142" y="1520"/>
                    </a:lnTo>
                    <a:lnTo>
                      <a:pt x="69" y="1483"/>
                    </a:lnTo>
                    <a:lnTo>
                      <a:pt x="0" y="1442"/>
                    </a:lnTo>
                    <a:lnTo>
                      <a:pt x="48" y="1446"/>
                    </a:lnTo>
                    <a:lnTo>
                      <a:pt x="98" y="1448"/>
                    </a:lnTo>
                    <a:lnTo>
                      <a:pt x="170" y="1445"/>
                    </a:lnTo>
                    <a:lnTo>
                      <a:pt x="239" y="1435"/>
                    </a:lnTo>
                    <a:lnTo>
                      <a:pt x="307" y="1421"/>
                    </a:lnTo>
                    <a:lnTo>
                      <a:pt x="372" y="1401"/>
                    </a:lnTo>
                    <a:lnTo>
                      <a:pt x="436" y="1376"/>
                    </a:lnTo>
                    <a:lnTo>
                      <a:pt x="496" y="1346"/>
                    </a:lnTo>
                    <a:lnTo>
                      <a:pt x="554" y="1311"/>
                    </a:lnTo>
                    <a:lnTo>
                      <a:pt x="608" y="1272"/>
                    </a:lnTo>
                    <a:lnTo>
                      <a:pt x="560" y="1269"/>
                    </a:lnTo>
                    <a:lnTo>
                      <a:pt x="514" y="1259"/>
                    </a:lnTo>
                    <a:lnTo>
                      <a:pt x="468" y="1244"/>
                    </a:lnTo>
                    <a:lnTo>
                      <a:pt x="426" y="1226"/>
                    </a:lnTo>
                    <a:lnTo>
                      <a:pt x="387" y="1202"/>
                    </a:lnTo>
                    <a:lnTo>
                      <a:pt x="350" y="1175"/>
                    </a:lnTo>
                    <a:lnTo>
                      <a:pt x="317" y="1144"/>
                    </a:lnTo>
                    <a:lnTo>
                      <a:pt x="288" y="1109"/>
                    </a:lnTo>
                    <a:lnTo>
                      <a:pt x="262" y="1071"/>
                    </a:lnTo>
                    <a:lnTo>
                      <a:pt x="241" y="1030"/>
                    </a:lnTo>
                    <a:lnTo>
                      <a:pt x="224" y="987"/>
                    </a:lnTo>
                    <a:lnTo>
                      <a:pt x="262" y="992"/>
                    </a:lnTo>
                    <a:lnTo>
                      <a:pt x="302" y="994"/>
                    </a:lnTo>
                    <a:lnTo>
                      <a:pt x="338" y="992"/>
                    </a:lnTo>
                    <a:lnTo>
                      <a:pt x="374" y="988"/>
                    </a:lnTo>
                    <a:lnTo>
                      <a:pt x="410" y="979"/>
                    </a:lnTo>
                    <a:lnTo>
                      <a:pt x="364" y="968"/>
                    </a:lnTo>
                    <a:lnTo>
                      <a:pt x="321" y="951"/>
                    </a:lnTo>
                    <a:lnTo>
                      <a:pt x="279" y="929"/>
                    </a:lnTo>
                    <a:lnTo>
                      <a:pt x="241" y="902"/>
                    </a:lnTo>
                    <a:lnTo>
                      <a:pt x="205" y="873"/>
                    </a:lnTo>
                    <a:lnTo>
                      <a:pt x="175" y="839"/>
                    </a:lnTo>
                    <a:lnTo>
                      <a:pt x="147" y="802"/>
                    </a:lnTo>
                    <a:lnTo>
                      <a:pt x="124" y="761"/>
                    </a:lnTo>
                    <a:lnTo>
                      <a:pt x="105" y="719"/>
                    </a:lnTo>
                    <a:lnTo>
                      <a:pt x="91" y="673"/>
                    </a:lnTo>
                    <a:lnTo>
                      <a:pt x="83" y="626"/>
                    </a:lnTo>
                    <a:lnTo>
                      <a:pt x="80" y="577"/>
                    </a:lnTo>
                    <a:lnTo>
                      <a:pt x="80" y="572"/>
                    </a:lnTo>
                    <a:lnTo>
                      <a:pt x="123" y="592"/>
                    </a:lnTo>
                    <a:lnTo>
                      <a:pt x="168" y="608"/>
                    </a:lnTo>
                    <a:lnTo>
                      <a:pt x="217" y="618"/>
                    </a:lnTo>
                    <a:lnTo>
                      <a:pt x="267" y="623"/>
                    </a:lnTo>
                    <a:lnTo>
                      <a:pt x="227" y="593"/>
                    </a:lnTo>
                    <a:lnTo>
                      <a:pt x="192" y="559"/>
                    </a:lnTo>
                    <a:lnTo>
                      <a:pt x="160" y="520"/>
                    </a:lnTo>
                    <a:lnTo>
                      <a:pt x="134" y="478"/>
                    </a:lnTo>
                    <a:lnTo>
                      <a:pt x="113" y="432"/>
                    </a:lnTo>
                    <a:lnTo>
                      <a:pt x="97" y="384"/>
                    </a:lnTo>
                    <a:lnTo>
                      <a:pt x="87" y="334"/>
                    </a:lnTo>
                    <a:lnTo>
                      <a:pt x="84" y="281"/>
                    </a:lnTo>
                    <a:lnTo>
                      <a:pt x="86" y="237"/>
                    </a:lnTo>
                    <a:lnTo>
                      <a:pt x="94" y="194"/>
                    </a:lnTo>
                    <a:lnTo>
                      <a:pt x="104" y="152"/>
                    </a:lnTo>
                    <a:lnTo>
                      <a:pt x="120" y="113"/>
                    </a:lnTo>
                    <a:lnTo>
                      <a:pt x="139" y="74"/>
                    </a:lnTo>
                    <a:lnTo>
                      <a:pt x="192" y="135"/>
                    </a:lnTo>
                    <a:lnTo>
                      <a:pt x="249" y="192"/>
                    </a:lnTo>
                    <a:lnTo>
                      <a:pt x="309" y="244"/>
                    </a:lnTo>
                    <a:lnTo>
                      <a:pt x="373" y="293"/>
                    </a:lnTo>
                    <a:lnTo>
                      <a:pt x="440" y="336"/>
                    </a:lnTo>
                    <a:lnTo>
                      <a:pt x="511" y="376"/>
                    </a:lnTo>
                    <a:lnTo>
                      <a:pt x="583" y="410"/>
                    </a:lnTo>
                    <a:lnTo>
                      <a:pt x="659" y="440"/>
                    </a:lnTo>
                    <a:lnTo>
                      <a:pt x="738" y="464"/>
                    </a:lnTo>
                    <a:lnTo>
                      <a:pt x="819" y="483"/>
                    </a:lnTo>
                    <a:lnTo>
                      <a:pt x="901" y="497"/>
                    </a:lnTo>
                    <a:lnTo>
                      <a:pt x="986" y="504"/>
                    </a:lnTo>
                    <a:lnTo>
                      <a:pt x="978" y="458"/>
                    </a:lnTo>
                    <a:lnTo>
                      <a:pt x="975" y="410"/>
                    </a:lnTo>
                    <a:lnTo>
                      <a:pt x="978" y="358"/>
                    </a:lnTo>
                    <a:lnTo>
                      <a:pt x="988" y="309"/>
                    </a:lnTo>
                    <a:lnTo>
                      <a:pt x="1003" y="261"/>
                    </a:lnTo>
                    <a:lnTo>
                      <a:pt x="1024" y="217"/>
                    </a:lnTo>
                    <a:lnTo>
                      <a:pt x="1049" y="176"/>
                    </a:lnTo>
                    <a:lnTo>
                      <a:pt x="1079" y="138"/>
                    </a:lnTo>
                    <a:lnTo>
                      <a:pt x="1113" y="103"/>
                    </a:lnTo>
                    <a:lnTo>
                      <a:pt x="1151" y="73"/>
                    </a:lnTo>
                    <a:lnTo>
                      <a:pt x="1193" y="48"/>
                    </a:lnTo>
                    <a:lnTo>
                      <a:pt x="1237" y="27"/>
                    </a:lnTo>
                    <a:lnTo>
                      <a:pt x="1284" y="12"/>
                    </a:lnTo>
                    <a:lnTo>
                      <a:pt x="1334" y="3"/>
                    </a:lnTo>
                    <a:lnTo>
                      <a:pt x="1386" y="0"/>
                    </a:lnTo>
                    <a:close/>
                  </a:path>
                </a:pathLst>
              </a:custGeom>
              <a:solidFill>
                <a:srgbClr val="F1F2F2"/>
              </a:solidFill>
              <a:ln cap="flat" cmpd="sng" w="9525">
                <a:solidFill>
                  <a:srgbClr val="F1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97" name="Google Shape;97;p22"/>
            <p:cNvGrpSpPr/>
            <p:nvPr/>
          </p:nvGrpSpPr>
          <p:grpSpPr>
            <a:xfrm>
              <a:off x="9488054" y="5546698"/>
              <a:ext cx="328207" cy="328207"/>
              <a:chOff x="3799" y="2597"/>
              <a:chExt cx="264" cy="264"/>
            </a:xfrm>
          </p:grpSpPr>
          <p:sp>
            <p:nvSpPr>
              <p:cNvPr id="98" name="Google Shape;98;p22"/>
              <p:cNvSpPr/>
              <p:nvPr/>
            </p:nvSpPr>
            <p:spPr>
              <a:xfrm>
                <a:off x="3799" y="2597"/>
                <a:ext cx="264" cy="264"/>
              </a:xfrm>
              <a:custGeom>
                <a:pathLst>
                  <a:path extrusionOk="0" h="3436" w="3436">
                    <a:moveTo>
                      <a:pt x="1719" y="0"/>
                    </a:moveTo>
                    <a:lnTo>
                      <a:pt x="1827" y="3"/>
                    </a:lnTo>
                    <a:lnTo>
                      <a:pt x="1934" y="12"/>
                    </a:lnTo>
                    <a:lnTo>
                      <a:pt x="2039" y="29"/>
                    </a:lnTo>
                    <a:lnTo>
                      <a:pt x="2141" y="52"/>
                    </a:lnTo>
                    <a:lnTo>
                      <a:pt x="2241" y="81"/>
                    </a:lnTo>
                    <a:lnTo>
                      <a:pt x="2340" y="115"/>
                    </a:lnTo>
                    <a:lnTo>
                      <a:pt x="2435" y="155"/>
                    </a:lnTo>
                    <a:lnTo>
                      <a:pt x="2526" y="201"/>
                    </a:lnTo>
                    <a:lnTo>
                      <a:pt x="2615" y="252"/>
                    </a:lnTo>
                    <a:lnTo>
                      <a:pt x="2700" y="307"/>
                    </a:lnTo>
                    <a:lnTo>
                      <a:pt x="2782" y="368"/>
                    </a:lnTo>
                    <a:lnTo>
                      <a:pt x="2859" y="433"/>
                    </a:lnTo>
                    <a:lnTo>
                      <a:pt x="2933" y="503"/>
                    </a:lnTo>
                    <a:lnTo>
                      <a:pt x="3003" y="576"/>
                    </a:lnTo>
                    <a:lnTo>
                      <a:pt x="3068" y="654"/>
                    </a:lnTo>
                    <a:lnTo>
                      <a:pt x="3128" y="735"/>
                    </a:lnTo>
                    <a:lnTo>
                      <a:pt x="3184" y="821"/>
                    </a:lnTo>
                    <a:lnTo>
                      <a:pt x="3235" y="910"/>
                    </a:lnTo>
                    <a:lnTo>
                      <a:pt x="3281" y="1001"/>
                    </a:lnTo>
                    <a:lnTo>
                      <a:pt x="3321" y="1096"/>
                    </a:lnTo>
                    <a:lnTo>
                      <a:pt x="3355" y="1195"/>
                    </a:lnTo>
                    <a:lnTo>
                      <a:pt x="3384" y="1295"/>
                    </a:lnTo>
                    <a:lnTo>
                      <a:pt x="3407" y="1397"/>
                    </a:lnTo>
                    <a:lnTo>
                      <a:pt x="3423" y="1502"/>
                    </a:lnTo>
                    <a:lnTo>
                      <a:pt x="3433" y="1608"/>
                    </a:lnTo>
                    <a:lnTo>
                      <a:pt x="3436" y="1717"/>
                    </a:lnTo>
                    <a:lnTo>
                      <a:pt x="3433" y="1826"/>
                    </a:lnTo>
                    <a:lnTo>
                      <a:pt x="3423" y="1933"/>
                    </a:lnTo>
                    <a:lnTo>
                      <a:pt x="3407" y="2038"/>
                    </a:lnTo>
                    <a:lnTo>
                      <a:pt x="3384" y="2141"/>
                    </a:lnTo>
                    <a:lnTo>
                      <a:pt x="3355" y="2241"/>
                    </a:lnTo>
                    <a:lnTo>
                      <a:pt x="3321" y="2338"/>
                    </a:lnTo>
                    <a:lnTo>
                      <a:pt x="3281" y="2433"/>
                    </a:lnTo>
                    <a:lnTo>
                      <a:pt x="3235" y="2525"/>
                    </a:lnTo>
                    <a:lnTo>
                      <a:pt x="3184" y="2614"/>
                    </a:lnTo>
                    <a:lnTo>
                      <a:pt x="3128" y="2699"/>
                    </a:lnTo>
                    <a:lnTo>
                      <a:pt x="3068" y="2780"/>
                    </a:lnTo>
                    <a:lnTo>
                      <a:pt x="3003" y="2858"/>
                    </a:lnTo>
                    <a:lnTo>
                      <a:pt x="2933" y="2932"/>
                    </a:lnTo>
                    <a:lnTo>
                      <a:pt x="2859" y="3002"/>
                    </a:lnTo>
                    <a:lnTo>
                      <a:pt x="2782" y="3068"/>
                    </a:lnTo>
                    <a:lnTo>
                      <a:pt x="2700" y="3128"/>
                    </a:lnTo>
                    <a:lnTo>
                      <a:pt x="2615" y="3184"/>
                    </a:lnTo>
                    <a:lnTo>
                      <a:pt x="2526" y="3234"/>
                    </a:lnTo>
                    <a:lnTo>
                      <a:pt x="2435" y="3280"/>
                    </a:lnTo>
                    <a:lnTo>
                      <a:pt x="2340" y="3320"/>
                    </a:lnTo>
                    <a:lnTo>
                      <a:pt x="2241" y="3355"/>
                    </a:lnTo>
                    <a:lnTo>
                      <a:pt x="2141" y="3383"/>
                    </a:lnTo>
                    <a:lnTo>
                      <a:pt x="2039" y="3406"/>
                    </a:lnTo>
                    <a:lnTo>
                      <a:pt x="1934" y="3422"/>
                    </a:lnTo>
                    <a:lnTo>
                      <a:pt x="1827" y="3433"/>
                    </a:lnTo>
                    <a:lnTo>
                      <a:pt x="1719" y="3436"/>
                    </a:lnTo>
                    <a:lnTo>
                      <a:pt x="1610" y="3433"/>
                    </a:lnTo>
                    <a:lnTo>
                      <a:pt x="1502" y="3422"/>
                    </a:lnTo>
                    <a:lnTo>
                      <a:pt x="1398" y="3406"/>
                    </a:lnTo>
                    <a:lnTo>
                      <a:pt x="1295" y="3383"/>
                    </a:lnTo>
                    <a:lnTo>
                      <a:pt x="1195" y="3355"/>
                    </a:lnTo>
                    <a:lnTo>
                      <a:pt x="1097" y="3320"/>
                    </a:lnTo>
                    <a:lnTo>
                      <a:pt x="1003" y="3280"/>
                    </a:lnTo>
                    <a:lnTo>
                      <a:pt x="911" y="3234"/>
                    </a:lnTo>
                    <a:lnTo>
                      <a:pt x="822" y="3184"/>
                    </a:lnTo>
                    <a:lnTo>
                      <a:pt x="737" y="3128"/>
                    </a:lnTo>
                    <a:lnTo>
                      <a:pt x="655" y="3068"/>
                    </a:lnTo>
                    <a:lnTo>
                      <a:pt x="577" y="3002"/>
                    </a:lnTo>
                    <a:lnTo>
                      <a:pt x="504" y="2932"/>
                    </a:lnTo>
                    <a:lnTo>
                      <a:pt x="434" y="2858"/>
                    </a:lnTo>
                    <a:lnTo>
                      <a:pt x="368" y="2780"/>
                    </a:lnTo>
                    <a:lnTo>
                      <a:pt x="308" y="2699"/>
                    </a:lnTo>
                    <a:lnTo>
                      <a:pt x="252" y="2614"/>
                    </a:lnTo>
                    <a:lnTo>
                      <a:pt x="202" y="2525"/>
                    </a:lnTo>
                    <a:lnTo>
                      <a:pt x="156" y="2433"/>
                    </a:lnTo>
                    <a:lnTo>
                      <a:pt x="116" y="2338"/>
                    </a:lnTo>
                    <a:lnTo>
                      <a:pt x="81" y="2241"/>
                    </a:lnTo>
                    <a:lnTo>
                      <a:pt x="53" y="2141"/>
                    </a:lnTo>
                    <a:lnTo>
                      <a:pt x="30" y="2038"/>
                    </a:lnTo>
                    <a:lnTo>
                      <a:pt x="14" y="1933"/>
                    </a:lnTo>
                    <a:lnTo>
                      <a:pt x="3" y="1826"/>
                    </a:lnTo>
                    <a:lnTo>
                      <a:pt x="0" y="1717"/>
                    </a:lnTo>
                    <a:lnTo>
                      <a:pt x="3" y="1608"/>
                    </a:lnTo>
                    <a:lnTo>
                      <a:pt x="14" y="1502"/>
                    </a:lnTo>
                    <a:lnTo>
                      <a:pt x="30" y="1397"/>
                    </a:lnTo>
                    <a:lnTo>
                      <a:pt x="53" y="1295"/>
                    </a:lnTo>
                    <a:lnTo>
                      <a:pt x="81" y="1195"/>
                    </a:lnTo>
                    <a:lnTo>
                      <a:pt x="116" y="1096"/>
                    </a:lnTo>
                    <a:lnTo>
                      <a:pt x="156" y="1001"/>
                    </a:lnTo>
                    <a:lnTo>
                      <a:pt x="202" y="910"/>
                    </a:lnTo>
                    <a:lnTo>
                      <a:pt x="252" y="821"/>
                    </a:lnTo>
                    <a:lnTo>
                      <a:pt x="308" y="735"/>
                    </a:lnTo>
                    <a:lnTo>
                      <a:pt x="368" y="654"/>
                    </a:lnTo>
                    <a:lnTo>
                      <a:pt x="434" y="576"/>
                    </a:lnTo>
                    <a:lnTo>
                      <a:pt x="504" y="503"/>
                    </a:lnTo>
                    <a:lnTo>
                      <a:pt x="577" y="433"/>
                    </a:lnTo>
                    <a:lnTo>
                      <a:pt x="655" y="368"/>
                    </a:lnTo>
                    <a:lnTo>
                      <a:pt x="737" y="307"/>
                    </a:lnTo>
                    <a:lnTo>
                      <a:pt x="822" y="252"/>
                    </a:lnTo>
                    <a:lnTo>
                      <a:pt x="911" y="201"/>
                    </a:lnTo>
                    <a:lnTo>
                      <a:pt x="1003" y="155"/>
                    </a:lnTo>
                    <a:lnTo>
                      <a:pt x="1097" y="115"/>
                    </a:lnTo>
                    <a:lnTo>
                      <a:pt x="1195" y="81"/>
                    </a:lnTo>
                    <a:lnTo>
                      <a:pt x="1295" y="52"/>
                    </a:lnTo>
                    <a:lnTo>
                      <a:pt x="1398" y="29"/>
                    </a:lnTo>
                    <a:lnTo>
                      <a:pt x="1502" y="12"/>
                    </a:lnTo>
                    <a:lnTo>
                      <a:pt x="1610" y="3"/>
                    </a:lnTo>
                    <a:lnTo>
                      <a:pt x="1719" y="0"/>
                    </a:lnTo>
                    <a:close/>
                  </a:path>
                </a:pathLst>
              </a:custGeom>
              <a:solidFill>
                <a:srgbClr val="3B5998"/>
              </a:solidFill>
              <a:ln cap="flat" cmpd="sng" w="9525">
                <a:solidFill>
                  <a:srgbClr val="3B599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22"/>
              <p:cNvSpPr/>
              <p:nvPr/>
            </p:nvSpPr>
            <p:spPr>
              <a:xfrm>
                <a:off x="3888" y="2648"/>
                <a:ext cx="80" cy="172"/>
              </a:xfrm>
              <a:custGeom>
                <a:pathLst>
                  <a:path extrusionOk="0" h="2242" w="1034">
                    <a:moveTo>
                      <a:pt x="690" y="0"/>
                    </a:moveTo>
                    <a:lnTo>
                      <a:pt x="1034" y="2"/>
                    </a:lnTo>
                    <a:lnTo>
                      <a:pt x="1034" y="385"/>
                    </a:lnTo>
                    <a:lnTo>
                      <a:pt x="785" y="385"/>
                    </a:lnTo>
                    <a:lnTo>
                      <a:pt x="772" y="385"/>
                    </a:lnTo>
                    <a:lnTo>
                      <a:pt x="758" y="387"/>
                    </a:lnTo>
                    <a:lnTo>
                      <a:pt x="744" y="391"/>
                    </a:lnTo>
                    <a:lnTo>
                      <a:pt x="732" y="398"/>
                    </a:lnTo>
                    <a:lnTo>
                      <a:pt x="719" y="406"/>
                    </a:lnTo>
                    <a:lnTo>
                      <a:pt x="709" y="417"/>
                    </a:lnTo>
                    <a:lnTo>
                      <a:pt x="699" y="430"/>
                    </a:lnTo>
                    <a:lnTo>
                      <a:pt x="692" y="447"/>
                    </a:lnTo>
                    <a:lnTo>
                      <a:pt x="687" y="467"/>
                    </a:lnTo>
                    <a:lnTo>
                      <a:pt x="685" y="492"/>
                    </a:lnTo>
                    <a:lnTo>
                      <a:pt x="685" y="724"/>
                    </a:lnTo>
                    <a:lnTo>
                      <a:pt x="1033" y="724"/>
                    </a:lnTo>
                    <a:lnTo>
                      <a:pt x="993" y="1119"/>
                    </a:lnTo>
                    <a:lnTo>
                      <a:pt x="685" y="1119"/>
                    </a:lnTo>
                    <a:lnTo>
                      <a:pt x="685" y="2242"/>
                    </a:lnTo>
                    <a:lnTo>
                      <a:pt x="221" y="2242"/>
                    </a:lnTo>
                    <a:lnTo>
                      <a:pt x="221" y="1119"/>
                    </a:lnTo>
                    <a:lnTo>
                      <a:pt x="0" y="1119"/>
                    </a:lnTo>
                    <a:lnTo>
                      <a:pt x="0" y="724"/>
                    </a:lnTo>
                    <a:lnTo>
                      <a:pt x="221" y="724"/>
                    </a:lnTo>
                    <a:lnTo>
                      <a:pt x="221" y="468"/>
                    </a:lnTo>
                    <a:lnTo>
                      <a:pt x="222" y="442"/>
                    </a:lnTo>
                    <a:lnTo>
                      <a:pt x="224" y="414"/>
                    </a:lnTo>
                    <a:lnTo>
                      <a:pt x="227" y="385"/>
                    </a:lnTo>
                    <a:lnTo>
                      <a:pt x="232" y="355"/>
                    </a:lnTo>
                    <a:lnTo>
                      <a:pt x="239" y="326"/>
                    </a:lnTo>
                    <a:lnTo>
                      <a:pt x="247" y="295"/>
                    </a:lnTo>
                    <a:lnTo>
                      <a:pt x="258" y="266"/>
                    </a:lnTo>
                    <a:lnTo>
                      <a:pt x="270" y="236"/>
                    </a:lnTo>
                    <a:lnTo>
                      <a:pt x="285" y="208"/>
                    </a:lnTo>
                    <a:lnTo>
                      <a:pt x="303" y="179"/>
                    </a:lnTo>
                    <a:lnTo>
                      <a:pt x="322" y="153"/>
                    </a:lnTo>
                    <a:lnTo>
                      <a:pt x="345" y="126"/>
                    </a:lnTo>
                    <a:lnTo>
                      <a:pt x="371" y="103"/>
                    </a:lnTo>
                    <a:lnTo>
                      <a:pt x="398" y="81"/>
                    </a:lnTo>
                    <a:lnTo>
                      <a:pt x="430" y="61"/>
                    </a:lnTo>
                    <a:lnTo>
                      <a:pt x="465" y="43"/>
                    </a:lnTo>
                    <a:lnTo>
                      <a:pt x="503" y="28"/>
                    </a:lnTo>
                    <a:lnTo>
                      <a:pt x="544" y="17"/>
                    </a:lnTo>
                    <a:lnTo>
                      <a:pt x="588" y="7"/>
                    </a:lnTo>
                    <a:lnTo>
                      <a:pt x="637" y="2"/>
                    </a:lnTo>
                    <a:lnTo>
                      <a:pt x="690" y="0"/>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00" name="Google Shape;100;p22"/>
            <p:cNvGrpSpPr/>
            <p:nvPr/>
          </p:nvGrpSpPr>
          <p:grpSpPr>
            <a:xfrm>
              <a:off x="10571400" y="5541386"/>
              <a:ext cx="328578" cy="327600"/>
              <a:chOff x="4202" y="1821"/>
              <a:chExt cx="336" cy="335"/>
            </a:xfrm>
          </p:grpSpPr>
          <p:sp>
            <p:nvSpPr>
              <p:cNvPr id="101" name="Google Shape;101;p22"/>
              <p:cNvSpPr/>
              <p:nvPr/>
            </p:nvSpPr>
            <p:spPr>
              <a:xfrm>
                <a:off x="4202" y="1821"/>
                <a:ext cx="336" cy="335"/>
              </a:xfrm>
              <a:custGeom>
                <a:pathLst>
                  <a:path extrusionOk="0" h="3354" w="3362">
                    <a:moveTo>
                      <a:pt x="1681" y="0"/>
                    </a:moveTo>
                    <a:lnTo>
                      <a:pt x="1788" y="3"/>
                    </a:lnTo>
                    <a:lnTo>
                      <a:pt x="1892" y="13"/>
                    </a:lnTo>
                    <a:lnTo>
                      <a:pt x="1994" y="29"/>
                    </a:lnTo>
                    <a:lnTo>
                      <a:pt x="2094" y="52"/>
                    </a:lnTo>
                    <a:lnTo>
                      <a:pt x="2193" y="80"/>
                    </a:lnTo>
                    <a:lnTo>
                      <a:pt x="2289" y="113"/>
                    </a:lnTo>
                    <a:lnTo>
                      <a:pt x="2382" y="152"/>
                    </a:lnTo>
                    <a:lnTo>
                      <a:pt x="2471" y="197"/>
                    </a:lnTo>
                    <a:lnTo>
                      <a:pt x="2558" y="247"/>
                    </a:lnTo>
                    <a:lnTo>
                      <a:pt x="2641" y="300"/>
                    </a:lnTo>
                    <a:lnTo>
                      <a:pt x="2721" y="360"/>
                    </a:lnTo>
                    <a:lnTo>
                      <a:pt x="2797" y="424"/>
                    </a:lnTo>
                    <a:lnTo>
                      <a:pt x="2869" y="492"/>
                    </a:lnTo>
                    <a:lnTo>
                      <a:pt x="2937" y="563"/>
                    </a:lnTo>
                    <a:lnTo>
                      <a:pt x="3001" y="639"/>
                    </a:lnTo>
                    <a:lnTo>
                      <a:pt x="3060" y="718"/>
                    </a:lnTo>
                    <a:lnTo>
                      <a:pt x="3115" y="802"/>
                    </a:lnTo>
                    <a:lnTo>
                      <a:pt x="3164" y="888"/>
                    </a:lnTo>
                    <a:lnTo>
                      <a:pt x="3210" y="978"/>
                    </a:lnTo>
                    <a:lnTo>
                      <a:pt x="3249" y="1071"/>
                    </a:lnTo>
                    <a:lnTo>
                      <a:pt x="3282" y="1167"/>
                    </a:lnTo>
                    <a:lnTo>
                      <a:pt x="3310" y="1264"/>
                    </a:lnTo>
                    <a:lnTo>
                      <a:pt x="3333" y="1364"/>
                    </a:lnTo>
                    <a:lnTo>
                      <a:pt x="3348" y="1466"/>
                    </a:lnTo>
                    <a:lnTo>
                      <a:pt x="3359" y="1570"/>
                    </a:lnTo>
                    <a:lnTo>
                      <a:pt x="3362" y="1677"/>
                    </a:lnTo>
                    <a:lnTo>
                      <a:pt x="3359" y="1783"/>
                    </a:lnTo>
                    <a:lnTo>
                      <a:pt x="3348" y="1887"/>
                    </a:lnTo>
                    <a:lnTo>
                      <a:pt x="3333" y="1990"/>
                    </a:lnTo>
                    <a:lnTo>
                      <a:pt x="3310" y="2090"/>
                    </a:lnTo>
                    <a:lnTo>
                      <a:pt x="3282" y="2188"/>
                    </a:lnTo>
                    <a:lnTo>
                      <a:pt x="3249" y="2282"/>
                    </a:lnTo>
                    <a:lnTo>
                      <a:pt x="3210" y="2375"/>
                    </a:lnTo>
                    <a:lnTo>
                      <a:pt x="3164" y="2465"/>
                    </a:lnTo>
                    <a:lnTo>
                      <a:pt x="3115" y="2551"/>
                    </a:lnTo>
                    <a:lnTo>
                      <a:pt x="3060" y="2635"/>
                    </a:lnTo>
                    <a:lnTo>
                      <a:pt x="3001" y="2714"/>
                    </a:lnTo>
                    <a:lnTo>
                      <a:pt x="2937" y="2790"/>
                    </a:lnTo>
                    <a:lnTo>
                      <a:pt x="2869" y="2862"/>
                    </a:lnTo>
                    <a:lnTo>
                      <a:pt x="2797" y="2930"/>
                    </a:lnTo>
                    <a:lnTo>
                      <a:pt x="2721" y="2994"/>
                    </a:lnTo>
                    <a:lnTo>
                      <a:pt x="2641" y="3053"/>
                    </a:lnTo>
                    <a:lnTo>
                      <a:pt x="2558" y="3108"/>
                    </a:lnTo>
                    <a:lnTo>
                      <a:pt x="2471" y="3157"/>
                    </a:lnTo>
                    <a:lnTo>
                      <a:pt x="2382" y="3201"/>
                    </a:lnTo>
                    <a:lnTo>
                      <a:pt x="2289" y="3241"/>
                    </a:lnTo>
                    <a:lnTo>
                      <a:pt x="2193" y="3275"/>
                    </a:lnTo>
                    <a:lnTo>
                      <a:pt x="2094" y="3302"/>
                    </a:lnTo>
                    <a:lnTo>
                      <a:pt x="1994" y="3325"/>
                    </a:lnTo>
                    <a:lnTo>
                      <a:pt x="1892" y="3341"/>
                    </a:lnTo>
                    <a:lnTo>
                      <a:pt x="1788" y="3351"/>
                    </a:lnTo>
                    <a:lnTo>
                      <a:pt x="1681" y="3354"/>
                    </a:lnTo>
                    <a:lnTo>
                      <a:pt x="1575" y="3351"/>
                    </a:lnTo>
                    <a:lnTo>
                      <a:pt x="1470" y="3341"/>
                    </a:lnTo>
                    <a:lnTo>
                      <a:pt x="1367" y="3325"/>
                    </a:lnTo>
                    <a:lnTo>
                      <a:pt x="1267" y="3302"/>
                    </a:lnTo>
                    <a:lnTo>
                      <a:pt x="1169" y="3275"/>
                    </a:lnTo>
                    <a:lnTo>
                      <a:pt x="1073" y="3241"/>
                    </a:lnTo>
                    <a:lnTo>
                      <a:pt x="981" y="3201"/>
                    </a:lnTo>
                    <a:lnTo>
                      <a:pt x="891" y="3157"/>
                    </a:lnTo>
                    <a:lnTo>
                      <a:pt x="805" y="3108"/>
                    </a:lnTo>
                    <a:lnTo>
                      <a:pt x="721" y="3053"/>
                    </a:lnTo>
                    <a:lnTo>
                      <a:pt x="640" y="2994"/>
                    </a:lnTo>
                    <a:lnTo>
                      <a:pt x="565" y="2930"/>
                    </a:lnTo>
                    <a:lnTo>
                      <a:pt x="493" y="2862"/>
                    </a:lnTo>
                    <a:lnTo>
                      <a:pt x="424" y="2790"/>
                    </a:lnTo>
                    <a:lnTo>
                      <a:pt x="360" y="2714"/>
                    </a:lnTo>
                    <a:lnTo>
                      <a:pt x="302" y="2635"/>
                    </a:lnTo>
                    <a:lnTo>
                      <a:pt x="247" y="2551"/>
                    </a:lnTo>
                    <a:lnTo>
                      <a:pt x="197" y="2465"/>
                    </a:lnTo>
                    <a:lnTo>
                      <a:pt x="153" y="2375"/>
                    </a:lnTo>
                    <a:lnTo>
                      <a:pt x="114" y="2282"/>
                    </a:lnTo>
                    <a:lnTo>
                      <a:pt x="79" y="2188"/>
                    </a:lnTo>
                    <a:lnTo>
                      <a:pt x="52" y="2090"/>
                    </a:lnTo>
                    <a:lnTo>
                      <a:pt x="29" y="1990"/>
                    </a:lnTo>
                    <a:lnTo>
                      <a:pt x="13" y="1887"/>
                    </a:lnTo>
                    <a:lnTo>
                      <a:pt x="3" y="1783"/>
                    </a:lnTo>
                    <a:lnTo>
                      <a:pt x="0" y="1677"/>
                    </a:lnTo>
                    <a:lnTo>
                      <a:pt x="3" y="1570"/>
                    </a:lnTo>
                    <a:lnTo>
                      <a:pt x="13" y="1466"/>
                    </a:lnTo>
                    <a:lnTo>
                      <a:pt x="29" y="1364"/>
                    </a:lnTo>
                    <a:lnTo>
                      <a:pt x="52" y="1264"/>
                    </a:lnTo>
                    <a:lnTo>
                      <a:pt x="79" y="1167"/>
                    </a:lnTo>
                    <a:lnTo>
                      <a:pt x="114" y="1071"/>
                    </a:lnTo>
                    <a:lnTo>
                      <a:pt x="153" y="978"/>
                    </a:lnTo>
                    <a:lnTo>
                      <a:pt x="197" y="888"/>
                    </a:lnTo>
                    <a:lnTo>
                      <a:pt x="247" y="802"/>
                    </a:lnTo>
                    <a:lnTo>
                      <a:pt x="302" y="718"/>
                    </a:lnTo>
                    <a:lnTo>
                      <a:pt x="360" y="639"/>
                    </a:lnTo>
                    <a:lnTo>
                      <a:pt x="424" y="563"/>
                    </a:lnTo>
                    <a:lnTo>
                      <a:pt x="493" y="492"/>
                    </a:lnTo>
                    <a:lnTo>
                      <a:pt x="565" y="424"/>
                    </a:lnTo>
                    <a:lnTo>
                      <a:pt x="640" y="360"/>
                    </a:lnTo>
                    <a:lnTo>
                      <a:pt x="721" y="300"/>
                    </a:lnTo>
                    <a:lnTo>
                      <a:pt x="805" y="247"/>
                    </a:lnTo>
                    <a:lnTo>
                      <a:pt x="891" y="197"/>
                    </a:lnTo>
                    <a:lnTo>
                      <a:pt x="981" y="152"/>
                    </a:lnTo>
                    <a:lnTo>
                      <a:pt x="1073" y="113"/>
                    </a:lnTo>
                    <a:lnTo>
                      <a:pt x="1169" y="80"/>
                    </a:lnTo>
                    <a:lnTo>
                      <a:pt x="1267" y="52"/>
                    </a:lnTo>
                    <a:lnTo>
                      <a:pt x="1367" y="29"/>
                    </a:lnTo>
                    <a:lnTo>
                      <a:pt x="1470" y="13"/>
                    </a:lnTo>
                    <a:lnTo>
                      <a:pt x="1575" y="3"/>
                    </a:lnTo>
                    <a:lnTo>
                      <a:pt x="1681" y="0"/>
                    </a:lnTo>
                    <a:close/>
                  </a:path>
                </a:pathLst>
              </a:custGeom>
              <a:solidFill>
                <a:srgbClr val="DC4E41"/>
              </a:solidFill>
              <a:ln cap="flat" cmpd="sng" w="9525">
                <a:solidFill>
                  <a:srgbClr val="DC4E4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22"/>
              <p:cNvSpPr/>
              <p:nvPr/>
            </p:nvSpPr>
            <p:spPr>
              <a:xfrm>
                <a:off x="4260" y="1927"/>
                <a:ext cx="136" cy="138"/>
              </a:xfrm>
              <a:custGeom>
                <a:pathLst>
                  <a:path extrusionOk="0" h="1383" w="1357">
                    <a:moveTo>
                      <a:pt x="717" y="0"/>
                    </a:moveTo>
                    <a:lnTo>
                      <a:pt x="777" y="5"/>
                    </a:lnTo>
                    <a:lnTo>
                      <a:pt x="836" y="15"/>
                    </a:lnTo>
                    <a:lnTo>
                      <a:pt x="894" y="29"/>
                    </a:lnTo>
                    <a:lnTo>
                      <a:pt x="950" y="50"/>
                    </a:lnTo>
                    <a:lnTo>
                      <a:pt x="1004" y="75"/>
                    </a:lnTo>
                    <a:lnTo>
                      <a:pt x="1057" y="103"/>
                    </a:lnTo>
                    <a:lnTo>
                      <a:pt x="1107" y="136"/>
                    </a:lnTo>
                    <a:lnTo>
                      <a:pt x="1154" y="174"/>
                    </a:lnTo>
                    <a:lnTo>
                      <a:pt x="1097" y="234"/>
                    </a:lnTo>
                    <a:lnTo>
                      <a:pt x="1039" y="295"/>
                    </a:lnTo>
                    <a:lnTo>
                      <a:pt x="979" y="354"/>
                    </a:lnTo>
                    <a:lnTo>
                      <a:pt x="937" y="330"/>
                    </a:lnTo>
                    <a:lnTo>
                      <a:pt x="894" y="308"/>
                    </a:lnTo>
                    <a:lnTo>
                      <a:pt x="850" y="289"/>
                    </a:lnTo>
                    <a:lnTo>
                      <a:pt x="804" y="273"/>
                    </a:lnTo>
                    <a:lnTo>
                      <a:pt x="758" y="262"/>
                    </a:lnTo>
                    <a:lnTo>
                      <a:pt x="711" y="256"/>
                    </a:lnTo>
                    <a:lnTo>
                      <a:pt x="664" y="256"/>
                    </a:lnTo>
                    <a:lnTo>
                      <a:pt x="616" y="261"/>
                    </a:lnTo>
                    <a:lnTo>
                      <a:pt x="569" y="274"/>
                    </a:lnTo>
                    <a:lnTo>
                      <a:pt x="524" y="290"/>
                    </a:lnTo>
                    <a:lnTo>
                      <a:pt x="483" y="311"/>
                    </a:lnTo>
                    <a:lnTo>
                      <a:pt x="444" y="335"/>
                    </a:lnTo>
                    <a:lnTo>
                      <a:pt x="408" y="365"/>
                    </a:lnTo>
                    <a:lnTo>
                      <a:pt x="374" y="398"/>
                    </a:lnTo>
                    <a:lnTo>
                      <a:pt x="346" y="434"/>
                    </a:lnTo>
                    <a:lnTo>
                      <a:pt x="321" y="473"/>
                    </a:lnTo>
                    <a:lnTo>
                      <a:pt x="300" y="515"/>
                    </a:lnTo>
                    <a:lnTo>
                      <a:pt x="283" y="558"/>
                    </a:lnTo>
                    <a:lnTo>
                      <a:pt x="271" y="602"/>
                    </a:lnTo>
                    <a:lnTo>
                      <a:pt x="263" y="648"/>
                    </a:lnTo>
                    <a:lnTo>
                      <a:pt x="261" y="695"/>
                    </a:lnTo>
                    <a:lnTo>
                      <a:pt x="264" y="741"/>
                    </a:lnTo>
                    <a:lnTo>
                      <a:pt x="272" y="787"/>
                    </a:lnTo>
                    <a:lnTo>
                      <a:pt x="286" y="832"/>
                    </a:lnTo>
                    <a:lnTo>
                      <a:pt x="301" y="875"/>
                    </a:lnTo>
                    <a:lnTo>
                      <a:pt x="322" y="914"/>
                    </a:lnTo>
                    <a:lnTo>
                      <a:pt x="347" y="951"/>
                    </a:lnTo>
                    <a:lnTo>
                      <a:pt x="374" y="985"/>
                    </a:lnTo>
                    <a:lnTo>
                      <a:pt x="406" y="1016"/>
                    </a:lnTo>
                    <a:lnTo>
                      <a:pt x="441" y="1044"/>
                    </a:lnTo>
                    <a:lnTo>
                      <a:pt x="478" y="1068"/>
                    </a:lnTo>
                    <a:lnTo>
                      <a:pt x="517" y="1088"/>
                    </a:lnTo>
                    <a:lnTo>
                      <a:pt x="558" y="1105"/>
                    </a:lnTo>
                    <a:lnTo>
                      <a:pt x="602" y="1117"/>
                    </a:lnTo>
                    <a:lnTo>
                      <a:pt x="645" y="1126"/>
                    </a:lnTo>
                    <a:lnTo>
                      <a:pt x="689" y="1129"/>
                    </a:lnTo>
                    <a:lnTo>
                      <a:pt x="734" y="1128"/>
                    </a:lnTo>
                    <a:lnTo>
                      <a:pt x="777" y="1122"/>
                    </a:lnTo>
                    <a:lnTo>
                      <a:pt x="822" y="1111"/>
                    </a:lnTo>
                    <a:lnTo>
                      <a:pt x="864" y="1096"/>
                    </a:lnTo>
                    <a:lnTo>
                      <a:pt x="900" y="1079"/>
                    </a:lnTo>
                    <a:lnTo>
                      <a:pt x="934" y="1060"/>
                    </a:lnTo>
                    <a:lnTo>
                      <a:pt x="966" y="1035"/>
                    </a:lnTo>
                    <a:lnTo>
                      <a:pt x="994" y="1007"/>
                    </a:lnTo>
                    <a:lnTo>
                      <a:pt x="1019" y="976"/>
                    </a:lnTo>
                    <a:lnTo>
                      <a:pt x="1042" y="943"/>
                    </a:lnTo>
                    <a:lnTo>
                      <a:pt x="1060" y="908"/>
                    </a:lnTo>
                    <a:lnTo>
                      <a:pt x="1076" y="872"/>
                    </a:lnTo>
                    <a:lnTo>
                      <a:pt x="1089" y="834"/>
                    </a:lnTo>
                    <a:lnTo>
                      <a:pt x="890" y="832"/>
                    </a:lnTo>
                    <a:lnTo>
                      <a:pt x="692" y="829"/>
                    </a:lnTo>
                    <a:lnTo>
                      <a:pt x="692" y="594"/>
                    </a:lnTo>
                    <a:lnTo>
                      <a:pt x="1022" y="594"/>
                    </a:lnTo>
                    <a:lnTo>
                      <a:pt x="1354" y="595"/>
                    </a:lnTo>
                    <a:lnTo>
                      <a:pt x="1357" y="647"/>
                    </a:lnTo>
                    <a:lnTo>
                      <a:pt x="1357" y="701"/>
                    </a:lnTo>
                    <a:lnTo>
                      <a:pt x="1355" y="754"/>
                    </a:lnTo>
                    <a:lnTo>
                      <a:pt x="1349" y="807"/>
                    </a:lnTo>
                    <a:lnTo>
                      <a:pt x="1341" y="860"/>
                    </a:lnTo>
                    <a:lnTo>
                      <a:pt x="1330" y="911"/>
                    </a:lnTo>
                    <a:lnTo>
                      <a:pt x="1314" y="962"/>
                    </a:lnTo>
                    <a:lnTo>
                      <a:pt x="1296" y="1011"/>
                    </a:lnTo>
                    <a:lnTo>
                      <a:pt x="1273" y="1059"/>
                    </a:lnTo>
                    <a:lnTo>
                      <a:pt x="1245" y="1105"/>
                    </a:lnTo>
                    <a:lnTo>
                      <a:pt x="1214" y="1148"/>
                    </a:lnTo>
                    <a:lnTo>
                      <a:pt x="1178" y="1189"/>
                    </a:lnTo>
                    <a:lnTo>
                      <a:pt x="1138" y="1228"/>
                    </a:lnTo>
                    <a:lnTo>
                      <a:pt x="1095" y="1262"/>
                    </a:lnTo>
                    <a:lnTo>
                      <a:pt x="1049" y="1291"/>
                    </a:lnTo>
                    <a:lnTo>
                      <a:pt x="1001" y="1316"/>
                    </a:lnTo>
                    <a:lnTo>
                      <a:pt x="951" y="1338"/>
                    </a:lnTo>
                    <a:lnTo>
                      <a:pt x="899" y="1355"/>
                    </a:lnTo>
                    <a:lnTo>
                      <a:pt x="845" y="1369"/>
                    </a:lnTo>
                    <a:lnTo>
                      <a:pt x="792" y="1378"/>
                    </a:lnTo>
                    <a:lnTo>
                      <a:pt x="737" y="1382"/>
                    </a:lnTo>
                    <a:lnTo>
                      <a:pt x="682" y="1383"/>
                    </a:lnTo>
                    <a:lnTo>
                      <a:pt x="626" y="1380"/>
                    </a:lnTo>
                    <a:lnTo>
                      <a:pt x="573" y="1373"/>
                    </a:lnTo>
                    <a:lnTo>
                      <a:pt x="519" y="1361"/>
                    </a:lnTo>
                    <a:lnTo>
                      <a:pt x="466" y="1346"/>
                    </a:lnTo>
                    <a:lnTo>
                      <a:pt x="410" y="1324"/>
                    </a:lnTo>
                    <a:lnTo>
                      <a:pt x="354" y="1298"/>
                    </a:lnTo>
                    <a:lnTo>
                      <a:pt x="302" y="1265"/>
                    </a:lnTo>
                    <a:lnTo>
                      <a:pt x="253" y="1229"/>
                    </a:lnTo>
                    <a:lnTo>
                      <a:pt x="207" y="1187"/>
                    </a:lnTo>
                    <a:lnTo>
                      <a:pt x="166" y="1142"/>
                    </a:lnTo>
                    <a:lnTo>
                      <a:pt x="128" y="1095"/>
                    </a:lnTo>
                    <a:lnTo>
                      <a:pt x="95" y="1043"/>
                    </a:lnTo>
                    <a:lnTo>
                      <a:pt x="66" y="990"/>
                    </a:lnTo>
                    <a:lnTo>
                      <a:pt x="42" y="933"/>
                    </a:lnTo>
                    <a:lnTo>
                      <a:pt x="22" y="875"/>
                    </a:lnTo>
                    <a:lnTo>
                      <a:pt x="9" y="815"/>
                    </a:lnTo>
                    <a:lnTo>
                      <a:pt x="2" y="755"/>
                    </a:lnTo>
                    <a:lnTo>
                      <a:pt x="0" y="693"/>
                    </a:lnTo>
                    <a:lnTo>
                      <a:pt x="1" y="630"/>
                    </a:lnTo>
                    <a:lnTo>
                      <a:pt x="8" y="569"/>
                    </a:lnTo>
                    <a:lnTo>
                      <a:pt x="21" y="508"/>
                    </a:lnTo>
                    <a:lnTo>
                      <a:pt x="40" y="450"/>
                    </a:lnTo>
                    <a:lnTo>
                      <a:pt x="65" y="393"/>
                    </a:lnTo>
                    <a:lnTo>
                      <a:pt x="95" y="338"/>
                    </a:lnTo>
                    <a:lnTo>
                      <a:pt x="129" y="287"/>
                    </a:lnTo>
                    <a:lnTo>
                      <a:pt x="168" y="238"/>
                    </a:lnTo>
                    <a:lnTo>
                      <a:pt x="210" y="194"/>
                    </a:lnTo>
                    <a:lnTo>
                      <a:pt x="257" y="153"/>
                    </a:lnTo>
                    <a:lnTo>
                      <a:pt x="307" y="116"/>
                    </a:lnTo>
                    <a:lnTo>
                      <a:pt x="360" y="83"/>
                    </a:lnTo>
                    <a:lnTo>
                      <a:pt x="415" y="56"/>
                    </a:lnTo>
                    <a:lnTo>
                      <a:pt x="473" y="33"/>
                    </a:lnTo>
                    <a:lnTo>
                      <a:pt x="532" y="17"/>
                    </a:lnTo>
                    <a:lnTo>
                      <a:pt x="593" y="7"/>
                    </a:lnTo>
                    <a:lnTo>
                      <a:pt x="656" y="2"/>
                    </a:lnTo>
                    <a:lnTo>
                      <a:pt x="717" y="0"/>
                    </a:lnTo>
                    <a:close/>
                  </a:path>
                </a:pathLst>
              </a:custGeom>
              <a:solidFill>
                <a:srgbClr val="DC4E41"/>
              </a:solidFill>
              <a:ln cap="flat" cmpd="sng" w="9525">
                <a:solidFill>
                  <a:srgbClr val="DC4E4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22"/>
              <p:cNvSpPr/>
              <p:nvPr/>
            </p:nvSpPr>
            <p:spPr>
              <a:xfrm>
                <a:off x="4419" y="1966"/>
                <a:ext cx="59" cy="60"/>
              </a:xfrm>
              <a:custGeom>
                <a:pathLst>
                  <a:path extrusionOk="0" h="595" w="595">
                    <a:moveTo>
                      <a:pt x="199" y="0"/>
                    </a:moveTo>
                    <a:lnTo>
                      <a:pt x="396" y="0"/>
                    </a:lnTo>
                    <a:lnTo>
                      <a:pt x="398" y="197"/>
                    </a:lnTo>
                    <a:lnTo>
                      <a:pt x="595" y="199"/>
                    </a:lnTo>
                    <a:lnTo>
                      <a:pt x="595" y="396"/>
                    </a:lnTo>
                    <a:lnTo>
                      <a:pt x="398" y="397"/>
                    </a:lnTo>
                    <a:lnTo>
                      <a:pt x="396" y="595"/>
                    </a:lnTo>
                    <a:lnTo>
                      <a:pt x="199" y="595"/>
                    </a:lnTo>
                    <a:lnTo>
                      <a:pt x="197" y="397"/>
                    </a:lnTo>
                    <a:lnTo>
                      <a:pt x="0" y="396"/>
                    </a:lnTo>
                    <a:lnTo>
                      <a:pt x="0" y="199"/>
                    </a:lnTo>
                    <a:lnTo>
                      <a:pt x="197" y="197"/>
                    </a:lnTo>
                    <a:lnTo>
                      <a:pt x="199" y="0"/>
                    </a:lnTo>
                    <a:close/>
                  </a:path>
                </a:pathLst>
              </a:custGeom>
              <a:solidFill>
                <a:srgbClr val="DC4E41"/>
              </a:solidFill>
              <a:ln cap="flat" cmpd="sng" w="9525">
                <a:solidFill>
                  <a:srgbClr val="DC4E4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22"/>
              <p:cNvSpPr/>
              <p:nvPr/>
            </p:nvSpPr>
            <p:spPr>
              <a:xfrm>
                <a:off x="4260" y="1927"/>
                <a:ext cx="136" cy="138"/>
              </a:xfrm>
              <a:custGeom>
                <a:pathLst>
                  <a:path extrusionOk="0" h="1383" w="1357">
                    <a:moveTo>
                      <a:pt x="717" y="0"/>
                    </a:moveTo>
                    <a:lnTo>
                      <a:pt x="777" y="5"/>
                    </a:lnTo>
                    <a:lnTo>
                      <a:pt x="836" y="15"/>
                    </a:lnTo>
                    <a:lnTo>
                      <a:pt x="894" y="29"/>
                    </a:lnTo>
                    <a:lnTo>
                      <a:pt x="950" y="50"/>
                    </a:lnTo>
                    <a:lnTo>
                      <a:pt x="1004" y="75"/>
                    </a:lnTo>
                    <a:lnTo>
                      <a:pt x="1057" y="103"/>
                    </a:lnTo>
                    <a:lnTo>
                      <a:pt x="1107" y="136"/>
                    </a:lnTo>
                    <a:lnTo>
                      <a:pt x="1154" y="174"/>
                    </a:lnTo>
                    <a:lnTo>
                      <a:pt x="1097" y="234"/>
                    </a:lnTo>
                    <a:lnTo>
                      <a:pt x="1039" y="295"/>
                    </a:lnTo>
                    <a:lnTo>
                      <a:pt x="979" y="354"/>
                    </a:lnTo>
                    <a:lnTo>
                      <a:pt x="937" y="330"/>
                    </a:lnTo>
                    <a:lnTo>
                      <a:pt x="894" y="308"/>
                    </a:lnTo>
                    <a:lnTo>
                      <a:pt x="850" y="289"/>
                    </a:lnTo>
                    <a:lnTo>
                      <a:pt x="804" y="273"/>
                    </a:lnTo>
                    <a:lnTo>
                      <a:pt x="758" y="262"/>
                    </a:lnTo>
                    <a:lnTo>
                      <a:pt x="711" y="256"/>
                    </a:lnTo>
                    <a:lnTo>
                      <a:pt x="664" y="256"/>
                    </a:lnTo>
                    <a:lnTo>
                      <a:pt x="616" y="261"/>
                    </a:lnTo>
                    <a:lnTo>
                      <a:pt x="569" y="274"/>
                    </a:lnTo>
                    <a:lnTo>
                      <a:pt x="524" y="290"/>
                    </a:lnTo>
                    <a:lnTo>
                      <a:pt x="482" y="311"/>
                    </a:lnTo>
                    <a:lnTo>
                      <a:pt x="444" y="335"/>
                    </a:lnTo>
                    <a:lnTo>
                      <a:pt x="408" y="365"/>
                    </a:lnTo>
                    <a:lnTo>
                      <a:pt x="374" y="398"/>
                    </a:lnTo>
                    <a:lnTo>
                      <a:pt x="346" y="434"/>
                    </a:lnTo>
                    <a:lnTo>
                      <a:pt x="321" y="473"/>
                    </a:lnTo>
                    <a:lnTo>
                      <a:pt x="300" y="515"/>
                    </a:lnTo>
                    <a:lnTo>
                      <a:pt x="283" y="558"/>
                    </a:lnTo>
                    <a:lnTo>
                      <a:pt x="270" y="602"/>
                    </a:lnTo>
                    <a:lnTo>
                      <a:pt x="263" y="648"/>
                    </a:lnTo>
                    <a:lnTo>
                      <a:pt x="261" y="695"/>
                    </a:lnTo>
                    <a:lnTo>
                      <a:pt x="264" y="741"/>
                    </a:lnTo>
                    <a:lnTo>
                      <a:pt x="272" y="787"/>
                    </a:lnTo>
                    <a:lnTo>
                      <a:pt x="286" y="832"/>
                    </a:lnTo>
                    <a:lnTo>
                      <a:pt x="301" y="874"/>
                    </a:lnTo>
                    <a:lnTo>
                      <a:pt x="322" y="914"/>
                    </a:lnTo>
                    <a:lnTo>
                      <a:pt x="347" y="951"/>
                    </a:lnTo>
                    <a:lnTo>
                      <a:pt x="374" y="985"/>
                    </a:lnTo>
                    <a:lnTo>
                      <a:pt x="406" y="1016"/>
                    </a:lnTo>
                    <a:lnTo>
                      <a:pt x="441" y="1044"/>
                    </a:lnTo>
                    <a:lnTo>
                      <a:pt x="478" y="1068"/>
                    </a:lnTo>
                    <a:lnTo>
                      <a:pt x="517" y="1088"/>
                    </a:lnTo>
                    <a:lnTo>
                      <a:pt x="558" y="1105"/>
                    </a:lnTo>
                    <a:lnTo>
                      <a:pt x="602" y="1117"/>
                    </a:lnTo>
                    <a:lnTo>
                      <a:pt x="645" y="1124"/>
                    </a:lnTo>
                    <a:lnTo>
                      <a:pt x="689" y="1129"/>
                    </a:lnTo>
                    <a:lnTo>
                      <a:pt x="734" y="1128"/>
                    </a:lnTo>
                    <a:lnTo>
                      <a:pt x="777" y="1122"/>
                    </a:lnTo>
                    <a:lnTo>
                      <a:pt x="822" y="1111"/>
                    </a:lnTo>
                    <a:lnTo>
                      <a:pt x="864" y="1096"/>
                    </a:lnTo>
                    <a:lnTo>
                      <a:pt x="900" y="1079"/>
                    </a:lnTo>
                    <a:lnTo>
                      <a:pt x="934" y="1060"/>
                    </a:lnTo>
                    <a:lnTo>
                      <a:pt x="966" y="1035"/>
                    </a:lnTo>
                    <a:lnTo>
                      <a:pt x="994" y="1007"/>
                    </a:lnTo>
                    <a:lnTo>
                      <a:pt x="1019" y="976"/>
                    </a:lnTo>
                    <a:lnTo>
                      <a:pt x="1041" y="943"/>
                    </a:lnTo>
                    <a:lnTo>
                      <a:pt x="1060" y="908"/>
                    </a:lnTo>
                    <a:lnTo>
                      <a:pt x="1076" y="872"/>
                    </a:lnTo>
                    <a:lnTo>
                      <a:pt x="1089" y="834"/>
                    </a:lnTo>
                    <a:lnTo>
                      <a:pt x="890" y="832"/>
                    </a:lnTo>
                    <a:lnTo>
                      <a:pt x="692" y="829"/>
                    </a:lnTo>
                    <a:lnTo>
                      <a:pt x="692" y="594"/>
                    </a:lnTo>
                    <a:lnTo>
                      <a:pt x="1022" y="594"/>
                    </a:lnTo>
                    <a:lnTo>
                      <a:pt x="1354" y="595"/>
                    </a:lnTo>
                    <a:lnTo>
                      <a:pt x="1357" y="647"/>
                    </a:lnTo>
                    <a:lnTo>
                      <a:pt x="1357" y="701"/>
                    </a:lnTo>
                    <a:lnTo>
                      <a:pt x="1355" y="754"/>
                    </a:lnTo>
                    <a:lnTo>
                      <a:pt x="1349" y="807"/>
                    </a:lnTo>
                    <a:lnTo>
                      <a:pt x="1341" y="860"/>
                    </a:lnTo>
                    <a:lnTo>
                      <a:pt x="1330" y="911"/>
                    </a:lnTo>
                    <a:lnTo>
                      <a:pt x="1314" y="962"/>
                    </a:lnTo>
                    <a:lnTo>
                      <a:pt x="1296" y="1011"/>
                    </a:lnTo>
                    <a:lnTo>
                      <a:pt x="1273" y="1059"/>
                    </a:lnTo>
                    <a:lnTo>
                      <a:pt x="1245" y="1105"/>
                    </a:lnTo>
                    <a:lnTo>
                      <a:pt x="1213" y="1148"/>
                    </a:lnTo>
                    <a:lnTo>
                      <a:pt x="1177" y="1189"/>
                    </a:lnTo>
                    <a:lnTo>
                      <a:pt x="1138" y="1228"/>
                    </a:lnTo>
                    <a:lnTo>
                      <a:pt x="1094" y="1262"/>
                    </a:lnTo>
                    <a:lnTo>
                      <a:pt x="1049" y="1291"/>
                    </a:lnTo>
                    <a:lnTo>
                      <a:pt x="1001" y="1316"/>
                    </a:lnTo>
                    <a:lnTo>
                      <a:pt x="951" y="1338"/>
                    </a:lnTo>
                    <a:lnTo>
                      <a:pt x="899" y="1355"/>
                    </a:lnTo>
                    <a:lnTo>
                      <a:pt x="845" y="1369"/>
                    </a:lnTo>
                    <a:lnTo>
                      <a:pt x="792" y="1378"/>
                    </a:lnTo>
                    <a:lnTo>
                      <a:pt x="737" y="1382"/>
                    </a:lnTo>
                    <a:lnTo>
                      <a:pt x="682" y="1383"/>
                    </a:lnTo>
                    <a:lnTo>
                      <a:pt x="626" y="1380"/>
                    </a:lnTo>
                    <a:lnTo>
                      <a:pt x="573" y="1373"/>
                    </a:lnTo>
                    <a:lnTo>
                      <a:pt x="519" y="1361"/>
                    </a:lnTo>
                    <a:lnTo>
                      <a:pt x="466" y="1346"/>
                    </a:lnTo>
                    <a:lnTo>
                      <a:pt x="409" y="1324"/>
                    </a:lnTo>
                    <a:lnTo>
                      <a:pt x="354" y="1298"/>
                    </a:lnTo>
                    <a:lnTo>
                      <a:pt x="302" y="1265"/>
                    </a:lnTo>
                    <a:lnTo>
                      <a:pt x="253" y="1229"/>
                    </a:lnTo>
                    <a:lnTo>
                      <a:pt x="207" y="1187"/>
                    </a:lnTo>
                    <a:lnTo>
                      <a:pt x="166" y="1142"/>
                    </a:lnTo>
                    <a:lnTo>
                      <a:pt x="128" y="1095"/>
                    </a:lnTo>
                    <a:lnTo>
                      <a:pt x="95" y="1043"/>
                    </a:lnTo>
                    <a:lnTo>
                      <a:pt x="66" y="990"/>
                    </a:lnTo>
                    <a:lnTo>
                      <a:pt x="41" y="933"/>
                    </a:lnTo>
                    <a:lnTo>
                      <a:pt x="22" y="875"/>
                    </a:lnTo>
                    <a:lnTo>
                      <a:pt x="9" y="815"/>
                    </a:lnTo>
                    <a:lnTo>
                      <a:pt x="2" y="755"/>
                    </a:lnTo>
                    <a:lnTo>
                      <a:pt x="0" y="693"/>
                    </a:lnTo>
                    <a:lnTo>
                      <a:pt x="1" y="630"/>
                    </a:lnTo>
                    <a:lnTo>
                      <a:pt x="8" y="569"/>
                    </a:lnTo>
                    <a:lnTo>
                      <a:pt x="21" y="508"/>
                    </a:lnTo>
                    <a:lnTo>
                      <a:pt x="40" y="450"/>
                    </a:lnTo>
                    <a:lnTo>
                      <a:pt x="65" y="393"/>
                    </a:lnTo>
                    <a:lnTo>
                      <a:pt x="95" y="338"/>
                    </a:lnTo>
                    <a:lnTo>
                      <a:pt x="129" y="287"/>
                    </a:lnTo>
                    <a:lnTo>
                      <a:pt x="168" y="238"/>
                    </a:lnTo>
                    <a:lnTo>
                      <a:pt x="210" y="194"/>
                    </a:lnTo>
                    <a:lnTo>
                      <a:pt x="257" y="153"/>
                    </a:lnTo>
                    <a:lnTo>
                      <a:pt x="307" y="116"/>
                    </a:lnTo>
                    <a:lnTo>
                      <a:pt x="360" y="83"/>
                    </a:lnTo>
                    <a:lnTo>
                      <a:pt x="415" y="56"/>
                    </a:lnTo>
                    <a:lnTo>
                      <a:pt x="473" y="33"/>
                    </a:lnTo>
                    <a:lnTo>
                      <a:pt x="532" y="17"/>
                    </a:lnTo>
                    <a:lnTo>
                      <a:pt x="593" y="7"/>
                    </a:lnTo>
                    <a:lnTo>
                      <a:pt x="656" y="2"/>
                    </a:lnTo>
                    <a:lnTo>
                      <a:pt x="717" y="0"/>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22"/>
              <p:cNvSpPr/>
              <p:nvPr/>
            </p:nvSpPr>
            <p:spPr>
              <a:xfrm>
                <a:off x="4419" y="1966"/>
                <a:ext cx="59" cy="60"/>
              </a:xfrm>
              <a:custGeom>
                <a:pathLst>
                  <a:path extrusionOk="0" h="594" w="595">
                    <a:moveTo>
                      <a:pt x="199" y="0"/>
                    </a:moveTo>
                    <a:lnTo>
                      <a:pt x="396" y="0"/>
                    </a:lnTo>
                    <a:lnTo>
                      <a:pt x="398" y="197"/>
                    </a:lnTo>
                    <a:lnTo>
                      <a:pt x="595" y="199"/>
                    </a:lnTo>
                    <a:lnTo>
                      <a:pt x="595" y="396"/>
                    </a:lnTo>
                    <a:lnTo>
                      <a:pt x="398" y="397"/>
                    </a:lnTo>
                    <a:lnTo>
                      <a:pt x="396" y="594"/>
                    </a:lnTo>
                    <a:lnTo>
                      <a:pt x="199" y="594"/>
                    </a:lnTo>
                    <a:lnTo>
                      <a:pt x="197" y="397"/>
                    </a:lnTo>
                    <a:lnTo>
                      <a:pt x="0" y="396"/>
                    </a:lnTo>
                    <a:lnTo>
                      <a:pt x="0" y="199"/>
                    </a:lnTo>
                    <a:lnTo>
                      <a:pt x="197" y="197"/>
                    </a:lnTo>
                    <a:lnTo>
                      <a:pt x="199" y="0"/>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06" name="Google Shape;106;p22"/>
            <p:cNvGrpSpPr/>
            <p:nvPr/>
          </p:nvGrpSpPr>
          <p:grpSpPr>
            <a:xfrm>
              <a:off x="11112770" y="5541386"/>
              <a:ext cx="328578" cy="327600"/>
              <a:chOff x="4584" y="1821"/>
              <a:chExt cx="336" cy="335"/>
            </a:xfrm>
          </p:grpSpPr>
          <p:sp>
            <p:nvSpPr>
              <p:cNvPr id="107" name="Google Shape;107;p22"/>
              <p:cNvSpPr/>
              <p:nvPr/>
            </p:nvSpPr>
            <p:spPr>
              <a:xfrm>
                <a:off x="4584" y="1821"/>
                <a:ext cx="336" cy="335"/>
              </a:xfrm>
              <a:custGeom>
                <a:pathLst>
                  <a:path extrusionOk="0" h="3354" w="3362">
                    <a:moveTo>
                      <a:pt x="1681" y="0"/>
                    </a:moveTo>
                    <a:lnTo>
                      <a:pt x="1788" y="3"/>
                    </a:lnTo>
                    <a:lnTo>
                      <a:pt x="1892" y="13"/>
                    </a:lnTo>
                    <a:lnTo>
                      <a:pt x="1994" y="29"/>
                    </a:lnTo>
                    <a:lnTo>
                      <a:pt x="2094" y="52"/>
                    </a:lnTo>
                    <a:lnTo>
                      <a:pt x="2193" y="80"/>
                    </a:lnTo>
                    <a:lnTo>
                      <a:pt x="2289" y="113"/>
                    </a:lnTo>
                    <a:lnTo>
                      <a:pt x="2382" y="152"/>
                    </a:lnTo>
                    <a:lnTo>
                      <a:pt x="2471" y="197"/>
                    </a:lnTo>
                    <a:lnTo>
                      <a:pt x="2558" y="247"/>
                    </a:lnTo>
                    <a:lnTo>
                      <a:pt x="2641" y="300"/>
                    </a:lnTo>
                    <a:lnTo>
                      <a:pt x="2721" y="360"/>
                    </a:lnTo>
                    <a:lnTo>
                      <a:pt x="2797" y="424"/>
                    </a:lnTo>
                    <a:lnTo>
                      <a:pt x="2869" y="492"/>
                    </a:lnTo>
                    <a:lnTo>
                      <a:pt x="2937" y="563"/>
                    </a:lnTo>
                    <a:lnTo>
                      <a:pt x="3001" y="639"/>
                    </a:lnTo>
                    <a:lnTo>
                      <a:pt x="3060" y="718"/>
                    </a:lnTo>
                    <a:lnTo>
                      <a:pt x="3115" y="802"/>
                    </a:lnTo>
                    <a:lnTo>
                      <a:pt x="3164" y="888"/>
                    </a:lnTo>
                    <a:lnTo>
                      <a:pt x="3210" y="978"/>
                    </a:lnTo>
                    <a:lnTo>
                      <a:pt x="3249" y="1071"/>
                    </a:lnTo>
                    <a:lnTo>
                      <a:pt x="3282" y="1167"/>
                    </a:lnTo>
                    <a:lnTo>
                      <a:pt x="3310" y="1264"/>
                    </a:lnTo>
                    <a:lnTo>
                      <a:pt x="3333" y="1364"/>
                    </a:lnTo>
                    <a:lnTo>
                      <a:pt x="3348" y="1466"/>
                    </a:lnTo>
                    <a:lnTo>
                      <a:pt x="3359" y="1570"/>
                    </a:lnTo>
                    <a:lnTo>
                      <a:pt x="3362" y="1677"/>
                    </a:lnTo>
                    <a:lnTo>
                      <a:pt x="3359" y="1783"/>
                    </a:lnTo>
                    <a:lnTo>
                      <a:pt x="3348" y="1887"/>
                    </a:lnTo>
                    <a:lnTo>
                      <a:pt x="3333" y="1990"/>
                    </a:lnTo>
                    <a:lnTo>
                      <a:pt x="3310" y="2090"/>
                    </a:lnTo>
                    <a:lnTo>
                      <a:pt x="3282" y="2188"/>
                    </a:lnTo>
                    <a:lnTo>
                      <a:pt x="3249" y="2282"/>
                    </a:lnTo>
                    <a:lnTo>
                      <a:pt x="3210" y="2375"/>
                    </a:lnTo>
                    <a:lnTo>
                      <a:pt x="3164" y="2465"/>
                    </a:lnTo>
                    <a:lnTo>
                      <a:pt x="3115" y="2551"/>
                    </a:lnTo>
                    <a:lnTo>
                      <a:pt x="3060" y="2635"/>
                    </a:lnTo>
                    <a:lnTo>
                      <a:pt x="3001" y="2714"/>
                    </a:lnTo>
                    <a:lnTo>
                      <a:pt x="2937" y="2790"/>
                    </a:lnTo>
                    <a:lnTo>
                      <a:pt x="2869" y="2862"/>
                    </a:lnTo>
                    <a:lnTo>
                      <a:pt x="2797" y="2930"/>
                    </a:lnTo>
                    <a:lnTo>
                      <a:pt x="2721" y="2994"/>
                    </a:lnTo>
                    <a:lnTo>
                      <a:pt x="2641" y="3053"/>
                    </a:lnTo>
                    <a:lnTo>
                      <a:pt x="2558" y="3108"/>
                    </a:lnTo>
                    <a:lnTo>
                      <a:pt x="2471" y="3157"/>
                    </a:lnTo>
                    <a:lnTo>
                      <a:pt x="2382" y="3201"/>
                    </a:lnTo>
                    <a:lnTo>
                      <a:pt x="2289" y="3241"/>
                    </a:lnTo>
                    <a:lnTo>
                      <a:pt x="2193" y="3275"/>
                    </a:lnTo>
                    <a:lnTo>
                      <a:pt x="2094" y="3302"/>
                    </a:lnTo>
                    <a:lnTo>
                      <a:pt x="1994" y="3325"/>
                    </a:lnTo>
                    <a:lnTo>
                      <a:pt x="1892" y="3341"/>
                    </a:lnTo>
                    <a:lnTo>
                      <a:pt x="1788" y="3351"/>
                    </a:lnTo>
                    <a:lnTo>
                      <a:pt x="1681" y="3354"/>
                    </a:lnTo>
                    <a:lnTo>
                      <a:pt x="1575" y="3351"/>
                    </a:lnTo>
                    <a:lnTo>
                      <a:pt x="1470" y="3341"/>
                    </a:lnTo>
                    <a:lnTo>
                      <a:pt x="1367" y="3325"/>
                    </a:lnTo>
                    <a:lnTo>
                      <a:pt x="1267" y="3302"/>
                    </a:lnTo>
                    <a:lnTo>
                      <a:pt x="1169" y="3275"/>
                    </a:lnTo>
                    <a:lnTo>
                      <a:pt x="1073" y="3241"/>
                    </a:lnTo>
                    <a:lnTo>
                      <a:pt x="981" y="3201"/>
                    </a:lnTo>
                    <a:lnTo>
                      <a:pt x="891" y="3157"/>
                    </a:lnTo>
                    <a:lnTo>
                      <a:pt x="805" y="3108"/>
                    </a:lnTo>
                    <a:lnTo>
                      <a:pt x="721" y="3053"/>
                    </a:lnTo>
                    <a:lnTo>
                      <a:pt x="640" y="2994"/>
                    </a:lnTo>
                    <a:lnTo>
                      <a:pt x="565" y="2930"/>
                    </a:lnTo>
                    <a:lnTo>
                      <a:pt x="493" y="2862"/>
                    </a:lnTo>
                    <a:lnTo>
                      <a:pt x="424" y="2790"/>
                    </a:lnTo>
                    <a:lnTo>
                      <a:pt x="360" y="2714"/>
                    </a:lnTo>
                    <a:lnTo>
                      <a:pt x="302" y="2635"/>
                    </a:lnTo>
                    <a:lnTo>
                      <a:pt x="247" y="2551"/>
                    </a:lnTo>
                    <a:lnTo>
                      <a:pt x="197" y="2465"/>
                    </a:lnTo>
                    <a:lnTo>
                      <a:pt x="153" y="2375"/>
                    </a:lnTo>
                    <a:lnTo>
                      <a:pt x="114" y="2282"/>
                    </a:lnTo>
                    <a:lnTo>
                      <a:pt x="79" y="2188"/>
                    </a:lnTo>
                    <a:lnTo>
                      <a:pt x="52" y="2090"/>
                    </a:lnTo>
                    <a:lnTo>
                      <a:pt x="29" y="1990"/>
                    </a:lnTo>
                    <a:lnTo>
                      <a:pt x="13" y="1887"/>
                    </a:lnTo>
                    <a:lnTo>
                      <a:pt x="3" y="1783"/>
                    </a:lnTo>
                    <a:lnTo>
                      <a:pt x="0" y="1677"/>
                    </a:lnTo>
                    <a:lnTo>
                      <a:pt x="3" y="1570"/>
                    </a:lnTo>
                    <a:lnTo>
                      <a:pt x="13" y="1466"/>
                    </a:lnTo>
                    <a:lnTo>
                      <a:pt x="29" y="1364"/>
                    </a:lnTo>
                    <a:lnTo>
                      <a:pt x="52" y="1264"/>
                    </a:lnTo>
                    <a:lnTo>
                      <a:pt x="79" y="1167"/>
                    </a:lnTo>
                    <a:lnTo>
                      <a:pt x="114" y="1071"/>
                    </a:lnTo>
                    <a:lnTo>
                      <a:pt x="153" y="978"/>
                    </a:lnTo>
                    <a:lnTo>
                      <a:pt x="197" y="888"/>
                    </a:lnTo>
                    <a:lnTo>
                      <a:pt x="247" y="802"/>
                    </a:lnTo>
                    <a:lnTo>
                      <a:pt x="302" y="718"/>
                    </a:lnTo>
                    <a:lnTo>
                      <a:pt x="360" y="639"/>
                    </a:lnTo>
                    <a:lnTo>
                      <a:pt x="424" y="563"/>
                    </a:lnTo>
                    <a:lnTo>
                      <a:pt x="493" y="492"/>
                    </a:lnTo>
                    <a:lnTo>
                      <a:pt x="565" y="424"/>
                    </a:lnTo>
                    <a:lnTo>
                      <a:pt x="640" y="360"/>
                    </a:lnTo>
                    <a:lnTo>
                      <a:pt x="721" y="300"/>
                    </a:lnTo>
                    <a:lnTo>
                      <a:pt x="805" y="247"/>
                    </a:lnTo>
                    <a:lnTo>
                      <a:pt x="891" y="197"/>
                    </a:lnTo>
                    <a:lnTo>
                      <a:pt x="981" y="152"/>
                    </a:lnTo>
                    <a:lnTo>
                      <a:pt x="1073" y="113"/>
                    </a:lnTo>
                    <a:lnTo>
                      <a:pt x="1169" y="80"/>
                    </a:lnTo>
                    <a:lnTo>
                      <a:pt x="1267" y="52"/>
                    </a:lnTo>
                    <a:lnTo>
                      <a:pt x="1367" y="29"/>
                    </a:lnTo>
                    <a:lnTo>
                      <a:pt x="1470" y="13"/>
                    </a:lnTo>
                    <a:lnTo>
                      <a:pt x="1575" y="3"/>
                    </a:lnTo>
                    <a:lnTo>
                      <a:pt x="1681" y="0"/>
                    </a:lnTo>
                    <a:close/>
                  </a:path>
                </a:pathLst>
              </a:custGeom>
              <a:solidFill>
                <a:srgbClr val="007AB9"/>
              </a:solidFill>
              <a:ln cap="flat" cmpd="sng" w="9525">
                <a:solidFill>
                  <a:srgbClr val="007AB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22"/>
              <p:cNvSpPr/>
              <p:nvPr/>
            </p:nvSpPr>
            <p:spPr>
              <a:xfrm>
                <a:off x="4665" y="1893"/>
                <a:ext cx="187" cy="178"/>
              </a:xfrm>
              <a:custGeom>
                <a:pathLst>
                  <a:path extrusionOk="0" h="1787" w="1874">
                    <a:moveTo>
                      <a:pt x="24" y="581"/>
                    </a:moveTo>
                    <a:lnTo>
                      <a:pt x="425" y="581"/>
                    </a:lnTo>
                    <a:lnTo>
                      <a:pt x="425" y="1787"/>
                    </a:lnTo>
                    <a:lnTo>
                      <a:pt x="24" y="1787"/>
                    </a:lnTo>
                    <a:lnTo>
                      <a:pt x="24" y="581"/>
                    </a:lnTo>
                    <a:close/>
                    <a:moveTo>
                      <a:pt x="1412" y="554"/>
                    </a:moveTo>
                    <a:lnTo>
                      <a:pt x="1458" y="555"/>
                    </a:lnTo>
                    <a:lnTo>
                      <a:pt x="1502" y="561"/>
                    </a:lnTo>
                    <a:lnTo>
                      <a:pt x="1545" y="569"/>
                    </a:lnTo>
                    <a:lnTo>
                      <a:pt x="1586" y="582"/>
                    </a:lnTo>
                    <a:lnTo>
                      <a:pt x="1624" y="599"/>
                    </a:lnTo>
                    <a:lnTo>
                      <a:pt x="1661" y="619"/>
                    </a:lnTo>
                    <a:lnTo>
                      <a:pt x="1696" y="642"/>
                    </a:lnTo>
                    <a:lnTo>
                      <a:pt x="1728" y="670"/>
                    </a:lnTo>
                    <a:lnTo>
                      <a:pt x="1756" y="702"/>
                    </a:lnTo>
                    <a:lnTo>
                      <a:pt x="1782" y="737"/>
                    </a:lnTo>
                    <a:lnTo>
                      <a:pt x="1806" y="776"/>
                    </a:lnTo>
                    <a:lnTo>
                      <a:pt x="1826" y="819"/>
                    </a:lnTo>
                    <a:lnTo>
                      <a:pt x="1843" y="867"/>
                    </a:lnTo>
                    <a:lnTo>
                      <a:pt x="1857" y="918"/>
                    </a:lnTo>
                    <a:lnTo>
                      <a:pt x="1866" y="973"/>
                    </a:lnTo>
                    <a:lnTo>
                      <a:pt x="1872" y="1033"/>
                    </a:lnTo>
                    <a:lnTo>
                      <a:pt x="1874" y="1096"/>
                    </a:lnTo>
                    <a:lnTo>
                      <a:pt x="1874" y="1787"/>
                    </a:lnTo>
                    <a:lnTo>
                      <a:pt x="1472" y="1787"/>
                    </a:lnTo>
                    <a:lnTo>
                      <a:pt x="1472" y="1142"/>
                    </a:lnTo>
                    <a:lnTo>
                      <a:pt x="1471" y="1106"/>
                    </a:lnTo>
                    <a:lnTo>
                      <a:pt x="1468" y="1071"/>
                    </a:lnTo>
                    <a:lnTo>
                      <a:pt x="1463" y="1039"/>
                    </a:lnTo>
                    <a:lnTo>
                      <a:pt x="1455" y="1009"/>
                    </a:lnTo>
                    <a:lnTo>
                      <a:pt x="1445" y="981"/>
                    </a:lnTo>
                    <a:lnTo>
                      <a:pt x="1432" y="956"/>
                    </a:lnTo>
                    <a:lnTo>
                      <a:pt x="1418" y="935"/>
                    </a:lnTo>
                    <a:lnTo>
                      <a:pt x="1400" y="915"/>
                    </a:lnTo>
                    <a:lnTo>
                      <a:pt x="1380" y="899"/>
                    </a:lnTo>
                    <a:lnTo>
                      <a:pt x="1356" y="886"/>
                    </a:lnTo>
                    <a:lnTo>
                      <a:pt x="1330" y="877"/>
                    </a:lnTo>
                    <a:lnTo>
                      <a:pt x="1301" y="872"/>
                    </a:lnTo>
                    <a:lnTo>
                      <a:pt x="1269" y="870"/>
                    </a:lnTo>
                    <a:lnTo>
                      <a:pt x="1237" y="872"/>
                    </a:lnTo>
                    <a:lnTo>
                      <a:pt x="1208" y="878"/>
                    </a:lnTo>
                    <a:lnTo>
                      <a:pt x="1181" y="887"/>
                    </a:lnTo>
                    <a:lnTo>
                      <a:pt x="1156" y="901"/>
                    </a:lnTo>
                    <a:lnTo>
                      <a:pt x="1135" y="916"/>
                    </a:lnTo>
                    <a:lnTo>
                      <a:pt x="1116" y="934"/>
                    </a:lnTo>
                    <a:lnTo>
                      <a:pt x="1100" y="952"/>
                    </a:lnTo>
                    <a:lnTo>
                      <a:pt x="1085" y="973"/>
                    </a:lnTo>
                    <a:lnTo>
                      <a:pt x="1073" y="995"/>
                    </a:lnTo>
                    <a:lnTo>
                      <a:pt x="1062" y="1016"/>
                    </a:lnTo>
                    <a:lnTo>
                      <a:pt x="1056" y="1037"/>
                    </a:lnTo>
                    <a:lnTo>
                      <a:pt x="1052" y="1062"/>
                    </a:lnTo>
                    <a:lnTo>
                      <a:pt x="1050" y="1087"/>
                    </a:lnTo>
                    <a:lnTo>
                      <a:pt x="1050" y="1114"/>
                    </a:lnTo>
                    <a:lnTo>
                      <a:pt x="1050" y="1787"/>
                    </a:lnTo>
                    <a:lnTo>
                      <a:pt x="647" y="1787"/>
                    </a:lnTo>
                    <a:lnTo>
                      <a:pt x="647" y="1783"/>
                    </a:lnTo>
                    <a:lnTo>
                      <a:pt x="647" y="1772"/>
                    </a:lnTo>
                    <a:lnTo>
                      <a:pt x="648" y="1754"/>
                    </a:lnTo>
                    <a:lnTo>
                      <a:pt x="648" y="1730"/>
                    </a:lnTo>
                    <a:lnTo>
                      <a:pt x="648" y="1700"/>
                    </a:lnTo>
                    <a:lnTo>
                      <a:pt x="648" y="1665"/>
                    </a:lnTo>
                    <a:lnTo>
                      <a:pt x="648" y="1625"/>
                    </a:lnTo>
                    <a:lnTo>
                      <a:pt x="648" y="1581"/>
                    </a:lnTo>
                    <a:lnTo>
                      <a:pt x="648" y="1533"/>
                    </a:lnTo>
                    <a:lnTo>
                      <a:pt x="649" y="1482"/>
                    </a:lnTo>
                    <a:lnTo>
                      <a:pt x="649" y="1428"/>
                    </a:lnTo>
                    <a:lnTo>
                      <a:pt x="649" y="1373"/>
                    </a:lnTo>
                    <a:lnTo>
                      <a:pt x="649" y="1315"/>
                    </a:lnTo>
                    <a:lnTo>
                      <a:pt x="649" y="1256"/>
                    </a:lnTo>
                    <a:lnTo>
                      <a:pt x="649" y="1197"/>
                    </a:lnTo>
                    <a:lnTo>
                      <a:pt x="650" y="1138"/>
                    </a:lnTo>
                    <a:lnTo>
                      <a:pt x="650" y="1078"/>
                    </a:lnTo>
                    <a:lnTo>
                      <a:pt x="650" y="1020"/>
                    </a:lnTo>
                    <a:lnTo>
                      <a:pt x="650" y="963"/>
                    </a:lnTo>
                    <a:lnTo>
                      <a:pt x="650" y="908"/>
                    </a:lnTo>
                    <a:lnTo>
                      <a:pt x="650" y="855"/>
                    </a:lnTo>
                    <a:lnTo>
                      <a:pt x="650" y="805"/>
                    </a:lnTo>
                    <a:lnTo>
                      <a:pt x="649" y="760"/>
                    </a:lnTo>
                    <a:lnTo>
                      <a:pt x="649" y="716"/>
                    </a:lnTo>
                    <a:lnTo>
                      <a:pt x="649" y="679"/>
                    </a:lnTo>
                    <a:lnTo>
                      <a:pt x="649" y="645"/>
                    </a:lnTo>
                    <a:lnTo>
                      <a:pt x="648" y="619"/>
                    </a:lnTo>
                    <a:lnTo>
                      <a:pt x="648" y="597"/>
                    </a:lnTo>
                    <a:lnTo>
                      <a:pt x="647" y="581"/>
                    </a:lnTo>
                    <a:lnTo>
                      <a:pt x="1050" y="581"/>
                    </a:lnTo>
                    <a:lnTo>
                      <a:pt x="1050" y="752"/>
                    </a:lnTo>
                    <a:lnTo>
                      <a:pt x="1048" y="755"/>
                    </a:lnTo>
                    <a:lnTo>
                      <a:pt x="1047" y="757"/>
                    </a:lnTo>
                    <a:lnTo>
                      <a:pt x="1050" y="757"/>
                    </a:lnTo>
                    <a:lnTo>
                      <a:pt x="1050" y="752"/>
                    </a:lnTo>
                    <a:lnTo>
                      <a:pt x="1061" y="734"/>
                    </a:lnTo>
                    <a:lnTo>
                      <a:pt x="1075" y="715"/>
                    </a:lnTo>
                    <a:lnTo>
                      <a:pt x="1090" y="697"/>
                    </a:lnTo>
                    <a:lnTo>
                      <a:pt x="1108" y="677"/>
                    </a:lnTo>
                    <a:lnTo>
                      <a:pt x="1126" y="658"/>
                    </a:lnTo>
                    <a:lnTo>
                      <a:pt x="1147" y="639"/>
                    </a:lnTo>
                    <a:lnTo>
                      <a:pt x="1171" y="622"/>
                    </a:lnTo>
                    <a:lnTo>
                      <a:pt x="1197" y="606"/>
                    </a:lnTo>
                    <a:lnTo>
                      <a:pt x="1225" y="591"/>
                    </a:lnTo>
                    <a:lnTo>
                      <a:pt x="1256" y="578"/>
                    </a:lnTo>
                    <a:lnTo>
                      <a:pt x="1290" y="568"/>
                    </a:lnTo>
                    <a:lnTo>
                      <a:pt x="1327" y="560"/>
                    </a:lnTo>
                    <a:lnTo>
                      <a:pt x="1368" y="555"/>
                    </a:lnTo>
                    <a:lnTo>
                      <a:pt x="1412" y="554"/>
                    </a:lnTo>
                    <a:close/>
                    <a:moveTo>
                      <a:pt x="228" y="0"/>
                    </a:moveTo>
                    <a:lnTo>
                      <a:pt x="264" y="2"/>
                    </a:lnTo>
                    <a:lnTo>
                      <a:pt x="297" y="10"/>
                    </a:lnTo>
                    <a:lnTo>
                      <a:pt x="327" y="19"/>
                    </a:lnTo>
                    <a:lnTo>
                      <a:pt x="355" y="33"/>
                    </a:lnTo>
                    <a:lnTo>
                      <a:pt x="380" y="51"/>
                    </a:lnTo>
                    <a:lnTo>
                      <a:pt x="400" y="70"/>
                    </a:lnTo>
                    <a:lnTo>
                      <a:pt x="418" y="94"/>
                    </a:lnTo>
                    <a:lnTo>
                      <a:pt x="432" y="120"/>
                    </a:lnTo>
                    <a:lnTo>
                      <a:pt x="443" y="148"/>
                    </a:lnTo>
                    <a:lnTo>
                      <a:pt x="449" y="178"/>
                    </a:lnTo>
                    <a:lnTo>
                      <a:pt x="452" y="208"/>
                    </a:lnTo>
                    <a:lnTo>
                      <a:pt x="450" y="239"/>
                    </a:lnTo>
                    <a:lnTo>
                      <a:pt x="444" y="269"/>
                    </a:lnTo>
                    <a:lnTo>
                      <a:pt x="433" y="297"/>
                    </a:lnTo>
                    <a:lnTo>
                      <a:pt x="419" y="323"/>
                    </a:lnTo>
                    <a:lnTo>
                      <a:pt x="401" y="345"/>
                    </a:lnTo>
                    <a:lnTo>
                      <a:pt x="380" y="366"/>
                    </a:lnTo>
                    <a:lnTo>
                      <a:pt x="355" y="384"/>
                    </a:lnTo>
                    <a:lnTo>
                      <a:pt x="327" y="398"/>
                    </a:lnTo>
                    <a:lnTo>
                      <a:pt x="296" y="408"/>
                    </a:lnTo>
                    <a:lnTo>
                      <a:pt x="262" y="415"/>
                    </a:lnTo>
                    <a:lnTo>
                      <a:pt x="225" y="417"/>
                    </a:lnTo>
                    <a:lnTo>
                      <a:pt x="223" y="417"/>
                    </a:lnTo>
                    <a:lnTo>
                      <a:pt x="187" y="415"/>
                    </a:lnTo>
                    <a:lnTo>
                      <a:pt x="154" y="408"/>
                    </a:lnTo>
                    <a:lnTo>
                      <a:pt x="124" y="398"/>
                    </a:lnTo>
                    <a:lnTo>
                      <a:pt x="96" y="384"/>
                    </a:lnTo>
                    <a:lnTo>
                      <a:pt x="72" y="366"/>
                    </a:lnTo>
                    <a:lnTo>
                      <a:pt x="50" y="345"/>
                    </a:lnTo>
                    <a:lnTo>
                      <a:pt x="33" y="323"/>
                    </a:lnTo>
                    <a:lnTo>
                      <a:pt x="19" y="297"/>
                    </a:lnTo>
                    <a:lnTo>
                      <a:pt x="9" y="269"/>
                    </a:lnTo>
                    <a:lnTo>
                      <a:pt x="3" y="239"/>
                    </a:lnTo>
                    <a:lnTo>
                      <a:pt x="0" y="208"/>
                    </a:lnTo>
                    <a:lnTo>
                      <a:pt x="3" y="178"/>
                    </a:lnTo>
                    <a:lnTo>
                      <a:pt x="9" y="148"/>
                    </a:lnTo>
                    <a:lnTo>
                      <a:pt x="19" y="120"/>
                    </a:lnTo>
                    <a:lnTo>
                      <a:pt x="34" y="94"/>
                    </a:lnTo>
                    <a:lnTo>
                      <a:pt x="52" y="70"/>
                    </a:lnTo>
                    <a:lnTo>
                      <a:pt x="73" y="51"/>
                    </a:lnTo>
                    <a:lnTo>
                      <a:pt x="99" y="33"/>
                    </a:lnTo>
                    <a:lnTo>
                      <a:pt x="127" y="19"/>
                    </a:lnTo>
                    <a:lnTo>
                      <a:pt x="158" y="10"/>
                    </a:lnTo>
                    <a:lnTo>
                      <a:pt x="191" y="2"/>
                    </a:lnTo>
                    <a:lnTo>
                      <a:pt x="228" y="0"/>
                    </a:lnTo>
                    <a:close/>
                  </a:path>
                </a:pathLst>
              </a:custGeom>
              <a:solidFill>
                <a:srgbClr val="F1F2F2"/>
              </a:solidFill>
              <a:ln cap="flat" cmpd="sng" w="9525">
                <a:solidFill>
                  <a:srgbClr val="F1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grpSp>
      <p:grpSp>
        <p:nvGrpSpPr>
          <p:cNvPr id="109" name="Google Shape;109;p22"/>
          <p:cNvGrpSpPr/>
          <p:nvPr/>
        </p:nvGrpSpPr>
        <p:grpSpPr>
          <a:xfrm>
            <a:off x="4719185" y="1996217"/>
            <a:ext cx="1637770" cy="1897762"/>
            <a:chOff x="4719185" y="1996217"/>
            <a:chExt cx="1637770" cy="1897762"/>
          </a:xfrm>
        </p:grpSpPr>
        <p:grpSp>
          <p:nvGrpSpPr>
            <p:cNvPr id="110" name="Google Shape;110;p22"/>
            <p:cNvGrpSpPr/>
            <p:nvPr/>
          </p:nvGrpSpPr>
          <p:grpSpPr>
            <a:xfrm>
              <a:off x="4719185" y="1996217"/>
              <a:ext cx="1438588" cy="1438588"/>
              <a:chOff x="4896027" y="2769226"/>
              <a:chExt cx="1438588" cy="1438588"/>
            </a:xfrm>
          </p:grpSpPr>
          <p:sp>
            <p:nvSpPr>
              <p:cNvPr id="111" name="Google Shape;111;p22"/>
              <p:cNvSpPr/>
              <p:nvPr/>
            </p:nvSpPr>
            <p:spPr>
              <a:xfrm>
                <a:off x="4896027" y="2769226"/>
                <a:ext cx="1438588" cy="1438588"/>
              </a:xfrm>
              <a:prstGeom prst="ellipse">
                <a:avLst/>
              </a:prstGeom>
              <a:solidFill>
                <a:schemeClr val="accent1">
                  <a:alpha val="69803"/>
                </a:schemeClr>
              </a:solidFill>
              <a:ln>
                <a:noFill/>
              </a:ln>
              <a:effectLst>
                <a:outerShdw blurRad="419100" rotWithShape="0" algn="ctr" dir="5400000" dist="50800">
                  <a:srgbClr val="000000">
                    <a:alpha val="42745"/>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Lato"/>
                  <a:ea typeface="Lato"/>
                  <a:cs typeface="Lato"/>
                  <a:sym typeface="Lato"/>
                </a:endParaRPr>
              </a:p>
            </p:txBody>
          </p:sp>
          <p:sp>
            <p:nvSpPr>
              <p:cNvPr id="112" name="Google Shape;112;p22"/>
              <p:cNvSpPr/>
              <p:nvPr/>
            </p:nvSpPr>
            <p:spPr>
              <a:xfrm>
                <a:off x="5026087" y="2899286"/>
                <a:ext cx="1178468" cy="1178468"/>
              </a:xfrm>
              <a:prstGeom prst="ellipse">
                <a:avLst/>
              </a:prstGeom>
              <a:noFill/>
              <a:ln cap="flat" cmpd="sng" w="63500">
                <a:solidFill>
                  <a:schemeClr val="lt1"/>
                </a:solidFill>
                <a:prstDash val="solid"/>
                <a:miter lim="800000"/>
                <a:headEnd len="sm" w="sm" type="none"/>
                <a:tailEnd len="sm" w="sm" type="none"/>
              </a:ln>
              <a:effectLst>
                <a:outerShdw blurRad="419100" rotWithShape="0" algn="ctr" dir="5400000" dist="50800">
                  <a:srgbClr val="000000">
                    <a:alpha val="42745"/>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Lato"/>
                  <a:ea typeface="Lato"/>
                  <a:cs typeface="Lato"/>
                  <a:sym typeface="Lato"/>
                </a:endParaRPr>
              </a:p>
            </p:txBody>
          </p:sp>
        </p:grpSp>
        <p:sp>
          <p:nvSpPr>
            <p:cNvPr id="113" name="Google Shape;113;p22"/>
            <p:cNvSpPr/>
            <p:nvPr/>
          </p:nvSpPr>
          <p:spPr>
            <a:xfrm>
              <a:off x="5178487" y="2715511"/>
              <a:ext cx="1178468" cy="1178468"/>
            </a:xfrm>
            <a:prstGeom prst="ellipse">
              <a:avLst/>
            </a:prstGeom>
            <a:noFill/>
            <a:ln cap="flat" cmpd="sng" w="63500">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Lato"/>
                <a:ea typeface="Lato"/>
                <a:cs typeface="Lato"/>
                <a:sym typeface="Lato"/>
              </a:endParaRPr>
            </a:p>
          </p:txBody>
        </p:sp>
      </p:grpSp>
      <p:sp>
        <p:nvSpPr>
          <p:cNvPr id="114" name="Google Shape;114;p22"/>
          <p:cNvSpPr/>
          <p:nvPr/>
        </p:nvSpPr>
        <p:spPr>
          <a:xfrm>
            <a:off x="0" y="4286051"/>
            <a:ext cx="12192001" cy="1684417"/>
          </a:xfrm>
          <a:custGeom>
            <a:pathLst>
              <a:path extrusionOk="0" h="3741094" w="12192001">
                <a:moveTo>
                  <a:pt x="0" y="51100"/>
                </a:moveTo>
                <a:cubicBezTo>
                  <a:pt x="1197428" y="-363602"/>
                  <a:pt x="4795521" y="1882077"/>
                  <a:pt x="6831875" y="1879900"/>
                </a:cubicBezTo>
                <a:cubicBezTo>
                  <a:pt x="8868229" y="1877723"/>
                  <a:pt x="11357429" y="825119"/>
                  <a:pt x="12192000" y="1239821"/>
                </a:cubicBezTo>
                <a:cubicBezTo>
                  <a:pt x="12192000" y="2073579"/>
                  <a:pt x="12192001" y="2907336"/>
                  <a:pt x="12192001" y="3741094"/>
                </a:cubicBezTo>
                <a:lnTo>
                  <a:pt x="1" y="3741094"/>
                </a:lnTo>
                <a:cubicBezTo>
                  <a:pt x="1" y="2511096"/>
                  <a:pt x="0" y="1281098"/>
                  <a:pt x="0" y="51100"/>
                </a:cubicBezTo>
                <a:close/>
              </a:path>
            </a:pathLst>
          </a:custGeom>
          <a:solidFill>
            <a:srgbClr val="297D53">
              <a:alpha val="27843"/>
            </a:srgbClr>
          </a:solidFill>
          <a:ln>
            <a:noFill/>
          </a:ln>
          <a:effectLst>
            <a:outerShdw blurRad="762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22"/>
          <p:cNvSpPr txBox="1"/>
          <p:nvPr/>
        </p:nvSpPr>
        <p:spPr>
          <a:xfrm>
            <a:off x="281396" y="6362540"/>
            <a:ext cx="6646429"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lt1"/>
                </a:solidFill>
                <a:latin typeface="Garamond"/>
                <a:ea typeface="Garamond"/>
                <a:cs typeface="Garamond"/>
                <a:sym typeface="Garamond"/>
              </a:rPr>
              <a:t>Ultimate Wedding Organizer Presentation</a:t>
            </a:r>
            <a:endParaRPr sz="1600">
              <a:solidFill>
                <a:schemeClr val="lt1"/>
              </a:solidFill>
              <a:latin typeface="Garamond"/>
              <a:ea typeface="Garamond"/>
              <a:cs typeface="Garamond"/>
              <a:sym typeface="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31"/>
          <p:cNvSpPr/>
          <p:nvPr/>
        </p:nvSpPr>
        <p:spPr>
          <a:xfrm>
            <a:off x="0" y="1148360"/>
            <a:ext cx="5758089" cy="5709640"/>
          </a:xfrm>
          <a:custGeom>
            <a:pathLst>
              <a:path extrusionOk="0" h="5709640" w="5758089">
                <a:moveTo>
                  <a:pt x="0" y="0"/>
                </a:moveTo>
                <a:lnTo>
                  <a:pt x="5758089" y="0"/>
                </a:lnTo>
                <a:lnTo>
                  <a:pt x="5758089" y="5709640"/>
                </a:lnTo>
                <a:lnTo>
                  <a:pt x="0" y="5709640"/>
                </a:lnTo>
                <a:close/>
              </a:path>
            </a:pathLst>
          </a:custGeom>
          <a:solidFill>
            <a:schemeClr val="accent1"/>
          </a:solidFill>
          <a:ln cap="flat" cmpd="sng" w="12700">
            <a:solidFill>
              <a:srgbClr val="6F942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31"/>
          <p:cNvSpPr/>
          <p:nvPr/>
        </p:nvSpPr>
        <p:spPr>
          <a:xfrm>
            <a:off x="5758090" y="0"/>
            <a:ext cx="3784048" cy="5086350"/>
          </a:xfrm>
          <a:prstGeom prst="rect">
            <a:avLst/>
          </a:prstGeom>
          <a:solidFill>
            <a:srgbClr val="A6E2C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211" name="Google Shape;211;p31"/>
          <p:cNvSpPr/>
          <p:nvPr/>
        </p:nvSpPr>
        <p:spPr>
          <a:xfrm>
            <a:off x="6506870" y="3622383"/>
            <a:ext cx="3515601" cy="754437"/>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0" lang="en-US" sz="1000">
                <a:solidFill>
                  <a:srgbClr val="000000"/>
                </a:solidFill>
                <a:latin typeface="Lato"/>
                <a:ea typeface="Lato"/>
                <a:cs typeface="Lato"/>
                <a:sym typeface="Lato"/>
              </a:rPr>
              <a:t>Lorem ipsum dolor sit amet, lacus nulla ac netus nibh aliquet, porttitor ligula justo libero vivamus porttitor dolor, conubia mollit. Sapien nam suspendisse, </a:t>
            </a:r>
            <a:endParaRPr sz="1000">
              <a:solidFill>
                <a:srgbClr val="000000"/>
              </a:solidFill>
              <a:latin typeface="Lato"/>
              <a:ea typeface="Lato"/>
              <a:cs typeface="Lato"/>
              <a:sym typeface="Lato"/>
            </a:endParaRPr>
          </a:p>
        </p:txBody>
      </p:sp>
      <p:sp>
        <p:nvSpPr>
          <p:cNvPr id="212" name="Google Shape;212;p31"/>
          <p:cNvSpPr/>
          <p:nvPr/>
        </p:nvSpPr>
        <p:spPr>
          <a:xfrm>
            <a:off x="6506870" y="4536783"/>
            <a:ext cx="3515601" cy="124649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0" lang="en-US" sz="1000">
                <a:solidFill>
                  <a:srgbClr val="000000"/>
                </a:solidFill>
                <a:latin typeface="Lato"/>
                <a:ea typeface="Lato"/>
                <a:cs typeface="Lato"/>
                <a:sym typeface="Lato"/>
              </a:rPr>
              <a:t>Lorem ipsum dolor sit amet, lacus nulla ac netus nibh aliquet, porttitor ligula justo libero vivamus porttitor dolor, conubia mollit. Sapien nam suspendisse, tincidunt eget ante tincidunt, eros in auctor fringilla praesent at diam. In et quam est eget mi. Pellentesque nunc orci.</a:t>
            </a:r>
            <a:endParaRPr sz="1000">
              <a:solidFill>
                <a:srgbClr val="000000"/>
              </a:solidFill>
              <a:latin typeface="Lato"/>
              <a:ea typeface="Lato"/>
              <a:cs typeface="Lato"/>
              <a:sym typeface="Lato"/>
            </a:endParaRPr>
          </a:p>
        </p:txBody>
      </p:sp>
      <p:sp>
        <p:nvSpPr>
          <p:cNvPr id="213" name="Google Shape;213;p31"/>
          <p:cNvSpPr txBox="1"/>
          <p:nvPr/>
        </p:nvSpPr>
        <p:spPr>
          <a:xfrm>
            <a:off x="6506869" y="2979408"/>
            <a:ext cx="3515601" cy="510589"/>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2000">
                <a:solidFill>
                  <a:srgbClr val="3F3F3F"/>
                </a:solidFill>
                <a:latin typeface="Garamond"/>
                <a:ea typeface="Garamond"/>
                <a:cs typeface="Garamond"/>
                <a:sym typeface="Garamond"/>
              </a:rPr>
              <a:t>Best Portofolio</a:t>
            </a:r>
            <a:endParaRPr b="1" sz="2000">
              <a:solidFill>
                <a:srgbClr val="3F3F3F"/>
              </a:solidFill>
              <a:latin typeface="Garamond"/>
              <a:ea typeface="Garamond"/>
              <a:cs typeface="Garamond"/>
              <a:sym typeface="Garamond"/>
            </a:endParaRPr>
          </a:p>
        </p:txBody>
      </p:sp>
      <p:sp>
        <p:nvSpPr>
          <p:cNvPr id="214" name="Google Shape;214;p31"/>
          <p:cNvSpPr txBox="1"/>
          <p:nvPr/>
        </p:nvSpPr>
        <p:spPr>
          <a:xfrm>
            <a:off x="7604997" y="667500"/>
            <a:ext cx="36042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Galery</a:t>
            </a:r>
            <a:endParaRPr b="1" sz="7200">
              <a:solidFill>
                <a:schemeClr val="dk1"/>
              </a:solidFill>
              <a:latin typeface="Arial"/>
              <a:ea typeface="Arial"/>
              <a:cs typeface="Arial"/>
              <a:sym typeface="Arial"/>
            </a:endParaRPr>
          </a:p>
        </p:txBody>
      </p:sp>
      <p:sp>
        <p:nvSpPr>
          <p:cNvPr id="215" name="Google Shape;215;p31"/>
          <p:cNvSpPr txBox="1"/>
          <p:nvPr/>
        </p:nvSpPr>
        <p:spPr>
          <a:xfrm>
            <a:off x="7605009" y="1947902"/>
            <a:ext cx="369479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Garamond"/>
                <a:ea typeface="Garamond"/>
                <a:cs typeface="Garamond"/>
                <a:sym typeface="Garamond"/>
              </a:rPr>
              <a:t>Creative Slide</a:t>
            </a:r>
            <a:endParaRPr sz="3600">
              <a:solidFill>
                <a:schemeClr val="dk1"/>
              </a:solidFill>
              <a:latin typeface="Garamond"/>
              <a:ea typeface="Garamond"/>
              <a:cs typeface="Garamond"/>
              <a:sym typeface="Garamond"/>
            </a:endParaRPr>
          </a:p>
        </p:txBody>
      </p:sp>
      <p:sp>
        <p:nvSpPr>
          <p:cNvPr id="216" name="Google Shape;216;p31"/>
          <p:cNvSpPr/>
          <p:nvPr/>
        </p:nvSpPr>
        <p:spPr>
          <a:xfrm>
            <a:off x="10022470" y="4517804"/>
            <a:ext cx="2050561" cy="239738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11500">
                <a:solidFill>
                  <a:srgbClr val="3F3F3F"/>
                </a:solidFill>
                <a:latin typeface="Lato"/>
                <a:ea typeface="Lato"/>
                <a:cs typeface="Lato"/>
                <a:sym typeface="Lato"/>
              </a:rPr>
              <a:t>02</a:t>
            </a:r>
            <a:endParaRPr b="1" sz="11500">
              <a:solidFill>
                <a:srgbClr val="3F3F3F"/>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32"/>
          <p:cNvSpPr/>
          <p:nvPr/>
        </p:nvSpPr>
        <p:spPr>
          <a:xfrm>
            <a:off x="5899355" y="0"/>
            <a:ext cx="6292645" cy="6858000"/>
          </a:xfrm>
          <a:prstGeom prst="rect">
            <a:avLst/>
          </a:prstGeom>
          <a:solidFill>
            <a:srgbClr val="A6E2C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32"/>
          <p:cNvSpPr/>
          <p:nvPr/>
        </p:nvSpPr>
        <p:spPr>
          <a:xfrm>
            <a:off x="6282812" y="324466"/>
            <a:ext cx="5501927" cy="6209071"/>
          </a:xfrm>
          <a:custGeom>
            <a:pathLst>
              <a:path extrusionOk="0" h="6209071" w="5501927">
                <a:moveTo>
                  <a:pt x="0" y="0"/>
                </a:moveTo>
                <a:lnTo>
                  <a:pt x="5501927" y="0"/>
                </a:lnTo>
                <a:lnTo>
                  <a:pt x="5501927" y="6209071"/>
                </a:lnTo>
                <a:lnTo>
                  <a:pt x="0" y="6209071"/>
                </a:lnTo>
                <a:close/>
              </a:path>
            </a:pathLst>
          </a:custGeom>
          <a:solidFill>
            <a:schemeClr val="accent1"/>
          </a:solidFill>
          <a:ln cap="flat" cmpd="sng" w="12700">
            <a:solidFill>
              <a:srgbClr val="6F942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32"/>
          <p:cNvSpPr/>
          <p:nvPr/>
        </p:nvSpPr>
        <p:spPr>
          <a:xfrm>
            <a:off x="1361767" y="1401212"/>
            <a:ext cx="3593691" cy="4055576"/>
          </a:xfrm>
          <a:custGeom>
            <a:pathLst>
              <a:path extrusionOk="0" h="4055576" w="3593691">
                <a:moveTo>
                  <a:pt x="0" y="0"/>
                </a:moveTo>
                <a:lnTo>
                  <a:pt x="3593691" y="0"/>
                </a:lnTo>
                <a:lnTo>
                  <a:pt x="3593691" y="4055576"/>
                </a:lnTo>
                <a:lnTo>
                  <a:pt x="0" y="4055576"/>
                </a:lnTo>
                <a:close/>
              </a:path>
            </a:pathLst>
          </a:custGeom>
          <a:solidFill>
            <a:schemeClr val="accent1"/>
          </a:solidFill>
          <a:ln cap="flat" cmpd="sng" w="12700">
            <a:solidFill>
              <a:srgbClr val="6F942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32"/>
          <p:cNvSpPr/>
          <p:nvPr/>
        </p:nvSpPr>
        <p:spPr>
          <a:xfrm>
            <a:off x="1420807" y="5475838"/>
            <a:ext cx="3515601" cy="754437"/>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i="0" lang="en-US" sz="1000">
                <a:solidFill>
                  <a:srgbClr val="595959"/>
                </a:solidFill>
                <a:latin typeface="Lato Light"/>
                <a:ea typeface="Lato Light"/>
                <a:cs typeface="Lato Light"/>
                <a:sym typeface="Lato Light"/>
              </a:rPr>
              <a:t>Lorem ipsum dolor sit amet, lacus nulla ac netus nibh aliquet, porttitor ligula justo libero vivamus porttitor dolor, conubia mollit. Sapien nam suspendisse, </a:t>
            </a:r>
            <a:endParaRPr sz="1000">
              <a:solidFill>
                <a:srgbClr val="595959"/>
              </a:solidFill>
              <a:latin typeface="Lato Light"/>
              <a:ea typeface="Lato Light"/>
              <a:cs typeface="Lato Light"/>
              <a:sym typeface="Lato Light"/>
            </a:endParaRPr>
          </a:p>
        </p:txBody>
      </p:sp>
      <p:sp>
        <p:nvSpPr>
          <p:cNvPr id="225" name="Google Shape;225;p32"/>
          <p:cNvSpPr txBox="1"/>
          <p:nvPr/>
        </p:nvSpPr>
        <p:spPr>
          <a:xfrm>
            <a:off x="1580866" y="293216"/>
            <a:ext cx="3155492" cy="110799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6600">
                <a:solidFill>
                  <a:srgbClr val="3F3F3F"/>
                </a:solidFill>
                <a:latin typeface="Arial"/>
                <a:ea typeface="Arial"/>
                <a:cs typeface="Arial"/>
                <a:sym typeface="Arial"/>
              </a:rPr>
              <a:t>Nikahin</a:t>
            </a:r>
            <a:endParaRPr sz="6600">
              <a:solidFill>
                <a:srgbClr val="3F3F3F"/>
              </a:solidFill>
              <a:latin typeface="Arial"/>
              <a:ea typeface="Arial"/>
              <a:cs typeface="Arial"/>
              <a:sym typeface="Arial"/>
            </a:endParaRPr>
          </a:p>
        </p:txBody>
      </p:sp>
      <p:sp>
        <p:nvSpPr>
          <p:cNvPr id="226" name="Google Shape;226;p32"/>
          <p:cNvSpPr/>
          <p:nvPr/>
        </p:nvSpPr>
        <p:spPr>
          <a:xfrm>
            <a:off x="10022470" y="4517804"/>
            <a:ext cx="2050561" cy="239738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11500">
                <a:solidFill>
                  <a:srgbClr val="3F3F3F"/>
                </a:solidFill>
                <a:latin typeface="Lato"/>
                <a:ea typeface="Lato"/>
                <a:cs typeface="Lato"/>
                <a:sym typeface="Lato"/>
              </a:rPr>
              <a:t>03</a:t>
            </a:r>
            <a:endParaRPr b="1" sz="11500">
              <a:solidFill>
                <a:srgbClr val="3F3F3F"/>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33"/>
          <p:cNvSpPr/>
          <p:nvPr/>
        </p:nvSpPr>
        <p:spPr>
          <a:xfrm>
            <a:off x="3904343" y="1959430"/>
            <a:ext cx="3033485" cy="4651245"/>
          </a:xfrm>
          <a:custGeom>
            <a:pathLst>
              <a:path extrusionOk="0" h="4651245" w="3033485">
                <a:moveTo>
                  <a:pt x="0" y="0"/>
                </a:moveTo>
                <a:lnTo>
                  <a:pt x="3033485" y="0"/>
                </a:lnTo>
                <a:lnTo>
                  <a:pt x="3033485" y="4651245"/>
                </a:lnTo>
                <a:lnTo>
                  <a:pt x="0" y="4651245"/>
                </a:lnTo>
                <a:close/>
              </a:path>
            </a:pathLst>
          </a:custGeom>
          <a:solidFill>
            <a:schemeClr val="accent1"/>
          </a:solidFill>
          <a:ln cap="flat" cmpd="sng" w="12700">
            <a:solidFill>
              <a:srgbClr val="6F942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33"/>
          <p:cNvSpPr/>
          <p:nvPr/>
        </p:nvSpPr>
        <p:spPr>
          <a:xfrm>
            <a:off x="0" y="1"/>
            <a:ext cx="3593691" cy="4651245"/>
          </a:xfrm>
          <a:custGeom>
            <a:pathLst>
              <a:path extrusionOk="0" h="4651245" w="3593691">
                <a:moveTo>
                  <a:pt x="0" y="0"/>
                </a:moveTo>
                <a:lnTo>
                  <a:pt x="3593691" y="0"/>
                </a:lnTo>
                <a:lnTo>
                  <a:pt x="3593691" y="4651245"/>
                </a:lnTo>
                <a:lnTo>
                  <a:pt x="0" y="4651245"/>
                </a:lnTo>
                <a:close/>
              </a:path>
            </a:pathLst>
          </a:custGeom>
          <a:solidFill>
            <a:schemeClr val="accent1"/>
          </a:solidFill>
          <a:ln cap="flat" cmpd="sng" w="12700">
            <a:solidFill>
              <a:srgbClr val="6F942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33"/>
          <p:cNvSpPr/>
          <p:nvPr/>
        </p:nvSpPr>
        <p:spPr>
          <a:xfrm>
            <a:off x="7248481" y="4904167"/>
            <a:ext cx="2842263" cy="147732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0" lang="en-US" sz="1000">
                <a:solidFill>
                  <a:srgbClr val="7F7F7F"/>
                </a:solidFill>
                <a:latin typeface="Lato Light"/>
                <a:ea typeface="Lato Light"/>
                <a:cs typeface="Lato Light"/>
                <a:sym typeface="Lato Light"/>
              </a:rPr>
              <a:t>Lorem ipsum dolor sit amet, lacus nulla ac netus nibh aliquet, porttitor ligula justo libero vivamus porttitor dolor, conubia mollit. Sapien nam suspendisse, tincidunt eget ante tincidunt, eros in auctor fringilla praesent at diam. In et quam est eget mi. Pellentesque nunc orci.</a:t>
            </a:r>
            <a:endParaRPr sz="1000">
              <a:solidFill>
                <a:srgbClr val="7F7F7F"/>
              </a:solidFill>
              <a:latin typeface="Lato Light"/>
              <a:ea typeface="Lato Light"/>
              <a:cs typeface="Lato Light"/>
              <a:sym typeface="Lato Light"/>
            </a:endParaRPr>
          </a:p>
        </p:txBody>
      </p:sp>
      <p:sp>
        <p:nvSpPr>
          <p:cNvPr id="234" name="Google Shape;234;p33"/>
          <p:cNvSpPr txBox="1"/>
          <p:nvPr/>
        </p:nvSpPr>
        <p:spPr>
          <a:xfrm>
            <a:off x="7248480" y="4398323"/>
            <a:ext cx="3148764" cy="50584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2000">
                <a:solidFill>
                  <a:srgbClr val="3F3F3F"/>
                </a:solidFill>
                <a:latin typeface="Garamond"/>
                <a:ea typeface="Garamond"/>
                <a:cs typeface="Garamond"/>
                <a:sym typeface="Garamond"/>
              </a:rPr>
              <a:t>Best Portofolio</a:t>
            </a:r>
            <a:endParaRPr b="1" sz="2000">
              <a:solidFill>
                <a:srgbClr val="3F3F3F"/>
              </a:solidFill>
              <a:latin typeface="Garamond"/>
              <a:ea typeface="Garamond"/>
              <a:cs typeface="Garamond"/>
              <a:sym typeface="Garamond"/>
            </a:endParaRPr>
          </a:p>
        </p:txBody>
      </p:sp>
      <p:sp>
        <p:nvSpPr>
          <p:cNvPr id="235" name="Google Shape;235;p33"/>
          <p:cNvSpPr txBox="1"/>
          <p:nvPr/>
        </p:nvSpPr>
        <p:spPr>
          <a:xfrm>
            <a:off x="219099" y="3543249"/>
            <a:ext cx="3155492" cy="110799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6600">
                <a:solidFill>
                  <a:srgbClr val="3F3F3F"/>
                </a:solidFill>
                <a:latin typeface="Garamond"/>
                <a:ea typeface="Garamond"/>
                <a:cs typeface="Garamond"/>
                <a:sym typeface="Garamond"/>
              </a:rPr>
              <a:t>Nikahin</a:t>
            </a:r>
            <a:endParaRPr sz="6600">
              <a:solidFill>
                <a:srgbClr val="3F3F3F"/>
              </a:solidFill>
              <a:latin typeface="Garamond"/>
              <a:ea typeface="Garamond"/>
              <a:cs typeface="Garamond"/>
              <a:sym typeface="Garamond"/>
            </a:endParaRPr>
          </a:p>
        </p:txBody>
      </p:sp>
      <p:sp>
        <p:nvSpPr>
          <p:cNvPr id="236" name="Google Shape;236;p33"/>
          <p:cNvSpPr txBox="1"/>
          <p:nvPr/>
        </p:nvSpPr>
        <p:spPr>
          <a:xfrm>
            <a:off x="5932977" y="732825"/>
            <a:ext cx="41577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6000">
                <a:solidFill>
                  <a:schemeClr val="dk1"/>
                </a:solidFill>
                <a:latin typeface="Arial"/>
                <a:ea typeface="Arial"/>
                <a:cs typeface="Arial"/>
                <a:sym typeface="Arial"/>
              </a:rPr>
              <a:t>Awesome</a:t>
            </a:r>
            <a:endParaRPr b="1" sz="6000">
              <a:solidFill>
                <a:schemeClr val="dk1"/>
              </a:solidFill>
              <a:latin typeface="Arial"/>
              <a:ea typeface="Arial"/>
              <a:cs typeface="Arial"/>
              <a:sym typeface="Arial"/>
            </a:endParaRPr>
          </a:p>
        </p:txBody>
      </p:sp>
      <p:sp>
        <p:nvSpPr>
          <p:cNvPr id="237" name="Google Shape;237;p33"/>
          <p:cNvSpPr txBox="1"/>
          <p:nvPr/>
        </p:nvSpPr>
        <p:spPr>
          <a:xfrm>
            <a:off x="5932963" y="2013216"/>
            <a:ext cx="369479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Garamond"/>
                <a:ea typeface="Garamond"/>
                <a:cs typeface="Garamond"/>
                <a:sym typeface="Garamond"/>
              </a:rPr>
              <a:t>Creative Slide</a:t>
            </a:r>
            <a:endParaRPr sz="3600">
              <a:solidFill>
                <a:schemeClr val="dk1"/>
              </a:solidFill>
              <a:latin typeface="Garamond"/>
              <a:ea typeface="Garamond"/>
              <a:cs typeface="Garamond"/>
              <a:sym typeface="Garamond"/>
            </a:endParaRPr>
          </a:p>
        </p:txBody>
      </p:sp>
      <p:sp>
        <p:nvSpPr>
          <p:cNvPr id="238" name="Google Shape;238;p33"/>
          <p:cNvSpPr/>
          <p:nvPr/>
        </p:nvSpPr>
        <p:spPr>
          <a:xfrm>
            <a:off x="1477280" y="4215877"/>
            <a:ext cx="2050561" cy="239738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11500">
                <a:solidFill>
                  <a:srgbClr val="3F3F3F"/>
                </a:solidFill>
                <a:latin typeface="Lato"/>
                <a:ea typeface="Lato"/>
                <a:cs typeface="Lato"/>
                <a:sym typeface="Lato"/>
              </a:rPr>
              <a:t>04</a:t>
            </a:r>
            <a:endParaRPr b="1" sz="11500">
              <a:solidFill>
                <a:srgbClr val="3F3F3F"/>
              </a:solidFill>
              <a:latin typeface="Lato"/>
              <a:ea typeface="Lato"/>
              <a:cs typeface="Lato"/>
              <a:sym typeface="Lato"/>
            </a:endParaRPr>
          </a:p>
        </p:txBody>
      </p:sp>
      <p:sp>
        <p:nvSpPr>
          <p:cNvPr id="239" name="Google Shape;239;p33"/>
          <p:cNvSpPr/>
          <p:nvPr/>
        </p:nvSpPr>
        <p:spPr>
          <a:xfrm rot="-5400000">
            <a:off x="10621792" y="-1601132"/>
            <a:ext cx="3202264" cy="3202264"/>
          </a:xfrm>
          <a:prstGeom prst="blockArc">
            <a:avLst>
              <a:gd fmla="val 10800000" name="adj1"/>
              <a:gd fmla="val 16199946" name="adj2"/>
              <a:gd fmla="val 4563" name="adj3"/>
            </a:avLst>
          </a:prstGeom>
          <a:solidFill>
            <a:srgbClr val="4A7B29">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34"/>
          <p:cNvSpPr/>
          <p:nvPr/>
        </p:nvSpPr>
        <p:spPr>
          <a:xfrm>
            <a:off x="1" y="3415863"/>
            <a:ext cx="1366344" cy="2522483"/>
          </a:xfrm>
          <a:custGeom>
            <a:pathLst>
              <a:path extrusionOk="0" h="2522483" w="1366344">
                <a:moveTo>
                  <a:pt x="0" y="0"/>
                </a:moveTo>
                <a:lnTo>
                  <a:pt x="1366344" y="0"/>
                </a:lnTo>
                <a:lnTo>
                  <a:pt x="1366344" y="2522483"/>
                </a:lnTo>
                <a:lnTo>
                  <a:pt x="0" y="2522483"/>
                </a:lnTo>
                <a:close/>
              </a:path>
            </a:pathLst>
          </a:custGeom>
          <a:solidFill>
            <a:schemeClr val="accent1"/>
          </a:solidFill>
          <a:ln cap="flat" cmpd="sng" w="12700">
            <a:solidFill>
              <a:srgbClr val="6F942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34"/>
          <p:cNvSpPr/>
          <p:nvPr/>
        </p:nvSpPr>
        <p:spPr>
          <a:xfrm>
            <a:off x="2133600" y="3415863"/>
            <a:ext cx="3762704" cy="2522483"/>
          </a:xfrm>
          <a:custGeom>
            <a:pathLst>
              <a:path extrusionOk="0" h="2522483" w="3762704">
                <a:moveTo>
                  <a:pt x="0" y="0"/>
                </a:moveTo>
                <a:lnTo>
                  <a:pt x="3762704" y="0"/>
                </a:lnTo>
                <a:lnTo>
                  <a:pt x="3762704" y="2522483"/>
                </a:lnTo>
                <a:lnTo>
                  <a:pt x="0" y="2522483"/>
                </a:lnTo>
                <a:close/>
              </a:path>
            </a:pathLst>
          </a:custGeom>
          <a:solidFill>
            <a:schemeClr val="accent1"/>
          </a:solidFill>
          <a:ln cap="flat" cmpd="sng" w="12700">
            <a:solidFill>
              <a:srgbClr val="6F942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34"/>
          <p:cNvSpPr/>
          <p:nvPr/>
        </p:nvSpPr>
        <p:spPr>
          <a:xfrm>
            <a:off x="6663559" y="3415863"/>
            <a:ext cx="3762704" cy="2522483"/>
          </a:xfrm>
          <a:custGeom>
            <a:pathLst>
              <a:path extrusionOk="0" h="2522483" w="3762704">
                <a:moveTo>
                  <a:pt x="0" y="0"/>
                </a:moveTo>
                <a:lnTo>
                  <a:pt x="3762704" y="0"/>
                </a:lnTo>
                <a:lnTo>
                  <a:pt x="3762704" y="2522483"/>
                </a:lnTo>
                <a:lnTo>
                  <a:pt x="0" y="2522483"/>
                </a:lnTo>
                <a:close/>
              </a:path>
            </a:pathLst>
          </a:custGeom>
          <a:solidFill>
            <a:schemeClr val="accent1"/>
          </a:solidFill>
          <a:ln cap="flat" cmpd="sng" w="12700">
            <a:solidFill>
              <a:srgbClr val="6F942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34"/>
          <p:cNvSpPr txBox="1"/>
          <p:nvPr/>
        </p:nvSpPr>
        <p:spPr>
          <a:xfrm rot="-5400000">
            <a:off x="10245182" y="4694415"/>
            <a:ext cx="1896673" cy="186204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1500">
                <a:solidFill>
                  <a:schemeClr val="dk1"/>
                </a:solidFill>
                <a:latin typeface="Lato"/>
                <a:ea typeface="Lato"/>
                <a:cs typeface="Lato"/>
                <a:sym typeface="Lato"/>
              </a:rPr>
              <a:t>05</a:t>
            </a:r>
            <a:endParaRPr b="1" sz="11500">
              <a:solidFill>
                <a:schemeClr val="dk1"/>
              </a:solidFill>
              <a:latin typeface="Lato"/>
              <a:ea typeface="Lato"/>
              <a:cs typeface="Lato"/>
              <a:sym typeface="Lato"/>
            </a:endParaRPr>
          </a:p>
        </p:txBody>
      </p:sp>
      <p:sp>
        <p:nvSpPr>
          <p:cNvPr id="248" name="Google Shape;248;p34"/>
          <p:cNvSpPr txBox="1"/>
          <p:nvPr/>
        </p:nvSpPr>
        <p:spPr>
          <a:xfrm>
            <a:off x="842202" y="705200"/>
            <a:ext cx="36948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Sweety</a:t>
            </a:r>
            <a:endParaRPr b="1" sz="7200">
              <a:solidFill>
                <a:schemeClr val="dk1"/>
              </a:solidFill>
              <a:latin typeface="Arial"/>
              <a:ea typeface="Arial"/>
              <a:cs typeface="Arial"/>
              <a:sym typeface="Arial"/>
            </a:endParaRPr>
          </a:p>
        </p:txBody>
      </p:sp>
      <p:sp>
        <p:nvSpPr>
          <p:cNvPr id="249" name="Google Shape;249;p34"/>
          <p:cNvSpPr txBox="1"/>
          <p:nvPr/>
        </p:nvSpPr>
        <p:spPr>
          <a:xfrm>
            <a:off x="842192" y="2090106"/>
            <a:ext cx="369479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Garamond"/>
                <a:ea typeface="Garamond"/>
                <a:cs typeface="Garamond"/>
                <a:sym typeface="Garamond"/>
              </a:rPr>
              <a:t>Creative Slide</a:t>
            </a:r>
            <a:endParaRPr sz="3600">
              <a:solidFill>
                <a:schemeClr val="dk1"/>
              </a:solidFill>
              <a:latin typeface="Garamond"/>
              <a:ea typeface="Garamond"/>
              <a:cs typeface="Garamond"/>
              <a:sym typeface="Garamond"/>
            </a:endParaRPr>
          </a:p>
        </p:txBody>
      </p:sp>
      <p:sp>
        <p:nvSpPr>
          <p:cNvPr id="250" name="Google Shape;250;p34"/>
          <p:cNvSpPr/>
          <p:nvPr/>
        </p:nvSpPr>
        <p:spPr>
          <a:xfrm>
            <a:off x="6910662" y="1297194"/>
            <a:ext cx="3515601" cy="1246495"/>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i="0" lang="en-US" sz="1000">
                <a:solidFill>
                  <a:srgbClr val="000000"/>
                </a:solidFill>
                <a:latin typeface="Lato"/>
                <a:ea typeface="Lato"/>
                <a:cs typeface="Lato"/>
                <a:sym typeface="Lato"/>
              </a:rPr>
              <a:t>Lorem ipsum dolor sit amet, lacus nulla ac netus nibh aliquet, porttitor ligula justo libero vivamus porttitor dolor, conubia mollit. Sapien nam suspendisse, tincidunt eget ante tincidunt, eros in auctor fringilla praesent at diam. In et quam est eget mi. Pellentesque nunc orci.</a:t>
            </a:r>
            <a:endParaRPr sz="1000">
              <a:solidFill>
                <a:srgbClr val="000000"/>
              </a:solidFill>
              <a:latin typeface="Lato"/>
              <a:ea typeface="Lato"/>
              <a:cs typeface="Lato"/>
              <a:sym typeface="Lato"/>
            </a:endParaRPr>
          </a:p>
        </p:txBody>
      </p:sp>
      <p:sp>
        <p:nvSpPr>
          <p:cNvPr id="251" name="Google Shape;251;p34"/>
          <p:cNvSpPr/>
          <p:nvPr/>
        </p:nvSpPr>
        <p:spPr>
          <a:xfrm rot="-5400000">
            <a:off x="10621792" y="-1601132"/>
            <a:ext cx="3202264" cy="3202264"/>
          </a:xfrm>
          <a:prstGeom prst="blockArc">
            <a:avLst>
              <a:gd fmla="val 10800000" name="adj1"/>
              <a:gd fmla="val 16199946" name="adj2"/>
              <a:gd fmla="val 4563" name="adj3"/>
            </a:avLst>
          </a:prstGeom>
          <a:solidFill>
            <a:srgbClr val="4A7B29">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35"/>
          <p:cNvSpPr/>
          <p:nvPr/>
        </p:nvSpPr>
        <p:spPr>
          <a:xfrm>
            <a:off x="0" y="706821"/>
            <a:ext cx="2144110" cy="5444358"/>
          </a:xfrm>
          <a:custGeom>
            <a:pathLst>
              <a:path extrusionOk="0" h="5444358" w="2144110">
                <a:moveTo>
                  <a:pt x="0" y="0"/>
                </a:moveTo>
                <a:lnTo>
                  <a:pt x="2144110" y="0"/>
                </a:lnTo>
                <a:lnTo>
                  <a:pt x="2144110" y="5444358"/>
                </a:lnTo>
                <a:lnTo>
                  <a:pt x="0" y="5444358"/>
                </a:lnTo>
                <a:close/>
              </a:path>
            </a:pathLst>
          </a:custGeom>
          <a:solidFill>
            <a:schemeClr val="accent1"/>
          </a:solidFill>
          <a:ln cap="flat" cmpd="sng" w="12700">
            <a:solidFill>
              <a:srgbClr val="6F942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35"/>
          <p:cNvSpPr/>
          <p:nvPr/>
        </p:nvSpPr>
        <p:spPr>
          <a:xfrm>
            <a:off x="5759669" y="706821"/>
            <a:ext cx="5213132" cy="5444358"/>
          </a:xfrm>
          <a:custGeom>
            <a:pathLst>
              <a:path extrusionOk="0" h="5444358" w="5213132">
                <a:moveTo>
                  <a:pt x="0" y="0"/>
                </a:moveTo>
                <a:lnTo>
                  <a:pt x="5213132" y="0"/>
                </a:lnTo>
                <a:lnTo>
                  <a:pt x="5213132" y="5444358"/>
                </a:lnTo>
                <a:lnTo>
                  <a:pt x="0" y="5444358"/>
                </a:lnTo>
                <a:close/>
              </a:path>
            </a:pathLst>
          </a:custGeom>
          <a:solidFill>
            <a:schemeClr val="accent1"/>
          </a:solidFill>
          <a:ln cap="flat" cmpd="sng" w="12700">
            <a:solidFill>
              <a:srgbClr val="6F942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35"/>
          <p:cNvSpPr/>
          <p:nvPr/>
        </p:nvSpPr>
        <p:spPr>
          <a:xfrm>
            <a:off x="2144109" y="0"/>
            <a:ext cx="3615559"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35"/>
          <p:cNvSpPr/>
          <p:nvPr/>
        </p:nvSpPr>
        <p:spPr>
          <a:xfrm>
            <a:off x="2756673" y="3803551"/>
            <a:ext cx="2429281" cy="1938992"/>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i="0" lang="en-US" sz="1000">
                <a:solidFill>
                  <a:schemeClr val="lt1"/>
                </a:solidFill>
                <a:latin typeface="Lato"/>
                <a:ea typeface="Lato"/>
                <a:cs typeface="Lato"/>
                <a:sym typeface="Lato"/>
              </a:rPr>
              <a:t>Lorem ipsum dolor sit amet, lacus nulla ac netus nibh aliquet, porttitor ligula justo libero vivamus porttitor dolor, conubia mollit. Sapien nam suspendisse, tincidunt eget ante tincidunt, eros in auctor fringilla praesent at diam. In et quam est eget mi. Pellentesque nunc orci.</a:t>
            </a:r>
            <a:endParaRPr sz="1000">
              <a:solidFill>
                <a:schemeClr val="lt1"/>
              </a:solidFill>
              <a:latin typeface="Lato"/>
              <a:ea typeface="Lato"/>
              <a:cs typeface="Lato"/>
              <a:sym typeface="Lato"/>
            </a:endParaRPr>
          </a:p>
        </p:txBody>
      </p:sp>
      <p:sp>
        <p:nvSpPr>
          <p:cNvPr id="260" name="Google Shape;260;p35"/>
          <p:cNvSpPr txBox="1"/>
          <p:nvPr/>
        </p:nvSpPr>
        <p:spPr>
          <a:xfrm>
            <a:off x="2356453" y="1630475"/>
            <a:ext cx="26571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lt1"/>
                </a:solidFill>
                <a:latin typeface="Arial"/>
                <a:ea typeface="Arial"/>
                <a:cs typeface="Arial"/>
                <a:sym typeface="Arial"/>
              </a:rPr>
              <a:t>Best</a:t>
            </a:r>
            <a:endParaRPr b="1" sz="7200">
              <a:solidFill>
                <a:schemeClr val="lt1"/>
              </a:solidFill>
              <a:latin typeface="Arial"/>
              <a:ea typeface="Arial"/>
              <a:cs typeface="Arial"/>
              <a:sym typeface="Arial"/>
            </a:endParaRPr>
          </a:p>
        </p:txBody>
      </p:sp>
      <p:sp>
        <p:nvSpPr>
          <p:cNvPr id="261" name="Google Shape;261;p35"/>
          <p:cNvSpPr txBox="1"/>
          <p:nvPr/>
        </p:nvSpPr>
        <p:spPr>
          <a:xfrm>
            <a:off x="2525911" y="2755482"/>
            <a:ext cx="1847429"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lt1"/>
                </a:solidFill>
                <a:latin typeface="Garamond"/>
                <a:ea typeface="Garamond"/>
                <a:cs typeface="Garamond"/>
                <a:sym typeface="Garamond"/>
              </a:rPr>
              <a:t>Galery</a:t>
            </a:r>
            <a:endParaRPr sz="3600">
              <a:solidFill>
                <a:schemeClr val="lt1"/>
              </a:solidFill>
              <a:latin typeface="Garamond"/>
              <a:ea typeface="Garamond"/>
              <a:cs typeface="Garamond"/>
              <a:sym typeface="Garamond"/>
            </a:endParaRPr>
          </a:p>
        </p:txBody>
      </p:sp>
      <p:sp>
        <p:nvSpPr>
          <p:cNvPr id="262" name="Google Shape;262;p35"/>
          <p:cNvSpPr txBox="1"/>
          <p:nvPr/>
        </p:nvSpPr>
        <p:spPr>
          <a:xfrm rot="-5400000">
            <a:off x="911053" y="4310976"/>
            <a:ext cx="1896673" cy="186204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1500">
                <a:solidFill>
                  <a:schemeClr val="lt1"/>
                </a:solidFill>
                <a:latin typeface="Lato"/>
                <a:ea typeface="Lato"/>
                <a:cs typeface="Lato"/>
                <a:sym typeface="Lato"/>
              </a:rPr>
              <a:t>06</a:t>
            </a:r>
            <a:endParaRPr b="1" sz="11500">
              <a:solidFill>
                <a:schemeClr val="lt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36"/>
          <p:cNvSpPr/>
          <p:nvPr/>
        </p:nvSpPr>
        <p:spPr>
          <a:xfrm>
            <a:off x="7957456" y="2197100"/>
            <a:ext cx="2362200" cy="2311400"/>
          </a:xfrm>
          <a:custGeom>
            <a:pathLst>
              <a:path extrusionOk="0" h="2311400" w="2362200">
                <a:moveTo>
                  <a:pt x="1181100" y="0"/>
                </a:moveTo>
                <a:cubicBezTo>
                  <a:pt x="1833404" y="0"/>
                  <a:pt x="2362200" y="517425"/>
                  <a:pt x="2362200" y="1155700"/>
                </a:cubicBezTo>
                <a:cubicBezTo>
                  <a:pt x="2362200" y="1793975"/>
                  <a:pt x="1833404" y="2311400"/>
                  <a:pt x="1181100" y="2311400"/>
                </a:cubicBezTo>
                <a:cubicBezTo>
                  <a:pt x="528796" y="2311400"/>
                  <a:pt x="0" y="1793975"/>
                  <a:pt x="0" y="1155700"/>
                </a:cubicBezTo>
                <a:cubicBezTo>
                  <a:pt x="0" y="517425"/>
                  <a:pt x="528796" y="0"/>
                  <a:pt x="1181100" y="0"/>
                </a:cubicBezTo>
                <a:close/>
              </a:path>
            </a:pathLst>
          </a:custGeom>
          <a:solidFill>
            <a:schemeClr val="accent1"/>
          </a:solidFill>
          <a:ln cap="flat" cmpd="sng" w="12700">
            <a:solidFill>
              <a:srgbClr val="6F942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36"/>
          <p:cNvSpPr/>
          <p:nvPr/>
        </p:nvSpPr>
        <p:spPr>
          <a:xfrm>
            <a:off x="4845956" y="2197100"/>
            <a:ext cx="2362200" cy="2311400"/>
          </a:xfrm>
          <a:custGeom>
            <a:pathLst>
              <a:path extrusionOk="0" h="2311400" w="2362200">
                <a:moveTo>
                  <a:pt x="1181100" y="0"/>
                </a:moveTo>
                <a:cubicBezTo>
                  <a:pt x="1833404" y="0"/>
                  <a:pt x="2362200" y="517425"/>
                  <a:pt x="2362200" y="1155700"/>
                </a:cubicBezTo>
                <a:cubicBezTo>
                  <a:pt x="2362200" y="1793975"/>
                  <a:pt x="1833404" y="2311400"/>
                  <a:pt x="1181100" y="2311400"/>
                </a:cubicBezTo>
                <a:cubicBezTo>
                  <a:pt x="528796" y="2311400"/>
                  <a:pt x="0" y="1793975"/>
                  <a:pt x="0" y="1155700"/>
                </a:cubicBezTo>
                <a:cubicBezTo>
                  <a:pt x="0" y="517425"/>
                  <a:pt x="528796" y="0"/>
                  <a:pt x="1181100" y="0"/>
                </a:cubicBezTo>
                <a:close/>
              </a:path>
            </a:pathLst>
          </a:custGeom>
          <a:solidFill>
            <a:schemeClr val="accent1"/>
          </a:solidFill>
          <a:ln cap="flat" cmpd="sng" w="12700">
            <a:solidFill>
              <a:srgbClr val="6F942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36"/>
          <p:cNvSpPr/>
          <p:nvPr/>
        </p:nvSpPr>
        <p:spPr>
          <a:xfrm>
            <a:off x="1734456" y="2197100"/>
            <a:ext cx="2362200" cy="2311400"/>
          </a:xfrm>
          <a:custGeom>
            <a:pathLst>
              <a:path extrusionOk="0" h="2311400" w="2362200">
                <a:moveTo>
                  <a:pt x="1181100" y="0"/>
                </a:moveTo>
                <a:cubicBezTo>
                  <a:pt x="1833404" y="0"/>
                  <a:pt x="2362200" y="517425"/>
                  <a:pt x="2362200" y="1155700"/>
                </a:cubicBezTo>
                <a:cubicBezTo>
                  <a:pt x="2362200" y="1793975"/>
                  <a:pt x="1833404" y="2311400"/>
                  <a:pt x="1181100" y="2311400"/>
                </a:cubicBezTo>
                <a:cubicBezTo>
                  <a:pt x="528796" y="2311400"/>
                  <a:pt x="0" y="1793975"/>
                  <a:pt x="0" y="1155700"/>
                </a:cubicBezTo>
                <a:cubicBezTo>
                  <a:pt x="0" y="517425"/>
                  <a:pt x="528796" y="0"/>
                  <a:pt x="1181100" y="0"/>
                </a:cubicBezTo>
                <a:close/>
              </a:path>
            </a:pathLst>
          </a:custGeom>
          <a:solidFill>
            <a:schemeClr val="accent1"/>
          </a:solidFill>
          <a:ln cap="flat" cmpd="sng" w="12700">
            <a:solidFill>
              <a:srgbClr val="6F942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36"/>
          <p:cNvSpPr/>
          <p:nvPr/>
        </p:nvSpPr>
        <p:spPr>
          <a:xfrm>
            <a:off x="1772384" y="4752588"/>
            <a:ext cx="2286344" cy="480453"/>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i="0" lang="en-US" sz="900">
                <a:solidFill>
                  <a:srgbClr val="111111"/>
                </a:solidFill>
                <a:latin typeface="Lato"/>
                <a:ea typeface="Lato"/>
                <a:cs typeface="Lato"/>
                <a:sym typeface="Lato"/>
              </a:rPr>
              <a:t>lacus nulla ac netus nibh aliquet, justo libero vivamus</a:t>
            </a:r>
            <a:endParaRPr sz="900">
              <a:solidFill>
                <a:srgbClr val="111111"/>
              </a:solidFill>
              <a:latin typeface="Lato"/>
              <a:ea typeface="Lato"/>
              <a:cs typeface="Lato"/>
              <a:sym typeface="Lato"/>
            </a:endParaRPr>
          </a:p>
        </p:txBody>
      </p:sp>
      <p:sp>
        <p:nvSpPr>
          <p:cNvPr id="271" name="Google Shape;271;p36"/>
          <p:cNvSpPr/>
          <p:nvPr/>
        </p:nvSpPr>
        <p:spPr>
          <a:xfrm>
            <a:off x="4883884" y="4752587"/>
            <a:ext cx="2286344" cy="480453"/>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i="0" lang="en-US" sz="900">
                <a:solidFill>
                  <a:srgbClr val="111111"/>
                </a:solidFill>
                <a:latin typeface="Lato"/>
                <a:ea typeface="Lato"/>
                <a:cs typeface="Lato"/>
                <a:sym typeface="Lato"/>
              </a:rPr>
              <a:t>lacus nulla ac netus nibh aliquet, justo libero vivamus</a:t>
            </a:r>
            <a:endParaRPr sz="900">
              <a:solidFill>
                <a:srgbClr val="111111"/>
              </a:solidFill>
              <a:latin typeface="Lato"/>
              <a:ea typeface="Lato"/>
              <a:cs typeface="Lato"/>
              <a:sym typeface="Lato"/>
            </a:endParaRPr>
          </a:p>
        </p:txBody>
      </p:sp>
      <p:sp>
        <p:nvSpPr>
          <p:cNvPr id="272" name="Google Shape;272;p36"/>
          <p:cNvSpPr/>
          <p:nvPr/>
        </p:nvSpPr>
        <p:spPr>
          <a:xfrm>
            <a:off x="8075212" y="4752586"/>
            <a:ext cx="2286344" cy="480453"/>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i="0" lang="en-US" sz="900">
                <a:solidFill>
                  <a:srgbClr val="111111"/>
                </a:solidFill>
                <a:latin typeface="Lato"/>
                <a:ea typeface="Lato"/>
                <a:cs typeface="Lato"/>
                <a:sym typeface="Lato"/>
              </a:rPr>
              <a:t>lacus nulla ac netus nibh aliquet, justo libero vivamus</a:t>
            </a:r>
            <a:endParaRPr sz="900">
              <a:solidFill>
                <a:srgbClr val="111111"/>
              </a:solidFill>
              <a:latin typeface="Lato"/>
              <a:ea typeface="Lato"/>
              <a:cs typeface="Lato"/>
              <a:sym typeface="Lato"/>
            </a:endParaRPr>
          </a:p>
        </p:txBody>
      </p:sp>
      <p:sp>
        <p:nvSpPr>
          <p:cNvPr id="273" name="Google Shape;273;p36"/>
          <p:cNvSpPr txBox="1"/>
          <p:nvPr/>
        </p:nvSpPr>
        <p:spPr>
          <a:xfrm>
            <a:off x="4318099" y="244250"/>
            <a:ext cx="39723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6000">
                <a:solidFill>
                  <a:schemeClr val="dk1"/>
                </a:solidFill>
                <a:latin typeface="Arial"/>
                <a:ea typeface="Arial"/>
                <a:cs typeface="Arial"/>
                <a:sym typeface="Arial"/>
              </a:rPr>
              <a:t>Awesome</a:t>
            </a:r>
            <a:endParaRPr b="1" sz="6000">
              <a:solidFill>
                <a:schemeClr val="dk1"/>
              </a:solidFill>
              <a:latin typeface="Arial"/>
              <a:ea typeface="Arial"/>
              <a:cs typeface="Arial"/>
              <a:sym typeface="Arial"/>
            </a:endParaRPr>
          </a:p>
        </p:txBody>
      </p:sp>
      <p:sp>
        <p:nvSpPr>
          <p:cNvPr id="274" name="Google Shape;274;p36"/>
          <p:cNvSpPr txBox="1"/>
          <p:nvPr/>
        </p:nvSpPr>
        <p:spPr>
          <a:xfrm>
            <a:off x="5428452" y="1229128"/>
            <a:ext cx="241284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Garamond"/>
                <a:ea typeface="Garamond"/>
                <a:cs typeface="Garamond"/>
                <a:sym typeface="Garamond"/>
              </a:rPr>
              <a:t>Photo Slide</a:t>
            </a:r>
            <a:endParaRPr sz="2400">
              <a:solidFill>
                <a:schemeClr val="dk1"/>
              </a:solidFill>
              <a:latin typeface="Garamond"/>
              <a:ea typeface="Garamond"/>
              <a:cs typeface="Garamond"/>
              <a:sym typeface="Garamond"/>
            </a:endParaRPr>
          </a:p>
        </p:txBody>
      </p:sp>
      <p:grpSp>
        <p:nvGrpSpPr>
          <p:cNvPr id="275" name="Google Shape;275;p36"/>
          <p:cNvGrpSpPr/>
          <p:nvPr/>
        </p:nvGrpSpPr>
        <p:grpSpPr>
          <a:xfrm>
            <a:off x="-1" y="5477125"/>
            <a:ext cx="12192002" cy="1361018"/>
            <a:chOff x="-1" y="5477125"/>
            <a:chExt cx="12192002" cy="1361018"/>
          </a:xfrm>
        </p:grpSpPr>
        <p:sp>
          <p:nvSpPr>
            <p:cNvPr id="276" name="Google Shape;276;p36"/>
            <p:cNvSpPr/>
            <p:nvPr/>
          </p:nvSpPr>
          <p:spPr>
            <a:xfrm>
              <a:off x="-1" y="5477125"/>
              <a:ext cx="12192001" cy="1361018"/>
            </a:xfrm>
            <a:custGeom>
              <a:pathLst>
                <a:path extrusionOk="0" h="3741094" w="12192001">
                  <a:moveTo>
                    <a:pt x="0" y="51100"/>
                  </a:moveTo>
                  <a:cubicBezTo>
                    <a:pt x="1197428" y="-363602"/>
                    <a:pt x="4795521" y="1882077"/>
                    <a:pt x="6831875" y="1879900"/>
                  </a:cubicBezTo>
                  <a:cubicBezTo>
                    <a:pt x="8868229" y="1877723"/>
                    <a:pt x="11357429" y="825119"/>
                    <a:pt x="12192000" y="1239821"/>
                  </a:cubicBezTo>
                  <a:cubicBezTo>
                    <a:pt x="12192000" y="2073579"/>
                    <a:pt x="12192001" y="2907336"/>
                    <a:pt x="12192001" y="3741094"/>
                  </a:cubicBezTo>
                  <a:lnTo>
                    <a:pt x="1" y="3741094"/>
                  </a:lnTo>
                  <a:cubicBezTo>
                    <a:pt x="1" y="2511096"/>
                    <a:pt x="0" y="1281098"/>
                    <a:pt x="0" y="51100"/>
                  </a:cubicBezTo>
                  <a:close/>
                </a:path>
              </a:pathLst>
            </a:custGeom>
            <a:solidFill>
              <a:srgbClr val="C1DF87"/>
            </a:solidFill>
            <a:ln>
              <a:noFill/>
            </a:ln>
            <a:effectLst>
              <a:outerShdw blurRad="762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36"/>
            <p:cNvSpPr/>
            <p:nvPr/>
          </p:nvSpPr>
          <p:spPr>
            <a:xfrm>
              <a:off x="0" y="5956663"/>
              <a:ext cx="12192001" cy="881478"/>
            </a:xfrm>
            <a:custGeom>
              <a:pathLst>
                <a:path extrusionOk="0" h="3741094" w="12192001">
                  <a:moveTo>
                    <a:pt x="0" y="51100"/>
                  </a:moveTo>
                  <a:cubicBezTo>
                    <a:pt x="1197428" y="-363602"/>
                    <a:pt x="4795521" y="1882077"/>
                    <a:pt x="6831875" y="1879900"/>
                  </a:cubicBezTo>
                  <a:cubicBezTo>
                    <a:pt x="8868229" y="1877723"/>
                    <a:pt x="11357429" y="825119"/>
                    <a:pt x="12192000" y="1239821"/>
                  </a:cubicBezTo>
                  <a:cubicBezTo>
                    <a:pt x="12192000" y="2073579"/>
                    <a:pt x="12192001" y="2907336"/>
                    <a:pt x="12192001" y="3741094"/>
                  </a:cubicBezTo>
                  <a:lnTo>
                    <a:pt x="1" y="3741094"/>
                  </a:lnTo>
                  <a:cubicBezTo>
                    <a:pt x="1" y="2511096"/>
                    <a:pt x="0" y="1281098"/>
                    <a:pt x="0" y="51100"/>
                  </a:cubicBezTo>
                  <a:close/>
                </a:path>
              </a:pathLst>
            </a:custGeom>
            <a:solidFill>
              <a:schemeClr val="accent3"/>
            </a:solidFill>
            <a:ln>
              <a:noFill/>
            </a:ln>
            <a:effectLst>
              <a:outerShdw blurRad="762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78" name="Google Shape;278;p36"/>
          <p:cNvSpPr txBox="1"/>
          <p:nvPr/>
        </p:nvSpPr>
        <p:spPr>
          <a:xfrm>
            <a:off x="71437" y="5635677"/>
            <a:ext cx="3401893" cy="144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6000">
                <a:solidFill>
                  <a:schemeClr val="lt1"/>
                </a:solidFill>
                <a:latin typeface="Arial"/>
                <a:ea typeface="Arial"/>
                <a:cs typeface="Arial"/>
                <a:sym typeface="Arial"/>
              </a:rPr>
              <a:t>Nikahin</a:t>
            </a:r>
            <a:endParaRPr b="1" sz="6000">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37"/>
          <p:cNvSpPr/>
          <p:nvPr/>
        </p:nvSpPr>
        <p:spPr>
          <a:xfrm>
            <a:off x="1429656" y="1854352"/>
            <a:ext cx="2227944" cy="2772232"/>
          </a:xfrm>
          <a:custGeom>
            <a:pathLst>
              <a:path extrusionOk="0" h="2772232" w="2227944">
                <a:moveTo>
                  <a:pt x="1113972" y="0"/>
                </a:moveTo>
                <a:lnTo>
                  <a:pt x="2227944" y="562541"/>
                </a:lnTo>
                <a:lnTo>
                  <a:pt x="2227944" y="2209692"/>
                </a:lnTo>
                <a:lnTo>
                  <a:pt x="1113972" y="2772232"/>
                </a:lnTo>
                <a:lnTo>
                  <a:pt x="0" y="2209692"/>
                </a:lnTo>
                <a:lnTo>
                  <a:pt x="0" y="562541"/>
                </a:lnTo>
                <a:close/>
              </a:path>
            </a:pathLst>
          </a:custGeom>
          <a:solidFill>
            <a:schemeClr val="accent1"/>
          </a:solidFill>
          <a:ln cap="flat" cmpd="sng" w="12700">
            <a:solidFill>
              <a:srgbClr val="6F942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p37"/>
          <p:cNvSpPr/>
          <p:nvPr/>
        </p:nvSpPr>
        <p:spPr>
          <a:xfrm>
            <a:off x="8701312" y="1854352"/>
            <a:ext cx="2227944" cy="2772232"/>
          </a:xfrm>
          <a:custGeom>
            <a:pathLst>
              <a:path extrusionOk="0" h="2772232" w="2227944">
                <a:moveTo>
                  <a:pt x="1113972" y="0"/>
                </a:moveTo>
                <a:lnTo>
                  <a:pt x="2227944" y="562541"/>
                </a:lnTo>
                <a:lnTo>
                  <a:pt x="2227944" y="2209692"/>
                </a:lnTo>
                <a:lnTo>
                  <a:pt x="1113972" y="2772232"/>
                </a:lnTo>
                <a:lnTo>
                  <a:pt x="0" y="2209692"/>
                </a:lnTo>
                <a:lnTo>
                  <a:pt x="0" y="562541"/>
                </a:lnTo>
                <a:close/>
              </a:path>
            </a:pathLst>
          </a:custGeom>
          <a:solidFill>
            <a:schemeClr val="accent1"/>
          </a:solidFill>
          <a:ln cap="flat" cmpd="sng" w="12700">
            <a:solidFill>
              <a:srgbClr val="6F942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5" name="Google Shape;285;p37"/>
          <p:cNvSpPr/>
          <p:nvPr/>
        </p:nvSpPr>
        <p:spPr>
          <a:xfrm>
            <a:off x="5065484" y="1854352"/>
            <a:ext cx="2227944" cy="2772232"/>
          </a:xfrm>
          <a:custGeom>
            <a:pathLst>
              <a:path extrusionOk="0" h="2772232" w="2227944">
                <a:moveTo>
                  <a:pt x="1113972" y="0"/>
                </a:moveTo>
                <a:lnTo>
                  <a:pt x="2227944" y="562541"/>
                </a:lnTo>
                <a:lnTo>
                  <a:pt x="2227944" y="2209692"/>
                </a:lnTo>
                <a:lnTo>
                  <a:pt x="1113972" y="2772232"/>
                </a:lnTo>
                <a:lnTo>
                  <a:pt x="0" y="2209692"/>
                </a:lnTo>
                <a:lnTo>
                  <a:pt x="0" y="562541"/>
                </a:lnTo>
                <a:close/>
              </a:path>
            </a:pathLst>
          </a:custGeom>
          <a:solidFill>
            <a:schemeClr val="accent1"/>
          </a:solidFill>
          <a:ln cap="flat" cmpd="sng" w="12700">
            <a:solidFill>
              <a:srgbClr val="6F942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 name="Google Shape;286;p37"/>
          <p:cNvSpPr/>
          <p:nvPr/>
        </p:nvSpPr>
        <p:spPr>
          <a:xfrm>
            <a:off x="1436571" y="4767743"/>
            <a:ext cx="2286344" cy="50783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i="0" lang="en-US" sz="900">
                <a:solidFill>
                  <a:srgbClr val="111111"/>
                </a:solidFill>
                <a:latin typeface="Lato"/>
                <a:ea typeface="Lato"/>
                <a:cs typeface="Lato"/>
                <a:sym typeface="Lato"/>
              </a:rPr>
              <a:t>lacus nulla ac netus nibh aliquet, justo libero vivamus</a:t>
            </a:r>
            <a:endParaRPr sz="900">
              <a:solidFill>
                <a:srgbClr val="111111"/>
              </a:solidFill>
              <a:latin typeface="Lato"/>
              <a:ea typeface="Lato"/>
              <a:cs typeface="Lato"/>
              <a:sym typeface="Lato"/>
            </a:endParaRPr>
          </a:p>
        </p:txBody>
      </p:sp>
      <p:sp>
        <p:nvSpPr>
          <p:cNvPr id="287" name="Google Shape;287;p37"/>
          <p:cNvSpPr/>
          <p:nvPr/>
        </p:nvSpPr>
        <p:spPr>
          <a:xfrm>
            <a:off x="5072399" y="4767743"/>
            <a:ext cx="2286344" cy="50783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i="0" lang="en-US" sz="900">
                <a:solidFill>
                  <a:srgbClr val="111111"/>
                </a:solidFill>
                <a:latin typeface="Lato"/>
                <a:ea typeface="Lato"/>
                <a:cs typeface="Lato"/>
                <a:sym typeface="Lato"/>
              </a:rPr>
              <a:t>lacus nulla ac netus nibh aliquet, justo libero vivamus</a:t>
            </a:r>
            <a:endParaRPr sz="900">
              <a:solidFill>
                <a:srgbClr val="111111"/>
              </a:solidFill>
              <a:latin typeface="Lato"/>
              <a:ea typeface="Lato"/>
              <a:cs typeface="Lato"/>
              <a:sym typeface="Lato"/>
            </a:endParaRPr>
          </a:p>
        </p:txBody>
      </p:sp>
      <p:sp>
        <p:nvSpPr>
          <p:cNvPr id="288" name="Google Shape;288;p37"/>
          <p:cNvSpPr/>
          <p:nvPr/>
        </p:nvSpPr>
        <p:spPr>
          <a:xfrm>
            <a:off x="8708227" y="4747053"/>
            <a:ext cx="2286344" cy="50783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i="0" lang="en-US" sz="900">
                <a:solidFill>
                  <a:srgbClr val="111111"/>
                </a:solidFill>
                <a:latin typeface="Lato"/>
                <a:ea typeface="Lato"/>
                <a:cs typeface="Lato"/>
                <a:sym typeface="Lato"/>
              </a:rPr>
              <a:t>lacus nulla ac netus nibh aliquet, justo libero vivamus</a:t>
            </a:r>
            <a:endParaRPr sz="900">
              <a:solidFill>
                <a:srgbClr val="111111"/>
              </a:solidFill>
              <a:latin typeface="Lato"/>
              <a:ea typeface="Lato"/>
              <a:cs typeface="Lato"/>
              <a:sym typeface="Lato"/>
            </a:endParaRPr>
          </a:p>
        </p:txBody>
      </p:sp>
      <p:sp>
        <p:nvSpPr>
          <p:cNvPr id="289" name="Google Shape;289;p37"/>
          <p:cNvSpPr txBox="1"/>
          <p:nvPr/>
        </p:nvSpPr>
        <p:spPr>
          <a:xfrm>
            <a:off x="4318099" y="244250"/>
            <a:ext cx="38292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6000">
                <a:solidFill>
                  <a:schemeClr val="dk1"/>
                </a:solidFill>
                <a:latin typeface="Arial"/>
                <a:ea typeface="Arial"/>
                <a:cs typeface="Arial"/>
                <a:sym typeface="Arial"/>
              </a:rPr>
              <a:t>Awesome</a:t>
            </a:r>
            <a:endParaRPr b="1" sz="6000">
              <a:solidFill>
                <a:schemeClr val="dk1"/>
              </a:solidFill>
              <a:latin typeface="Arial"/>
              <a:ea typeface="Arial"/>
              <a:cs typeface="Arial"/>
              <a:sym typeface="Arial"/>
            </a:endParaRPr>
          </a:p>
        </p:txBody>
      </p:sp>
      <p:sp>
        <p:nvSpPr>
          <p:cNvPr id="290" name="Google Shape;290;p37"/>
          <p:cNvSpPr txBox="1"/>
          <p:nvPr/>
        </p:nvSpPr>
        <p:spPr>
          <a:xfrm>
            <a:off x="5428452" y="1229128"/>
            <a:ext cx="241284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Garamond"/>
                <a:ea typeface="Garamond"/>
                <a:cs typeface="Garamond"/>
                <a:sym typeface="Garamond"/>
              </a:rPr>
              <a:t>Photo Slide</a:t>
            </a:r>
            <a:endParaRPr sz="2400">
              <a:solidFill>
                <a:schemeClr val="dk1"/>
              </a:solidFill>
              <a:latin typeface="Garamond"/>
              <a:ea typeface="Garamond"/>
              <a:cs typeface="Garamond"/>
              <a:sym typeface="Garamond"/>
            </a:endParaRPr>
          </a:p>
        </p:txBody>
      </p:sp>
      <p:grpSp>
        <p:nvGrpSpPr>
          <p:cNvPr id="291" name="Google Shape;291;p37"/>
          <p:cNvGrpSpPr/>
          <p:nvPr/>
        </p:nvGrpSpPr>
        <p:grpSpPr>
          <a:xfrm>
            <a:off x="-1" y="5477125"/>
            <a:ext cx="12192002" cy="1361018"/>
            <a:chOff x="-1" y="5477125"/>
            <a:chExt cx="12192002" cy="1361018"/>
          </a:xfrm>
        </p:grpSpPr>
        <p:sp>
          <p:nvSpPr>
            <p:cNvPr id="292" name="Google Shape;292;p37"/>
            <p:cNvSpPr/>
            <p:nvPr/>
          </p:nvSpPr>
          <p:spPr>
            <a:xfrm>
              <a:off x="-1" y="5477125"/>
              <a:ext cx="12192001" cy="1361018"/>
            </a:xfrm>
            <a:custGeom>
              <a:pathLst>
                <a:path extrusionOk="0" h="3741094" w="12192001">
                  <a:moveTo>
                    <a:pt x="0" y="51100"/>
                  </a:moveTo>
                  <a:cubicBezTo>
                    <a:pt x="1197428" y="-363602"/>
                    <a:pt x="4795521" y="1882077"/>
                    <a:pt x="6831875" y="1879900"/>
                  </a:cubicBezTo>
                  <a:cubicBezTo>
                    <a:pt x="8868229" y="1877723"/>
                    <a:pt x="11357429" y="825119"/>
                    <a:pt x="12192000" y="1239821"/>
                  </a:cubicBezTo>
                  <a:cubicBezTo>
                    <a:pt x="12192000" y="2073579"/>
                    <a:pt x="12192001" y="2907336"/>
                    <a:pt x="12192001" y="3741094"/>
                  </a:cubicBezTo>
                  <a:lnTo>
                    <a:pt x="1" y="3741094"/>
                  </a:lnTo>
                  <a:cubicBezTo>
                    <a:pt x="1" y="2511096"/>
                    <a:pt x="0" y="1281098"/>
                    <a:pt x="0" y="51100"/>
                  </a:cubicBezTo>
                  <a:close/>
                </a:path>
              </a:pathLst>
            </a:custGeom>
            <a:solidFill>
              <a:srgbClr val="C1DF87"/>
            </a:solidFill>
            <a:ln>
              <a:noFill/>
            </a:ln>
            <a:effectLst>
              <a:outerShdw blurRad="762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37"/>
            <p:cNvSpPr/>
            <p:nvPr/>
          </p:nvSpPr>
          <p:spPr>
            <a:xfrm>
              <a:off x="0" y="5956663"/>
              <a:ext cx="12192001" cy="881478"/>
            </a:xfrm>
            <a:custGeom>
              <a:pathLst>
                <a:path extrusionOk="0" h="3741094" w="12192001">
                  <a:moveTo>
                    <a:pt x="0" y="51100"/>
                  </a:moveTo>
                  <a:cubicBezTo>
                    <a:pt x="1197428" y="-363602"/>
                    <a:pt x="4795521" y="1882077"/>
                    <a:pt x="6831875" y="1879900"/>
                  </a:cubicBezTo>
                  <a:cubicBezTo>
                    <a:pt x="8868229" y="1877723"/>
                    <a:pt x="11357429" y="825119"/>
                    <a:pt x="12192000" y="1239821"/>
                  </a:cubicBezTo>
                  <a:cubicBezTo>
                    <a:pt x="12192000" y="2073579"/>
                    <a:pt x="12192001" y="2907336"/>
                    <a:pt x="12192001" y="3741094"/>
                  </a:cubicBezTo>
                  <a:lnTo>
                    <a:pt x="1" y="3741094"/>
                  </a:lnTo>
                  <a:cubicBezTo>
                    <a:pt x="1" y="2511096"/>
                    <a:pt x="0" y="1281098"/>
                    <a:pt x="0" y="51100"/>
                  </a:cubicBezTo>
                  <a:close/>
                </a:path>
              </a:pathLst>
            </a:custGeom>
            <a:solidFill>
              <a:schemeClr val="accent3"/>
            </a:solidFill>
            <a:ln>
              <a:noFill/>
            </a:ln>
            <a:effectLst>
              <a:outerShdw blurRad="762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94" name="Google Shape;294;p37"/>
          <p:cNvSpPr txBox="1"/>
          <p:nvPr/>
        </p:nvSpPr>
        <p:spPr>
          <a:xfrm>
            <a:off x="71437" y="5635677"/>
            <a:ext cx="3401893" cy="144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6000">
                <a:solidFill>
                  <a:schemeClr val="lt1"/>
                </a:solidFill>
                <a:latin typeface="Arial"/>
                <a:ea typeface="Arial"/>
                <a:cs typeface="Arial"/>
                <a:sym typeface="Arial"/>
              </a:rPr>
              <a:t>Nikahin</a:t>
            </a:r>
            <a:endParaRPr b="1" sz="6000">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38"/>
          <p:cNvSpPr/>
          <p:nvPr/>
        </p:nvSpPr>
        <p:spPr>
          <a:xfrm>
            <a:off x="2176144" y="1031213"/>
            <a:ext cx="2277111" cy="4945725"/>
          </a:xfrm>
          <a:custGeom>
            <a:pathLst>
              <a:path extrusionOk="0" h="4945725" w="2277111">
                <a:moveTo>
                  <a:pt x="1813508" y="0"/>
                </a:moveTo>
                <a:lnTo>
                  <a:pt x="2046340" y="0"/>
                </a:lnTo>
                <a:cubicBezTo>
                  <a:pt x="2173790" y="0"/>
                  <a:pt x="2277111" y="104406"/>
                  <a:pt x="2277111" y="233199"/>
                </a:cubicBezTo>
                <a:lnTo>
                  <a:pt x="2277111" y="4712525"/>
                </a:lnTo>
                <a:cubicBezTo>
                  <a:pt x="2277111" y="4841319"/>
                  <a:pt x="2173790" y="4945725"/>
                  <a:pt x="2046340" y="4945725"/>
                </a:cubicBezTo>
                <a:lnTo>
                  <a:pt x="1176656" y="4945725"/>
                </a:lnTo>
                <a:lnTo>
                  <a:pt x="1176656" y="4945725"/>
                </a:lnTo>
                <a:lnTo>
                  <a:pt x="230772" y="4945725"/>
                </a:lnTo>
                <a:cubicBezTo>
                  <a:pt x="103322" y="4945725"/>
                  <a:pt x="0" y="4841320"/>
                  <a:pt x="0" y="4712525"/>
                </a:cubicBezTo>
                <a:lnTo>
                  <a:pt x="0" y="233199"/>
                </a:lnTo>
                <a:cubicBezTo>
                  <a:pt x="0" y="104407"/>
                  <a:pt x="103322" y="1"/>
                  <a:pt x="230772" y="1"/>
                </a:cubicBezTo>
                <a:lnTo>
                  <a:pt x="463603" y="1"/>
                </a:lnTo>
                <a:cubicBezTo>
                  <a:pt x="486614" y="141"/>
                  <a:pt x="503274" y="17746"/>
                  <a:pt x="504060" y="43286"/>
                </a:cubicBezTo>
                <a:cubicBezTo>
                  <a:pt x="504060" y="125835"/>
                  <a:pt x="568692" y="186404"/>
                  <a:pt x="650380" y="186404"/>
                </a:cubicBezTo>
                <a:lnTo>
                  <a:pt x="1100456" y="186404"/>
                </a:lnTo>
                <a:lnTo>
                  <a:pt x="1100456" y="186403"/>
                </a:lnTo>
                <a:lnTo>
                  <a:pt x="1626732" y="186403"/>
                </a:lnTo>
                <a:cubicBezTo>
                  <a:pt x="1708419" y="186403"/>
                  <a:pt x="1773052" y="125834"/>
                  <a:pt x="1773052" y="43286"/>
                </a:cubicBezTo>
                <a:cubicBezTo>
                  <a:pt x="1773837" y="17746"/>
                  <a:pt x="1790497" y="141"/>
                  <a:pt x="1813508" y="0"/>
                </a:cubicBezTo>
                <a:close/>
              </a:path>
            </a:pathLst>
          </a:custGeom>
          <a:solidFill>
            <a:schemeClr val="accent1"/>
          </a:solidFill>
          <a:ln cap="flat" cmpd="sng" w="12700">
            <a:solidFill>
              <a:srgbClr val="6F942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38"/>
          <p:cNvSpPr/>
          <p:nvPr/>
        </p:nvSpPr>
        <p:spPr>
          <a:xfrm>
            <a:off x="5835623" y="4004060"/>
            <a:ext cx="2842263" cy="147732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0" lang="en-US" sz="1000">
                <a:solidFill>
                  <a:srgbClr val="7F7F7F"/>
                </a:solidFill>
                <a:latin typeface="Lato Light"/>
                <a:ea typeface="Lato Light"/>
                <a:cs typeface="Lato Light"/>
                <a:sym typeface="Lato Light"/>
              </a:rPr>
              <a:t>Lorem ipsum dolor sit amet, lacus nulla ac netus nibh aliquet, porttitor ligula justo libero vivamus porttitor dolor, conubia mollit. Sapien nam suspendisse, tincidunt eget ante tincidunt, eros in auctor fringilla praesent at diam. In et quam est eget mi. Pellentesque nunc orci.</a:t>
            </a:r>
            <a:endParaRPr sz="1000">
              <a:solidFill>
                <a:srgbClr val="7F7F7F"/>
              </a:solidFill>
              <a:latin typeface="Lato Light"/>
              <a:ea typeface="Lato Light"/>
              <a:cs typeface="Lato Light"/>
              <a:sym typeface="Lato Light"/>
            </a:endParaRPr>
          </a:p>
        </p:txBody>
      </p:sp>
      <p:sp>
        <p:nvSpPr>
          <p:cNvPr id="301" name="Google Shape;301;p38"/>
          <p:cNvSpPr txBox="1"/>
          <p:nvPr/>
        </p:nvSpPr>
        <p:spPr>
          <a:xfrm>
            <a:off x="5835622" y="3498216"/>
            <a:ext cx="3148764" cy="50584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2000">
                <a:solidFill>
                  <a:srgbClr val="3F3F3F"/>
                </a:solidFill>
                <a:latin typeface="Garamond"/>
                <a:ea typeface="Garamond"/>
                <a:cs typeface="Garamond"/>
                <a:sym typeface="Garamond"/>
              </a:rPr>
              <a:t>Best Portofolio</a:t>
            </a:r>
            <a:endParaRPr b="1" sz="2000">
              <a:solidFill>
                <a:srgbClr val="3F3F3F"/>
              </a:solidFill>
              <a:latin typeface="Garamond"/>
              <a:ea typeface="Garamond"/>
              <a:cs typeface="Garamond"/>
              <a:sym typeface="Garamond"/>
            </a:endParaRPr>
          </a:p>
        </p:txBody>
      </p:sp>
      <p:sp>
        <p:nvSpPr>
          <p:cNvPr id="302" name="Google Shape;302;p38"/>
          <p:cNvSpPr txBox="1"/>
          <p:nvPr/>
        </p:nvSpPr>
        <p:spPr>
          <a:xfrm>
            <a:off x="5835626" y="1024200"/>
            <a:ext cx="46752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Awesome</a:t>
            </a:r>
            <a:endParaRPr b="1" sz="7200">
              <a:solidFill>
                <a:schemeClr val="dk1"/>
              </a:solidFill>
              <a:latin typeface="Arial"/>
              <a:ea typeface="Arial"/>
              <a:cs typeface="Arial"/>
              <a:sym typeface="Arial"/>
            </a:endParaRPr>
          </a:p>
        </p:txBody>
      </p:sp>
      <p:sp>
        <p:nvSpPr>
          <p:cNvPr id="303" name="Google Shape;303;p38"/>
          <p:cNvSpPr txBox="1"/>
          <p:nvPr/>
        </p:nvSpPr>
        <p:spPr>
          <a:xfrm>
            <a:off x="5835622" y="2304588"/>
            <a:ext cx="3564117"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Garamond"/>
                <a:ea typeface="Garamond"/>
                <a:cs typeface="Garamond"/>
                <a:sym typeface="Garamond"/>
              </a:rPr>
              <a:t>Mockup Slide</a:t>
            </a:r>
            <a:endParaRPr sz="3600">
              <a:solidFill>
                <a:schemeClr val="dk1"/>
              </a:solidFill>
              <a:latin typeface="Garamond"/>
              <a:ea typeface="Garamond"/>
              <a:cs typeface="Garamond"/>
              <a:sym typeface="Garamond"/>
            </a:endParaRPr>
          </a:p>
        </p:txBody>
      </p:sp>
      <p:sp>
        <p:nvSpPr>
          <p:cNvPr id="304" name="Google Shape;304;p38"/>
          <p:cNvSpPr/>
          <p:nvPr/>
        </p:nvSpPr>
        <p:spPr>
          <a:xfrm rot="-5400000">
            <a:off x="10621792" y="-1601132"/>
            <a:ext cx="3202264" cy="3202264"/>
          </a:xfrm>
          <a:prstGeom prst="blockArc">
            <a:avLst>
              <a:gd fmla="val 10800000" name="adj1"/>
              <a:gd fmla="val 16199946" name="adj2"/>
              <a:gd fmla="val 4563" name="adj3"/>
            </a:avLst>
          </a:prstGeom>
          <a:solidFill>
            <a:srgbClr val="4A7B29">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Google Shape;309;p39"/>
          <p:cNvSpPr/>
          <p:nvPr/>
        </p:nvSpPr>
        <p:spPr>
          <a:xfrm>
            <a:off x="3974123" y="1921384"/>
            <a:ext cx="4243754" cy="2691174"/>
          </a:xfrm>
          <a:custGeom>
            <a:pathLst>
              <a:path extrusionOk="0" h="2691174" w="4243754">
                <a:moveTo>
                  <a:pt x="0" y="0"/>
                </a:moveTo>
                <a:lnTo>
                  <a:pt x="4243754" y="0"/>
                </a:lnTo>
                <a:lnTo>
                  <a:pt x="4243754" y="2691174"/>
                </a:lnTo>
                <a:lnTo>
                  <a:pt x="0" y="2691174"/>
                </a:lnTo>
                <a:close/>
              </a:path>
            </a:pathLst>
          </a:custGeom>
          <a:solidFill>
            <a:schemeClr val="accent1"/>
          </a:solidFill>
          <a:ln cap="flat" cmpd="sng" w="12700">
            <a:solidFill>
              <a:srgbClr val="6F942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10" name="Google Shape;310;p39"/>
          <p:cNvGrpSpPr/>
          <p:nvPr/>
        </p:nvGrpSpPr>
        <p:grpSpPr>
          <a:xfrm>
            <a:off x="9283394" y="2280387"/>
            <a:ext cx="562708" cy="562708"/>
            <a:chOff x="11338560" y="7314907"/>
            <a:chExt cx="1097280" cy="1097280"/>
          </a:xfrm>
        </p:grpSpPr>
        <p:sp>
          <p:nvSpPr>
            <p:cNvPr id="311" name="Google Shape;311;p39"/>
            <p:cNvSpPr/>
            <p:nvPr/>
          </p:nvSpPr>
          <p:spPr>
            <a:xfrm>
              <a:off x="11338560" y="7314907"/>
              <a:ext cx="1097280" cy="109728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34">
                <a:solidFill>
                  <a:schemeClr val="dk1"/>
                </a:solidFill>
                <a:latin typeface="Lato"/>
                <a:ea typeface="Lato"/>
                <a:cs typeface="Lato"/>
                <a:sym typeface="Lato"/>
              </a:endParaRPr>
            </a:p>
          </p:txBody>
        </p:sp>
        <p:sp>
          <p:nvSpPr>
            <p:cNvPr id="312" name="Google Shape;312;p39"/>
            <p:cNvSpPr/>
            <p:nvPr/>
          </p:nvSpPr>
          <p:spPr>
            <a:xfrm>
              <a:off x="11686288" y="7587294"/>
              <a:ext cx="401824" cy="552505"/>
            </a:xfrm>
            <a:custGeom>
              <a:pathLst>
                <a:path extrusionOk="0" h="21600" w="21600">
                  <a:moveTo>
                    <a:pt x="11475" y="15573"/>
                  </a:moveTo>
                  <a:lnTo>
                    <a:pt x="11475" y="16200"/>
                  </a:lnTo>
                  <a:cubicBezTo>
                    <a:pt x="11475" y="16471"/>
                    <a:pt x="11172" y="16691"/>
                    <a:pt x="10800" y="16691"/>
                  </a:cubicBezTo>
                  <a:cubicBezTo>
                    <a:pt x="10428" y="16691"/>
                    <a:pt x="10125" y="16471"/>
                    <a:pt x="10125" y="16200"/>
                  </a:cubicBezTo>
                  <a:lnTo>
                    <a:pt x="10125" y="15573"/>
                  </a:lnTo>
                  <a:cubicBezTo>
                    <a:pt x="9723" y="15403"/>
                    <a:pt x="9450" y="15090"/>
                    <a:pt x="9450" y="14727"/>
                  </a:cubicBezTo>
                  <a:cubicBezTo>
                    <a:pt x="9450" y="14185"/>
                    <a:pt x="10055" y="13745"/>
                    <a:pt x="10800" y="13745"/>
                  </a:cubicBezTo>
                  <a:cubicBezTo>
                    <a:pt x="11545" y="13745"/>
                    <a:pt x="12150" y="14185"/>
                    <a:pt x="12150" y="14727"/>
                  </a:cubicBezTo>
                  <a:cubicBezTo>
                    <a:pt x="12150" y="15090"/>
                    <a:pt x="11876" y="15403"/>
                    <a:pt x="11475" y="15573"/>
                  </a:cubicBezTo>
                  <a:moveTo>
                    <a:pt x="10800" y="12764"/>
                  </a:moveTo>
                  <a:cubicBezTo>
                    <a:pt x="9309" y="12764"/>
                    <a:pt x="8100" y="13643"/>
                    <a:pt x="8100" y="14727"/>
                  </a:cubicBezTo>
                  <a:cubicBezTo>
                    <a:pt x="8100" y="15232"/>
                    <a:pt x="8369" y="15686"/>
                    <a:pt x="8798" y="16034"/>
                  </a:cubicBezTo>
                  <a:cubicBezTo>
                    <a:pt x="8789" y="16089"/>
                    <a:pt x="8775" y="16143"/>
                    <a:pt x="8775" y="16200"/>
                  </a:cubicBezTo>
                  <a:cubicBezTo>
                    <a:pt x="8775" y="17014"/>
                    <a:pt x="9681" y="17673"/>
                    <a:pt x="10800" y="17673"/>
                  </a:cubicBezTo>
                  <a:cubicBezTo>
                    <a:pt x="11919" y="17673"/>
                    <a:pt x="12825" y="17014"/>
                    <a:pt x="12825" y="16200"/>
                  </a:cubicBezTo>
                  <a:cubicBezTo>
                    <a:pt x="12825" y="16143"/>
                    <a:pt x="12810" y="16089"/>
                    <a:pt x="12802" y="16034"/>
                  </a:cubicBezTo>
                  <a:cubicBezTo>
                    <a:pt x="13231" y="15687"/>
                    <a:pt x="13500" y="15232"/>
                    <a:pt x="13500" y="14727"/>
                  </a:cubicBezTo>
                  <a:cubicBezTo>
                    <a:pt x="13500" y="13643"/>
                    <a:pt x="12291" y="12764"/>
                    <a:pt x="10800" y="12764"/>
                  </a:cubicBezTo>
                  <a:moveTo>
                    <a:pt x="20250" y="19636"/>
                  </a:moveTo>
                  <a:cubicBezTo>
                    <a:pt x="20250" y="20179"/>
                    <a:pt x="19645" y="20618"/>
                    <a:pt x="18900" y="20618"/>
                  </a:cubicBezTo>
                  <a:lnTo>
                    <a:pt x="2700" y="20618"/>
                  </a:lnTo>
                  <a:cubicBezTo>
                    <a:pt x="1955" y="20618"/>
                    <a:pt x="1350" y="20179"/>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18900" y="8836"/>
                  </a:moveTo>
                  <a:lnTo>
                    <a:pt x="18900" y="5891"/>
                  </a:lnTo>
                  <a:cubicBezTo>
                    <a:pt x="18900" y="2638"/>
                    <a:pt x="15273" y="0"/>
                    <a:pt x="10800" y="0"/>
                  </a:cubicBezTo>
                  <a:cubicBezTo>
                    <a:pt x="6327" y="0"/>
                    <a:pt x="2700" y="2638"/>
                    <a:pt x="2700" y="5891"/>
                  </a:cubicBezTo>
                  <a:cubicBezTo>
                    <a:pt x="2700" y="6162"/>
                    <a:pt x="3003" y="6382"/>
                    <a:pt x="3375" y="6382"/>
                  </a:cubicBezTo>
                  <a:cubicBezTo>
                    <a:pt x="3747" y="6382"/>
                    <a:pt x="4050" y="6162"/>
                    <a:pt x="4050" y="5891"/>
                  </a:cubicBezTo>
                  <a:cubicBezTo>
                    <a:pt x="4050" y="3180"/>
                    <a:pt x="7072" y="982"/>
                    <a:pt x="10800" y="982"/>
                  </a:cubicBezTo>
                  <a:cubicBezTo>
                    <a:pt x="14528" y="982"/>
                    <a:pt x="17550" y="3180"/>
                    <a:pt x="17550" y="5891"/>
                  </a:cubicBezTo>
                  <a:lnTo>
                    <a:pt x="17550" y="8836"/>
                  </a:ln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path>
              </a:pathLst>
            </a:custGeom>
            <a:solidFill>
              <a:schemeClr val="lt1"/>
            </a:solidFill>
            <a:ln>
              <a:noFill/>
            </a:ln>
          </p:spPr>
          <p:txBody>
            <a:bodyPr anchorCtr="0" anchor="ctr" bIns="10100" lIns="10100" spcFirstLastPara="1" rIns="10100" wrap="square" tIns="10100">
              <a:noAutofit/>
            </a:bodyPr>
            <a:lstStyle/>
            <a:p>
              <a:pPr indent="0" lvl="0" marL="0" marR="0" rtl="0" algn="l">
                <a:spcBef>
                  <a:spcPts val="0"/>
                </a:spcBef>
                <a:spcAft>
                  <a:spcPts val="0"/>
                </a:spcAft>
                <a:buNone/>
              </a:pPr>
              <a:r>
                <a:t/>
              </a:r>
              <a:endParaRPr sz="797">
                <a:solidFill>
                  <a:schemeClr val="dk1"/>
                </a:solidFill>
                <a:latin typeface="Lato"/>
                <a:ea typeface="Lato"/>
                <a:cs typeface="Lato"/>
                <a:sym typeface="Lato"/>
              </a:endParaRPr>
            </a:p>
          </p:txBody>
        </p:sp>
      </p:grpSp>
      <p:grpSp>
        <p:nvGrpSpPr>
          <p:cNvPr id="313" name="Google Shape;313;p39"/>
          <p:cNvGrpSpPr/>
          <p:nvPr/>
        </p:nvGrpSpPr>
        <p:grpSpPr>
          <a:xfrm>
            <a:off x="2388017" y="2271476"/>
            <a:ext cx="562708" cy="562708"/>
            <a:chOff x="3995743" y="7314907"/>
            <a:chExt cx="1097280" cy="1097280"/>
          </a:xfrm>
        </p:grpSpPr>
        <p:sp>
          <p:nvSpPr>
            <p:cNvPr id="314" name="Google Shape;314;p39"/>
            <p:cNvSpPr/>
            <p:nvPr/>
          </p:nvSpPr>
          <p:spPr>
            <a:xfrm>
              <a:off x="3995743" y="7314907"/>
              <a:ext cx="1097280" cy="109728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34">
                <a:solidFill>
                  <a:schemeClr val="dk1"/>
                </a:solidFill>
                <a:latin typeface="Lato"/>
                <a:ea typeface="Lato"/>
                <a:cs typeface="Lato"/>
                <a:sym typeface="Lato"/>
              </a:endParaRPr>
            </a:p>
          </p:txBody>
        </p:sp>
        <p:sp>
          <p:nvSpPr>
            <p:cNvPr id="315" name="Google Shape;315;p39"/>
            <p:cNvSpPr/>
            <p:nvPr/>
          </p:nvSpPr>
          <p:spPr>
            <a:xfrm>
              <a:off x="4318357" y="7587294"/>
              <a:ext cx="452051" cy="552506"/>
            </a:xfrm>
            <a:custGeom>
              <a:pathLst>
                <a:path extrusionOk="0" h="21600" w="21600">
                  <a:moveTo>
                    <a:pt x="20400" y="5891"/>
                  </a:moveTo>
                  <a:lnTo>
                    <a:pt x="1200" y="5891"/>
                  </a:lnTo>
                  <a:lnTo>
                    <a:pt x="1200" y="3927"/>
                  </a:lnTo>
                  <a:lnTo>
                    <a:pt x="6000" y="3927"/>
                  </a:lnTo>
                  <a:cubicBezTo>
                    <a:pt x="6000" y="4469"/>
                    <a:pt x="6538" y="4909"/>
                    <a:pt x="7200" y="4909"/>
                  </a:cubicBezTo>
                  <a:lnTo>
                    <a:pt x="14400" y="4909"/>
                  </a:lnTo>
                  <a:cubicBezTo>
                    <a:pt x="15062" y="4909"/>
                    <a:pt x="15600" y="4469"/>
                    <a:pt x="15600" y="3927"/>
                  </a:cubicBezTo>
                  <a:lnTo>
                    <a:pt x="20400" y="3927"/>
                  </a:lnTo>
                  <a:cubicBezTo>
                    <a:pt x="20400" y="3927"/>
                    <a:pt x="20400" y="5891"/>
                    <a:pt x="20400" y="5891"/>
                  </a:cubicBezTo>
                  <a:close/>
                  <a:moveTo>
                    <a:pt x="20400" y="20618"/>
                  </a:moveTo>
                  <a:lnTo>
                    <a:pt x="1200" y="20618"/>
                  </a:lnTo>
                  <a:lnTo>
                    <a:pt x="1200" y="6873"/>
                  </a:lnTo>
                  <a:lnTo>
                    <a:pt x="20400" y="6873"/>
                  </a:lnTo>
                  <a:cubicBezTo>
                    <a:pt x="20400" y="6873"/>
                    <a:pt x="20400" y="20618"/>
                    <a:pt x="20400" y="20618"/>
                  </a:cubicBezTo>
                  <a:close/>
                  <a:moveTo>
                    <a:pt x="7200" y="1964"/>
                  </a:moveTo>
                  <a:lnTo>
                    <a:pt x="14400" y="1964"/>
                  </a:lnTo>
                  <a:lnTo>
                    <a:pt x="14400" y="3927"/>
                  </a:lnTo>
                  <a:lnTo>
                    <a:pt x="7200" y="3927"/>
                  </a:lnTo>
                  <a:cubicBezTo>
                    <a:pt x="7200" y="3927"/>
                    <a:pt x="7200" y="1964"/>
                    <a:pt x="7200" y="1964"/>
                  </a:cubicBezTo>
                  <a:close/>
                  <a:moveTo>
                    <a:pt x="20400" y="2945"/>
                  </a:moveTo>
                  <a:lnTo>
                    <a:pt x="15600" y="2945"/>
                  </a:lnTo>
                  <a:lnTo>
                    <a:pt x="15600" y="1964"/>
                  </a:lnTo>
                  <a:cubicBezTo>
                    <a:pt x="15600" y="1422"/>
                    <a:pt x="15062" y="982"/>
                    <a:pt x="14400" y="982"/>
                  </a:cubicBezTo>
                  <a:lnTo>
                    <a:pt x="12000" y="982"/>
                  </a:lnTo>
                  <a:cubicBezTo>
                    <a:pt x="12000" y="440"/>
                    <a:pt x="11462" y="0"/>
                    <a:pt x="10800" y="0"/>
                  </a:cubicBezTo>
                  <a:cubicBezTo>
                    <a:pt x="10138" y="0"/>
                    <a:pt x="9600" y="440"/>
                    <a:pt x="9600" y="982"/>
                  </a:cubicBezTo>
                  <a:lnTo>
                    <a:pt x="7200" y="982"/>
                  </a:lnTo>
                  <a:cubicBezTo>
                    <a:pt x="6538" y="982"/>
                    <a:pt x="6000" y="1422"/>
                    <a:pt x="6000" y="1964"/>
                  </a:cubicBezTo>
                  <a:lnTo>
                    <a:pt x="6000" y="2945"/>
                  </a:lnTo>
                  <a:lnTo>
                    <a:pt x="1200" y="2945"/>
                  </a:lnTo>
                  <a:cubicBezTo>
                    <a:pt x="538" y="2945"/>
                    <a:pt x="0" y="3386"/>
                    <a:pt x="0" y="3927"/>
                  </a:cubicBezTo>
                  <a:lnTo>
                    <a:pt x="0" y="20618"/>
                  </a:lnTo>
                  <a:cubicBezTo>
                    <a:pt x="0" y="21160"/>
                    <a:pt x="538" y="21600"/>
                    <a:pt x="1200" y="21600"/>
                  </a:cubicBezTo>
                  <a:lnTo>
                    <a:pt x="20400" y="21600"/>
                  </a:lnTo>
                  <a:cubicBezTo>
                    <a:pt x="21062" y="21600"/>
                    <a:pt x="21600" y="21160"/>
                    <a:pt x="21600" y="20618"/>
                  </a:cubicBezTo>
                  <a:lnTo>
                    <a:pt x="21600" y="3927"/>
                  </a:lnTo>
                  <a:cubicBezTo>
                    <a:pt x="21600" y="3386"/>
                    <a:pt x="21062" y="2945"/>
                    <a:pt x="20400" y="2945"/>
                  </a:cubicBezTo>
                  <a:moveTo>
                    <a:pt x="4200" y="16691"/>
                  </a:moveTo>
                  <a:lnTo>
                    <a:pt x="15000" y="16691"/>
                  </a:lnTo>
                  <a:cubicBezTo>
                    <a:pt x="15331" y="16691"/>
                    <a:pt x="15600" y="16472"/>
                    <a:pt x="15600" y="16200"/>
                  </a:cubicBezTo>
                  <a:cubicBezTo>
                    <a:pt x="15600" y="15929"/>
                    <a:pt x="15331" y="15709"/>
                    <a:pt x="15000" y="15709"/>
                  </a:cubicBezTo>
                  <a:lnTo>
                    <a:pt x="4200" y="15709"/>
                  </a:lnTo>
                  <a:cubicBezTo>
                    <a:pt x="3869" y="15709"/>
                    <a:pt x="3600" y="15929"/>
                    <a:pt x="3600" y="16200"/>
                  </a:cubicBezTo>
                  <a:cubicBezTo>
                    <a:pt x="3600" y="16472"/>
                    <a:pt x="3869" y="16691"/>
                    <a:pt x="4200" y="16691"/>
                  </a:cubicBezTo>
                  <a:moveTo>
                    <a:pt x="4200" y="13745"/>
                  </a:moveTo>
                  <a:lnTo>
                    <a:pt x="17400" y="13745"/>
                  </a:lnTo>
                  <a:cubicBezTo>
                    <a:pt x="17731" y="13745"/>
                    <a:pt x="18000" y="13526"/>
                    <a:pt x="18000" y="13255"/>
                  </a:cubicBezTo>
                  <a:cubicBezTo>
                    <a:pt x="18000" y="12984"/>
                    <a:pt x="17731" y="12764"/>
                    <a:pt x="17400" y="12764"/>
                  </a:cubicBezTo>
                  <a:lnTo>
                    <a:pt x="4200" y="12764"/>
                  </a:lnTo>
                  <a:cubicBezTo>
                    <a:pt x="3869" y="12764"/>
                    <a:pt x="3600" y="12984"/>
                    <a:pt x="3600" y="13255"/>
                  </a:cubicBezTo>
                  <a:cubicBezTo>
                    <a:pt x="3600" y="13526"/>
                    <a:pt x="3869" y="13745"/>
                    <a:pt x="4200" y="13745"/>
                  </a:cubicBezTo>
                  <a:moveTo>
                    <a:pt x="4200" y="10800"/>
                  </a:moveTo>
                  <a:lnTo>
                    <a:pt x="11400" y="10800"/>
                  </a:lnTo>
                  <a:cubicBezTo>
                    <a:pt x="11731" y="10800"/>
                    <a:pt x="12000" y="10581"/>
                    <a:pt x="12000" y="10309"/>
                  </a:cubicBezTo>
                  <a:cubicBezTo>
                    <a:pt x="12000" y="10038"/>
                    <a:pt x="11731" y="9818"/>
                    <a:pt x="11400" y="9818"/>
                  </a:cubicBezTo>
                  <a:lnTo>
                    <a:pt x="4200" y="9818"/>
                  </a:lnTo>
                  <a:cubicBezTo>
                    <a:pt x="3869" y="9818"/>
                    <a:pt x="3600" y="10038"/>
                    <a:pt x="3600" y="10309"/>
                  </a:cubicBezTo>
                  <a:cubicBezTo>
                    <a:pt x="3600" y="10581"/>
                    <a:pt x="3869" y="10800"/>
                    <a:pt x="4200" y="10800"/>
                  </a:cubicBezTo>
                </a:path>
              </a:pathLst>
            </a:custGeom>
            <a:solidFill>
              <a:schemeClr val="lt1"/>
            </a:solidFill>
            <a:ln>
              <a:noFill/>
            </a:ln>
          </p:spPr>
          <p:txBody>
            <a:bodyPr anchorCtr="0" anchor="ctr" bIns="10100" lIns="10100" spcFirstLastPara="1" rIns="10100" wrap="square" tIns="10100">
              <a:noAutofit/>
            </a:bodyPr>
            <a:lstStyle/>
            <a:p>
              <a:pPr indent="0" lvl="0" marL="0" marR="0" rtl="0" algn="l">
                <a:spcBef>
                  <a:spcPts val="0"/>
                </a:spcBef>
                <a:spcAft>
                  <a:spcPts val="0"/>
                </a:spcAft>
                <a:buNone/>
              </a:pPr>
              <a:r>
                <a:t/>
              </a:r>
              <a:endParaRPr sz="797">
                <a:solidFill>
                  <a:schemeClr val="dk1"/>
                </a:solidFill>
                <a:latin typeface="Lato"/>
                <a:ea typeface="Lato"/>
                <a:cs typeface="Lato"/>
                <a:sym typeface="Lato"/>
              </a:endParaRPr>
            </a:p>
          </p:txBody>
        </p:sp>
      </p:grpSp>
      <p:grpSp>
        <p:nvGrpSpPr>
          <p:cNvPr id="316" name="Google Shape;316;p39"/>
          <p:cNvGrpSpPr/>
          <p:nvPr/>
        </p:nvGrpSpPr>
        <p:grpSpPr>
          <a:xfrm>
            <a:off x="9263166" y="3651071"/>
            <a:ext cx="562708" cy="562708"/>
            <a:chOff x="18696616" y="7319364"/>
            <a:chExt cx="1097280" cy="1097280"/>
          </a:xfrm>
        </p:grpSpPr>
        <p:sp>
          <p:nvSpPr>
            <p:cNvPr id="317" name="Google Shape;317;p39"/>
            <p:cNvSpPr/>
            <p:nvPr/>
          </p:nvSpPr>
          <p:spPr>
            <a:xfrm>
              <a:off x="18696616" y="7319364"/>
              <a:ext cx="1097280" cy="109728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34">
                <a:solidFill>
                  <a:schemeClr val="dk1"/>
                </a:solidFill>
                <a:latin typeface="Lato"/>
                <a:ea typeface="Lato"/>
                <a:cs typeface="Lato"/>
                <a:sym typeface="Lato"/>
              </a:endParaRPr>
            </a:p>
          </p:txBody>
        </p:sp>
        <p:sp>
          <p:nvSpPr>
            <p:cNvPr id="318" name="Google Shape;318;p39"/>
            <p:cNvSpPr/>
            <p:nvPr/>
          </p:nvSpPr>
          <p:spPr>
            <a:xfrm>
              <a:off x="18969003" y="7587293"/>
              <a:ext cx="552506" cy="552506"/>
            </a:xfrm>
            <a:custGeom>
              <a:pathLst>
                <a:path extrusionOk="0" h="21600" w="21600">
                  <a:moveTo>
                    <a:pt x="11291" y="17673"/>
                  </a:moveTo>
                  <a:cubicBezTo>
                    <a:pt x="11427" y="17673"/>
                    <a:pt x="11549" y="17618"/>
                    <a:pt x="11638" y="17529"/>
                  </a:cubicBezTo>
                  <a:lnTo>
                    <a:pt x="14583" y="14583"/>
                  </a:lnTo>
                  <a:cubicBezTo>
                    <a:pt x="14673" y="14495"/>
                    <a:pt x="14727" y="14372"/>
                    <a:pt x="14727" y="14236"/>
                  </a:cubicBezTo>
                  <a:cubicBezTo>
                    <a:pt x="14727" y="13966"/>
                    <a:pt x="14508" y="13745"/>
                    <a:pt x="14236" y="13745"/>
                  </a:cubicBezTo>
                  <a:cubicBezTo>
                    <a:pt x="14101" y="13745"/>
                    <a:pt x="13978" y="13801"/>
                    <a:pt x="13889" y="13890"/>
                  </a:cubicBezTo>
                  <a:lnTo>
                    <a:pt x="10944" y="16835"/>
                  </a:lnTo>
                  <a:cubicBezTo>
                    <a:pt x="10855" y="16924"/>
                    <a:pt x="10800" y="17047"/>
                    <a:pt x="10800" y="17183"/>
                  </a:cubicBezTo>
                  <a:cubicBezTo>
                    <a:pt x="10800" y="17453"/>
                    <a:pt x="11020" y="17673"/>
                    <a:pt x="11291" y="17673"/>
                  </a:cubicBezTo>
                  <a:moveTo>
                    <a:pt x="8980" y="14871"/>
                  </a:moveTo>
                  <a:cubicBezTo>
                    <a:pt x="8891" y="14961"/>
                    <a:pt x="8836" y="15083"/>
                    <a:pt x="8836" y="15218"/>
                  </a:cubicBezTo>
                  <a:cubicBezTo>
                    <a:pt x="8836" y="15490"/>
                    <a:pt x="9056" y="15709"/>
                    <a:pt x="9327" y="15709"/>
                  </a:cubicBezTo>
                  <a:cubicBezTo>
                    <a:pt x="9463" y="15709"/>
                    <a:pt x="9586" y="15655"/>
                    <a:pt x="9674" y="15565"/>
                  </a:cubicBezTo>
                  <a:lnTo>
                    <a:pt x="10656" y="14583"/>
                  </a:lnTo>
                  <a:cubicBezTo>
                    <a:pt x="10745" y="14495"/>
                    <a:pt x="10800" y="14372"/>
                    <a:pt x="10800" y="14236"/>
                  </a:cubicBezTo>
                  <a:cubicBezTo>
                    <a:pt x="10800" y="13966"/>
                    <a:pt x="10580" y="13745"/>
                    <a:pt x="10309" y="13745"/>
                  </a:cubicBezTo>
                  <a:cubicBezTo>
                    <a:pt x="10174" y="13745"/>
                    <a:pt x="10051" y="13801"/>
                    <a:pt x="9962" y="13890"/>
                  </a:cubicBezTo>
                  <a:cubicBezTo>
                    <a:pt x="9962" y="13890"/>
                    <a:pt x="8980" y="14871"/>
                    <a:pt x="8980" y="14871"/>
                  </a:cubicBezTo>
                  <a:close/>
                  <a:moveTo>
                    <a:pt x="11291" y="20415"/>
                  </a:moveTo>
                  <a:lnTo>
                    <a:pt x="982" y="10106"/>
                  </a:lnTo>
                  <a:lnTo>
                    <a:pt x="982" y="1473"/>
                  </a:lnTo>
                  <a:cubicBezTo>
                    <a:pt x="982" y="1202"/>
                    <a:pt x="1201" y="982"/>
                    <a:pt x="1473" y="982"/>
                  </a:cubicBezTo>
                  <a:lnTo>
                    <a:pt x="10106" y="982"/>
                  </a:lnTo>
                  <a:lnTo>
                    <a:pt x="20415" y="11291"/>
                  </a:lnTo>
                  <a:cubicBezTo>
                    <a:pt x="20415" y="11291"/>
                    <a:pt x="11291" y="20415"/>
                    <a:pt x="11291" y="20415"/>
                  </a:cubicBezTo>
                  <a:close/>
                  <a:moveTo>
                    <a:pt x="21456" y="10944"/>
                  </a:moveTo>
                  <a:lnTo>
                    <a:pt x="10656" y="144"/>
                  </a:lnTo>
                  <a:cubicBezTo>
                    <a:pt x="10567" y="55"/>
                    <a:pt x="10445" y="0"/>
                    <a:pt x="10309" y="0"/>
                  </a:cubicBezTo>
                  <a:lnTo>
                    <a:pt x="1473" y="0"/>
                  </a:lnTo>
                  <a:cubicBezTo>
                    <a:pt x="660" y="0"/>
                    <a:pt x="0" y="660"/>
                    <a:pt x="0" y="1473"/>
                  </a:cubicBezTo>
                  <a:lnTo>
                    <a:pt x="0" y="10310"/>
                  </a:lnTo>
                  <a:cubicBezTo>
                    <a:pt x="0" y="10445"/>
                    <a:pt x="55" y="10567"/>
                    <a:pt x="144" y="10656"/>
                  </a:cubicBezTo>
                  <a:lnTo>
                    <a:pt x="10944" y="21456"/>
                  </a:lnTo>
                  <a:cubicBezTo>
                    <a:pt x="11033" y="21546"/>
                    <a:pt x="11155" y="21600"/>
                    <a:pt x="11291" y="21600"/>
                  </a:cubicBezTo>
                  <a:cubicBezTo>
                    <a:pt x="11427" y="21600"/>
                    <a:pt x="11549" y="21546"/>
                    <a:pt x="11638" y="21456"/>
                  </a:cubicBezTo>
                  <a:lnTo>
                    <a:pt x="21456" y="11638"/>
                  </a:lnTo>
                  <a:cubicBezTo>
                    <a:pt x="21545" y="11549"/>
                    <a:pt x="21600" y="11427"/>
                    <a:pt x="21600" y="11291"/>
                  </a:cubicBezTo>
                  <a:cubicBezTo>
                    <a:pt x="21600" y="11156"/>
                    <a:pt x="21545" y="11033"/>
                    <a:pt x="21456" y="10944"/>
                  </a:cubicBezTo>
                  <a:moveTo>
                    <a:pt x="11782" y="13255"/>
                  </a:moveTo>
                  <a:cubicBezTo>
                    <a:pt x="11917" y="13255"/>
                    <a:pt x="12040" y="13200"/>
                    <a:pt x="12129" y="13111"/>
                  </a:cubicBezTo>
                  <a:lnTo>
                    <a:pt x="14093" y="11147"/>
                  </a:lnTo>
                  <a:cubicBezTo>
                    <a:pt x="14182" y="11058"/>
                    <a:pt x="14236" y="10936"/>
                    <a:pt x="14236" y="10800"/>
                  </a:cubicBezTo>
                  <a:cubicBezTo>
                    <a:pt x="14236" y="10529"/>
                    <a:pt x="14017" y="10310"/>
                    <a:pt x="13745" y="10310"/>
                  </a:cubicBezTo>
                  <a:cubicBezTo>
                    <a:pt x="13610" y="10310"/>
                    <a:pt x="13487" y="10364"/>
                    <a:pt x="13398" y="10453"/>
                  </a:cubicBezTo>
                  <a:lnTo>
                    <a:pt x="11435" y="12417"/>
                  </a:lnTo>
                  <a:cubicBezTo>
                    <a:pt x="11346" y="12506"/>
                    <a:pt x="11291" y="12629"/>
                    <a:pt x="11291" y="12764"/>
                  </a:cubicBezTo>
                  <a:cubicBezTo>
                    <a:pt x="11291" y="13035"/>
                    <a:pt x="11510" y="13255"/>
                    <a:pt x="11782" y="13255"/>
                  </a:cubicBezTo>
                  <a:moveTo>
                    <a:pt x="4418" y="4909"/>
                  </a:moveTo>
                  <a:cubicBezTo>
                    <a:pt x="4147" y="4909"/>
                    <a:pt x="3927" y="4690"/>
                    <a:pt x="3927" y="4418"/>
                  </a:cubicBezTo>
                  <a:cubicBezTo>
                    <a:pt x="3927" y="4147"/>
                    <a:pt x="4147" y="3927"/>
                    <a:pt x="4418" y="3927"/>
                  </a:cubicBezTo>
                  <a:cubicBezTo>
                    <a:pt x="4690" y="3927"/>
                    <a:pt x="4909" y="4147"/>
                    <a:pt x="4909" y="4418"/>
                  </a:cubicBezTo>
                  <a:cubicBezTo>
                    <a:pt x="4909" y="4690"/>
                    <a:pt x="4690" y="4909"/>
                    <a:pt x="4418" y="4909"/>
                  </a:cubicBezTo>
                  <a:moveTo>
                    <a:pt x="4418" y="2945"/>
                  </a:moveTo>
                  <a:cubicBezTo>
                    <a:pt x="3605" y="2945"/>
                    <a:pt x="2945" y="3605"/>
                    <a:pt x="2945" y="4418"/>
                  </a:cubicBezTo>
                  <a:cubicBezTo>
                    <a:pt x="2945" y="5232"/>
                    <a:pt x="3605" y="5891"/>
                    <a:pt x="4418" y="5891"/>
                  </a:cubicBezTo>
                  <a:cubicBezTo>
                    <a:pt x="5231" y="5891"/>
                    <a:pt x="5891" y="5232"/>
                    <a:pt x="5891" y="4418"/>
                  </a:cubicBezTo>
                  <a:cubicBezTo>
                    <a:pt x="5891" y="3605"/>
                    <a:pt x="5231" y="2945"/>
                    <a:pt x="4418" y="2945"/>
                  </a:cubicBezTo>
                </a:path>
              </a:pathLst>
            </a:custGeom>
            <a:solidFill>
              <a:schemeClr val="lt1"/>
            </a:solidFill>
            <a:ln>
              <a:noFill/>
            </a:ln>
          </p:spPr>
          <p:txBody>
            <a:bodyPr anchorCtr="0" anchor="ctr" bIns="10100" lIns="10100" spcFirstLastPara="1" rIns="10100" wrap="square" tIns="10100">
              <a:noAutofit/>
            </a:bodyPr>
            <a:lstStyle/>
            <a:p>
              <a:pPr indent="0" lvl="0" marL="0" marR="0" rtl="0" algn="l">
                <a:spcBef>
                  <a:spcPts val="0"/>
                </a:spcBef>
                <a:spcAft>
                  <a:spcPts val="0"/>
                </a:spcAft>
                <a:buNone/>
              </a:pPr>
              <a:r>
                <a:t/>
              </a:r>
              <a:endParaRPr sz="797">
                <a:solidFill>
                  <a:schemeClr val="dk1"/>
                </a:solidFill>
                <a:latin typeface="Lato"/>
                <a:ea typeface="Lato"/>
                <a:cs typeface="Lato"/>
                <a:sym typeface="Lato"/>
              </a:endParaRPr>
            </a:p>
          </p:txBody>
        </p:sp>
      </p:grpSp>
      <p:grpSp>
        <p:nvGrpSpPr>
          <p:cNvPr id="319" name="Google Shape;319;p39"/>
          <p:cNvGrpSpPr/>
          <p:nvPr/>
        </p:nvGrpSpPr>
        <p:grpSpPr>
          <a:xfrm>
            <a:off x="2388016" y="3651071"/>
            <a:ext cx="562708" cy="562708"/>
            <a:chOff x="1828800" y="9841704"/>
            <a:chExt cx="1097280" cy="1097280"/>
          </a:xfrm>
        </p:grpSpPr>
        <p:sp>
          <p:nvSpPr>
            <p:cNvPr id="320" name="Google Shape;320;p39"/>
            <p:cNvSpPr/>
            <p:nvPr/>
          </p:nvSpPr>
          <p:spPr>
            <a:xfrm>
              <a:off x="1828800" y="9841704"/>
              <a:ext cx="1097280" cy="109728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34">
                <a:solidFill>
                  <a:schemeClr val="dk1"/>
                </a:solidFill>
                <a:latin typeface="Lato"/>
                <a:ea typeface="Lato"/>
                <a:cs typeface="Lato"/>
                <a:sym typeface="Lato"/>
              </a:endParaRPr>
            </a:p>
          </p:txBody>
        </p:sp>
        <p:sp>
          <p:nvSpPr>
            <p:cNvPr id="321" name="Google Shape;321;p39"/>
            <p:cNvSpPr/>
            <p:nvPr/>
          </p:nvSpPr>
          <p:spPr>
            <a:xfrm>
              <a:off x="2152479" y="10115383"/>
              <a:ext cx="449922" cy="549922"/>
            </a:xfrm>
            <a:custGeom>
              <a:pathLst>
                <a:path extrusionOk="0" h="21600" w="21600">
                  <a:moveTo>
                    <a:pt x="10800" y="8836"/>
                  </a:moveTo>
                  <a:lnTo>
                    <a:pt x="10800" y="5966"/>
                  </a:lnTo>
                  <a:lnTo>
                    <a:pt x="13928" y="8836"/>
                  </a:lnTo>
                  <a:cubicBezTo>
                    <a:pt x="13928" y="8836"/>
                    <a:pt x="10800" y="8836"/>
                    <a:pt x="10800" y="8836"/>
                  </a:cubicBezTo>
                  <a:close/>
                  <a:moveTo>
                    <a:pt x="14400" y="19636"/>
                  </a:moveTo>
                  <a:cubicBezTo>
                    <a:pt x="14400" y="20178"/>
                    <a:pt x="13862" y="20617"/>
                    <a:pt x="13200" y="20617"/>
                  </a:cubicBezTo>
                  <a:lnTo>
                    <a:pt x="2400" y="20617"/>
                  </a:lnTo>
                  <a:cubicBezTo>
                    <a:pt x="1738" y="20617"/>
                    <a:pt x="1200" y="20178"/>
                    <a:pt x="1200" y="19636"/>
                  </a:cubicBezTo>
                  <a:lnTo>
                    <a:pt x="1200" y="6872"/>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2"/>
                  </a:cubicBezTo>
                  <a:lnTo>
                    <a:pt x="0" y="19636"/>
                  </a:lnTo>
                  <a:cubicBezTo>
                    <a:pt x="0" y="20720"/>
                    <a:pt x="1075" y="21600"/>
                    <a:pt x="2400" y="21600"/>
                  </a:cubicBezTo>
                  <a:lnTo>
                    <a:pt x="13200" y="21600"/>
                  </a:lnTo>
                  <a:cubicBezTo>
                    <a:pt x="14525" y="21600"/>
                    <a:pt x="15600" y="20720"/>
                    <a:pt x="15600" y="19636"/>
                  </a:cubicBezTo>
                  <a:lnTo>
                    <a:pt x="15600" y="8836"/>
                  </a:lnTo>
                  <a:lnTo>
                    <a:pt x="11400" y="4909"/>
                  </a:lnTo>
                  <a:cubicBezTo>
                    <a:pt x="11400" y="4909"/>
                    <a:pt x="2400" y="4909"/>
                    <a:pt x="2400" y="4909"/>
                  </a:cubicBezTo>
                  <a:close/>
                  <a:moveTo>
                    <a:pt x="16800" y="3927"/>
                  </a:moveTo>
                  <a:lnTo>
                    <a:pt x="16800" y="1058"/>
                  </a:lnTo>
                  <a:lnTo>
                    <a:pt x="19928" y="3927"/>
                  </a:lnTo>
                  <a:cubicBezTo>
                    <a:pt x="19928" y="3927"/>
                    <a:pt x="16800" y="3927"/>
                    <a:pt x="16800" y="3927"/>
                  </a:cubicBezTo>
                  <a:close/>
                  <a:moveTo>
                    <a:pt x="17400" y="0"/>
                  </a:moveTo>
                  <a:lnTo>
                    <a:pt x="8400" y="0"/>
                  </a:lnTo>
                  <a:cubicBezTo>
                    <a:pt x="7075" y="0"/>
                    <a:pt x="6000" y="879"/>
                    <a:pt x="6000" y="1964"/>
                  </a:cubicBezTo>
                  <a:lnTo>
                    <a:pt x="6000" y="3436"/>
                  </a:lnTo>
                  <a:cubicBezTo>
                    <a:pt x="6000" y="3708"/>
                    <a:pt x="6269" y="3927"/>
                    <a:pt x="6600" y="3927"/>
                  </a:cubicBezTo>
                  <a:cubicBezTo>
                    <a:pt x="6931"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9" y="15709"/>
                    <a:pt x="16800" y="15929"/>
                    <a:pt x="16800" y="16199"/>
                  </a:cubicBezTo>
                  <a:cubicBezTo>
                    <a:pt x="16800" y="16471"/>
                    <a:pt x="17069" y="16690"/>
                    <a:pt x="17400" y="16690"/>
                  </a:cubicBezTo>
                  <a:lnTo>
                    <a:pt x="19200" y="16690"/>
                  </a:lnTo>
                  <a:cubicBezTo>
                    <a:pt x="20525" y="16690"/>
                    <a:pt x="21600" y="15811"/>
                    <a:pt x="21600" y="14727"/>
                  </a:cubicBezTo>
                  <a:lnTo>
                    <a:pt x="21600" y="3927"/>
                  </a:lnTo>
                  <a:cubicBezTo>
                    <a:pt x="21600" y="3927"/>
                    <a:pt x="17400" y="0"/>
                    <a:pt x="17400" y="0"/>
                  </a:cubicBezTo>
                  <a:close/>
                </a:path>
              </a:pathLst>
            </a:custGeom>
            <a:solidFill>
              <a:schemeClr val="lt1"/>
            </a:solidFill>
            <a:ln>
              <a:noFill/>
            </a:ln>
          </p:spPr>
          <p:txBody>
            <a:bodyPr anchorCtr="0" anchor="ctr" bIns="10100" lIns="10100" spcFirstLastPara="1" rIns="10100" wrap="square" tIns="10100">
              <a:noAutofit/>
            </a:bodyPr>
            <a:lstStyle/>
            <a:p>
              <a:pPr indent="0" lvl="0" marL="0" marR="0" rtl="0" algn="l">
                <a:spcBef>
                  <a:spcPts val="0"/>
                </a:spcBef>
                <a:spcAft>
                  <a:spcPts val="0"/>
                </a:spcAft>
                <a:buNone/>
              </a:pPr>
              <a:r>
                <a:t/>
              </a:r>
              <a:endParaRPr sz="797">
                <a:solidFill>
                  <a:schemeClr val="dk1"/>
                </a:solidFill>
                <a:latin typeface="Lato"/>
                <a:ea typeface="Lato"/>
                <a:cs typeface="Lato"/>
                <a:sym typeface="Lato"/>
              </a:endParaRPr>
            </a:p>
          </p:txBody>
        </p:sp>
      </p:grpSp>
      <p:sp>
        <p:nvSpPr>
          <p:cNvPr id="322" name="Google Shape;322;p39"/>
          <p:cNvSpPr txBox="1"/>
          <p:nvPr/>
        </p:nvSpPr>
        <p:spPr>
          <a:xfrm>
            <a:off x="2230768" y="5429445"/>
            <a:ext cx="7721723" cy="566758"/>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100">
                <a:solidFill>
                  <a:schemeClr val="dk1"/>
                </a:solidFill>
                <a:latin typeface="Lato"/>
                <a:ea typeface="Lato"/>
                <a:cs typeface="Lato"/>
                <a:sym typeface="Lato"/>
              </a:rPr>
              <a:t>Praesent auctor diam et velit luctus eleifend. Vivamus sed sagittis dolor, in efficitur ante. Pellentesque vestibulum ut tellus et condimentum. Mauris malesuada massa non ultrices blandit. Vivamus sit amet elit erat. </a:t>
            </a:r>
            <a:endParaRPr/>
          </a:p>
        </p:txBody>
      </p:sp>
      <p:sp>
        <p:nvSpPr>
          <p:cNvPr id="323" name="Google Shape;323;p39"/>
          <p:cNvSpPr txBox="1"/>
          <p:nvPr/>
        </p:nvSpPr>
        <p:spPr>
          <a:xfrm>
            <a:off x="3849161" y="321942"/>
            <a:ext cx="4484939"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800">
                <a:solidFill>
                  <a:schemeClr val="dk1"/>
                </a:solidFill>
                <a:latin typeface="Arial"/>
                <a:ea typeface="Arial"/>
                <a:cs typeface="Arial"/>
                <a:sym typeface="Arial"/>
              </a:rPr>
              <a:t>Mockup Slide</a:t>
            </a:r>
            <a:endParaRPr b="1" sz="4800">
              <a:solidFill>
                <a:schemeClr val="dk1"/>
              </a:solidFill>
              <a:latin typeface="Arial"/>
              <a:ea typeface="Arial"/>
              <a:cs typeface="Arial"/>
              <a:sym typeface="Arial"/>
            </a:endParaRPr>
          </a:p>
        </p:txBody>
      </p:sp>
      <p:sp>
        <p:nvSpPr>
          <p:cNvPr id="324" name="Google Shape;324;p39"/>
          <p:cNvSpPr/>
          <p:nvPr/>
        </p:nvSpPr>
        <p:spPr>
          <a:xfrm rot="5400000">
            <a:off x="-1819276" y="5067300"/>
            <a:ext cx="3657600" cy="3657600"/>
          </a:xfrm>
          <a:prstGeom prst="blockArc">
            <a:avLst>
              <a:gd fmla="val 10800000" name="adj1"/>
              <a:gd fmla="val 16111111" name="adj2"/>
              <a:gd fmla="val 3953" name="adj3"/>
            </a:avLst>
          </a:prstGeom>
          <a:solidFill>
            <a:srgbClr val="BEE2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2F2F2"/>
        </a:solidFill>
      </p:bgPr>
    </p:bg>
    <p:spTree>
      <p:nvGrpSpPr>
        <p:cNvPr id="328" name="Shape 328"/>
        <p:cNvGrpSpPr/>
        <p:nvPr/>
      </p:nvGrpSpPr>
      <p:grpSpPr>
        <a:xfrm>
          <a:off x="0" y="0"/>
          <a:ext cx="0" cy="0"/>
          <a:chOff x="0" y="0"/>
          <a:chExt cx="0" cy="0"/>
        </a:xfrm>
      </p:grpSpPr>
      <p:sp>
        <p:nvSpPr>
          <p:cNvPr id="329" name="Google Shape;329;p40"/>
          <p:cNvSpPr/>
          <p:nvPr/>
        </p:nvSpPr>
        <p:spPr>
          <a:xfrm>
            <a:off x="895969" y="1867026"/>
            <a:ext cx="2456171" cy="385975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Lato"/>
              <a:ea typeface="Lato"/>
              <a:cs typeface="Lato"/>
              <a:sym typeface="Lato"/>
            </a:endParaRPr>
          </a:p>
        </p:txBody>
      </p:sp>
      <p:sp>
        <p:nvSpPr>
          <p:cNvPr id="330" name="Google Shape;330;p40"/>
          <p:cNvSpPr/>
          <p:nvPr/>
        </p:nvSpPr>
        <p:spPr>
          <a:xfrm>
            <a:off x="3586386" y="1867026"/>
            <a:ext cx="2456171" cy="385975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Lato"/>
              <a:ea typeface="Lato"/>
              <a:cs typeface="Lato"/>
              <a:sym typeface="Lato"/>
            </a:endParaRPr>
          </a:p>
        </p:txBody>
      </p:sp>
      <p:sp>
        <p:nvSpPr>
          <p:cNvPr id="331" name="Google Shape;331;p40"/>
          <p:cNvSpPr/>
          <p:nvPr/>
        </p:nvSpPr>
        <p:spPr>
          <a:xfrm>
            <a:off x="6276804" y="1867026"/>
            <a:ext cx="2456171" cy="3859751"/>
          </a:xfrm>
          <a:prstGeom prst="rect">
            <a:avLst/>
          </a:prstGeom>
          <a:solidFill>
            <a:srgbClr val="7BD4A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Lato"/>
              <a:ea typeface="Lato"/>
              <a:cs typeface="Lato"/>
              <a:sym typeface="Lato"/>
            </a:endParaRPr>
          </a:p>
        </p:txBody>
      </p:sp>
      <p:sp>
        <p:nvSpPr>
          <p:cNvPr id="332" name="Google Shape;332;p40"/>
          <p:cNvSpPr/>
          <p:nvPr/>
        </p:nvSpPr>
        <p:spPr>
          <a:xfrm>
            <a:off x="8962662" y="1867026"/>
            <a:ext cx="2456171" cy="385975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Lato"/>
              <a:ea typeface="Lato"/>
              <a:cs typeface="Lato"/>
              <a:sym typeface="Lato"/>
            </a:endParaRPr>
          </a:p>
        </p:txBody>
      </p:sp>
      <p:sp>
        <p:nvSpPr>
          <p:cNvPr id="333" name="Google Shape;333;p40"/>
          <p:cNvSpPr txBox="1"/>
          <p:nvPr/>
        </p:nvSpPr>
        <p:spPr>
          <a:xfrm>
            <a:off x="1071686" y="4163570"/>
            <a:ext cx="2042340" cy="124691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3F3F3F"/>
              </a:buClr>
              <a:buSzPts val="1100"/>
              <a:buFont typeface="Arial"/>
              <a:buNone/>
            </a:pPr>
            <a:r>
              <a:rPr lang="en-US" sz="1100">
                <a:solidFill>
                  <a:srgbClr val="3F3F3F"/>
                </a:solidFill>
                <a:latin typeface="Lato"/>
                <a:ea typeface="Lato"/>
                <a:cs typeface="Lato"/>
                <a:sym typeface="Lato"/>
              </a:rPr>
              <a:t>Startup Pack</a:t>
            </a:r>
            <a:endParaRPr/>
          </a:p>
          <a:p>
            <a:pPr indent="0" lvl="0" marL="0" marR="0" rtl="0" algn="ctr">
              <a:lnSpc>
                <a:spcPct val="171428"/>
              </a:lnSpc>
              <a:spcBef>
                <a:spcPts val="400"/>
              </a:spcBef>
              <a:spcAft>
                <a:spcPts val="0"/>
              </a:spcAft>
              <a:buClr>
                <a:srgbClr val="595959"/>
              </a:buClr>
              <a:buSzPts val="1050"/>
              <a:buFont typeface="Arial"/>
              <a:buNone/>
            </a:pPr>
            <a:r>
              <a:rPr lang="en-US" sz="1050">
                <a:solidFill>
                  <a:srgbClr val="595959"/>
                </a:solidFill>
                <a:latin typeface="Lato"/>
                <a:ea typeface="Lato"/>
                <a:cs typeface="Lato"/>
                <a:sym typeface="Lato"/>
              </a:rPr>
              <a:t>Separated they live in Bookmarks right at the coast of the Semantics, a large language, if he lifted.</a:t>
            </a:r>
            <a:endParaRPr/>
          </a:p>
        </p:txBody>
      </p:sp>
      <p:sp>
        <p:nvSpPr>
          <p:cNvPr id="334" name="Google Shape;334;p40"/>
          <p:cNvSpPr txBox="1"/>
          <p:nvPr/>
        </p:nvSpPr>
        <p:spPr>
          <a:xfrm>
            <a:off x="895969" y="3300678"/>
            <a:ext cx="2456171" cy="676149"/>
          </a:xfrm>
          <a:prstGeom prst="rect">
            <a:avLst/>
          </a:prstGeom>
          <a:noFill/>
          <a:ln>
            <a:noFill/>
          </a:ln>
        </p:spPr>
        <p:txBody>
          <a:bodyPr anchorCtr="0" anchor="t" bIns="45700" lIns="91425" spcFirstLastPara="1" rIns="91425" wrap="square" tIns="45700">
            <a:noAutofit/>
          </a:bodyPr>
          <a:lstStyle/>
          <a:p>
            <a:pPr indent="0" lvl="0" marL="0" marR="0" rtl="0" algn="ctr">
              <a:lnSpc>
                <a:spcPct val="46954"/>
              </a:lnSpc>
              <a:spcBef>
                <a:spcPts val="0"/>
              </a:spcBef>
              <a:spcAft>
                <a:spcPts val="0"/>
              </a:spcAft>
              <a:buClr>
                <a:srgbClr val="1B190F"/>
              </a:buClr>
              <a:buSzPts val="4400"/>
              <a:buFont typeface="Lato"/>
              <a:buNone/>
            </a:pPr>
            <a:r>
              <a:rPr lang="en-US" sz="4400">
                <a:solidFill>
                  <a:srgbClr val="1B190F"/>
                </a:solidFill>
                <a:latin typeface="Lato"/>
                <a:ea typeface="Lato"/>
                <a:cs typeface="Lato"/>
                <a:sym typeface="Lato"/>
              </a:rPr>
              <a:t>123</a:t>
            </a:r>
            <a:r>
              <a:rPr lang="en-US" sz="2000">
                <a:solidFill>
                  <a:srgbClr val="1B190F"/>
                </a:solidFill>
                <a:latin typeface="Lato"/>
                <a:ea typeface="Lato"/>
                <a:cs typeface="Lato"/>
                <a:sym typeface="Lato"/>
              </a:rPr>
              <a:t>$</a:t>
            </a:r>
            <a:r>
              <a:rPr lang="en-US" sz="3200">
                <a:solidFill>
                  <a:srgbClr val="1B190F"/>
                </a:solidFill>
                <a:latin typeface="Lato"/>
                <a:ea typeface="Lato"/>
                <a:cs typeface="Lato"/>
                <a:sym typeface="Lato"/>
              </a:rPr>
              <a:t> </a:t>
            </a:r>
            <a:br>
              <a:rPr lang="en-US" sz="3200">
                <a:solidFill>
                  <a:srgbClr val="1B190F"/>
                </a:solidFill>
                <a:latin typeface="Lato"/>
                <a:ea typeface="Lato"/>
                <a:cs typeface="Lato"/>
                <a:sym typeface="Lato"/>
              </a:rPr>
            </a:br>
            <a:r>
              <a:rPr lang="en-US" sz="900">
                <a:solidFill>
                  <a:srgbClr val="3F3F3F"/>
                </a:solidFill>
                <a:latin typeface="Lato"/>
                <a:ea typeface="Lato"/>
                <a:cs typeface="Lato"/>
                <a:sym typeface="Lato"/>
              </a:rPr>
              <a:t>Monthly Fee</a:t>
            </a:r>
            <a:endParaRPr/>
          </a:p>
        </p:txBody>
      </p:sp>
      <p:grpSp>
        <p:nvGrpSpPr>
          <p:cNvPr id="335" name="Google Shape;335;p40"/>
          <p:cNvGrpSpPr/>
          <p:nvPr/>
        </p:nvGrpSpPr>
        <p:grpSpPr>
          <a:xfrm>
            <a:off x="1969112" y="2403268"/>
            <a:ext cx="309888" cy="423654"/>
            <a:chOff x="10696575" y="4037013"/>
            <a:chExt cx="579438" cy="792162"/>
          </a:xfrm>
        </p:grpSpPr>
        <p:sp>
          <p:nvSpPr>
            <p:cNvPr id="336" name="Google Shape;336;p40"/>
            <p:cNvSpPr/>
            <p:nvPr/>
          </p:nvSpPr>
          <p:spPr>
            <a:xfrm>
              <a:off x="10818813" y="4419600"/>
              <a:ext cx="136525" cy="68263"/>
            </a:xfrm>
            <a:custGeom>
              <a:pathLst>
                <a:path extrusionOk="0" h="16" w="32">
                  <a:moveTo>
                    <a:pt x="16" y="16"/>
                  </a:moveTo>
                  <a:cubicBezTo>
                    <a:pt x="7" y="16"/>
                    <a:pt x="0" y="8"/>
                    <a:pt x="0" y="0"/>
                  </a:cubicBezTo>
                  <a:cubicBezTo>
                    <a:pt x="8" y="0"/>
                    <a:pt x="8" y="0"/>
                    <a:pt x="8" y="0"/>
                  </a:cubicBezTo>
                  <a:cubicBezTo>
                    <a:pt x="8" y="4"/>
                    <a:pt x="12" y="8"/>
                    <a:pt x="16" y="8"/>
                  </a:cubicBezTo>
                  <a:cubicBezTo>
                    <a:pt x="20" y="8"/>
                    <a:pt x="24" y="4"/>
                    <a:pt x="24" y="0"/>
                  </a:cubicBezTo>
                  <a:cubicBezTo>
                    <a:pt x="32" y="0"/>
                    <a:pt x="32" y="0"/>
                    <a:pt x="32" y="0"/>
                  </a:cubicBezTo>
                  <a:cubicBezTo>
                    <a:pt x="32" y="8"/>
                    <a:pt x="25" y="16"/>
                    <a:pt x="16" y="16"/>
                  </a:cubicBezTo>
                </a:path>
              </a:pathLst>
            </a:custGeom>
            <a:solidFill>
              <a:srgbClr val="7BD4A7"/>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37" name="Google Shape;337;p40"/>
            <p:cNvSpPr/>
            <p:nvPr/>
          </p:nvSpPr>
          <p:spPr>
            <a:xfrm>
              <a:off x="10920413" y="4419600"/>
              <a:ext cx="136525" cy="68263"/>
            </a:xfrm>
            <a:custGeom>
              <a:pathLst>
                <a:path extrusionOk="0" h="16" w="32">
                  <a:moveTo>
                    <a:pt x="16" y="16"/>
                  </a:moveTo>
                  <a:cubicBezTo>
                    <a:pt x="7" y="16"/>
                    <a:pt x="0" y="8"/>
                    <a:pt x="0" y="0"/>
                  </a:cubicBezTo>
                  <a:cubicBezTo>
                    <a:pt x="8" y="0"/>
                    <a:pt x="8" y="0"/>
                    <a:pt x="8" y="0"/>
                  </a:cubicBezTo>
                  <a:cubicBezTo>
                    <a:pt x="8" y="4"/>
                    <a:pt x="12" y="8"/>
                    <a:pt x="16" y="8"/>
                  </a:cubicBezTo>
                  <a:cubicBezTo>
                    <a:pt x="20" y="8"/>
                    <a:pt x="24" y="4"/>
                    <a:pt x="24" y="0"/>
                  </a:cubicBezTo>
                  <a:cubicBezTo>
                    <a:pt x="32" y="0"/>
                    <a:pt x="32" y="0"/>
                    <a:pt x="32" y="0"/>
                  </a:cubicBezTo>
                  <a:cubicBezTo>
                    <a:pt x="32" y="8"/>
                    <a:pt x="25" y="16"/>
                    <a:pt x="16" y="16"/>
                  </a:cubicBezTo>
                </a:path>
              </a:pathLst>
            </a:custGeom>
            <a:solidFill>
              <a:srgbClr val="7BD4A7"/>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38" name="Google Shape;338;p40"/>
            <p:cNvSpPr/>
            <p:nvPr/>
          </p:nvSpPr>
          <p:spPr>
            <a:xfrm>
              <a:off x="11022013" y="4419600"/>
              <a:ext cx="136525" cy="68263"/>
            </a:xfrm>
            <a:custGeom>
              <a:pathLst>
                <a:path extrusionOk="0" h="16" w="32">
                  <a:moveTo>
                    <a:pt x="16" y="16"/>
                  </a:moveTo>
                  <a:cubicBezTo>
                    <a:pt x="7" y="16"/>
                    <a:pt x="0" y="8"/>
                    <a:pt x="0" y="0"/>
                  </a:cubicBezTo>
                  <a:cubicBezTo>
                    <a:pt x="8" y="0"/>
                    <a:pt x="8" y="0"/>
                    <a:pt x="8" y="0"/>
                  </a:cubicBezTo>
                  <a:cubicBezTo>
                    <a:pt x="8" y="4"/>
                    <a:pt x="12" y="8"/>
                    <a:pt x="16" y="8"/>
                  </a:cubicBezTo>
                  <a:cubicBezTo>
                    <a:pt x="20" y="8"/>
                    <a:pt x="24" y="4"/>
                    <a:pt x="24" y="0"/>
                  </a:cubicBezTo>
                  <a:cubicBezTo>
                    <a:pt x="32" y="0"/>
                    <a:pt x="32" y="0"/>
                    <a:pt x="32" y="0"/>
                  </a:cubicBezTo>
                  <a:cubicBezTo>
                    <a:pt x="32" y="8"/>
                    <a:pt x="25" y="16"/>
                    <a:pt x="16" y="16"/>
                  </a:cubicBezTo>
                </a:path>
              </a:pathLst>
            </a:custGeom>
            <a:solidFill>
              <a:srgbClr val="7BD4A7"/>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39" name="Google Shape;339;p40"/>
            <p:cNvSpPr/>
            <p:nvPr/>
          </p:nvSpPr>
          <p:spPr>
            <a:xfrm>
              <a:off x="10874375" y="4462463"/>
              <a:ext cx="173038" cy="277813"/>
            </a:xfrm>
            <a:custGeom>
              <a:pathLst>
                <a:path extrusionOk="0" h="175" w="109">
                  <a:moveTo>
                    <a:pt x="91" y="175"/>
                  </a:moveTo>
                  <a:lnTo>
                    <a:pt x="0" y="11"/>
                  </a:lnTo>
                  <a:lnTo>
                    <a:pt x="16" y="0"/>
                  </a:lnTo>
                  <a:lnTo>
                    <a:pt x="109" y="164"/>
                  </a:lnTo>
                  <a:lnTo>
                    <a:pt x="91" y="175"/>
                  </a:lnTo>
                  <a:close/>
                </a:path>
              </a:pathLst>
            </a:custGeom>
            <a:solidFill>
              <a:srgbClr val="7BD4A7"/>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40" name="Google Shape;340;p40"/>
            <p:cNvSpPr/>
            <p:nvPr/>
          </p:nvSpPr>
          <p:spPr>
            <a:xfrm>
              <a:off x="10933113" y="4462463"/>
              <a:ext cx="169863" cy="268288"/>
            </a:xfrm>
            <a:custGeom>
              <a:pathLst>
                <a:path extrusionOk="0" h="169" w="107">
                  <a:moveTo>
                    <a:pt x="19" y="169"/>
                  </a:moveTo>
                  <a:lnTo>
                    <a:pt x="0" y="159"/>
                  </a:lnTo>
                  <a:lnTo>
                    <a:pt x="91" y="0"/>
                  </a:lnTo>
                  <a:lnTo>
                    <a:pt x="107" y="11"/>
                  </a:lnTo>
                  <a:lnTo>
                    <a:pt x="19" y="169"/>
                  </a:lnTo>
                  <a:close/>
                </a:path>
              </a:pathLst>
            </a:custGeom>
            <a:solidFill>
              <a:srgbClr val="7BD4A7"/>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41" name="Google Shape;341;p40"/>
            <p:cNvSpPr/>
            <p:nvPr/>
          </p:nvSpPr>
          <p:spPr>
            <a:xfrm>
              <a:off x="10869613" y="4743450"/>
              <a:ext cx="238125" cy="85725"/>
            </a:xfrm>
            <a:custGeom>
              <a:pathLst>
                <a:path extrusionOk="0" h="54" w="150">
                  <a:moveTo>
                    <a:pt x="150" y="54"/>
                  </a:moveTo>
                  <a:lnTo>
                    <a:pt x="0" y="54"/>
                  </a:lnTo>
                  <a:lnTo>
                    <a:pt x="0" y="0"/>
                  </a:lnTo>
                  <a:lnTo>
                    <a:pt x="22" y="0"/>
                  </a:lnTo>
                  <a:lnTo>
                    <a:pt x="22" y="33"/>
                  </a:lnTo>
                  <a:lnTo>
                    <a:pt x="128" y="33"/>
                  </a:lnTo>
                  <a:lnTo>
                    <a:pt x="128" y="0"/>
                  </a:lnTo>
                  <a:lnTo>
                    <a:pt x="150" y="0"/>
                  </a:lnTo>
                  <a:lnTo>
                    <a:pt x="150" y="54"/>
                  </a:lnTo>
                  <a:close/>
                </a:path>
              </a:pathLst>
            </a:custGeom>
            <a:solidFill>
              <a:srgbClr val="7BD4A7"/>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42" name="Google Shape;342;p40"/>
            <p:cNvSpPr/>
            <p:nvPr/>
          </p:nvSpPr>
          <p:spPr>
            <a:xfrm>
              <a:off x="10696575" y="4037013"/>
              <a:ext cx="579438" cy="706438"/>
            </a:xfrm>
            <a:custGeom>
              <a:pathLst>
                <a:path extrusionOk="0" h="166" w="137">
                  <a:moveTo>
                    <a:pt x="97" y="166"/>
                  </a:moveTo>
                  <a:cubicBezTo>
                    <a:pt x="41" y="166"/>
                    <a:pt x="41" y="166"/>
                    <a:pt x="41" y="166"/>
                  </a:cubicBezTo>
                  <a:cubicBezTo>
                    <a:pt x="41" y="143"/>
                    <a:pt x="41" y="143"/>
                    <a:pt x="41" y="143"/>
                  </a:cubicBezTo>
                  <a:cubicBezTo>
                    <a:pt x="41" y="137"/>
                    <a:pt x="38" y="131"/>
                    <a:pt x="32" y="127"/>
                  </a:cubicBezTo>
                  <a:cubicBezTo>
                    <a:pt x="12" y="114"/>
                    <a:pt x="0" y="92"/>
                    <a:pt x="1" y="68"/>
                  </a:cubicBezTo>
                  <a:cubicBezTo>
                    <a:pt x="2" y="33"/>
                    <a:pt x="30" y="4"/>
                    <a:pt x="66" y="2"/>
                  </a:cubicBezTo>
                  <a:cubicBezTo>
                    <a:pt x="105" y="0"/>
                    <a:pt x="137" y="31"/>
                    <a:pt x="137" y="70"/>
                  </a:cubicBezTo>
                  <a:cubicBezTo>
                    <a:pt x="137" y="93"/>
                    <a:pt x="125" y="115"/>
                    <a:pt x="106" y="127"/>
                  </a:cubicBezTo>
                  <a:cubicBezTo>
                    <a:pt x="100" y="131"/>
                    <a:pt x="97" y="137"/>
                    <a:pt x="97" y="144"/>
                  </a:cubicBezTo>
                  <a:lnTo>
                    <a:pt x="97" y="166"/>
                  </a:lnTo>
                  <a:close/>
                  <a:moveTo>
                    <a:pt x="49" y="158"/>
                  </a:moveTo>
                  <a:cubicBezTo>
                    <a:pt x="89" y="158"/>
                    <a:pt x="89" y="158"/>
                    <a:pt x="89" y="158"/>
                  </a:cubicBezTo>
                  <a:cubicBezTo>
                    <a:pt x="89" y="144"/>
                    <a:pt x="89" y="144"/>
                    <a:pt x="89" y="144"/>
                  </a:cubicBezTo>
                  <a:cubicBezTo>
                    <a:pt x="89" y="134"/>
                    <a:pt x="94" y="125"/>
                    <a:pt x="101" y="120"/>
                  </a:cubicBezTo>
                  <a:cubicBezTo>
                    <a:pt x="119" y="109"/>
                    <a:pt x="129" y="90"/>
                    <a:pt x="129" y="70"/>
                  </a:cubicBezTo>
                  <a:cubicBezTo>
                    <a:pt x="129" y="36"/>
                    <a:pt x="101" y="8"/>
                    <a:pt x="66" y="10"/>
                  </a:cubicBezTo>
                  <a:cubicBezTo>
                    <a:pt x="35" y="12"/>
                    <a:pt x="10" y="37"/>
                    <a:pt x="9" y="68"/>
                  </a:cubicBezTo>
                  <a:cubicBezTo>
                    <a:pt x="8" y="89"/>
                    <a:pt x="19" y="109"/>
                    <a:pt x="36" y="120"/>
                  </a:cubicBezTo>
                  <a:cubicBezTo>
                    <a:pt x="44" y="125"/>
                    <a:pt x="49" y="134"/>
                    <a:pt x="49" y="143"/>
                  </a:cubicBezTo>
                  <a:lnTo>
                    <a:pt x="49" y="158"/>
                  </a:lnTo>
                  <a:close/>
                </a:path>
              </a:pathLst>
            </a:custGeom>
            <a:solidFill>
              <a:srgbClr val="7BD4A7"/>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43" name="Google Shape;343;p40"/>
            <p:cNvSpPr/>
            <p:nvPr/>
          </p:nvSpPr>
          <p:spPr>
            <a:xfrm>
              <a:off x="10983913" y="4352925"/>
              <a:ext cx="34925" cy="119063"/>
            </a:xfrm>
            <a:prstGeom prst="rect">
              <a:avLst/>
            </a:prstGeom>
            <a:solidFill>
              <a:srgbClr val="7BD4A7"/>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44" name="Google Shape;344;p40"/>
            <p:cNvSpPr/>
            <p:nvPr/>
          </p:nvSpPr>
          <p:spPr>
            <a:xfrm>
              <a:off x="10785475" y="4130675"/>
              <a:ext cx="185738" cy="204788"/>
            </a:xfrm>
            <a:custGeom>
              <a:pathLst>
                <a:path extrusionOk="0" h="48" w="44">
                  <a:moveTo>
                    <a:pt x="8" y="48"/>
                  </a:moveTo>
                  <a:cubicBezTo>
                    <a:pt x="0" y="48"/>
                    <a:pt x="0" y="48"/>
                    <a:pt x="0" y="48"/>
                  </a:cubicBezTo>
                  <a:cubicBezTo>
                    <a:pt x="0" y="24"/>
                    <a:pt x="19" y="2"/>
                    <a:pt x="44" y="0"/>
                  </a:cubicBezTo>
                  <a:cubicBezTo>
                    <a:pt x="44" y="8"/>
                    <a:pt x="44" y="8"/>
                    <a:pt x="44" y="8"/>
                  </a:cubicBezTo>
                  <a:cubicBezTo>
                    <a:pt x="24" y="10"/>
                    <a:pt x="8" y="28"/>
                    <a:pt x="8" y="48"/>
                  </a:cubicBezTo>
                </a:path>
              </a:pathLst>
            </a:custGeom>
            <a:solidFill>
              <a:srgbClr val="7BD4A7"/>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grpSp>
      <p:sp>
        <p:nvSpPr>
          <p:cNvPr id="345" name="Google Shape;345;p40"/>
          <p:cNvSpPr txBox="1"/>
          <p:nvPr/>
        </p:nvSpPr>
        <p:spPr>
          <a:xfrm>
            <a:off x="3762103" y="4163570"/>
            <a:ext cx="2042340" cy="124691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3F3F3F"/>
              </a:buClr>
              <a:buSzPts val="1100"/>
              <a:buFont typeface="Arial"/>
              <a:buNone/>
            </a:pPr>
            <a:r>
              <a:rPr lang="en-US" sz="1100">
                <a:solidFill>
                  <a:srgbClr val="3F3F3F"/>
                </a:solidFill>
                <a:latin typeface="Lato"/>
                <a:ea typeface="Lato"/>
                <a:cs typeface="Lato"/>
                <a:sym typeface="Lato"/>
              </a:rPr>
              <a:t>Startup Pack</a:t>
            </a:r>
            <a:endParaRPr/>
          </a:p>
          <a:p>
            <a:pPr indent="0" lvl="0" marL="0" marR="0" rtl="0" algn="ctr">
              <a:lnSpc>
                <a:spcPct val="171428"/>
              </a:lnSpc>
              <a:spcBef>
                <a:spcPts val="400"/>
              </a:spcBef>
              <a:spcAft>
                <a:spcPts val="0"/>
              </a:spcAft>
              <a:buClr>
                <a:srgbClr val="595959"/>
              </a:buClr>
              <a:buSzPts val="1050"/>
              <a:buFont typeface="Arial"/>
              <a:buNone/>
            </a:pPr>
            <a:r>
              <a:rPr lang="en-US" sz="1050">
                <a:solidFill>
                  <a:srgbClr val="595959"/>
                </a:solidFill>
                <a:latin typeface="Lato"/>
                <a:ea typeface="Lato"/>
                <a:cs typeface="Lato"/>
                <a:sym typeface="Lato"/>
              </a:rPr>
              <a:t>Separated they live in Bookmarks right at the coast of the Semantics, a large language, if he lifted.</a:t>
            </a:r>
            <a:endParaRPr/>
          </a:p>
        </p:txBody>
      </p:sp>
      <p:sp>
        <p:nvSpPr>
          <p:cNvPr id="346" name="Google Shape;346;p40"/>
          <p:cNvSpPr txBox="1"/>
          <p:nvPr/>
        </p:nvSpPr>
        <p:spPr>
          <a:xfrm>
            <a:off x="3586386" y="3300678"/>
            <a:ext cx="2456171" cy="676149"/>
          </a:xfrm>
          <a:prstGeom prst="rect">
            <a:avLst/>
          </a:prstGeom>
          <a:noFill/>
          <a:ln>
            <a:noFill/>
          </a:ln>
        </p:spPr>
        <p:txBody>
          <a:bodyPr anchorCtr="0" anchor="t" bIns="45700" lIns="91425" spcFirstLastPara="1" rIns="91425" wrap="square" tIns="45700">
            <a:noAutofit/>
          </a:bodyPr>
          <a:lstStyle/>
          <a:p>
            <a:pPr indent="0" lvl="0" marL="0" marR="0" rtl="0" algn="ctr">
              <a:lnSpc>
                <a:spcPct val="46954"/>
              </a:lnSpc>
              <a:spcBef>
                <a:spcPts val="0"/>
              </a:spcBef>
              <a:spcAft>
                <a:spcPts val="0"/>
              </a:spcAft>
              <a:buClr>
                <a:srgbClr val="1B190F"/>
              </a:buClr>
              <a:buSzPts val="4400"/>
              <a:buFont typeface="Lato"/>
              <a:buNone/>
            </a:pPr>
            <a:r>
              <a:rPr lang="en-US" sz="4400">
                <a:solidFill>
                  <a:srgbClr val="1B190F"/>
                </a:solidFill>
                <a:latin typeface="Lato"/>
                <a:ea typeface="Lato"/>
                <a:cs typeface="Lato"/>
                <a:sym typeface="Lato"/>
              </a:rPr>
              <a:t>223</a:t>
            </a:r>
            <a:r>
              <a:rPr lang="en-US" sz="2000">
                <a:solidFill>
                  <a:srgbClr val="1B190F"/>
                </a:solidFill>
                <a:latin typeface="Lato"/>
                <a:ea typeface="Lato"/>
                <a:cs typeface="Lato"/>
                <a:sym typeface="Lato"/>
              </a:rPr>
              <a:t>$</a:t>
            </a:r>
            <a:r>
              <a:rPr lang="en-US" sz="3200">
                <a:solidFill>
                  <a:srgbClr val="1B190F"/>
                </a:solidFill>
                <a:latin typeface="Lato"/>
                <a:ea typeface="Lato"/>
                <a:cs typeface="Lato"/>
                <a:sym typeface="Lato"/>
              </a:rPr>
              <a:t> </a:t>
            </a:r>
            <a:br>
              <a:rPr lang="en-US" sz="3200">
                <a:solidFill>
                  <a:srgbClr val="1B190F"/>
                </a:solidFill>
                <a:latin typeface="Lato"/>
                <a:ea typeface="Lato"/>
                <a:cs typeface="Lato"/>
                <a:sym typeface="Lato"/>
              </a:rPr>
            </a:br>
            <a:r>
              <a:rPr lang="en-US" sz="900">
                <a:solidFill>
                  <a:srgbClr val="3F3F3F"/>
                </a:solidFill>
                <a:latin typeface="Lato"/>
                <a:ea typeface="Lato"/>
                <a:cs typeface="Lato"/>
                <a:sym typeface="Lato"/>
              </a:rPr>
              <a:t>Monthly Fee</a:t>
            </a:r>
            <a:endParaRPr/>
          </a:p>
        </p:txBody>
      </p:sp>
      <p:sp>
        <p:nvSpPr>
          <p:cNvPr id="347" name="Google Shape;347;p40"/>
          <p:cNvSpPr txBox="1"/>
          <p:nvPr/>
        </p:nvSpPr>
        <p:spPr>
          <a:xfrm>
            <a:off x="6452521" y="4163570"/>
            <a:ext cx="2042340" cy="124691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1100"/>
              <a:buFont typeface="Arial"/>
              <a:buNone/>
            </a:pPr>
            <a:r>
              <a:rPr lang="en-US" sz="1100">
                <a:solidFill>
                  <a:schemeClr val="lt1"/>
                </a:solidFill>
                <a:latin typeface="Lato"/>
                <a:ea typeface="Lato"/>
                <a:cs typeface="Lato"/>
                <a:sym typeface="Lato"/>
              </a:rPr>
              <a:t>Startup Pack</a:t>
            </a:r>
            <a:endParaRPr/>
          </a:p>
          <a:p>
            <a:pPr indent="0" lvl="0" marL="0" marR="0" rtl="0" algn="ctr">
              <a:lnSpc>
                <a:spcPct val="171428"/>
              </a:lnSpc>
              <a:spcBef>
                <a:spcPts val="400"/>
              </a:spcBef>
              <a:spcAft>
                <a:spcPts val="0"/>
              </a:spcAft>
              <a:buClr>
                <a:schemeClr val="lt1"/>
              </a:buClr>
              <a:buSzPts val="1050"/>
              <a:buFont typeface="Arial"/>
              <a:buNone/>
            </a:pPr>
            <a:r>
              <a:rPr lang="en-US" sz="1050">
                <a:solidFill>
                  <a:schemeClr val="lt1"/>
                </a:solidFill>
                <a:latin typeface="Lato"/>
                <a:ea typeface="Lato"/>
                <a:cs typeface="Lato"/>
                <a:sym typeface="Lato"/>
              </a:rPr>
              <a:t>Separated they live in Bookmarks right at the coast of the Semantics, a large language, if he lifted.</a:t>
            </a:r>
            <a:endParaRPr/>
          </a:p>
        </p:txBody>
      </p:sp>
      <p:sp>
        <p:nvSpPr>
          <p:cNvPr id="348" name="Google Shape;348;p40"/>
          <p:cNvSpPr txBox="1"/>
          <p:nvPr/>
        </p:nvSpPr>
        <p:spPr>
          <a:xfrm>
            <a:off x="6276804" y="3300678"/>
            <a:ext cx="2456171" cy="676149"/>
          </a:xfrm>
          <a:prstGeom prst="rect">
            <a:avLst/>
          </a:prstGeom>
          <a:noFill/>
          <a:ln>
            <a:noFill/>
          </a:ln>
        </p:spPr>
        <p:txBody>
          <a:bodyPr anchorCtr="0" anchor="t" bIns="45700" lIns="91425" spcFirstLastPara="1" rIns="91425" wrap="square" tIns="45700">
            <a:noAutofit/>
          </a:bodyPr>
          <a:lstStyle/>
          <a:p>
            <a:pPr indent="0" lvl="0" marL="0" marR="0" rtl="0" algn="ctr">
              <a:lnSpc>
                <a:spcPct val="46954"/>
              </a:lnSpc>
              <a:spcBef>
                <a:spcPts val="0"/>
              </a:spcBef>
              <a:spcAft>
                <a:spcPts val="0"/>
              </a:spcAft>
              <a:buClr>
                <a:schemeClr val="lt1"/>
              </a:buClr>
              <a:buSzPts val="4400"/>
              <a:buFont typeface="Lato"/>
              <a:buNone/>
            </a:pPr>
            <a:r>
              <a:rPr lang="en-US" sz="4400">
                <a:solidFill>
                  <a:schemeClr val="lt1"/>
                </a:solidFill>
                <a:latin typeface="Lato"/>
                <a:ea typeface="Lato"/>
                <a:cs typeface="Lato"/>
                <a:sym typeface="Lato"/>
              </a:rPr>
              <a:t>423</a:t>
            </a:r>
            <a:r>
              <a:rPr lang="en-US" sz="2000">
                <a:solidFill>
                  <a:schemeClr val="lt1"/>
                </a:solidFill>
                <a:latin typeface="Lato"/>
                <a:ea typeface="Lato"/>
                <a:cs typeface="Lato"/>
                <a:sym typeface="Lato"/>
              </a:rPr>
              <a:t>$</a:t>
            </a:r>
            <a:r>
              <a:rPr lang="en-US" sz="3200">
                <a:solidFill>
                  <a:schemeClr val="lt1"/>
                </a:solidFill>
                <a:latin typeface="Lato"/>
                <a:ea typeface="Lato"/>
                <a:cs typeface="Lato"/>
                <a:sym typeface="Lato"/>
              </a:rPr>
              <a:t> </a:t>
            </a:r>
            <a:br>
              <a:rPr lang="en-US" sz="3200">
                <a:solidFill>
                  <a:schemeClr val="lt1"/>
                </a:solidFill>
                <a:latin typeface="Lato"/>
                <a:ea typeface="Lato"/>
                <a:cs typeface="Lato"/>
                <a:sym typeface="Lato"/>
              </a:rPr>
            </a:br>
            <a:r>
              <a:rPr lang="en-US" sz="900">
                <a:solidFill>
                  <a:schemeClr val="lt1"/>
                </a:solidFill>
                <a:latin typeface="Lato"/>
                <a:ea typeface="Lato"/>
                <a:cs typeface="Lato"/>
                <a:sym typeface="Lato"/>
              </a:rPr>
              <a:t>Monthly Fee</a:t>
            </a:r>
            <a:endParaRPr/>
          </a:p>
        </p:txBody>
      </p:sp>
      <p:sp>
        <p:nvSpPr>
          <p:cNvPr id="349" name="Google Shape;349;p40"/>
          <p:cNvSpPr txBox="1"/>
          <p:nvPr/>
        </p:nvSpPr>
        <p:spPr>
          <a:xfrm>
            <a:off x="9142936" y="4163570"/>
            <a:ext cx="2042340" cy="124691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3F3F3F"/>
              </a:buClr>
              <a:buSzPts val="1100"/>
              <a:buFont typeface="Arial"/>
              <a:buNone/>
            </a:pPr>
            <a:r>
              <a:rPr lang="en-US" sz="1100">
                <a:solidFill>
                  <a:srgbClr val="3F3F3F"/>
                </a:solidFill>
                <a:latin typeface="Lato"/>
                <a:ea typeface="Lato"/>
                <a:cs typeface="Lato"/>
                <a:sym typeface="Lato"/>
              </a:rPr>
              <a:t>Startup Pack</a:t>
            </a:r>
            <a:endParaRPr/>
          </a:p>
          <a:p>
            <a:pPr indent="0" lvl="0" marL="0" marR="0" rtl="0" algn="ctr">
              <a:lnSpc>
                <a:spcPct val="171428"/>
              </a:lnSpc>
              <a:spcBef>
                <a:spcPts val="400"/>
              </a:spcBef>
              <a:spcAft>
                <a:spcPts val="0"/>
              </a:spcAft>
              <a:buClr>
                <a:srgbClr val="595959"/>
              </a:buClr>
              <a:buSzPts val="1050"/>
              <a:buFont typeface="Arial"/>
              <a:buNone/>
            </a:pPr>
            <a:r>
              <a:rPr lang="en-US" sz="1050">
                <a:solidFill>
                  <a:srgbClr val="595959"/>
                </a:solidFill>
                <a:latin typeface="Lato"/>
                <a:ea typeface="Lato"/>
                <a:cs typeface="Lato"/>
                <a:sym typeface="Lato"/>
              </a:rPr>
              <a:t>Separated they live in Bookmarks right at the coast of the Semantics, a large language, if he lifted.</a:t>
            </a:r>
            <a:endParaRPr/>
          </a:p>
        </p:txBody>
      </p:sp>
      <p:sp>
        <p:nvSpPr>
          <p:cNvPr id="350" name="Google Shape;350;p40"/>
          <p:cNvSpPr txBox="1"/>
          <p:nvPr/>
        </p:nvSpPr>
        <p:spPr>
          <a:xfrm>
            <a:off x="8967220" y="3300678"/>
            <a:ext cx="2456171" cy="676149"/>
          </a:xfrm>
          <a:prstGeom prst="rect">
            <a:avLst/>
          </a:prstGeom>
          <a:noFill/>
          <a:ln>
            <a:noFill/>
          </a:ln>
        </p:spPr>
        <p:txBody>
          <a:bodyPr anchorCtr="0" anchor="t" bIns="45700" lIns="91425" spcFirstLastPara="1" rIns="91425" wrap="square" tIns="45700">
            <a:noAutofit/>
          </a:bodyPr>
          <a:lstStyle/>
          <a:p>
            <a:pPr indent="0" lvl="0" marL="0" marR="0" rtl="0" algn="ctr">
              <a:lnSpc>
                <a:spcPct val="46954"/>
              </a:lnSpc>
              <a:spcBef>
                <a:spcPts val="0"/>
              </a:spcBef>
              <a:spcAft>
                <a:spcPts val="0"/>
              </a:spcAft>
              <a:buClr>
                <a:srgbClr val="1B190F"/>
              </a:buClr>
              <a:buSzPts val="4400"/>
              <a:buFont typeface="Lato"/>
              <a:buNone/>
            </a:pPr>
            <a:r>
              <a:rPr lang="en-US" sz="4400">
                <a:solidFill>
                  <a:srgbClr val="1B190F"/>
                </a:solidFill>
                <a:latin typeface="Lato"/>
                <a:ea typeface="Lato"/>
                <a:cs typeface="Lato"/>
                <a:sym typeface="Lato"/>
              </a:rPr>
              <a:t>773</a:t>
            </a:r>
            <a:r>
              <a:rPr lang="en-US" sz="2000">
                <a:solidFill>
                  <a:srgbClr val="1B190F"/>
                </a:solidFill>
                <a:latin typeface="Lato"/>
                <a:ea typeface="Lato"/>
                <a:cs typeface="Lato"/>
                <a:sym typeface="Lato"/>
              </a:rPr>
              <a:t>$</a:t>
            </a:r>
            <a:r>
              <a:rPr lang="en-US" sz="3200">
                <a:solidFill>
                  <a:srgbClr val="1B190F"/>
                </a:solidFill>
                <a:latin typeface="Lato"/>
                <a:ea typeface="Lato"/>
                <a:cs typeface="Lato"/>
                <a:sym typeface="Lato"/>
              </a:rPr>
              <a:t> </a:t>
            </a:r>
            <a:br>
              <a:rPr lang="en-US" sz="3200">
                <a:solidFill>
                  <a:srgbClr val="1B190F"/>
                </a:solidFill>
                <a:latin typeface="Lato"/>
                <a:ea typeface="Lato"/>
                <a:cs typeface="Lato"/>
                <a:sym typeface="Lato"/>
              </a:rPr>
            </a:br>
            <a:r>
              <a:rPr lang="en-US" sz="900">
                <a:solidFill>
                  <a:srgbClr val="3F3F3F"/>
                </a:solidFill>
                <a:latin typeface="Lato"/>
                <a:ea typeface="Lato"/>
                <a:cs typeface="Lato"/>
                <a:sym typeface="Lato"/>
              </a:rPr>
              <a:t>Monthly Fee</a:t>
            </a:r>
            <a:endParaRPr/>
          </a:p>
        </p:txBody>
      </p:sp>
      <p:grpSp>
        <p:nvGrpSpPr>
          <p:cNvPr id="351" name="Google Shape;351;p40"/>
          <p:cNvGrpSpPr/>
          <p:nvPr/>
        </p:nvGrpSpPr>
        <p:grpSpPr>
          <a:xfrm>
            <a:off x="7310046" y="2445005"/>
            <a:ext cx="389694" cy="373562"/>
            <a:chOff x="5727700" y="2801938"/>
            <a:chExt cx="728663" cy="698500"/>
          </a:xfrm>
        </p:grpSpPr>
        <p:sp>
          <p:nvSpPr>
            <p:cNvPr id="352" name="Google Shape;352;p40"/>
            <p:cNvSpPr/>
            <p:nvPr/>
          </p:nvSpPr>
          <p:spPr>
            <a:xfrm>
              <a:off x="5727700" y="2801938"/>
              <a:ext cx="728663" cy="698500"/>
            </a:xfrm>
            <a:custGeom>
              <a:pathLst>
                <a:path extrusionOk="0" h="164" w="172">
                  <a:moveTo>
                    <a:pt x="135" y="164"/>
                  </a:moveTo>
                  <a:cubicBezTo>
                    <a:pt x="133" y="164"/>
                    <a:pt x="132" y="163"/>
                    <a:pt x="131" y="163"/>
                  </a:cubicBezTo>
                  <a:cubicBezTo>
                    <a:pt x="86" y="139"/>
                    <a:pt x="86" y="139"/>
                    <a:pt x="86" y="139"/>
                  </a:cubicBezTo>
                  <a:cubicBezTo>
                    <a:pt x="41" y="163"/>
                    <a:pt x="41" y="163"/>
                    <a:pt x="41" y="163"/>
                  </a:cubicBezTo>
                  <a:cubicBezTo>
                    <a:pt x="38" y="164"/>
                    <a:pt x="35" y="164"/>
                    <a:pt x="33" y="162"/>
                  </a:cubicBezTo>
                  <a:cubicBezTo>
                    <a:pt x="31" y="161"/>
                    <a:pt x="30" y="158"/>
                    <a:pt x="30" y="155"/>
                  </a:cubicBezTo>
                  <a:cubicBezTo>
                    <a:pt x="39" y="105"/>
                    <a:pt x="39" y="105"/>
                    <a:pt x="39" y="105"/>
                  </a:cubicBezTo>
                  <a:cubicBezTo>
                    <a:pt x="3" y="69"/>
                    <a:pt x="3" y="69"/>
                    <a:pt x="3" y="69"/>
                  </a:cubicBezTo>
                  <a:cubicBezTo>
                    <a:pt x="1" y="67"/>
                    <a:pt x="0" y="65"/>
                    <a:pt x="1" y="62"/>
                  </a:cubicBezTo>
                  <a:cubicBezTo>
                    <a:pt x="2" y="59"/>
                    <a:pt x="4" y="58"/>
                    <a:pt x="6" y="57"/>
                  </a:cubicBezTo>
                  <a:cubicBezTo>
                    <a:pt x="57" y="50"/>
                    <a:pt x="57" y="50"/>
                    <a:pt x="57" y="50"/>
                  </a:cubicBezTo>
                  <a:cubicBezTo>
                    <a:pt x="80" y="4"/>
                    <a:pt x="80" y="4"/>
                    <a:pt x="80" y="4"/>
                  </a:cubicBezTo>
                  <a:cubicBezTo>
                    <a:pt x="81" y="2"/>
                    <a:pt x="83" y="0"/>
                    <a:pt x="86" y="0"/>
                  </a:cubicBezTo>
                  <a:cubicBezTo>
                    <a:pt x="86" y="0"/>
                    <a:pt x="86" y="0"/>
                    <a:pt x="86" y="0"/>
                  </a:cubicBezTo>
                  <a:cubicBezTo>
                    <a:pt x="89" y="0"/>
                    <a:pt x="91" y="2"/>
                    <a:pt x="92" y="4"/>
                  </a:cubicBezTo>
                  <a:cubicBezTo>
                    <a:pt x="115" y="50"/>
                    <a:pt x="115" y="50"/>
                    <a:pt x="115" y="50"/>
                  </a:cubicBezTo>
                  <a:cubicBezTo>
                    <a:pt x="166" y="57"/>
                    <a:pt x="166" y="57"/>
                    <a:pt x="166" y="57"/>
                  </a:cubicBezTo>
                  <a:cubicBezTo>
                    <a:pt x="168" y="58"/>
                    <a:pt x="170" y="59"/>
                    <a:pt x="171" y="62"/>
                  </a:cubicBezTo>
                  <a:cubicBezTo>
                    <a:pt x="172" y="65"/>
                    <a:pt x="171" y="67"/>
                    <a:pt x="169" y="69"/>
                  </a:cubicBezTo>
                  <a:cubicBezTo>
                    <a:pt x="139" y="99"/>
                    <a:pt x="139" y="99"/>
                    <a:pt x="139" y="99"/>
                  </a:cubicBezTo>
                  <a:cubicBezTo>
                    <a:pt x="138" y="100"/>
                    <a:pt x="135" y="100"/>
                    <a:pt x="134" y="99"/>
                  </a:cubicBezTo>
                  <a:cubicBezTo>
                    <a:pt x="132" y="97"/>
                    <a:pt x="132" y="95"/>
                    <a:pt x="134" y="93"/>
                  </a:cubicBezTo>
                  <a:cubicBezTo>
                    <a:pt x="163" y="65"/>
                    <a:pt x="163" y="65"/>
                    <a:pt x="163" y="65"/>
                  </a:cubicBezTo>
                  <a:cubicBezTo>
                    <a:pt x="113" y="58"/>
                    <a:pt x="113" y="58"/>
                    <a:pt x="113" y="58"/>
                  </a:cubicBezTo>
                  <a:cubicBezTo>
                    <a:pt x="111" y="57"/>
                    <a:pt x="109" y="56"/>
                    <a:pt x="108" y="54"/>
                  </a:cubicBezTo>
                  <a:cubicBezTo>
                    <a:pt x="86" y="9"/>
                    <a:pt x="86" y="9"/>
                    <a:pt x="86" y="9"/>
                  </a:cubicBezTo>
                  <a:cubicBezTo>
                    <a:pt x="64" y="54"/>
                    <a:pt x="64" y="54"/>
                    <a:pt x="64" y="54"/>
                  </a:cubicBezTo>
                  <a:cubicBezTo>
                    <a:pt x="63" y="56"/>
                    <a:pt x="61" y="57"/>
                    <a:pt x="59" y="58"/>
                  </a:cubicBezTo>
                  <a:cubicBezTo>
                    <a:pt x="9" y="65"/>
                    <a:pt x="9" y="65"/>
                    <a:pt x="9" y="65"/>
                  </a:cubicBezTo>
                  <a:cubicBezTo>
                    <a:pt x="45" y="100"/>
                    <a:pt x="45" y="100"/>
                    <a:pt x="45" y="100"/>
                  </a:cubicBezTo>
                  <a:cubicBezTo>
                    <a:pt x="47" y="101"/>
                    <a:pt x="47" y="104"/>
                    <a:pt x="47" y="106"/>
                  </a:cubicBezTo>
                  <a:cubicBezTo>
                    <a:pt x="39" y="155"/>
                    <a:pt x="39" y="155"/>
                    <a:pt x="39" y="155"/>
                  </a:cubicBezTo>
                  <a:cubicBezTo>
                    <a:pt x="83" y="132"/>
                    <a:pt x="83" y="132"/>
                    <a:pt x="83" y="132"/>
                  </a:cubicBezTo>
                  <a:cubicBezTo>
                    <a:pt x="85" y="131"/>
                    <a:pt x="87" y="131"/>
                    <a:pt x="89" y="132"/>
                  </a:cubicBezTo>
                  <a:cubicBezTo>
                    <a:pt x="133" y="155"/>
                    <a:pt x="133" y="155"/>
                    <a:pt x="133" y="155"/>
                  </a:cubicBezTo>
                  <a:cubicBezTo>
                    <a:pt x="114" y="77"/>
                    <a:pt x="114" y="77"/>
                    <a:pt x="114" y="77"/>
                  </a:cubicBezTo>
                  <a:cubicBezTo>
                    <a:pt x="114" y="75"/>
                    <a:pt x="115" y="73"/>
                    <a:pt x="117" y="72"/>
                  </a:cubicBezTo>
                  <a:cubicBezTo>
                    <a:pt x="119" y="72"/>
                    <a:pt x="121" y="73"/>
                    <a:pt x="122" y="75"/>
                  </a:cubicBezTo>
                  <a:cubicBezTo>
                    <a:pt x="141" y="155"/>
                    <a:pt x="141" y="155"/>
                    <a:pt x="141" y="155"/>
                  </a:cubicBezTo>
                  <a:cubicBezTo>
                    <a:pt x="142" y="158"/>
                    <a:pt x="141" y="161"/>
                    <a:pt x="139" y="162"/>
                  </a:cubicBezTo>
                  <a:cubicBezTo>
                    <a:pt x="137" y="163"/>
                    <a:pt x="136" y="164"/>
                    <a:pt x="135" y="164"/>
                  </a:cubicBezTo>
                </a:path>
              </a:pathLst>
            </a:custGeom>
            <a:solidFill>
              <a:schemeClr val="lt1"/>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53" name="Google Shape;353;p40"/>
            <p:cNvSpPr/>
            <p:nvPr/>
          </p:nvSpPr>
          <p:spPr>
            <a:xfrm>
              <a:off x="5870575" y="3108325"/>
              <a:ext cx="101600" cy="101600"/>
            </a:xfrm>
            <a:custGeom>
              <a:pathLst>
                <a:path extrusionOk="0" h="24" w="24">
                  <a:moveTo>
                    <a:pt x="20" y="24"/>
                  </a:moveTo>
                  <a:cubicBezTo>
                    <a:pt x="19" y="24"/>
                    <a:pt x="18" y="24"/>
                    <a:pt x="17" y="23"/>
                  </a:cubicBezTo>
                  <a:cubicBezTo>
                    <a:pt x="1" y="7"/>
                    <a:pt x="1" y="7"/>
                    <a:pt x="1" y="7"/>
                  </a:cubicBezTo>
                  <a:cubicBezTo>
                    <a:pt x="0" y="5"/>
                    <a:pt x="0" y="3"/>
                    <a:pt x="1" y="1"/>
                  </a:cubicBezTo>
                  <a:cubicBezTo>
                    <a:pt x="3" y="0"/>
                    <a:pt x="5" y="0"/>
                    <a:pt x="7" y="1"/>
                  </a:cubicBezTo>
                  <a:cubicBezTo>
                    <a:pt x="23" y="17"/>
                    <a:pt x="23" y="17"/>
                    <a:pt x="23" y="17"/>
                  </a:cubicBezTo>
                  <a:cubicBezTo>
                    <a:pt x="24" y="19"/>
                    <a:pt x="24" y="21"/>
                    <a:pt x="23" y="23"/>
                  </a:cubicBezTo>
                  <a:cubicBezTo>
                    <a:pt x="22" y="24"/>
                    <a:pt x="21" y="24"/>
                    <a:pt x="20" y="24"/>
                  </a:cubicBezTo>
                </a:path>
              </a:pathLst>
            </a:custGeom>
            <a:solidFill>
              <a:schemeClr val="lt1"/>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grpSp>
      <p:grpSp>
        <p:nvGrpSpPr>
          <p:cNvPr id="354" name="Google Shape;354;p40"/>
          <p:cNvGrpSpPr/>
          <p:nvPr/>
        </p:nvGrpSpPr>
        <p:grpSpPr>
          <a:xfrm>
            <a:off x="4783271" y="2454333"/>
            <a:ext cx="258099" cy="404977"/>
            <a:chOff x="5868988" y="8089901"/>
            <a:chExt cx="482600" cy="757238"/>
          </a:xfrm>
        </p:grpSpPr>
        <p:sp>
          <p:nvSpPr>
            <p:cNvPr id="355" name="Google Shape;355;p40"/>
            <p:cNvSpPr/>
            <p:nvPr/>
          </p:nvSpPr>
          <p:spPr>
            <a:xfrm>
              <a:off x="5945188" y="8258176"/>
              <a:ext cx="406400" cy="158750"/>
            </a:xfrm>
            <a:custGeom>
              <a:pathLst>
                <a:path extrusionOk="0" h="37" w="96">
                  <a:moveTo>
                    <a:pt x="92" y="37"/>
                  </a:moveTo>
                  <a:cubicBezTo>
                    <a:pt x="4" y="37"/>
                    <a:pt x="4" y="37"/>
                    <a:pt x="4" y="37"/>
                  </a:cubicBezTo>
                  <a:cubicBezTo>
                    <a:pt x="2" y="37"/>
                    <a:pt x="0" y="35"/>
                    <a:pt x="0" y="33"/>
                  </a:cubicBezTo>
                  <a:cubicBezTo>
                    <a:pt x="0" y="31"/>
                    <a:pt x="2" y="29"/>
                    <a:pt x="4" y="29"/>
                  </a:cubicBezTo>
                  <a:cubicBezTo>
                    <a:pt x="75" y="29"/>
                    <a:pt x="75" y="29"/>
                    <a:pt x="75" y="29"/>
                  </a:cubicBezTo>
                  <a:cubicBezTo>
                    <a:pt x="34" y="9"/>
                    <a:pt x="34" y="9"/>
                    <a:pt x="34" y="9"/>
                  </a:cubicBezTo>
                  <a:cubicBezTo>
                    <a:pt x="32" y="8"/>
                    <a:pt x="31" y="5"/>
                    <a:pt x="32" y="3"/>
                  </a:cubicBezTo>
                  <a:cubicBezTo>
                    <a:pt x="33" y="1"/>
                    <a:pt x="36" y="0"/>
                    <a:pt x="38" y="1"/>
                  </a:cubicBezTo>
                  <a:cubicBezTo>
                    <a:pt x="94" y="29"/>
                    <a:pt x="94" y="29"/>
                    <a:pt x="94" y="29"/>
                  </a:cubicBezTo>
                  <a:cubicBezTo>
                    <a:pt x="95" y="30"/>
                    <a:pt x="96" y="32"/>
                    <a:pt x="96" y="34"/>
                  </a:cubicBezTo>
                  <a:cubicBezTo>
                    <a:pt x="95" y="36"/>
                    <a:pt x="94" y="37"/>
                    <a:pt x="92" y="37"/>
                  </a:cubicBezTo>
                </a:path>
              </a:pathLst>
            </a:custGeom>
            <a:solidFill>
              <a:srgbClr val="7BD4A7"/>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56" name="Google Shape;356;p40"/>
            <p:cNvSpPr/>
            <p:nvPr/>
          </p:nvSpPr>
          <p:spPr>
            <a:xfrm>
              <a:off x="5929313" y="8193088"/>
              <a:ext cx="422275" cy="95250"/>
            </a:xfrm>
            <a:custGeom>
              <a:pathLst>
                <a:path extrusionOk="0" h="22" w="100">
                  <a:moveTo>
                    <a:pt x="69" y="22"/>
                  </a:moveTo>
                  <a:cubicBezTo>
                    <a:pt x="68" y="22"/>
                    <a:pt x="67" y="21"/>
                    <a:pt x="66" y="20"/>
                  </a:cubicBezTo>
                  <a:cubicBezTo>
                    <a:pt x="65" y="18"/>
                    <a:pt x="66" y="15"/>
                    <a:pt x="68" y="14"/>
                  </a:cubicBezTo>
                  <a:cubicBezTo>
                    <a:pt x="80" y="8"/>
                    <a:pt x="80" y="8"/>
                    <a:pt x="80" y="8"/>
                  </a:cubicBezTo>
                  <a:cubicBezTo>
                    <a:pt x="4" y="8"/>
                    <a:pt x="4" y="8"/>
                    <a:pt x="4" y="8"/>
                  </a:cubicBezTo>
                  <a:cubicBezTo>
                    <a:pt x="2" y="8"/>
                    <a:pt x="0" y="6"/>
                    <a:pt x="0" y="4"/>
                  </a:cubicBezTo>
                  <a:cubicBezTo>
                    <a:pt x="0" y="2"/>
                    <a:pt x="2" y="0"/>
                    <a:pt x="4" y="0"/>
                  </a:cubicBezTo>
                  <a:cubicBezTo>
                    <a:pt x="96" y="0"/>
                    <a:pt x="96" y="0"/>
                    <a:pt x="96" y="0"/>
                  </a:cubicBezTo>
                  <a:cubicBezTo>
                    <a:pt x="98" y="0"/>
                    <a:pt x="99" y="1"/>
                    <a:pt x="100" y="3"/>
                  </a:cubicBezTo>
                  <a:cubicBezTo>
                    <a:pt x="100" y="5"/>
                    <a:pt x="99" y="7"/>
                    <a:pt x="98" y="8"/>
                  </a:cubicBezTo>
                  <a:cubicBezTo>
                    <a:pt x="71" y="22"/>
                    <a:pt x="71" y="22"/>
                    <a:pt x="71" y="22"/>
                  </a:cubicBezTo>
                  <a:cubicBezTo>
                    <a:pt x="71" y="22"/>
                    <a:pt x="70" y="22"/>
                    <a:pt x="69" y="22"/>
                  </a:cubicBezTo>
                </a:path>
              </a:pathLst>
            </a:custGeom>
            <a:solidFill>
              <a:srgbClr val="7BD4A7"/>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57" name="Google Shape;357;p40"/>
            <p:cNvSpPr/>
            <p:nvPr/>
          </p:nvSpPr>
          <p:spPr>
            <a:xfrm>
              <a:off x="5932488" y="8089901"/>
              <a:ext cx="34925" cy="619125"/>
            </a:xfrm>
            <a:custGeom>
              <a:pathLst>
                <a:path extrusionOk="0" h="144" w="8">
                  <a:moveTo>
                    <a:pt x="4" y="144"/>
                  </a:moveTo>
                  <a:cubicBezTo>
                    <a:pt x="2" y="144"/>
                    <a:pt x="0" y="142"/>
                    <a:pt x="0" y="140"/>
                  </a:cubicBezTo>
                  <a:cubicBezTo>
                    <a:pt x="0" y="4"/>
                    <a:pt x="0" y="4"/>
                    <a:pt x="0" y="4"/>
                  </a:cubicBezTo>
                  <a:cubicBezTo>
                    <a:pt x="0" y="2"/>
                    <a:pt x="2" y="0"/>
                    <a:pt x="4" y="0"/>
                  </a:cubicBezTo>
                  <a:cubicBezTo>
                    <a:pt x="6" y="0"/>
                    <a:pt x="8" y="2"/>
                    <a:pt x="8" y="4"/>
                  </a:cubicBezTo>
                  <a:cubicBezTo>
                    <a:pt x="8" y="140"/>
                    <a:pt x="8" y="140"/>
                    <a:pt x="8" y="140"/>
                  </a:cubicBezTo>
                  <a:cubicBezTo>
                    <a:pt x="8" y="142"/>
                    <a:pt x="6" y="144"/>
                    <a:pt x="4" y="144"/>
                  </a:cubicBezTo>
                </a:path>
              </a:pathLst>
            </a:custGeom>
            <a:solidFill>
              <a:srgbClr val="7BD4A7"/>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58" name="Google Shape;358;p40"/>
            <p:cNvSpPr/>
            <p:nvPr/>
          </p:nvSpPr>
          <p:spPr>
            <a:xfrm>
              <a:off x="5868988" y="8674101"/>
              <a:ext cx="136525" cy="173038"/>
            </a:xfrm>
            <a:custGeom>
              <a:pathLst>
                <a:path extrusionOk="0" h="40" w="32">
                  <a:moveTo>
                    <a:pt x="28" y="40"/>
                  </a:moveTo>
                  <a:cubicBezTo>
                    <a:pt x="4" y="40"/>
                    <a:pt x="4" y="40"/>
                    <a:pt x="4" y="40"/>
                  </a:cubicBezTo>
                  <a:cubicBezTo>
                    <a:pt x="2" y="40"/>
                    <a:pt x="0" y="38"/>
                    <a:pt x="0" y="36"/>
                  </a:cubicBezTo>
                  <a:cubicBezTo>
                    <a:pt x="0" y="4"/>
                    <a:pt x="0" y="4"/>
                    <a:pt x="0" y="4"/>
                  </a:cubicBezTo>
                  <a:cubicBezTo>
                    <a:pt x="0" y="2"/>
                    <a:pt x="2" y="0"/>
                    <a:pt x="4" y="0"/>
                  </a:cubicBezTo>
                  <a:cubicBezTo>
                    <a:pt x="28" y="0"/>
                    <a:pt x="28" y="0"/>
                    <a:pt x="28" y="0"/>
                  </a:cubicBezTo>
                  <a:cubicBezTo>
                    <a:pt x="30" y="0"/>
                    <a:pt x="32" y="2"/>
                    <a:pt x="32" y="4"/>
                  </a:cubicBezTo>
                  <a:cubicBezTo>
                    <a:pt x="32" y="36"/>
                    <a:pt x="32" y="36"/>
                    <a:pt x="32" y="36"/>
                  </a:cubicBezTo>
                  <a:cubicBezTo>
                    <a:pt x="32" y="38"/>
                    <a:pt x="30" y="40"/>
                    <a:pt x="28" y="40"/>
                  </a:cubicBezTo>
                  <a:moveTo>
                    <a:pt x="8" y="32"/>
                  </a:moveTo>
                  <a:cubicBezTo>
                    <a:pt x="24" y="32"/>
                    <a:pt x="24" y="32"/>
                    <a:pt x="24" y="32"/>
                  </a:cubicBezTo>
                  <a:cubicBezTo>
                    <a:pt x="24" y="8"/>
                    <a:pt x="24" y="8"/>
                    <a:pt x="24" y="8"/>
                  </a:cubicBezTo>
                  <a:cubicBezTo>
                    <a:pt x="8" y="8"/>
                    <a:pt x="8" y="8"/>
                    <a:pt x="8" y="8"/>
                  </a:cubicBezTo>
                  <a:lnTo>
                    <a:pt x="8" y="32"/>
                  </a:lnTo>
                  <a:close/>
                </a:path>
              </a:pathLst>
            </a:custGeom>
            <a:solidFill>
              <a:srgbClr val="7BD4A7"/>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grpSp>
      <p:grpSp>
        <p:nvGrpSpPr>
          <p:cNvPr id="359" name="Google Shape;359;p40"/>
          <p:cNvGrpSpPr/>
          <p:nvPr/>
        </p:nvGrpSpPr>
        <p:grpSpPr>
          <a:xfrm>
            <a:off x="9976374" y="2479924"/>
            <a:ext cx="428750" cy="278475"/>
            <a:chOff x="8132763" y="1914526"/>
            <a:chExt cx="801688" cy="520700"/>
          </a:xfrm>
        </p:grpSpPr>
        <p:sp>
          <p:nvSpPr>
            <p:cNvPr id="360" name="Google Shape;360;p40"/>
            <p:cNvSpPr/>
            <p:nvPr/>
          </p:nvSpPr>
          <p:spPr>
            <a:xfrm>
              <a:off x="8539163" y="2090738"/>
              <a:ext cx="339725" cy="344488"/>
            </a:xfrm>
            <a:custGeom>
              <a:pathLst>
                <a:path extrusionOk="0" h="80" w="80">
                  <a:moveTo>
                    <a:pt x="40" y="80"/>
                  </a:moveTo>
                  <a:cubicBezTo>
                    <a:pt x="30" y="80"/>
                    <a:pt x="21" y="76"/>
                    <a:pt x="13" y="70"/>
                  </a:cubicBezTo>
                  <a:cubicBezTo>
                    <a:pt x="12" y="69"/>
                    <a:pt x="12" y="68"/>
                    <a:pt x="12" y="67"/>
                  </a:cubicBezTo>
                  <a:cubicBezTo>
                    <a:pt x="12" y="66"/>
                    <a:pt x="13" y="65"/>
                    <a:pt x="13" y="64"/>
                  </a:cubicBezTo>
                  <a:cubicBezTo>
                    <a:pt x="53" y="29"/>
                    <a:pt x="53" y="29"/>
                    <a:pt x="53" y="29"/>
                  </a:cubicBezTo>
                  <a:cubicBezTo>
                    <a:pt x="55" y="28"/>
                    <a:pt x="58" y="28"/>
                    <a:pt x="59" y="29"/>
                  </a:cubicBezTo>
                  <a:cubicBezTo>
                    <a:pt x="60" y="31"/>
                    <a:pt x="60" y="34"/>
                    <a:pt x="59" y="35"/>
                  </a:cubicBezTo>
                  <a:cubicBezTo>
                    <a:pt x="22" y="67"/>
                    <a:pt x="22" y="67"/>
                    <a:pt x="22" y="67"/>
                  </a:cubicBezTo>
                  <a:cubicBezTo>
                    <a:pt x="28" y="70"/>
                    <a:pt x="34" y="72"/>
                    <a:pt x="40" y="72"/>
                  </a:cubicBezTo>
                  <a:cubicBezTo>
                    <a:pt x="58" y="72"/>
                    <a:pt x="72" y="58"/>
                    <a:pt x="72" y="40"/>
                  </a:cubicBezTo>
                  <a:cubicBezTo>
                    <a:pt x="72" y="34"/>
                    <a:pt x="70" y="27"/>
                    <a:pt x="67" y="22"/>
                  </a:cubicBezTo>
                  <a:cubicBezTo>
                    <a:pt x="61" y="13"/>
                    <a:pt x="51" y="8"/>
                    <a:pt x="40" y="8"/>
                  </a:cubicBezTo>
                  <a:cubicBezTo>
                    <a:pt x="22" y="8"/>
                    <a:pt x="8" y="22"/>
                    <a:pt x="8" y="40"/>
                  </a:cubicBezTo>
                  <a:cubicBezTo>
                    <a:pt x="8" y="42"/>
                    <a:pt x="8" y="45"/>
                    <a:pt x="9" y="47"/>
                  </a:cubicBezTo>
                  <a:cubicBezTo>
                    <a:pt x="9" y="49"/>
                    <a:pt x="8" y="51"/>
                    <a:pt x="6" y="52"/>
                  </a:cubicBezTo>
                  <a:cubicBezTo>
                    <a:pt x="4" y="52"/>
                    <a:pt x="1" y="51"/>
                    <a:pt x="1" y="49"/>
                  </a:cubicBezTo>
                  <a:cubicBezTo>
                    <a:pt x="0" y="46"/>
                    <a:pt x="0" y="43"/>
                    <a:pt x="0" y="40"/>
                  </a:cubicBezTo>
                  <a:cubicBezTo>
                    <a:pt x="0" y="18"/>
                    <a:pt x="18" y="0"/>
                    <a:pt x="40" y="0"/>
                  </a:cubicBezTo>
                  <a:cubicBezTo>
                    <a:pt x="53" y="0"/>
                    <a:pt x="66" y="7"/>
                    <a:pt x="73" y="18"/>
                  </a:cubicBezTo>
                  <a:cubicBezTo>
                    <a:pt x="78" y="24"/>
                    <a:pt x="80" y="32"/>
                    <a:pt x="80" y="40"/>
                  </a:cubicBezTo>
                  <a:cubicBezTo>
                    <a:pt x="80" y="62"/>
                    <a:pt x="62" y="80"/>
                    <a:pt x="40" y="80"/>
                  </a:cubicBezTo>
                </a:path>
              </a:pathLst>
            </a:custGeom>
            <a:solidFill>
              <a:srgbClr val="7BD4A7"/>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61" name="Google Shape;361;p40"/>
            <p:cNvSpPr/>
            <p:nvPr/>
          </p:nvSpPr>
          <p:spPr>
            <a:xfrm>
              <a:off x="8132763" y="2090738"/>
              <a:ext cx="339725" cy="344488"/>
            </a:xfrm>
            <a:custGeom>
              <a:pathLst>
                <a:path extrusionOk="0" h="80" w="80">
                  <a:moveTo>
                    <a:pt x="40" y="80"/>
                  </a:moveTo>
                  <a:cubicBezTo>
                    <a:pt x="30" y="80"/>
                    <a:pt x="21" y="76"/>
                    <a:pt x="13" y="70"/>
                  </a:cubicBezTo>
                  <a:cubicBezTo>
                    <a:pt x="12" y="69"/>
                    <a:pt x="12" y="68"/>
                    <a:pt x="12" y="67"/>
                  </a:cubicBezTo>
                  <a:cubicBezTo>
                    <a:pt x="12" y="66"/>
                    <a:pt x="13" y="65"/>
                    <a:pt x="13" y="64"/>
                  </a:cubicBezTo>
                  <a:cubicBezTo>
                    <a:pt x="53" y="29"/>
                    <a:pt x="53" y="29"/>
                    <a:pt x="53" y="29"/>
                  </a:cubicBezTo>
                  <a:cubicBezTo>
                    <a:pt x="55" y="28"/>
                    <a:pt x="58" y="28"/>
                    <a:pt x="59" y="29"/>
                  </a:cubicBezTo>
                  <a:cubicBezTo>
                    <a:pt x="60" y="31"/>
                    <a:pt x="60" y="34"/>
                    <a:pt x="59" y="35"/>
                  </a:cubicBezTo>
                  <a:cubicBezTo>
                    <a:pt x="22" y="67"/>
                    <a:pt x="22" y="67"/>
                    <a:pt x="22" y="67"/>
                  </a:cubicBezTo>
                  <a:cubicBezTo>
                    <a:pt x="28" y="70"/>
                    <a:pt x="34" y="72"/>
                    <a:pt x="40" y="72"/>
                  </a:cubicBezTo>
                  <a:cubicBezTo>
                    <a:pt x="58" y="72"/>
                    <a:pt x="72" y="58"/>
                    <a:pt x="72" y="40"/>
                  </a:cubicBezTo>
                  <a:cubicBezTo>
                    <a:pt x="72" y="34"/>
                    <a:pt x="70" y="27"/>
                    <a:pt x="67" y="22"/>
                  </a:cubicBezTo>
                  <a:cubicBezTo>
                    <a:pt x="61" y="13"/>
                    <a:pt x="51" y="8"/>
                    <a:pt x="40" y="8"/>
                  </a:cubicBezTo>
                  <a:cubicBezTo>
                    <a:pt x="22" y="8"/>
                    <a:pt x="8" y="22"/>
                    <a:pt x="8" y="40"/>
                  </a:cubicBezTo>
                  <a:cubicBezTo>
                    <a:pt x="8" y="42"/>
                    <a:pt x="8" y="45"/>
                    <a:pt x="9" y="47"/>
                  </a:cubicBezTo>
                  <a:cubicBezTo>
                    <a:pt x="9" y="49"/>
                    <a:pt x="8" y="51"/>
                    <a:pt x="6" y="52"/>
                  </a:cubicBezTo>
                  <a:cubicBezTo>
                    <a:pt x="4" y="52"/>
                    <a:pt x="1" y="51"/>
                    <a:pt x="1" y="49"/>
                  </a:cubicBezTo>
                  <a:cubicBezTo>
                    <a:pt x="0" y="46"/>
                    <a:pt x="0" y="43"/>
                    <a:pt x="0" y="40"/>
                  </a:cubicBezTo>
                  <a:cubicBezTo>
                    <a:pt x="0" y="18"/>
                    <a:pt x="18" y="0"/>
                    <a:pt x="40" y="0"/>
                  </a:cubicBezTo>
                  <a:cubicBezTo>
                    <a:pt x="53" y="0"/>
                    <a:pt x="66" y="7"/>
                    <a:pt x="73" y="18"/>
                  </a:cubicBezTo>
                  <a:cubicBezTo>
                    <a:pt x="78" y="24"/>
                    <a:pt x="80" y="32"/>
                    <a:pt x="80" y="40"/>
                  </a:cubicBezTo>
                  <a:cubicBezTo>
                    <a:pt x="80" y="62"/>
                    <a:pt x="62" y="80"/>
                    <a:pt x="40" y="80"/>
                  </a:cubicBezTo>
                </a:path>
              </a:pathLst>
            </a:custGeom>
            <a:solidFill>
              <a:srgbClr val="7BD4A7"/>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62" name="Google Shape;362;p40"/>
            <p:cNvSpPr/>
            <p:nvPr/>
          </p:nvSpPr>
          <p:spPr>
            <a:xfrm>
              <a:off x="8434388" y="2292351"/>
              <a:ext cx="142875" cy="74613"/>
            </a:xfrm>
            <a:custGeom>
              <a:pathLst>
                <a:path extrusionOk="0" h="17" w="34">
                  <a:moveTo>
                    <a:pt x="17" y="17"/>
                  </a:moveTo>
                  <a:cubicBezTo>
                    <a:pt x="16" y="17"/>
                    <a:pt x="15" y="17"/>
                    <a:pt x="15" y="16"/>
                  </a:cubicBezTo>
                  <a:cubicBezTo>
                    <a:pt x="3" y="8"/>
                    <a:pt x="3" y="8"/>
                    <a:pt x="3" y="8"/>
                  </a:cubicBezTo>
                  <a:cubicBezTo>
                    <a:pt x="1" y="7"/>
                    <a:pt x="0" y="5"/>
                    <a:pt x="2" y="3"/>
                  </a:cubicBezTo>
                  <a:cubicBezTo>
                    <a:pt x="3" y="1"/>
                    <a:pt x="5" y="0"/>
                    <a:pt x="7" y="2"/>
                  </a:cubicBezTo>
                  <a:cubicBezTo>
                    <a:pt x="17" y="8"/>
                    <a:pt x="17" y="8"/>
                    <a:pt x="17" y="8"/>
                  </a:cubicBezTo>
                  <a:cubicBezTo>
                    <a:pt x="27" y="2"/>
                    <a:pt x="27" y="2"/>
                    <a:pt x="27" y="2"/>
                  </a:cubicBezTo>
                  <a:cubicBezTo>
                    <a:pt x="29" y="0"/>
                    <a:pt x="31" y="1"/>
                    <a:pt x="32" y="3"/>
                  </a:cubicBezTo>
                  <a:cubicBezTo>
                    <a:pt x="34" y="5"/>
                    <a:pt x="33" y="7"/>
                    <a:pt x="31" y="8"/>
                  </a:cubicBezTo>
                  <a:cubicBezTo>
                    <a:pt x="19" y="16"/>
                    <a:pt x="19" y="16"/>
                    <a:pt x="19" y="16"/>
                  </a:cubicBezTo>
                  <a:cubicBezTo>
                    <a:pt x="19" y="17"/>
                    <a:pt x="18" y="17"/>
                    <a:pt x="17" y="17"/>
                  </a:cubicBezTo>
                </a:path>
              </a:pathLst>
            </a:custGeom>
            <a:solidFill>
              <a:srgbClr val="7BD4A7"/>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63" name="Google Shape;363;p40"/>
            <p:cNvSpPr/>
            <p:nvPr/>
          </p:nvSpPr>
          <p:spPr>
            <a:xfrm>
              <a:off x="8205788" y="1914526"/>
              <a:ext cx="152400" cy="228600"/>
            </a:xfrm>
            <a:custGeom>
              <a:pathLst>
                <a:path extrusionOk="0" h="53" w="36">
                  <a:moveTo>
                    <a:pt x="5" y="53"/>
                  </a:moveTo>
                  <a:cubicBezTo>
                    <a:pt x="4" y="53"/>
                    <a:pt x="4" y="52"/>
                    <a:pt x="3" y="52"/>
                  </a:cubicBezTo>
                  <a:cubicBezTo>
                    <a:pt x="1" y="51"/>
                    <a:pt x="0" y="49"/>
                    <a:pt x="1" y="47"/>
                  </a:cubicBezTo>
                  <a:cubicBezTo>
                    <a:pt x="15" y="12"/>
                    <a:pt x="15" y="12"/>
                    <a:pt x="15" y="12"/>
                  </a:cubicBezTo>
                  <a:cubicBezTo>
                    <a:pt x="16" y="11"/>
                    <a:pt x="16" y="10"/>
                    <a:pt x="17" y="10"/>
                  </a:cubicBezTo>
                  <a:cubicBezTo>
                    <a:pt x="29" y="2"/>
                    <a:pt x="29" y="2"/>
                    <a:pt x="29" y="2"/>
                  </a:cubicBezTo>
                  <a:cubicBezTo>
                    <a:pt x="31" y="0"/>
                    <a:pt x="33" y="1"/>
                    <a:pt x="34" y="3"/>
                  </a:cubicBezTo>
                  <a:cubicBezTo>
                    <a:pt x="36" y="5"/>
                    <a:pt x="35" y="7"/>
                    <a:pt x="33" y="8"/>
                  </a:cubicBezTo>
                  <a:cubicBezTo>
                    <a:pt x="22" y="16"/>
                    <a:pt x="22" y="16"/>
                    <a:pt x="22" y="16"/>
                  </a:cubicBezTo>
                  <a:cubicBezTo>
                    <a:pt x="8" y="50"/>
                    <a:pt x="8" y="50"/>
                    <a:pt x="8" y="50"/>
                  </a:cubicBezTo>
                  <a:cubicBezTo>
                    <a:pt x="8" y="52"/>
                    <a:pt x="6" y="53"/>
                    <a:pt x="5" y="53"/>
                  </a:cubicBezTo>
                </a:path>
              </a:pathLst>
            </a:custGeom>
            <a:solidFill>
              <a:srgbClr val="7BD4A7"/>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64" name="Google Shape;364;p40"/>
            <p:cNvSpPr/>
            <p:nvPr/>
          </p:nvSpPr>
          <p:spPr>
            <a:xfrm>
              <a:off x="8780463" y="1914526"/>
              <a:ext cx="153988" cy="231775"/>
            </a:xfrm>
            <a:custGeom>
              <a:pathLst>
                <a:path extrusionOk="0" h="54" w="36">
                  <a:moveTo>
                    <a:pt x="4" y="54"/>
                  </a:moveTo>
                  <a:cubicBezTo>
                    <a:pt x="4" y="54"/>
                    <a:pt x="3" y="54"/>
                    <a:pt x="3" y="54"/>
                  </a:cubicBezTo>
                  <a:cubicBezTo>
                    <a:pt x="1" y="53"/>
                    <a:pt x="0" y="50"/>
                    <a:pt x="1" y="48"/>
                  </a:cubicBezTo>
                  <a:cubicBezTo>
                    <a:pt x="15" y="12"/>
                    <a:pt x="15" y="12"/>
                    <a:pt x="15" y="12"/>
                  </a:cubicBezTo>
                  <a:cubicBezTo>
                    <a:pt x="16" y="11"/>
                    <a:pt x="16" y="10"/>
                    <a:pt x="17" y="10"/>
                  </a:cubicBezTo>
                  <a:cubicBezTo>
                    <a:pt x="29" y="2"/>
                    <a:pt x="29" y="2"/>
                    <a:pt x="29" y="2"/>
                  </a:cubicBezTo>
                  <a:cubicBezTo>
                    <a:pt x="31" y="0"/>
                    <a:pt x="33" y="1"/>
                    <a:pt x="34" y="3"/>
                  </a:cubicBezTo>
                  <a:cubicBezTo>
                    <a:pt x="36" y="5"/>
                    <a:pt x="35" y="7"/>
                    <a:pt x="33" y="8"/>
                  </a:cubicBezTo>
                  <a:cubicBezTo>
                    <a:pt x="22" y="16"/>
                    <a:pt x="22" y="16"/>
                    <a:pt x="22" y="16"/>
                  </a:cubicBezTo>
                  <a:cubicBezTo>
                    <a:pt x="8" y="51"/>
                    <a:pt x="8" y="51"/>
                    <a:pt x="8" y="51"/>
                  </a:cubicBezTo>
                  <a:cubicBezTo>
                    <a:pt x="7" y="53"/>
                    <a:pt x="6" y="54"/>
                    <a:pt x="4" y="54"/>
                  </a:cubicBezTo>
                </a:path>
              </a:pathLst>
            </a:custGeom>
            <a:solidFill>
              <a:srgbClr val="7BD4A7"/>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grpSp>
      <p:sp>
        <p:nvSpPr>
          <p:cNvPr id="365" name="Google Shape;365;p40"/>
          <p:cNvSpPr txBox="1"/>
          <p:nvPr/>
        </p:nvSpPr>
        <p:spPr>
          <a:xfrm>
            <a:off x="3849161" y="321942"/>
            <a:ext cx="4484939"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a:solidFill>
                  <a:schemeClr val="dk1"/>
                </a:solidFill>
                <a:latin typeface="Arial"/>
                <a:ea typeface="Arial"/>
                <a:cs typeface="Arial"/>
                <a:sym typeface="Arial"/>
              </a:rPr>
              <a:t>Price table</a:t>
            </a:r>
            <a:endParaRPr b="1" sz="54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3"/>
          <p:cNvSpPr/>
          <p:nvPr/>
        </p:nvSpPr>
        <p:spPr>
          <a:xfrm>
            <a:off x="0" y="0"/>
            <a:ext cx="12192000" cy="6858000"/>
          </a:xfrm>
          <a:custGeom>
            <a:pathLst>
              <a:path extrusionOk="0" h="6858000" w="12192000">
                <a:moveTo>
                  <a:pt x="0" y="0"/>
                </a:moveTo>
                <a:lnTo>
                  <a:pt x="12192000" y="0"/>
                </a:lnTo>
                <a:lnTo>
                  <a:pt x="12192000" y="6858000"/>
                </a:lnTo>
                <a:lnTo>
                  <a:pt x="0" y="6858000"/>
                </a:lnTo>
                <a:close/>
              </a:path>
            </a:pathLst>
          </a:custGeom>
          <a:solidFill>
            <a:schemeClr val="accent1"/>
          </a:solidFill>
          <a:ln cap="flat" cmpd="sng" w="12700">
            <a:solidFill>
              <a:srgbClr val="6F942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23"/>
          <p:cNvSpPr/>
          <p:nvPr/>
        </p:nvSpPr>
        <p:spPr>
          <a:xfrm>
            <a:off x="0" y="-38100"/>
            <a:ext cx="12192000" cy="6896100"/>
          </a:xfrm>
          <a:prstGeom prst="rect">
            <a:avLst/>
          </a:prstGeom>
          <a:solidFill>
            <a:schemeClr val="dk1">
              <a:alpha val="3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23"/>
          <p:cNvSpPr txBox="1"/>
          <p:nvPr/>
        </p:nvSpPr>
        <p:spPr>
          <a:xfrm>
            <a:off x="1374793" y="861793"/>
            <a:ext cx="3225563" cy="144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7200">
                <a:solidFill>
                  <a:schemeClr val="lt1"/>
                </a:solidFill>
                <a:latin typeface="Arial"/>
                <a:ea typeface="Arial"/>
                <a:cs typeface="Arial"/>
                <a:sym typeface="Arial"/>
              </a:rPr>
              <a:t>We Are</a:t>
            </a:r>
            <a:endParaRPr sz="7200"/>
          </a:p>
        </p:txBody>
      </p:sp>
      <p:sp>
        <p:nvSpPr>
          <p:cNvPr id="123" name="Google Shape;123;p23"/>
          <p:cNvSpPr txBox="1"/>
          <p:nvPr/>
        </p:nvSpPr>
        <p:spPr>
          <a:xfrm>
            <a:off x="1374793" y="2213380"/>
            <a:ext cx="2165978"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lt1"/>
                </a:solidFill>
                <a:latin typeface="Garamond"/>
                <a:ea typeface="Garamond"/>
                <a:cs typeface="Garamond"/>
                <a:sym typeface="Garamond"/>
              </a:rPr>
              <a:t>Nikahin</a:t>
            </a:r>
            <a:endParaRPr sz="3600">
              <a:solidFill>
                <a:schemeClr val="lt1"/>
              </a:solidFill>
              <a:latin typeface="Garamond"/>
              <a:ea typeface="Garamond"/>
              <a:cs typeface="Garamond"/>
              <a:sym typeface="Garamond"/>
            </a:endParaRPr>
          </a:p>
        </p:txBody>
      </p:sp>
      <p:sp>
        <p:nvSpPr>
          <p:cNvPr id="124" name="Google Shape;124;p23"/>
          <p:cNvSpPr/>
          <p:nvPr/>
        </p:nvSpPr>
        <p:spPr>
          <a:xfrm>
            <a:off x="1374794" y="3033687"/>
            <a:ext cx="3976556" cy="1015663"/>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00">
                <a:solidFill>
                  <a:schemeClr val="lt1"/>
                </a:solidFill>
                <a:latin typeface="Lato"/>
                <a:ea typeface="Lato"/>
                <a:cs typeface="Lato"/>
                <a:sym typeface="Lato"/>
              </a:rPr>
              <a:t>Lorem ipsum dolor sit amet, consectetuer adipiscing elit, sed diam nonummy nibh euismod tincidunt ut laoreet dolore magna aliquam erat Lorem ipsum dolor sit ameteuismod Tincidunt ut laoreet dolore magna aliquam erat Lorem ipsum dolor sit amet laoreet dolore</a:t>
            </a:r>
            <a:endParaRPr/>
          </a:p>
        </p:txBody>
      </p:sp>
      <p:sp>
        <p:nvSpPr>
          <p:cNvPr id="125" name="Google Shape;125;p23"/>
          <p:cNvSpPr/>
          <p:nvPr/>
        </p:nvSpPr>
        <p:spPr>
          <a:xfrm>
            <a:off x="1374793" y="4250687"/>
            <a:ext cx="3976556" cy="985270"/>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00">
                <a:solidFill>
                  <a:schemeClr val="lt1"/>
                </a:solidFill>
                <a:latin typeface="Lato"/>
                <a:ea typeface="Lato"/>
                <a:cs typeface="Lato"/>
                <a:sym typeface="Lato"/>
              </a:rPr>
              <a:t>Lorem ipsum dolor sit amet, consectetuer adipiscing elit, sed diam nonummy nibh euismod tincidunt ut laoreet dolore magna aliquam erat Lorem ipsum dolor sit ameteuismod Tincidunt ut laoreet dolore magna aliquam erat Lorem ipsum dolor sit amet laoreet dolore</a:t>
            </a:r>
            <a:endParaRPr/>
          </a:p>
        </p:txBody>
      </p:sp>
      <p:sp>
        <p:nvSpPr>
          <p:cNvPr id="126" name="Google Shape;126;p23"/>
          <p:cNvSpPr/>
          <p:nvPr/>
        </p:nvSpPr>
        <p:spPr>
          <a:xfrm rot="-5400000">
            <a:off x="10358438" y="-1866900"/>
            <a:ext cx="3657600" cy="3657600"/>
          </a:xfrm>
          <a:prstGeom prst="blockArc">
            <a:avLst>
              <a:gd fmla="val 10800000" name="adj1"/>
              <a:gd fmla="val 16111111" name="adj2"/>
              <a:gd fmla="val 3953" name="adj3"/>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a:p>
        </p:txBody>
      </p:sp>
      <p:sp>
        <p:nvSpPr>
          <p:cNvPr id="127" name="Google Shape;127;p23"/>
          <p:cNvSpPr txBox="1"/>
          <p:nvPr/>
        </p:nvSpPr>
        <p:spPr>
          <a:xfrm rot="5400000">
            <a:off x="9474910" y="4084088"/>
            <a:ext cx="3706464" cy="144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6000">
                <a:solidFill>
                  <a:schemeClr val="lt1"/>
                </a:solidFill>
                <a:latin typeface="Arial"/>
                <a:ea typeface="Arial"/>
                <a:cs typeface="Arial"/>
                <a:sym typeface="Arial"/>
              </a:rPr>
              <a:t>Wedding</a:t>
            </a:r>
            <a:endParaRPr sz="6000">
              <a:solidFill>
                <a:schemeClr val="lt1"/>
              </a:solidFill>
              <a:latin typeface="Arial"/>
              <a:ea typeface="Arial"/>
              <a:cs typeface="Arial"/>
              <a:sym typeface="Arial"/>
            </a:endParaRPr>
          </a:p>
        </p:txBody>
      </p:sp>
      <p:sp>
        <p:nvSpPr>
          <p:cNvPr id="128" name="Google Shape;128;p23"/>
          <p:cNvSpPr/>
          <p:nvPr/>
        </p:nvSpPr>
        <p:spPr>
          <a:xfrm rot="5400000">
            <a:off x="-1819276" y="5067300"/>
            <a:ext cx="3657600" cy="3657600"/>
          </a:xfrm>
          <a:prstGeom prst="blockArc">
            <a:avLst>
              <a:gd fmla="val 10800000" name="adj1"/>
              <a:gd fmla="val 16111111" name="adj2"/>
              <a:gd fmla="val 3953" name="adj3"/>
            </a:avLst>
          </a:prstGeom>
          <a:solidFill>
            <a:srgbClr val="BEE2A6">
              <a:alpha val="6784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9" name="Shape 369"/>
        <p:cNvGrpSpPr/>
        <p:nvPr/>
      </p:nvGrpSpPr>
      <p:grpSpPr>
        <a:xfrm>
          <a:off x="0" y="0"/>
          <a:ext cx="0" cy="0"/>
          <a:chOff x="0" y="0"/>
          <a:chExt cx="0" cy="0"/>
        </a:xfrm>
      </p:grpSpPr>
      <p:sp>
        <p:nvSpPr>
          <p:cNvPr id="370" name="Google Shape;370;p41"/>
          <p:cNvSpPr/>
          <p:nvPr/>
        </p:nvSpPr>
        <p:spPr>
          <a:xfrm flipH="1" rot="10800000">
            <a:off x="9026620" y="2004936"/>
            <a:ext cx="2409556" cy="4163114"/>
          </a:xfrm>
          <a:prstGeom prst="roundRect">
            <a:avLst>
              <a:gd fmla="val 1123" name="adj"/>
            </a:avLst>
          </a:prstGeom>
          <a:solidFill>
            <a:srgbClr val="297D53"/>
          </a:solidFill>
          <a:ln>
            <a:noFill/>
          </a:ln>
          <a:effectLst>
            <a:outerShdw blurRad="2286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04">
              <a:solidFill>
                <a:schemeClr val="lt1"/>
              </a:solidFill>
              <a:latin typeface="Lato"/>
              <a:ea typeface="Lato"/>
              <a:cs typeface="Lato"/>
              <a:sym typeface="Lato"/>
            </a:endParaRPr>
          </a:p>
        </p:txBody>
      </p:sp>
      <p:sp>
        <p:nvSpPr>
          <p:cNvPr id="371" name="Google Shape;371;p41"/>
          <p:cNvSpPr/>
          <p:nvPr/>
        </p:nvSpPr>
        <p:spPr>
          <a:xfrm flipH="1" rot="10800000">
            <a:off x="6269688" y="2004936"/>
            <a:ext cx="2409556" cy="4163114"/>
          </a:xfrm>
          <a:prstGeom prst="roundRect">
            <a:avLst>
              <a:gd fmla="val 1123" name="adj"/>
            </a:avLst>
          </a:prstGeom>
          <a:solidFill>
            <a:srgbClr val="7BD4A7"/>
          </a:solidFill>
          <a:ln>
            <a:noFill/>
          </a:ln>
          <a:effectLst>
            <a:outerShdw blurRad="2286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04">
              <a:solidFill>
                <a:srgbClr val="3F3F3F"/>
              </a:solidFill>
              <a:latin typeface="Lato"/>
              <a:ea typeface="Lato"/>
              <a:cs typeface="Lato"/>
              <a:sym typeface="Lato"/>
            </a:endParaRPr>
          </a:p>
        </p:txBody>
      </p:sp>
      <p:sp>
        <p:nvSpPr>
          <p:cNvPr id="372" name="Google Shape;372;p41"/>
          <p:cNvSpPr/>
          <p:nvPr/>
        </p:nvSpPr>
        <p:spPr>
          <a:xfrm flipH="1" rot="10800000">
            <a:off x="3512756" y="2004936"/>
            <a:ext cx="2409556" cy="4163114"/>
          </a:xfrm>
          <a:prstGeom prst="roundRect">
            <a:avLst>
              <a:gd fmla="val 1123" name="adj"/>
            </a:avLst>
          </a:prstGeom>
          <a:solidFill>
            <a:srgbClr val="A6E2C5"/>
          </a:solidFill>
          <a:ln>
            <a:noFill/>
          </a:ln>
          <a:effectLst>
            <a:outerShdw blurRad="2286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04">
              <a:solidFill>
                <a:srgbClr val="3F3F3F"/>
              </a:solidFill>
              <a:latin typeface="Lato"/>
              <a:ea typeface="Lato"/>
              <a:cs typeface="Lato"/>
              <a:sym typeface="Lato"/>
            </a:endParaRPr>
          </a:p>
        </p:txBody>
      </p:sp>
      <p:sp>
        <p:nvSpPr>
          <p:cNvPr id="373" name="Google Shape;373;p41"/>
          <p:cNvSpPr/>
          <p:nvPr/>
        </p:nvSpPr>
        <p:spPr>
          <a:xfrm flipH="1" rot="10800000">
            <a:off x="755825" y="2004936"/>
            <a:ext cx="2409556" cy="4163114"/>
          </a:xfrm>
          <a:prstGeom prst="roundRect">
            <a:avLst>
              <a:gd fmla="val 1123" name="adj"/>
            </a:avLst>
          </a:prstGeom>
          <a:solidFill>
            <a:srgbClr val="D1F1E2"/>
          </a:solidFill>
          <a:ln>
            <a:noFill/>
          </a:ln>
          <a:effectLst>
            <a:outerShdw blurRad="2286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04">
              <a:solidFill>
                <a:srgbClr val="3F3F3F"/>
              </a:solidFill>
              <a:latin typeface="Lato"/>
              <a:ea typeface="Lato"/>
              <a:cs typeface="Lato"/>
              <a:sym typeface="Lato"/>
            </a:endParaRPr>
          </a:p>
        </p:txBody>
      </p:sp>
      <p:grpSp>
        <p:nvGrpSpPr>
          <p:cNvPr id="374" name="Google Shape;374;p41"/>
          <p:cNvGrpSpPr/>
          <p:nvPr/>
        </p:nvGrpSpPr>
        <p:grpSpPr>
          <a:xfrm>
            <a:off x="9279977" y="2187114"/>
            <a:ext cx="1895740" cy="3746113"/>
            <a:chOff x="14832881" y="3499381"/>
            <a:chExt cx="3033184" cy="5993781"/>
          </a:xfrm>
        </p:grpSpPr>
        <p:sp>
          <p:nvSpPr>
            <p:cNvPr id="375" name="Google Shape;375;p41"/>
            <p:cNvSpPr/>
            <p:nvPr/>
          </p:nvSpPr>
          <p:spPr>
            <a:xfrm>
              <a:off x="14832881" y="3499381"/>
              <a:ext cx="3033184" cy="640176"/>
            </a:xfrm>
            <a:prstGeom prst="rect">
              <a:avLst/>
            </a:prstGeom>
            <a:noFill/>
            <a:ln>
              <a:noFill/>
            </a:ln>
            <a:effectLst>
              <a:outerShdw blurRad="241300" rotWithShape="0" algn="ctr" dir="5400000" dist="50800">
                <a:srgbClr val="000000">
                  <a:alpha val="42745"/>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Lato"/>
                  <a:ea typeface="Lato"/>
                  <a:cs typeface="Lato"/>
                  <a:sym typeface="Lato"/>
                </a:rPr>
                <a:t>Package IV</a:t>
              </a:r>
              <a:endParaRPr/>
            </a:p>
          </p:txBody>
        </p:sp>
        <p:sp>
          <p:nvSpPr>
            <p:cNvPr id="376" name="Google Shape;376;p41"/>
            <p:cNvSpPr/>
            <p:nvPr/>
          </p:nvSpPr>
          <p:spPr>
            <a:xfrm>
              <a:off x="14991109" y="4638869"/>
              <a:ext cx="2728093" cy="1255728"/>
            </a:xfrm>
            <a:prstGeom prst="rect">
              <a:avLst/>
            </a:prstGeom>
            <a:noFill/>
            <a:ln>
              <a:noFill/>
            </a:ln>
            <a:effectLst>
              <a:outerShdw blurRad="241300" rotWithShape="0" algn="ctr" dir="5400000" dist="50800">
                <a:srgbClr val="000000">
                  <a:alpha val="42745"/>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b="1" baseline="30000" lang="en-US" sz="4500">
                  <a:solidFill>
                    <a:schemeClr val="lt1"/>
                  </a:solidFill>
                  <a:latin typeface="Lato"/>
                  <a:ea typeface="Lato"/>
                  <a:cs typeface="Lato"/>
                  <a:sym typeface="Lato"/>
                </a:rPr>
                <a:t>$</a:t>
              </a:r>
              <a:r>
                <a:rPr b="1" lang="en-US" sz="4500">
                  <a:solidFill>
                    <a:schemeClr val="lt1"/>
                  </a:solidFill>
                  <a:latin typeface="Lato"/>
                  <a:ea typeface="Lato"/>
                  <a:cs typeface="Lato"/>
                  <a:sym typeface="Lato"/>
                </a:rPr>
                <a:t>500</a:t>
              </a:r>
              <a:endParaRPr/>
            </a:p>
          </p:txBody>
        </p:sp>
        <p:sp>
          <p:nvSpPr>
            <p:cNvPr id="377" name="Google Shape;377;p41"/>
            <p:cNvSpPr/>
            <p:nvPr/>
          </p:nvSpPr>
          <p:spPr>
            <a:xfrm>
              <a:off x="14844247" y="4224117"/>
              <a:ext cx="3021818" cy="467821"/>
            </a:xfrm>
            <a:prstGeom prst="rect">
              <a:avLst/>
            </a:prstGeom>
            <a:noFill/>
            <a:ln>
              <a:noFill/>
            </a:ln>
            <a:effectLst>
              <a:outerShdw blurRad="241300" rotWithShape="0" algn="ctr" dir="5400000" dist="50800">
                <a:srgbClr val="000000">
                  <a:alpha val="42745"/>
                </a:srgbClr>
              </a:outerShdw>
            </a:effectLst>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1000">
                  <a:solidFill>
                    <a:srgbClr val="D5E2DC"/>
                  </a:solidFill>
                  <a:latin typeface="Lato"/>
                  <a:ea typeface="Lato"/>
                  <a:cs typeface="Lato"/>
                  <a:sym typeface="Lato"/>
                </a:rPr>
                <a:t>Your Subtitle Goes Here</a:t>
              </a:r>
              <a:endParaRPr/>
            </a:p>
          </p:txBody>
        </p:sp>
        <p:sp>
          <p:nvSpPr>
            <p:cNvPr id="378" name="Google Shape;378;p41"/>
            <p:cNvSpPr/>
            <p:nvPr/>
          </p:nvSpPr>
          <p:spPr>
            <a:xfrm>
              <a:off x="15088277" y="6271119"/>
              <a:ext cx="2533759" cy="363176"/>
            </a:xfrm>
            <a:prstGeom prst="rect">
              <a:avLst/>
            </a:prstGeom>
            <a:noFill/>
            <a:ln>
              <a:noFill/>
            </a:ln>
            <a:effectLst>
              <a:outerShdw blurRad="241300" rotWithShape="0" algn="ctr" dir="5400000" dist="50800">
                <a:srgbClr val="000000">
                  <a:alpha val="42745"/>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chemeClr val="lt1"/>
                  </a:solidFill>
                  <a:latin typeface="Lato"/>
                  <a:ea typeface="Lato"/>
                  <a:cs typeface="Lato"/>
                  <a:sym typeface="Lato"/>
                </a:rPr>
                <a:t>Your Text Goes Here</a:t>
              </a:r>
              <a:endParaRPr/>
            </a:p>
          </p:txBody>
        </p:sp>
        <p:cxnSp>
          <p:nvCxnSpPr>
            <p:cNvPr id="379" name="Google Shape;379;p41"/>
            <p:cNvCxnSpPr/>
            <p:nvPr/>
          </p:nvCxnSpPr>
          <p:spPr>
            <a:xfrm>
              <a:off x="14893942" y="6099800"/>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380" name="Google Shape;380;p41"/>
            <p:cNvSpPr/>
            <p:nvPr/>
          </p:nvSpPr>
          <p:spPr>
            <a:xfrm>
              <a:off x="15088277" y="6903162"/>
              <a:ext cx="2533759" cy="363176"/>
            </a:xfrm>
            <a:prstGeom prst="rect">
              <a:avLst/>
            </a:prstGeom>
            <a:noFill/>
            <a:ln>
              <a:noFill/>
            </a:ln>
            <a:effectLst>
              <a:outerShdw blurRad="241300" rotWithShape="0" algn="ctr" dir="5400000" dist="50800">
                <a:srgbClr val="000000">
                  <a:alpha val="42745"/>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chemeClr val="lt1"/>
                  </a:solidFill>
                  <a:latin typeface="Lato"/>
                  <a:ea typeface="Lato"/>
                  <a:cs typeface="Lato"/>
                  <a:sym typeface="Lato"/>
                </a:rPr>
                <a:t>Your Text Goes Here</a:t>
              </a:r>
              <a:endParaRPr/>
            </a:p>
          </p:txBody>
        </p:sp>
        <p:cxnSp>
          <p:nvCxnSpPr>
            <p:cNvPr id="381" name="Google Shape;381;p41"/>
            <p:cNvCxnSpPr/>
            <p:nvPr/>
          </p:nvCxnSpPr>
          <p:spPr>
            <a:xfrm>
              <a:off x="14893942" y="6731842"/>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382" name="Google Shape;382;p41"/>
            <p:cNvSpPr/>
            <p:nvPr/>
          </p:nvSpPr>
          <p:spPr>
            <a:xfrm>
              <a:off x="15088277" y="7539733"/>
              <a:ext cx="2533759" cy="363176"/>
            </a:xfrm>
            <a:prstGeom prst="rect">
              <a:avLst/>
            </a:prstGeom>
            <a:noFill/>
            <a:ln>
              <a:noFill/>
            </a:ln>
            <a:effectLst>
              <a:outerShdw blurRad="241300" rotWithShape="0" algn="ctr" dir="5400000" dist="50800">
                <a:srgbClr val="000000">
                  <a:alpha val="42745"/>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chemeClr val="lt1"/>
                  </a:solidFill>
                  <a:latin typeface="Lato"/>
                  <a:ea typeface="Lato"/>
                  <a:cs typeface="Lato"/>
                  <a:sym typeface="Lato"/>
                </a:rPr>
                <a:t>Your Text Goes Here</a:t>
              </a:r>
              <a:endParaRPr/>
            </a:p>
          </p:txBody>
        </p:sp>
        <p:cxnSp>
          <p:nvCxnSpPr>
            <p:cNvPr id="383" name="Google Shape;383;p41"/>
            <p:cNvCxnSpPr/>
            <p:nvPr/>
          </p:nvCxnSpPr>
          <p:spPr>
            <a:xfrm>
              <a:off x="14893942" y="7368413"/>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384" name="Google Shape;384;p41"/>
            <p:cNvSpPr/>
            <p:nvPr/>
          </p:nvSpPr>
          <p:spPr>
            <a:xfrm>
              <a:off x="15088277" y="8171775"/>
              <a:ext cx="2533759" cy="363176"/>
            </a:xfrm>
            <a:prstGeom prst="rect">
              <a:avLst/>
            </a:prstGeom>
            <a:noFill/>
            <a:ln>
              <a:noFill/>
            </a:ln>
            <a:effectLst>
              <a:outerShdw blurRad="241300" rotWithShape="0" algn="ctr" dir="5400000" dist="50800">
                <a:srgbClr val="000000">
                  <a:alpha val="42745"/>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chemeClr val="lt1"/>
                  </a:solidFill>
                  <a:latin typeface="Lato"/>
                  <a:ea typeface="Lato"/>
                  <a:cs typeface="Lato"/>
                  <a:sym typeface="Lato"/>
                </a:rPr>
                <a:t>Your Text Goes Here</a:t>
              </a:r>
              <a:endParaRPr/>
            </a:p>
          </p:txBody>
        </p:sp>
        <p:cxnSp>
          <p:nvCxnSpPr>
            <p:cNvPr id="385" name="Google Shape;385;p41"/>
            <p:cNvCxnSpPr/>
            <p:nvPr/>
          </p:nvCxnSpPr>
          <p:spPr>
            <a:xfrm>
              <a:off x="14893942" y="8000455"/>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cxnSp>
          <p:nvCxnSpPr>
            <p:cNvPr id="386" name="Google Shape;386;p41"/>
            <p:cNvCxnSpPr/>
            <p:nvPr/>
          </p:nvCxnSpPr>
          <p:spPr>
            <a:xfrm>
              <a:off x="14893942" y="8606867"/>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387" name="Google Shape;387;p41"/>
            <p:cNvSpPr/>
            <p:nvPr/>
          </p:nvSpPr>
          <p:spPr>
            <a:xfrm>
              <a:off x="15203680" y="8946015"/>
              <a:ext cx="2302953" cy="547147"/>
            </a:xfrm>
            <a:prstGeom prst="roundRect">
              <a:avLst>
                <a:gd fmla="val 7986" name="adj"/>
              </a:avLst>
            </a:prstGeom>
            <a:noFill/>
            <a:ln>
              <a:noFill/>
            </a:ln>
            <a:effectLst>
              <a:outerShdw blurRad="2413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lang="en-US" sz="1500">
                  <a:solidFill>
                    <a:schemeClr val="lt1"/>
                  </a:solidFill>
                  <a:latin typeface="Lato"/>
                  <a:ea typeface="Lato"/>
                  <a:cs typeface="Lato"/>
                  <a:sym typeface="Lato"/>
                </a:rPr>
                <a:t>PURCHASE</a:t>
              </a:r>
              <a:endParaRPr/>
            </a:p>
          </p:txBody>
        </p:sp>
      </p:grpSp>
      <p:sp>
        <p:nvSpPr>
          <p:cNvPr id="388" name="Google Shape;388;p41"/>
          <p:cNvSpPr txBox="1"/>
          <p:nvPr/>
        </p:nvSpPr>
        <p:spPr>
          <a:xfrm>
            <a:off x="3849161" y="321942"/>
            <a:ext cx="4484939"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a:solidFill>
                  <a:schemeClr val="dk1"/>
                </a:solidFill>
                <a:latin typeface="Arial"/>
                <a:ea typeface="Arial"/>
                <a:cs typeface="Arial"/>
                <a:sym typeface="Arial"/>
              </a:rPr>
              <a:t>Price table</a:t>
            </a:r>
            <a:endParaRPr b="1" sz="5400">
              <a:solidFill>
                <a:schemeClr val="dk1"/>
              </a:solidFill>
              <a:latin typeface="Arial"/>
              <a:ea typeface="Arial"/>
              <a:cs typeface="Arial"/>
              <a:sym typeface="Arial"/>
            </a:endParaRPr>
          </a:p>
        </p:txBody>
      </p:sp>
      <p:grpSp>
        <p:nvGrpSpPr>
          <p:cNvPr id="389" name="Google Shape;389;p41"/>
          <p:cNvGrpSpPr/>
          <p:nvPr/>
        </p:nvGrpSpPr>
        <p:grpSpPr>
          <a:xfrm>
            <a:off x="1012733" y="2160988"/>
            <a:ext cx="1895740" cy="3772239"/>
            <a:chOff x="1605291" y="3457578"/>
            <a:chExt cx="3033184" cy="6035584"/>
          </a:xfrm>
        </p:grpSpPr>
        <p:sp>
          <p:nvSpPr>
            <p:cNvPr id="390" name="Google Shape;390;p41"/>
            <p:cNvSpPr/>
            <p:nvPr/>
          </p:nvSpPr>
          <p:spPr>
            <a:xfrm>
              <a:off x="1605291" y="3457578"/>
              <a:ext cx="3033184" cy="640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rgbClr val="3F3F3F"/>
                  </a:solidFill>
                  <a:latin typeface="Lato"/>
                  <a:ea typeface="Lato"/>
                  <a:cs typeface="Lato"/>
                  <a:sym typeface="Lato"/>
                </a:rPr>
                <a:t>Package I</a:t>
              </a:r>
              <a:endParaRPr/>
            </a:p>
          </p:txBody>
        </p:sp>
        <p:sp>
          <p:nvSpPr>
            <p:cNvPr id="391" name="Google Shape;391;p41"/>
            <p:cNvSpPr/>
            <p:nvPr/>
          </p:nvSpPr>
          <p:spPr>
            <a:xfrm>
              <a:off x="2216470" y="4638869"/>
              <a:ext cx="1810826" cy="12557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baseline="30000" lang="en-US" sz="4500">
                  <a:solidFill>
                    <a:srgbClr val="3F3F3F"/>
                  </a:solidFill>
                  <a:latin typeface="Lato"/>
                  <a:ea typeface="Lato"/>
                  <a:cs typeface="Lato"/>
                  <a:sym typeface="Lato"/>
                </a:rPr>
                <a:t>$</a:t>
              </a:r>
              <a:r>
                <a:rPr b="1" lang="en-US" sz="4500">
                  <a:solidFill>
                    <a:srgbClr val="3F3F3F"/>
                  </a:solidFill>
                  <a:latin typeface="Lato"/>
                  <a:ea typeface="Lato"/>
                  <a:cs typeface="Lato"/>
                  <a:sym typeface="Lato"/>
                </a:rPr>
                <a:t>50</a:t>
              </a:r>
              <a:endParaRPr/>
            </a:p>
          </p:txBody>
        </p:sp>
        <p:sp>
          <p:nvSpPr>
            <p:cNvPr id="392" name="Google Shape;392;p41"/>
            <p:cNvSpPr/>
            <p:nvPr/>
          </p:nvSpPr>
          <p:spPr>
            <a:xfrm>
              <a:off x="1610974" y="4224117"/>
              <a:ext cx="3021818" cy="467821"/>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1000">
                  <a:solidFill>
                    <a:srgbClr val="3F3F3F"/>
                  </a:solidFill>
                  <a:latin typeface="Lato"/>
                  <a:ea typeface="Lato"/>
                  <a:cs typeface="Lato"/>
                  <a:sym typeface="Lato"/>
                </a:rPr>
                <a:t>Your Subtitle Goes Here</a:t>
              </a:r>
              <a:endParaRPr/>
            </a:p>
          </p:txBody>
        </p:sp>
        <p:sp>
          <p:nvSpPr>
            <p:cNvPr id="393" name="Google Shape;393;p41"/>
            <p:cNvSpPr/>
            <p:nvPr/>
          </p:nvSpPr>
          <p:spPr>
            <a:xfrm>
              <a:off x="1855004" y="6271119"/>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394" name="Google Shape;394;p41"/>
            <p:cNvCxnSpPr/>
            <p:nvPr/>
          </p:nvCxnSpPr>
          <p:spPr>
            <a:xfrm>
              <a:off x="1660668" y="6099800"/>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395" name="Google Shape;395;p41"/>
            <p:cNvSpPr/>
            <p:nvPr/>
          </p:nvSpPr>
          <p:spPr>
            <a:xfrm>
              <a:off x="1855004" y="6903162"/>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396" name="Google Shape;396;p41"/>
            <p:cNvCxnSpPr/>
            <p:nvPr/>
          </p:nvCxnSpPr>
          <p:spPr>
            <a:xfrm>
              <a:off x="1660668" y="6731842"/>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397" name="Google Shape;397;p41"/>
            <p:cNvSpPr/>
            <p:nvPr/>
          </p:nvSpPr>
          <p:spPr>
            <a:xfrm>
              <a:off x="1855004" y="7539733"/>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398" name="Google Shape;398;p41"/>
            <p:cNvCxnSpPr/>
            <p:nvPr/>
          </p:nvCxnSpPr>
          <p:spPr>
            <a:xfrm>
              <a:off x="1660668" y="7368413"/>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399" name="Google Shape;399;p41"/>
            <p:cNvSpPr/>
            <p:nvPr/>
          </p:nvSpPr>
          <p:spPr>
            <a:xfrm>
              <a:off x="1855004" y="8171775"/>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400" name="Google Shape;400;p41"/>
            <p:cNvCxnSpPr/>
            <p:nvPr/>
          </p:nvCxnSpPr>
          <p:spPr>
            <a:xfrm>
              <a:off x="1660668" y="8000455"/>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cxnSp>
          <p:nvCxnSpPr>
            <p:cNvPr id="401" name="Google Shape;401;p41"/>
            <p:cNvCxnSpPr/>
            <p:nvPr/>
          </p:nvCxnSpPr>
          <p:spPr>
            <a:xfrm>
              <a:off x="1660668" y="8606867"/>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402" name="Google Shape;402;p41"/>
            <p:cNvSpPr/>
            <p:nvPr/>
          </p:nvSpPr>
          <p:spPr>
            <a:xfrm>
              <a:off x="1970406" y="8946015"/>
              <a:ext cx="2302953" cy="547147"/>
            </a:xfrm>
            <a:prstGeom prst="roundRect">
              <a:avLst>
                <a:gd fmla="val 7986" name="adj"/>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lang="en-US" sz="1500">
                  <a:solidFill>
                    <a:srgbClr val="3F3F3F"/>
                  </a:solidFill>
                  <a:latin typeface="Lato"/>
                  <a:ea typeface="Lato"/>
                  <a:cs typeface="Lato"/>
                  <a:sym typeface="Lato"/>
                </a:rPr>
                <a:t>PURCHASE</a:t>
              </a:r>
              <a:endParaRPr/>
            </a:p>
          </p:txBody>
        </p:sp>
      </p:grpSp>
      <p:grpSp>
        <p:nvGrpSpPr>
          <p:cNvPr id="403" name="Google Shape;403;p41"/>
          <p:cNvGrpSpPr/>
          <p:nvPr/>
        </p:nvGrpSpPr>
        <p:grpSpPr>
          <a:xfrm>
            <a:off x="3769664" y="2189924"/>
            <a:ext cx="1895740" cy="3743303"/>
            <a:chOff x="6016382" y="3503877"/>
            <a:chExt cx="3033184" cy="5989285"/>
          </a:xfrm>
        </p:grpSpPr>
        <p:sp>
          <p:nvSpPr>
            <p:cNvPr id="404" name="Google Shape;404;p41"/>
            <p:cNvSpPr/>
            <p:nvPr/>
          </p:nvSpPr>
          <p:spPr>
            <a:xfrm>
              <a:off x="6016382" y="3503877"/>
              <a:ext cx="3033184" cy="640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rgbClr val="3F3F3F"/>
                  </a:solidFill>
                  <a:latin typeface="Lato"/>
                  <a:ea typeface="Lato"/>
                  <a:cs typeface="Lato"/>
                  <a:sym typeface="Lato"/>
                </a:rPr>
                <a:t>Package II</a:t>
              </a:r>
              <a:endParaRPr/>
            </a:p>
          </p:txBody>
        </p:sp>
        <p:sp>
          <p:nvSpPr>
            <p:cNvPr id="405" name="Google Shape;405;p41"/>
            <p:cNvSpPr/>
            <p:nvPr/>
          </p:nvSpPr>
          <p:spPr>
            <a:xfrm>
              <a:off x="6238460" y="4638869"/>
              <a:ext cx="2589027" cy="12557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baseline="30000" lang="en-US" sz="4500">
                  <a:solidFill>
                    <a:srgbClr val="3F3F3F"/>
                  </a:solidFill>
                  <a:latin typeface="Lato"/>
                  <a:ea typeface="Lato"/>
                  <a:cs typeface="Lato"/>
                  <a:sym typeface="Lato"/>
                </a:rPr>
                <a:t>$</a:t>
              </a:r>
              <a:r>
                <a:rPr b="1" lang="en-US" sz="4500">
                  <a:solidFill>
                    <a:srgbClr val="3F3F3F"/>
                  </a:solidFill>
                  <a:latin typeface="Lato"/>
                  <a:ea typeface="Lato"/>
                  <a:cs typeface="Lato"/>
                  <a:sym typeface="Lato"/>
                </a:rPr>
                <a:t>100</a:t>
              </a:r>
              <a:endParaRPr/>
            </a:p>
          </p:txBody>
        </p:sp>
        <p:sp>
          <p:nvSpPr>
            <p:cNvPr id="406" name="Google Shape;406;p41"/>
            <p:cNvSpPr/>
            <p:nvPr/>
          </p:nvSpPr>
          <p:spPr>
            <a:xfrm>
              <a:off x="6022065" y="4224117"/>
              <a:ext cx="3021818" cy="467821"/>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1000">
                  <a:solidFill>
                    <a:srgbClr val="3F3F3F"/>
                  </a:solidFill>
                  <a:latin typeface="Lato"/>
                  <a:ea typeface="Lato"/>
                  <a:cs typeface="Lato"/>
                  <a:sym typeface="Lato"/>
                </a:rPr>
                <a:t>Your Subtitle Goes Here</a:t>
              </a:r>
              <a:endParaRPr/>
            </a:p>
          </p:txBody>
        </p:sp>
        <p:sp>
          <p:nvSpPr>
            <p:cNvPr id="407" name="Google Shape;407;p41"/>
            <p:cNvSpPr/>
            <p:nvPr/>
          </p:nvSpPr>
          <p:spPr>
            <a:xfrm>
              <a:off x="6266095" y="6271119"/>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408" name="Google Shape;408;p41"/>
            <p:cNvCxnSpPr/>
            <p:nvPr/>
          </p:nvCxnSpPr>
          <p:spPr>
            <a:xfrm>
              <a:off x="6071760" y="6099800"/>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409" name="Google Shape;409;p41"/>
            <p:cNvSpPr/>
            <p:nvPr/>
          </p:nvSpPr>
          <p:spPr>
            <a:xfrm>
              <a:off x="6266095" y="6903162"/>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410" name="Google Shape;410;p41"/>
            <p:cNvCxnSpPr/>
            <p:nvPr/>
          </p:nvCxnSpPr>
          <p:spPr>
            <a:xfrm>
              <a:off x="6071760" y="6731842"/>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411" name="Google Shape;411;p41"/>
            <p:cNvSpPr/>
            <p:nvPr/>
          </p:nvSpPr>
          <p:spPr>
            <a:xfrm>
              <a:off x="6266095" y="7539733"/>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412" name="Google Shape;412;p41"/>
            <p:cNvCxnSpPr/>
            <p:nvPr/>
          </p:nvCxnSpPr>
          <p:spPr>
            <a:xfrm>
              <a:off x="6071760" y="7368413"/>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413" name="Google Shape;413;p41"/>
            <p:cNvSpPr/>
            <p:nvPr/>
          </p:nvSpPr>
          <p:spPr>
            <a:xfrm>
              <a:off x="6266095" y="8171775"/>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414" name="Google Shape;414;p41"/>
            <p:cNvCxnSpPr/>
            <p:nvPr/>
          </p:nvCxnSpPr>
          <p:spPr>
            <a:xfrm>
              <a:off x="6071760" y="8000455"/>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cxnSp>
          <p:nvCxnSpPr>
            <p:cNvPr id="415" name="Google Shape;415;p41"/>
            <p:cNvCxnSpPr/>
            <p:nvPr/>
          </p:nvCxnSpPr>
          <p:spPr>
            <a:xfrm>
              <a:off x="6071760" y="8606867"/>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416" name="Google Shape;416;p41"/>
            <p:cNvSpPr/>
            <p:nvPr/>
          </p:nvSpPr>
          <p:spPr>
            <a:xfrm>
              <a:off x="6381498" y="8946015"/>
              <a:ext cx="2302953" cy="547147"/>
            </a:xfrm>
            <a:prstGeom prst="roundRect">
              <a:avLst>
                <a:gd fmla="val 7986" name="adj"/>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lang="en-US" sz="1500">
                  <a:solidFill>
                    <a:srgbClr val="3F3F3F"/>
                  </a:solidFill>
                  <a:latin typeface="Lato"/>
                  <a:ea typeface="Lato"/>
                  <a:cs typeface="Lato"/>
                  <a:sym typeface="Lato"/>
                </a:rPr>
                <a:t>PURCHASE</a:t>
              </a:r>
              <a:endParaRPr/>
            </a:p>
          </p:txBody>
        </p:sp>
      </p:grpSp>
      <p:grpSp>
        <p:nvGrpSpPr>
          <p:cNvPr id="417" name="Google Shape;417;p41"/>
          <p:cNvGrpSpPr/>
          <p:nvPr/>
        </p:nvGrpSpPr>
        <p:grpSpPr>
          <a:xfrm>
            <a:off x="6526596" y="2187114"/>
            <a:ext cx="1895740" cy="3746113"/>
            <a:chOff x="10427471" y="3499381"/>
            <a:chExt cx="3033184" cy="5993781"/>
          </a:xfrm>
        </p:grpSpPr>
        <p:sp>
          <p:nvSpPr>
            <p:cNvPr id="418" name="Google Shape;418;p41"/>
            <p:cNvSpPr/>
            <p:nvPr/>
          </p:nvSpPr>
          <p:spPr>
            <a:xfrm>
              <a:off x="10427471" y="3499381"/>
              <a:ext cx="3033184" cy="640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rgbClr val="3F3F3F"/>
                  </a:solidFill>
                  <a:latin typeface="Lato"/>
                  <a:ea typeface="Lato"/>
                  <a:cs typeface="Lato"/>
                  <a:sym typeface="Lato"/>
                </a:rPr>
                <a:t>Package III</a:t>
              </a:r>
              <a:endParaRPr/>
            </a:p>
          </p:txBody>
        </p:sp>
        <p:sp>
          <p:nvSpPr>
            <p:cNvPr id="419" name="Google Shape;419;p41"/>
            <p:cNvSpPr/>
            <p:nvPr/>
          </p:nvSpPr>
          <p:spPr>
            <a:xfrm>
              <a:off x="10735903" y="4638869"/>
              <a:ext cx="2416322" cy="12557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baseline="30000" lang="en-US" sz="4500">
                  <a:solidFill>
                    <a:srgbClr val="3F3F3F"/>
                  </a:solidFill>
                  <a:latin typeface="Lato"/>
                  <a:ea typeface="Lato"/>
                  <a:cs typeface="Lato"/>
                  <a:sym typeface="Lato"/>
                </a:rPr>
                <a:t>$</a:t>
              </a:r>
              <a:r>
                <a:rPr b="1" lang="en-US" sz="4500">
                  <a:solidFill>
                    <a:srgbClr val="3F3F3F"/>
                  </a:solidFill>
                  <a:latin typeface="Lato"/>
                  <a:ea typeface="Lato"/>
                  <a:cs typeface="Lato"/>
                  <a:sym typeface="Lato"/>
                </a:rPr>
                <a:t>200</a:t>
              </a:r>
              <a:endParaRPr/>
            </a:p>
          </p:txBody>
        </p:sp>
        <p:sp>
          <p:nvSpPr>
            <p:cNvPr id="420" name="Google Shape;420;p41"/>
            <p:cNvSpPr/>
            <p:nvPr/>
          </p:nvSpPr>
          <p:spPr>
            <a:xfrm>
              <a:off x="10433156" y="4224117"/>
              <a:ext cx="3021818" cy="467821"/>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1000">
                  <a:solidFill>
                    <a:srgbClr val="3F3F3F"/>
                  </a:solidFill>
                  <a:latin typeface="Lato"/>
                  <a:ea typeface="Lato"/>
                  <a:cs typeface="Lato"/>
                  <a:sym typeface="Lato"/>
                </a:rPr>
                <a:t>Your Subtitle Goes Here</a:t>
              </a:r>
              <a:endParaRPr/>
            </a:p>
          </p:txBody>
        </p:sp>
        <p:sp>
          <p:nvSpPr>
            <p:cNvPr id="421" name="Google Shape;421;p41"/>
            <p:cNvSpPr/>
            <p:nvPr/>
          </p:nvSpPr>
          <p:spPr>
            <a:xfrm>
              <a:off x="10677186" y="6271119"/>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422" name="Google Shape;422;p41"/>
            <p:cNvCxnSpPr/>
            <p:nvPr/>
          </p:nvCxnSpPr>
          <p:spPr>
            <a:xfrm>
              <a:off x="10482851" y="6099800"/>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423" name="Google Shape;423;p41"/>
            <p:cNvSpPr/>
            <p:nvPr/>
          </p:nvSpPr>
          <p:spPr>
            <a:xfrm>
              <a:off x="10677186" y="6903162"/>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424" name="Google Shape;424;p41"/>
            <p:cNvCxnSpPr/>
            <p:nvPr/>
          </p:nvCxnSpPr>
          <p:spPr>
            <a:xfrm>
              <a:off x="10482851" y="6731842"/>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425" name="Google Shape;425;p41"/>
            <p:cNvSpPr/>
            <p:nvPr/>
          </p:nvSpPr>
          <p:spPr>
            <a:xfrm>
              <a:off x="10677186" y="7539733"/>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426" name="Google Shape;426;p41"/>
            <p:cNvCxnSpPr/>
            <p:nvPr/>
          </p:nvCxnSpPr>
          <p:spPr>
            <a:xfrm>
              <a:off x="10482851" y="7368413"/>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427" name="Google Shape;427;p41"/>
            <p:cNvSpPr/>
            <p:nvPr/>
          </p:nvSpPr>
          <p:spPr>
            <a:xfrm>
              <a:off x="10677186" y="8171775"/>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428" name="Google Shape;428;p41"/>
            <p:cNvCxnSpPr/>
            <p:nvPr/>
          </p:nvCxnSpPr>
          <p:spPr>
            <a:xfrm>
              <a:off x="10482851" y="8000455"/>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cxnSp>
          <p:nvCxnSpPr>
            <p:cNvPr id="429" name="Google Shape;429;p41"/>
            <p:cNvCxnSpPr/>
            <p:nvPr/>
          </p:nvCxnSpPr>
          <p:spPr>
            <a:xfrm>
              <a:off x="10482851" y="8606867"/>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430" name="Google Shape;430;p41"/>
            <p:cNvSpPr/>
            <p:nvPr/>
          </p:nvSpPr>
          <p:spPr>
            <a:xfrm>
              <a:off x="10792589" y="8946015"/>
              <a:ext cx="2302953" cy="547147"/>
            </a:xfrm>
            <a:prstGeom prst="roundRect">
              <a:avLst>
                <a:gd fmla="val 7986" name="adj"/>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lang="en-US" sz="1500">
                  <a:solidFill>
                    <a:srgbClr val="3F3F3F"/>
                  </a:solidFill>
                  <a:latin typeface="Lato"/>
                  <a:ea typeface="Lato"/>
                  <a:cs typeface="Lato"/>
                  <a:sym typeface="Lato"/>
                </a:rPr>
                <a:t>PURCHASE</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4" name="Shape 434"/>
        <p:cNvGrpSpPr/>
        <p:nvPr/>
      </p:nvGrpSpPr>
      <p:grpSpPr>
        <a:xfrm>
          <a:off x="0" y="0"/>
          <a:ext cx="0" cy="0"/>
          <a:chOff x="0" y="0"/>
          <a:chExt cx="0" cy="0"/>
        </a:xfrm>
      </p:grpSpPr>
      <p:grpSp>
        <p:nvGrpSpPr>
          <p:cNvPr id="435" name="Google Shape;435;p42"/>
          <p:cNvGrpSpPr/>
          <p:nvPr/>
        </p:nvGrpSpPr>
        <p:grpSpPr>
          <a:xfrm>
            <a:off x="7460024" y="1523173"/>
            <a:ext cx="3382587" cy="4996608"/>
            <a:chOff x="4417" y="-618"/>
            <a:chExt cx="2911" cy="4300"/>
          </a:xfrm>
        </p:grpSpPr>
        <p:sp>
          <p:nvSpPr>
            <p:cNvPr id="436" name="Google Shape;436;p42"/>
            <p:cNvSpPr/>
            <p:nvPr/>
          </p:nvSpPr>
          <p:spPr>
            <a:xfrm>
              <a:off x="5852" y="-382"/>
              <a:ext cx="1118" cy="4064"/>
            </a:xfrm>
            <a:custGeom>
              <a:pathLst>
                <a:path extrusionOk="0" h="4064" w="1118">
                  <a:moveTo>
                    <a:pt x="1118" y="0"/>
                  </a:moveTo>
                  <a:lnTo>
                    <a:pt x="0" y="4064"/>
                  </a:lnTo>
                  <a:lnTo>
                    <a:pt x="0" y="177"/>
                  </a:lnTo>
                  <a:lnTo>
                    <a:pt x="1118" y="0"/>
                  </a:lnTo>
                  <a:close/>
                </a:path>
              </a:pathLst>
            </a:custGeom>
            <a:solidFill>
              <a:srgbClr val="E3E4E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
          <p:nvSpPr>
            <p:cNvPr id="437" name="Google Shape;437;p42"/>
            <p:cNvSpPr/>
            <p:nvPr/>
          </p:nvSpPr>
          <p:spPr>
            <a:xfrm>
              <a:off x="5852" y="-390"/>
              <a:ext cx="1476" cy="4072"/>
            </a:xfrm>
            <a:custGeom>
              <a:pathLst>
                <a:path extrusionOk="0" h="4072" w="1476">
                  <a:moveTo>
                    <a:pt x="1122" y="0"/>
                  </a:moveTo>
                  <a:lnTo>
                    <a:pt x="1476" y="209"/>
                  </a:lnTo>
                  <a:lnTo>
                    <a:pt x="1367" y="1925"/>
                  </a:lnTo>
                  <a:lnTo>
                    <a:pt x="933" y="1925"/>
                  </a:lnTo>
                  <a:lnTo>
                    <a:pt x="1301" y="2398"/>
                  </a:lnTo>
                  <a:lnTo>
                    <a:pt x="0" y="4072"/>
                  </a:lnTo>
                  <a:lnTo>
                    <a:pt x="1122" y="0"/>
                  </a:lnTo>
                  <a:close/>
                </a:path>
              </a:pathLst>
            </a:custGeom>
            <a:solidFill>
              <a:srgbClr val="7BD4A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
          <p:nvSpPr>
            <p:cNvPr id="438" name="Google Shape;438;p42"/>
            <p:cNvSpPr/>
            <p:nvPr/>
          </p:nvSpPr>
          <p:spPr>
            <a:xfrm>
              <a:off x="4733" y="-382"/>
              <a:ext cx="1119" cy="4064"/>
            </a:xfrm>
            <a:custGeom>
              <a:pathLst>
                <a:path extrusionOk="0" h="4064" w="1119">
                  <a:moveTo>
                    <a:pt x="0" y="0"/>
                  </a:moveTo>
                  <a:lnTo>
                    <a:pt x="1119" y="4064"/>
                  </a:lnTo>
                  <a:lnTo>
                    <a:pt x="1119" y="177"/>
                  </a:lnTo>
                  <a:lnTo>
                    <a:pt x="0" y="0"/>
                  </a:lnTo>
                  <a:close/>
                </a:path>
              </a:pathLst>
            </a:custGeom>
            <a:solidFill>
              <a:srgbClr val="CACB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
          <p:nvSpPr>
            <p:cNvPr id="439" name="Google Shape;439;p42"/>
            <p:cNvSpPr/>
            <p:nvPr/>
          </p:nvSpPr>
          <p:spPr>
            <a:xfrm>
              <a:off x="4417" y="-388"/>
              <a:ext cx="1435" cy="4070"/>
            </a:xfrm>
            <a:custGeom>
              <a:pathLst>
                <a:path extrusionOk="0" h="4070" w="1435">
                  <a:moveTo>
                    <a:pt x="312" y="0"/>
                  </a:moveTo>
                  <a:lnTo>
                    <a:pt x="0" y="183"/>
                  </a:lnTo>
                  <a:lnTo>
                    <a:pt x="67" y="1923"/>
                  </a:lnTo>
                  <a:lnTo>
                    <a:pt x="503" y="1923"/>
                  </a:lnTo>
                  <a:lnTo>
                    <a:pt x="127" y="2396"/>
                  </a:lnTo>
                  <a:lnTo>
                    <a:pt x="1435" y="4070"/>
                  </a:lnTo>
                  <a:lnTo>
                    <a:pt x="312" y="0"/>
                  </a:lnTo>
                  <a:close/>
                </a:path>
              </a:pathLst>
            </a:custGeom>
            <a:solidFill>
              <a:srgbClr val="7BD4A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
          <p:nvSpPr>
            <p:cNvPr id="440" name="Google Shape;440;p42"/>
            <p:cNvSpPr/>
            <p:nvPr/>
          </p:nvSpPr>
          <p:spPr>
            <a:xfrm>
              <a:off x="5466" y="-205"/>
              <a:ext cx="397" cy="3887"/>
            </a:xfrm>
            <a:custGeom>
              <a:pathLst>
                <a:path extrusionOk="0" h="3887" w="397">
                  <a:moveTo>
                    <a:pt x="386" y="0"/>
                  </a:moveTo>
                  <a:lnTo>
                    <a:pt x="53" y="415"/>
                  </a:lnTo>
                  <a:lnTo>
                    <a:pt x="230" y="685"/>
                  </a:lnTo>
                  <a:lnTo>
                    <a:pt x="129" y="897"/>
                  </a:lnTo>
                  <a:lnTo>
                    <a:pt x="0" y="2490"/>
                  </a:lnTo>
                  <a:lnTo>
                    <a:pt x="386" y="3887"/>
                  </a:lnTo>
                  <a:lnTo>
                    <a:pt x="397" y="3488"/>
                  </a:lnTo>
                  <a:lnTo>
                    <a:pt x="391" y="235"/>
                  </a:lnTo>
                  <a:lnTo>
                    <a:pt x="386" y="0"/>
                  </a:lnTo>
                  <a:close/>
                </a:path>
              </a:pathLst>
            </a:custGeom>
            <a:solidFill>
              <a:srgbClr val="003E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
          <p:nvSpPr>
            <p:cNvPr id="441" name="Google Shape;441;p42"/>
            <p:cNvSpPr/>
            <p:nvPr/>
          </p:nvSpPr>
          <p:spPr>
            <a:xfrm>
              <a:off x="5852" y="-618"/>
              <a:ext cx="1122" cy="1097"/>
            </a:xfrm>
            <a:custGeom>
              <a:pathLst>
                <a:path extrusionOk="0" h="1097" w="1122">
                  <a:moveTo>
                    <a:pt x="789" y="0"/>
                  </a:moveTo>
                  <a:lnTo>
                    <a:pt x="0" y="275"/>
                  </a:lnTo>
                  <a:lnTo>
                    <a:pt x="0" y="413"/>
                  </a:lnTo>
                  <a:lnTo>
                    <a:pt x="539" y="1097"/>
                  </a:lnTo>
                  <a:lnTo>
                    <a:pt x="1122" y="228"/>
                  </a:lnTo>
                  <a:lnTo>
                    <a:pt x="789" y="0"/>
                  </a:ln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
          <p:nvSpPr>
            <p:cNvPr id="442" name="Google Shape;442;p42"/>
            <p:cNvSpPr/>
            <p:nvPr/>
          </p:nvSpPr>
          <p:spPr>
            <a:xfrm>
              <a:off x="4729" y="-616"/>
              <a:ext cx="1123" cy="1096"/>
            </a:xfrm>
            <a:custGeom>
              <a:pathLst>
                <a:path extrusionOk="0" h="1096" w="1123">
                  <a:moveTo>
                    <a:pt x="333" y="0"/>
                  </a:moveTo>
                  <a:lnTo>
                    <a:pt x="1123" y="273"/>
                  </a:lnTo>
                  <a:lnTo>
                    <a:pt x="1123" y="411"/>
                  </a:lnTo>
                  <a:lnTo>
                    <a:pt x="584" y="1096"/>
                  </a:lnTo>
                  <a:lnTo>
                    <a:pt x="0" y="228"/>
                  </a:lnTo>
                  <a:lnTo>
                    <a:pt x="333"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
          <p:nvSpPr>
            <p:cNvPr id="443" name="Google Shape;443;p42"/>
            <p:cNvSpPr/>
            <p:nvPr/>
          </p:nvSpPr>
          <p:spPr>
            <a:xfrm>
              <a:off x="5852" y="-205"/>
              <a:ext cx="385" cy="3887"/>
            </a:xfrm>
            <a:custGeom>
              <a:pathLst>
                <a:path extrusionOk="0" h="3887" w="385">
                  <a:moveTo>
                    <a:pt x="0" y="0"/>
                  </a:moveTo>
                  <a:lnTo>
                    <a:pt x="332" y="415"/>
                  </a:lnTo>
                  <a:lnTo>
                    <a:pt x="155" y="684"/>
                  </a:lnTo>
                  <a:lnTo>
                    <a:pt x="256" y="895"/>
                  </a:lnTo>
                  <a:lnTo>
                    <a:pt x="385" y="2490"/>
                  </a:lnTo>
                  <a:lnTo>
                    <a:pt x="0" y="3887"/>
                  </a:lnTo>
                  <a:lnTo>
                    <a:pt x="0" y="0"/>
                  </a:lnTo>
                  <a:close/>
                </a:path>
              </a:pathLst>
            </a:custGeom>
            <a:solidFill>
              <a:srgbClr val="0A57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grpSp>
      <p:grpSp>
        <p:nvGrpSpPr>
          <p:cNvPr id="444" name="Google Shape;444;p42"/>
          <p:cNvGrpSpPr/>
          <p:nvPr/>
        </p:nvGrpSpPr>
        <p:grpSpPr>
          <a:xfrm>
            <a:off x="1331822" y="2844330"/>
            <a:ext cx="4863762" cy="2581184"/>
            <a:chOff x="6468288" y="2797129"/>
            <a:chExt cx="4863762" cy="2581184"/>
          </a:xfrm>
        </p:grpSpPr>
        <p:sp>
          <p:nvSpPr>
            <p:cNvPr id="445" name="Google Shape;445;p42"/>
            <p:cNvSpPr/>
            <p:nvPr/>
          </p:nvSpPr>
          <p:spPr>
            <a:xfrm>
              <a:off x="6468288" y="2797129"/>
              <a:ext cx="4824437"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2"/>
                  </a:solidFill>
                  <a:latin typeface="Lato"/>
                  <a:ea typeface="Lato"/>
                  <a:cs typeface="Lato"/>
                  <a:sym typeface="Lato"/>
                </a:rPr>
                <a:t>Lorem ipsum dolor sit amet, consectetur adipiscing elit. Praesent sodales odio sit amet odio tristique quis tempus odio Lorem ipsum dolor sit amet</a:t>
              </a:r>
              <a:endParaRPr sz="1200">
                <a:solidFill>
                  <a:schemeClr val="dk2"/>
                </a:solidFill>
                <a:latin typeface="Lato"/>
                <a:ea typeface="Lato"/>
                <a:cs typeface="Lato"/>
                <a:sym typeface="Lato"/>
              </a:endParaRPr>
            </a:p>
          </p:txBody>
        </p:sp>
        <p:grpSp>
          <p:nvGrpSpPr>
            <p:cNvPr id="446" name="Google Shape;446;p42"/>
            <p:cNvGrpSpPr/>
            <p:nvPr/>
          </p:nvGrpSpPr>
          <p:grpSpPr>
            <a:xfrm>
              <a:off x="6539727" y="3784652"/>
              <a:ext cx="4792323" cy="307777"/>
              <a:chOff x="4643438" y="2786064"/>
              <a:chExt cx="4792323" cy="307777"/>
            </a:xfrm>
          </p:grpSpPr>
          <p:sp>
            <p:nvSpPr>
              <p:cNvPr id="447" name="Google Shape;447;p42"/>
              <p:cNvSpPr/>
              <p:nvPr/>
            </p:nvSpPr>
            <p:spPr>
              <a:xfrm>
                <a:off x="5072066" y="2786064"/>
                <a:ext cx="4363695"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2"/>
                    </a:solidFill>
                    <a:latin typeface="Lato"/>
                    <a:ea typeface="Lato"/>
                    <a:cs typeface="Lato"/>
                    <a:sym typeface="Lato"/>
                  </a:rPr>
                  <a:t>Lorem ipsum odio sit amet odio tristique quis tempus</a:t>
                </a:r>
                <a:endParaRPr sz="1400">
                  <a:solidFill>
                    <a:schemeClr val="dk2"/>
                  </a:solidFill>
                  <a:latin typeface="Lato"/>
                  <a:ea typeface="Lato"/>
                  <a:cs typeface="Lato"/>
                  <a:sym typeface="Lato"/>
                </a:endParaRPr>
              </a:p>
            </p:txBody>
          </p:sp>
          <p:grpSp>
            <p:nvGrpSpPr>
              <p:cNvPr id="448" name="Google Shape;448;p42"/>
              <p:cNvGrpSpPr/>
              <p:nvPr/>
            </p:nvGrpSpPr>
            <p:grpSpPr>
              <a:xfrm>
                <a:off x="4643438" y="2786064"/>
                <a:ext cx="288476" cy="288476"/>
                <a:chOff x="4643438" y="2786064"/>
                <a:chExt cx="288476" cy="288476"/>
              </a:xfrm>
            </p:grpSpPr>
            <p:sp>
              <p:nvSpPr>
                <p:cNvPr id="449" name="Google Shape;449;p42"/>
                <p:cNvSpPr/>
                <p:nvPr/>
              </p:nvSpPr>
              <p:spPr>
                <a:xfrm>
                  <a:off x="4643438" y="2786064"/>
                  <a:ext cx="288476" cy="288476"/>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2"/>
                    </a:solidFill>
                    <a:latin typeface="Lato"/>
                    <a:ea typeface="Lato"/>
                    <a:cs typeface="Lato"/>
                    <a:sym typeface="Lato"/>
                  </a:endParaRPr>
                </a:p>
              </p:txBody>
            </p:sp>
            <p:sp>
              <p:nvSpPr>
                <p:cNvPr id="450" name="Google Shape;450;p42"/>
                <p:cNvSpPr/>
                <p:nvPr/>
              </p:nvSpPr>
              <p:spPr>
                <a:xfrm>
                  <a:off x="4735506" y="2871746"/>
                  <a:ext cx="114518" cy="118766"/>
                </a:xfrm>
                <a:custGeom>
                  <a:pathLst>
                    <a:path extrusionOk="0"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2"/>
                    </a:solidFill>
                    <a:latin typeface="Lato"/>
                    <a:ea typeface="Lato"/>
                    <a:cs typeface="Lato"/>
                    <a:sym typeface="Lato"/>
                  </a:endParaRPr>
                </a:p>
              </p:txBody>
            </p:sp>
          </p:grpSp>
        </p:grpSp>
        <p:grpSp>
          <p:nvGrpSpPr>
            <p:cNvPr id="451" name="Google Shape;451;p42"/>
            <p:cNvGrpSpPr/>
            <p:nvPr/>
          </p:nvGrpSpPr>
          <p:grpSpPr>
            <a:xfrm>
              <a:off x="6539727" y="5070536"/>
              <a:ext cx="4792323" cy="307777"/>
              <a:chOff x="4643438" y="4071948"/>
              <a:chExt cx="4792323" cy="307777"/>
            </a:xfrm>
          </p:grpSpPr>
          <p:sp>
            <p:nvSpPr>
              <p:cNvPr id="452" name="Google Shape;452;p42"/>
              <p:cNvSpPr/>
              <p:nvPr/>
            </p:nvSpPr>
            <p:spPr>
              <a:xfrm>
                <a:off x="5072066" y="4071948"/>
                <a:ext cx="4363695"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2"/>
                    </a:solidFill>
                    <a:latin typeface="Lato"/>
                    <a:ea typeface="Lato"/>
                    <a:cs typeface="Lato"/>
                    <a:sym typeface="Lato"/>
                  </a:rPr>
                  <a:t>Lorem ipsum odio sit amet odio tristique quis tempus</a:t>
                </a:r>
                <a:endParaRPr sz="1400">
                  <a:solidFill>
                    <a:schemeClr val="dk2"/>
                  </a:solidFill>
                  <a:latin typeface="Lato"/>
                  <a:ea typeface="Lato"/>
                  <a:cs typeface="Lato"/>
                  <a:sym typeface="Lato"/>
                </a:endParaRPr>
              </a:p>
            </p:txBody>
          </p:sp>
          <p:grpSp>
            <p:nvGrpSpPr>
              <p:cNvPr id="453" name="Google Shape;453;p42"/>
              <p:cNvGrpSpPr/>
              <p:nvPr/>
            </p:nvGrpSpPr>
            <p:grpSpPr>
              <a:xfrm>
                <a:off x="4643438" y="4071948"/>
                <a:ext cx="288476" cy="288476"/>
                <a:chOff x="4643438" y="4071948"/>
                <a:chExt cx="288476" cy="288476"/>
              </a:xfrm>
            </p:grpSpPr>
            <p:sp>
              <p:nvSpPr>
                <p:cNvPr id="454" name="Google Shape;454;p42"/>
                <p:cNvSpPr/>
                <p:nvPr/>
              </p:nvSpPr>
              <p:spPr>
                <a:xfrm>
                  <a:off x="4643438" y="4071948"/>
                  <a:ext cx="288476" cy="288476"/>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2"/>
                    </a:solidFill>
                    <a:latin typeface="Lato"/>
                    <a:ea typeface="Lato"/>
                    <a:cs typeface="Lato"/>
                    <a:sym typeface="Lato"/>
                  </a:endParaRPr>
                </a:p>
              </p:txBody>
            </p:sp>
            <p:sp>
              <p:nvSpPr>
                <p:cNvPr id="455" name="Google Shape;455;p42"/>
                <p:cNvSpPr/>
                <p:nvPr/>
              </p:nvSpPr>
              <p:spPr>
                <a:xfrm>
                  <a:off x="4742079" y="4165806"/>
                  <a:ext cx="105018" cy="105018"/>
                </a:xfrm>
                <a:custGeom>
                  <a:pathLst>
                    <a:path extrusionOk="0" h="263" w="262">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2"/>
                    </a:solidFill>
                    <a:latin typeface="Lato"/>
                    <a:ea typeface="Lato"/>
                    <a:cs typeface="Lato"/>
                    <a:sym typeface="Lato"/>
                  </a:endParaRPr>
                </a:p>
              </p:txBody>
            </p:sp>
          </p:grpSp>
        </p:grpSp>
        <p:grpSp>
          <p:nvGrpSpPr>
            <p:cNvPr id="456" name="Google Shape;456;p42"/>
            <p:cNvGrpSpPr/>
            <p:nvPr/>
          </p:nvGrpSpPr>
          <p:grpSpPr>
            <a:xfrm>
              <a:off x="6539727" y="4641908"/>
              <a:ext cx="4792323" cy="307777"/>
              <a:chOff x="4643438" y="3643320"/>
              <a:chExt cx="4792323" cy="307777"/>
            </a:xfrm>
          </p:grpSpPr>
          <p:sp>
            <p:nvSpPr>
              <p:cNvPr id="457" name="Google Shape;457;p42"/>
              <p:cNvSpPr/>
              <p:nvPr/>
            </p:nvSpPr>
            <p:spPr>
              <a:xfrm>
                <a:off x="5072066" y="3643320"/>
                <a:ext cx="4363695"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2"/>
                    </a:solidFill>
                    <a:latin typeface="Lato"/>
                    <a:ea typeface="Lato"/>
                    <a:cs typeface="Lato"/>
                    <a:sym typeface="Lato"/>
                  </a:rPr>
                  <a:t>Lorem ipsum odio sit amet odio tristique quis tempus</a:t>
                </a:r>
                <a:endParaRPr sz="1400">
                  <a:solidFill>
                    <a:schemeClr val="dk2"/>
                  </a:solidFill>
                  <a:latin typeface="Lato"/>
                  <a:ea typeface="Lato"/>
                  <a:cs typeface="Lato"/>
                  <a:sym typeface="Lato"/>
                </a:endParaRPr>
              </a:p>
            </p:txBody>
          </p:sp>
          <p:grpSp>
            <p:nvGrpSpPr>
              <p:cNvPr id="458" name="Google Shape;458;p42"/>
              <p:cNvGrpSpPr/>
              <p:nvPr/>
            </p:nvGrpSpPr>
            <p:grpSpPr>
              <a:xfrm>
                <a:off x="4643438" y="3643320"/>
                <a:ext cx="288476" cy="288476"/>
                <a:chOff x="4643438" y="3643320"/>
                <a:chExt cx="288476" cy="288476"/>
              </a:xfrm>
            </p:grpSpPr>
            <p:sp>
              <p:nvSpPr>
                <p:cNvPr id="459" name="Google Shape;459;p42"/>
                <p:cNvSpPr/>
                <p:nvPr/>
              </p:nvSpPr>
              <p:spPr>
                <a:xfrm>
                  <a:off x="4643438" y="3643320"/>
                  <a:ext cx="288476" cy="288476"/>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2"/>
                    </a:solidFill>
                    <a:latin typeface="Lato"/>
                    <a:ea typeface="Lato"/>
                    <a:cs typeface="Lato"/>
                    <a:sym typeface="Lato"/>
                  </a:endParaRPr>
                </a:p>
              </p:txBody>
            </p:sp>
            <p:sp>
              <p:nvSpPr>
                <p:cNvPr id="460" name="Google Shape;460;p42"/>
                <p:cNvSpPr/>
                <p:nvPr/>
              </p:nvSpPr>
              <p:spPr>
                <a:xfrm>
                  <a:off x="4735506" y="3729002"/>
                  <a:ext cx="114518" cy="118766"/>
                </a:xfrm>
                <a:custGeom>
                  <a:pathLst>
                    <a:path extrusionOk="0"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2"/>
                    </a:solidFill>
                    <a:latin typeface="Lato"/>
                    <a:ea typeface="Lato"/>
                    <a:cs typeface="Lato"/>
                    <a:sym typeface="Lato"/>
                  </a:endParaRPr>
                </a:p>
              </p:txBody>
            </p:sp>
          </p:grpSp>
        </p:grpSp>
        <p:grpSp>
          <p:nvGrpSpPr>
            <p:cNvPr id="461" name="Google Shape;461;p42"/>
            <p:cNvGrpSpPr/>
            <p:nvPr/>
          </p:nvGrpSpPr>
          <p:grpSpPr>
            <a:xfrm>
              <a:off x="6539727" y="4213280"/>
              <a:ext cx="4792323" cy="307777"/>
              <a:chOff x="4643438" y="3214692"/>
              <a:chExt cx="4792323" cy="307777"/>
            </a:xfrm>
          </p:grpSpPr>
          <p:sp>
            <p:nvSpPr>
              <p:cNvPr id="462" name="Google Shape;462;p42"/>
              <p:cNvSpPr/>
              <p:nvPr/>
            </p:nvSpPr>
            <p:spPr>
              <a:xfrm>
                <a:off x="5072066" y="3214692"/>
                <a:ext cx="4363695"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2"/>
                    </a:solidFill>
                    <a:latin typeface="Lato"/>
                    <a:ea typeface="Lato"/>
                    <a:cs typeface="Lato"/>
                    <a:sym typeface="Lato"/>
                  </a:rPr>
                  <a:t>Lorem ipsum odio sit amet odio tristique quis tempus</a:t>
                </a:r>
                <a:endParaRPr sz="1400">
                  <a:solidFill>
                    <a:schemeClr val="dk2"/>
                  </a:solidFill>
                  <a:latin typeface="Lato"/>
                  <a:ea typeface="Lato"/>
                  <a:cs typeface="Lato"/>
                  <a:sym typeface="Lato"/>
                </a:endParaRPr>
              </a:p>
            </p:txBody>
          </p:sp>
          <p:grpSp>
            <p:nvGrpSpPr>
              <p:cNvPr id="463" name="Google Shape;463;p42"/>
              <p:cNvGrpSpPr/>
              <p:nvPr/>
            </p:nvGrpSpPr>
            <p:grpSpPr>
              <a:xfrm>
                <a:off x="4643438" y="3214692"/>
                <a:ext cx="288476" cy="288476"/>
                <a:chOff x="4643438" y="3214692"/>
                <a:chExt cx="288476" cy="288476"/>
              </a:xfrm>
            </p:grpSpPr>
            <p:sp>
              <p:nvSpPr>
                <p:cNvPr id="464" name="Google Shape;464;p42"/>
                <p:cNvSpPr/>
                <p:nvPr/>
              </p:nvSpPr>
              <p:spPr>
                <a:xfrm>
                  <a:off x="4643438" y="3214692"/>
                  <a:ext cx="288476" cy="288476"/>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2"/>
                    </a:solidFill>
                    <a:latin typeface="Lato"/>
                    <a:ea typeface="Lato"/>
                    <a:cs typeface="Lato"/>
                    <a:sym typeface="Lato"/>
                  </a:endParaRPr>
                </a:p>
              </p:txBody>
            </p:sp>
            <p:sp>
              <p:nvSpPr>
                <p:cNvPr id="465" name="Google Shape;465;p42"/>
                <p:cNvSpPr/>
                <p:nvPr/>
              </p:nvSpPr>
              <p:spPr>
                <a:xfrm>
                  <a:off x="4739688" y="3310676"/>
                  <a:ext cx="105018" cy="105018"/>
                </a:xfrm>
                <a:custGeom>
                  <a:pathLst>
                    <a:path extrusionOk="0" h="263" w="262">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2"/>
                    </a:solidFill>
                    <a:latin typeface="Lato"/>
                    <a:ea typeface="Lato"/>
                    <a:cs typeface="Lato"/>
                    <a:sym typeface="Lato"/>
                  </a:endParaRPr>
                </a:p>
              </p:txBody>
            </p:sp>
          </p:grpSp>
        </p:grpSp>
      </p:grpSp>
      <p:sp>
        <p:nvSpPr>
          <p:cNvPr id="466" name="Google Shape;466;p42"/>
          <p:cNvSpPr txBox="1"/>
          <p:nvPr/>
        </p:nvSpPr>
        <p:spPr>
          <a:xfrm>
            <a:off x="1331827" y="668750"/>
            <a:ext cx="55083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Awesome</a:t>
            </a:r>
            <a:endParaRPr b="1" sz="7200">
              <a:solidFill>
                <a:schemeClr val="dk1"/>
              </a:solidFill>
              <a:latin typeface="Arial"/>
              <a:ea typeface="Arial"/>
              <a:cs typeface="Arial"/>
              <a:sym typeface="Arial"/>
            </a:endParaRPr>
          </a:p>
        </p:txBody>
      </p:sp>
      <p:sp>
        <p:nvSpPr>
          <p:cNvPr id="467" name="Google Shape;467;p42"/>
          <p:cNvSpPr txBox="1"/>
          <p:nvPr/>
        </p:nvSpPr>
        <p:spPr>
          <a:xfrm>
            <a:off x="1331822" y="1949140"/>
            <a:ext cx="424084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Garamond"/>
                <a:ea typeface="Garamond"/>
                <a:cs typeface="Garamond"/>
                <a:sym typeface="Garamond"/>
              </a:rPr>
              <a:t>Infographic Slide</a:t>
            </a:r>
            <a:endParaRPr sz="3200">
              <a:solidFill>
                <a:schemeClr val="dk1"/>
              </a:solidFill>
              <a:latin typeface="Garamond"/>
              <a:ea typeface="Garamond"/>
              <a:cs typeface="Garamond"/>
              <a:sym typeface="Garamon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1" name="Shape 471"/>
        <p:cNvGrpSpPr/>
        <p:nvPr/>
      </p:nvGrpSpPr>
      <p:grpSpPr>
        <a:xfrm>
          <a:off x="0" y="0"/>
          <a:ext cx="0" cy="0"/>
          <a:chOff x="0" y="0"/>
          <a:chExt cx="0" cy="0"/>
        </a:xfrm>
      </p:grpSpPr>
      <p:grpSp>
        <p:nvGrpSpPr>
          <p:cNvPr id="472" name="Google Shape;472;p43"/>
          <p:cNvGrpSpPr/>
          <p:nvPr/>
        </p:nvGrpSpPr>
        <p:grpSpPr>
          <a:xfrm>
            <a:off x="7758105" y="2214968"/>
            <a:ext cx="4024432" cy="4643032"/>
            <a:chOff x="4515411" y="1569101"/>
            <a:chExt cx="3106431" cy="3583924"/>
          </a:xfrm>
        </p:grpSpPr>
        <p:sp>
          <p:nvSpPr>
            <p:cNvPr id="473" name="Google Shape;473;p43"/>
            <p:cNvSpPr/>
            <p:nvPr/>
          </p:nvSpPr>
          <p:spPr>
            <a:xfrm>
              <a:off x="6863289" y="2578979"/>
              <a:ext cx="0" cy="0"/>
            </a:xfrm>
            <a:custGeom>
              <a:pathLst>
                <a:path extrusionOk="0" h="120000" w="120000">
                  <a:moveTo>
                    <a:pt x="0" y="0"/>
                  </a:moveTo>
                  <a:cubicBezTo>
                    <a:pt x="0" y="0"/>
                    <a:pt x="0" y="0"/>
                    <a:pt x="0" y="0"/>
                  </a:cubicBezTo>
                  <a:cubicBezTo>
                    <a:pt x="0" y="0"/>
                    <a:pt x="0" y="0"/>
                    <a:pt x="0" y="0"/>
                  </a:cubicBezTo>
                  <a:close/>
                </a:path>
              </a:pathLst>
            </a:custGeom>
            <a:solidFill>
              <a:schemeClr val="dk2"/>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74" name="Google Shape;474;p43"/>
            <p:cNvSpPr/>
            <p:nvPr/>
          </p:nvSpPr>
          <p:spPr>
            <a:xfrm>
              <a:off x="4515411" y="2905230"/>
              <a:ext cx="493044" cy="401641"/>
            </a:xfrm>
            <a:custGeom>
              <a:pathLst>
                <a:path extrusionOk="0" h="228" w="280">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dk1"/>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75" name="Google Shape;475;p43"/>
            <p:cNvSpPr/>
            <p:nvPr/>
          </p:nvSpPr>
          <p:spPr>
            <a:xfrm>
              <a:off x="5307935" y="2801928"/>
              <a:ext cx="1368536" cy="2351097"/>
            </a:xfrm>
            <a:custGeom>
              <a:pathLst>
                <a:path extrusionOk="0" h="1010" w="588">
                  <a:moveTo>
                    <a:pt x="470" y="274"/>
                  </a:moveTo>
                  <a:cubicBezTo>
                    <a:pt x="498" y="243"/>
                    <a:pt x="523" y="207"/>
                    <a:pt x="543" y="164"/>
                  </a:cubicBezTo>
                  <a:cubicBezTo>
                    <a:pt x="564" y="120"/>
                    <a:pt x="581" y="71"/>
                    <a:pt x="588" y="13"/>
                  </a:cubicBezTo>
                  <a:cubicBezTo>
                    <a:pt x="580" y="9"/>
                    <a:pt x="580" y="9"/>
                    <a:pt x="580" y="9"/>
                  </a:cubicBezTo>
                  <a:cubicBezTo>
                    <a:pt x="571" y="60"/>
                    <a:pt x="552" y="106"/>
                    <a:pt x="531" y="143"/>
                  </a:cubicBezTo>
                  <a:cubicBezTo>
                    <a:pt x="509" y="181"/>
                    <a:pt x="483" y="212"/>
                    <a:pt x="456" y="237"/>
                  </a:cubicBezTo>
                  <a:cubicBezTo>
                    <a:pt x="455" y="238"/>
                    <a:pt x="455" y="238"/>
                    <a:pt x="454" y="238"/>
                  </a:cubicBezTo>
                  <a:cubicBezTo>
                    <a:pt x="415" y="153"/>
                    <a:pt x="366" y="73"/>
                    <a:pt x="310" y="0"/>
                  </a:cubicBezTo>
                  <a:cubicBezTo>
                    <a:pt x="272" y="25"/>
                    <a:pt x="272" y="25"/>
                    <a:pt x="272" y="25"/>
                  </a:cubicBezTo>
                  <a:cubicBezTo>
                    <a:pt x="346" y="158"/>
                    <a:pt x="386" y="295"/>
                    <a:pt x="401" y="434"/>
                  </a:cubicBezTo>
                  <a:cubicBezTo>
                    <a:pt x="344" y="419"/>
                    <a:pt x="287" y="397"/>
                    <a:pt x="234" y="365"/>
                  </a:cubicBezTo>
                  <a:cubicBezTo>
                    <a:pt x="188" y="337"/>
                    <a:pt x="145" y="301"/>
                    <a:pt x="106" y="257"/>
                  </a:cubicBezTo>
                  <a:cubicBezTo>
                    <a:pt x="68" y="212"/>
                    <a:pt x="32" y="157"/>
                    <a:pt x="12" y="95"/>
                  </a:cubicBezTo>
                  <a:cubicBezTo>
                    <a:pt x="0" y="101"/>
                    <a:pt x="0" y="101"/>
                    <a:pt x="0" y="101"/>
                  </a:cubicBezTo>
                  <a:cubicBezTo>
                    <a:pt x="18" y="172"/>
                    <a:pt x="52" y="232"/>
                    <a:pt x="90" y="284"/>
                  </a:cubicBezTo>
                  <a:cubicBezTo>
                    <a:pt x="128" y="335"/>
                    <a:pt x="172" y="378"/>
                    <a:pt x="218" y="413"/>
                  </a:cubicBezTo>
                  <a:cubicBezTo>
                    <a:pt x="278" y="457"/>
                    <a:pt x="341" y="489"/>
                    <a:pt x="406" y="511"/>
                  </a:cubicBezTo>
                  <a:cubicBezTo>
                    <a:pt x="412" y="679"/>
                    <a:pt x="383" y="847"/>
                    <a:pt x="331" y="1010"/>
                  </a:cubicBezTo>
                  <a:cubicBezTo>
                    <a:pt x="557" y="1010"/>
                    <a:pt x="557" y="1010"/>
                    <a:pt x="557" y="1010"/>
                  </a:cubicBezTo>
                  <a:cubicBezTo>
                    <a:pt x="583" y="820"/>
                    <a:pt x="587" y="695"/>
                    <a:pt x="546" y="509"/>
                  </a:cubicBezTo>
                  <a:cubicBezTo>
                    <a:pt x="528" y="428"/>
                    <a:pt x="503" y="349"/>
                    <a:pt x="470" y="274"/>
                  </a:cubicBezTo>
                  <a:close/>
                </a:path>
              </a:pathLst>
            </a:custGeom>
            <a:solidFill>
              <a:srgbClr val="7F7F7F"/>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76" name="Google Shape;476;p43"/>
            <p:cNvSpPr/>
            <p:nvPr/>
          </p:nvSpPr>
          <p:spPr>
            <a:xfrm>
              <a:off x="6720532" y="2460016"/>
              <a:ext cx="266128" cy="265247"/>
            </a:xfrm>
            <a:custGeom>
              <a:pathLst>
                <a:path extrusionOk="0" h="114" w="114">
                  <a:moveTo>
                    <a:pt x="106" y="0"/>
                  </a:moveTo>
                  <a:cubicBezTo>
                    <a:pt x="8" y="0"/>
                    <a:pt x="8" y="0"/>
                    <a:pt x="8" y="0"/>
                  </a:cubicBezTo>
                  <a:cubicBezTo>
                    <a:pt x="4" y="0"/>
                    <a:pt x="0" y="3"/>
                    <a:pt x="0" y="8"/>
                  </a:cubicBezTo>
                  <a:cubicBezTo>
                    <a:pt x="0" y="106"/>
                    <a:pt x="0" y="106"/>
                    <a:pt x="0" y="106"/>
                  </a:cubicBezTo>
                  <a:cubicBezTo>
                    <a:pt x="0" y="111"/>
                    <a:pt x="4" y="114"/>
                    <a:pt x="8" y="114"/>
                  </a:cubicBezTo>
                  <a:cubicBezTo>
                    <a:pt x="106" y="114"/>
                    <a:pt x="106" y="114"/>
                    <a:pt x="106" y="114"/>
                  </a:cubicBezTo>
                  <a:cubicBezTo>
                    <a:pt x="110" y="114"/>
                    <a:pt x="114" y="111"/>
                    <a:pt x="114" y="106"/>
                  </a:cubicBezTo>
                  <a:cubicBezTo>
                    <a:pt x="114" y="8"/>
                    <a:pt x="114" y="8"/>
                    <a:pt x="114" y="8"/>
                  </a:cubicBezTo>
                  <a:cubicBezTo>
                    <a:pt x="114" y="3"/>
                    <a:pt x="110" y="0"/>
                    <a:pt x="106" y="0"/>
                  </a:cubicBezTo>
                  <a:close/>
                  <a:moveTo>
                    <a:pt x="35" y="96"/>
                  </a:moveTo>
                  <a:cubicBezTo>
                    <a:pt x="17" y="96"/>
                    <a:pt x="17" y="96"/>
                    <a:pt x="17" y="96"/>
                  </a:cubicBezTo>
                  <a:cubicBezTo>
                    <a:pt x="17" y="44"/>
                    <a:pt x="17" y="44"/>
                    <a:pt x="17" y="44"/>
                  </a:cubicBezTo>
                  <a:cubicBezTo>
                    <a:pt x="35" y="44"/>
                    <a:pt x="35" y="44"/>
                    <a:pt x="35" y="44"/>
                  </a:cubicBezTo>
                  <a:lnTo>
                    <a:pt x="35" y="96"/>
                  </a:lnTo>
                  <a:close/>
                  <a:moveTo>
                    <a:pt x="26" y="37"/>
                  </a:moveTo>
                  <a:cubicBezTo>
                    <a:pt x="26" y="37"/>
                    <a:pt x="26" y="37"/>
                    <a:pt x="26" y="37"/>
                  </a:cubicBezTo>
                  <a:cubicBezTo>
                    <a:pt x="20" y="37"/>
                    <a:pt x="16" y="33"/>
                    <a:pt x="16" y="28"/>
                  </a:cubicBezTo>
                  <a:cubicBezTo>
                    <a:pt x="16" y="23"/>
                    <a:pt x="20" y="19"/>
                    <a:pt x="26" y="19"/>
                  </a:cubicBezTo>
                  <a:cubicBezTo>
                    <a:pt x="32" y="19"/>
                    <a:pt x="36" y="23"/>
                    <a:pt x="36" y="28"/>
                  </a:cubicBezTo>
                  <a:cubicBezTo>
                    <a:pt x="36" y="33"/>
                    <a:pt x="32" y="37"/>
                    <a:pt x="26" y="37"/>
                  </a:cubicBezTo>
                  <a:close/>
                  <a:moveTo>
                    <a:pt x="97" y="96"/>
                  </a:moveTo>
                  <a:cubicBezTo>
                    <a:pt x="80" y="96"/>
                    <a:pt x="80" y="96"/>
                    <a:pt x="80" y="96"/>
                  </a:cubicBezTo>
                  <a:cubicBezTo>
                    <a:pt x="80" y="68"/>
                    <a:pt x="80" y="68"/>
                    <a:pt x="80" y="68"/>
                  </a:cubicBezTo>
                  <a:cubicBezTo>
                    <a:pt x="80" y="61"/>
                    <a:pt x="77" y="56"/>
                    <a:pt x="71" y="56"/>
                  </a:cubicBezTo>
                  <a:cubicBezTo>
                    <a:pt x="66" y="56"/>
                    <a:pt x="63" y="59"/>
                    <a:pt x="62" y="63"/>
                  </a:cubicBezTo>
                  <a:cubicBezTo>
                    <a:pt x="61" y="64"/>
                    <a:pt x="61" y="65"/>
                    <a:pt x="61" y="67"/>
                  </a:cubicBezTo>
                  <a:cubicBezTo>
                    <a:pt x="61" y="96"/>
                    <a:pt x="61" y="96"/>
                    <a:pt x="61" y="96"/>
                  </a:cubicBezTo>
                  <a:cubicBezTo>
                    <a:pt x="44" y="96"/>
                    <a:pt x="44" y="96"/>
                    <a:pt x="44" y="96"/>
                  </a:cubicBezTo>
                  <a:cubicBezTo>
                    <a:pt x="44" y="96"/>
                    <a:pt x="44" y="49"/>
                    <a:pt x="44" y="44"/>
                  </a:cubicBezTo>
                  <a:cubicBezTo>
                    <a:pt x="61" y="44"/>
                    <a:pt x="61" y="44"/>
                    <a:pt x="61" y="44"/>
                  </a:cubicBezTo>
                  <a:cubicBezTo>
                    <a:pt x="61" y="51"/>
                    <a:pt x="61" y="51"/>
                    <a:pt x="61" y="51"/>
                  </a:cubicBezTo>
                  <a:cubicBezTo>
                    <a:pt x="64" y="48"/>
                    <a:pt x="68" y="43"/>
                    <a:pt x="77" y="43"/>
                  </a:cubicBezTo>
                  <a:cubicBezTo>
                    <a:pt x="88" y="43"/>
                    <a:pt x="97" y="50"/>
                    <a:pt x="97" y="66"/>
                  </a:cubicBezTo>
                  <a:lnTo>
                    <a:pt x="97" y="96"/>
                  </a:lnTo>
                  <a:close/>
                </a:path>
              </a:pathLst>
            </a:custGeom>
            <a:solidFill>
              <a:srgbClr val="D8D8D8"/>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grpSp>
          <p:nvGrpSpPr>
            <p:cNvPr id="477" name="Google Shape;477;p43"/>
            <p:cNvGrpSpPr/>
            <p:nvPr/>
          </p:nvGrpSpPr>
          <p:grpSpPr>
            <a:xfrm>
              <a:off x="6667659" y="3598553"/>
              <a:ext cx="504940" cy="504939"/>
              <a:chOff x="4127501" y="4194175"/>
              <a:chExt cx="909638" cy="909637"/>
            </a:xfrm>
          </p:grpSpPr>
          <p:sp>
            <p:nvSpPr>
              <p:cNvPr id="478" name="Google Shape;478;p43"/>
              <p:cNvSpPr/>
              <p:nvPr/>
            </p:nvSpPr>
            <p:spPr>
              <a:xfrm>
                <a:off x="4386263" y="4659313"/>
                <a:ext cx="96838" cy="192087"/>
              </a:xfrm>
              <a:custGeom>
                <a:pathLst>
                  <a:path extrusionOk="0" h="121" w="61">
                    <a:moveTo>
                      <a:pt x="0" y="18"/>
                    </a:moveTo>
                    <a:lnTo>
                      <a:pt x="22" y="18"/>
                    </a:lnTo>
                    <a:lnTo>
                      <a:pt x="22" y="121"/>
                    </a:lnTo>
                    <a:lnTo>
                      <a:pt x="40" y="121"/>
                    </a:lnTo>
                    <a:lnTo>
                      <a:pt x="40" y="18"/>
                    </a:lnTo>
                    <a:lnTo>
                      <a:pt x="61" y="18"/>
                    </a:lnTo>
                    <a:lnTo>
                      <a:pt x="61" y="0"/>
                    </a:lnTo>
                    <a:lnTo>
                      <a:pt x="0" y="0"/>
                    </a:lnTo>
                    <a:lnTo>
                      <a:pt x="0" y="1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79" name="Google Shape;479;p43"/>
              <p:cNvSpPr/>
              <p:nvPr/>
            </p:nvSpPr>
            <p:spPr>
              <a:xfrm>
                <a:off x="4572001" y="4440238"/>
                <a:ext cx="25400" cy="109537"/>
              </a:xfrm>
              <a:custGeom>
                <a:pathLst>
                  <a:path extrusionOk="0" h="26" w="6">
                    <a:moveTo>
                      <a:pt x="3" y="26"/>
                    </a:moveTo>
                    <a:cubicBezTo>
                      <a:pt x="4" y="26"/>
                      <a:pt x="5" y="26"/>
                      <a:pt x="5" y="25"/>
                    </a:cubicBezTo>
                    <a:cubicBezTo>
                      <a:pt x="6" y="25"/>
                      <a:pt x="6" y="24"/>
                      <a:pt x="6" y="23"/>
                    </a:cubicBezTo>
                    <a:cubicBezTo>
                      <a:pt x="6" y="3"/>
                      <a:pt x="6" y="3"/>
                      <a:pt x="6" y="3"/>
                    </a:cubicBezTo>
                    <a:cubicBezTo>
                      <a:pt x="6" y="2"/>
                      <a:pt x="6" y="1"/>
                      <a:pt x="5" y="1"/>
                    </a:cubicBezTo>
                    <a:cubicBezTo>
                      <a:pt x="5" y="0"/>
                      <a:pt x="4" y="0"/>
                      <a:pt x="3" y="0"/>
                    </a:cubicBezTo>
                    <a:cubicBezTo>
                      <a:pt x="2" y="0"/>
                      <a:pt x="1" y="0"/>
                      <a:pt x="0" y="1"/>
                    </a:cubicBezTo>
                    <a:cubicBezTo>
                      <a:pt x="0" y="1"/>
                      <a:pt x="0" y="2"/>
                      <a:pt x="0" y="3"/>
                    </a:cubicBezTo>
                    <a:cubicBezTo>
                      <a:pt x="0" y="23"/>
                      <a:pt x="0" y="23"/>
                      <a:pt x="0" y="23"/>
                    </a:cubicBezTo>
                    <a:cubicBezTo>
                      <a:pt x="0" y="24"/>
                      <a:pt x="0" y="25"/>
                      <a:pt x="0" y="25"/>
                    </a:cubicBezTo>
                    <a:cubicBezTo>
                      <a:pt x="1" y="26"/>
                      <a:pt x="2" y="26"/>
                      <a:pt x="3" y="26"/>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80" name="Google Shape;480;p43"/>
              <p:cNvSpPr/>
              <p:nvPr/>
            </p:nvSpPr>
            <p:spPr>
              <a:xfrm>
                <a:off x="4600576" y="4659313"/>
                <a:ext cx="79375" cy="192087"/>
              </a:xfrm>
              <a:custGeom>
                <a:pathLst>
                  <a:path extrusionOk="0" h="46" w="19">
                    <a:moveTo>
                      <a:pt x="13" y="12"/>
                    </a:moveTo>
                    <a:cubicBezTo>
                      <a:pt x="11" y="12"/>
                      <a:pt x="10" y="12"/>
                      <a:pt x="9" y="12"/>
                    </a:cubicBezTo>
                    <a:cubicBezTo>
                      <a:pt x="8" y="13"/>
                      <a:pt x="7" y="14"/>
                      <a:pt x="6" y="15"/>
                    </a:cubicBezTo>
                    <a:cubicBezTo>
                      <a:pt x="6" y="0"/>
                      <a:pt x="6" y="0"/>
                      <a:pt x="6" y="0"/>
                    </a:cubicBezTo>
                    <a:cubicBezTo>
                      <a:pt x="0" y="0"/>
                      <a:pt x="0" y="0"/>
                      <a:pt x="0" y="0"/>
                    </a:cubicBezTo>
                    <a:cubicBezTo>
                      <a:pt x="0" y="46"/>
                      <a:pt x="0" y="46"/>
                      <a:pt x="0" y="46"/>
                    </a:cubicBezTo>
                    <a:cubicBezTo>
                      <a:pt x="6" y="46"/>
                      <a:pt x="6" y="46"/>
                      <a:pt x="6" y="46"/>
                    </a:cubicBezTo>
                    <a:cubicBezTo>
                      <a:pt x="6" y="43"/>
                      <a:pt x="6" y="43"/>
                      <a:pt x="6" y="43"/>
                    </a:cubicBezTo>
                    <a:cubicBezTo>
                      <a:pt x="7" y="44"/>
                      <a:pt x="8" y="45"/>
                      <a:pt x="9" y="45"/>
                    </a:cubicBezTo>
                    <a:cubicBezTo>
                      <a:pt x="10" y="46"/>
                      <a:pt x="12" y="46"/>
                      <a:pt x="13" y="46"/>
                    </a:cubicBezTo>
                    <a:cubicBezTo>
                      <a:pt x="15" y="46"/>
                      <a:pt x="16" y="46"/>
                      <a:pt x="18" y="44"/>
                    </a:cubicBezTo>
                    <a:cubicBezTo>
                      <a:pt x="19" y="43"/>
                      <a:pt x="19" y="41"/>
                      <a:pt x="19" y="39"/>
                    </a:cubicBezTo>
                    <a:cubicBezTo>
                      <a:pt x="19" y="20"/>
                      <a:pt x="19" y="20"/>
                      <a:pt x="19" y="20"/>
                    </a:cubicBezTo>
                    <a:cubicBezTo>
                      <a:pt x="19" y="17"/>
                      <a:pt x="19" y="15"/>
                      <a:pt x="17" y="14"/>
                    </a:cubicBezTo>
                    <a:cubicBezTo>
                      <a:pt x="16" y="12"/>
                      <a:pt x="15" y="12"/>
                      <a:pt x="13" y="12"/>
                    </a:cubicBezTo>
                    <a:close/>
                    <a:moveTo>
                      <a:pt x="12" y="38"/>
                    </a:moveTo>
                    <a:cubicBezTo>
                      <a:pt x="12" y="39"/>
                      <a:pt x="12" y="40"/>
                      <a:pt x="12" y="40"/>
                    </a:cubicBezTo>
                    <a:cubicBezTo>
                      <a:pt x="11" y="41"/>
                      <a:pt x="11" y="41"/>
                      <a:pt x="10" y="41"/>
                    </a:cubicBezTo>
                    <a:cubicBezTo>
                      <a:pt x="9" y="41"/>
                      <a:pt x="9" y="41"/>
                      <a:pt x="8" y="41"/>
                    </a:cubicBezTo>
                    <a:cubicBezTo>
                      <a:pt x="8" y="40"/>
                      <a:pt x="7" y="40"/>
                      <a:pt x="6" y="39"/>
                    </a:cubicBezTo>
                    <a:cubicBezTo>
                      <a:pt x="6" y="18"/>
                      <a:pt x="6" y="18"/>
                      <a:pt x="6" y="18"/>
                    </a:cubicBezTo>
                    <a:cubicBezTo>
                      <a:pt x="7" y="18"/>
                      <a:pt x="7" y="17"/>
                      <a:pt x="8" y="17"/>
                    </a:cubicBezTo>
                    <a:cubicBezTo>
                      <a:pt x="8" y="17"/>
                      <a:pt x="9" y="17"/>
                      <a:pt x="9" y="17"/>
                    </a:cubicBezTo>
                    <a:cubicBezTo>
                      <a:pt x="10" y="17"/>
                      <a:pt x="11" y="17"/>
                      <a:pt x="11" y="18"/>
                    </a:cubicBezTo>
                    <a:cubicBezTo>
                      <a:pt x="12" y="18"/>
                      <a:pt x="12" y="19"/>
                      <a:pt x="12" y="20"/>
                    </a:cubicBezTo>
                    <a:lnTo>
                      <a:pt x="12" y="3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81" name="Google Shape;481;p43"/>
              <p:cNvSpPr/>
              <p:nvPr/>
            </p:nvSpPr>
            <p:spPr>
              <a:xfrm>
                <a:off x="4495801" y="4710113"/>
                <a:ext cx="84138" cy="141287"/>
              </a:xfrm>
              <a:custGeom>
                <a:pathLst>
                  <a:path extrusionOk="0" h="34" w="20">
                    <a:moveTo>
                      <a:pt x="13" y="26"/>
                    </a:moveTo>
                    <a:cubicBezTo>
                      <a:pt x="12" y="26"/>
                      <a:pt x="11" y="27"/>
                      <a:pt x="11" y="27"/>
                    </a:cubicBezTo>
                    <a:cubicBezTo>
                      <a:pt x="10" y="28"/>
                      <a:pt x="9" y="28"/>
                      <a:pt x="9" y="28"/>
                    </a:cubicBezTo>
                    <a:cubicBezTo>
                      <a:pt x="8" y="28"/>
                      <a:pt x="8" y="28"/>
                      <a:pt x="7" y="28"/>
                    </a:cubicBezTo>
                    <a:cubicBezTo>
                      <a:pt x="7" y="27"/>
                      <a:pt x="7" y="27"/>
                      <a:pt x="7" y="26"/>
                    </a:cubicBezTo>
                    <a:cubicBezTo>
                      <a:pt x="7" y="0"/>
                      <a:pt x="7" y="0"/>
                      <a:pt x="7" y="0"/>
                    </a:cubicBezTo>
                    <a:cubicBezTo>
                      <a:pt x="0" y="0"/>
                      <a:pt x="0" y="0"/>
                      <a:pt x="0" y="0"/>
                    </a:cubicBezTo>
                    <a:cubicBezTo>
                      <a:pt x="0" y="28"/>
                      <a:pt x="0" y="28"/>
                      <a:pt x="0" y="28"/>
                    </a:cubicBezTo>
                    <a:cubicBezTo>
                      <a:pt x="0" y="30"/>
                      <a:pt x="1" y="32"/>
                      <a:pt x="1" y="33"/>
                    </a:cubicBezTo>
                    <a:cubicBezTo>
                      <a:pt x="2" y="34"/>
                      <a:pt x="3" y="34"/>
                      <a:pt x="5" y="34"/>
                    </a:cubicBezTo>
                    <a:cubicBezTo>
                      <a:pt x="6" y="34"/>
                      <a:pt x="8" y="34"/>
                      <a:pt x="9" y="33"/>
                    </a:cubicBezTo>
                    <a:cubicBezTo>
                      <a:pt x="10" y="32"/>
                      <a:pt x="12" y="31"/>
                      <a:pt x="13" y="30"/>
                    </a:cubicBezTo>
                    <a:cubicBezTo>
                      <a:pt x="13" y="34"/>
                      <a:pt x="13" y="34"/>
                      <a:pt x="13" y="34"/>
                    </a:cubicBezTo>
                    <a:cubicBezTo>
                      <a:pt x="20" y="34"/>
                      <a:pt x="20" y="34"/>
                      <a:pt x="20" y="34"/>
                    </a:cubicBezTo>
                    <a:cubicBezTo>
                      <a:pt x="20" y="0"/>
                      <a:pt x="20" y="0"/>
                      <a:pt x="20" y="0"/>
                    </a:cubicBezTo>
                    <a:cubicBezTo>
                      <a:pt x="13" y="0"/>
                      <a:pt x="13" y="0"/>
                      <a:pt x="13" y="0"/>
                    </a:cubicBezTo>
                    <a:lnTo>
                      <a:pt x="13" y="26"/>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82" name="Google Shape;482;p43"/>
              <p:cNvSpPr/>
              <p:nvPr/>
            </p:nvSpPr>
            <p:spPr>
              <a:xfrm>
                <a:off x="4127501" y="4194175"/>
                <a:ext cx="909638" cy="909637"/>
              </a:xfrm>
              <a:custGeom>
                <a:pathLst>
                  <a:path extrusionOk="0" h="217" w="217">
                    <a:moveTo>
                      <a:pt x="108" y="0"/>
                    </a:moveTo>
                    <a:cubicBezTo>
                      <a:pt x="48" y="0"/>
                      <a:pt x="0" y="48"/>
                      <a:pt x="0" y="108"/>
                    </a:cubicBezTo>
                    <a:cubicBezTo>
                      <a:pt x="0" y="169"/>
                      <a:pt x="48" y="217"/>
                      <a:pt x="108" y="217"/>
                    </a:cubicBezTo>
                    <a:cubicBezTo>
                      <a:pt x="169" y="217"/>
                      <a:pt x="217" y="169"/>
                      <a:pt x="217" y="108"/>
                    </a:cubicBezTo>
                    <a:cubicBezTo>
                      <a:pt x="217" y="48"/>
                      <a:pt x="169" y="0"/>
                      <a:pt x="108" y="0"/>
                    </a:cubicBezTo>
                    <a:close/>
                    <a:moveTo>
                      <a:pt x="126" y="53"/>
                    </a:moveTo>
                    <a:cubicBezTo>
                      <a:pt x="134" y="53"/>
                      <a:pt x="134" y="53"/>
                      <a:pt x="134" y="53"/>
                    </a:cubicBezTo>
                    <a:cubicBezTo>
                      <a:pt x="134" y="82"/>
                      <a:pt x="134" y="82"/>
                      <a:pt x="134" y="82"/>
                    </a:cubicBezTo>
                    <a:cubicBezTo>
                      <a:pt x="134" y="83"/>
                      <a:pt x="134" y="83"/>
                      <a:pt x="134" y="84"/>
                    </a:cubicBezTo>
                    <a:cubicBezTo>
                      <a:pt x="134" y="84"/>
                      <a:pt x="135" y="84"/>
                      <a:pt x="136" y="84"/>
                    </a:cubicBezTo>
                    <a:cubicBezTo>
                      <a:pt x="136" y="84"/>
                      <a:pt x="137" y="84"/>
                      <a:pt x="138" y="84"/>
                    </a:cubicBezTo>
                    <a:cubicBezTo>
                      <a:pt x="139" y="83"/>
                      <a:pt x="139" y="82"/>
                      <a:pt x="140" y="82"/>
                    </a:cubicBezTo>
                    <a:cubicBezTo>
                      <a:pt x="140" y="53"/>
                      <a:pt x="140" y="53"/>
                      <a:pt x="140" y="53"/>
                    </a:cubicBezTo>
                    <a:cubicBezTo>
                      <a:pt x="148" y="53"/>
                      <a:pt x="148" y="53"/>
                      <a:pt x="148" y="53"/>
                    </a:cubicBezTo>
                    <a:cubicBezTo>
                      <a:pt x="148" y="91"/>
                      <a:pt x="148" y="91"/>
                      <a:pt x="148" y="91"/>
                    </a:cubicBezTo>
                    <a:cubicBezTo>
                      <a:pt x="140" y="91"/>
                      <a:pt x="140" y="91"/>
                      <a:pt x="140" y="91"/>
                    </a:cubicBezTo>
                    <a:cubicBezTo>
                      <a:pt x="140" y="86"/>
                      <a:pt x="140" y="86"/>
                      <a:pt x="140" y="86"/>
                    </a:cubicBezTo>
                    <a:cubicBezTo>
                      <a:pt x="139" y="88"/>
                      <a:pt x="137" y="89"/>
                      <a:pt x="136" y="90"/>
                    </a:cubicBezTo>
                    <a:cubicBezTo>
                      <a:pt x="134" y="91"/>
                      <a:pt x="133" y="91"/>
                      <a:pt x="131" y="91"/>
                    </a:cubicBezTo>
                    <a:cubicBezTo>
                      <a:pt x="130" y="91"/>
                      <a:pt x="128" y="91"/>
                      <a:pt x="127" y="89"/>
                    </a:cubicBezTo>
                    <a:cubicBezTo>
                      <a:pt x="126" y="88"/>
                      <a:pt x="126" y="87"/>
                      <a:pt x="126" y="84"/>
                    </a:cubicBezTo>
                    <a:lnTo>
                      <a:pt x="126" y="53"/>
                    </a:lnTo>
                    <a:close/>
                    <a:moveTo>
                      <a:pt x="98" y="62"/>
                    </a:moveTo>
                    <a:cubicBezTo>
                      <a:pt x="98" y="59"/>
                      <a:pt x="99" y="57"/>
                      <a:pt x="101" y="55"/>
                    </a:cubicBezTo>
                    <a:cubicBezTo>
                      <a:pt x="103" y="53"/>
                      <a:pt x="106" y="52"/>
                      <a:pt x="109" y="52"/>
                    </a:cubicBezTo>
                    <a:cubicBezTo>
                      <a:pt x="112" y="52"/>
                      <a:pt x="115" y="53"/>
                      <a:pt x="117" y="55"/>
                    </a:cubicBezTo>
                    <a:cubicBezTo>
                      <a:pt x="119" y="57"/>
                      <a:pt x="120" y="59"/>
                      <a:pt x="120" y="62"/>
                    </a:cubicBezTo>
                    <a:cubicBezTo>
                      <a:pt x="120" y="81"/>
                      <a:pt x="120" y="81"/>
                      <a:pt x="120" y="81"/>
                    </a:cubicBezTo>
                    <a:cubicBezTo>
                      <a:pt x="120" y="84"/>
                      <a:pt x="119" y="87"/>
                      <a:pt x="117" y="89"/>
                    </a:cubicBezTo>
                    <a:cubicBezTo>
                      <a:pt x="115" y="91"/>
                      <a:pt x="112" y="91"/>
                      <a:pt x="109" y="91"/>
                    </a:cubicBezTo>
                    <a:cubicBezTo>
                      <a:pt x="105" y="91"/>
                      <a:pt x="103" y="91"/>
                      <a:pt x="101" y="89"/>
                    </a:cubicBezTo>
                    <a:cubicBezTo>
                      <a:pt x="99" y="87"/>
                      <a:pt x="98" y="84"/>
                      <a:pt x="98" y="81"/>
                    </a:cubicBezTo>
                    <a:lnTo>
                      <a:pt x="98" y="62"/>
                    </a:lnTo>
                    <a:close/>
                    <a:moveTo>
                      <a:pt x="77" y="40"/>
                    </a:moveTo>
                    <a:cubicBezTo>
                      <a:pt x="83" y="60"/>
                      <a:pt x="83" y="60"/>
                      <a:pt x="83" y="60"/>
                    </a:cubicBezTo>
                    <a:cubicBezTo>
                      <a:pt x="83" y="60"/>
                      <a:pt x="83" y="60"/>
                      <a:pt x="83" y="60"/>
                    </a:cubicBezTo>
                    <a:cubicBezTo>
                      <a:pt x="88" y="40"/>
                      <a:pt x="88" y="40"/>
                      <a:pt x="88" y="40"/>
                    </a:cubicBezTo>
                    <a:cubicBezTo>
                      <a:pt x="97" y="40"/>
                      <a:pt x="97" y="40"/>
                      <a:pt x="97" y="40"/>
                    </a:cubicBezTo>
                    <a:cubicBezTo>
                      <a:pt x="87" y="70"/>
                      <a:pt x="87" y="70"/>
                      <a:pt x="87" y="70"/>
                    </a:cubicBezTo>
                    <a:cubicBezTo>
                      <a:pt x="87" y="91"/>
                      <a:pt x="87" y="91"/>
                      <a:pt x="87" y="91"/>
                    </a:cubicBezTo>
                    <a:cubicBezTo>
                      <a:pt x="79" y="91"/>
                      <a:pt x="79" y="91"/>
                      <a:pt x="79" y="91"/>
                    </a:cubicBezTo>
                    <a:cubicBezTo>
                      <a:pt x="79" y="71"/>
                      <a:pt x="79" y="71"/>
                      <a:pt x="79" y="71"/>
                    </a:cubicBezTo>
                    <a:cubicBezTo>
                      <a:pt x="68" y="40"/>
                      <a:pt x="68" y="40"/>
                      <a:pt x="68" y="40"/>
                    </a:cubicBezTo>
                    <a:lnTo>
                      <a:pt x="77" y="40"/>
                    </a:lnTo>
                    <a:close/>
                    <a:moveTo>
                      <a:pt x="177" y="146"/>
                    </a:moveTo>
                    <a:cubicBezTo>
                      <a:pt x="177" y="160"/>
                      <a:pt x="166" y="171"/>
                      <a:pt x="152" y="171"/>
                    </a:cubicBezTo>
                    <a:cubicBezTo>
                      <a:pt x="68" y="171"/>
                      <a:pt x="68" y="171"/>
                      <a:pt x="68" y="171"/>
                    </a:cubicBezTo>
                    <a:cubicBezTo>
                      <a:pt x="54" y="171"/>
                      <a:pt x="43" y="160"/>
                      <a:pt x="43" y="146"/>
                    </a:cubicBezTo>
                    <a:cubicBezTo>
                      <a:pt x="43" y="127"/>
                      <a:pt x="43" y="127"/>
                      <a:pt x="43" y="127"/>
                    </a:cubicBezTo>
                    <a:cubicBezTo>
                      <a:pt x="43" y="113"/>
                      <a:pt x="54" y="102"/>
                      <a:pt x="68" y="102"/>
                    </a:cubicBezTo>
                    <a:cubicBezTo>
                      <a:pt x="152" y="102"/>
                      <a:pt x="152" y="102"/>
                      <a:pt x="152" y="102"/>
                    </a:cubicBezTo>
                    <a:cubicBezTo>
                      <a:pt x="166" y="102"/>
                      <a:pt x="177" y="113"/>
                      <a:pt x="177" y="127"/>
                    </a:cubicBezTo>
                    <a:lnTo>
                      <a:pt x="177" y="146"/>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83" name="Google Shape;483;p43"/>
              <p:cNvSpPr/>
              <p:nvPr/>
            </p:nvSpPr>
            <p:spPr>
              <a:xfrm>
                <a:off x="4697413" y="4705350"/>
                <a:ext cx="84138" cy="150812"/>
              </a:xfrm>
              <a:custGeom>
                <a:pathLst>
                  <a:path extrusionOk="0" h="36" w="20">
                    <a:moveTo>
                      <a:pt x="10" y="0"/>
                    </a:moveTo>
                    <a:cubicBezTo>
                      <a:pt x="7" y="0"/>
                      <a:pt x="4" y="1"/>
                      <a:pt x="3" y="3"/>
                    </a:cubicBezTo>
                    <a:cubicBezTo>
                      <a:pt x="1" y="5"/>
                      <a:pt x="0" y="7"/>
                      <a:pt x="0" y="10"/>
                    </a:cubicBezTo>
                    <a:cubicBezTo>
                      <a:pt x="0" y="25"/>
                      <a:pt x="0" y="25"/>
                      <a:pt x="0" y="25"/>
                    </a:cubicBezTo>
                    <a:cubicBezTo>
                      <a:pt x="0" y="28"/>
                      <a:pt x="1" y="31"/>
                      <a:pt x="2" y="33"/>
                    </a:cubicBezTo>
                    <a:cubicBezTo>
                      <a:pt x="4" y="35"/>
                      <a:pt x="6" y="36"/>
                      <a:pt x="9" y="36"/>
                    </a:cubicBezTo>
                    <a:cubicBezTo>
                      <a:pt x="13" y="36"/>
                      <a:pt x="15" y="35"/>
                      <a:pt x="17" y="33"/>
                    </a:cubicBezTo>
                    <a:cubicBezTo>
                      <a:pt x="19" y="31"/>
                      <a:pt x="20" y="29"/>
                      <a:pt x="20" y="25"/>
                    </a:cubicBezTo>
                    <a:cubicBezTo>
                      <a:pt x="20" y="23"/>
                      <a:pt x="20" y="23"/>
                      <a:pt x="20" y="23"/>
                    </a:cubicBezTo>
                    <a:cubicBezTo>
                      <a:pt x="13" y="23"/>
                      <a:pt x="13" y="23"/>
                      <a:pt x="13" y="23"/>
                    </a:cubicBezTo>
                    <a:cubicBezTo>
                      <a:pt x="13" y="25"/>
                      <a:pt x="13" y="25"/>
                      <a:pt x="13" y="25"/>
                    </a:cubicBezTo>
                    <a:cubicBezTo>
                      <a:pt x="13" y="27"/>
                      <a:pt x="12" y="28"/>
                      <a:pt x="12" y="29"/>
                    </a:cubicBezTo>
                    <a:cubicBezTo>
                      <a:pt x="11" y="29"/>
                      <a:pt x="11" y="30"/>
                      <a:pt x="10" y="30"/>
                    </a:cubicBezTo>
                    <a:cubicBezTo>
                      <a:pt x="8" y="30"/>
                      <a:pt x="8" y="29"/>
                      <a:pt x="7" y="29"/>
                    </a:cubicBezTo>
                    <a:cubicBezTo>
                      <a:pt x="7" y="28"/>
                      <a:pt x="7" y="27"/>
                      <a:pt x="7" y="25"/>
                    </a:cubicBezTo>
                    <a:cubicBezTo>
                      <a:pt x="7" y="19"/>
                      <a:pt x="7" y="19"/>
                      <a:pt x="7" y="19"/>
                    </a:cubicBezTo>
                    <a:cubicBezTo>
                      <a:pt x="20" y="19"/>
                      <a:pt x="20" y="19"/>
                      <a:pt x="20" y="19"/>
                    </a:cubicBezTo>
                    <a:cubicBezTo>
                      <a:pt x="20" y="10"/>
                      <a:pt x="20" y="10"/>
                      <a:pt x="20" y="10"/>
                    </a:cubicBezTo>
                    <a:cubicBezTo>
                      <a:pt x="20" y="7"/>
                      <a:pt x="19" y="4"/>
                      <a:pt x="17" y="3"/>
                    </a:cubicBezTo>
                    <a:cubicBezTo>
                      <a:pt x="15" y="1"/>
                      <a:pt x="13" y="0"/>
                      <a:pt x="10" y="0"/>
                    </a:cubicBezTo>
                    <a:close/>
                    <a:moveTo>
                      <a:pt x="13" y="13"/>
                    </a:moveTo>
                    <a:cubicBezTo>
                      <a:pt x="7" y="13"/>
                      <a:pt x="7" y="13"/>
                      <a:pt x="7" y="13"/>
                    </a:cubicBezTo>
                    <a:cubicBezTo>
                      <a:pt x="7" y="10"/>
                      <a:pt x="7" y="10"/>
                      <a:pt x="7" y="10"/>
                    </a:cubicBezTo>
                    <a:cubicBezTo>
                      <a:pt x="7" y="9"/>
                      <a:pt x="7" y="8"/>
                      <a:pt x="7" y="7"/>
                    </a:cubicBezTo>
                    <a:cubicBezTo>
                      <a:pt x="8" y="6"/>
                      <a:pt x="9" y="6"/>
                      <a:pt x="10" y="6"/>
                    </a:cubicBezTo>
                    <a:cubicBezTo>
                      <a:pt x="11" y="6"/>
                      <a:pt x="11" y="6"/>
                      <a:pt x="12" y="7"/>
                    </a:cubicBezTo>
                    <a:cubicBezTo>
                      <a:pt x="12" y="8"/>
                      <a:pt x="13" y="9"/>
                      <a:pt x="13" y="10"/>
                    </a:cubicBezTo>
                    <a:lnTo>
                      <a:pt x="13" y="1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grpSp>
        <p:sp>
          <p:nvSpPr>
            <p:cNvPr id="484" name="Google Shape;484;p43"/>
            <p:cNvSpPr/>
            <p:nvPr/>
          </p:nvSpPr>
          <p:spPr>
            <a:xfrm>
              <a:off x="5363452" y="2801929"/>
              <a:ext cx="554288" cy="277584"/>
            </a:xfrm>
            <a:custGeom>
              <a:pathLst>
                <a:path extrusionOk="0" h="119" w="238">
                  <a:moveTo>
                    <a:pt x="101" y="35"/>
                  </a:moveTo>
                  <a:cubicBezTo>
                    <a:pt x="149" y="21"/>
                    <a:pt x="190" y="50"/>
                    <a:pt x="190" y="50"/>
                  </a:cubicBezTo>
                  <a:cubicBezTo>
                    <a:pt x="157" y="59"/>
                    <a:pt x="157" y="59"/>
                    <a:pt x="157" y="59"/>
                  </a:cubicBezTo>
                  <a:cubicBezTo>
                    <a:pt x="147" y="41"/>
                    <a:pt x="147" y="41"/>
                    <a:pt x="147" y="41"/>
                  </a:cubicBezTo>
                  <a:cubicBezTo>
                    <a:pt x="138" y="40"/>
                    <a:pt x="127" y="39"/>
                    <a:pt x="116" y="41"/>
                  </a:cubicBezTo>
                  <a:cubicBezTo>
                    <a:pt x="139" y="87"/>
                    <a:pt x="139" y="87"/>
                    <a:pt x="139" y="87"/>
                  </a:cubicBezTo>
                  <a:cubicBezTo>
                    <a:pt x="238" y="59"/>
                    <a:pt x="238" y="59"/>
                    <a:pt x="238" y="59"/>
                  </a:cubicBezTo>
                  <a:cubicBezTo>
                    <a:pt x="238" y="59"/>
                    <a:pt x="202" y="3"/>
                    <a:pt x="95" y="21"/>
                  </a:cubicBezTo>
                  <a:cubicBezTo>
                    <a:pt x="95" y="21"/>
                    <a:pt x="94" y="21"/>
                    <a:pt x="93" y="21"/>
                  </a:cubicBezTo>
                  <a:cubicBezTo>
                    <a:pt x="83" y="0"/>
                    <a:pt x="83" y="0"/>
                    <a:pt x="83" y="0"/>
                  </a:cubicBezTo>
                  <a:cubicBezTo>
                    <a:pt x="52" y="4"/>
                    <a:pt x="52" y="4"/>
                    <a:pt x="52" y="4"/>
                  </a:cubicBezTo>
                  <a:cubicBezTo>
                    <a:pt x="65" y="29"/>
                    <a:pt x="65" y="29"/>
                    <a:pt x="65" y="29"/>
                  </a:cubicBezTo>
                  <a:cubicBezTo>
                    <a:pt x="0" y="56"/>
                    <a:pt x="29" y="119"/>
                    <a:pt x="29" y="119"/>
                  </a:cubicBezTo>
                  <a:cubicBezTo>
                    <a:pt x="128" y="91"/>
                    <a:pt x="128" y="91"/>
                    <a:pt x="128" y="91"/>
                  </a:cubicBezTo>
                  <a:lnTo>
                    <a:pt x="101" y="35"/>
                  </a:lnTo>
                  <a:close/>
                  <a:moveTo>
                    <a:pt x="56" y="86"/>
                  </a:moveTo>
                  <a:cubicBezTo>
                    <a:pt x="56" y="86"/>
                    <a:pt x="46" y="65"/>
                    <a:pt x="74" y="47"/>
                  </a:cubicBezTo>
                  <a:cubicBezTo>
                    <a:pt x="89" y="78"/>
                    <a:pt x="89" y="78"/>
                    <a:pt x="89" y="78"/>
                  </a:cubicBezTo>
                  <a:lnTo>
                    <a:pt x="56" y="86"/>
                  </a:lnTo>
                  <a:close/>
                </a:path>
              </a:pathLst>
            </a:custGeom>
            <a:solidFill>
              <a:srgbClr val="D8D8D8"/>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85" name="Google Shape;485;p43"/>
            <p:cNvSpPr/>
            <p:nvPr/>
          </p:nvSpPr>
          <p:spPr>
            <a:xfrm>
              <a:off x="6131877" y="2600130"/>
              <a:ext cx="484672" cy="467047"/>
            </a:xfrm>
            <a:custGeom>
              <a:pathLst>
                <a:path extrusionOk="0" h="201" w="208">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rgbClr val="D8D8D8"/>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86" name="Google Shape;486;p43"/>
            <p:cNvSpPr/>
            <p:nvPr/>
          </p:nvSpPr>
          <p:spPr>
            <a:xfrm>
              <a:off x="7302486" y="2162928"/>
              <a:ext cx="270718" cy="269546"/>
            </a:xfrm>
            <a:custGeom>
              <a:pathLst>
                <a:path extrusionOk="0" h="174" w="175">
                  <a:moveTo>
                    <a:pt x="173" y="69"/>
                  </a:moveTo>
                  <a:cubicBezTo>
                    <a:pt x="172" y="64"/>
                    <a:pt x="170" y="58"/>
                    <a:pt x="168" y="53"/>
                  </a:cubicBezTo>
                  <a:cubicBezTo>
                    <a:pt x="166" y="48"/>
                    <a:pt x="163" y="43"/>
                    <a:pt x="160" y="38"/>
                  </a:cubicBezTo>
                  <a:cubicBezTo>
                    <a:pt x="157" y="33"/>
                    <a:pt x="153" y="29"/>
                    <a:pt x="149" y="25"/>
                  </a:cubicBezTo>
                  <a:cubicBezTo>
                    <a:pt x="145" y="21"/>
                    <a:pt x="141" y="18"/>
                    <a:pt x="136" y="14"/>
                  </a:cubicBezTo>
                  <a:cubicBezTo>
                    <a:pt x="132" y="11"/>
                    <a:pt x="127" y="9"/>
                    <a:pt x="121" y="6"/>
                  </a:cubicBezTo>
                  <a:cubicBezTo>
                    <a:pt x="116" y="4"/>
                    <a:pt x="111" y="2"/>
                    <a:pt x="105" y="1"/>
                  </a:cubicBezTo>
                  <a:cubicBezTo>
                    <a:pt x="99" y="0"/>
                    <a:pt x="93" y="0"/>
                    <a:pt x="87" y="0"/>
                  </a:cubicBezTo>
                  <a:cubicBezTo>
                    <a:pt x="82" y="0"/>
                    <a:pt x="76" y="0"/>
                    <a:pt x="70" y="1"/>
                  </a:cubicBezTo>
                  <a:cubicBezTo>
                    <a:pt x="64" y="2"/>
                    <a:pt x="59" y="4"/>
                    <a:pt x="53" y="6"/>
                  </a:cubicBezTo>
                  <a:cubicBezTo>
                    <a:pt x="48" y="9"/>
                    <a:pt x="43" y="11"/>
                    <a:pt x="39" y="14"/>
                  </a:cubicBezTo>
                  <a:cubicBezTo>
                    <a:pt x="34" y="18"/>
                    <a:pt x="30" y="21"/>
                    <a:pt x="26" y="25"/>
                  </a:cubicBezTo>
                  <a:cubicBezTo>
                    <a:pt x="22" y="29"/>
                    <a:pt x="18" y="33"/>
                    <a:pt x="15" y="38"/>
                  </a:cubicBezTo>
                  <a:cubicBezTo>
                    <a:pt x="12" y="43"/>
                    <a:pt x="9" y="48"/>
                    <a:pt x="7" y="53"/>
                  </a:cubicBezTo>
                  <a:cubicBezTo>
                    <a:pt x="5" y="58"/>
                    <a:pt x="3" y="64"/>
                    <a:pt x="2" y="69"/>
                  </a:cubicBezTo>
                  <a:cubicBezTo>
                    <a:pt x="1" y="75"/>
                    <a:pt x="0" y="81"/>
                    <a:pt x="0" y="87"/>
                  </a:cubicBezTo>
                  <a:cubicBezTo>
                    <a:pt x="0" y="93"/>
                    <a:pt x="1" y="99"/>
                    <a:pt x="2" y="105"/>
                  </a:cubicBezTo>
                  <a:cubicBezTo>
                    <a:pt x="3" y="110"/>
                    <a:pt x="5" y="116"/>
                    <a:pt x="7" y="121"/>
                  </a:cubicBezTo>
                  <a:cubicBezTo>
                    <a:pt x="9" y="126"/>
                    <a:pt x="12" y="131"/>
                    <a:pt x="15" y="136"/>
                  </a:cubicBezTo>
                  <a:cubicBezTo>
                    <a:pt x="18" y="140"/>
                    <a:pt x="22" y="145"/>
                    <a:pt x="26" y="149"/>
                  </a:cubicBezTo>
                  <a:cubicBezTo>
                    <a:pt x="30" y="153"/>
                    <a:pt x="34" y="156"/>
                    <a:pt x="39" y="159"/>
                  </a:cubicBezTo>
                  <a:cubicBezTo>
                    <a:pt x="43" y="163"/>
                    <a:pt x="48" y="165"/>
                    <a:pt x="53" y="167"/>
                  </a:cubicBezTo>
                  <a:cubicBezTo>
                    <a:pt x="59" y="170"/>
                    <a:pt x="64" y="171"/>
                    <a:pt x="70" y="173"/>
                  </a:cubicBezTo>
                  <a:cubicBezTo>
                    <a:pt x="76" y="174"/>
                    <a:pt x="82" y="174"/>
                    <a:pt x="87" y="174"/>
                  </a:cubicBezTo>
                  <a:cubicBezTo>
                    <a:pt x="93" y="174"/>
                    <a:pt x="99" y="174"/>
                    <a:pt x="105" y="173"/>
                  </a:cubicBezTo>
                  <a:cubicBezTo>
                    <a:pt x="111" y="171"/>
                    <a:pt x="116" y="170"/>
                    <a:pt x="121" y="167"/>
                  </a:cubicBezTo>
                  <a:cubicBezTo>
                    <a:pt x="127" y="165"/>
                    <a:pt x="132" y="163"/>
                    <a:pt x="136" y="159"/>
                  </a:cubicBezTo>
                  <a:cubicBezTo>
                    <a:pt x="141" y="156"/>
                    <a:pt x="145" y="153"/>
                    <a:pt x="149" y="149"/>
                  </a:cubicBezTo>
                  <a:cubicBezTo>
                    <a:pt x="153" y="145"/>
                    <a:pt x="157" y="140"/>
                    <a:pt x="160" y="136"/>
                  </a:cubicBezTo>
                  <a:cubicBezTo>
                    <a:pt x="163" y="131"/>
                    <a:pt x="166" y="126"/>
                    <a:pt x="168" y="121"/>
                  </a:cubicBezTo>
                  <a:cubicBezTo>
                    <a:pt x="170" y="116"/>
                    <a:pt x="172" y="110"/>
                    <a:pt x="173" y="105"/>
                  </a:cubicBezTo>
                  <a:cubicBezTo>
                    <a:pt x="174" y="99"/>
                    <a:pt x="175" y="93"/>
                    <a:pt x="175" y="87"/>
                  </a:cubicBezTo>
                  <a:cubicBezTo>
                    <a:pt x="175" y="81"/>
                    <a:pt x="174" y="75"/>
                    <a:pt x="173" y="69"/>
                  </a:cubicBezTo>
                  <a:close/>
                  <a:moveTo>
                    <a:pt x="162" y="86"/>
                  </a:moveTo>
                  <a:cubicBezTo>
                    <a:pt x="161" y="86"/>
                    <a:pt x="136" y="81"/>
                    <a:pt x="110" y="84"/>
                  </a:cubicBezTo>
                  <a:cubicBezTo>
                    <a:pt x="110" y="82"/>
                    <a:pt x="109" y="81"/>
                    <a:pt x="108" y="80"/>
                  </a:cubicBezTo>
                  <a:cubicBezTo>
                    <a:pt x="107" y="76"/>
                    <a:pt x="105" y="73"/>
                    <a:pt x="104" y="69"/>
                  </a:cubicBezTo>
                  <a:cubicBezTo>
                    <a:pt x="133" y="57"/>
                    <a:pt x="145" y="40"/>
                    <a:pt x="145" y="40"/>
                  </a:cubicBezTo>
                  <a:cubicBezTo>
                    <a:pt x="156" y="52"/>
                    <a:pt x="162" y="68"/>
                    <a:pt x="162" y="86"/>
                  </a:cubicBezTo>
                  <a:close/>
                  <a:moveTo>
                    <a:pt x="137" y="31"/>
                  </a:moveTo>
                  <a:cubicBezTo>
                    <a:pt x="137" y="31"/>
                    <a:pt x="126" y="47"/>
                    <a:pt x="98" y="58"/>
                  </a:cubicBezTo>
                  <a:cubicBezTo>
                    <a:pt x="85" y="35"/>
                    <a:pt x="71" y="16"/>
                    <a:pt x="70" y="14"/>
                  </a:cubicBezTo>
                  <a:cubicBezTo>
                    <a:pt x="76" y="13"/>
                    <a:pt x="81" y="12"/>
                    <a:pt x="87" y="12"/>
                  </a:cubicBezTo>
                  <a:cubicBezTo>
                    <a:pt x="106" y="12"/>
                    <a:pt x="124" y="19"/>
                    <a:pt x="137" y="31"/>
                  </a:cubicBezTo>
                  <a:close/>
                  <a:moveTo>
                    <a:pt x="70" y="14"/>
                  </a:moveTo>
                  <a:cubicBezTo>
                    <a:pt x="70" y="14"/>
                    <a:pt x="70" y="14"/>
                    <a:pt x="70" y="14"/>
                  </a:cubicBezTo>
                  <a:cubicBezTo>
                    <a:pt x="70" y="14"/>
                    <a:pt x="69" y="15"/>
                    <a:pt x="69" y="15"/>
                  </a:cubicBezTo>
                  <a:cubicBezTo>
                    <a:pt x="69" y="15"/>
                    <a:pt x="70" y="15"/>
                    <a:pt x="70" y="14"/>
                  </a:cubicBezTo>
                  <a:close/>
                  <a:moveTo>
                    <a:pt x="56" y="19"/>
                  </a:moveTo>
                  <a:cubicBezTo>
                    <a:pt x="57" y="21"/>
                    <a:pt x="70" y="39"/>
                    <a:pt x="83" y="62"/>
                  </a:cubicBezTo>
                  <a:cubicBezTo>
                    <a:pt x="47" y="72"/>
                    <a:pt x="16" y="72"/>
                    <a:pt x="14" y="72"/>
                  </a:cubicBezTo>
                  <a:cubicBezTo>
                    <a:pt x="19" y="48"/>
                    <a:pt x="35" y="29"/>
                    <a:pt x="56" y="19"/>
                  </a:cubicBezTo>
                  <a:close/>
                  <a:moveTo>
                    <a:pt x="13" y="87"/>
                  </a:moveTo>
                  <a:cubicBezTo>
                    <a:pt x="13" y="86"/>
                    <a:pt x="13" y="85"/>
                    <a:pt x="13" y="85"/>
                  </a:cubicBezTo>
                  <a:cubicBezTo>
                    <a:pt x="14" y="85"/>
                    <a:pt x="51" y="85"/>
                    <a:pt x="90" y="74"/>
                  </a:cubicBezTo>
                  <a:cubicBezTo>
                    <a:pt x="92" y="78"/>
                    <a:pt x="94" y="82"/>
                    <a:pt x="96" y="87"/>
                  </a:cubicBezTo>
                  <a:cubicBezTo>
                    <a:pt x="95" y="87"/>
                    <a:pt x="94" y="87"/>
                    <a:pt x="93" y="88"/>
                  </a:cubicBezTo>
                  <a:cubicBezTo>
                    <a:pt x="52" y="101"/>
                    <a:pt x="32" y="137"/>
                    <a:pt x="32" y="137"/>
                  </a:cubicBezTo>
                  <a:cubicBezTo>
                    <a:pt x="32" y="137"/>
                    <a:pt x="32" y="137"/>
                    <a:pt x="32" y="137"/>
                  </a:cubicBezTo>
                  <a:cubicBezTo>
                    <a:pt x="20" y="124"/>
                    <a:pt x="13" y="106"/>
                    <a:pt x="13" y="87"/>
                  </a:cubicBezTo>
                  <a:close/>
                  <a:moveTo>
                    <a:pt x="87" y="162"/>
                  </a:moveTo>
                  <a:cubicBezTo>
                    <a:pt x="69" y="162"/>
                    <a:pt x="53" y="155"/>
                    <a:pt x="40" y="144"/>
                  </a:cubicBezTo>
                  <a:cubicBezTo>
                    <a:pt x="41" y="145"/>
                    <a:pt x="42" y="146"/>
                    <a:pt x="42" y="146"/>
                  </a:cubicBezTo>
                  <a:cubicBezTo>
                    <a:pt x="42" y="146"/>
                    <a:pt x="56" y="115"/>
                    <a:pt x="100" y="99"/>
                  </a:cubicBezTo>
                  <a:cubicBezTo>
                    <a:pt x="100" y="99"/>
                    <a:pt x="100" y="99"/>
                    <a:pt x="101" y="99"/>
                  </a:cubicBezTo>
                  <a:cubicBezTo>
                    <a:pt x="111" y="126"/>
                    <a:pt x="115" y="149"/>
                    <a:pt x="117" y="156"/>
                  </a:cubicBezTo>
                  <a:cubicBezTo>
                    <a:pt x="108" y="159"/>
                    <a:pt x="98" y="162"/>
                    <a:pt x="87" y="162"/>
                  </a:cubicBezTo>
                  <a:close/>
                  <a:moveTo>
                    <a:pt x="129" y="149"/>
                  </a:moveTo>
                  <a:cubicBezTo>
                    <a:pt x="128" y="144"/>
                    <a:pt x="124" y="122"/>
                    <a:pt x="115" y="96"/>
                  </a:cubicBezTo>
                  <a:cubicBezTo>
                    <a:pt x="139" y="92"/>
                    <a:pt x="160" y="98"/>
                    <a:pt x="161" y="99"/>
                  </a:cubicBezTo>
                  <a:cubicBezTo>
                    <a:pt x="158" y="120"/>
                    <a:pt x="146" y="138"/>
                    <a:pt x="129" y="149"/>
                  </a:cubicBezTo>
                  <a:close/>
                </a:path>
              </a:pathLst>
            </a:custGeom>
            <a:solidFill>
              <a:srgbClr val="D8D8D8"/>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87" name="Google Shape;487;p43"/>
            <p:cNvSpPr/>
            <p:nvPr/>
          </p:nvSpPr>
          <p:spPr>
            <a:xfrm>
              <a:off x="5535061" y="3838322"/>
              <a:ext cx="531377" cy="528732"/>
            </a:xfrm>
            <a:custGeom>
              <a:pathLst>
                <a:path extrusionOk="0" h="227" w="228">
                  <a:moveTo>
                    <a:pt x="114" y="0"/>
                  </a:moveTo>
                  <a:cubicBezTo>
                    <a:pt x="51" y="0"/>
                    <a:pt x="0" y="51"/>
                    <a:pt x="0" y="114"/>
                  </a:cubicBezTo>
                  <a:cubicBezTo>
                    <a:pt x="0" y="160"/>
                    <a:pt x="28" y="200"/>
                    <a:pt x="68" y="218"/>
                  </a:cubicBezTo>
                  <a:cubicBezTo>
                    <a:pt x="68" y="210"/>
                    <a:pt x="68" y="200"/>
                    <a:pt x="70" y="192"/>
                  </a:cubicBezTo>
                  <a:cubicBezTo>
                    <a:pt x="73" y="183"/>
                    <a:pt x="85" y="130"/>
                    <a:pt x="85" y="130"/>
                  </a:cubicBezTo>
                  <a:cubicBezTo>
                    <a:pt x="85" y="130"/>
                    <a:pt x="81" y="122"/>
                    <a:pt x="81" y="112"/>
                  </a:cubicBezTo>
                  <a:cubicBezTo>
                    <a:pt x="81" y="95"/>
                    <a:pt x="91" y="82"/>
                    <a:pt x="103" y="82"/>
                  </a:cubicBezTo>
                  <a:cubicBezTo>
                    <a:pt x="114" y="82"/>
                    <a:pt x="119" y="90"/>
                    <a:pt x="119" y="99"/>
                  </a:cubicBezTo>
                  <a:cubicBezTo>
                    <a:pt x="119" y="110"/>
                    <a:pt x="112" y="125"/>
                    <a:pt x="109" y="140"/>
                  </a:cubicBezTo>
                  <a:cubicBezTo>
                    <a:pt x="106" y="152"/>
                    <a:pt x="115" y="162"/>
                    <a:pt x="127" y="162"/>
                  </a:cubicBezTo>
                  <a:cubicBezTo>
                    <a:pt x="148" y="162"/>
                    <a:pt x="163" y="134"/>
                    <a:pt x="163" y="101"/>
                  </a:cubicBezTo>
                  <a:cubicBezTo>
                    <a:pt x="163" y="76"/>
                    <a:pt x="146" y="57"/>
                    <a:pt x="115" y="57"/>
                  </a:cubicBezTo>
                  <a:cubicBezTo>
                    <a:pt x="81" y="57"/>
                    <a:pt x="59" y="83"/>
                    <a:pt x="59" y="112"/>
                  </a:cubicBezTo>
                  <a:cubicBezTo>
                    <a:pt x="59" y="122"/>
                    <a:pt x="62" y="129"/>
                    <a:pt x="67" y="134"/>
                  </a:cubicBezTo>
                  <a:cubicBezTo>
                    <a:pt x="69" y="137"/>
                    <a:pt x="69" y="138"/>
                    <a:pt x="68" y="141"/>
                  </a:cubicBezTo>
                  <a:cubicBezTo>
                    <a:pt x="68" y="143"/>
                    <a:pt x="67" y="148"/>
                    <a:pt x="66" y="150"/>
                  </a:cubicBezTo>
                  <a:cubicBezTo>
                    <a:pt x="65" y="153"/>
                    <a:pt x="63" y="154"/>
                    <a:pt x="60" y="153"/>
                  </a:cubicBezTo>
                  <a:cubicBezTo>
                    <a:pt x="44" y="146"/>
                    <a:pt x="37" y="129"/>
                    <a:pt x="37" y="109"/>
                  </a:cubicBezTo>
                  <a:cubicBezTo>
                    <a:pt x="37" y="77"/>
                    <a:pt x="64" y="38"/>
                    <a:pt x="118" y="38"/>
                  </a:cubicBezTo>
                  <a:cubicBezTo>
                    <a:pt x="162" y="38"/>
                    <a:pt x="191" y="70"/>
                    <a:pt x="191" y="103"/>
                  </a:cubicBezTo>
                  <a:cubicBezTo>
                    <a:pt x="191" y="148"/>
                    <a:pt x="166" y="181"/>
                    <a:pt x="129" y="181"/>
                  </a:cubicBezTo>
                  <a:cubicBezTo>
                    <a:pt x="117" y="181"/>
                    <a:pt x="105" y="175"/>
                    <a:pt x="101" y="167"/>
                  </a:cubicBezTo>
                  <a:cubicBezTo>
                    <a:pt x="101" y="167"/>
                    <a:pt x="95" y="193"/>
                    <a:pt x="93" y="198"/>
                  </a:cubicBezTo>
                  <a:cubicBezTo>
                    <a:pt x="91" y="207"/>
                    <a:pt x="86" y="216"/>
                    <a:pt x="82" y="223"/>
                  </a:cubicBezTo>
                  <a:cubicBezTo>
                    <a:pt x="92" y="226"/>
                    <a:pt x="103" y="227"/>
                    <a:pt x="114" y="227"/>
                  </a:cubicBezTo>
                  <a:cubicBezTo>
                    <a:pt x="177" y="227"/>
                    <a:pt x="228" y="176"/>
                    <a:pt x="228" y="114"/>
                  </a:cubicBezTo>
                  <a:cubicBezTo>
                    <a:pt x="228" y="51"/>
                    <a:pt x="177" y="0"/>
                    <a:pt x="114" y="0"/>
                  </a:cubicBezTo>
                  <a:close/>
                </a:path>
              </a:pathLst>
            </a:custGeom>
            <a:solidFill>
              <a:schemeClr val="dk1"/>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88" name="Google Shape;488;p43"/>
            <p:cNvSpPr/>
            <p:nvPr/>
          </p:nvSpPr>
          <p:spPr>
            <a:xfrm>
              <a:off x="7146864" y="2536143"/>
              <a:ext cx="474978" cy="474097"/>
            </a:xfrm>
            <a:custGeom>
              <a:pathLst>
                <a:path extrusionOk="0" h="204" w="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rgbClr val="D8D8D8"/>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grpSp>
          <p:nvGrpSpPr>
            <p:cNvPr id="489" name="Google Shape;489;p43"/>
            <p:cNvGrpSpPr/>
            <p:nvPr/>
          </p:nvGrpSpPr>
          <p:grpSpPr>
            <a:xfrm>
              <a:off x="6229692" y="1657222"/>
              <a:ext cx="428273" cy="398312"/>
              <a:chOff x="3338513" y="696913"/>
              <a:chExt cx="771525" cy="717550"/>
            </a:xfrm>
          </p:grpSpPr>
          <p:sp>
            <p:nvSpPr>
              <p:cNvPr id="490" name="Google Shape;490;p43"/>
              <p:cNvSpPr/>
              <p:nvPr/>
            </p:nvSpPr>
            <p:spPr>
              <a:xfrm>
                <a:off x="3586163" y="696913"/>
                <a:ext cx="523875" cy="717550"/>
              </a:xfrm>
              <a:custGeom>
                <a:pathLst>
                  <a:path extrusionOk="0" h="171" w="125">
                    <a:moveTo>
                      <a:pt x="115" y="63"/>
                    </a:moveTo>
                    <a:cubicBezTo>
                      <a:pt x="105" y="57"/>
                      <a:pt x="69" y="63"/>
                      <a:pt x="69" y="63"/>
                    </a:cubicBezTo>
                    <a:cubicBezTo>
                      <a:pt x="75" y="59"/>
                      <a:pt x="85" y="38"/>
                      <a:pt x="85" y="32"/>
                    </a:cubicBezTo>
                    <a:cubicBezTo>
                      <a:pt x="86" y="19"/>
                      <a:pt x="83" y="0"/>
                      <a:pt x="74" y="0"/>
                    </a:cubicBezTo>
                    <a:cubicBezTo>
                      <a:pt x="64" y="0"/>
                      <a:pt x="62" y="16"/>
                      <a:pt x="61" y="21"/>
                    </a:cubicBezTo>
                    <a:cubicBezTo>
                      <a:pt x="59" y="35"/>
                      <a:pt x="46" y="48"/>
                      <a:pt x="37" y="53"/>
                    </a:cubicBezTo>
                    <a:cubicBezTo>
                      <a:pt x="25" y="60"/>
                      <a:pt x="16" y="66"/>
                      <a:pt x="0" y="70"/>
                    </a:cubicBezTo>
                    <a:cubicBezTo>
                      <a:pt x="0" y="70"/>
                      <a:pt x="0" y="71"/>
                      <a:pt x="0" y="71"/>
                    </a:cubicBezTo>
                    <a:cubicBezTo>
                      <a:pt x="0" y="148"/>
                      <a:pt x="0" y="148"/>
                      <a:pt x="0" y="148"/>
                    </a:cubicBezTo>
                    <a:cubicBezTo>
                      <a:pt x="9" y="148"/>
                      <a:pt x="18" y="150"/>
                      <a:pt x="26" y="155"/>
                    </a:cubicBezTo>
                    <a:cubicBezTo>
                      <a:pt x="43" y="164"/>
                      <a:pt x="56" y="171"/>
                      <a:pt x="76" y="171"/>
                    </a:cubicBezTo>
                    <a:cubicBezTo>
                      <a:pt x="106" y="171"/>
                      <a:pt x="103" y="148"/>
                      <a:pt x="91" y="147"/>
                    </a:cubicBezTo>
                    <a:cubicBezTo>
                      <a:pt x="115" y="148"/>
                      <a:pt x="117" y="128"/>
                      <a:pt x="103" y="121"/>
                    </a:cubicBezTo>
                    <a:cubicBezTo>
                      <a:pt x="125" y="121"/>
                      <a:pt x="122" y="93"/>
                      <a:pt x="107" y="91"/>
                    </a:cubicBezTo>
                    <a:cubicBezTo>
                      <a:pt x="124" y="92"/>
                      <a:pt x="125" y="70"/>
                      <a:pt x="115" y="63"/>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91" name="Google Shape;491;p43"/>
              <p:cNvSpPr/>
              <p:nvPr/>
            </p:nvSpPr>
            <p:spPr>
              <a:xfrm>
                <a:off x="3338513" y="960438"/>
                <a:ext cx="163513" cy="390525"/>
              </a:xfrm>
              <a:prstGeom prst="rect">
                <a:avLst/>
              </a:pr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grpSp>
        <p:grpSp>
          <p:nvGrpSpPr>
            <p:cNvPr id="492" name="Google Shape;492;p43"/>
            <p:cNvGrpSpPr/>
            <p:nvPr/>
          </p:nvGrpSpPr>
          <p:grpSpPr>
            <a:xfrm>
              <a:off x="5541386" y="2163889"/>
              <a:ext cx="570336" cy="534134"/>
              <a:chOff x="544513" y="3295650"/>
              <a:chExt cx="1325563" cy="1241425"/>
            </a:xfrm>
          </p:grpSpPr>
          <p:sp>
            <p:nvSpPr>
              <p:cNvPr id="493" name="Google Shape;493;p43"/>
              <p:cNvSpPr/>
              <p:nvPr/>
            </p:nvSpPr>
            <p:spPr>
              <a:xfrm>
                <a:off x="692151" y="3351213"/>
                <a:ext cx="1077913" cy="1185862"/>
              </a:xfrm>
              <a:custGeom>
                <a:pathLst>
                  <a:path extrusionOk="0" h="283" w="257">
                    <a:moveTo>
                      <a:pt x="55" y="128"/>
                    </a:moveTo>
                    <a:cubicBezTo>
                      <a:pt x="53" y="127"/>
                      <a:pt x="51" y="127"/>
                      <a:pt x="49" y="128"/>
                    </a:cubicBezTo>
                    <a:cubicBezTo>
                      <a:pt x="47" y="128"/>
                      <a:pt x="45" y="128"/>
                      <a:pt x="43" y="129"/>
                    </a:cubicBezTo>
                    <a:cubicBezTo>
                      <a:pt x="41" y="130"/>
                      <a:pt x="38" y="131"/>
                      <a:pt x="36" y="133"/>
                    </a:cubicBezTo>
                    <a:cubicBezTo>
                      <a:pt x="9" y="145"/>
                      <a:pt x="9" y="145"/>
                      <a:pt x="9" y="145"/>
                    </a:cubicBezTo>
                    <a:cubicBezTo>
                      <a:pt x="2" y="148"/>
                      <a:pt x="0" y="158"/>
                      <a:pt x="4" y="167"/>
                    </a:cubicBezTo>
                    <a:cubicBezTo>
                      <a:pt x="26" y="218"/>
                      <a:pt x="26" y="218"/>
                      <a:pt x="26" y="218"/>
                    </a:cubicBezTo>
                    <a:cubicBezTo>
                      <a:pt x="30" y="227"/>
                      <a:pt x="39" y="232"/>
                      <a:pt x="46" y="229"/>
                    </a:cubicBezTo>
                    <a:cubicBezTo>
                      <a:pt x="61" y="223"/>
                      <a:pt x="61" y="223"/>
                      <a:pt x="61" y="223"/>
                    </a:cubicBezTo>
                    <a:cubicBezTo>
                      <a:pt x="73" y="243"/>
                      <a:pt x="73" y="243"/>
                      <a:pt x="73" y="243"/>
                    </a:cubicBezTo>
                    <a:cubicBezTo>
                      <a:pt x="77" y="240"/>
                      <a:pt x="77" y="240"/>
                      <a:pt x="77" y="240"/>
                    </a:cubicBezTo>
                    <a:cubicBezTo>
                      <a:pt x="106" y="273"/>
                      <a:pt x="106" y="273"/>
                      <a:pt x="106" y="273"/>
                    </a:cubicBezTo>
                    <a:cubicBezTo>
                      <a:pt x="115" y="282"/>
                      <a:pt x="129" y="283"/>
                      <a:pt x="139" y="275"/>
                    </a:cubicBezTo>
                    <a:cubicBezTo>
                      <a:pt x="149" y="266"/>
                      <a:pt x="149" y="251"/>
                      <a:pt x="141" y="242"/>
                    </a:cubicBezTo>
                    <a:cubicBezTo>
                      <a:pt x="138" y="239"/>
                      <a:pt x="138" y="239"/>
                      <a:pt x="138" y="239"/>
                    </a:cubicBezTo>
                    <a:cubicBezTo>
                      <a:pt x="138" y="239"/>
                      <a:pt x="138" y="239"/>
                      <a:pt x="138" y="239"/>
                    </a:cubicBezTo>
                    <a:cubicBezTo>
                      <a:pt x="112" y="209"/>
                      <a:pt x="112" y="209"/>
                      <a:pt x="112" y="209"/>
                    </a:cubicBezTo>
                    <a:cubicBezTo>
                      <a:pt x="128" y="194"/>
                      <a:pt x="128" y="194"/>
                      <a:pt x="128" y="194"/>
                    </a:cubicBezTo>
                    <a:cubicBezTo>
                      <a:pt x="129" y="194"/>
                      <a:pt x="130" y="193"/>
                      <a:pt x="131" y="193"/>
                    </a:cubicBezTo>
                    <a:cubicBezTo>
                      <a:pt x="197" y="178"/>
                      <a:pt x="257" y="188"/>
                      <a:pt x="257" y="188"/>
                    </a:cubicBezTo>
                    <a:cubicBezTo>
                      <a:pt x="174" y="0"/>
                      <a:pt x="174" y="0"/>
                      <a:pt x="174" y="0"/>
                    </a:cubicBezTo>
                    <a:cubicBezTo>
                      <a:pt x="161" y="54"/>
                      <a:pt x="86" y="108"/>
                      <a:pt x="55" y="128"/>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94" name="Google Shape;494;p43"/>
              <p:cNvSpPr/>
              <p:nvPr/>
            </p:nvSpPr>
            <p:spPr>
              <a:xfrm>
                <a:off x="1446213" y="3295650"/>
                <a:ext cx="423863" cy="865187"/>
              </a:xfrm>
              <a:custGeom>
                <a:pathLst>
                  <a:path extrusionOk="0" h="545" w="267">
                    <a:moveTo>
                      <a:pt x="0" y="16"/>
                    </a:moveTo>
                    <a:lnTo>
                      <a:pt x="233" y="545"/>
                    </a:lnTo>
                    <a:lnTo>
                      <a:pt x="267" y="531"/>
                    </a:lnTo>
                    <a:lnTo>
                      <a:pt x="32" y="0"/>
                    </a:lnTo>
                    <a:lnTo>
                      <a:pt x="0" y="16"/>
                    </a:ln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95" name="Google Shape;495;p43"/>
              <p:cNvSpPr/>
              <p:nvPr/>
            </p:nvSpPr>
            <p:spPr>
              <a:xfrm>
                <a:off x="544513" y="4021138"/>
                <a:ext cx="257175" cy="339725"/>
              </a:xfrm>
              <a:custGeom>
                <a:pathLst>
                  <a:path extrusionOk="0" h="81" w="61">
                    <a:moveTo>
                      <a:pt x="30" y="10"/>
                    </a:moveTo>
                    <a:cubicBezTo>
                      <a:pt x="29" y="6"/>
                      <a:pt x="28" y="3"/>
                      <a:pt x="28" y="0"/>
                    </a:cubicBezTo>
                    <a:cubicBezTo>
                      <a:pt x="17" y="5"/>
                      <a:pt x="17" y="5"/>
                      <a:pt x="17" y="5"/>
                    </a:cubicBezTo>
                    <a:cubicBezTo>
                      <a:pt x="6" y="10"/>
                      <a:pt x="0" y="21"/>
                      <a:pt x="1" y="32"/>
                    </a:cubicBezTo>
                    <a:cubicBezTo>
                      <a:pt x="15" y="26"/>
                      <a:pt x="15" y="26"/>
                      <a:pt x="15" y="26"/>
                    </a:cubicBezTo>
                    <a:cubicBezTo>
                      <a:pt x="18" y="25"/>
                      <a:pt x="20" y="26"/>
                      <a:pt x="21" y="28"/>
                    </a:cubicBezTo>
                    <a:cubicBezTo>
                      <a:pt x="21" y="29"/>
                      <a:pt x="21" y="29"/>
                      <a:pt x="21" y="29"/>
                    </a:cubicBezTo>
                    <a:cubicBezTo>
                      <a:pt x="21" y="29"/>
                      <a:pt x="22" y="29"/>
                      <a:pt x="22" y="29"/>
                    </a:cubicBezTo>
                    <a:cubicBezTo>
                      <a:pt x="23" y="31"/>
                      <a:pt x="22" y="34"/>
                      <a:pt x="19" y="35"/>
                    </a:cubicBezTo>
                    <a:cubicBezTo>
                      <a:pt x="4" y="42"/>
                      <a:pt x="4" y="42"/>
                      <a:pt x="4" y="42"/>
                    </a:cubicBezTo>
                    <a:cubicBezTo>
                      <a:pt x="6" y="47"/>
                      <a:pt x="6" y="47"/>
                      <a:pt x="6" y="47"/>
                    </a:cubicBezTo>
                    <a:cubicBezTo>
                      <a:pt x="21" y="40"/>
                      <a:pt x="21" y="40"/>
                      <a:pt x="21" y="40"/>
                    </a:cubicBezTo>
                    <a:cubicBezTo>
                      <a:pt x="24" y="39"/>
                      <a:pt x="26" y="40"/>
                      <a:pt x="27" y="42"/>
                    </a:cubicBezTo>
                    <a:cubicBezTo>
                      <a:pt x="27" y="42"/>
                      <a:pt x="27" y="43"/>
                      <a:pt x="28" y="43"/>
                    </a:cubicBezTo>
                    <a:cubicBezTo>
                      <a:pt x="28" y="43"/>
                      <a:pt x="28" y="43"/>
                      <a:pt x="28" y="43"/>
                    </a:cubicBezTo>
                    <a:cubicBezTo>
                      <a:pt x="29" y="45"/>
                      <a:pt x="28" y="48"/>
                      <a:pt x="25" y="49"/>
                    </a:cubicBezTo>
                    <a:cubicBezTo>
                      <a:pt x="10" y="56"/>
                      <a:pt x="10" y="56"/>
                      <a:pt x="10" y="56"/>
                    </a:cubicBezTo>
                    <a:cubicBezTo>
                      <a:pt x="12" y="61"/>
                      <a:pt x="12" y="61"/>
                      <a:pt x="12" y="61"/>
                    </a:cubicBezTo>
                    <a:cubicBezTo>
                      <a:pt x="28" y="54"/>
                      <a:pt x="28" y="54"/>
                      <a:pt x="28" y="54"/>
                    </a:cubicBezTo>
                    <a:cubicBezTo>
                      <a:pt x="30" y="53"/>
                      <a:pt x="33" y="54"/>
                      <a:pt x="34" y="56"/>
                    </a:cubicBezTo>
                    <a:cubicBezTo>
                      <a:pt x="34" y="56"/>
                      <a:pt x="34" y="56"/>
                      <a:pt x="34" y="56"/>
                    </a:cubicBezTo>
                    <a:cubicBezTo>
                      <a:pt x="34" y="57"/>
                      <a:pt x="34" y="57"/>
                      <a:pt x="34" y="57"/>
                    </a:cubicBezTo>
                    <a:cubicBezTo>
                      <a:pt x="35" y="59"/>
                      <a:pt x="34" y="62"/>
                      <a:pt x="31" y="63"/>
                    </a:cubicBezTo>
                    <a:cubicBezTo>
                      <a:pt x="17" y="69"/>
                      <a:pt x="17" y="69"/>
                      <a:pt x="17" y="69"/>
                    </a:cubicBezTo>
                    <a:cubicBezTo>
                      <a:pt x="24" y="78"/>
                      <a:pt x="37" y="81"/>
                      <a:pt x="48" y="76"/>
                    </a:cubicBezTo>
                    <a:cubicBezTo>
                      <a:pt x="61" y="71"/>
                      <a:pt x="61" y="71"/>
                      <a:pt x="61" y="71"/>
                    </a:cubicBezTo>
                    <a:cubicBezTo>
                      <a:pt x="58" y="68"/>
                      <a:pt x="55" y="65"/>
                      <a:pt x="53" y="61"/>
                    </a:cubicBezTo>
                    <a:lnTo>
                      <a:pt x="30" y="10"/>
                    </a:ln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grpSp>
        <p:sp>
          <p:nvSpPr>
            <p:cNvPr id="496" name="Google Shape;496;p43"/>
            <p:cNvSpPr/>
            <p:nvPr/>
          </p:nvSpPr>
          <p:spPr>
            <a:xfrm>
              <a:off x="4613533" y="2311088"/>
              <a:ext cx="340151" cy="409767"/>
            </a:xfrm>
            <a:custGeom>
              <a:pathLst>
                <a:path extrusionOk="0" h="176" w="146">
                  <a:moveTo>
                    <a:pt x="60" y="173"/>
                  </a:moveTo>
                  <a:cubicBezTo>
                    <a:pt x="54" y="176"/>
                    <a:pt x="47" y="176"/>
                    <a:pt x="40" y="173"/>
                  </a:cubicBezTo>
                  <a:cubicBezTo>
                    <a:pt x="38" y="172"/>
                    <a:pt x="38" y="172"/>
                    <a:pt x="38" y="172"/>
                  </a:cubicBezTo>
                  <a:cubicBezTo>
                    <a:pt x="31" y="169"/>
                    <a:pt x="0" y="160"/>
                    <a:pt x="17" y="122"/>
                  </a:cubicBezTo>
                  <a:cubicBezTo>
                    <a:pt x="24" y="106"/>
                    <a:pt x="31" y="84"/>
                    <a:pt x="40" y="62"/>
                  </a:cubicBezTo>
                  <a:cubicBezTo>
                    <a:pt x="45" y="50"/>
                    <a:pt x="50" y="37"/>
                    <a:pt x="55" y="24"/>
                  </a:cubicBezTo>
                  <a:cubicBezTo>
                    <a:pt x="64" y="1"/>
                    <a:pt x="78" y="0"/>
                    <a:pt x="103" y="9"/>
                  </a:cubicBezTo>
                  <a:cubicBezTo>
                    <a:pt x="133" y="20"/>
                    <a:pt x="146" y="39"/>
                    <a:pt x="141" y="53"/>
                  </a:cubicBezTo>
                  <a:cubicBezTo>
                    <a:pt x="135" y="73"/>
                    <a:pt x="109" y="139"/>
                    <a:pt x="108" y="142"/>
                  </a:cubicBezTo>
                  <a:cubicBezTo>
                    <a:pt x="106" y="146"/>
                    <a:pt x="102" y="148"/>
                    <a:pt x="98" y="146"/>
                  </a:cubicBezTo>
                  <a:cubicBezTo>
                    <a:pt x="95" y="145"/>
                    <a:pt x="93" y="141"/>
                    <a:pt x="94" y="137"/>
                  </a:cubicBezTo>
                  <a:cubicBezTo>
                    <a:pt x="94" y="136"/>
                    <a:pt x="121" y="68"/>
                    <a:pt x="127" y="49"/>
                  </a:cubicBezTo>
                  <a:cubicBezTo>
                    <a:pt x="129" y="45"/>
                    <a:pt x="124" y="32"/>
                    <a:pt x="98" y="23"/>
                  </a:cubicBezTo>
                  <a:cubicBezTo>
                    <a:pt x="83" y="17"/>
                    <a:pt x="76" y="10"/>
                    <a:pt x="69" y="30"/>
                  </a:cubicBezTo>
                  <a:cubicBezTo>
                    <a:pt x="64" y="42"/>
                    <a:pt x="59" y="55"/>
                    <a:pt x="54" y="67"/>
                  </a:cubicBezTo>
                  <a:cubicBezTo>
                    <a:pt x="45" y="90"/>
                    <a:pt x="37" y="111"/>
                    <a:pt x="30" y="127"/>
                  </a:cubicBezTo>
                  <a:cubicBezTo>
                    <a:pt x="20" y="152"/>
                    <a:pt x="36" y="155"/>
                    <a:pt x="44" y="159"/>
                  </a:cubicBezTo>
                  <a:cubicBezTo>
                    <a:pt x="45" y="159"/>
                    <a:pt x="45" y="159"/>
                    <a:pt x="45" y="159"/>
                  </a:cubicBezTo>
                  <a:cubicBezTo>
                    <a:pt x="52" y="162"/>
                    <a:pt x="56" y="161"/>
                    <a:pt x="61" y="151"/>
                  </a:cubicBezTo>
                  <a:cubicBezTo>
                    <a:pt x="62" y="148"/>
                    <a:pt x="64" y="142"/>
                    <a:pt x="67" y="135"/>
                  </a:cubicBezTo>
                  <a:cubicBezTo>
                    <a:pt x="75" y="115"/>
                    <a:pt x="91" y="77"/>
                    <a:pt x="93" y="68"/>
                  </a:cubicBezTo>
                  <a:cubicBezTo>
                    <a:pt x="94" y="65"/>
                    <a:pt x="94" y="59"/>
                    <a:pt x="91" y="58"/>
                  </a:cubicBezTo>
                  <a:cubicBezTo>
                    <a:pt x="87" y="56"/>
                    <a:pt x="83" y="65"/>
                    <a:pt x="82" y="67"/>
                  </a:cubicBezTo>
                  <a:cubicBezTo>
                    <a:pt x="72" y="95"/>
                    <a:pt x="58" y="130"/>
                    <a:pt x="57" y="130"/>
                  </a:cubicBezTo>
                  <a:cubicBezTo>
                    <a:pt x="56" y="134"/>
                    <a:pt x="52" y="135"/>
                    <a:pt x="48" y="134"/>
                  </a:cubicBezTo>
                  <a:cubicBezTo>
                    <a:pt x="44" y="132"/>
                    <a:pt x="42" y="128"/>
                    <a:pt x="44" y="124"/>
                  </a:cubicBezTo>
                  <a:cubicBezTo>
                    <a:pt x="44" y="124"/>
                    <a:pt x="58" y="90"/>
                    <a:pt x="68" y="62"/>
                  </a:cubicBezTo>
                  <a:cubicBezTo>
                    <a:pt x="75" y="45"/>
                    <a:pt x="87" y="41"/>
                    <a:pt x="96" y="44"/>
                  </a:cubicBezTo>
                  <a:cubicBezTo>
                    <a:pt x="106" y="47"/>
                    <a:pt x="110" y="62"/>
                    <a:pt x="107" y="72"/>
                  </a:cubicBezTo>
                  <a:cubicBezTo>
                    <a:pt x="105" y="81"/>
                    <a:pt x="93" y="111"/>
                    <a:pt x="80" y="141"/>
                  </a:cubicBezTo>
                  <a:cubicBezTo>
                    <a:pt x="78" y="148"/>
                    <a:pt x="75" y="154"/>
                    <a:pt x="74" y="156"/>
                  </a:cubicBezTo>
                  <a:cubicBezTo>
                    <a:pt x="71" y="165"/>
                    <a:pt x="66" y="171"/>
                    <a:pt x="60" y="173"/>
                  </a:cubicBezTo>
                  <a:close/>
                </a:path>
              </a:pathLst>
            </a:custGeom>
            <a:solidFill>
              <a:srgbClr val="D8D8D8"/>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97" name="Google Shape;497;p43"/>
            <p:cNvSpPr/>
            <p:nvPr/>
          </p:nvSpPr>
          <p:spPr>
            <a:xfrm>
              <a:off x="6930262" y="1913937"/>
              <a:ext cx="302642" cy="364581"/>
            </a:xfrm>
            <a:custGeom>
              <a:pathLst>
                <a:path extrusionOk="0" h="176" w="146">
                  <a:moveTo>
                    <a:pt x="60" y="173"/>
                  </a:moveTo>
                  <a:cubicBezTo>
                    <a:pt x="54" y="176"/>
                    <a:pt x="47" y="176"/>
                    <a:pt x="40" y="173"/>
                  </a:cubicBezTo>
                  <a:cubicBezTo>
                    <a:pt x="38" y="172"/>
                    <a:pt x="38" y="172"/>
                    <a:pt x="38" y="172"/>
                  </a:cubicBezTo>
                  <a:cubicBezTo>
                    <a:pt x="31" y="169"/>
                    <a:pt x="0" y="160"/>
                    <a:pt x="17" y="122"/>
                  </a:cubicBezTo>
                  <a:cubicBezTo>
                    <a:pt x="24" y="106"/>
                    <a:pt x="31" y="84"/>
                    <a:pt x="40" y="62"/>
                  </a:cubicBezTo>
                  <a:cubicBezTo>
                    <a:pt x="45" y="50"/>
                    <a:pt x="50" y="37"/>
                    <a:pt x="55" y="24"/>
                  </a:cubicBezTo>
                  <a:cubicBezTo>
                    <a:pt x="64" y="1"/>
                    <a:pt x="78" y="0"/>
                    <a:pt x="103" y="9"/>
                  </a:cubicBezTo>
                  <a:cubicBezTo>
                    <a:pt x="133" y="20"/>
                    <a:pt x="146" y="39"/>
                    <a:pt x="141" y="53"/>
                  </a:cubicBezTo>
                  <a:cubicBezTo>
                    <a:pt x="135" y="73"/>
                    <a:pt x="109" y="139"/>
                    <a:pt x="108" y="142"/>
                  </a:cubicBezTo>
                  <a:cubicBezTo>
                    <a:pt x="106" y="146"/>
                    <a:pt x="102" y="148"/>
                    <a:pt x="98" y="146"/>
                  </a:cubicBezTo>
                  <a:cubicBezTo>
                    <a:pt x="95" y="145"/>
                    <a:pt x="93" y="141"/>
                    <a:pt x="94" y="137"/>
                  </a:cubicBezTo>
                  <a:cubicBezTo>
                    <a:pt x="94" y="136"/>
                    <a:pt x="121" y="68"/>
                    <a:pt x="127" y="49"/>
                  </a:cubicBezTo>
                  <a:cubicBezTo>
                    <a:pt x="129" y="45"/>
                    <a:pt x="124" y="32"/>
                    <a:pt x="98" y="23"/>
                  </a:cubicBezTo>
                  <a:cubicBezTo>
                    <a:pt x="83" y="17"/>
                    <a:pt x="76" y="10"/>
                    <a:pt x="69" y="30"/>
                  </a:cubicBezTo>
                  <a:cubicBezTo>
                    <a:pt x="64" y="42"/>
                    <a:pt x="59" y="55"/>
                    <a:pt x="54" y="67"/>
                  </a:cubicBezTo>
                  <a:cubicBezTo>
                    <a:pt x="45" y="90"/>
                    <a:pt x="37" y="111"/>
                    <a:pt x="30" y="127"/>
                  </a:cubicBezTo>
                  <a:cubicBezTo>
                    <a:pt x="20" y="152"/>
                    <a:pt x="36" y="155"/>
                    <a:pt x="44" y="159"/>
                  </a:cubicBezTo>
                  <a:cubicBezTo>
                    <a:pt x="45" y="159"/>
                    <a:pt x="45" y="159"/>
                    <a:pt x="45" y="159"/>
                  </a:cubicBezTo>
                  <a:cubicBezTo>
                    <a:pt x="52" y="162"/>
                    <a:pt x="56" y="161"/>
                    <a:pt x="61" y="151"/>
                  </a:cubicBezTo>
                  <a:cubicBezTo>
                    <a:pt x="62" y="148"/>
                    <a:pt x="64" y="142"/>
                    <a:pt x="67" y="135"/>
                  </a:cubicBezTo>
                  <a:cubicBezTo>
                    <a:pt x="75" y="115"/>
                    <a:pt x="91" y="77"/>
                    <a:pt x="93" y="68"/>
                  </a:cubicBezTo>
                  <a:cubicBezTo>
                    <a:pt x="94" y="65"/>
                    <a:pt x="94" y="59"/>
                    <a:pt x="91" y="58"/>
                  </a:cubicBezTo>
                  <a:cubicBezTo>
                    <a:pt x="87" y="56"/>
                    <a:pt x="83" y="65"/>
                    <a:pt x="82" y="67"/>
                  </a:cubicBezTo>
                  <a:cubicBezTo>
                    <a:pt x="72" y="95"/>
                    <a:pt x="58" y="130"/>
                    <a:pt x="57" y="130"/>
                  </a:cubicBezTo>
                  <a:cubicBezTo>
                    <a:pt x="56" y="134"/>
                    <a:pt x="52" y="135"/>
                    <a:pt x="48" y="134"/>
                  </a:cubicBezTo>
                  <a:cubicBezTo>
                    <a:pt x="44" y="132"/>
                    <a:pt x="42" y="128"/>
                    <a:pt x="44" y="124"/>
                  </a:cubicBezTo>
                  <a:cubicBezTo>
                    <a:pt x="44" y="124"/>
                    <a:pt x="58" y="90"/>
                    <a:pt x="68" y="62"/>
                  </a:cubicBezTo>
                  <a:cubicBezTo>
                    <a:pt x="75" y="45"/>
                    <a:pt x="87" y="41"/>
                    <a:pt x="96" y="44"/>
                  </a:cubicBezTo>
                  <a:cubicBezTo>
                    <a:pt x="106" y="47"/>
                    <a:pt x="110" y="62"/>
                    <a:pt x="107" y="72"/>
                  </a:cubicBezTo>
                  <a:cubicBezTo>
                    <a:pt x="105" y="81"/>
                    <a:pt x="93" y="111"/>
                    <a:pt x="80" y="141"/>
                  </a:cubicBezTo>
                  <a:cubicBezTo>
                    <a:pt x="78" y="148"/>
                    <a:pt x="75" y="154"/>
                    <a:pt x="74" y="156"/>
                  </a:cubicBezTo>
                  <a:cubicBezTo>
                    <a:pt x="71" y="165"/>
                    <a:pt x="66" y="171"/>
                    <a:pt x="60" y="173"/>
                  </a:cubicBezTo>
                  <a:close/>
                </a:path>
              </a:pathLst>
            </a:custGeom>
            <a:solidFill>
              <a:srgbClr val="D8D8D8"/>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98" name="Google Shape;498;p43"/>
            <p:cNvSpPr/>
            <p:nvPr/>
          </p:nvSpPr>
          <p:spPr>
            <a:xfrm>
              <a:off x="4825868" y="3188457"/>
              <a:ext cx="565744" cy="565744"/>
            </a:xfrm>
            <a:custGeom>
              <a:pathLst>
                <a:path extrusionOk="0" h="243" w="243">
                  <a:moveTo>
                    <a:pt x="122" y="0"/>
                  </a:moveTo>
                  <a:cubicBezTo>
                    <a:pt x="55" y="0"/>
                    <a:pt x="0" y="54"/>
                    <a:pt x="0" y="121"/>
                  </a:cubicBezTo>
                  <a:cubicBezTo>
                    <a:pt x="0" y="188"/>
                    <a:pt x="55" y="243"/>
                    <a:pt x="122" y="243"/>
                  </a:cubicBezTo>
                  <a:cubicBezTo>
                    <a:pt x="189" y="243"/>
                    <a:pt x="243" y="188"/>
                    <a:pt x="243" y="121"/>
                  </a:cubicBezTo>
                  <a:cubicBezTo>
                    <a:pt x="243" y="54"/>
                    <a:pt x="189" y="0"/>
                    <a:pt x="122" y="0"/>
                  </a:cubicBezTo>
                  <a:close/>
                  <a:moveTo>
                    <a:pt x="154" y="121"/>
                  </a:moveTo>
                  <a:cubicBezTo>
                    <a:pt x="133" y="121"/>
                    <a:pt x="133" y="121"/>
                    <a:pt x="133" y="121"/>
                  </a:cubicBezTo>
                  <a:cubicBezTo>
                    <a:pt x="133" y="154"/>
                    <a:pt x="133" y="196"/>
                    <a:pt x="133" y="196"/>
                  </a:cubicBezTo>
                  <a:cubicBezTo>
                    <a:pt x="102" y="196"/>
                    <a:pt x="102" y="196"/>
                    <a:pt x="102" y="196"/>
                  </a:cubicBezTo>
                  <a:cubicBezTo>
                    <a:pt x="102" y="196"/>
                    <a:pt x="102" y="155"/>
                    <a:pt x="102" y="121"/>
                  </a:cubicBezTo>
                  <a:cubicBezTo>
                    <a:pt x="87" y="121"/>
                    <a:pt x="87" y="121"/>
                    <a:pt x="87" y="121"/>
                  </a:cubicBezTo>
                  <a:cubicBezTo>
                    <a:pt x="87" y="94"/>
                    <a:pt x="87" y="94"/>
                    <a:pt x="87" y="94"/>
                  </a:cubicBezTo>
                  <a:cubicBezTo>
                    <a:pt x="102" y="94"/>
                    <a:pt x="102" y="94"/>
                    <a:pt x="102" y="94"/>
                  </a:cubicBezTo>
                  <a:cubicBezTo>
                    <a:pt x="102" y="77"/>
                    <a:pt x="102" y="77"/>
                    <a:pt x="102" y="77"/>
                  </a:cubicBezTo>
                  <a:cubicBezTo>
                    <a:pt x="102" y="65"/>
                    <a:pt x="108" y="46"/>
                    <a:pt x="133" y="46"/>
                  </a:cubicBezTo>
                  <a:cubicBezTo>
                    <a:pt x="156" y="46"/>
                    <a:pt x="156" y="46"/>
                    <a:pt x="156" y="46"/>
                  </a:cubicBezTo>
                  <a:cubicBezTo>
                    <a:pt x="156" y="72"/>
                    <a:pt x="156" y="72"/>
                    <a:pt x="156" y="72"/>
                  </a:cubicBezTo>
                  <a:cubicBezTo>
                    <a:pt x="156" y="72"/>
                    <a:pt x="142" y="72"/>
                    <a:pt x="140" y="72"/>
                  </a:cubicBezTo>
                  <a:cubicBezTo>
                    <a:pt x="137" y="72"/>
                    <a:pt x="133" y="73"/>
                    <a:pt x="133" y="79"/>
                  </a:cubicBezTo>
                  <a:cubicBezTo>
                    <a:pt x="133" y="94"/>
                    <a:pt x="133" y="94"/>
                    <a:pt x="133" y="94"/>
                  </a:cubicBezTo>
                  <a:cubicBezTo>
                    <a:pt x="157" y="94"/>
                    <a:pt x="157" y="94"/>
                    <a:pt x="157" y="94"/>
                  </a:cubicBezTo>
                  <a:lnTo>
                    <a:pt x="154" y="121"/>
                  </a:lnTo>
                  <a:close/>
                </a:path>
              </a:pathLst>
            </a:custGeom>
            <a:solidFill>
              <a:schemeClr val="dk1"/>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99" name="Google Shape;499;p43"/>
            <p:cNvSpPr/>
            <p:nvPr/>
          </p:nvSpPr>
          <p:spPr>
            <a:xfrm>
              <a:off x="6646509" y="2800166"/>
              <a:ext cx="327814" cy="435323"/>
            </a:xfrm>
            <a:custGeom>
              <a:pathLst>
                <a:path extrusionOk="0" h="187" w="141">
                  <a:moveTo>
                    <a:pt x="3" y="157"/>
                  </a:moveTo>
                  <a:cubicBezTo>
                    <a:pt x="3" y="155"/>
                    <a:pt x="3" y="155"/>
                    <a:pt x="3" y="155"/>
                  </a:cubicBezTo>
                  <a:cubicBezTo>
                    <a:pt x="4" y="148"/>
                    <a:pt x="33" y="131"/>
                    <a:pt x="36" y="131"/>
                  </a:cubicBezTo>
                  <a:cubicBezTo>
                    <a:pt x="38" y="130"/>
                    <a:pt x="38" y="130"/>
                    <a:pt x="38" y="130"/>
                  </a:cubicBezTo>
                  <a:cubicBezTo>
                    <a:pt x="42" y="130"/>
                    <a:pt x="48" y="133"/>
                    <a:pt x="60" y="139"/>
                  </a:cubicBezTo>
                  <a:cubicBezTo>
                    <a:pt x="70" y="132"/>
                    <a:pt x="82" y="114"/>
                    <a:pt x="87" y="105"/>
                  </a:cubicBezTo>
                  <a:cubicBezTo>
                    <a:pt x="92" y="94"/>
                    <a:pt x="99" y="77"/>
                    <a:pt x="99" y="65"/>
                  </a:cubicBezTo>
                  <a:cubicBezTo>
                    <a:pt x="86" y="58"/>
                    <a:pt x="80" y="55"/>
                    <a:pt x="79" y="50"/>
                  </a:cubicBezTo>
                  <a:cubicBezTo>
                    <a:pt x="78" y="48"/>
                    <a:pt x="76" y="14"/>
                    <a:pt x="80" y="10"/>
                  </a:cubicBezTo>
                  <a:cubicBezTo>
                    <a:pt x="82" y="8"/>
                    <a:pt x="82" y="8"/>
                    <a:pt x="82" y="8"/>
                  </a:cubicBezTo>
                  <a:cubicBezTo>
                    <a:pt x="85" y="5"/>
                    <a:pt x="89" y="0"/>
                    <a:pt x="96" y="0"/>
                  </a:cubicBezTo>
                  <a:cubicBezTo>
                    <a:pt x="97" y="0"/>
                    <a:pt x="99" y="0"/>
                    <a:pt x="100" y="1"/>
                  </a:cubicBezTo>
                  <a:cubicBezTo>
                    <a:pt x="105" y="2"/>
                    <a:pt x="117" y="7"/>
                    <a:pt x="123" y="15"/>
                  </a:cubicBezTo>
                  <a:cubicBezTo>
                    <a:pt x="127" y="20"/>
                    <a:pt x="141" y="70"/>
                    <a:pt x="113" y="123"/>
                  </a:cubicBezTo>
                  <a:cubicBezTo>
                    <a:pt x="85" y="174"/>
                    <a:pt x="39" y="187"/>
                    <a:pt x="32" y="187"/>
                  </a:cubicBezTo>
                  <a:cubicBezTo>
                    <a:pt x="32" y="187"/>
                    <a:pt x="32" y="187"/>
                    <a:pt x="32" y="187"/>
                  </a:cubicBezTo>
                  <a:cubicBezTo>
                    <a:pt x="31" y="187"/>
                    <a:pt x="31" y="187"/>
                    <a:pt x="31" y="187"/>
                  </a:cubicBezTo>
                  <a:cubicBezTo>
                    <a:pt x="21" y="186"/>
                    <a:pt x="11" y="179"/>
                    <a:pt x="7" y="176"/>
                  </a:cubicBezTo>
                  <a:cubicBezTo>
                    <a:pt x="0" y="171"/>
                    <a:pt x="2" y="162"/>
                    <a:pt x="3" y="157"/>
                  </a:cubicBezTo>
                  <a:close/>
                </a:path>
              </a:pathLst>
            </a:custGeom>
            <a:solidFill>
              <a:schemeClr val="dk1"/>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500" name="Google Shape;500;p43"/>
            <p:cNvSpPr/>
            <p:nvPr/>
          </p:nvSpPr>
          <p:spPr>
            <a:xfrm>
              <a:off x="5638393" y="3102425"/>
              <a:ext cx="453829" cy="460878"/>
            </a:xfrm>
            <a:custGeom>
              <a:pathLst>
                <a:path extrusionOk="0" h="198" w="195">
                  <a:moveTo>
                    <a:pt x="190" y="120"/>
                  </a:moveTo>
                  <a:cubicBezTo>
                    <a:pt x="191" y="114"/>
                    <a:pt x="192" y="107"/>
                    <a:pt x="192" y="100"/>
                  </a:cubicBezTo>
                  <a:cubicBezTo>
                    <a:pt x="192" y="49"/>
                    <a:pt x="150" y="7"/>
                    <a:pt x="99" y="7"/>
                  </a:cubicBezTo>
                  <a:cubicBezTo>
                    <a:pt x="93" y="7"/>
                    <a:pt x="88" y="7"/>
                    <a:pt x="83" y="8"/>
                  </a:cubicBezTo>
                  <a:cubicBezTo>
                    <a:pt x="74" y="3"/>
                    <a:pt x="64" y="0"/>
                    <a:pt x="54" y="0"/>
                  </a:cubicBezTo>
                  <a:cubicBezTo>
                    <a:pt x="24" y="0"/>
                    <a:pt x="0" y="24"/>
                    <a:pt x="0" y="54"/>
                  </a:cubicBezTo>
                  <a:cubicBezTo>
                    <a:pt x="0" y="64"/>
                    <a:pt x="2" y="73"/>
                    <a:pt x="7" y="81"/>
                  </a:cubicBezTo>
                  <a:cubicBezTo>
                    <a:pt x="6" y="87"/>
                    <a:pt x="5" y="94"/>
                    <a:pt x="5" y="100"/>
                  </a:cubicBezTo>
                  <a:cubicBezTo>
                    <a:pt x="5" y="152"/>
                    <a:pt x="47" y="193"/>
                    <a:pt x="99" y="193"/>
                  </a:cubicBezTo>
                  <a:cubicBezTo>
                    <a:pt x="104" y="193"/>
                    <a:pt x="110" y="193"/>
                    <a:pt x="116" y="192"/>
                  </a:cubicBezTo>
                  <a:cubicBezTo>
                    <a:pt x="123" y="196"/>
                    <a:pt x="132" y="198"/>
                    <a:pt x="141" y="198"/>
                  </a:cubicBezTo>
                  <a:cubicBezTo>
                    <a:pt x="171" y="198"/>
                    <a:pt x="195" y="174"/>
                    <a:pt x="195" y="144"/>
                  </a:cubicBezTo>
                  <a:cubicBezTo>
                    <a:pt x="195" y="136"/>
                    <a:pt x="193" y="127"/>
                    <a:pt x="190" y="120"/>
                  </a:cubicBezTo>
                  <a:close/>
                  <a:moveTo>
                    <a:pt x="146" y="145"/>
                  </a:moveTo>
                  <a:cubicBezTo>
                    <a:pt x="142" y="151"/>
                    <a:pt x="136" y="156"/>
                    <a:pt x="127" y="159"/>
                  </a:cubicBezTo>
                  <a:cubicBezTo>
                    <a:pt x="119" y="163"/>
                    <a:pt x="109" y="164"/>
                    <a:pt x="98" y="164"/>
                  </a:cubicBezTo>
                  <a:cubicBezTo>
                    <a:pt x="85" y="164"/>
                    <a:pt x="74" y="162"/>
                    <a:pt x="65" y="157"/>
                  </a:cubicBezTo>
                  <a:cubicBezTo>
                    <a:pt x="59" y="154"/>
                    <a:pt x="53" y="149"/>
                    <a:pt x="49" y="144"/>
                  </a:cubicBezTo>
                  <a:cubicBezTo>
                    <a:pt x="46" y="138"/>
                    <a:pt x="44" y="132"/>
                    <a:pt x="44" y="127"/>
                  </a:cubicBezTo>
                  <a:cubicBezTo>
                    <a:pt x="44" y="123"/>
                    <a:pt x="45" y="120"/>
                    <a:pt x="47" y="118"/>
                  </a:cubicBezTo>
                  <a:cubicBezTo>
                    <a:pt x="50" y="116"/>
                    <a:pt x="53" y="114"/>
                    <a:pt x="57" y="114"/>
                  </a:cubicBezTo>
                  <a:cubicBezTo>
                    <a:pt x="60" y="114"/>
                    <a:pt x="63" y="115"/>
                    <a:pt x="65" y="117"/>
                  </a:cubicBezTo>
                  <a:cubicBezTo>
                    <a:pt x="68" y="119"/>
                    <a:pt x="69" y="122"/>
                    <a:pt x="71" y="125"/>
                  </a:cubicBezTo>
                  <a:cubicBezTo>
                    <a:pt x="72" y="129"/>
                    <a:pt x="74" y="132"/>
                    <a:pt x="76" y="135"/>
                  </a:cubicBezTo>
                  <a:cubicBezTo>
                    <a:pt x="78" y="137"/>
                    <a:pt x="81" y="139"/>
                    <a:pt x="84" y="141"/>
                  </a:cubicBezTo>
                  <a:cubicBezTo>
                    <a:pt x="87" y="142"/>
                    <a:pt x="92" y="143"/>
                    <a:pt x="98" y="143"/>
                  </a:cubicBezTo>
                  <a:cubicBezTo>
                    <a:pt x="105" y="143"/>
                    <a:pt x="112" y="142"/>
                    <a:pt x="116" y="138"/>
                  </a:cubicBezTo>
                  <a:cubicBezTo>
                    <a:pt x="121" y="135"/>
                    <a:pt x="123" y="131"/>
                    <a:pt x="123" y="127"/>
                  </a:cubicBezTo>
                  <a:cubicBezTo>
                    <a:pt x="123" y="123"/>
                    <a:pt x="122" y="120"/>
                    <a:pt x="120" y="118"/>
                  </a:cubicBezTo>
                  <a:cubicBezTo>
                    <a:pt x="117" y="115"/>
                    <a:pt x="114" y="114"/>
                    <a:pt x="110" y="112"/>
                  </a:cubicBezTo>
                  <a:cubicBezTo>
                    <a:pt x="105" y="111"/>
                    <a:pt x="100" y="110"/>
                    <a:pt x="93" y="108"/>
                  </a:cubicBezTo>
                  <a:cubicBezTo>
                    <a:pt x="83" y="106"/>
                    <a:pt x="75" y="104"/>
                    <a:pt x="68" y="101"/>
                  </a:cubicBezTo>
                  <a:cubicBezTo>
                    <a:pt x="61" y="98"/>
                    <a:pt x="56" y="94"/>
                    <a:pt x="52" y="89"/>
                  </a:cubicBezTo>
                  <a:cubicBezTo>
                    <a:pt x="48" y="84"/>
                    <a:pt x="46" y="78"/>
                    <a:pt x="46" y="70"/>
                  </a:cubicBezTo>
                  <a:cubicBezTo>
                    <a:pt x="46" y="63"/>
                    <a:pt x="48" y="57"/>
                    <a:pt x="52" y="51"/>
                  </a:cubicBezTo>
                  <a:cubicBezTo>
                    <a:pt x="57" y="46"/>
                    <a:pt x="63" y="42"/>
                    <a:pt x="71" y="39"/>
                  </a:cubicBezTo>
                  <a:cubicBezTo>
                    <a:pt x="78" y="36"/>
                    <a:pt x="87" y="35"/>
                    <a:pt x="98" y="35"/>
                  </a:cubicBezTo>
                  <a:cubicBezTo>
                    <a:pt x="106" y="35"/>
                    <a:pt x="114" y="35"/>
                    <a:pt x="120" y="37"/>
                  </a:cubicBezTo>
                  <a:cubicBezTo>
                    <a:pt x="126" y="39"/>
                    <a:pt x="131" y="42"/>
                    <a:pt x="135" y="45"/>
                  </a:cubicBezTo>
                  <a:cubicBezTo>
                    <a:pt x="139" y="48"/>
                    <a:pt x="142" y="52"/>
                    <a:pt x="144" y="55"/>
                  </a:cubicBezTo>
                  <a:cubicBezTo>
                    <a:pt x="146" y="59"/>
                    <a:pt x="147" y="62"/>
                    <a:pt x="147" y="66"/>
                  </a:cubicBezTo>
                  <a:cubicBezTo>
                    <a:pt x="147" y="69"/>
                    <a:pt x="146" y="72"/>
                    <a:pt x="143" y="75"/>
                  </a:cubicBezTo>
                  <a:cubicBezTo>
                    <a:pt x="141" y="78"/>
                    <a:pt x="137" y="79"/>
                    <a:pt x="134" y="79"/>
                  </a:cubicBezTo>
                  <a:cubicBezTo>
                    <a:pt x="130" y="79"/>
                    <a:pt x="128" y="78"/>
                    <a:pt x="126" y="76"/>
                  </a:cubicBezTo>
                  <a:cubicBezTo>
                    <a:pt x="124" y="75"/>
                    <a:pt x="122" y="72"/>
                    <a:pt x="120" y="69"/>
                  </a:cubicBezTo>
                  <a:cubicBezTo>
                    <a:pt x="118" y="65"/>
                    <a:pt x="115" y="61"/>
                    <a:pt x="112" y="59"/>
                  </a:cubicBezTo>
                  <a:cubicBezTo>
                    <a:pt x="109" y="56"/>
                    <a:pt x="103" y="55"/>
                    <a:pt x="96" y="55"/>
                  </a:cubicBezTo>
                  <a:cubicBezTo>
                    <a:pt x="89" y="55"/>
                    <a:pt x="84" y="56"/>
                    <a:pt x="80" y="59"/>
                  </a:cubicBezTo>
                  <a:cubicBezTo>
                    <a:pt x="76" y="62"/>
                    <a:pt x="74" y="65"/>
                    <a:pt x="74" y="68"/>
                  </a:cubicBezTo>
                  <a:cubicBezTo>
                    <a:pt x="74" y="70"/>
                    <a:pt x="75" y="72"/>
                    <a:pt x="76" y="73"/>
                  </a:cubicBezTo>
                  <a:cubicBezTo>
                    <a:pt x="77" y="75"/>
                    <a:pt x="79" y="76"/>
                    <a:pt x="82" y="78"/>
                  </a:cubicBezTo>
                  <a:cubicBezTo>
                    <a:pt x="84" y="79"/>
                    <a:pt x="87" y="80"/>
                    <a:pt x="89" y="81"/>
                  </a:cubicBezTo>
                  <a:cubicBezTo>
                    <a:pt x="92" y="81"/>
                    <a:pt x="96" y="82"/>
                    <a:pt x="102" y="84"/>
                  </a:cubicBezTo>
                  <a:cubicBezTo>
                    <a:pt x="110" y="85"/>
                    <a:pt x="117" y="87"/>
                    <a:pt x="123" y="89"/>
                  </a:cubicBezTo>
                  <a:cubicBezTo>
                    <a:pt x="129" y="91"/>
                    <a:pt x="134" y="94"/>
                    <a:pt x="139" y="96"/>
                  </a:cubicBezTo>
                  <a:cubicBezTo>
                    <a:pt x="143" y="99"/>
                    <a:pt x="147" y="103"/>
                    <a:pt x="149" y="108"/>
                  </a:cubicBezTo>
                  <a:cubicBezTo>
                    <a:pt x="152" y="112"/>
                    <a:pt x="153" y="118"/>
                    <a:pt x="153" y="124"/>
                  </a:cubicBezTo>
                  <a:cubicBezTo>
                    <a:pt x="153" y="132"/>
                    <a:pt x="151" y="139"/>
                    <a:pt x="146" y="145"/>
                  </a:cubicBezTo>
                  <a:close/>
                </a:path>
              </a:pathLst>
            </a:custGeom>
            <a:solidFill>
              <a:schemeClr val="dk1"/>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501" name="Google Shape;501;p43"/>
            <p:cNvSpPr/>
            <p:nvPr/>
          </p:nvSpPr>
          <p:spPr>
            <a:xfrm>
              <a:off x="4953684" y="2462659"/>
              <a:ext cx="449423" cy="451185"/>
            </a:xfrm>
            <a:custGeom>
              <a:pathLst>
                <a:path extrusionOk="0" h="194" w="193">
                  <a:moveTo>
                    <a:pt x="192" y="81"/>
                  </a:moveTo>
                  <a:cubicBezTo>
                    <a:pt x="191" y="77"/>
                    <a:pt x="191" y="77"/>
                    <a:pt x="191" y="77"/>
                  </a:cubicBezTo>
                  <a:cubicBezTo>
                    <a:pt x="188" y="75"/>
                    <a:pt x="188" y="75"/>
                    <a:pt x="188" y="75"/>
                  </a:cubicBezTo>
                  <a:cubicBezTo>
                    <a:pt x="184" y="72"/>
                    <a:pt x="166" y="75"/>
                    <a:pt x="162" y="71"/>
                  </a:cubicBezTo>
                  <a:cubicBezTo>
                    <a:pt x="158" y="68"/>
                    <a:pt x="158" y="62"/>
                    <a:pt x="157" y="54"/>
                  </a:cubicBezTo>
                  <a:cubicBezTo>
                    <a:pt x="155" y="39"/>
                    <a:pt x="153" y="39"/>
                    <a:pt x="151" y="34"/>
                  </a:cubicBezTo>
                  <a:cubicBezTo>
                    <a:pt x="143" y="16"/>
                    <a:pt x="120" y="2"/>
                    <a:pt x="104" y="0"/>
                  </a:cubicBezTo>
                  <a:cubicBezTo>
                    <a:pt x="61" y="0"/>
                    <a:pt x="61" y="0"/>
                    <a:pt x="61" y="0"/>
                  </a:cubicBezTo>
                  <a:cubicBezTo>
                    <a:pt x="28" y="0"/>
                    <a:pt x="0" y="28"/>
                    <a:pt x="0" y="61"/>
                  </a:cubicBezTo>
                  <a:cubicBezTo>
                    <a:pt x="0" y="133"/>
                    <a:pt x="0" y="133"/>
                    <a:pt x="0" y="133"/>
                  </a:cubicBezTo>
                  <a:cubicBezTo>
                    <a:pt x="0" y="166"/>
                    <a:pt x="28" y="194"/>
                    <a:pt x="61" y="194"/>
                  </a:cubicBezTo>
                  <a:cubicBezTo>
                    <a:pt x="131" y="194"/>
                    <a:pt x="131" y="194"/>
                    <a:pt x="131" y="194"/>
                  </a:cubicBezTo>
                  <a:cubicBezTo>
                    <a:pt x="165" y="194"/>
                    <a:pt x="192" y="166"/>
                    <a:pt x="192" y="133"/>
                  </a:cubicBezTo>
                  <a:cubicBezTo>
                    <a:pt x="193" y="83"/>
                    <a:pt x="193" y="83"/>
                    <a:pt x="193" y="83"/>
                  </a:cubicBezTo>
                  <a:lnTo>
                    <a:pt x="192" y="81"/>
                  </a:lnTo>
                  <a:close/>
                  <a:moveTo>
                    <a:pt x="62" y="50"/>
                  </a:moveTo>
                  <a:cubicBezTo>
                    <a:pt x="96" y="50"/>
                    <a:pt x="96" y="50"/>
                    <a:pt x="96" y="50"/>
                  </a:cubicBezTo>
                  <a:cubicBezTo>
                    <a:pt x="102" y="50"/>
                    <a:pt x="108" y="55"/>
                    <a:pt x="108" y="62"/>
                  </a:cubicBezTo>
                  <a:cubicBezTo>
                    <a:pt x="108" y="68"/>
                    <a:pt x="102" y="73"/>
                    <a:pt x="96" y="73"/>
                  </a:cubicBezTo>
                  <a:cubicBezTo>
                    <a:pt x="62" y="73"/>
                    <a:pt x="62" y="73"/>
                    <a:pt x="62" y="73"/>
                  </a:cubicBezTo>
                  <a:cubicBezTo>
                    <a:pt x="56" y="73"/>
                    <a:pt x="50" y="68"/>
                    <a:pt x="50" y="62"/>
                  </a:cubicBezTo>
                  <a:cubicBezTo>
                    <a:pt x="50" y="55"/>
                    <a:pt x="56" y="50"/>
                    <a:pt x="62" y="50"/>
                  </a:cubicBezTo>
                  <a:close/>
                  <a:moveTo>
                    <a:pt x="131" y="143"/>
                  </a:moveTo>
                  <a:cubicBezTo>
                    <a:pt x="62" y="143"/>
                    <a:pt x="62" y="143"/>
                    <a:pt x="62" y="143"/>
                  </a:cubicBezTo>
                  <a:cubicBezTo>
                    <a:pt x="56" y="143"/>
                    <a:pt x="50" y="138"/>
                    <a:pt x="50" y="132"/>
                  </a:cubicBezTo>
                  <a:cubicBezTo>
                    <a:pt x="50" y="125"/>
                    <a:pt x="56" y="120"/>
                    <a:pt x="62" y="120"/>
                  </a:cubicBezTo>
                  <a:cubicBezTo>
                    <a:pt x="131" y="120"/>
                    <a:pt x="131" y="120"/>
                    <a:pt x="131" y="120"/>
                  </a:cubicBezTo>
                  <a:cubicBezTo>
                    <a:pt x="137" y="120"/>
                    <a:pt x="142" y="125"/>
                    <a:pt x="142" y="132"/>
                  </a:cubicBezTo>
                  <a:cubicBezTo>
                    <a:pt x="142" y="138"/>
                    <a:pt x="137" y="143"/>
                    <a:pt x="131" y="143"/>
                  </a:cubicBezTo>
                  <a:close/>
                </a:path>
              </a:pathLst>
            </a:custGeom>
            <a:solidFill>
              <a:schemeClr val="dk1"/>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grpSp>
          <p:nvGrpSpPr>
            <p:cNvPr id="502" name="Google Shape;502;p43"/>
            <p:cNvGrpSpPr/>
            <p:nvPr/>
          </p:nvGrpSpPr>
          <p:grpSpPr>
            <a:xfrm>
              <a:off x="5591688" y="1569101"/>
              <a:ext cx="542832" cy="539306"/>
              <a:chOff x="2189163" y="538163"/>
              <a:chExt cx="977900" cy="971549"/>
            </a:xfrm>
          </p:grpSpPr>
          <p:sp>
            <p:nvSpPr>
              <p:cNvPr id="503" name="Google Shape;503;p43"/>
              <p:cNvSpPr/>
              <p:nvPr/>
            </p:nvSpPr>
            <p:spPr>
              <a:xfrm>
                <a:off x="2189163" y="538163"/>
                <a:ext cx="733425" cy="677862"/>
              </a:xfrm>
              <a:custGeom>
                <a:pathLst>
                  <a:path extrusionOk="0" h="162" w="175">
                    <a:moveTo>
                      <a:pt x="75" y="162"/>
                    </a:moveTo>
                    <a:cubicBezTo>
                      <a:pt x="82" y="162"/>
                      <a:pt x="87" y="158"/>
                      <a:pt x="87" y="152"/>
                    </a:cubicBezTo>
                    <a:cubicBezTo>
                      <a:pt x="87" y="147"/>
                      <a:pt x="82" y="143"/>
                      <a:pt x="76" y="142"/>
                    </a:cubicBezTo>
                    <a:cubicBezTo>
                      <a:pt x="69" y="142"/>
                      <a:pt x="69" y="142"/>
                      <a:pt x="69" y="142"/>
                    </a:cubicBezTo>
                    <a:cubicBezTo>
                      <a:pt x="52" y="141"/>
                      <a:pt x="37" y="126"/>
                      <a:pt x="37" y="109"/>
                    </a:cubicBezTo>
                    <a:cubicBezTo>
                      <a:pt x="37" y="92"/>
                      <a:pt x="52" y="78"/>
                      <a:pt x="70" y="78"/>
                    </a:cubicBezTo>
                    <a:cubicBezTo>
                      <a:pt x="114" y="78"/>
                      <a:pt x="114" y="78"/>
                      <a:pt x="114" y="78"/>
                    </a:cubicBezTo>
                    <a:cubicBezTo>
                      <a:pt x="132" y="78"/>
                      <a:pt x="146" y="92"/>
                      <a:pt x="146" y="110"/>
                    </a:cubicBezTo>
                    <a:cubicBezTo>
                      <a:pt x="146" y="151"/>
                      <a:pt x="146" y="151"/>
                      <a:pt x="146" y="151"/>
                    </a:cubicBezTo>
                    <a:cubicBezTo>
                      <a:pt x="146" y="157"/>
                      <a:pt x="152" y="162"/>
                      <a:pt x="158" y="162"/>
                    </a:cubicBezTo>
                    <a:cubicBezTo>
                      <a:pt x="163" y="162"/>
                      <a:pt x="163" y="162"/>
                      <a:pt x="163" y="162"/>
                    </a:cubicBezTo>
                    <a:cubicBezTo>
                      <a:pt x="169" y="162"/>
                      <a:pt x="175" y="157"/>
                      <a:pt x="175" y="151"/>
                    </a:cubicBezTo>
                    <a:cubicBezTo>
                      <a:pt x="175" y="15"/>
                      <a:pt x="175" y="15"/>
                      <a:pt x="175" y="15"/>
                    </a:cubicBezTo>
                    <a:cubicBezTo>
                      <a:pt x="158" y="5"/>
                      <a:pt x="138" y="0"/>
                      <a:pt x="117" y="0"/>
                    </a:cubicBezTo>
                    <a:cubicBezTo>
                      <a:pt x="52" y="0"/>
                      <a:pt x="0" y="52"/>
                      <a:pt x="0" y="116"/>
                    </a:cubicBezTo>
                    <a:cubicBezTo>
                      <a:pt x="0" y="132"/>
                      <a:pt x="4" y="148"/>
                      <a:pt x="10" y="162"/>
                    </a:cubicBezTo>
                    <a:lnTo>
                      <a:pt x="75" y="162"/>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504" name="Google Shape;504;p43"/>
              <p:cNvSpPr/>
              <p:nvPr/>
            </p:nvSpPr>
            <p:spPr>
              <a:xfrm>
                <a:off x="2281238" y="666750"/>
                <a:ext cx="885825" cy="842962"/>
              </a:xfrm>
              <a:custGeom>
                <a:pathLst>
                  <a:path extrusionOk="0" h="201" w="211">
                    <a:moveTo>
                      <a:pt x="174" y="0"/>
                    </a:moveTo>
                    <a:cubicBezTo>
                      <a:pt x="174" y="120"/>
                      <a:pt x="174" y="120"/>
                      <a:pt x="174" y="120"/>
                    </a:cubicBezTo>
                    <a:cubicBezTo>
                      <a:pt x="174" y="138"/>
                      <a:pt x="159" y="152"/>
                      <a:pt x="141" y="152"/>
                    </a:cubicBezTo>
                    <a:cubicBezTo>
                      <a:pt x="136" y="152"/>
                      <a:pt x="136" y="152"/>
                      <a:pt x="136" y="152"/>
                    </a:cubicBezTo>
                    <a:cubicBezTo>
                      <a:pt x="118" y="152"/>
                      <a:pt x="103" y="138"/>
                      <a:pt x="103" y="120"/>
                    </a:cubicBezTo>
                    <a:cubicBezTo>
                      <a:pt x="103" y="79"/>
                      <a:pt x="103" y="79"/>
                      <a:pt x="103" y="79"/>
                    </a:cubicBezTo>
                    <a:cubicBezTo>
                      <a:pt x="103" y="73"/>
                      <a:pt x="98" y="67"/>
                      <a:pt x="92" y="67"/>
                    </a:cubicBezTo>
                    <a:cubicBezTo>
                      <a:pt x="48" y="67"/>
                      <a:pt x="48" y="67"/>
                      <a:pt x="48" y="67"/>
                    </a:cubicBezTo>
                    <a:cubicBezTo>
                      <a:pt x="42" y="67"/>
                      <a:pt x="36" y="72"/>
                      <a:pt x="36" y="78"/>
                    </a:cubicBezTo>
                    <a:cubicBezTo>
                      <a:pt x="36" y="84"/>
                      <a:pt x="42" y="90"/>
                      <a:pt x="48" y="90"/>
                    </a:cubicBezTo>
                    <a:cubicBezTo>
                      <a:pt x="55" y="90"/>
                      <a:pt x="55" y="90"/>
                      <a:pt x="55" y="90"/>
                    </a:cubicBezTo>
                    <a:cubicBezTo>
                      <a:pt x="73" y="91"/>
                      <a:pt x="87" y="106"/>
                      <a:pt x="86" y="122"/>
                    </a:cubicBezTo>
                    <a:cubicBezTo>
                      <a:pt x="86" y="139"/>
                      <a:pt x="71" y="152"/>
                      <a:pt x="53" y="152"/>
                    </a:cubicBezTo>
                    <a:cubicBezTo>
                      <a:pt x="0" y="152"/>
                      <a:pt x="0" y="152"/>
                      <a:pt x="0" y="152"/>
                    </a:cubicBezTo>
                    <a:cubicBezTo>
                      <a:pt x="21" y="182"/>
                      <a:pt x="55" y="201"/>
                      <a:pt x="95" y="201"/>
                    </a:cubicBezTo>
                    <a:cubicBezTo>
                      <a:pt x="159" y="201"/>
                      <a:pt x="211" y="149"/>
                      <a:pt x="211" y="85"/>
                    </a:cubicBezTo>
                    <a:cubicBezTo>
                      <a:pt x="211" y="51"/>
                      <a:pt x="197" y="21"/>
                      <a:pt x="174" y="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grpSp>
        <p:sp>
          <p:nvSpPr>
            <p:cNvPr id="505" name="Google Shape;505;p43"/>
            <p:cNvSpPr/>
            <p:nvPr/>
          </p:nvSpPr>
          <p:spPr>
            <a:xfrm>
              <a:off x="6166909" y="2231186"/>
              <a:ext cx="426945" cy="389212"/>
            </a:xfrm>
            <a:custGeom>
              <a:pathLst>
                <a:path extrusionOk="0" h="233" w="255">
                  <a:moveTo>
                    <a:pt x="189" y="10"/>
                  </a:moveTo>
                  <a:cubicBezTo>
                    <a:pt x="189" y="10"/>
                    <a:pt x="146" y="31"/>
                    <a:pt x="104" y="16"/>
                  </a:cubicBezTo>
                  <a:cubicBezTo>
                    <a:pt x="58" y="0"/>
                    <a:pt x="37" y="6"/>
                    <a:pt x="18" y="30"/>
                  </a:cubicBezTo>
                  <a:cubicBezTo>
                    <a:pt x="14" y="28"/>
                    <a:pt x="10" y="28"/>
                    <a:pt x="6" y="30"/>
                  </a:cubicBezTo>
                  <a:cubicBezTo>
                    <a:pt x="1" y="33"/>
                    <a:pt x="0" y="40"/>
                    <a:pt x="3" y="46"/>
                  </a:cubicBezTo>
                  <a:cubicBezTo>
                    <a:pt x="115" y="228"/>
                    <a:pt x="115" y="228"/>
                    <a:pt x="115" y="228"/>
                  </a:cubicBezTo>
                  <a:cubicBezTo>
                    <a:pt x="117" y="231"/>
                    <a:pt x="121" y="233"/>
                    <a:pt x="124" y="233"/>
                  </a:cubicBezTo>
                  <a:cubicBezTo>
                    <a:pt x="126" y="233"/>
                    <a:pt x="128" y="232"/>
                    <a:pt x="130" y="231"/>
                  </a:cubicBezTo>
                  <a:cubicBezTo>
                    <a:pt x="135" y="228"/>
                    <a:pt x="137" y="221"/>
                    <a:pt x="134" y="216"/>
                  </a:cubicBezTo>
                  <a:cubicBezTo>
                    <a:pt x="84" y="135"/>
                    <a:pt x="84" y="135"/>
                    <a:pt x="84" y="135"/>
                  </a:cubicBezTo>
                  <a:cubicBezTo>
                    <a:pt x="104" y="111"/>
                    <a:pt x="124" y="105"/>
                    <a:pt x="170" y="121"/>
                  </a:cubicBezTo>
                  <a:cubicBezTo>
                    <a:pt x="213" y="135"/>
                    <a:pt x="255" y="115"/>
                    <a:pt x="255" y="115"/>
                  </a:cubicBezTo>
                  <a:lnTo>
                    <a:pt x="189" y="10"/>
                  </a:lnTo>
                  <a:close/>
                </a:path>
              </a:pathLst>
            </a:custGeom>
            <a:solidFill>
              <a:schemeClr val="dk1"/>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506" name="Google Shape;506;p43"/>
            <p:cNvSpPr/>
            <p:nvPr/>
          </p:nvSpPr>
          <p:spPr>
            <a:xfrm>
              <a:off x="7048482" y="3099781"/>
              <a:ext cx="389363" cy="371549"/>
            </a:xfrm>
            <a:custGeom>
              <a:pathLst>
                <a:path extrusionOk="0" h="1289" w="1348">
                  <a:moveTo>
                    <a:pt x="1347" y="786"/>
                  </a:moveTo>
                  <a:cubicBezTo>
                    <a:pt x="1347" y="1288"/>
                    <a:pt x="1347" y="1288"/>
                    <a:pt x="1347" y="1288"/>
                  </a:cubicBezTo>
                  <a:cubicBezTo>
                    <a:pt x="1054" y="1288"/>
                    <a:pt x="1054" y="1288"/>
                    <a:pt x="1054" y="1288"/>
                  </a:cubicBezTo>
                  <a:cubicBezTo>
                    <a:pt x="1054" y="819"/>
                    <a:pt x="1054" y="819"/>
                    <a:pt x="1054" y="819"/>
                  </a:cubicBezTo>
                  <a:cubicBezTo>
                    <a:pt x="1054" y="702"/>
                    <a:pt x="1020" y="627"/>
                    <a:pt x="912" y="627"/>
                  </a:cubicBezTo>
                  <a:cubicBezTo>
                    <a:pt x="836" y="627"/>
                    <a:pt x="786" y="677"/>
                    <a:pt x="761" y="736"/>
                  </a:cubicBezTo>
                  <a:cubicBezTo>
                    <a:pt x="761" y="752"/>
                    <a:pt x="753" y="777"/>
                    <a:pt x="753" y="803"/>
                  </a:cubicBezTo>
                  <a:cubicBezTo>
                    <a:pt x="753" y="1288"/>
                    <a:pt x="753" y="1288"/>
                    <a:pt x="753" y="1288"/>
                  </a:cubicBezTo>
                  <a:cubicBezTo>
                    <a:pt x="468" y="1288"/>
                    <a:pt x="468" y="1288"/>
                    <a:pt x="468" y="1288"/>
                  </a:cubicBezTo>
                  <a:cubicBezTo>
                    <a:pt x="468" y="1288"/>
                    <a:pt x="468" y="502"/>
                    <a:pt x="468" y="418"/>
                  </a:cubicBezTo>
                  <a:cubicBezTo>
                    <a:pt x="753" y="418"/>
                    <a:pt x="753" y="418"/>
                    <a:pt x="753" y="418"/>
                  </a:cubicBezTo>
                  <a:cubicBezTo>
                    <a:pt x="753" y="543"/>
                    <a:pt x="753" y="543"/>
                    <a:pt x="753" y="543"/>
                  </a:cubicBezTo>
                  <a:cubicBezTo>
                    <a:pt x="795" y="485"/>
                    <a:pt x="862" y="401"/>
                    <a:pt x="1012" y="401"/>
                  </a:cubicBezTo>
                  <a:cubicBezTo>
                    <a:pt x="1204" y="401"/>
                    <a:pt x="1347" y="527"/>
                    <a:pt x="1347" y="786"/>
                  </a:cubicBezTo>
                  <a:close/>
                  <a:moveTo>
                    <a:pt x="167" y="0"/>
                  </a:moveTo>
                  <a:cubicBezTo>
                    <a:pt x="67" y="0"/>
                    <a:pt x="0" y="67"/>
                    <a:pt x="0" y="151"/>
                  </a:cubicBezTo>
                  <a:cubicBezTo>
                    <a:pt x="0" y="234"/>
                    <a:pt x="67" y="301"/>
                    <a:pt x="159" y="301"/>
                  </a:cubicBezTo>
                  <a:cubicBezTo>
                    <a:pt x="167" y="301"/>
                    <a:pt x="167" y="301"/>
                    <a:pt x="167" y="301"/>
                  </a:cubicBezTo>
                  <a:cubicBezTo>
                    <a:pt x="268" y="301"/>
                    <a:pt x="326" y="234"/>
                    <a:pt x="326" y="151"/>
                  </a:cubicBezTo>
                  <a:cubicBezTo>
                    <a:pt x="326" y="67"/>
                    <a:pt x="268" y="0"/>
                    <a:pt x="167" y="0"/>
                  </a:cubicBezTo>
                  <a:close/>
                  <a:moveTo>
                    <a:pt x="17" y="1288"/>
                  </a:moveTo>
                  <a:cubicBezTo>
                    <a:pt x="310" y="1288"/>
                    <a:pt x="310" y="1288"/>
                    <a:pt x="310" y="1288"/>
                  </a:cubicBezTo>
                  <a:cubicBezTo>
                    <a:pt x="310" y="418"/>
                    <a:pt x="310" y="418"/>
                    <a:pt x="310" y="418"/>
                  </a:cubicBezTo>
                  <a:cubicBezTo>
                    <a:pt x="17" y="418"/>
                    <a:pt x="17" y="418"/>
                    <a:pt x="17" y="418"/>
                  </a:cubicBezTo>
                  <a:lnTo>
                    <a:pt x="17" y="1288"/>
                  </a:lnTo>
                  <a:close/>
                  <a:moveTo>
                    <a:pt x="17" y="1288"/>
                  </a:moveTo>
                  <a:lnTo>
                    <a:pt x="17" y="1288"/>
                  </a:lnTo>
                  <a:close/>
                </a:path>
              </a:pathLst>
            </a:custGeom>
            <a:solidFill>
              <a:schemeClr val="dk1"/>
            </a:solidFill>
            <a:ln>
              <a:noFill/>
            </a:ln>
          </p:spPr>
          <p:txBody>
            <a:bodyPr anchorCtr="0" anchor="ctr" bIns="45700" lIns="91400" spcFirstLastPara="1" rIns="91400"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507" name="Google Shape;507;p43"/>
            <p:cNvSpPr/>
            <p:nvPr/>
          </p:nvSpPr>
          <p:spPr>
            <a:xfrm>
              <a:off x="6616549" y="3309096"/>
              <a:ext cx="272036" cy="270949"/>
            </a:xfrm>
            <a:custGeom>
              <a:pathLst>
                <a:path extrusionOk="0" h="21600" w="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accent3"/>
            </a:solidFill>
            <a:ln>
              <a:noFill/>
            </a:ln>
          </p:spPr>
          <p:txBody>
            <a:bodyPr anchorCtr="0" anchor="ctr" bIns="38075" lIns="38075" spcFirstLastPara="1" rIns="38075" wrap="square" tIns="38075">
              <a:noAutofit/>
            </a:bodyPr>
            <a:lstStyle/>
            <a:p>
              <a:pPr indent="0" lvl="0" marL="0" marR="0" rtl="0" algn="l">
                <a:spcBef>
                  <a:spcPts val="0"/>
                </a:spcBef>
                <a:spcAft>
                  <a:spcPts val="0"/>
                </a:spcAft>
                <a:buNone/>
              </a:pPr>
              <a:r>
                <a:t/>
              </a:r>
              <a:endParaRPr sz="2200">
                <a:solidFill>
                  <a:srgbClr val="44CEB9"/>
                </a:solidFill>
                <a:latin typeface="Gill Sans"/>
                <a:ea typeface="Gill Sans"/>
                <a:cs typeface="Gill Sans"/>
                <a:sym typeface="Gill Sans"/>
              </a:endParaRPr>
            </a:p>
          </p:txBody>
        </p:sp>
        <p:sp>
          <p:nvSpPr>
            <p:cNvPr id="508" name="Google Shape;508;p43"/>
            <p:cNvSpPr/>
            <p:nvPr/>
          </p:nvSpPr>
          <p:spPr>
            <a:xfrm>
              <a:off x="6722042" y="1933064"/>
              <a:ext cx="196765" cy="282768"/>
            </a:xfrm>
            <a:custGeom>
              <a:pathLst>
                <a:path extrusionOk="0" h="959" w="667">
                  <a:moveTo>
                    <a:pt x="583" y="52"/>
                  </a:moveTo>
                  <a:cubicBezTo>
                    <a:pt x="499" y="52"/>
                    <a:pt x="499" y="52"/>
                    <a:pt x="499" y="52"/>
                  </a:cubicBezTo>
                  <a:cubicBezTo>
                    <a:pt x="520" y="73"/>
                    <a:pt x="520" y="73"/>
                    <a:pt x="520" y="73"/>
                  </a:cubicBezTo>
                  <a:cubicBezTo>
                    <a:pt x="531" y="84"/>
                    <a:pt x="541" y="94"/>
                    <a:pt x="551" y="104"/>
                  </a:cubicBezTo>
                  <a:cubicBezTo>
                    <a:pt x="562" y="125"/>
                    <a:pt x="572" y="136"/>
                    <a:pt x="583" y="156"/>
                  </a:cubicBezTo>
                  <a:cubicBezTo>
                    <a:pt x="593" y="177"/>
                    <a:pt x="593" y="198"/>
                    <a:pt x="593" y="219"/>
                  </a:cubicBezTo>
                  <a:cubicBezTo>
                    <a:pt x="593" y="240"/>
                    <a:pt x="593" y="261"/>
                    <a:pt x="583" y="281"/>
                  </a:cubicBezTo>
                  <a:cubicBezTo>
                    <a:pt x="572" y="292"/>
                    <a:pt x="572" y="313"/>
                    <a:pt x="562" y="323"/>
                  </a:cubicBezTo>
                  <a:cubicBezTo>
                    <a:pt x="551" y="344"/>
                    <a:pt x="531" y="354"/>
                    <a:pt x="520" y="365"/>
                  </a:cubicBezTo>
                  <a:cubicBezTo>
                    <a:pt x="478" y="396"/>
                    <a:pt x="478" y="396"/>
                    <a:pt x="478" y="396"/>
                  </a:cubicBezTo>
                  <a:cubicBezTo>
                    <a:pt x="468" y="406"/>
                    <a:pt x="458" y="417"/>
                    <a:pt x="458" y="417"/>
                  </a:cubicBezTo>
                  <a:cubicBezTo>
                    <a:pt x="447" y="427"/>
                    <a:pt x="437" y="438"/>
                    <a:pt x="437" y="459"/>
                  </a:cubicBezTo>
                  <a:cubicBezTo>
                    <a:pt x="437" y="469"/>
                    <a:pt x="447" y="479"/>
                    <a:pt x="458" y="490"/>
                  </a:cubicBezTo>
                  <a:cubicBezTo>
                    <a:pt x="468" y="500"/>
                    <a:pt x="478" y="511"/>
                    <a:pt x="478" y="511"/>
                  </a:cubicBezTo>
                  <a:cubicBezTo>
                    <a:pt x="531" y="542"/>
                    <a:pt x="531" y="542"/>
                    <a:pt x="531" y="542"/>
                  </a:cubicBezTo>
                  <a:cubicBezTo>
                    <a:pt x="541" y="552"/>
                    <a:pt x="562" y="573"/>
                    <a:pt x="572" y="583"/>
                  </a:cubicBezTo>
                  <a:cubicBezTo>
                    <a:pt x="583" y="594"/>
                    <a:pt x="593" y="604"/>
                    <a:pt x="603" y="614"/>
                  </a:cubicBezTo>
                  <a:cubicBezTo>
                    <a:pt x="614" y="635"/>
                    <a:pt x="614" y="646"/>
                    <a:pt x="624" y="667"/>
                  </a:cubicBezTo>
                  <a:cubicBezTo>
                    <a:pt x="624" y="677"/>
                    <a:pt x="635" y="698"/>
                    <a:pt x="635" y="719"/>
                  </a:cubicBezTo>
                  <a:cubicBezTo>
                    <a:pt x="635" y="750"/>
                    <a:pt x="624" y="781"/>
                    <a:pt x="614" y="812"/>
                  </a:cubicBezTo>
                  <a:cubicBezTo>
                    <a:pt x="593" y="833"/>
                    <a:pt x="572" y="864"/>
                    <a:pt x="541" y="885"/>
                  </a:cubicBezTo>
                  <a:cubicBezTo>
                    <a:pt x="520" y="906"/>
                    <a:pt x="478" y="927"/>
                    <a:pt x="437" y="937"/>
                  </a:cubicBezTo>
                  <a:cubicBezTo>
                    <a:pt x="395" y="948"/>
                    <a:pt x="343" y="958"/>
                    <a:pt x="291" y="958"/>
                  </a:cubicBezTo>
                  <a:cubicBezTo>
                    <a:pt x="239" y="958"/>
                    <a:pt x="197" y="958"/>
                    <a:pt x="166" y="948"/>
                  </a:cubicBezTo>
                  <a:cubicBezTo>
                    <a:pt x="124" y="937"/>
                    <a:pt x="93" y="917"/>
                    <a:pt x="72" y="906"/>
                  </a:cubicBezTo>
                  <a:cubicBezTo>
                    <a:pt x="51" y="885"/>
                    <a:pt x="31" y="864"/>
                    <a:pt x="20" y="844"/>
                  </a:cubicBezTo>
                  <a:cubicBezTo>
                    <a:pt x="10" y="823"/>
                    <a:pt x="0" y="802"/>
                    <a:pt x="0" y="781"/>
                  </a:cubicBezTo>
                  <a:cubicBezTo>
                    <a:pt x="0" y="760"/>
                    <a:pt x="10" y="729"/>
                    <a:pt x="20" y="698"/>
                  </a:cubicBezTo>
                  <a:cubicBezTo>
                    <a:pt x="41" y="677"/>
                    <a:pt x="62" y="646"/>
                    <a:pt x="103" y="625"/>
                  </a:cubicBezTo>
                  <a:cubicBezTo>
                    <a:pt x="124" y="614"/>
                    <a:pt x="145" y="604"/>
                    <a:pt x="166" y="594"/>
                  </a:cubicBezTo>
                  <a:cubicBezTo>
                    <a:pt x="197" y="594"/>
                    <a:pt x="218" y="583"/>
                    <a:pt x="239" y="583"/>
                  </a:cubicBezTo>
                  <a:cubicBezTo>
                    <a:pt x="260" y="573"/>
                    <a:pt x="281" y="573"/>
                    <a:pt x="301" y="573"/>
                  </a:cubicBezTo>
                  <a:cubicBezTo>
                    <a:pt x="322" y="573"/>
                    <a:pt x="343" y="573"/>
                    <a:pt x="353" y="573"/>
                  </a:cubicBezTo>
                  <a:cubicBezTo>
                    <a:pt x="353" y="552"/>
                    <a:pt x="343" y="542"/>
                    <a:pt x="333" y="531"/>
                  </a:cubicBezTo>
                  <a:cubicBezTo>
                    <a:pt x="322" y="521"/>
                    <a:pt x="322" y="500"/>
                    <a:pt x="322" y="479"/>
                  </a:cubicBezTo>
                  <a:cubicBezTo>
                    <a:pt x="322" y="469"/>
                    <a:pt x="322" y="459"/>
                    <a:pt x="322" y="459"/>
                  </a:cubicBezTo>
                  <a:cubicBezTo>
                    <a:pt x="322" y="448"/>
                    <a:pt x="333" y="438"/>
                    <a:pt x="333" y="438"/>
                  </a:cubicBezTo>
                  <a:cubicBezTo>
                    <a:pt x="322" y="438"/>
                    <a:pt x="322" y="438"/>
                    <a:pt x="312" y="438"/>
                  </a:cubicBezTo>
                  <a:cubicBezTo>
                    <a:pt x="301" y="438"/>
                    <a:pt x="301" y="438"/>
                    <a:pt x="291" y="438"/>
                  </a:cubicBezTo>
                  <a:cubicBezTo>
                    <a:pt x="260" y="438"/>
                    <a:pt x="218" y="427"/>
                    <a:pt x="197" y="417"/>
                  </a:cubicBezTo>
                  <a:cubicBezTo>
                    <a:pt x="166" y="406"/>
                    <a:pt x="145" y="396"/>
                    <a:pt x="124" y="375"/>
                  </a:cubicBezTo>
                  <a:cubicBezTo>
                    <a:pt x="103" y="354"/>
                    <a:pt x="93" y="334"/>
                    <a:pt x="83" y="313"/>
                  </a:cubicBezTo>
                  <a:cubicBezTo>
                    <a:pt x="72" y="292"/>
                    <a:pt x="62" y="261"/>
                    <a:pt x="62" y="240"/>
                  </a:cubicBezTo>
                  <a:cubicBezTo>
                    <a:pt x="62" y="209"/>
                    <a:pt x="72" y="177"/>
                    <a:pt x="93" y="156"/>
                  </a:cubicBezTo>
                  <a:cubicBezTo>
                    <a:pt x="103" y="125"/>
                    <a:pt x="124" y="94"/>
                    <a:pt x="156" y="73"/>
                  </a:cubicBezTo>
                  <a:cubicBezTo>
                    <a:pt x="187" y="42"/>
                    <a:pt x="228" y="21"/>
                    <a:pt x="270" y="21"/>
                  </a:cubicBezTo>
                  <a:cubicBezTo>
                    <a:pt x="312" y="11"/>
                    <a:pt x="353" y="0"/>
                    <a:pt x="395" y="0"/>
                  </a:cubicBezTo>
                  <a:cubicBezTo>
                    <a:pt x="666" y="0"/>
                    <a:pt x="666" y="0"/>
                    <a:pt x="666" y="0"/>
                  </a:cubicBezTo>
                  <a:lnTo>
                    <a:pt x="583" y="52"/>
                  </a:lnTo>
                  <a:close/>
                  <a:moveTo>
                    <a:pt x="551" y="771"/>
                  </a:moveTo>
                  <a:cubicBezTo>
                    <a:pt x="551" y="750"/>
                    <a:pt x="541" y="739"/>
                    <a:pt x="541" y="729"/>
                  </a:cubicBezTo>
                  <a:cubicBezTo>
                    <a:pt x="531" y="708"/>
                    <a:pt x="531" y="698"/>
                    <a:pt x="520" y="687"/>
                  </a:cubicBezTo>
                  <a:cubicBezTo>
                    <a:pt x="510" y="677"/>
                    <a:pt x="489" y="667"/>
                    <a:pt x="468" y="646"/>
                  </a:cubicBezTo>
                  <a:cubicBezTo>
                    <a:pt x="458" y="635"/>
                    <a:pt x="426" y="625"/>
                    <a:pt x="406" y="604"/>
                  </a:cubicBezTo>
                  <a:lnTo>
                    <a:pt x="395" y="604"/>
                  </a:lnTo>
                  <a:cubicBezTo>
                    <a:pt x="374" y="604"/>
                    <a:pt x="374" y="604"/>
                    <a:pt x="374" y="604"/>
                  </a:cubicBezTo>
                  <a:cubicBezTo>
                    <a:pt x="374" y="604"/>
                    <a:pt x="364" y="604"/>
                    <a:pt x="353" y="604"/>
                  </a:cubicBezTo>
                  <a:cubicBezTo>
                    <a:pt x="343" y="604"/>
                    <a:pt x="333" y="604"/>
                    <a:pt x="322" y="604"/>
                  </a:cubicBezTo>
                  <a:cubicBezTo>
                    <a:pt x="312" y="604"/>
                    <a:pt x="291" y="604"/>
                    <a:pt x="281" y="614"/>
                  </a:cubicBezTo>
                  <a:cubicBezTo>
                    <a:pt x="260" y="614"/>
                    <a:pt x="249" y="614"/>
                    <a:pt x="239" y="625"/>
                  </a:cubicBezTo>
                  <a:cubicBezTo>
                    <a:pt x="228" y="625"/>
                    <a:pt x="218" y="625"/>
                    <a:pt x="208" y="635"/>
                  </a:cubicBezTo>
                  <a:cubicBezTo>
                    <a:pt x="187" y="635"/>
                    <a:pt x="176" y="646"/>
                    <a:pt x="166" y="656"/>
                  </a:cubicBezTo>
                  <a:cubicBezTo>
                    <a:pt x="156" y="667"/>
                    <a:pt x="145" y="677"/>
                    <a:pt x="135" y="698"/>
                  </a:cubicBezTo>
                  <a:cubicBezTo>
                    <a:pt x="124" y="708"/>
                    <a:pt x="124" y="729"/>
                    <a:pt x="124" y="750"/>
                  </a:cubicBezTo>
                  <a:cubicBezTo>
                    <a:pt x="124" y="771"/>
                    <a:pt x="124" y="792"/>
                    <a:pt x="135" y="812"/>
                  </a:cubicBezTo>
                  <a:cubicBezTo>
                    <a:pt x="145" y="833"/>
                    <a:pt x="166" y="844"/>
                    <a:pt x="187" y="854"/>
                  </a:cubicBezTo>
                  <a:cubicBezTo>
                    <a:pt x="208" y="875"/>
                    <a:pt x="228" y="885"/>
                    <a:pt x="260" y="896"/>
                  </a:cubicBezTo>
                  <a:cubicBezTo>
                    <a:pt x="281" y="896"/>
                    <a:pt x="322" y="906"/>
                    <a:pt x="353" y="906"/>
                  </a:cubicBezTo>
                  <a:cubicBezTo>
                    <a:pt x="416" y="906"/>
                    <a:pt x="468" y="885"/>
                    <a:pt x="499" y="864"/>
                  </a:cubicBezTo>
                  <a:cubicBezTo>
                    <a:pt x="531" y="844"/>
                    <a:pt x="551" y="802"/>
                    <a:pt x="551" y="771"/>
                  </a:cubicBezTo>
                  <a:close/>
                  <a:moveTo>
                    <a:pt x="437" y="365"/>
                  </a:moveTo>
                  <a:cubicBezTo>
                    <a:pt x="458" y="354"/>
                    <a:pt x="468" y="334"/>
                    <a:pt x="468" y="323"/>
                  </a:cubicBezTo>
                  <a:cubicBezTo>
                    <a:pt x="468" y="302"/>
                    <a:pt x="478" y="292"/>
                    <a:pt x="478" y="271"/>
                  </a:cubicBezTo>
                  <a:cubicBezTo>
                    <a:pt x="478" y="250"/>
                    <a:pt x="468" y="229"/>
                    <a:pt x="468" y="198"/>
                  </a:cubicBezTo>
                  <a:cubicBezTo>
                    <a:pt x="458" y="177"/>
                    <a:pt x="447" y="146"/>
                    <a:pt x="437" y="125"/>
                  </a:cubicBezTo>
                  <a:cubicBezTo>
                    <a:pt x="416" y="104"/>
                    <a:pt x="406" y="84"/>
                    <a:pt x="385" y="73"/>
                  </a:cubicBezTo>
                  <a:cubicBezTo>
                    <a:pt x="364" y="52"/>
                    <a:pt x="333" y="42"/>
                    <a:pt x="312" y="42"/>
                  </a:cubicBezTo>
                  <a:cubicBezTo>
                    <a:pt x="291" y="42"/>
                    <a:pt x="270" y="52"/>
                    <a:pt x="260" y="63"/>
                  </a:cubicBezTo>
                  <a:cubicBezTo>
                    <a:pt x="239" y="63"/>
                    <a:pt x="228" y="73"/>
                    <a:pt x="218" y="84"/>
                  </a:cubicBezTo>
                  <a:cubicBezTo>
                    <a:pt x="208" y="104"/>
                    <a:pt x="197" y="115"/>
                    <a:pt x="197" y="136"/>
                  </a:cubicBezTo>
                  <a:cubicBezTo>
                    <a:pt x="187" y="146"/>
                    <a:pt x="187" y="167"/>
                    <a:pt x="187" y="177"/>
                  </a:cubicBezTo>
                  <a:cubicBezTo>
                    <a:pt x="187" y="198"/>
                    <a:pt x="187" y="219"/>
                    <a:pt x="197" y="250"/>
                  </a:cubicBezTo>
                  <a:cubicBezTo>
                    <a:pt x="208" y="271"/>
                    <a:pt x="208" y="302"/>
                    <a:pt x="228" y="323"/>
                  </a:cubicBezTo>
                  <a:cubicBezTo>
                    <a:pt x="239" y="344"/>
                    <a:pt x="260" y="365"/>
                    <a:pt x="281" y="375"/>
                  </a:cubicBezTo>
                  <a:cubicBezTo>
                    <a:pt x="301" y="396"/>
                    <a:pt x="322" y="396"/>
                    <a:pt x="353" y="396"/>
                  </a:cubicBezTo>
                  <a:cubicBezTo>
                    <a:pt x="364" y="396"/>
                    <a:pt x="385" y="396"/>
                    <a:pt x="406" y="396"/>
                  </a:cubicBezTo>
                  <a:cubicBezTo>
                    <a:pt x="416" y="386"/>
                    <a:pt x="426" y="375"/>
                    <a:pt x="437" y="365"/>
                  </a:cubicBezTo>
                  <a:close/>
                  <a:moveTo>
                    <a:pt x="437" y="365"/>
                  </a:moveTo>
                  <a:lnTo>
                    <a:pt x="437" y="365"/>
                  </a:lnTo>
                  <a:close/>
                </a:path>
              </a:pathLst>
            </a:custGeom>
            <a:solidFill>
              <a:schemeClr val="dk1"/>
            </a:solidFill>
            <a:ln>
              <a:noFill/>
            </a:ln>
          </p:spPr>
          <p:txBody>
            <a:bodyPr anchorCtr="0" anchor="ctr" bIns="45700" lIns="91400" spcFirstLastPara="1" rIns="91400"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509" name="Google Shape;509;p43"/>
            <p:cNvSpPr/>
            <p:nvPr/>
          </p:nvSpPr>
          <p:spPr>
            <a:xfrm>
              <a:off x="5272000" y="1965771"/>
              <a:ext cx="244895" cy="476902"/>
            </a:xfrm>
            <a:custGeom>
              <a:pathLst>
                <a:path extrusionOk="0" h="980" w="503">
                  <a:moveTo>
                    <a:pt x="502" y="351"/>
                  </a:moveTo>
                  <a:cubicBezTo>
                    <a:pt x="318" y="351"/>
                    <a:pt x="318" y="351"/>
                    <a:pt x="318" y="351"/>
                  </a:cubicBezTo>
                  <a:cubicBezTo>
                    <a:pt x="318" y="260"/>
                    <a:pt x="318" y="260"/>
                    <a:pt x="318" y="260"/>
                  </a:cubicBezTo>
                  <a:cubicBezTo>
                    <a:pt x="318" y="260"/>
                    <a:pt x="309" y="176"/>
                    <a:pt x="368" y="176"/>
                  </a:cubicBezTo>
                  <a:cubicBezTo>
                    <a:pt x="485" y="176"/>
                    <a:pt x="485" y="176"/>
                    <a:pt x="485" y="176"/>
                  </a:cubicBezTo>
                  <a:cubicBezTo>
                    <a:pt x="485" y="0"/>
                    <a:pt x="485" y="0"/>
                    <a:pt x="485" y="0"/>
                  </a:cubicBezTo>
                  <a:cubicBezTo>
                    <a:pt x="284" y="0"/>
                    <a:pt x="284" y="0"/>
                    <a:pt x="284" y="0"/>
                  </a:cubicBezTo>
                  <a:cubicBezTo>
                    <a:pt x="284" y="0"/>
                    <a:pt x="117" y="0"/>
                    <a:pt x="117" y="168"/>
                  </a:cubicBezTo>
                  <a:cubicBezTo>
                    <a:pt x="117" y="209"/>
                    <a:pt x="117" y="268"/>
                    <a:pt x="117" y="351"/>
                  </a:cubicBezTo>
                  <a:cubicBezTo>
                    <a:pt x="0" y="351"/>
                    <a:pt x="0" y="351"/>
                    <a:pt x="0" y="351"/>
                  </a:cubicBezTo>
                  <a:cubicBezTo>
                    <a:pt x="0" y="494"/>
                    <a:pt x="0" y="494"/>
                    <a:pt x="0" y="494"/>
                  </a:cubicBezTo>
                  <a:cubicBezTo>
                    <a:pt x="117" y="494"/>
                    <a:pt x="117" y="494"/>
                    <a:pt x="117" y="494"/>
                  </a:cubicBezTo>
                  <a:cubicBezTo>
                    <a:pt x="117" y="719"/>
                    <a:pt x="117" y="979"/>
                    <a:pt x="117" y="979"/>
                  </a:cubicBezTo>
                  <a:cubicBezTo>
                    <a:pt x="318" y="979"/>
                    <a:pt x="318" y="979"/>
                    <a:pt x="318" y="979"/>
                  </a:cubicBezTo>
                  <a:cubicBezTo>
                    <a:pt x="318" y="494"/>
                    <a:pt x="318" y="494"/>
                    <a:pt x="318" y="494"/>
                  </a:cubicBezTo>
                  <a:cubicBezTo>
                    <a:pt x="451" y="494"/>
                    <a:pt x="451" y="494"/>
                    <a:pt x="451" y="494"/>
                  </a:cubicBezTo>
                  <a:lnTo>
                    <a:pt x="502" y="351"/>
                  </a:lnTo>
                  <a:close/>
                  <a:moveTo>
                    <a:pt x="502" y="351"/>
                  </a:moveTo>
                  <a:lnTo>
                    <a:pt x="502" y="351"/>
                  </a:lnTo>
                  <a:close/>
                </a:path>
              </a:pathLst>
            </a:custGeom>
            <a:solidFill>
              <a:schemeClr val="accent3"/>
            </a:solidFill>
            <a:ln>
              <a:noFill/>
            </a:ln>
          </p:spPr>
          <p:txBody>
            <a:bodyPr anchorCtr="0" anchor="ctr" bIns="45700" lIns="91400" spcFirstLastPara="1" rIns="91400"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grpSp>
          <p:nvGrpSpPr>
            <p:cNvPr id="510" name="Google Shape;510;p43"/>
            <p:cNvGrpSpPr/>
            <p:nvPr/>
          </p:nvGrpSpPr>
          <p:grpSpPr>
            <a:xfrm>
              <a:off x="5228857" y="3753426"/>
              <a:ext cx="234554" cy="341407"/>
              <a:chOff x="4294188" y="1712913"/>
              <a:chExt cx="285750" cy="415925"/>
            </a:xfrm>
          </p:grpSpPr>
          <p:sp>
            <p:nvSpPr>
              <p:cNvPr id="511" name="Google Shape;511;p43"/>
              <p:cNvSpPr/>
              <p:nvPr/>
            </p:nvSpPr>
            <p:spPr>
              <a:xfrm>
                <a:off x="4294188" y="1712913"/>
                <a:ext cx="285750" cy="415925"/>
              </a:xfrm>
              <a:custGeom>
                <a:pathLst>
                  <a:path extrusionOk="0" h="1157" w="793">
                    <a:moveTo>
                      <a:pt x="396" y="146"/>
                    </a:moveTo>
                    <a:cubicBezTo>
                      <a:pt x="448" y="146"/>
                      <a:pt x="511" y="167"/>
                      <a:pt x="553" y="209"/>
                    </a:cubicBezTo>
                    <a:cubicBezTo>
                      <a:pt x="584" y="250"/>
                      <a:pt x="615" y="302"/>
                      <a:pt x="615" y="365"/>
                    </a:cubicBezTo>
                    <a:cubicBezTo>
                      <a:pt x="615" y="417"/>
                      <a:pt x="584" y="469"/>
                      <a:pt x="553" y="511"/>
                    </a:cubicBezTo>
                    <a:cubicBezTo>
                      <a:pt x="542" y="521"/>
                      <a:pt x="469" y="594"/>
                      <a:pt x="396" y="709"/>
                    </a:cubicBezTo>
                    <a:cubicBezTo>
                      <a:pt x="323" y="594"/>
                      <a:pt x="250" y="521"/>
                      <a:pt x="240" y="511"/>
                    </a:cubicBezTo>
                    <a:cubicBezTo>
                      <a:pt x="198" y="469"/>
                      <a:pt x="178" y="417"/>
                      <a:pt x="178" y="365"/>
                    </a:cubicBezTo>
                    <a:cubicBezTo>
                      <a:pt x="178" y="302"/>
                      <a:pt x="198" y="250"/>
                      <a:pt x="240" y="209"/>
                    </a:cubicBezTo>
                    <a:cubicBezTo>
                      <a:pt x="282" y="167"/>
                      <a:pt x="334" y="146"/>
                      <a:pt x="396" y="146"/>
                    </a:cubicBezTo>
                    <a:lnTo>
                      <a:pt x="396" y="0"/>
                    </a:lnTo>
                    <a:cubicBezTo>
                      <a:pt x="303" y="0"/>
                      <a:pt x="209" y="32"/>
                      <a:pt x="136" y="105"/>
                    </a:cubicBezTo>
                    <a:cubicBezTo>
                      <a:pt x="0" y="250"/>
                      <a:pt x="0" y="480"/>
                      <a:pt x="136" y="615"/>
                    </a:cubicBezTo>
                    <a:cubicBezTo>
                      <a:pt x="136" y="615"/>
                      <a:pt x="396" y="865"/>
                      <a:pt x="396" y="1156"/>
                    </a:cubicBezTo>
                    <a:cubicBezTo>
                      <a:pt x="396" y="865"/>
                      <a:pt x="646" y="615"/>
                      <a:pt x="646" y="615"/>
                    </a:cubicBezTo>
                    <a:cubicBezTo>
                      <a:pt x="792" y="480"/>
                      <a:pt x="792" y="250"/>
                      <a:pt x="646" y="105"/>
                    </a:cubicBezTo>
                    <a:cubicBezTo>
                      <a:pt x="584" y="32"/>
                      <a:pt x="490" y="0"/>
                      <a:pt x="396" y="0"/>
                    </a:cubicBezTo>
                    <a:lnTo>
                      <a:pt x="396" y="146"/>
                    </a:lnTo>
                    <a:close/>
                    <a:moveTo>
                      <a:pt x="396" y="0"/>
                    </a:moveTo>
                    <a:lnTo>
                      <a:pt x="396"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512" name="Google Shape;512;p43"/>
              <p:cNvSpPr/>
              <p:nvPr/>
            </p:nvSpPr>
            <p:spPr>
              <a:xfrm>
                <a:off x="4410075" y="1817688"/>
                <a:ext cx="52388" cy="52387"/>
              </a:xfrm>
              <a:custGeom>
                <a:pathLst>
                  <a:path extrusionOk="0" h="147" w="147">
                    <a:moveTo>
                      <a:pt x="146" y="73"/>
                    </a:moveTo>
                    <a:cubicBezTo>
                      <a:pt x="146" y="104"/>
                      <a:pt x="115" y="146"/>
                      <a:pt x="73" y="146"/>
                    </a:cubicBezTo>
                    <a:cubicBezTo>
                      <a:pt x="32" y="146"/>
                      <a:pt x="0" y="104"/>
                      <a:pt x="0" y="73"/>
                    </a:cubicBezTo>
                    <a:cubicBezTo>
                      <a:pt x="0" y="31"/>
                      <a:pt x="32" y="0"/>
                      <a:pt x="73" y="0"/>
                    </a:cubicBezTo>
                    <a:cubicBezTo>
                      <a:pt x="115" y="0"/>
                      <a:pt x="146" y="31"/>
                      <a:pt x="146" y="73"/>
                    </a:cubicBezTo>
                    <a:close/>
                    <a:moveTo>
                      <a:pt x="146" y="73"/>
                    </a:moveTo>
                    <a:lnTo>
                      <a:pt x="146" y="7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grpSp>
      </p:grpSp>
      <p:sp>
        <p:nvSpPr>
          <p:cNvPr id="513" name="Google Shape;513;p43"/>
          <p:cNvSpPr txBox="1"/>
          <p:nvPr/>
        </p:nvSpPr>
        <p:spPr>
          <a:xfrm>
            <a:off x="1521661" y="3550683"/>
            <a:ext cx="1904374" cy="21252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rPr b="1" lang="en-US" sz="1200">
                <a:solidFill>
                  <a:schemeClr val="dk1"/>
                </a:solidFill>
                <a:latin typeface="Lato"/>
                <a:ea typeface="Lato"/>
                <a:cs typeface="Lato"/>
                <a:sym typeface="Lato"/>
              </a:rPr>
              <a:t>FACEBOOK</a:t>
            </a:r>
            <a:endParaRPr b="1" sz="1200">
              <a:solidFill>
                <a:schemeClr val="dk1"/>
              </a:solidFill>
              <a:latin typeface="Lato"/>
              <a:ea typeface="Lato"/>
              <a:cs typeface="Lato"/>
              <a:sym typeface="Lato"/>
            </a:endParaRPr>
          </a:p>
        </p:txBody>
      </p:sp>
      <p:sp>
        <p:nvSpPr>
          <p:cNvPr id="514" name="Google Shape;514;p43"/>
          <p:cNvSpPr txBox="1"/>
          <p:nvPr/>
        </p:nvSpPr>
        <p:spPr>
          <a:xfrm>
            <a:off x="1521661" y="4944833"/>
            <a:ext cx="1904374" cy="21252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rPr b="1" lang="en-US" sz="1200">
                <a:solidFill>
                  <a:schemeClr val="dk1"/>
                </a:solidFill>
                <a:latin typeface="Lato"/>
                <a:ea typeface="Lato"/>
                <a:cs typeface="Lato"/>
                <a:sym typeface="Lato"/>
              </a:rPr>
              <a:t>INSTAGRAM</a:t>
            </a:r>
            <a:endParaRPr b="1" sz="1200">
              <a:solidFill>
                <a:schemeClr val="dk1"/>
              </a:solidFill>
              <a:latin typeface="Lato"/>
              <a:ea typeface="Lato"/>
              <a:cs typeface="Lato"/>
              <a:sym typeface="Lato"/>
            </a:endParaRPr>
          </a:p>
        </p:txBody>
      </p:sp>
      <p:sp>
        <p:nvSpPr>
          <p:cNvPr id="515" name="Google Shape;515;p43"/>
          <p:cNvSpPr txBox="1"/>
          <p:nvPr/>
        </p:nvSpPr>
        <p:spPr>
          <a:xfrm>
            <a:off x="4712585" y="3550683"/>
            <a:ext cx="1904374" cy="21252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rPr b="1" lang="en-US" sz="1200">
                <a:solidFill>
                  <a:schemeClr val="dk1"/>
                </a:solidFill>
                <a:latin typeface="Lato"/>
                <a:ea typeface="Lato"/>
                <a:cs typeface="Lato"/>
                <a:sym typeface="Lato"/>
              </a:rPr>
              <a:t>TWITTER</a:t>
            </a:r>
            <a:endParaRPr b="1" sz="1200">
              <a:solidFill>
                <a:schemeClr val="dk1"/>
              </a:solidFill>
              <a:latin typeface="Lato"/>
              <a:ea typeface="Lato"/>
              <a:cs typeface="Lato"/>
              <a:sym typeface="Lato"/>
            </a:endParaRPr>
          </a:p>
        </p:txBody>
      </p:sp>
      <p:sp>
        <p:nvSpPr>
          <p:cNvPr id="516" name="Google Shape;516;p43"/>
          <p:cNvSpPr txBox="1"/>
          <p:nvPr/>
        </p:nvSpPr>
        <p:spPr>
          <a:xfrm>
            <a:off x="4712585" y="4944833"/>
            <a:ext cx="1904374" cy="21252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rPr b="1" lang="en-US" sz="1200">
                <a:solidFill>
                  <a:schemeClr val="dk1"/>
                </a:solidFill>
                <a:latin typeface="Lato"/>
                <a:ea typeface="Lato"/>
                <a:cs typeface="Lato"/>
                <a:sym typeface="Lato"/>
              </a:rPr>
              <a:t>PINTEREST</a:t>
            </a:r>
            <a:endParaRPr b="1" sz="1200">
              <a:solidFill>
                <a:schemeClr val="dk1"/>
              </a:solidFill>
              <a:latin typeface="Lato"/>
              <a:ea typeface="Lato"/>
              <a:cs typeface="Lato"/>
              <a:sym typeface="Lato"/>
            </a:endParaRPr>
          </a:p>
        </p:txBody>
      </p:sp>
      <p:sp>
        <p:nvSpPr>
          <p:cNvPr id="517" name="Google Shape;517;p43"/>
          <p:cNvSpPr/>
          <p:nvPr/>
        </p:nvSpPr>
        <p:spPr>
          <a:xfrm>
            <a:off x="1094253" y="5023702"/>
            <a:ext cx="243283" cy="240988"/>
          </a:xfrm>
          <a:custGeom>
            <a:pathLst>
              <a:path extrusionOk="0" h="174" w="175">
                <a:moveTo>
                  <a:pt x="168" y="6"/>
                </a:moveTo>
                <a:cubicBezTo>
                  <a:pt x="164" y="2"/>
                  <a:pt x="158" y="0"/>
                  <a:pt x="152" y="0"/>
                </a:cubicBezTo>
                <a:cubicBezTo>
                  <a:pt x="22" y="0"/>
                  <a:pt x="22" y="0"/>
                  <a:pt x="22" y="0"/>
                </a:cubicBezTo>
                <a:cubicBezTo>
                  <a:pt x="16" y="0"/>
                  <a:pt x="11" y="2"/>
                  <a:pt x="7" y="6"/>
                </a:cubicBezTo>
                <a:cubicBezTo>
                  <a:pt x="2" y="11"/>
                  <a:pt x="0" y="16"/>
                  <a:pt x="0" y="22"/>
                </a:cubicBezTo>
                <a:cubicBezTo>
                  <a:pt x="0" y="152"/>
                  <a:pt x="0" y="152"/>
                  <a:pt x="0" y="152"/>
                </a:cubicBezTo>
                <a:cubicBezTo>
                  <a:pt x="0" y="158"/>
                  <a:pt x="2" y="163"/>
                  <a:pt x="7" y="168"/>
                </a:cubicBezTo>
                <a:cubicBezTo>
                  <a:pt x="11" y="172"/>
                  <a:pt x="16" y="174"/>
                  <a:pt x="22" y="174"/>
                </a:cubicBezTo>
                <a:cubicBezTo>
                  <a:pt x="152" y="174"/>
                  <a:pt x="152" y="174"/>
                  <a:pt x="152" y="174"/>
                </a:cubicBezTo>
                <a:cubicBezTo>
                  <a:pt x="158" y="174"/>
                  <a:pt x="164" y="172"/>
                  <a:pt x="168" y="168"/>
                </a:cubicBezTo>
                <a:cubicBezTo>
                  <a:pt x="172" y="163"/>
                  <a:pt x="175" y="158"/>
                  <a:pt x="175" y="152"/>
                </a:cubicBezTo>
                <a:cubicBezTo>
                  <a:pt x="175" y="22"/>
                  <a:pt x="175" y="22"/>
                  <a:pt x="175" y="22"/>
                </a:cubicBezTo>
                <a:cubicBezTo>
                  <a:pt x="175" y="16"/>
                  <a:pt x="172" y="11"/>
                  <a:pt x="168" y="6"/>
                </a:cubicBezTo>
                <a:close/>
                <a:moveTo>
                  <a:pt x="63" y="63"/>
                </a:moveTo>
                <a:cubicBezTo>
                  <a:pt x="70" y="56"/>
                  <a:pt x="78" y="53"/>
                  <a:pt x="87" y="53"/>
                </a:cubicBezTo>
                <a:cubicBezTo>
                  <a:pt x="97" y="53"/>
                  <a:pt x="105" y="56"/>
                  <a:pt x="112" y="63"/>
                </a:cubicBezTo>
                <a:cubicBezTo>
                  <a:pt x="119" y="69"/>
                  <a:pt x="122" y="77"/>
                  <a:pt x="122" y="87"/>
                </a:cubicBezTo>
                <a:cubicBezTo>
                  <a:pt x="122" y="96"/>
                  <a:pt x="119" y="104"/>
                  <a:pt x="112" y="111"/>
                </a:cubicBezTo>
                <a:cubicBezTo>
                  <a:pt x="105" y="117"/>
                  <a:pt x="97" y="121"/>
                  <a:pt x="87" y="121"/>
                </a:cubicBezTo>
                <a:cubicBezTo>
                  <a:pt x="78" y="121"/>
                  <a:pt x="70" y="117"/>
                  <a:pt x="63" y="111"/>
                </a:cubicBezTo>
                <a:cubicBezTo>
                  <a:pt x="56" y="104"/>
                  <a:pt x="52" y="96"/>
                  <a:pt x="52" y="87"/>
                </a:cubicBezTo>
                <a:cubicBezTo>
                  <a:pt x="52" y="77"/>
                  <a:pt x="56" y="69"/>
                  <a:pt x="63" y="63"/>
                </a:cubicBezTo>
                <a:close/>
                <a:moveTo>
                  <a:pt x="155" y="147"/>
                </a:moveTo>
                <a:cubicBezTo>
                  <a:pt x="155" y="149"/>
                  <a:pt x="154" y="151"/>
                  <a:pt x="153" y="152"/>
                </a:cubicBezTo>
                <a:cubicBezTo>
                  <a:pt x="151" y="154"/>
                  <a:pt x="150" y="154"/>
                  <a:pt x="148" y="154"/>
                </a:cubicBezTo>
                <a:cubicBezTo>
                  <a:pt x="26" y="154"/>
                  <a:pt x="26" y="154"/>
                  <a:pt x="26" y="154"/>
                </a:cubicBezTo>
                <a:cubicBezTo>
                  <a:pt x="24" y="154"/>
                  <a:pt x="23" y="154"/>
                  <a:pt x="21" y="152"/>
                </a:cubicBezTo>
                <a:cubicBezTo>
                  <a:pt x="20" y="151"/>
                  <a:pt x="19" y="149"/>
                  <a:pt x="19" y="147"/>
                </a:cubicBezTo>
                <a:cubicBezTo>
                  <a:pt x="19" y="74"/>
                  <a:pt x="19" y="74"/>
                  <a:pt x="19" y="74"/>
                </a:cubicBezTo>
                <a:cubicBezTo>
                  <a:pt x="35" y="74"/>
                  <a:pt x="35" y="74"/>
                  <a:pt x="35" y="74"/>
                </a:cubicBezTo>
                <a:cubicBezTo>
                  <a:pt x="34" y="78"/>
                  <a:pt x="33" y="83"/>
                  <a:pt x="33" y="89"/>
                </a:cubicBezTo>
                <a:cubicBezTo>
                  <a:pt x="33" y="103"/>
                  <a:pt x="38" y="115"/>
                  <a:pt x="49" y="126"/>
                </a:cubicBezTo>
                <a:cubicBezTo>
                  <a:pt x="60" y="136"/>
                  <a:pt x="72" y="141"/>
                  <a:pt x="87" y="141"/>
                </a:cubicBezTo>
                <a:cubicBezTo>
                  <a:pt x="97" y="141"/>
                  <a:pt x="106" y="139"/>
                  <a:pt x="115" y="134"/>
                </a:cubicBezTo>
                <a:cubicBezTo>
                  <a:pt x="123" y="129"/>
                  <a:pt x="130" y="123"/>
                  <a:pt x="134" y="115"/>
                </a:cubicBezTo>
                <a:cubicBezTo>
                  <a:pt x="139" y="107"/>
                  <a:pt x="142" y="98"/>
                  <a:pt x="142" y="89"/>
                </a:cubicBezTo>
                <a:cubicBezTo>
                  <a:pt x="142" y="83"/>
                  <a:pt x="141" y="78"/>
                  <a:pt x="139" y="74"/>
                </a:cubicBezTo>
                <a:cubicBezTo>
                  <a:pt x="155" y="74"/>
                  <a:pt x="155" y="74"/>
                  <a:pt x="155" y="74"/>
                </a:cubicBezTo>
                <a:lnTo>
                  <a:pt x="155" y="147"/>
                </a:lnTo>
                <a:close/>
                <a:moveTo>
                  <a:pt x="155" y="46"/>
                </a:moveTo>
                <a:cubicBezTo>
                  <a:pt x="155" y="48"/>
                  <a:pt x="154" y="50"/>
                  <a:pt x="152" y="51"/>
                </a:cubicBezTo>
                <a:cubicBezTo>
                  <a:pt x="151" y="53"/>
                  <a:pt x="149" y="54"/>
                  <a:pt x="147" y="54"/>
                </a:cubicBezTo>
                <a:cubicBezTo>
                  <a:pt x="127" y="54"/>
                  <a:pt x="127" y="54"/>
                  <a:pt x="127" y="54"/>
                </a:cubicBezTo>
                <a:cubicBezTo>
                  <a:pt x="125" y="54"/>
                  <a:pt x="123" y="53"/>
                  <a:pt x="122" y="51"/>
                </a:cubicBezTo>
                <a:cubicBezTo>
                  <a:pt x="120" y="50"/>
                  <a:pt x="119" y="48"/>
                  <a:pt x="119" y="46"/>
                </a:cubicBezTo>
                <a:cubicBezTo>
                  <a:pt x="119" y="27"/>
                  <a:pt x="119" y="27"/>
                  <a:pt x="119" y="27"/>
                </a:cubicBezTo>
                <a:cubicBezTo>
                  <a:pt x="119" y="25"/>
                  <a:pt x="120" y="23"/>
                  <a:pt x="122" y="22"/>
                </a:cubicBezTo>
                <a:cubicBezTo>
                  <a:pt x="123" y="20"/>
                  <a:pt x="125" y="19"/>
                  <a:pt x="127" y="19"/>
                </a:cubicBezTo>
                <a:cubicBezTo>
                  <a:pt x="147" y="19"/>
                  <a:pt x="147" y="19"/>
                  <a:pt x="147" y="19"/>
                </a:cubicBezTo>
                <a:cubicBezTo>
                  <a:pt x="149" y="19"/>
                  <a:pt x="151" y="20"/>
                  <a:pt x="152" y="22"/>
                </a:cubicBezTo>
                <a:cubicBezTo>
                  <a:pt x="154" y="23"/>
                  <a:pt x="155" y="25"/>
                  <a:pt x="155" y="27"/>
                </a:cubicBezTo>
                <a:lnTo>
                  <a:pt x="155" y="46"/>
                </a:lnTo>
                <a:close/>
                <a:moveTo>
                  <a:pt x="155" y="46"/>
                </a:moveTo>
                <a:cubicBezTo>
                  <a:pt x="155" y="46"/>
                  <a:pt x="155" y="46"/>
                  <a:pt x="155" y="46"/>
                </a:cubicBezTo>
              </a:path>
            </a:pathLst>
          </a:custGeom>
          <a:solidFill>
            <a:schemeClr val="dk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518" name="Google Shape;518;p43"/>
          <p:cNvSpPr/>
          <p:nvPr/>
        </p:nvSpPr>
        <p:spPr>
          <a:xfrm>
            <a:off x="1146064" y="3588155"/>
            <a:ext cx="139661" cy="304051"/>
          </a:xfrm>
          <a:custGeom>
            <a:pathLst>
              <a:path extrusionOk="0" h="218" w="101">
                <a:moveTo>
                  <a:pt x="67" y="72"/>
                </a:moveTo>
                <a:cubicBezTo>
                  <a:pt x="67" y="53"/>
                  <a:pt x="67" y="53"/>
                  <a:pt x="67" y="53"/>
                </a:cubicBezTo>
                <a:cubicBezTo>
                  <a:pt x="67" y="50"/>
                  <a:pt x="68" y="48"/>
                  <a:pt x="68" y="46"/>
                </a:cubicBezTo>
                <a:cubicBezTo>
                  <a:pt x="68" y="45"/>
                  <a:pt x="69" y="43"/>
                  <a:pt x="70" y="42"/>
                </a:cubicBezTo>
                <a:cubicBezTo>
                  <a:pt x="71" y="40"/>
                  <a:pt x="72" y="39"/>
                  <a:pt x="74" y="39"/>
                </a:cubicBezTo>
                <a:cubicBezTo>
                  <a:pt x="76" y="38"/>
                  <a:pt x="79" y="38"/>
                  <a:pt x="82" y="38"/>
                </a:cubicBezTo>
                <a:cubicBezTo>
                  <a:pt x="101" y="38"/>
                  <a:pt x="101" y="38"/>
                  <a:pt x="101" y="38"/>
                </a:cubicBezTo>
                <a:cubicBezTo>
                  <a:pt x="101" y="0"/>
                  <a:pt x="101" y="0"/>
                  <a:pt x="101" y="0"/>
                </a:cubicBezTo>
                <a:cubicBezTo>
                  <a:pt x="71" y="0"/>
                  <a:pt x="71" y="0"/>
                  <a:pt x="71" y="0"/>
                </a:cubicBezTo>
                <a:cubicBezTo>
                  <a:pt x="54" y="0"/>
                  <a:pt x="41" y="4"/>
                  <a:pt x="34" y="12"/>
                </a:cubicBezTo>
                <a:cubicBezTo>
                  <a:pt x="26" y="21"/>
                  <a:pt x="22" y="33"/>
                  <a:pt x="22" y="49"/>
                </a:cubicBezTo>
                <a:cubicBezTo>
                  <a:pt x="22" y="72"/>
                  <a:pt x="22" y="72"/>
                  <a:pt x="22" y="72"/>
                </a:cubicBezTo>
                <a:cubicBezTo>
                  <a:pt x="0" y="72"/>
                  <a:pt x="0" y="72"/>
                  <a:pt x="0" y="72"/>
                </a:cubicBezTo>
                <a:cubicBezTo>
                  <a:pt x="0" y="109"/>
                  <a:pt x="0" y="109"/>
                  <a:pt x="0" y="109"/>
                </a:cubicBezTo>
                <a:cubicBezTo>
                  <a:pt x="22" y="109"/>
                  <a:pt x="22" y="109"/>
                  <a:pt x="22" y="109"/>
                </a:cubicBezTo>
                <a:cubicBezTo>
                  <a:pt x="22" y="218"/>
                  <a:pt x="22" y="218"/>
                  <a:pt x="22" y="218"/>
                </a:cubicBezTo>
                <a:cubicBezTo>
                  <a:pt x="67" y="218"/>
                  <a:pt x="67" y="218"/>
                  <a:pt x="67" y="218"/>
                </a:cubicBezTo>
                <a:cubicBezTo>
                  <a:pt x="67" y="109"/>
                  <a:pt x="67" y="109"/>
                  <a:pt x="67" y="109"/>
                </a:cubicBezTo>
                <a:cubicBezTo>
                  <a:pt x="97" y="109"/>
                  <a:pt x="97" y="109"/>
                  <a:pt x="97" y="109"/>
                </a:cubicBezTo>
                <a:cubicBezTo>
                  <a:pt x="101" y="72"/>
                  <a:pt x="101" y="72"/>
                  <a:pt x="101" y="72"/>
                </a:cubicBezTo>
                <a:lnTo>
                  <a:pt x="67" y="72"/>
                </a:lnTo>
                <a:close/>
                <a:moveTo>
                  <a:pt x="67" y="72"/>
                </a:moveTo>
                <a:cubicBezTo>
                  <a:pt x="67" y="72"/>
                  <a:pt x="67" y="72"/>
                  <a:pt x="67" y="72"/>
                </a:cubicBezTo>
              </a:path>
            </a:pathLst>
          </a:custGeom>
          <a:solidFill>
            <a:schemeClr val="dk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519" name="Google Shape;519;p43"/>
          <p:cNvSpPr/>
          <p:nvPr/>
        </p:nvSpPr>
        <p:spPr>
          <a:xfrm>
            <a:off x="4308430" y="3606363"/>
            <a:ext cx="272565" cy="220717"/>
          </a:xfrm>
          <a:custGeom>
            <a:pathLst>
              <a:path extrusionOk="0" h="158" w="195">
                <a:moveTo>
                  <a:pt x="195" y="19"/>
                </a:moveTo>
                <a:cubicBezTo>
                  <a:pt x="187" y="22"/>
                  <a:pt x="179" y="24"/>
                  <a:pt x="172" y="25"/>
                </a:cubicBezTo>
                <a:cubicBezTo>
                  <a:pt x="180" y="20"/>
                  <a:pt x="186" y="13"/>
                  <a:pt x="189" y="3"/>
                </a:cubicBezTo>
                <a:cubicBezTo>
                  <a:pt x="181" y="8"/>
                  <a:pt x="173" y="11"/>
                  <a:pt x="164" y="13"/>
                </a:cubicBezTo>
                <a:cubicBezTo>
                  <a:pt x="156" y="5"/>
                  <a:pt x="146" y="0"/>
                  <a:pt x="135" y="0"/>
                </a:cubicBezTo>
                <a:cubicBezTo>
                  <a:pt x="124" y="0"/>
                  <a:pt x="114" y="4"/>
                  <a:pt x="107" y="12"/>
                </a:cubicBezTo>
                <a:cubicBezTo>
                  <a:pt x="99" y="20"/>
                  <a:pt x="95" y="29"/>
                  <a:pt x="95" y="40"/>
                </a:cubicBezTo>
                <a:cubicBezTo>
                  <a:pt x="95" y="43"/>
                  <a:pt x="95" y="46"/>
                  <a:pt x="96" y="49"/>
                </a:cubicBezTo>
                <a:cubicBezTo>
                  <a:pt x="80" y="48"/>
                  <a:pt x="64" y="44"/>
                  <a:pt x="50" y="37"/>
                </a:cubicBezTo>
                <a:cubicBezTo>
                  <a:pt x="36" y="30"/>
                  <a:pt x="24" y="20"/>
                  <a:pt x="14" y="8"/>
                </a:cubicBezTo>
                <a:cubicBezTo>
                  <a:pt x="10" y="14"/>
                  <a:pt x="8" y="20"/>
                  <a:pt x="8" y="28"/>
                </a:cubicBezTo>
                <a:cubicBezTo>
                  <a:pt x="8" y="35"/>
                  <a:pt x="10" y="41"/>
                  <a:pt x="13" y="47"/>
                </a:cubicBezTo>
                <a:cubicBezTo>
                  <a:pt x="16" y="53"/>
                  <a:pt x="21" y="57"/>
                  <a:pt x="26" y="61"/>
                </a:cubicBezTo>
                <a:cubicBezTo>
                  <a:pt x="20" y="61"/>
                  <a:pt x="14" y="59"/>
                  <a:pt x="8" y="56"/>
                </a:cubicBezTo>
                <a:cubicBezTo>
                  <a:pt x="8" y="56"/>
                  <a:pt x="8" y="56"/>
                  <a:pt x="8" y="56"/>
                </a:cubicBezTo>
                <a:cubicBezTo>
                  <a:pt x="8" y="66"/>
                  <a:pt x="11" y="74"/>
                  <a:pt x="17" y="82"/>
                </a:cubicBezTo>
                <a:cubicBezTo>
                  <a:pt x="23" y="89"/>
                  <a:pt x="31" y="94"/>
                  <a:pt x="40" y="95"/>
                </a:cubicBezTo>
                <a:cubicBezTo>
                  <a:pt x="37" y="96"/>
                  <a:pt x="33" y="97"/>
                  <a:pt x="30" y="97"/>
                </a:cubicBezTo>
                <a:cubicBezTo>
                  <a:pt x="27" y="97"/>
                  <a:pt x="25" y="97"/>
                  <a:pt x="22" y="96"/>
                </a:cubicBezTo>
                <a:cubicBezTo>
                  <a:pt x="25" y="104"/>
                  <a:pt x="29" y="111"/>
                  <a:pt x="36" y="116"/>
                </a:cubicBezTo>
                <a:cubicBezTo>
                  <a:pt x="43" y="121"/>
                  <a:pt x="51" y="124"/>
                  <a:pt x="59" y="124"/>
                </a:cubicBezTo>
                <a:cubicBezTo>
                  <a:pt x="45" y="135"/>
                  <a:pt x="28" y="141"/>
                  <a:pt x="10" y="141"/>
                </a:cubicBezTo>
                <a:cubicBezTo>
                  <a:pt x="6" y="141"/>
                  <a:pt x="3" y="141"/>
                  <a:pt x="0" y="140"/>
                </a:cubicBezTo>
                <a:cubicBezTo>
                  <a:pt x="19" y="152"/>
                  <a:pt x="39" y="158"/>
                  <a:pt x="61" y="158"/>
                </a:cubicBezTo>
                <a:cubicBezTo>
                  <a:pt x="76" y="158"/>
                  <a:pt x="89" y="156"/>
                  <a:pt x="101" y="151"/>
                </a:cubicBezTo>
                <a:cubicBezTo>
                  <a:pt x="114" y="147"/>
                  <a:pt x="124" y="141"/>
                  <a:pt x="133" y="133"/>
                </a:cubicBezTo>
                <a:cubicBezTo>
                  <a:pt x="142" y="126"/>
                  <a:pt x="149" y="117"/>
                  <a:pt x="156" y="107"/>
                </a:cubicBezTo>
                <a:cubicBezTo>
                  <a:pt x="162" y="98"/>
                  <a:pt x="167" y="87"/>
                  <a:pt x="170" y="77"/>
                </a:cubicBezTo>
                <a:cubicBezTo>
                  <a:pt x="173" y="66"/>
                  <a:pt x="175" y="56"/>
                  <a:pt x="175" y="45"/>
                </a:cubicBezTo>
                <a:cubicBezTo>
                  <a:pt x="175" y="43"/>
                  <a:pt x="175" y="41"/>
                  <a:pt x="175" y="40"/>
                </a:cubicBezTo>
                <a:cubicBezTo>
                  <a:pt x="182" y="34"/>
                  <a:pt x="189" y="27"/>
                  <a:pt x="195" y="19"/>
                </a:cubicBezTo>
                <a:close/>
                <a:moveTo>
                  <a:pt x="195" y="19"/>
                </a:moveTo>
                <a:cubicBezTo>
                  <a:pt x="195" y="19"/>
                  <a:pt x="195" y="19"/>
                  <a:pt x="195" y="19"/>
                </a:cubicBezTo>
              </a:path>
            </a:pathLst>
          </a:custGeom>
          <a:solidFill>
            <a:schemeClr val="dk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520" name="Google Shape;520;p43"/>
          <p:cNvSpPr/>
          <p:nvPr/>
        </p:nvSpPr>
        <p:spPr>
          <a:xfrm>
            <a:off x="4325352" y="4992463"/>
            <a:ext cx="238720" cy="303466"/>
          </a:xfrm>
          <a:custGeom>
            <a:pathLst>
              <a:path extrusionOk="0" h="506" w="400">
                <a:moveTo>
                  <a:pt x="160" y="336"/>
                </a:moveTo>
                <a:lnTo>
                  <a:pt x="160" y="336"/>
                </a:lnTo>
                <a:cubicBezTo>
                  <a:pt x="150" y="408"/>
                  <a:pt x="133" y="479"/>
                  <a:pt x="89" y="505"/>
                </a:cubicBezTo>
                <a:cubicBezTo>
                  <a:pt x="71" y="408"/>
                  <a:pt x="106" y="327"/>
                  <a:pt x="124" y="248"/>
                </a:cubicBezTo>
                <a:cubicBezTo>
                  <a:pt x="97" y="195"/>
                  <a:pt x="124" y="97"/>
                  <a:pt x="186" y="124"/>
                </a:cubicBezTo>
                <a:cubicBezTo>
                  <a:pt x="257" y="151"/>
                  <a:pt x="124" y="301"/>
                  <a:pt x="213" y="319"/>
                </a:cubicBezTo>
                <a:cubicBezTo>
                  <a:pt x="310" y="336"/>
                  <a:pt x="355" y="151"/>
                  <a:pt x="293" y="97"/>
                </a:cubicBezTo>
                <a:cubicBezTo>
                  <a:pt x="204" y="8"/>
                  <a:pt x="36" y="89"/>
                  <a:pt x="62" y="213"/>
                </a:cubicBezTo>
                <a:cubicBezTo>
                  <a:pt x="62" y="248"/>
                  <a:pt x="97" y="257"/>
                  <a:pt x="71" y="301"/>
                </a:cubicBezTo>
                <a:cubicBezTo>
                  <a:pt x="18" y="283"/>
                  <a:pt x="0" y="239"/>
                  <a:pt x="0" y="186"/>
                </a:cubicBezTo>
                <a:cubicBezTo>
                  <a:pt x="9" y="89"/>
                  <a:pt x="89" y="26"/>
                  <a:pt x="168" y="17"/>
                </a:cubicBezTo>
                <a:cubicBezTo>
                  <a:pt x="275" y="0"/>
                  <a:pt x="372" y="53"/>
                  <a:pt x="390" y="151"/>
                </a:cubicBezTo>
                <a:cubicBezTo>
                  <a:pt x="399" y="257"/>
                  <a:pt x="337" y="380"/>
                  <a:pt x="231" y="372"/>
                </a:cubicBezTo>
                <a:cubicBezTo>
                  <a:pt x="195" y="372"/>
                  <a:pt x="186" y="354"/>
                  <a:pt x="160" y="336"/>
                </a:cubicBezTo>
              </a:path>
            </a:pathLst>
          </a:custGeom>
          <a:solidFill>
            <a:schemeClr val="dk1"/>
          </a:solidFill>
          <a:ln>
            <a:noFill/>
          </a:ln>
        </p:spPr>
        <p:txBody>
          <a:bodyPr anchorCtr="0" anchor="ctr" bIns="60925" lIns="121875" spcFirstLastPara="1" rIns="121875" wrap="square" tIns="60925">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521" name="Google Shape;521;p43"/>
          <p:cNvSpPr/>
          <p:nvPr/>
        </p:nvSpPr>
        <p:spPr>
          <a:xfrm>
            <a:off x="1521662" y="3821532"/>
            <a:ext cx="1904374" cy="730969"/>
          </a:xfrm>
          <a:prstGeom prst="rect">
            <a:avLst/>
          </a:prstGeom>
          <a:noFill/>
          <a:ln>
            <a:noFill/>
          </a:ln>
        </p:spPr>
        <p:txBody>
          <a:bodyPr anchorCtr="0" anchor="ctr" bIns="19050" lIns="19050" spcFirstLastPara="1" rIns="19050" wrap="square" tIns="19050">
            <a:noAutofit/>
          </a:bodyPr>
          <a:lstStyle/>
          <a:p>
            <a:pPr indent="0" lvl="0" marL="0" marR="0" rtl="0" algn="just">
              <a:lnSpc>
                <a:spcPct val="150000"/>
              </a:lnSpc>
              <a:spcBef>
                <a:spcPts val="0"/>
              </a:spcBef>
              <a:spcAft>
                <a:spcPts val="0"/>
              </a:spcAft>
              <a:buNone/>
            </a:pPr>
            <a:r>
              <a:rPr lang="en-US" sz="1000">
                <a:solidFill>
                  <a:srgbClr val="262626"/>
                </a:solidFill>
                <a:latin typeface="Lato"/>
                <a:ea typeface="Lato"/>
                <a:cs typeface="Lato"/>
                <a:sym typeface="Lato"/>
              </a:rPr>
              <a:t>On November 13, Felix Unger was asked to remove himself On November 13, </a:t>
            </a:r>
            <a:endParaRPr/>
          </a:p>
        </p:txBody>
      </p:sp>
      <p:sp>
        <p:nvSpPr>
          <p:cNvPr id="522" name="Google Shape;522;p43"/>
          <p:cNvSpPr/>
          <p:nvPr/>
        </p:nvSpPr>
        <p:spPr>
          <a:xfrm>
            <a:off x="1521662" y="5194219"/>
            <a:ext cx="1904374" cy="730969"/>
          </a:xfrm>
          <a:prstGeom prst="rect">
            <a:avLst/>
          </a:prstGeom>
          <a:noFill/>
          <a:ln>
            <a:noFill/>
          </a:ln>
        </p:spPr>
        <p:txBody>
          <a:bodyPr anchorCtr="0" anchor="ctr" bIns="19050" lIns="19050" spcFirstLastPara="1" rIns="19050" wrap="square" tIns="19050">
            <a:noAutofit/>
          </a:bodyPr>
          <a:lstStyle/>
          <a:p>
            <a:pPr indent="0" lvl="0" marL="0" marR="0" rtl="0" algn="just">
              <a:lnSpc>
                <a:spcPct val="150000"/>
              </a:lnSpc>
              <a:spcBef>
                <a:spcPts val="0"/>
              </a:spcBef>
              <a:spcAft>
                <a:spcPts val="0"/>
              </a:spcAft>
              <a:buNone/>
            </a:pPr>
            <a:r>
              <a:rPr lang="en-US" sz="1000">
                <a:solidFill>
                  <a:srgbClr val="262626"/>
                </a:solidFill>
                <a:latin typeface="Lato"/>
                <a:ea typeface="Lato"/>
                <a:cs typeface="Lato"/>
                <a:sym typeface="Lato"/>
              </a:rPr>
              <a:t>On November 13, Felix Unger was asked to remove himself On November 13, </a:t>
            </a:r>
            <a:endParaRPr/>
          </a:p>
        </p:txBody>
      </p:sp>
      <p:sp>
        <p:nvSpPr>
          <p:cNvPr id="523" name="Google Shape;523;p43"/>
          <p:cNvSpPr/>
          <p:nvPr/>
        </p:nvSpPr>
        <p:spPr>
          <a:xfrm>
            <a:off x="4770418" y="3821532"/>
            <a:ext cx="1904374" cy="730969"/>
          </a:xfrm>
          <a:prstGeom prst="rect">
            <a:avLst/>
          </a:prstGeom>
          <a:noFill/>
          <a:ln>
            <a:noFill/>
          </a:ln>
        </p:spPr>
        <p:txBody>
          <a:bodyPr anchorCtr="0" anchor="ctr" bIns="19050" lIns="19050" spcFirstLastPara="1" rIns="19050" wrap="square" tIns="19050">
            <a:noAutofit/>
          </a:bodyPr>
          <a:lstStyle/>
          <a:p>
            <a:pPr indent="0" lvl="0" marL="0" marR="0" rtl="0" algn="just">
              <a:lnSpc>
                <a:spcPct val="150000"/>
              </a:lnSpc>
              <a:spcBef>
                <a:spcPts val="0"/>
              </a:spcBef>
              <a:spcAft>
                <a:spcPts val="0"/>
              </a:spcAft>
              <a:buNone/>
            </a:pPr>
            <a:r>
              <a:rPr lang="en-US" sz="1000">
                <a:solidFill>
                  <a:srgbClr val="262626"/>
                </a:solidFill>
                <a:latin typeface="Lato"/>
                <a:ea typeface="Lato"/>
                <a:cs typeface="Lato"/>
                <a:sym typeface="Lato"/>
              </a:rPr>
              <a:t>On November 13, Felix Unger was asked to remove himself On November 13, </a:t>
            </a:r>
            <a:endParaRPr/>
          </a:p>
        </p:txBody>
      </p:sp>
      <p:sp>
        <p:nvSpPr>
          <p:cNvPr id="524" name="Google Shape;524;p43"/>
          <p:cNvSpPr/>
          <p:nvPr/>
        </p:nvSpPr>
        <p:spPr>
          <a:xfrm>
            <a:off x="4770418" y="5194219"/>
            <a:ext cx="1904374" cy="730969"/>
          </a:xfrm>
          <a:prstGeom prst="rect">
            <a:avLst/>
          </a:prstGeom>
          <a:noFill/>
          <a:ln>
            <a:noFill/>
          </a:ln>
        </p:spPr>
        <p:txBody>
          <a:bodyPr anchorCtr="0" anchor="ctr" bIns="19050" lIns="19050" spcFirstLastPara="1" rIns="19050" wrap="square" tIns="19050">
            <a:noAutofit/>
          </a:bodyPr>
          <a:lstStyle/>
          <a:p>
            <a:pPr indent="0" lvl="0" marL="0" marR="0" rtl="0" algn="just">
              <a:lnSpc>
                <a:spcPct val="150000"/>
              </a:lnSpc>
              <a:spcBef>
                <a:spcPts val="0"/>
              </a:spcBef>
              <a:spcAft>
                <a:spcPts val="0"/>
              </a:spcAft>
              <a:buNone/>
            </a:pPr>
            <a:r>
              <a:rPr lang="en-US" sz="1000">
                <a:solidFill>
                  <a:srgbClr val="262626"/>
                </a:solidFill>
                <a:latin typeface="Lato"/>
                <a:ea typeface="Lato"/>
                <a:cs typeface="Lato"/>
                <a:sym typeface="Lato"/>
              </a:rPr>
              <a:t>On November 13, Felix Unger was asked to remove himself On November 13, </a:t>
            </a:r>
            <a:endParaRPr/>
          </a:p>
        </p:txBody>
      </p:sp>
      <p:sp>
        <p:nvSpPr>
          <p:cNvPr id="525" name="Google Shape;525;p43"/>
          <p:cNvSpPr txBox="1"/>
          <p:nvPr/>
        </p:nvSpPr>
        <p:spPr>
          <a:xfrm>
            <a:off x="1331826" y="668750"/>
            <a:ext cx="6564600" cy="1323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Social Media</a:t>
            </a:r>
            <a:endParaRPr b="1" sz="7200">
              <a:solidFill>
                <a:schemeClr val="dk1"/>
              </a:solidFill>
              <a:latin typeface="Arial"/>
              <a:ea typeface="Arial"/>
              <a:cs typeface="Arial"/>
              <a:sym typeface="Arial"/>
            </a:endParaRPr>
          </a:p>
        </p:txBody>
      </p:sp>
      <p:sp>
        <p:nvSpPr>
          <p:cNvPr id="526" name="Google Shape;526;p43"/>
          <p:cNvSpPr txBox="1"/>
          <p:nvPr/>
        </p:nvSpPr>
        <p:spPr>
          <a:xfrm>
            <a:off x="1331822" y="1949140"/>
            <a:ext cx="424084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Garamond"/>
                <a:ea typeface="Garamond"/>
                <a:cs typeface="Garamond"/>
                <a:sym typeface="Garamond"/>
              </a:rPr>
              <a:t>Infographic Slide</a:t>
            </a:r>
            <a:endParaRPr sz="3200">
              <a:solidFill>
                <a:schemeClr val="dk1"/>
              </a:solidFill>
              <a:latin typeface="Garamond"/>
              <a:ea typeface="Garamond"/>
              <a:cs typeface="Garamond"/>
              <a:sym typeface="Garamon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0" name="Shape 530"/>
        <p:cNvGrpSpPr/>
        <p:nvPr/>
      </p:nvGrpSpPr>
      <p:grpSpPr>
        <a:xfrm>
          <a:off x="0" y="0"/>
          <a:ext cx="0" cy="0"/>
          <a:chOff x="0" y="0"/>
          <a:chExt cx="0" cy="0"/>
        </a:xfrm>
      </p:grpSpPr>
      <p:sp>
        <p:nvSpPr>
          <p:cNvPr id="531" name="Google Shape;531;p44"/>
          <p:cNvSpPr txBox="1"/>
          <p:nvPr/>
        </p:nvSpPr>
        <p:spPr>
          <a:xfrm>
            <a:off x="997026" y="3070975"/>
            <a:ext cx="551272" cy="496290"/>
          </a:xfrm>
          <a:prstGeom prst="rect">
            <a:avLst/>
          </a:prstGeom>
          <a:noFill/>
          <a:ln>
            <a:noFill/>
          </a:ln>
        </p:spPr>
        <p:txBody>
          <a:bodyPr anchorCtr="0" anchor="t" bIns="45700" lIns="91425" spcFirstLastPara="1" rIns="91425" wrap="square" tIns="45700">
            <a:noAutofit/>
          </a:bodyPr>
          <a:lstStyle/>
          <a:p>
            <a:pPr indent="0" lvl="0" marL="0" marR="0" rtl="0" algn="l">
              <a:lnSpc>
                <a:spcPct val="250000"/>
              </a:lnSpc>
              <a:spcBef>
                <a:spcPts val="0"/>
              </a:spcBef>
              <a:spcAft>
                <a:spcPts val="0"/>
              </a:spcAft>
              <a:buNone/>
            </a:pPr>
            <a:r>
              <a:rPr b="1" lang="en-US" sz="1050">
                <a:solidFill>
                  <a:srgbClr val="000000"/>
                </a:solidFill>
                <a:latin typeface="Lato"/>
                <a:ea typeface="Lato"/>
                <a:cs typeface="Lato"/>
                <a:sym typeface="Lato"/>
              </a:rPr>
              <a:t>2020</a:t>
            </a:r>
            <a:endParaRPr/>
          </a:p>
        </p:txBody>
      </p:sp>
      <p:grpSp>
        <p:nvGrpSpPr>
          <p:cNvPr id="532" name="Google Shape;532;p44"/>
          <p:cNvGrpSpPr/>
          <p:nvPr/>
        </p:nvGrpSpPr>
        <p:grpSpPr>
          <a:xfrm>
            <a:off x="1942063" y="3397333"/>
            <a:ext cx="4410175" cy="1743379"/>
            <a:chOff x="1959074" y="2669739"/>
            <a:chExt cx="4410175" cy="1743379"/>
          </a:xfrm>
        </p:grpSpPr>
        <p:cxnSp>
          <p:nvCxnSpPr>
            <p:cNvPr id="533" name="Google Shape;533;p44"/>
            <p:cNvCxnSpPr/>
            <p:nvPr/>
          </p:nvCxnSpPr>
          <p:spPr>
            <a:xfrm>
              <a:off x="2431593" y="3700828"/>
              <a:ext cx="630025" cy="356145"/>
            </a:xfrm>
            <a:prstGeom prst="straightConnector1">
              <a:avLst/>
            </a:prstGeom>
            <a:noFill/>
            <a:ln cap="flat" cmpd="sng" w="19050">
              <a:solidFill>
                <a:schemeClr val="dk1"/>
              </a:solidFill>
              <a:prstDash val="solid"/>
              <a:miter lim="800000"/>
              <a:headEnd len="sm" w="sm" type="none"/>
              <a:tailEnd len="sm" w="sm" type="none"/>
            </a:ln>
          </p:spPr>
        </p:cxnSp>
        <p:cxnSp>
          <p:nvCxnSpPr>
            <p:cNvPr id="534" name="Google Shape;534;p44"/>
            <p:cNvCxnSpPr/>
            <p:nvPr/>
          </p:nvCxnSpPr>
          <p:spPr>
            <a:xfrm flipH="1" rot="10800000">
              <a:off x="3061618" y="3297355"/>
              <a:ext cx="551272" cy="759620"/>
            </a:xfrm>
            <a:prstGeom prst="straightConnector1">
              <a:avLst/>
            </a:prstGeom>
            <a:noFill/>
            <a:ln cap="flat" cmpd="sng" w="19050">
              <a:solidFill>
                <a:schemeClr val="dk1"/>
              </a:solidFill>
              <a:prstDash val="solid"/>
              <a:miter lim="800000"/>
              <a:headEnd len="sm" w="sm" type="none"/>
              <a:tailEnd len="sm" w="sm" type="none"/>
            </a:ln>
          </p:spPr>
        </p:cxnSp>
        <p:cxnSp>
          <p:nvCxnSpPr>
            <p:cNvPr id="535" name="Google Shape;535;p44"/>
            <p:cNvCxnSpPr/>
            <p:nvPr/>
          </p:nvCxnSpPr>
          <p:spPr>
            <a:xfrm>
              <a:off x="3612890" y="3297355"/>
              <a:ext cx="787531" cy="128742"/>
            </a:xfrm>
            <a:prstGeom prst="straightConnector1">
              <a:avLst/>
            </a:prstGeom>
            <a:noFill/>
            <a:ln cap="flat" cmpd="sng" w="19050">
              <a:solidFill>
                <a:schemeClr val="dk1"/>
              </a:solidFill>
              <a:prstDash val="solid"/>
              <a:miter lim="800000"/>
              <a:headEnd len="sm" w="sm" type="none"/>
              <a:tailEnd len="sm" w="sm" type="none"/>
            </a:ln>
          </p:spPr>
        </p:cxnSp>
        <p:cxnSp>
          <p:nvCxnSpPr>
            <p:cNvPr id="536" name="Google Shape;536;p44"/>
            <p:cNvCxnSpPr/>
            <p:nvPr/>
          </p:nvCxnSpPr>
          <p:spPr>
            <a:xfrm flipH="1" rot="10800000">
              <a:off x="4400421" y="2954043"/>
              <a:ext cx="472519" cy="472054"/>
            </a:xfrm>
            <a:prstGeom prst="straightConnector1">
              <a:avLst/>
            </a:prstGeom>
            <a:noFill/>
            <a:ln cap="flat" cmpd="sng" w="19050">
              <a:solidFill>
                <a:schemeClr val="dk1"/>
              </a:solidFill>
              <a:prstDash val="solid"/>
              <a:miter lim="800000"/>
              <a:headEnd len="sm" w="sm" type="none"/>
              <a:tailEnd len="sm" w="sm" type="none"/>
            </a:ln>
          </p:spPr>
        </p:cxnSp>
        <p:cxnSp>
          <p:nvCxnSpPr>
            <p:cNvPr id="537" name="Google Shape;537;p44"/>
            <p:cNvCxnSpPr/>
            <p:nvPr/>
          </p:nvCxnSpPr>
          <p:spPr>
            <a:xfrm>
              <a:off x="4872940" y="2954043"/>
              <a:ext cx="630025" cy="268208"/>
            </a:xfrm>
            <a:prstGeom prst="straightConnector1">
              <a:avLst/>
            </a:prstGeom>
            <a:noFill/>
            <a:ln cap="flat" cmpd="sng" w="19050">
              <a:solidFill>
                <a:schemeClr val="dk1"/>
              </a:solidFill>
              <a:prstDash val="solid"/>
              <a:miter lim="800000"/>
              <a:headEnd len="sm" w="sm" type="none"/>
              <a:tailEnd len="sm" w="sm" type="none"/>
            </a:ln>
          </p:spPr>
        </p:cxnSp>
        <p:cxnSp>
          <p:nvCxnSpPr>
            <p:cNvPr id="538" name="Google Shape;538;p44"/>
            <p:cNvCxnSpPr/>
            <p:nvPr/>
          </p:nvCxnSpPr>
          <p:spPr>
            <a:xfrm flipH="1" rot="10800000">
              <a:off x="5502965" y="2669739"/>
              <a:ext cx="866284" cy="552512"/>
            </a:xfrm>
            <a:prstGeom prst="straightConnector1">
              <a:avLst/>
            </a:prstGeom>
            <a:noFill/>
            <a:ln cap="flat" cmpd="sng" w="19050">
              <a:solidFill>
                <a:schemeClr val="dk1"/>
              </a:solidFill>
              <a:prstDash val="solid"/>
              <a:miter lim="800000"/>
              <a:headEnd len="sm" w="sm" type="none"/>
              <a:tailEnd len="med" w="med" type="stealth"/>
            </a:ln>
          </p:spPr>
        </p:cxnSp>
        <p:cxnSp>
          <p:nvCxnSpPr>
            <p:cNvPr id="539" name="Google Shape;539;p44"/>
            <p:cNvCxnSpPr/>
            <p:nvPr/>
          </p:nvCxnSpPr>
          <p:spPr>
            <a:xfrm flipH="1" rot="10800000">
              <a:off x="1959074" y="3700828"/>
              <a:ext cx="472519" cy="712290"/>
            </a:xfrm>
            <a:prstGeom prst="straightConnector1">
              <a:avLst/>
            </a:prstGeom>
            <a:noFill/>
            <a:ln cap="flat" cmpd="sng" w="19050">
              <a:solidFill>
                <a:schemeClr val="dk1"/>
              </a:solidFill>
              <a:prstDash val="solid"/>
              <a:miter lim="800000"/>
              <a:headEnd len="sm" w="sm" type="none"/>
              <a:tailEnd len="sm" w="sm" type="none"/>
            </a:ln>
          </p:spPr>
        </p:cxnSp>
      </p:grpSp>
      <p:grpSp>
        <p:nvGrpSpPr>
          <p:cNvPr id="540" name="Google Shape;540;p44"/>
          <p:cNvGrpSpPr/>
          <p:nvPr/>
        </p:nvGrpSpPr>
        <p:grpSpPr>
          <a:xfrm>
            <a:off x="2414582" y="3992767"/>
            <a:ext cx="3937656" cy="1387236"/>
            <a:chOff x="2414582" y="3992767"/>
            <a:chExt cx="3937656" cy="1387236"/>
          </a:xfrm>
        </p:grpSpPr>
        <p:cxnSp>
          <p:nvCxnSpPr>
            <p:cNvPr id="541" name="Google Shape;541;p44"/>
            <p:cNvCxnSpPr/>
            <p:nvPr/>
          </p:nvCxnSpPr>
          <p:spPr>
            <a:xfrm>
              <a:off x="4855929" y="4277071"/>
              <a:ext cx="630025" cy="268208"/>
            </a:xfrm>
            <a:prstGeom prst="straightConnector1">
              <a:avLst/>
            </a:prstGeom>
            <a:noFill/>
            <a:ln cap="flat" cmpd="sng" w="12700">
              <a:solidFill>
                <a:srgbClr val="7F7F7F"/>
              </a:solidFill>
              <a:prstDash val="solid"/>
              <a:miter lim="800000"/>
              <a:headEnd len="sm" w="sm" type="none"/>
              <a:tailEnd len="sm" w="sm" type="none"/>
            </a:ln>
          </p:spPr>
        </p:cxnSp>
        <p:grpSp>
          <p:nvGrpSpPr>
            <p:cNvPr id="542" name="Google Shape;542;p44"/>
            <p:cNvGrpSpPr/>
            <p:nvPr/>
          </p:nvGrpSpPr>
          <p:grpSpPr>
            <a:xfrm>
              <a:off x="2414582" y="3992767"/>
              <a:ext cx="3937656" cy="1387236"/>
              <a:chOff x="2431593" y="3049548"/>
              <a:chExt cx="3937656" cy="1387236"/>
            </a:xfrm>
          </p:grpSpPr>
          <p:cxnSp>
            <p:nvCxnSpPr>
              <p:cNvPr id="543" name="Google Shape;543;p44"/>
              <p:cNvCxnSpPr/>
              <p:nvPr/>
            </p:nvCxnSpPr>
            <p:spPr>
              <a:xfrm>
                <a:off x="2431593" y="4080637"/>
                <a:ext cx="630025" cy="356145"/>
              </a:xfrm>
              <a:prstGeom prst="straightConnector1">
                <a:avLst/>
              </a:prstGeom>
              <a:noFill/>
              <a:ln cap="flat" cmpd="sng" w="12700">
                <a:solidFill>
                  <a:srgbClr val="7F7F7F"/>
                </a:solidFill>
                <a:prstDash val="solid"/>
                <a:miter lim="800000"/>
                <a:headEnd len="sm" w="sm" type="none"/>
                <a:tailEnd len="sm" w="sm" type="none"/>
              </a:ln>
            </p:spPr>
          </p:cxnSp>
          <p:cxnSp>
            <p:nvCxnSpPr>
              <p:cNvPr id="544" name="Google Shape;544;p44"/>
              <p:cNvCxnSpPr/>
              <p:nvPr/>
            </p:nvCxnSpPr>
            <p:spPr>
              <a:xfrm flipH="1" rot="10800000">
                <a:off x="3061618" y="3677164"/>
                <a:ext cx="551272" cy="759620"/>
              </a:xfrm>
              <a:prstGeom prst="straightConnector1">
                <a:avLst/>
              </a:prstGeom>
              <a:noFill/>
              <a:ln cap="flat" cmpd="sng" w="12700">
                <a:solidFill>
                  <a:srgbClr val="7F7F7F"/>
                </a:solidFill>
                <a:prstDash val="solid"/>
                <a:miter lim="800000"/>
                <a:headEnd len="sm" w="sm" type="none"/>
                <a:tailEnd len="sm" w="sm" type="none"/>
              </a:ln>
            </p:spPr>
          </p:cxnSp>
          <p:cxnSp>
            <p:nvCxnSpPr>
              <p:cNvPr id="545" name="Google Shape;545;p44"/>
              <p:cNvCxnSpPr/>
              <p:nvPr/>
            </p:nvCxnSpPr>
            <p:spPr>
              <a:xfrm>
                <a:off x="3612890" y="3677164"/>
                <a:ext cx="787531" cy="128742"/>
              </a:xfrm>
              <a:prstGeom prst="straightConnector1">
                <a:avLst/>
              </a:prstGeom>
              <a:noFill/>
              <a:ln cap="flat" cmpd="sng" w="12700">
                <a:solidFill>
                  <a:srgbClr val="7F7F7F"/>
                </a:solidFill>
                <a:prstDash val="solid"/>
                <a:miter lim="800000"/>
                <a:headEnd len="sm" w="sm" type="none"/>
                <a:tailEnd len="sm" w="sm" type="none"/>
              </a:ln>
            </p:spPr>
          </p:cxnSp>
          <p:cxnSp>
            <p:nvCxnSpPr>
              <p:cNvPr id="546" name="Google Shape;546;p44"/>
              <p:cNvCxnSpPr/>
              <p:nvPr/>
            </p:nvCxnSpPr>
            <p:spPr>
              <a:xfrm flipH="1" rot="10800000">
                <a:off x="4400421" y="3333852"/>
                <a:ext cx="472519" cy="472054"/>
              </a:xfrm>
              <a:prstGeom prst="straightConnector1">
                <a:avLst/>
              </a:prstGeom>
              <a:noFill/>
              <a:ln cap="flat" cmpd="sng" w="12700">
                <a:solidFill>
                  <a:srgbClr val="7F7F7F"/>
                </a:solidFill>
                <a:prstDash val="solid"/>
                <a:miter lim="800000"/>
                <a:headEnd len="sm" w="sm" type="none"/>
                <a:tailEnd len="sm" w="sm" type="none"/>
              </a:ln>
            </p:spPr>
          </p:cxnSp>
          <p:cxnSp>
            <p:nvCxnSpPr>
              <p:cNvPr id="547" name="Google Shape;547;p44"/>
              <p:cNvCxnSpPr/>
              <p:nvPr/>
            </p:nvCxnSpPr>
            <p:spPr>
              <a:xfrm flipH="1" rot="10800000">
                <a:off x="5502965" y="3049548"/>
                <a:ext cx="866284" cy="552512"/>
              </a:xfrm>
              <a:prstGeom prst="straightConnector1">
                <a:avLst/>
              </a:prstGeom>
              <a:noFill/>
              <a:ln cap="flat" cmpd="sng" w="12700">
                <a:solidFill>
                  <a:srgbClr val="7F7F7F"/>
                </a:solidFill>
                <a:prstDash val="solid"/>
                <a:miter lim="800000"/>
                <a:headEnd len="sm" w="sm" type="none"/>
                <a:tailEnd len="med" w="med" type="stealth"/>
              </a:ln>
            </p:spPr>
          </p:cxnSp>
        </p:grpSp>
      </p:grpSp>
      <p:grpSp>
        <p:nvGrpSpPr>
          <p:cNvPr id="548" name="Google Shape;548;p44"/>
          <p:cNvGrpSpPr/>
          <p:nvPr/>
        </p:nvGrpSpPr>
        <p:grpSpPr>
          <a:xfrm>
            <a:off x="1627051" y="3199908"/>
            <a:ext cx="4961447" cy="2424639"/>
            <a:chOff x="1644062" y="2256689"/>
            <a:chExt cx="4961447" cy="2424639"/>
          </a:xfrm>
        </p:grpSpPr>
        <p:cxnSp>
          <p:nvCxnSpPr>
            <p:cNvPr id="549" name="Google Shape;549;p44"/>
            <p:cNvCxnSpPr/>
            <p:nvPr/>
          </p:nvCxnSpPr>
          <p:spPr>
            <a:xfrm>
              <a:off x="1644062" y="4681328"/>
              <a:ext cx="4961447" cy="0"/>
            </a:xfrm>
            <a:prstGeom prst="straightConnector1">
              <a:avLst/>
            </a:prstGeom>
            <a:noFill/>
            <a:ln cap="flat" cmpd="sng" w="38100">
              <a:solidFill>
                <a:schemeClr val="dk1"/>
              </a:solidFill>
              <a:prstDash val="solid"/>
              <a:miter lim="800000"/>
              <a:headEnd len="sm" w="sm" type="none"/>
              <a:tailEnd len="sm" w="sm" type="none"/>
            </a:ln>
          </p:spPr>
        </p:cxnSp>
        <p:cxnSp>
          <p:nvCxnSpPr>
            <p:cNvPr id="550" name="Google Shape;550;p44"/>
            <p:cNvCxnSpPr/>
            <p:nvPr/>
          </p:nvCxnSpPr>
          <p:spPr>
            <a:xfrm>
              <a:off x="1644062" y="2256689"/>
              <a:ext cx="0" cy="2424639"/>
            </a:xfrm>
            <a:prstGeom prst="straightConnector1">
              <a:avLst/>
            </a:prstGeom>
            <a:noFill/>
            <a:ln cap="flat" cmpd="sng" w="38100">
              <a:solidFill>
                <a:schemeClr val="dk1"/>
              </a:solidFill>
              <a:prstDash val="solid"/>
              <a:miter lim="800000"/>
              <a:headEnd len="sm" w="sm" type="none"/>
              <a:tailEnd len="sm" w="sm" type="none"/>
            </a:ln>
          </p:spPr>
        </p:cxnSp>
      </p:grpSp>
      <p:sp>
        <p:nvSpPr>
          <p:cNvPr id="551" name="Google Shape;551;p44"/>
          <p:cNvSpPr txBox="1"/>
          <p:nvPr/>
        </p:nvSpPr>
        <p:spPr>
          <a:xfrm>
            <a:off x="1802652" y="5560758"/>
            <a:ext cx="628968" cy="553998"/>
          </a:xfrm>
          <a:prstGeom prst="rect">
            <a:avLst/>
          </a:prstGeom>
          <a:noFill/>
          <a:ln>
            <a:noFill/>
          </a:ln>
        </p:spPr>
        <p:txBody>
          <a:bodyPr anchorCtr="0" anchor="t" bIns="45700" lIns="91425" spcFirstLastPara="1" rIns="91425" wrap="square" tIns="45700">
            <a:noAutofit/>
          </a:bodyPr>
          <a:lstStyle/>
          <a:p>
            <a:pPr indent="0" lvl="0" marL="0" marR="0" rtl="0" algn="l">
              <a:lnSpc>
                <a:spcPct val="250000"/>
              </a:lnSpc>
              <a:spcBef>
                <a:spcPts val="0"/>
              </a:spcBef>
              <a:spcAft>
                <a:spcPts val="0"/>
              </a:spcAft>
              <a:buNone/>
            </a:pPr>
            <a:r>
              <a:rPr b="1" lang="en-US" sz="1200">
                <a:solidFill>
                  <a:srgbClr val="000000"/>
                </a:solidFill>
                <a:latin typeface="Lato"/>
                <a:ea typeface="Lato"/>
                <a:cs typeface="Lato"/>
                <a:sym typeface="Lato"/>
              </a:rPr>
              <a:t>$50K</a:t>
            </a:r>
            <a:endParaRPr b="1" sz="1200">
              <a:solidFill>
                <a:srgbClr val="000000"/>
              </a:solidFill>
              <a:latin typeface="Lato"/>
              <a:ea typeface="Lato"/>
              <a:cs typeface="Lato"/>
              <a:sym typeface="Lato"/>
            </a:endParaRPr>
          </a:p>
        </p:txBody>
      </p:sp>
      <p:sp>
        <p:nvSpPr>
          <p:cNvPr id="552" name="Google Shape;552;p44"/>
          <p:cNvSpPr/>
          <p:nvPr/>
        </p:nvSpPr>
        <p:spPr>
          <a:xfrm>
            <a:off x="7612260" y="1774164"/>
            <a:ext cx="4218507" cy="50783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900">
                <a:solidFill>
                  <a:schemeClr val="dk1"/>
                </a:solidFill>
                <a:latin typeface="Lato"/>
                <a:ea typeface="Lato"/>
                <a:cs typeface="Lato"/>
                <a:sym typeface="Lato"/>
              </a:rPr>
              <a:t>Your tread must be light and sure, as though your path were upon rice paper. It is said, a Shaolin priest can walk through walls. </a:t>
            </a:r>
            <a:endParaRPr/>
          </a:p>
        </p:txBody>
      </p:sp>
      <p:sp>
        <p:nvSpPr>
          <p:cNvPr id="553" name="Google Shape;553;p44"/>
          <p:cNvSpPr txBox="1"/>
          <p:nvPr/>
        </p:nvSpPr>
        <p:spPr>
          <a:xfrm>
            <a:off x="7612260" y="1283663"/>
            <a:ext cx="2156541"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000000"/>
                </a:solidFill>
                <a:latin typeface="Lato"/>
                <a:ea typeface="Lato"/>
                <a:cs typeface="Lato"/>
                <a:sym typeface="Lato"/>
              </a:rPr>
              <a:t>2020</a:t>
            </a:r>
            <a:endParaRPr b="1" sz="3200">
              <a:solidFill>
                <a:srgbClr val="000000"/>
              </a:solidFill>
              <a:latin typeface="Lato"/>
              <a:ea typeface="Lato"/>
              <a:cs typeface="Lato"/>
              <a:sym typeface="Lato"/>
            </a:endParaRPr>
          </a:p>
        </p:txBody>
      </p:sp>
      <p:sp>
        <p:nvSpPr>
          <p:cNvPr id="554" name="Google Shape;554;p44"/>
          <p:cNvSpPr/>
          <p:nvPr/>
        </p:nvSpPr>
        <p:spPr>
          <a:xfrm>
            <a:off x="7612260" y="3117469"/>
            <a:ext cx="4218507" cy="50783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900">
                <a:solidFill>
                  <a:schemeClr val="dk1"/>
                </a:solidFill>
                <a:latin typeface="Lato"/>
                <a:ea typeface="Lato"/>
                <a:cs typeface="Lato"/>
                <a:sym typeface="Lato"/>
              </a:rPr>
              <a:t>Your tread must be light and sure, as though your path were upon rice paper. It is said, a Shaolin priest can walk through walls. </a:t>
            </a:r>
            <a:endParaRPr/>
          </a:p>
        </p:txBody>
      </p:sp>
      <p:sp>
        <p:nvSpPr>
          <p:cNvPr id="555" name="Google Shape;555;p44"/>
          <p:cNvSpPr txBox="1"/>
          <p:nvPr/>
        </p:nvSpPr>
        <p:spPr>
          <a:xfrm>
            <a:off x="7612260" y="2626968"/>
            <a:ext cx="2156541"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000000"/>
                </a:solidFill>
                <a:latin typeface="Lato"/>
                <a:ea typeface="Lato"/>
                <a:cs typeface="Lato"/>
                <a:sym typeface="Lato"/>
              </a:rPr>
              <a:t>2019</a:t>
            </a:r>
            <a:endParaRPr b="1" sz="3200">
              <a:solidFill>
                <a:srgbClr val="000000"/>
              </a:solidFill>
              <a:latin typeface="Lato"/>
              <a:ea typeface="Lato"/>
              <a:cs typeface="Lato"/>
              <a:sym typeface="Lato"/>
            </a:endParaRPr>
          </a:p>
        </p:txBody>
      </p:sp>
      <p:sp>
        <p:nvSpPr>
          <p:cNvPr id="556" name="Google Shape;556;p44"/>
          <p:cNvSpPr/>
          <p:nvPr/>
        </p:nvSpPr>
        <p:spPr>
          <a:xfrm>
            <a:off x="7612287" y="4441954"/>
            <a:ext cx="4218507" cy="50783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900">
                <a:solidFill>
                  <a:schemeClr val="dk1"/>
                </a:solidFill>
                <a:latin typeface="Lato"/>
                <a:ea typeface="Lato"/>
                <a:cs typeface="Lato"/>
                <a:sym typeface="Lato"/>
              </a:rPr>
              <a:t>Your tread must be light and sure, as though your path were upon rice paper. It is said, a Shaolin priest can walk through walls. </a:t>
            </a:r>
            <a:endParaRPr/>
          </a:p>
        </p:txBody>
      </p:sp>
      <p:sp>
        <p:nvSpPr>
          <p:cNvPr id="557" name="Google Shape;557;p44"/>
          <p:cNvSpPr txBox="1"/>
          <p:nvPr/>
        </p:nvSpPr>
        <p:spPr>
          <a:xfrm>
            <a:off x="7612287" y="3951453"/>
            <a:ext cx="2156541"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000000"/>
                </a:solidFill>
                <a:latin typeface="Lato"/>
                <a:ea typeface="Lato"/>
                <a:cs typeface="Lato"/>
                <a:sym typeface="Lato"/>
              </a:rPr>
              <a:t>2018</a:t>
            </a:r>
            <a:endParaRPr b="1" sz="3200">
              <a:solidFill>
                <a:srgbClr val="000000"/>
              </a:solidFill>
              <a:latin typeface="Lato"/>
              <a:ea typeface="Lato"/>
              <a:cs typeface="Lato"/>
              <a:sym typeface="Lato"/>
            </a:endParaRPr>
          </a:p>
        </p:txBody>
      </p:sp>
      <p:sp>
        <p:nvSpPr>
          <p:cNvPr id="558" name="Google Shape;558;p44"/>
          <p:cNvSpPr/>
          <p:nvPr/>
        </p:nvSpPr>
        <p:spPr>
          <a:xfrm>
            <a:off x="7612287" y="5849083"/>
            <a:ext cx="4218507" cy="50783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900">
                <a:solidFill>
                  <a:schemeClr val="dk1"/>
                </a:solidFill>
                <a:latin typeface="Lato"/>
                <a:ea typeface="Lato"/>
                <a:cs typeface="Lato"/>
                <a:sym typeface="Lato"/>
              </a:rPr>
              <a:t>Your tread must be light and sure, as though your path were upon rice paper. It is said, a Shaolin priest can walk through walls. </a:t>
            </a:r>
            <a:endParaRPr/>
          </a:p>
        </p:txBody>
      </p:sp>
      <p:sp>
        <p:nvSpPr>
          <p:cNvPr id="559" name="Google Shape;559;p44"/>
          <p:cNvSpPr txBox="1"/>
          <p:nvPr/>
        </p:nvSpPr>
        <p:spPr>
          <a:xfrm>
            <a:off x="7612287" y="5358582"/>
            <a:ext cx="2156541"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000000"/>
                </a:solidFill>
                <a:latin typeface="Lato"/>
                <a:ea typeface="Lato"/>
                <a:cs typeface="Lato"/>
                <a:sym typeface="Lato"/>
              </a:rPr>
              <a:t>2017</a:t>
            </a:r>
            <a:endParaRPr b="1" sz="3200">
              <a:solidFill>
                <a:srgbClr val="000000"/>
              </a:solidFill>
              <a:latin typeface="Lato"/>
              <a:ea typeface="Lato"/>
              <a:cs typeface="Lato"/>
              <a:sym typeface="Lato"/>
            </a:endParaRPr>
          </a:p>
        </p:txBody>
      </p:sp>
      <p:sp>
        <p:nvSpPr>
          <p:cNvPr id="560" name="Google Shape;560;p44"/>
          <p:cNvSpPr txBox="1"/>
          <p:nvPr/>
        </p:nvSpPr>
        <p:spPr>
          <a:xfrm>
            <a:off x="997026" y="3757622"/>
            <a:ext cx="551272" cy="496290"/>
          </a:xfrm>
          <a:prstGeom prst="rect">
            <a:avLst/>
          </a:prstGeom>
          <a:noFill/>
          <a:ln>
            <a:noFill/>
          </a:ln>
        </p:spPr>
        <p:txBody>
          <a:bodyPr anchorCtr="0" anchor="t" bIns="45700" lIns="91425" spcFirstLastPara="1" rIns="91425" wrap="square" tIns="45700">
            <a:noAutofit/>
          </a:bodyPr>
          <a:lstStyle/>
          <a:p>
            <a:pPr indent="0" lvl="0" marL="0" marR="0" rtl="0" algn="l">
              <a:lnSpc>
                <a:spcPct val="250000"/>
              </a:lnSpc>
              <a:spcBef>
                <a:spcPts val="0"/>
              </a:spcBef>
              <a:spcAft>
                <a:spcPts val="0"/>
              </a:spcAft>
              <a:buNone/>
            </a:pPr>
            <a:r>
              <a:rPr b="1" lang="en-US" sz="1050">
                <a:solidFill>
                  <a:srgbClr val="000000"/>
                </a:solidFill>
                <a:latin typeface="Lato"/>
                <a:ea typeface="Lato"/>
                <a:cs typeface="Lato"/>
                <a:sym typeface="Lato"/>
              </a:rPr>
              <a:t>2019</a:t>
            </a:r>
            <a:endParaRPr b="1" sz="1050">
              <a:solidFill>
                <a:srgbClr val="000000"/>
              </a:solidFill>
              <a:latin typeface="Lato"/>
              <a:ea typeface="Lato"/>
              <a:cs typeface="Lato"/>
              <a:sym typeface="Lato"/>
            </a:endParaRPr>
          </a:p>
        </p:txBody>
      </p:sp>
      <p:sp>
        <p:nvSpPr>
          <p:cNvPr id="561" name="Google Shape;561;p44"/>
          <p:cNvSpPr txBox="1"/>
          <p:nvPr/>
        </p:nvSpPr>
        <p:spPr>
          <a:xfrm>
            <a:off x="997026" y="4442652"/>
            <a:ext cx="551272" cy="496290"/>
          </a:xfrm>
          <a:prstGeom prst="rect">
            <a:avLst/>
          </a:prstGeom>
          <a:noFill/>
          <a:ln>
            <a:noFill/>
          </a:ln>
        </p:spPr>
        <p:txBody>
          <a:bodyPr anchorCtr="0" anchor="t" bIns="45700" lIns="91425" spcFirstLastPara="1" rIns="91425" wrap="square" tIns="45700">
            <a:noAutofit/>
          </a:bodyPr>
          <a:lstStyle/>
          <a:p>
            <a:pPr indent="0" lvl="0" marL="0" marR="0" rtl="0" algn="l">
              <a:lnSpc>
                <a:spcPct val="250000"/>
              </a:lnSpc>
              <a:spcBef>
                <a:spcPts val="0"/>
              </a:spcBef>
              <a:spcAft>
                <a:spcPts val="0"/>
              </a:spcAft>
              <a:buNone/>
            </a:pPr>
            <a:r>
              <a:rPr b="1" lang="en-US" sz="1050">
                <a:solidFill>
                  <a:srgbClr val="000000"/>
                </a:solidFill>
                <a:latin typeface="Lato"/>
                <a:ea typeface="Lato"/>
                <a:cs typeface="Lato"/>
                <a:sym typeface="Lato"/>
              </a:rPr>
              <a:t>2018</a:t>
            </a:r>
            <a:endParaRPr b="1" sz="1050">
              <a:solidFill>
                <a:srgbClr val="000000"/>
              </a:solidFill>
              <a:latin typeface="Lato"/>
              <a:ea typeface="Lato"/>
              <a:cs typeface="Lato"/>
              <a:sym typeface="Lato"/>
            </a:endParaRPr>
          </a:p>
        </p:txBody>
      </p:sp>
      <p:sp>
        <p:nvSpPr>
          <p:cNvPr id="562" name="Google Shape;562;p44"/>
          <p:cNvSpPr txBox="1"/>
          <p:nvPr/>
        </p:nvSpPr>
        <p:spPr>
          <a:xfrm>
            <a:off x="997026" y="5129299"/>
            <a:ext cx="551272" cy="496290"/>
          </a:xfrm>
          <a:prstGeom prst="rect">
            <a:avLst/>
          </a:prstGeom>
          <a:noFill/>
          <a:ln>
            <a:noFill/>
          </a:ln>
        </p:spPr>
        <p:txBody>
          <a:bodyPr anchorCtr="0" anchor="t" bIns="45700" lIns="91425" spcFirstLastPara="1" rIns="91425" wrap="square" tIns="45700">
            <a:noAutofit/>
          </a:bodyPr>
          <a:lstStyle/>
          <a:p>
            <a:pPr indent="0" lvl="0" marL="0" marR="0" rtl="0" algn="l">
              <a:lnSpc>
                <a:spcPct val="250000"/>
              </a:lnSpc>
              <a:spcBef>
                <a:spcPts val="0"/>
              </a:spcBef>
              <a:spcAft>
                <a:spcPts val="0"/>
              </a:spcAft>
              <a:buNone/>
            </a:pPr>
            <a:r>
              <a:rPr b="1" lang="en-US" sz="1050">
                <a:solidFill>
                  <a:srgbClr val="000000"/>
                </a:solidFill>
                <a:latin typeface="Lato"/>
                <a:ea typeface="Lato"/>
                <a:cs typeface="Lato"/>
                <a:sym typeface="Lato"/>
              </a:rPr>
              <a:t>2017</a:t>
            </a:r>
            <a:endParaRPr b="1" sz="1050">
              <a:solidFill>
                <a:srgbClr val="000000"/>
              </a:solidFill>
              <a:latin typeface="Lato"/>
              <a:ea typeface="Lato"/>
              <a:cs typeface="Lato"/>
              <a:sym typeface="Lato"/>
            </a:endParaRPr>
          </a:p>
        </p:txBody>
      </p:sp>
      <p:sp>
        <p:nvSpPr>
          <p:cNvPr id="563" name="Google Shape;563;p44"/>
          <p:cNvSpPr txBox="1"/>
          <p:nvPr/>
        </p:nvSpPr>
        <p:spPr>
          <a:xfrm>
            <a:off x="3164322" y="5560758"/>
            <a:ext cx="804564" cy="553998"/>
          </a:xfrm>
          <a:prstGeom prst="rect">
            <a:avLst/>
          </a:prstGeom>
          <a:noFill/>
          <a:ln>
            <a:noFill/>
          </a:ln>
        </p:spPr>
        <p:txBody>
          <a:bodyPr anchorCtr="0" anchor="t" bIns="45700" lIns="91425" spcFirstLastPara="1" rIns="91425" wrap="square" tIns="45700">
            <a:noAutofit/>
          </a:bodyPr>
          <a:lstStyle/>
          <a:p>
            <a:pPr indent="0" lvl="0" marL="0" marR="0" rtl="0" algn="l">
              <a:lnSpc>
                <a:spcPct val="250000"/>
              </a:lnSpc>
              <a:spcBef>
                <a:spcPts val="0"/>
              </a:spcBef>
              <a:spcAft>
                <a:spcPts val="0"/>
              </a:spcAft>
              <a:buNone/>
            </a:pPr>
            <a:r>
              <a:rPr b="1" lang="en-US" sz="1200">
                <a:solidFill>
                  <a:srgbClr val="000000"/>
                </a:solidFill>
                <a:latin typeface="Lato"/>
                <a:ea typeface="Lato"/>
                <a:cs typeface="Lato"/>
                <a:sym typeface="Lato"/>
              </a:rPr>
              <a:t>$100K</a:t>
            </a:r>
            <a:endParaRPr b="1" sz="1200">
              <a:solidFill>
                <a:srgbClr val="000000"/>
              </a:solidFill>
              <a:latin typeface="Lato"/>
              <a:ea typeface="Lato"/>
              <a:cs typeface="Lato"/>
              <a:sym typeface="Lato"/>
            </a:endParaRPr>
          </a:p>
        </p:txBody>
      </p:sp>
      <p:sp>
        <p:nvSpPr>
          <p:cNvPr id="564" name="Google Shape;564;p44"/>
          <p:cNvSpPr txBox="1"/>
          <p:nvPr/>
        </p:nvSpPr>
        <p:spPr>
          <a:xfrm>
            <a:off x="4283373" y="5560758"/>
            <a:ext cx="767858" cy="553998"/>
          </a:xfrm>
          <a:prstGeom prst="rect">
            <a:avLst/>
          </a:prstGeom>
          <a:noFill/>
          <a:ln>
            <a:noFill/>
          </a:ln>
        </p:spPr>
        <p:txBody>
          <a:bodyPr anchorCtr="0" anchor="t" bIns="45700" lIns="91425" spcFirstLastPara="1" rIns="91425" wrap="square" tIns="45700">
            <a:noAutofit/>
          </a:bodyPr>
          <a:lstStyle/>
          <a:p>
            <a:pPr indent="0" lvl="0" marL="0" marR="0" rtl="0" algn="l">
              <a:lnSpc>
                <a:spcPct val="250000"/>
              </a:lnSpc>
              <a:spcBef>
                <a:spcPts val="0"/>
              </a:spcBef>
              <a:spcAft>
                <a:spcPts val="0"/>
              </a:spcAft>
              <a:buNone/>
            </a:pPr>
            <a:r>
              <a:rPr b="1" lang="en-US" sz="1200">
                <a:solidFill>
                  <a:srgbClr val="000000"/>
                </a:solidFill>
                <a:latin typeface="Lato"/>
                <a:ea typeface="Lato"/>
                <a:cs typeface="Lato"/>
                <a:sym typeface="Lato"/>
              </a:rPr>
              <a:t>$150K</a:t>
            </a:r>
            <a:endParaRPr b="1" sz="1200">
              <a:solidFill>
                <a:srgbClr val="000000"/>
              </a:solidFill>
              <a:latin typeface="Lato"/>
              <a:ea typeface="Lato"/>
              <a:cs typeface="Lato"/>
              <a:sym typeface="Lato"/>
            </a:endParaRPr>
          </a:p>
        </p:txBody>
      </p:sp>
      <p:sp>
        <p:nvSpPr>
          <p:cNvPr id="565" name="Google Shape;565;p44"/>
          <p:cNvSpPr txBox="1"/>
          <p:nvPr/>
        </p:nvSpPr>
        <p:spPr>
          <a:xfrm>
            <a:off x="5645042" y="5560758"/>
            <a:ext cx="707195" cy="553998"/>
          </a:xfrm>
          <a:prstGeom prst="rect">
            <a:avLst/>
          </a:prstGeom>
          <a:noFill/>
          <a:ln>
            <a:noFill/>
          </a:ln>
        </p:spPr>
        <p:txBody>
          <a:bodyPr anchorCtr="0" anchor="t" bIns="45700" lIns="91425" spcFirstLastPara="1" rIns="91425" wrap="square" tIns="45700">
            <a:noAutofit/>
          </a:bodyPr>
          <a:lstStyle/>
          <a:p>
            <a:pPr indent="0" lvl="0" marL="0" marR="0" rtl="0" algn="l">
              <a:lnSpc>
                <a:spcPct val="250000"/>
              </a:lnSpc>
              <a:spcBef>
                <a:spcPts val="0"/>
              </a:spcBef>
              <a:spcAft>
                <a:spcPts val="0"/>
              </a:spcAft>
              <a:buNone/>
            </a:pPr>
            <a:r>
              <a:rPr b="1" lang="en-US" sz="1200">
                <a:solidFill>
                  <a:srgbClr val="000000"/>
                </a:solidFill>
                <a:latin typeface="Lato"/>
                <a:ea typeface="Lato"/>
                <a:cs typeface="Lato"/>
                <a:sym typeface="Lato"/>
              </a:rPr>
              <a:t>$200K</a:t>
            </a:r>
            <a:endParaRPr b="1" sz="1200">
              <a:solidFill>
                <a:srgbClr val="000000"/>
              </a:solidFill>
              <a:latin typeface="Lato"/>
              <a:ea typeface="Lato"/>
              <a:cs typeface="Lato"/>
              <a:sym typeface="Lato"/>
            </a:endParaRPr>
          </a:p>
        </p:txBody>
      </p:sp>
      <p:sp>
        <p:nvSpPr>
          <p:cNvPr id="566" name="Google Shape;566;p44"/>
          <p:cNvSpPr txBox="1"/>
          <p:nvPr/>
        </p:nvSpPr>
        <p:spPr>
          <a:xfrm>
            <a:off x="1331826" y="668750"/>
            <a:ext cx="5256600" cy="1323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Our Data</a:t>
            </a:r>
            <a:endParaRPr b="1" sz="7200">
              <a:solidFill>
                <a:schemeClr val="dk1"/>
              </a:solidFill>
              <a:latin typeface="Arial"/>
              <a:ea typeface="Arial"/>
              <a:cs typeface="Arial"/>
              <a:sym typeface="Arial"/>
            </a:endParaRPr>
          </a:p>
        </p:txBody>
      </p:sp>
      <p:sp>
        <p:nvSpPr>
          <p:cNvPr id="567" name="Google Shape;567;p44"/>
          <p:cNvSpPr txBox="1"/>
          <p:nvPr/>
        </p:nvSpPr>
        <p:spPr>
          <a:xfrm>
            <a:off x="1331822" y="1949140"/>
            <a:ext cx="424084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Garamond"/>
                <a:ea typeface="Garamond"/>
                <a:cs typeface="Garamond"/>
                <a:sym typeface="Garamond"/>
              </a:rPr>
              <a:t>Infographic Slide</a:t>
            </a:r>
            <a:endParaRPr sz="3200">
              <a:solidFill>
                <a:schemeClr val="dk1"/>
              </a:solidFill>
              <a:latin typeface="Garamond"/>
              <a:ea typeface="Garamond"/>
              <a:cs typeface="Garamond"/>
              <a:sym typeface="Garamon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1" name="Shape 571"/>
        <p:cNvGrpSpPr/>
        <p:nvPr/>
      </p:nvGrpSpPr>
      <p:grpSpPr>
        <a:xfrm>
          <a:off x="0" y="0"/>
          <a:ext cx="0" cy="0"/>
          <a:chOff x="0" y="0"/>
          <a:chExt cx="0" cy="0"/>
        </a:xfrm>
      </p:grpSpPr>
      <p:grpSp>
        <p:nvGrpSpPr>
          <p:cNvPr id="572" name="Google Shape;572;p45"/>
          <p:cNvGrpSpPr/>
          <p:nvPr/>
        </p:nvGrpSpPr>
        <p:grpSpPr>
          <a:xfrm>
            <a:off x="947791" y="2104496"/>
            <a:ext cx="6303371" cy="3928670"/>
            <a:chOff x="947791" y="2104496"/>
            <a:chExt cx="6303371" cy="3928670"/>
          </a:xfrm>
        </p:grpSpPr>
        <p:sp>
          <p:nvSpPr>
            <p:cNvPr id="573" name="Google Shape;573;p45"/>
            <p:cNvSpPr txBox="1"/>
            <p:nvPr/>
          </p:nvSpPr>
          <p:spPr>
            <a:xfrm>
              <a:off x="1940099" y="5594820"/>
              <a:ext cx="479618" cy="2462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000">
                  <a:solidFill>
                    <a:srgbClr val="A5A5A5"/>
                  </a:solidFill>
                  <a:latin typeface="Lato"/>
                  <a:ea typeface="Lato"/>
                  <a:cs typeface="Lato"/>
                  <a:sym typeface="Lato"/>
                </a:rPr>
                <a:t>2013</a:t>
              </a:r>
              <a:endParaRPr b="1" sz="1000">
                <a:solidFill>
                  <a:srgbClr val="A5A5A5"/>
                </a:solidFill>
                <a:latin typeface="Lato"/>
                <a:ea typeface="Lato"/>
                <a:cs typeface="Lato"/>
                <a:sym typeface="Lato"/>
              </a:endParaRPr>
            </a:p>
          </p:txBody>
        </p:sp>
        <p:sp>
          <p:nvSpPr>
            <p:cNvPr id="574" name="Google Shape;574;p45"/>
            <p:cNvSpPr txBox="1"/>
            <p:nvPr/>
          </p:nvSpPr>
          <p:spPr>
            <a:xfrm>
              <a:off x="2879394" y="5594820"/>
              <a:ext cx="479618" cy="2462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000">
                  <a:solidFill>
                    <a:srgbClr val="A5A5A5"/>
                  </a:solidFill>
                  <a:latin typeface="Lato"/>
                  <a:ea typeface="Lato"/>
                  <a:cs typeface="Lato"/>
                  <a:sym typeface="Lato"/>
                </a:rPr>
                <a:t>2014</a:t>
              </a:r>
              <a:endParaRPr b="1" sz="1000">
                <a:solidFill>
                  <a:srgbClr val="A5A5A5"/>
                </a:solidFill>
                <a:latin typeface="Lato"/>
                <a:ea typeface="Lato"/>
                <a:cs typeface="Lato"/>
                <a:sym typeface="Lato"/>
              </a:endParaRPr>
            </a:p>
          </p:txBody>
        </p:sp>
        <p:sp>
          <p:nvSpPr>
            <p:cNvPr id="575" name="Google Shape;575;p45"/>
            <p:cNvSpPr txBox="1"/>
            <p:nvPr/>
          </p:nvSpPr>
          <p:spPr>
            <a:xfrm>
              <a:off x="3844964" y="5594820"/>
              <a:ext cx="479618" cy="2462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000">
                  <a:solidFill>
                    <a:srgbClr val="A5A5A5"/>
                  </a:solidFill>
                  <a:latin typeface="Lato"/>
                  <a:ea typeface="Lato"/>
                  <a:cs typeface="Lato"/>
                  <a:sym typeface="Lato"/>
                </a:rPr>
                <a:t>2015</a:t>
              </a:r>
              <a:endParaRPr b="1" sz="1000">
                <a:solidFill>
                  <a:srgbClr val="A5A5A5"/>
                </a:solidFill>
                <a:latin typeface="Lato"/>
                <a:ea typeface="Lato"/>
                <a:cs typeface="Lato"/>
                <a:sym typeface="Lato"/>
              </a:endParaRPr>
            </a:p>
          </p:txBody>
        </p:sp>
        <p:sp>
          <p:nvSpPr>
            <p:cNvPr id="576" name="Google Shape;576;p45"/>
            <p:cNvSpPr txBox="1"/>
            <p:nvPr/>
          </p:nvSpPr>
          <p:spPr>
            <a:xfrm>
              <a:off x="4820922" y="5594820"/>
              <a:ext cx="479618" cy="2462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000">
                  <a:solidFill>
                    <a:srgbClr val="A5A5A5"/>
                  </a:solidFill>
                  <a:latin typeface="Lato"/>
                  <a:ea typeface="Lato"/>
                  <a:cs typeface="Lato"/>
                  <a:sym typeface="Lato"/>
                </a:rPr>
                <a:t>2016</a:t>
              </a:r>
              <a:endParaRPr b="1" sz="1000">
                <a:solidFill>
                  <a:srgbClr val="A5A5A5"/>
                </a:solidFill>
                <a:latin typeface="Lato"/>
                <a:ea typeface="Lato"/>
                <a:cs typeface="Lato"/>
                <a:sym typeface="Lato"/>
              </a:endParaRPr>
            </a:p>
          </p:txBody>
        </p:sp>
        <p:grpSp>
          <p:nvGrpSpPr>
            <p:cNvPr id="577" name="Google Shape;577;p45"/>
            <p:cNvGrpSpPr/>
            <p:nvPr/>
          </p:nvGrpSpPr>
          <p:grpSpPr>
            <a:xfrm>
              <a:off x="947791" y="2281232"/>
              <a:ext cx="5436327" cy="3234373"/>
              <a:chOff x="947791" y="2281232"/>
              <a:chExt cx="5436327" cy="3234373"/>
            </a:xfrm>
          </p:grpSpPr>
          <p:grpSp>
            <p:nvGrpSpPr>
              <p:cNvPr id="578" name="Google Shape;578;p45"/>
              <p:cNvGrpSpPr/>
              <p:nvPr/>
            </p:nvGrpSpPr>
            <p:grpSpPr>
              <a:xfrm>
                <a:off x="1759675" y="2434922"/>
                <a:ext cx="4624443" cy="3013777"/>
                <a:chOff x="892380" y="1579380"/>
                <a:chExt cx="4609093" cy="1985631"/>
              </a:xfrm>
            </p:grpSpPr>
            <p:cxnSp>
              <p:nvCxnSpPr>
                <p:cNvPr id="579" name="Google Shape;579;p45"/>
                <p:cNvCxnSpPr/>
                <p:nvPr/>
              </p:nvCxnSpPr>
              <p:spPr>
                <a:xfrm>
                  <a:off x="892380" y="3565011"/>
                  <a:ext cx="4609093" cy="0"/>
                </a:xfrm>
                <a:prstGeom prst="straightConnector1">
                  <a:avLst/>
                </a:prstGeom>
                <a:noFill/>
                <a:ln cap="flat" cmpd="sng" w="12700">
                  <a:solidFill>
                    <a:srgbClr val="F2F2F2"/>
                  </a:solidFill>
                  <a:prstDash val="solid"/>
                  <a:miter lim="800000"/>
                  <a:headEnd len="sm" w="sm" type="none"/>
                  <a:tailEnd len="sm" w="sm" type="none"/>
                </a:ln>
              </p:spPr>
            </p:cxnSp>
            <p:cxnSp>
              <p:nvCxnSpPr>
                <p:cNvPr id="580" name="Google Shape;580;p45"/>
                <p:cNvCxnSpPr/>
                <p:nvPr/>
              </p:nvCxnSpPr>
              <p:spPr>
                <a:xfrm>
                  <a:off x="895190" y="3317169"/>
                  <a:ext cx="4606283" cy="0"/>
                </a:xfrm>
                <a:prstGeom prst="straightConnector1">
                  <a:avLst/>
                </a:prstGeom>
                <a:noFill/>
                <a:ln cap="flat" cmpd="sng" w="12700">
                  <a:solidFill>
                    <a:srgbClr val="F2F2F2"/>
                  </a:solidFill>
                  <a:prstDash val="solid"/>
                  <a:miter lim="800000"/>
                  <a:headEnd len="sm" w="sm" type="none"/>
                  <a:tailEnd len="sm" w="sm" type="none"/>
                </a:ln>
              </p:spPr>
            </p:cxnSp>
            <p:cxnSp>
              <p:nvCxnSpPr>
                <p:cNvPr id="581" name="Google Shape;581;p45"/>
                <p:cNvCxnSpPr/>
                <p:nvPr/>
              </p:nvCxnSpPr>
              <p:spPr>
                <a:xfrm>
                  <a:off x="895190" y="3069436"/>
                  <a:ext cx="4605953" cy="0"/>
                </a:xfrm>
                <a:prstGeom prst="straightConnector1">
                  <a:avLst/>
                </a:prstGeom>
                <a:noFill/>
                <a:ln cap="flat" cmpd="sng" w="12700">
                  <a:solidFill>
                    <a:srgbClr val="F2F2F2"/>
                  </a:solidFill>
                  <a:prstDash val="solid"/>
                  <a:miter lim="800000"/>
                  <a:headEnd len="sm" w="sm" type="none"/>
                  <a:tailEnd len="sm" w="sm" type="none"/>
                </a:ln>
              </p:spPr>
            </p:cxnSp>
            <p:cxnSp>
              <p:nvCxnSpPr>
                <p:cNvPr id="582" name="Google Shape;582;p45"/>
                <p:cNvCxnSpPr/>
                <p:nvPr/>
              </p:nvCxnSpPr>
              <p:spPr>
                <a:xfrm>
                  <a:off x="893200" y="2821703"/>
                  <a:ext cx="4605953" cy="0"/>
                </a:xfrm>
                <a:prstGeom prst="straightConnector1">
                  <a:avLst/>
                </a:prstGeom>
                <a:noFill/>
                <a:ln cap="flat" cmpd="sng" w="12700">
                  <a:solidFill>
                    <a:srgbClr val="F2F2F2"/>
                  </a:solidFill>
                  <a:prstDash val="solid"/>
                  <a:miter lim="800000"/>
                  <a:headEnd len="sm" w="sm" type="none"/>
                  <a:tailEnd len="sm" w="sm" type="none"/>
                </a:ln>
              </p:spPr>
            </p:cxnSp>
            <p:cxnSp>
              <p:nvCxnSpPr>
                <p:cNvPr id="583" name="Google Shape;583;p45"/>
                <p:cNvCxnSpPr/>
                <p:nvPr/>
              </p:nvCxnSpPr>
              <p:spPr>
                <a:xfrm>
                  <a:off x="893393" y="2573970"/>
                  <a:ext cx="4605760" cy="0"/>
                </a:xfrm>
                <a:prstGeom prst="straightConnector1">
                  <a:avLst/>
                </a:prstGeom>
                <a:noFill/>
                <a:ln cap="flat" cmpd="sng" w="12700">
                  <a:solidFill>
                    <a:srgbClr val="F2F2F2"/>
                  </a:solidFill>
                  <a:prstDash val="solid"/>
                  <a:miter lim="800000"/>
                  <a:headEnd len="sm" w="sm" type="none"/>
                  <a:tailEnd len="sm" w="sm" type="none"/>
                </a:ln>
              </p:spPr>
            </p:cxnSp>
            <p:cxnSp>
              <p:nvCxnSpPr>
                <p:cNvPr id="584" name="Google Shape;584;p45"/>
                <p:cNvCxnSpPr/>
                <p:nvPr/>
              </p:nvCxnSpPr>
              <p:spPr>
                <a:xfrm>
                  <a:off x="895520" y="2325426"/>
                  <a:ext cx="4603633" cy="0"/>
                </a:xfrm>
                <a:prstGeom prst="straightConnector1">
                  <a:avLst/>
                </a:prstGeom>
                <a:noFill/>
                <a:ln cap="flat" cmpd="sng" w="12700">
                  <a:solidFill>
                    <a:srgbClr val="F2F2F2"/>
                  </a:solidFill>
                  <a:prstDash val="solid"/>
                  <a:miter lim="800000"/>
                  <a:headEnd len="sm" w="sm" type="none"/>
                  <a:tailEnd len="sm" w="sm" type="none"/>
                </a:ln>
              </p:spPr>
            </p:cxnSp>
            <p:cxnSp>
              <p:nvCxnSpPr>
                <p:cNvPr id="585" name="Google Shape;585;p45"/>
                <p:cNvCxnSpPr/>
                <p:nvPr/>
              </p:nvCxnSpPr>
              <p:spPr>
                <a:xfrm>
                  <a:off x="895459" y="2076344"/>
                  <a:ext cx="4603694" cy="0"/>
                </a:xfrm>
                <a:prstGeom prst="straightConnector1">
                  <a:avLst/>
                </a:prstGeom>
                <a:noFill/>
                <a:ln cap="flat" cmpd="sng" w="12700">
                  <a:solidFill>
                    <a:srgbClr val="F2F2F2"/>
                  </a:solidFill>
                  <a:prstDash val="solid"/>
                  <a:miter lim="800000"/>
                  <a:headEnd len="sm" w="sm" type="none"/>
                  <a:tailEnd len="sm" w="sm" type="none"/>
                </a:ln>
              </p:spPr>
            </p:cxnSp>
            <p:cxnSp>
              <p:nvCxnSpPr>
                <p:cNvPr id="586" name="Google Shape;586;p45"/>
                <p:cNvCxnSpPr/>
                <p:nvPr/>
              </p:nvCxnSpPr>
              <p:spPr>
                <a:xfrm flipH="1" rot="10800000">
                  <a:off x="895520" y="1791938"/>
                  <a:ext cx="4603633" cy="36029"/>
                </a:xfrm>
                <a:prstGeom prst="straightConnector1">
                  <a:avLst/>
                </a:prstGeom>
                <a:noFill/>
                <a:ln cap="flat" cmpd="sng" w="12700">
                  <a:solidFill>
                    <a:srgbClr val="F2F2F2"/>
                  </a:solidFill>
                  <a:prstDash val="solid"/>
                  <a:miter lim="800000"/>
                  <a:headEnd len="sm" w="sm" type="none"/>
                  <a:tailEnd len="sm" w="sm" type="none"/>
                </a:ln>
              </p:spPr>
            </p:cxnSp>
            <p:cxnSp>
              <p:nvCxnSpPr>
                <p:cNvPr id="587" name="Google Shape;587;p45"/>
                <p:cNvCxnSpPr/>
                <p:nvPr/>
              </p:nvCxnSpPr>
              <p:spPr>
                <a:xfrm>
                  <a:off x="895520" y="1579380"/>
                  <a:ext cx="4603633" cy="0"/>
                </a:xfrm>
                <a:prstGeom prst="straightConnector1">
                  <a:avLst/>
                </a:prstGeom>
                <a:noFill/>
                <a:ln cap="flat" cmpd="sng" w="12700">
                  <a:solidFill>
                    <a:srgbClr val="F2F2F2"/>
                  </a:solidFill>
                  <a:prstDash val="solid"/>
                  <a:miter lim="800000"/>
                  <a:headEnd len="sm" w="sm" type="none"/>
                  <a:tailEnd len="sm" w="sm" type="none"/>
                </a:ln>
              </p:spPr>
            </p:cxnSp>
          </p:grpSp>
          <p:grpSp>
            <p:nvGrpSpPr>
              <p:cNvPr id="588" name="Google Shape;588;p45"/>
              <p:cNvGrpSpPr/>
              <p:nvPr/>
            </p:nvGrpSpPr>
            <p:grpSpPr>
              <a:xfrm>
                <a:off x="947791" y="2281232"/>
                <a:ext cx="614271" cy="3234373"/>
                <a:chOff x="6142578" y="2427114"/>
                <a:chExt cx="614271" cy="3234373"/>
              </a:xfrm>
            </p:grpSpPr>
            <p:sp>
              <p:nvSpPr>
                <p:cNvPr id="589" name="Google Shape;589;p45"/>
                <p:cNvSpPr txBox="1"/>
                <p:nvPr/>
              </p:nvSpPr>
              <p:spPr>
                <a:xfrm>
                  <a:off x="6142578" y="5430655"/>
                  <a:ext cx="251992"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rgbClr val="A5A5A5"/>
                      </a:solidFill>
                      <a:latin typeface="Lato"/>
                      <a:ea typeface="Lato"/>
                      <a:cs typeface="Lato"/>
                      <a:sym typeface="Lato"/>
                    </a:rPr>
                    <a:t>0</a:t>
                  </a:r>
                  <a:endParaRPr/>
                </a:p>
              </p:txBody>
            </p:sp>
            <p:sp>
              <p:nvSpPr>
                <p:cNvPr id="590" name="Google Shape;590;p45"/>
                <p:cNvSpPr txBox="1"/>
                <p:nvPr/>
              </p:nvSpPr>
              <p:spPr>
                <a:xfrm>
                  <a:off x="6142578" y="4695414"/>
                  <a:ext cx="614271"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rgbClr val="A5A5A5"/>
                      </a:solidFill>
                      <a:latin typeface="Lato"/>
                      <a:ea typeface="Lato"/>
                      <a:cs typeface="Lato"/>
                      <a:sym typeface="Lato"/>
                    </a:rPr>
                    <a:t>200,000</a:t>
                  </a:r>
                  <a:endParaRPr/>
                </a:p>
              </p:txBody>
            </p:sp>
            <p:sp>
              <p:nvSpPr>
                <p:cNvPr id="591" name="Google Shape;591;p45"/>
                <p:cNvSpPr txBox="1"/>
                <p:nvPr/>
              </p:nvSpPr>
              <p:spPr>
                <a:xfrm>
                  <a:off x="6142578" y="3943192"/>
                  <a:ext cx="614271"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rgbClr val="A5A5A5"/>
                      </a:solidFill>
                      <a:latin typeface="Lato"/>
                      <a:ea typeface="Lato"/>
                      <a:cs typeface="Lato"/>
                      <a:sym typeface="Lato"/>
                    </a:rPr>
                    <a:t>400,000</a:t>
                  </a:r>
                  <a:endParaRPr/>
                </a:p>
              </p:txBody>
            </p:sp>
            <p:sp>
              <p:nvSpPr>
                <p:cNvPr id="592" name="Google Shape;592;p45"/>
                <p:cNvSpPr txBox="1"/>
                <p:nvPr/>
              </p:nvSpPr>
              <p:spPr>
                <a:xfrm>
                  <a:off x="6142578" y="3207951"/>
                  <a:ext cx="614271"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rgbClr val="A5A5A5"/>
                      </a:solidFill>
                      <a:latin typeface="Lato"/>
                      <a:ea typeface="Lato"/>
                      <a:cs typeface="Lato"/>
                      <a:sym typeface="Lato"/>
                    </a:rPr>
                    <a:t>600,000</a:t>
                  </a:r>
                  <a:endParaRPr/>
                </a:p>
              </p:txBody>
            </p:sp>
            <p:sp>
              <p:nvSpPr>
                <p:cNvPr id="593" name="Google Shape;593;p45"/>
                <p:cNvSpPr txBox="1"/>
                <p:nvPr/>
              </p:nvSpPr>
              <p:spPr>
                <a:xfrm>
                  <a:off x="6142578" y="2427114"/>
                  <a:ext cx="614271"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rgbClr val="A5A5A5"/>
                      </a:solidFill>
                      <a:latin typeface="Lato"/>
                      <a:ea typeface="Lato"/>
                      <a:cs typeface="Lato"/>
                      <a:sym typeface="Lato"/>
                    </a:rPr>
                    <a:t>800,000</a:t>
                  </a:r>
                  <a:endParaRPr/>
                </a:p>
              </p:txBody>
            </p:sp>
          </p:grpSp>
        </p:grpSp>
        <p:sp>
          <p:nvSpPr>
            <p:cNvPr id="594" name="Google Shape;594;p45"/>
            <p:cNvSpPr txBox="1"/>
            <p:nvPr/>
          </p:nvSpPr>
          <p:spPr>
            <a:xfrm>
              <a:off x="5779890" y="5594820"/>
              <a:ext cx="479618" cy="2462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000">
                  <a:solidFill>
                    <a:srgbClr val="A5A5A5"/>
                  </a:solidFill>
                  <a:latin typeface="Lato"/>
                  <a:ea typeface="Lato"/>
                  <a:cs typeface="Lato"/>
                  <a:sym typeface="Lato"/>
                </a:rPr>
                <a:t>2017</a:t>
              </a:r>
              <a:endParaRPr b="1" sz="1000">
                <a:solidFill>
                  <a:srgbClr val="A5A5A5"/>
                </a:solidFill>
                <a:latin typeface="Lato"/>
                <a:ea typeface="Lato"/>
                <a:cs typeface="Lato"/>
                <a:sym typeface="Lato"/>
              </a:endParaRPr>
            </a:p>
          </p:txBody>
        </p:sp>
        <p:sp>
          <p:nvSpPr>
            <p:cNvPr id="595" name="Google Shape;595;p45"/>
            <p:cNvSpPr/>
            <p:nvPr/>
          </p:nvSpPr>
          <p:spPr>
            <a:xfrm>
              <a:off x="1959292" y="2812226"/>
              <a:ext cx="391886" cy="2635246"/>
            </a:xfrm>
            <a:prstGeom prst="round2SameRect">
              <a:avLst>
                <a:gd fmla="val 50000" name="adj1"/>
                <a:gd fmla="val 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596" name="Google Shape;596;p45"/>
            <p:cNvSpPr/>
            <p:nvPr/>
          </p:nvSpPr>
          <p:spPr>
            <a:xfrm>
              <a:off x="2934307" y="3125836"/>
              <a:ext cx="391886" cy="2321636"/>
            </a:xfrm>
            <a:prstGeom prst="round2SameRect">
              <a:avLst>
                <a:gd fmla="val 50000" name="adj1"/>
                <a:gd fmla="val 0" name="adj2"/>
              </a:avLst>
            </a:prstGeom>
            <a:solidFill>
              <a:srgbClr val="7BD4A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597" name="Google Shape;597;p45"/>
            <p:cNvSpPr/>
            <p:nvPr/>
          </p:nvSpPr>
          <p:spPr>
            <a:xfrm>
              <a:off x="3880066" y="3548694"/>
              <a:ext cx="391886" cy="1898777"/>
            </a:xfrm>
            <a:prstGeom prst="round2SameRect">
              <a:avLst>
                <a:gd fmla="val 50000" name="adj1"/>
                <a:gd fmla="val 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598" name="Google Shape;598;p45"/>
            <p:cNvSpPr/>
            <p:nvPr/>
          </p:nvSpPr>
          <p:spPr>
            <a:xfrm>
              <a:off x="4898418" y="3909762"/>
              <a:ext cx="391886" cy="1537709"/>
            </a:xfrm>
            <a:prstGeom prst="round2SameRect">
              <a:avLst>
                <a:gd fmla="val 50000" name="adj1"/>
                <a:gd fmla="val 0" name="adj2"/>
              </a:avLst>
            </a:prstGeom>
            <a:solidFill>
              <a:srgbClr val="297D5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599" name="Google Shape;599;p45"/>
            <p:cNvSpPr/>
            <p:nvPr/>
          </p:nvSpPr>
          <p:spPr>
            <a:xfrm>
              <a:off x="5822263" y="4205998"/>
              <a:ext cx="391886" cy="1241473"/>
            </a:xfrm>
            <a:prstGeom prst="round2SameRect">
              <a:avLst>
                <a:gd fmla="val 50000" name="adj1"/>
                <a:gd fmla="val 0" name="adj2"/>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cxnSp>
          <p:nvCxnSpPr>
            <p:cNvPr id="600" name="Google Shape;600;p45"/>
            <p:cNvCxnSpPr/>
            <p:nvPr/>
          </p:nvCxnSpPr>
          <p:spPr>
            <a:xfrm>
              <a:off x="7251162" y="2104496"/>
              <a:ext cx="0" cy="3928670"/>
            </a:xfrm>
            <a:prstGeom prst="straightConnector1">
              <a:avLst/>
            </a:prstGeom>
            <a:noFill/>
            <a:ln cap="flat" cmpd="sng" w="9525">
              <a:solidFill>
                <a:srgbClr val="D8D8D8"/>
              </a:solidFill>
              <a:prstDash val="dash"/>
              <a:miter lim="800000"/>
              <a:headEnd len="sm" w="sm" type="none"/>
              <a:tailEnd len="sm" w="sm" type="none"/>
            </a:ln>
          </p:spPr>
        </p:cxnSp>
      </p:grpSp>
      <p:sp>
        <p:nvSpPr>
          <p:cNvPr id="601" name="Google Shape;601;p45"/>
          <p:cNvSpPr txBox="1"/>
          <p:nvPr/>
        </p:nvSpPr>
        <p:spPr>
          <a:xfrm>
            <a:off x="7920891" y="2189330"/>
            <a:ext cx="1473480"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chemeClr val="accent1"/>
                </a:solidFill>
                <a:latin typeface="Lato"/>
                <a:ea typeface="Lato"/>
                <a:cs typeface="Lato"/>
                <a:sym typeface="Lato"/>
              </a:rPr>
              <a:t>Wedding data</a:t>
            </a:r>
            <a:endParaRPr b="1" sz="1600">
              <a:solidFill>
                <a:schemeClr val="accent1"/>
              </a:solidFill>
              <a:latin typeface="Lato"/>
              <a:ea typeface="Lato"/>
              <a:cs typeface="Lato"/>
              <a:sym typeface="Lato"/>
            </a:endParaRPr>
          </a:p>
        </p:txBody>
      </p:sp>
      <p:sp>
        <p:nvSpPr>
          <p:cNvPr id="602" name="Google Shape;602;p45"/>
          <p:cNvSpPr txBox="1"/>
          <p:nvPr/>
        </p:nvSpPr>
        <p:spPr>
          <a:xfrm>
            <a:off x="7920891" y="4739849"/>
            <a:ext cx="1654620"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chemeClr val="accent1"/>
                </a:solidFill>
                <a:latin typeface="Lato"/>
                <a:ea typeface="Lato"/>
                <a:cs typeface="Lato"/>
                <a:sym typeface="Lato"/>
              </a:rPr>
              <a:t>123.456 Project</a:t>
            </a:r>
            <a:endParaRPr b="1" sz="1600">
              <a:solidFill>
                <a:schemeClr val="accent1"/>
              </a:solidFill>
              <a:latin typeface="Lato"/>
              <a:ea typeface="Lato"/>
              <a:cs typeface="Lato"/>
              <a:sym typeface="Lato"/>
            </a:endParaRPr>
          </a:p>
        </p:txBody>
      </p:sp>
      <p:sp>
        <p:nvSpPr>
          <p:cNvPr id="603" name="Google Shape;603;p45"/>
          <p:cNvSpPr txBox="1"/>
          <p:nvPr/>
        </p:nvSpPr>
        <p:spPr>
          <a:xfrm>
            <a:off x="7920891" y="2643236"/>
            <a:ext cx="3323319" cy="2005751"/>
          </a:xfrm>
          <a:prstGeom prst="rect">
            <a:avLst/>
          </a:prstGeom>
          <a:noFill/>
          <a:ln>
            <a:noFill/>
          </a:ln>
        </p:spPr>
        <p:txBody>
          <a:bodyPr anchorCtr="0" anchor="t" bIns="45700" lIns="91425" spcFirstLastPara="1" rIns="91425" wrap="square" tIns="45700">
            <a:noAutofit/>
          </a:bodyPr>
          <a:lstStyle/>
          <a:p>
            <a:pPr indent="0" lvl="0" marL="0" marR="0" rtl="0" algn="just">
              <a:lnSpc>
                <a:spcPct val="114000"/>
              </a:lnSpc>
              <a:spcBef>
                <a:spcPts val="0"/>
              </a:spcBef>
              <a:spcAft>
                <a:spcPts val="0"/>
              </a:spcAft>
              <a:buClr>
                <a:srgbClr val="A5A5A5"/>
              </a:buClr>
              <a:buSzPts val="1050"/>
              <a:buFont typeface="Arial"/>
              <a:buNone/>
            </a:pPr>
            <a:r>
              <a:rPr b="1" lang="en-US" sz="1050">
                <a:solidFill>
                  <a:srgbClr val="A5A5A5"/>
                </a:solidFill>
                <a:latin typeface="Lato"/>
                <a:ea typeface="Lato"/>
                <a:cs typeface="Lato"/>
                <a:sym typeface="Lato"/>
              </a:rPr>
              <a:t>Ut wisi enim </a:t>
            </a:r>
            <a:r>
              <a:rPr lang="en-US" sz="1050">
                <a:solidFill>
                  <a:srgbClr val="A5A5A5"/>
                </a:solidFill>
                <a:latin typeface="Lato"/>
                <a:ea typeface="Lato"/>
                <a:cs typeface="Lato"/>
                <a:sym typeface="Lato"/>
              </a:rPr>
              <a:t>ad minim veniam, quis nostrud exerci tation ullamcorper nibh euismod tincidunt ut laoreet dolore magna aliquam erat volutpat. Ut wisi enim ad minim veniam, quis nostrud exerci. exerci tation ullamcorper nibh euismod </a:t>
            </a:r>
            <a:endParaRPr sz="1050">
              <a:solidFill>
                <a:srgbClr val="A5A5A5"/>
              </a:solidFill>
              <a:latin typeface="Lato"/>
              <a:ea typeface="Lato"/>
              <a:cs typeface="Lato"/>
              <a:sym typeface="Lato"/>
            </a:endParaRPr>
          </a:p>
          <a:p>
            <a:pPr indent="0" lvl="0" marL="0" marR="0" rtl="0" algn="just">
              <a:lnSpc>
                <a:spcPct val="114000"/>
              </a:lnSpc>
              <a:spcBef>
                <a:spcPts val="1000"/>
              </a:spcBef>
              <a:spcAft>
                <a:spcPts val="0"/>
              </a:spcAft>
              <a:buClr>
                <a:srgbClr val="A5A5A5"/>
              </a:buClr>
              <a:buSzPts val="1050"/>
              <a:buFont typeface="Arial"/>
              <a:buNone/>
            </a:pPr>
            <a:r>
              <a:rPr lang="en-US" sz="1050">
                <a:solidFill>
                  <a:srgbClr val="A5A5A5"/>
                </a:solidFill>
                <a:latin typeface="Lato"/>
                <a:ea typeface="Lato"/>
                <a:cs typeface="Lato"/>
                <a:sym typeface="Lato"/>
              </a:rPr>
              <a:t>tincidunt ut laoreet dolore magna aliquam erat volutpat. Ut wisi enim ad minim veniam, quis nostrud exerci. </a:t>
            </a:r>
            <a:endParaRPr/>
          </a:p>
        </p:txBody>
      </p:sp>
      <p:sp>
        <p:nvSpPr>
          <p:cNvPr id="604" name="Google Shape;604;p45"/>
          <p:cNvSpPr txBox="1"/>
          <p:nvPr/>
        </p:nvSpPr>
        <p:spPr>
          <a:xfrm>
            <a:off x="7920891" y="5162533"/>
            <a:ext cx="3323319" cy="785799"/>
          </a:xfrm>
          <a:prstGeom prst="rect">
            <a:avLst/>
          </a:prstGeom>
          <a:noFill/>
          <a:ln>
            <a:noFill/>
          </a:ln>
        </p:spPr>
        <p:txBody>
          <a:bodyPr anchorCtr="0" anchor="t" bIns="45700" lIns="91425" spcFirstLastPara="1" rIns="91425" wrap="square" tIns="45700">
            <a:noAutofit/>
          </a:bodyPr>
          <a:lstStyle/>
          <a:p>
            <a:pPr indent="0" lvl="0" marL="0" marR="0" rtl="0" algn="just">
              <a:lnSpc>
                <a:spcPct val="114000"/>
              </a:lnSpc>
              <a:spcBef>
                <a:spcPts val="0"/>
              </a:spcBef>
              <a:spcAft>
                <a:spcPts val="0"/>
              </a:spcAft>
              <a:buClr>
                <a:srgbClr val="A5A5A5"/>
              </a:buClr>
              <a:buSzPts val="1050"/>
              <a:buFont typeface="Arial"/>
              <a:buNone/>
            </a:pPr>
            <a:r>
              <a:rPr lang="en-US" sz="1050">
                <a:solidFill>
                  <a:srgbClr val="A5A5A5"/>
                </a:solidFill>
                <a:latin typeface="Lato"/>
                <a:ea typeface="Lato"/>
                <a:cs typeface="Lato"/>
                <a:sym typeface="Lato"/>
              </a:rPr>
              <a:t>tincidunt ut laoreet dolore magna aliquam erat volutpat. Ut wisi enim ad minim veniam, quis nostrud exerci. </a:t>
            </a:r>
            <a:endParaRPr/>
          </a:p>
        </p:txBody>
      </p:sp>
      <p:sp>
        <p:nvSpPr>
          <p:cNvPr id="605" name="Google Shape;605;p45"/>
          <p:cNvSpPr txBox="1"/>
          <p:nvPr/>
        </p:nvSpPr>
        <p:spPr>
          <a:xfrm>
            <a:off x="3849161" y="321942"/>
            <a:ext cx="4484939"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a:solidFill>
                  <a:schemeClr val="dk1"/>
                </a:solidFill>
                <a:latin typeface="Arial"/>
                <a:ea typeface="Arial"/>
                <a:cs typeface="Arial"/>
                <a:sym typeface="Arial"/>
              </a:rPr>
              <a:t>Infographic</a:t>
            </a:r>
            <a:endParaRPr b="1" sz="5400">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9" name="Shape 609"/>
        <p:cNvGrpSpPr/>
        <p:nvPr/>
      </p:nvGrpSpPr>
      <p:grpSpPr>
        <a:xfrm>
          <a:off x="0" y="0"/>
          <a:ext cx="0" cy="0"/>
          <a:chOff x="0" y="0"/>
          <a:chExt cx="0" cy="0"/>
        </a:xfrm>
      </p:grpSpPr>
      <p:grpSp>
        <p:nvGrpSpPr>
          <p:cNvPr id="610" name="Google Shape;610;p46"/>
          <p:cNvGrpSpPr/>
          <p:nvPr/>
        </p:nvGrpSpPr>
        <p:grpSpPr>
          <a:xfrm>
            <a:off x="5937136" y="2110997"/>
            <a:ext cx="3966500" cy="721418"/>
            <a:chOff x="7712905" y="9764497"/>
            <a:chExt cx="6346400" cy="1154269"/>
          </a:xfrm>
        </p:grpSpPr>
        <p:sp>
          <p:nvSpPr>
            <p:cNvPr id="611" name="Google Shape;611;p46"/>
            <p:cNvSpPr/>
            <p:nvPr/>
          </p:nvSpPr>
          <p:spPr>
            <a:xfrm>
              <a:off x="7712905" y="9764497"/>
              <a:ext cx="3407050" cy="517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612" name="Google Shape;612;p46"/>
            <p:cNvSpPr/>
            <p:nvPr/>
          </p:nvSpPr>
          <p:spPr>
            <a:xfrm>
              <a:off x="7712905" y="10180102"/>
              <a:ext cx="6346400" cy="7386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Etiam faucibus tortor a ipsum vehicula sed hendrerit eros suscipit.Vestibulum neque elit, Class aptent taciti sociosqu.</a:t>
              </a:r>
              <a:endParaRPr/>
            </a:p>
          </p:txBody>
        </p:sp>
      </p:grpSp>
      <p:grpSp>
        <p:nvGrpSpPr>
          <p:cNvPr id="613" name="Google Shape;613;p46"/>
          <p:cNvGrpSpPr/>
          <p:nvPr/>
        </p:nvGrpSpPr>
        <p:grpSpPr>
          <a:xfrm>
            <a:off x="6552220" y="2906320"/>
            <a:ext cx="3966500" cy="721418"/>
            <a:chOff x="7712905" y="9764497"/>
            <a:chExt cx="6346400" cy="1154269"/>
          </a:xfrm>
        </p:grpSpPr>
        <p:sp>
          <p:nvSpPr>
            <p:cNvPr id="614" name="Google Shape;614;p46"/>
            <p:cNvSpPr/>
            <p:nvPr/>
          </p:nvSpPr>
          <p:spPr>
            <a:xfrm>
              <a:off x="7712905" y="9764497"/>
              <a:ext cx="3407050" cy="517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615" name="Google Shape;615;p46"/>
            <p:cNvSpPr/>
            <p:nvPr/>
          </p:nvSpPr>
          <p:spPr>
            <a:xfrm>
              <a:off x="7712905" y="10180102"/>
              <a:ext cx="6346400" cy="7386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Etiam faucibus tortor a ipsum vehicula sed hendrerit eros suscipit.Vestibulum neque elit, Class aptent taciti sociosqu.</a:t>
              </a:r>
              <a:endParaRPr/>
            </a:p>
          </p:txBody>
        </p:sp>
      </p:grpSp>
      <p:grpSp>
        <p:nvGrpSpPr>
          <p:cNvPr id="616" name="Google Shape;616;p46"/>
          <p:cNvGrpSpPr/>
          <p:nvPr/>
        </p:nvGrpSpPr>
        <p:grpSpPr>
          <a:xfrm>
            <a:off x="7077013" y="3719426"/>
            <a:ext cx="3966500" cy="721418"/>
            <a:chOff x="7712905" y="9764497"/>
            <a:chExt cx="6346400" cy="1154269"/>
          </a:xfrm>
        </p:grpSpPr>
        <p:sp>
          <p:nvSpPr>
            <p:cNvPr id="617" name="Google Shape;617;p46"/>
            <p:cNvSpPr/>
            <p:nvPr/>
          </p:nvSpPr>
          <p:spPr>
            <a:xfrm>
              <a:off x="7712905" y="9764497"/>
              <a:ext cx="3407050" cy="517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618" name="Google Shape;618;p46"/>
            <p:cNvSpPr/>
            <p:nvPr/>
          </p:nvSpPr>
          <p:spPr>
            <a:xfrm>
              <a:off x="7712905" y="10180102"/>
              <a:ext cx="6346400" cy="7386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Etiam faucibus tortor a ipsum vehicula sed hendrerit eros suscipit.Vestibulum neque elit, Class aptent taciti sociosqu.</a:t>
              </a:r>
              <a:endParaRPr/>
            </a:p>
          </p:txBody>
        </p:sp>
      </p:grpSp>
      <p:grpSp>
        <p:nvGrpSpPr>
          <p:cNvPr id="619" name="Google Shape;619;p46"/>
          <p:cNvGrpSpPr/>
          <p:nvPr/>
        </p:nvGrpSpPr>
        <p:grpSpPr>
          <a:xfrm>
            <a:off x="6552220" y="4499357"/>
            <a:ext cx="3966500" cy="721418"/>
            <a:chOff x="7712905" y="9764497"/>
            <a:chExt cx="6346400" cy="1154269"/>
          </a:xfrm>
        </p:grpSpPr>
        <p:sp>
          <p:nvSpPr>
            <p:cNvPr id="620" name="Google Shape;620;p46"/>
            <p:cNvSpPr/>
            <p:nvPr/>
          </p:nvSpPr>
          <p:spPr>
            <a:xfrm>
              <a:off x="7712905" y="9764497"/>
              <a:ext cx="3407050" cy="517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621" name="Google Shape;621;p46"/>
            <p:cNvSpPr/>
            <p:nvPr/>
          </p:nvSpPr>
          <p:spPr>
            <a:xfrm>
              <a:off x="7712905" y="10180102"/>
              <a:ext cx="6346400" cy="7386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Etiam faucibus tortor a ipsum vehicula sed hendrerit eros suscipit.Vestibulum neque elit, Class aptent taciti sociosqu.</a:t>
              </a:r>
              <a:endParaRPr/>
            </a:p>
          </p:txBody>
        </p:sp>
      </p:grpSp>
      <p:grpSp>
        <p:nvGrpSpPr>
          <p:cNvPr id="622" name="Google Shape;622;p46"/>
          <p:cNvGrpSpPr/>
          <p:nvPr/>
        </p:nvGrpSpPr>
        <p:grpSpPr>
          <a:xfrm>
            <a:off x="5937136" y="5266733"/>
            <a:ext cx="3966500" cy="721418"/>
            <a:chOff x="7712905" y="9764497"/>
            <a:chExt cx="6346400" cy="1154269"/>
          </a:xfrm>
        </p:grpSpPr>
        <p:sp>
          <p:nvSpPr>
            <p:cNvPr id="623" name="Google Shape;623;p46"/>
            <p:cNvSpPr/>
            <p:nvPr/>
          </p:nvSpPr>
          <p:spPr>
            <a:xfrm>
              <a:off x="7712905" y="9764497"/>
              <a:ext cx="3407050" cy="517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624" name="Google Shape;624;p46"/>
            <p:cNvSpPr/>
            <p:nvPr/>
          </p:nvSpPr>
          <p:spPr>
            <a:xfrm>
              <a:off x="7712905" y="10180102"/>
              <a:ext cx="6346400" cy="7386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Etiam faucibus tortor a ipsum vehicula sed hendrerit eros suscipit.Vestibulum neque elit, Class aptent taciti sociosqu.</a:t>
              </a:r>
              <a:endParaRPr/>
            </a:p>
          </p:txBody>
        </p:sp>
      </p:grpSp>
      <p:grpSp>
        <p:nvGrpSpPr>
          <p:cNvPr id="625" name="Google Shape;625;p46"/>
          <p:cNvGrpSpPr/>
          <p:nvPr/>
        </p:nvGrpSpPr>
        <p:grpSpPr>
          <a:xfrm>
            <a:off x="1637668" y="1899580"/>
            <a:ext cx="5120674" cy="4360916"/>
            <a:chOff x="2605187" y="3039327"/>
            <a:chExt cx="8193079" cy="6977466"/>
          </a:xfrm>
        </p:grpSpPr>
        <p:sp>
          <p:nvSpPr>
            <p:cNvPr id="626" name="Google Shape;626;p46"/>
            <p:cNvSpPr/>
            <p:nvPr/>
          </p:nvSpPr>
          <p:spPr>
            <a:xfrm>
              <a:off x="5008490" y="8499953"/>
              <a:ext cx="3926928" cy="1314595"/>
            </a:xfrm>
            <a:custGeom>
              <a:pathLst>
                <a:path extrusionOk="0" h="468" w="1366">
                  <a:moveTo>
                    <a:pt x="1206" y="0"/>
                  </a:moveTo>
                  <a:lnTo>
                    <a:pt x="0" y="0"/>
                  </a:lnTo>
                  <a:lnTo>
                    <a:pt x="0" y="468"/>
                  </a:lnTo>
                  <a:lnTo>
                    <a:pt x="1206" y="468"/>
                  </a:lnTo>
                  <a:lnTo>
                    <a:pt x="1366" y="235"/>
                  </a:lnTo>
                  <a:lnTo>
                    <a:pt x="1206"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27" name="Google Shape;627;p46"/>
            <p:cNvSpPr/>
            <p:nvPr/>
          </p:nvSpPr>
          <p:spPr>
            <a:xfrm>
              <a:off x="5383379" y="8293091"/>
              <a:ext cx="3616454" cy="1266838"/>
            </a:xfrm>
            <a:custGeom>
              <a:pathLst>
                <a:path extrusionOk="0" h="468" w="1258">
                  <a:moveTo>
                    <a:pt x="1098" y="0"/>
                  </a:moveTo>
                  <a:lnTo>
                    <a:pt x="125" y="0"/>
                  </a:lnTo>
                  <a:lnTo>
                    <a:pt x="96" y="12"/>
                  </a:lnTo>
                  <a:lnTo>
                    <a:pt x="96" y="391"/>
                  </a:lnTo>
                  <a:lnTo>
                    <a:pt x="96" y="391"/>
                  </a:lnTo>
                  <a:lnTo>
                    <a:pt x="95" y="391"/>
                  </a:lnTo>
                  <a:lnTo>
                    <a:pt x="0" y="468"/>
                  </a:lnTo>
                  <a:lnTo>
                    <a:pt x="1098" y="468"/>
                  </a:lnTo>
                  <a:lnTo>
                    <a:pt x="1258" y="235"/>
                  </a:lnTo>
                  <a:lnTo>
                    <a:pt x="1098" y="0"/>
                  </a:lnTo>
                  <a:close/>
                </a:path>
              </a:pathLst>
            </a:custGeom>
            <a:solidFill>
              <a:srgbClr val="D1F1E2"/>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28" name="Google Shape;628;p46"/>
            <p:cNvSpPr/>
            <p:nvPr/>
          </p:nvSpPr>
          <p:spPr>
            <a:xfrm>
              <a:off x="5318965" y="8499953"/>
              <a:ext cx="3616454" cy="1314595"/>
            </a:xfrm>
            <a:custGeom>
              <a:pathLst>
                <a:path extrusionOk="0" h="468" w="1258">
                  <a:moveTo>
                    <a:pt x="1098" y="0"/>
                  </a:moveTo>
                  <a:lnTo>
                    <a:pt x="125" y="0"/>
                  </a:lnTo>
                  <a:lnTo>
                    <a:pt x="96" y="12"/>
                  </a:lnTo>
                  <a:lnTo>
                    <a:pt x="96" y="391"/>
                  </a:lnTo>
                  <a:lnTo>
                    <a:pt x="96" y="391"/>
                  </a:lnTo>
                  <a:lnTo>
                    <a:pt x="95" y="391"/>
                  </a:lnTo>
                  <a:lnTo>
                    <a:pt x="0" y="468"/>
                  </a:lnTo>
                  <a:lnTo>
                    <a:pt x="1098" y="468"/>
                  </a:lnTo>
                  <a:lnTo>
                    <a:pt x="1258" y="235"/>
                  </a:lnTo>
                  <a:lnTo>
                    <a:pt x="1098"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29" name="Google Shape;629;p46"/>
            <p:cNvSpPr/>
            <p:nvPr/>
          </p:nvSpPr>
          <p:spPr>
            <a:xfrm>
              <a:off x="3775217" y="7188167"/>
              <a:ext cx="6111749" cy="1311787"/>
            </a:xfrm>
            <a:custGeom>
              <a:pathLst>
                <a:path extrusionOk="0" h="467" w="2126">
                  <a:moveTo>
                    <a:pt x="1965" y="0"/>
                  </a:moveTo>
                  <a:lnTo>
                    <a:pt x="0" y="0"/>
                  </a:lnTo>
                  <a:lnTo>
                    <a:pt x="0" y="467"/>
                  </a:lnTo>
                  <a:lnTo>
                    <a:pt x="1965" y="467"/>
                  </a:lnTo>
                  <a:lnTo>
                    <a:pt x="2126" y="234"/>
                  </a:lnTo>
                  <a:lnTo>
                    <a:pt x="1965"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30" name="Google Shape;630;p46"/>
            <p:cNvSpPr/>
            <p:nvPr/>
          </p:nvSpPr>
          <p:spPr>
            <a:xfrm>
              <a:off x="5663795" y="7188167"/>
              <a:ext cx="4208655" cy="1126395"/>
            </a:xfrm>
            <a:custGeom>
              <a:pathLst>
                <a:path extrusionOk="0" h="467" w="1464">
                  <a:moveTo>
                    <a:pt x="1303" y="0"/>
                  </a:moveTo>
                  <a:lnTo>
                    <a:pt x="175" y="0"/>
                  </a:lnTo>
                  <a:lnTo>
                    <a:pt x="175" y="405"/>
                  </a:lnTo>
                  <a:lnTo>
                    <a:pt x="0" y="467"/>
                  </a:lnTo>
                  <a:lnTo>
                    <a:pt x="1303" y="467"/>
                  </a:lnTo>
                  <a:lnTo>
                    <a:pt x="1464" y="234"/>
                  </a:lnTo>
                  <a:lnTo>
                    <a:pt x="1303" y="0"/>
                  </a:lnTo>
                  <a:close/>
                </a:path>
              </a:pathLst>
            </a:custGeom>
            <a:gradFill>
              <a:gsLst>
                <a:gs pos="0">
                  <a:schemeClr val="accent2"/>
                </a:gs>
                <a:gs pos="100000">
                  <a:srgbClr val="4A7B29"/>
                </a:gs>
              </a:gsLst>
              <a:lin ang="0" scaled="0"/>
            </a:gra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31" name="Google Shape;631;p46"/>
            <p:cNvSpPr/>
            <p:nvPr/>
          </p:nvSpPr>
          <p:spPr>
            <a:xfrm>
              <a:off x="5678311" y="7188167"/>
              <a:ext cx="4208655" cy="1311787"/>
            </a:xfrm>
            <a:custGeom>
              <a:pathLst>
                <a:path extrusionOk="0" h="467" w="1464">
                  <a:moveTo>
                    <a:pt x="1303" y="0"/>
                  </a:moveTo>
                  <a:lnTo>
                    <a:pt x="175" y="0"/>
                  </a:lnTo>
                  <a:lnTo>
                    <a:pt x="175" y="405"/>
                  </a:lnTo>
                  <a:lnTo>
                    <a:pt x="0" y="467"/>
                  </a:lnTo>
                  <a:lnTo>
                    <a:pt x="1303" y="467"/>
                  </a:lnTo>
                  <a:lnTo>
                    <a:pt x="1464" y="234"/>
                  </a:lnTo>
                  <a:lnTo>
                    <a:pt x="1303"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32" name="Google Shape;632;p46"/>
            <p:cNvSpPr/>
            <p:nvPr/>
          </p:nvSpPr>
          <p:spPr>
            <a:xfrm>
              <a:off x="4686517" y="5867954"/>
              <a:ext cx="6111749" cy="1320213"/>
            </a:xfrm>
            <a:custGeom>
              <a:pathLst>
                <a:path extrusionOk="0" h="470" w="2126">
                  <a:moveTo>
                    <a:pt x="1965" y="0"/>
                  </a:moveTo>
                  <a:lnTo>
                    <a:pt x="0" y="0"/>
                  </a:lnTo>
                  <a:lnTo>
                    <a:pt x="0" y="470"/>
                  </a:lnTo>
                  <a:lnTo>
                    <a:pt x="1965" y="470"/>
                  </a:lnTo>
                  <a:lnTo>
                    <a:pt x="2126" y="235"/>
                  </a:lnTo>
                  <a:lnTo>
                    <a:pt x="1965" y="0"/>
                  </a:lnTo>
                  <a:close/>
                </a:path>
              </a:pathLst>
            </a:custGeom>
            <a:solidFill>
              <a:srgbClr val="AAA876"/>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33" name="Google Shape;633;p46"/>
            <p:cNvSpPr/>
            <p:nvPr/>
          </p:nvSpPr>
          <p:spPr>
            <a:xfrm>
              <a:off x="4686517" y="5867954"/>
              <a:ext cx="6111749" cy="1320213"/>
            </a:xfrm>
            <a:custGeom>
              <a:pathLst>
                <a:path extrusionOk="0" h="470" w="2126">
                  <a:moveTo>
                    <a:pt x="1965" y="0"/>
                  </a:moveTo>
                  <a:lnTo>
                    <a:pt x="0" y="0"/>
                  </a:lnTo>
                  <a:lnTo>
                    <a:pt x="0" y="470"/>
                  </a:lnTo>
                  <a:lnTo>
                    <a:pt x="1965" y="470"/>
                  </a:lnTo>
                  <a:lnTo>
                    <a:pt x="2126" y="235"/>
                  </a:lnTo>
                  <a:lnTo>
                    <a:pt x="1965"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34" name="Google Shape;634;p46"/>
            <p:cNvSpPr/>
            <p:nvPr/>
          </p:nvSpPr>
          <p:spPr>
            <a:xfrm>
              <a:off x="6100901" y="5867954"/>
              <a:ext cx="4697365" cy="1320213"/>
            </a:xfrm>
            <a:custGeom>
              <a:pathLst>
                <a:path extrusionOk="0" h="470" w="1634">
                  <a:moveTo>
                    <a:pt x="1473" y="0"/>
                  </a:moveTo>
                  <a:lnTo>
                    <a:pt x="1158" y="0"/>
                  </a:lnTo>
                  <a:lnTo>
                    <a:pt x="1158" y="0"/>
                  </a:lnTo>
                  <a:lnTo>
                    <a:pt x="0" y="0"/>
                  </a:lnTo>
                  <a:lnTo>
                    <a:pt x="0" y="450"/>
                  </a:lnTo>
                  <a:lnTo>
                    <a:pt x="28" y="453"/>
                  </a:lnTo>
                  <a:lnTo>
                    <a:pt x="28" y="470"/>
                  </a:lnTo>
                  <a:lnTo>
                    <a:pt x="1473" y="470"/>
                  </a:lnTo>
                  <a:lnTo>
                    <a:pt x="1634" y="235"/>
                  </a:lnTo>
                  <a:lnTo>
                    <a:pt x="1473" y="0"/>
                  </a:lnTo>
                  <a:close/>
                </a:path>
              </a:pathLst>
            </a:custGeom>
            <a:gradFill>
              <a:gsLst>
                <a:gs pos="0">
                  <a:schemeClr val="accent3"/>
                </a:gs>
                <a:gs pos="100000">
                  <a:srgbClr val="297D53"/>
                </a:gs>
              </a:gsLst>
              <a:lin ang="0" scaled="0"/>
            </a:gra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35" name="Google Shape;635;p46"/>
            <p:cNvSpPr/>
            <p:nvPr/>
          </p:nvSpPr>
          <p:spPr>
            <a:xfrm>
              <a:off x="6100901" y="5867954"/>
              <a:ext cx="4697365" cy="1320213"/>
            </a:xfrm>
            <a:custGeom>
              <a:pathLst>
                <a:path extrusionOk="0" h="470" w="1634">
                  <a:moveTo>
                    <a:pt x="1473" y="0"/>
                  </a:moveTo>
                  <a:lnTo>
                    <a:pt x="1158" y="0"/>
                  </a:lnTo>
                  <a:lnTo>
                    <a:pt x="1158" y="0"/>
                  </a:lnTo>
                  <a:lnTo>
                    <a:pt x="0" y="0"/>
                  </a:lnTo>
                  <a:lnTo>
                    <a:pt x="0" y="450"/>
                  </a:lnTo>
                  <a:lnTo>
                    <a:pt x="28" y="453"/>
                  </a:lnTo>
                  <a:lnTo>
                    <a:pt x="28" y="470"/>
                  </a:lnTo>
                  <a:lnTo>
                    <a:pt x="1473" y="470"/>
                  </a:lnTo>
                  <a:lnTo>
                    <a:pt x="1634" y="235"/>
                  </a:lnTo>
                  <a:lnTo>
                    <a:pt x="1473"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36" name="Google Shape;636;p46"/>
            <p:cNvSpPr/>
            <p:nvPr/>
          </p:nvSpPr>
          <p:spPr>
            <a:xfrm>
              <a:off x="3775217" y="4556167"/>
              <a:ext cx="6114625" cy="1311787"/>
            </a:xfrm>
            <a:custGeom>
              <a:pathLst>
                <a:path extrusionOk="0" h="467" w="2127">
                  <a:moveTo>
                    <a:pt x="1967" y="0"/>
                  </a:moveTo>
                  <a:lnTo>
                    <a:pt x="0" y="0"/>
                  </a:lnTo>
                  <a:lnTo>
                    <a:pt x="0" y="467"/>
                  </a:lnTo>
                  <a:lnTo>
                    <a:pt x="1967" y="467"/>
                  </a:lnTo>
                  <a:lnTo>
                    <a:pt x="2127" y="234"/>
                  </a:lnTo>
                  <a:lnTo>
                    <a:pt x="1967" y="0"/>
                  </a:lnTo>
                  <a:close/>
                </a:path>
              </a:pathLst>
            </a:custGeom>
            <a:solidFill>
              <a:srgbClr val="B7B96E"/>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37" name="Google Shape;637;p46"/>
            <p:cNvSpPr/>
            <p:nvPr/>
          </p:nvSpPr>
          <p:spPr>
            <a:xfrm>
              <a:off x="3775217" y="4556167"/>
              <a:ext cx="6114625" cy="1311787"/>
            </a:xfrm>
            <a:custGeom>
              <a:pathLst>
                <a:path extrusionOk="0" h="467" w="2127">
                  <a:moveTo>
                    <a:pt x="1967" y="0"/>
                  </a:moveTo>
                  <a:lnTo>
                    <a:pt x="0" y="0"/>
                  </a:lnTo>
                  <a:lnTo>
                    <a:pt x="0" y="467"/>
                  </a:lnTo>
                  <a:lnTo>
                    <a:pt x="1967" y="467"/>
                  </a:lnTo>
                  <a:lnTo>
                    <a:pt x="2127" y="234"/>
                  </a:lnTo>
                  <a:lnTo>
                    <a:pt x="1967"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38" name="Google Shape;638;p46"/>
            <p:cNvSpPr/>
            <p:nvPr/>
          </p:nvSpPr>
          <p:spPr>
            <a:xfrm>
              <a:off x="5186726" y="4556167"/>
              <a:ext cx="4703115" cy="1311787"/>
            </a:xfrm>
            <a:custGeom>
              <a:pathLst>
                <a:path extrusionOk="0" h="467" w="1636">
                  <a:moveTo>
                    <a:pt x="1474" y="0"/>
                  </a:moveTo>
                  <a:lnTo>
                    <a:pt x="1145" y="0"/>
                  </a:lnTo>
                  <a:lnTo>
                    <a:pt x="1145" y="0"/>
                  </a:lnTo>
                  <a:lnTo>
                    <a:pt x="0" y="0"/>
                  </a:lnTo>
                  <a:lnTo>
                    <a:pt x="0" y="467"/>
                  </a:lnTo>
                  <a:lnTo>
                    <a:pt x="1474" y="467"/>
                  </a:lnTo>
                  <a:lnTo>
                    <a:pt x="1636" y="234"/>
                  </a:lnTo>
                  <a:lnTo>
                    <a:pt x="1474" y="0"/>
                  </a:lnTo>
                  <a:close/>
                </a:path>
              </a:pathLst>
            </a:custGeom>
            <a:gradFill>
              <a:gsLst>
                <a:gs pos="0">
                  <a:schemeClr val="accent4"/>
                </a:gs>
                <a:gs pos="100000">
                  <a:srgbClr val="30937B"/>
                </a:gs>
              </a:gsLst>
              <a:lin ang="0" scaled="0"/>
            </a:gra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39" name="Google Shape;639;p46"/>
            <p:cNvSpPr/>
            <p:nvPr/>
          </p:nvSpPr>
          <p:spPr>
            <a:xfrm>
              <a:off x="5186726" y="4556167"/>
              <a:ext cx="4703115" cy="1311787"/>
            </a:xfrm>
            <a:custGeom>
              <a:pathLst>
                <a:path extrusionOk="0" h="467" w="1636">
                  <a:moveTo>
                    <a:pt x="1474" y="0"/>
                  </a:moveTo>
                  <a:lnTo>
                    <a:pt x="1145" y="0"/>
                  </a:lnTo>
                  <a:lnTo>
                    <a:pt x="1145" y="0"/>
                  </a:lnTo>
                  <a:lnTo>
                    <a:pt x="0" y="0"/>
                  </a:lnTo>
                  <a:lnTo>
                    <a:pt x="0" y="467"/>
                  </a:lnTo>
                  <a:lnTo>
                    <a:pt x="1474" y="467"/>
                  </a:lnTo>
                  <a:lnTo>
                    <a:pt x="1636" y="234"/>
                  </a:lnTo>
                  <a:lnTo>
                    <a:pt x="1474"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40" name="Google Shape;640;p46"/>
            <p:cNvSpPr/>
            <p:nvPr/>
          </p:nvSpPr>
          <p:spPr>
            <a:xfrm>
              <a:off x="5008490" y="3334269"/>
              <a:ext cx="3932678" cy="1221900"/>
            </a:xfrm>
            <a:custGeom>
              <a:pathLst>
                <a:path extrusionOk="0" h="435" w="1368">
                  <a:moveTo>
                    <a:pt x="1207" y="0"/>
                  </a:moveTo>
                  <a:lnTo>
                    <a:pt x="0" y="0"/>
                  </a:lnTo>
                  <a:lnTo>
                    <a:pt x="0" y="435"/>
                  </a:lnTo>
                  <a:lnTo>
                    <a:pt x="1207" y="435"/>
                  </a:lnTo>
                  <a:lnTo>
                    <a:pt x="1368" y="217"/>
                  </a:lnTo>
                  <a:lnTo>
                    <a:pt x="1207" y="0"/>
                  </a:lnTo>
                  <a:close/>
                </a:path>
              </a:pathLst>
            </a:custGeom>
            <a:solidFill>
              <a:srgbClr val="B87471"/>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41" name="Google Shape;641;p46"/>
            <p:cNvSpPr/>
            <p:nvPr/>
          </p:nvSpPr>
          <p:spPr>
            <a:xfrm>
              <a:off x="5008490" y="3334269"/>
              <a:ext cx="3932678" cy="1221900"/>
            </a:xfrm>
            <a:custGeom>
              <a:pathLst>
                <a:path extrusionOk="0" h="435" w="1368">
                  <a:moveTo>
                    <a:pt x="1207" y="0"/>
                  </a:moveTo>
                  <a:lnTo>
                    <a:pt x="0" y="0"/>
                  </a:lnTo>
                  <a:lnTo>
                    <a:pt x="0" y="435"/>
                  </a:lnTo>
                  <a:lnTo>
                    <a:pt x="1207" y="435"/>
                  </a:lnTo>
                  <a:lnTo>
                    <a:pt x="1368" y="217"/>
                  </a:lnTo>
                  <a:lnTo>
                    <a:pt x="1207"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42" name="Google Shape;642;p46"/>
            <p:cNvSpPr/>
            <p:nvPr/>
          </p:nvSpPr>
          <p:spPr>
            <a:xfrm>
              <a:off x="5008490" y="3334269"/>
              <a:ext cx="3932678" cy="1221900"/>
            </a:xfrm>
            <a:custGeom>
              <a:pathLst>
                <a:path extrusionOk="0" h="435" w="1368">
                  <a:moveTo>
                    <a:pt x="1206" y="0"/>
                  </a:moveTo>
                  <a:lnTo>
                    <a:pt x="0" y="0"/>
                  </a:lnTo>
                  <a:lnTo>
                    <a:pt x="0" y="435"/>
                  </a:lnTo>
                  <a:lnTo>
                    <a:pt x="1206" y="435"/>
                  </a:lnTo>
                  <a:lnTo>
                    <a:pt x="1368" y="217"/>
                  </a:lnTo>
                  <a:lnTo>
                    <a:pt x="1206" y="0"/>
                  </a:lnTo>
                  <a:close/>
                </a:path>
              </a:pathLst>
            </a:custGeom>
            <a:gradFill>
              <a:gsLst>
                <a:gs pos="0">
                  <a:schemeClr val="accent5"/>
                </a:gs>
                <a:gs pos="100000">
                  <a:srgbClr val="2D8DA8"/>
                </a:gs>
              </a:gsLst>
              <a:lin ang="0" scaled="0"/>
            </a:gra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43" name="Google Shape;643;p46"/>
            <p:cNvSpPr/>
            <p:nvPr/>
          </p:nvSpPr>
          <p:spPr>
            <a:xfrm>
              <a:off x="5008490" y="3334269"/>
              <a:ext cx="3932678" cy="1221900"/>
            </a:xfrm>
            <a:custGeom>
              <a:pathLst>
                <a:path extrusionOk="0" h="435" w="1368">
                  <a:moveTo>
                    <a:pt x="1206" y="0"/>
                  </a:moveTo>
                  <a:lnTo>
                    <a:pt x="0" y="0"/>
                  </a:lnTo>
                  <a:lnTo>
                    <a:pt x="0" y="435"/>
                  </a:lnTo>
                  <a:lnTo>
                    <a:pt x="1206" y="435"/>
                  </a:lnTo>
                  <a:lnTo>
                    <a:pt x="1368" y="217"/>
                  </a:lnTo>
                  <a:lnTo>
                    <a:pt x="1206"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44" name="Google Shape;644;p46"/>
            <p:cNvSpPr/>
            <p:nvPr/>
          </p:nvSpPr>
          <p:spPr>
            <a:xfrm>
              <a:off x="3723471" y="3039327"/>
              <a:ext cx="505959" cy="2171330"/>
            </a:xfrm>
            <a:custGeom>
              <a:pathLst>
                <a:path extrusionOk="0" h="773" w="176">
                  <a:moveTo>
                    <a:pt x="176" y="773"/>
                  </a:moveTo>
                  <a:lnTo>
                    <a:pt x="0" y="711"/>
                  </a:lnTo>
                  <a:lnTo>
                    <a:pt x="0" y="149"/>
                  </a:lnTo>
                  <a:lnTo>
                    <a:pt x="176" y="0"/>
                  </a:lnTo>
                  <a:lnTo>
                    <a:pt x="176" y="773"/>
                  </a:lnTo>
                  <a:close/>
                </a:path>
              </a:pathLst>
            </a:custGeom>
            <a:gradFill>
              <a:gsLst>
                <a:gs pos="0">
                  <a:schemeClr val="accent5"/>
                </a:gs>
                <a:gs pos="100000">
                  <a:srgbClr val="2D8DA8"/>
                </a:gs>
              </a:gsLst>
              <a:lin ang="10800000" scaled="0"/>
            </a:gra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45" name="Google Shape;645;p46"/>
            <p:cNvSpPr/>
            <p:nvPr/>
          </p:nvSpPr>
          <p:spPr>
            <a:xfrm>
              <a:off x="4229430" y="3039327"/>
              <a:ext cx="1365514" cy="2171330"/>
            </a:xfrm>
            <a:custGeom>
              <a:pathLst>
                <a:path extrusionOk="0" h="773" w="475">
                  <a:moveTo>
                    <a:pt x="0" y="773"/>
                  </a:moveTo>
                  <a:lnTo>
                    <a:pt x="475" y="711"/>
                  </a:lnTo>
                  <a:lnTo>
                    <a:pt x="475" y="105"/>
                  </a:lnTo>
                  <a:lnTo>
                    <a:pt x="0" y="0"/>
                  </a:lnTo>
                  <a:lnTo>
                    <a:pt x="0" y="773"/>
                  </a:lnTo>
                  <a:close/>
                </a:path>
              </a:pathLst>
            </a:custGeom>
            <a:solidFill>
              <a:srgbClr val="2D8DA8"/>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46" name="Google Shape;646;p46"/>
            <p:cNvSpPr/>
            <p:nvPr/>
          </p:nvSpPr>
          <p:spPr>
            <a:xfrm>
              <a:off x="3139893" y="4275271"/>
              <a:ext cx="1296520" cy="1797737"/>
            </a:xfrm>
            <a:custGeom>
              <a:pathLst>
                <a:path extrusionOk="0" h="640" w="451">
                  <a:moveTo>
                    <a:pt x="451" y="640"/>
                  </a:moveTo>
                  <a:lnTo>
                    <a:pt x="0" y="584"/>
                  </a:lnTo>
                  <a:lnTo>
                    <a:pt x="0" y="162"/>
                  </a:lnTo>
                  <a:lnTo>
                    <a:pt x="451" y="0"/>
                  </a:lnTo>
                  <a:lnTo>
                    <a:pt x="451" y="640"/>
                  </a:lnTo>
                  <a:close/>
                </a:path>
              </a:pathLst>
            </a:custGeom>
            <a:gradFill>
              <a:gsLst>
                <a:gs pos="0">
                  <a:schemeClr val="accent4"/>
                </a:gs>
                <a:gs pos="100000">
                  <a:srgbClr val="30937B"/>
                </a:gs>
              </a:gsLst>
              <a:lin ang="10800000" scaled="0"/>
            </a:gra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47" name="Google Shape;647;p46"/>
            <p:cNvSpPr/>
            <p:nvPr/>
          </p:nvSpPr>
          <p:spPr>
            <a:xfrm>
              <a:off x="4436413" y="4275271"/>
              <a:ext cx="1744983" cy="1797737"/>
            </a:xfrm>
            <a:custGeom>
              <a:pathLst>
                <a:path extrusionOk="0" h="640" w="607">
                  <a:moveTo>
                    <a:pt x="0" y="640"/>
                  </a:moveTo>
                  <a:lnTo>
                    <a:pt x="607" y="584"/>
                  </a:lnTo>
                  <a:lnTo>
                    <a:pt x="607" y="103"/>
                  </a:lnTo>
                  <a:lnTo>
                    <a:pt x="0" y="0"/>
                  </a:lnTo>
                  <a:lnTo>
                    <a:pt x="0" y="640"/>
                  </a:lnTo>
                  <a:close/>
                </a:path>
              </a:pathLst>
            </a:custGeom>
            <a:solidFill>
              <a:srgbClr val="30937B"/>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48" name="Google Shape;648;p46"/>
            <p:cNvSpPr/>
            <p:nvPr/>
          </p:nvSpPr>
          <p:spPr>
            <a:xfrm>
              <a:off x="3823178" y="7794132"/>
              <a:ext cx="1336766" cy="2171330"/>
            </a:xfrm>
            <a:custGeom>
              <a:pathLst>
                <a:path extrusionOk="0" h="773" w="465">
                  <a:moveTo>
                    <a:pt x="465" y="0"/>
                  </a:moveTo>
                  <a:lnTo>
                    <a:pt x="0" y="62"/>
                  </a:lnTo>
                  <a:lnTo>
                    <a:pt x="0" y="668"/>
                  </a:lnTo>
                  <a:lnTo>
                    <a:pt x="465" y="773"/>
                  </a:lnTo>
                  <a:lnTo>
                    <a:pt x="465" y="0"/>
                  </a:lnTo>
                  <a:close/>
                </a:path>
              </a:pathLst>
            </a:custGeom>
            <a:solidFill>
              <a:srgbClr val="D1F1E2"/>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49" name="Google Shape;649;p46"/>
            <p:cNvSpPr/>
            <p:nvPr/>
          </p:nvSpPr>
          <p:spPr>
            <a:xfrm>
              <a:off x="5594942" y="8533660"/>
              <a:ext cx="2876" cy="1064598"/>
            </a:xfrm>
            <a:prstGeom prst="rect">
              <a:avLst/>
            </a:prstGeom>
            <a:solidFill>
              <a:srgbClr val="BCC447"/>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50" name="Google Shape;650;p46"/>
            <p:cNvSpPr/>
            <p:nvPr/>
          </p:nvSpPr>
          <p:spPr>
            <a:xfrm>
              <a:off x="5594942" y="8533660"/>
              <a:ext cx="2876" cy="1064598"/>
            </a:xfrm>
            <a:prstGeom prst="rect">
              <a:avLst/>
            </a:pr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51" name="Google Shape;651;p46"/>
            <p:cNvSpPr/>
            <p:nvPr/>
          </p:nvSpPr>
          <p:spPr>
            <a:xfrm>
              <a:off x="5060236" y="9814548"/>
              <a:ext cx="258729" cy="202245"/>
            </a:xfrm>
            <a:custGeom>
              <a:pathLst>
                <a:path extrusionOk="0" h="72" w="90">
                  <a:moveTo>
                    <a:pt x="90" y="0"/>
                  </a:moveTo>
                  <a:lnTo>
                    <a:pt x="86" y="0"/>
                  </a:lnTo>
                  <a:lnTo>
                    <a:pt x="0" y="66"/>
                  </a:lnTo>
                  <a:lnTo>
                    <a:pt x="0" y="72"/>
                  </a:lnTo>
                  <a:lnTo>
                    <a:pt x="90"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52" name="Google Shape;652;p46"/>
            <p:cNvSpPr/>
            <p:nvPr/>
          </p:nvSpPr>
          <p:spPr>
            <a:xfrm>
              <a:off x="5307466" y="9598258"/>
              <a:ext cx="284603" cy="216291"/>
            </a:xfrm>
            <a:custGeom>
              <a:pathLst>
                <a:path extrusionOk="0" h="77" w="99">
                  <a:moveTo>
                    <a:pt x="99" y="0"/>
                  </a:moveTo>
                  <a:lnTo>
                    <a:pt x="0" y="77"/>
                  </a:lnTo>
                  <a:lnTo>
                    <a:pt x="4" y="77"/>
                  </a:lnTo>
                  <a:lnTo>
                    <a:pt x="99" y="0"/>
                  </a:lnTo>
                  <a:close/>
                </a:path>
              </a:pathLst>
            </a:custGeom>
            <a:solidFill>
              <a:srgbClr val="BCC447"/>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53" name="Google Shape;653;p46"/>
            <p:cNvSpPr/>
            <p:nvPr/>
          </p:nvSpPr>
          <p:spPr>
            <a:xfrm>
              <a:off x="5307466" y="9598258"/>
              <a:ext cx="284603" cy="216291"/>
            </a:xfrm>
            <a:custGeom>
              <a:pathLst>
                <a:path extrusionOk="0" h="77" w="99">
                  <a:moveTo>
                    <a:pt x="99" y="0"/>
                  </a:moveTo>
                  <a:lnTo>
                    <a:pt x="0" y="77"/>
                  </a:lnTo>
                  <a:lnTo>
                    <a:pt x="4" y="77"/>
                  </a:lnTo>
                  <a:lnTo>
                    <a:pt x="99"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54" name="Google Shape;654;p46"/>
            <p:cNvSpPr/>
            <p:nvPr/>
          </p:nvSpPr>
          <p:spPr>
            <a:xfrm>
              <a:off x="5146137" y="8490716"/>
              <a:ext cx="534706" cy="1466279"/>
            </a:xfrm>
            <a:custGeom>
              <a:pathLst>
                <a:path extrusionOk="0" h="522" w="186">
                  <a:moveTo>
                    <a:pt x="186" y="0"/>
                  </a:moveTo>
                  <a:lnTo>
                    <a:pt x="0" y="66"/>
                  </a:lnTo>
                  <a:lnTo>
                    <a:pt x="0" y="522"/>
                  </a:lnTo>
                  <a:lnTo>
                    <a:pt x="86" y="456"/>
                  </a:lnTo>
                  <a:lnTo>
                    <a:pt x="185" y="379"/>
                  </a:lnTo>
                  <a:lnTo>
                    <a:pt x="186" y="379"/>
                  </a:lnTo>
                  <a:lnTo>
                    <a:pt x="186" y="0"/>
                  </a:lnTo>
                  <a:close/>
                </a:path>
              </a:pathLst>
            </a:custGeom>
            <a:solidFill>
              <a:srgbClr val="A6E2C5"/>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55" name="Google Shape;655;p46"/>
            <p:cNvSpPr/>
            <p:nvPr/>
          </p:nvSpPr>
          <p:spPr>
            <a:xfrm>
              <a:off x="5060236" y="8533660"/>
              <a:ext cx="534706" cy="1466279"/>
            </a:xfrm>
            <a:custGeom>
              <a:pathLst>
                <a:path extrusionOk="0" h="522" w="186">
                  <a:moveTo>
                    <a:pt x="186" y="0"/>
                  </a:moveTo>
                  <a:lnTo>
                    <a:pt x="0" y="66"/>
                  </a:lnTo>
                  <a:lnTo>
                    <a:pt x="0" y="522"/>
                  </a:lnTo>
                  <a:lnTo>
                    <a:pt x="86" y="456"/>
                  </a:lnTo>
                  <a:lnTo>
                    <a:pt x="185" y="379"/>
                  </a:lnTo>
                  <a:lnTo>
                    <a:pt x="186" y="379"/>
                  </a:lnTo>
                  <a:lnTo>
                    <a:pt x="186"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56" name="Google Shape;656;p46"/>
            <p:cNvSpPr/>
            <p:nvPr/>
          </p:nvSpPr>
          <p:spPr>
            <a:xfrm>
              <a:off x="4879127" y="6983112"/>
              <a:ext cx="1302269" cy="1797737"/>
            </a:xfrm>
            <a:custGeom>
              <a:pathLst>
                <a:path extrusionOk="0" h="640" w="453">
                  <a:moveTo>
                    <a:pt x="0" y="0"/>
                  </a:moveTo>
                  <a:lnTo>
                    <a:pt x="453" y="56"/>
                  </a:lnTo>
                  <a:lnTo>
                    <a:pt x="453" y="478"/>
                  </a:lnTo>
                  <a:lnTo>
                    <a:pt x="0" y="640"/>
                  </a:lnTo>
                  <a:lnTo>
                    <a:pt x="0" y="0"/>
                  </a:lnTo>
                  <a:close/>
                </a:path>
              </a:pathLst>
            </a:custGeom>
            <a:solidFill>
              <a:srgbClr val="B7B96E"/>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57" name="Google Shape;657;p46"/>
            <p:cNvSpPr/>
            <p:nvPr/>
          </p:nvSpPr>
          <p:spPr>
            <a:xfrm>
              <a:off x="4879127" y="6983112"/>
              <a:ext cx="1302269" cy="1797737"/>
            </a:xfrm>
            <a:custGeom>
              <a:pathLst>
                <a:path extrusionOk="0" h="640" w="453">
                  <a:moveTo>
                    <a:pt x="0" y="0"/>
                  </a:moveTo>
                  <a:lnTo>
                    <a:pt x="453" y="56"/>
                  </a:lnTo>
                  <a:lnTo>
                    <a:pt x="453" y="478"/>
                  </a:lnTo>
                  <a:lnTo>
                    <a:pt x="0" y="640"/>
                  </a:lnTo>
                  <a:lnTo>
                    <a:pt x="0"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58" name="Google Shape;658;p46"/>
            <p:cNvSpPr/>
            <p:nvPr/>
          </p:nvSpPr>
          <p:spPr>
            <a:xfrm>
              <a:off x="3139893" y="6983112"/>
              <a:ext cx="1739233" cy="1797737"/>
            </a:xfrm>
            <a:custGeom>
              <a:pathLst>
                <a:path extrusionOk="0" h="640" w="605">
                  <a:moveTo>
                    <a:pt x="605" y="0"/>
                  </a:moveTo>
                  <a:lnTo>
                    <a:pt x="0" y="56"/>
                  </a:lnTo>
                  <a:lnTo>
                    <a:pt x="0" y="537"/>
                  </a:lnTo>
                  <a:lnTo>
                    <a:pt x="605" y="640"/>
                  </a:lnTo>
                  <a:lnTo>
                    <a:pt x="605" y="0"/>
                  </a:lnTo>
                  <a:close/>
                </a:path>
              </a:pathLst>
            </a:custGeom>
            <a:gradFill>
              <a:gsLst>
                <a:gs pos="0">
                  <a:schemeClr val="accent2"/>
                </a:gs>
                <a:gs pos="100000">
                  <a:srgbClr val="4A7B29"/>
                </a:gs>
              </a:gsLst>
              <a:lin ang="10800000" scaled="0"/>
            </a:gra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59" name="Google Shape;659;p46"/>
            <p:cNvSpPr/>
            <p:nvPr/>
          </p:nvSpPr>
          <p:spPr>
            <a:xfrm>
              <a:off x="4879127" y="6983112"/>
              <a:ext cx="1302269" cy="1797737"/>
            </a:xfrm>
            <a:custGeom>
              <a:pathLst>
                <a:path extrusionOk="0" h="640" w="453">
                  <a:moveTo>
                    <a:pt x="0" y="0"/>
                  </a:moveTo>
                  <a:lnTo>
                    <a:pt x="0" y="640"/>
                  </a:lnTo>
                  <a:lnTo>
                    <a:pt x="453" y="478"/>
                  </a:lnTo>
                  <a:lnTo>
                    <a:pt x="453" y="73"/>
                  </a:lnTo>
                  <a:lnTo>
                    <a:pt x="453" y="73"/>
                  </a:lnTo>
                  <a:lnTo>
                    <a:pt x="453" y="56"/>
                  </a:lnTo>
                  <a:lnTo>
                    <a:pt x="425" y="53"/>
                  </a:lnTo>
                  <a:lnTo>
                    <a:pt x="0" y="0"/>
                  </a:lnTo>
                  <a:close/>
                </a:path>
              </a:pathLst>
            </a:custGeom>
            <a:solidFill>
              <a:srgbClr val="4A7B29"/>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60" name="Google Shape;660;p46"/>
            <p:cNvSpPr/>
            <p:nvPr/>
          </p:nvSpPr>
          <p:spPr>
            <a:xfrm>
              <a:off x="4879127" y="6983112"/>
              <a:ext cx="1302269" cy="1797737"/>
            </a:xfrm>
            <a:custGeom>
              <a:pathLst>
                <a:path extrusionOk="0" h="640" w="453">
                  <a:moveTo>
                    <a:pt x="0" y="0"/>
                  </a:moveTo>
                  <a:lnTo>
                    <a:pt x="0" y="640"/>
                  </a:lnTo>
                  <a:lnTo>
                    <a:pt x="453" y="478"/>
                  </a:lnTo>
                  <a:lnTo>
                    <a:pt x="453" y="73"/>
                  </a:lnTo>
                  <a:lnTo>
                    <a:pt x="453" y="73"/>
                  </a:lnTo>
                  <a:lnTo>
                    <a:pt x="453" y="56"/>
                  </a:lnTo>
                  <a:lnTo>
                    <a:pt x="425" y="53"/>
                  </a:lnTo>
                  <a:lnTo>
                    <a:pt x="0"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61" name="Google Shape;661;p46"/>
            <p:cNvSpPr/>
            <p:nvPr/>
          </p:nvSpPr>
          <p:spPr>
            <a:xfrm>
              <a:off x="2605187" y="5690989"/>
              <a:ext cx="2026710" cy="1668524"/>
            </a:xfrm>
            <a:custGeom>
              <a:pathLst>
                <a:path extrusionOk="0" h="594" w="705">
                  <a:moveTo>
                    <a:pt x="705" y="594"/>
                  </a:moveTo>
                  <a:lnTo>
                    <a:pt x="0" y="531"/>
                  </a:lnTo>
                  <a:lnTo>
                    <a:pt x="0" y="63"/>
                  </a:lnTo>
                  <a:lnTo>
                    <a:pt x="705" y="0"/>
                  </a:lnTo>
                  <a:lnTo>
                    <a:pt x="705" y="594"/>
                  </a:lnTo>
                  <a:close/>
                </a:path>
              </a:pathLst>
            </a:custGeom>
            <a:gradFill>
              <a:gsLst>
                <a:gs pos="0">
                  <a:schemeClr val="accent3"/>
                </a:gs>
                <a:gs pos="100000">
                  <a:srgbClr val="297D53"/>
                </a:gs>
              </a:gsLst>
              <a:lin ang="10800000" scaled="0"/>
            </a:gra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62" name="Google Shape;662;p46"/>
            <p:cNvSpPr/>
            <p:nvPr/>
          </p:nvSpPr>
          <p:spPr>
            <a:xfrm>
              <a:off x="4631897" y="5690989"/>
              <a:ext cx="2078456" cy="1668524"/>
            </a:xfrm>
            <a:custGeom>
              <a:pathLst>
                <a:path extrusionOk="0" h="594" w="723">
                  <a:moveTo>
                    <a:pt x="0" y="594"/>
                  </a:moveTo>
                  <a:lnTo>
                    <a:pt x="723" y="531"/>
                  </a:lnTo>
                  <a:lnTo>
                    <a:pt x="723" y="63"/>
                  </a:lnTo>
                  <a:lnTo>
                    <a:pt x="0" y="0"/>
                  </a:lnTo>
                  <a:lnTo>
                    <a:pt x="0" y="594"/>
                  </a:lnTo>
                  <a:close/>
                </a:path>
              </a:pathLst>
            </a:custGeom>
            <a:solidFill>
              <a:srgbClr val="297D53"/>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63" name="Google Shape;663;p46"/>
            <p:cNvSpPr/>
            <p:nvPr/>
          </p:nvSpPr>
          <p:spPr>
            <a:xfrm>
              <a:off x="8535102" y="5006839"/>
              <a:ext cx="504686" cy="487865"/>
            </a:xfrm>
            <a:custGeom>
              <a:pathLst>
                <a:path extrusionOk="0" h="605" w="631">
                  <a:moveTo>
                    <a:pt x="597" y="0"/>
                  </a:moveTo>
                  <a:lnTo>
                    <a:pt x="34" y="0"/>
                  </a:lnTo>
                  <a:cubicBezTo>
                    <a:pt x="15" y="0"/>
                    <a:pt x="0" y="16"/>
                    <a:pt x="0" y="37"/>
                  </a:cubicBezTo>
                  <a:lnTo>
                    <a:pt x="0" y="417"/>
                  </a:lnTo>
                  <a:cubicBezTo>
                    <a:pt x="0" y="437"/>
                    <a:pt x="15" y="454"/>
                    <a:pt x="34" y="454"/>
                  </a:cubicBezTo>
                  <a:lnTo>
                    <a:pt x="597" y="454"/>
                  </a:lnTo>
                  <a:cubicBezTo>
                    <a:pt x="616" y="454"/>
                    <a:pt x="631" y="437"/>
                    <a:pt x="631" y="417"/>
                  </a:cubicBezTo>
                  <a:lnTo>
                    <a:pt x="631" y="37"/>
                  </a:lnTo>
                  <a:cubicBezTo>
                    <a:pt x="631" y="16"/>
                    <a:pt x="616" y="0"/>
                    <a:pt x="597" y="0"/>
                  </a:cubicBezTo>
                  <a:close/>
                  <a:moveTo>
                    <a:pt x="454" y="565"/>
                  </a:moveTo>
                  <a:lnTo>
                    <a:pt x="414" y="565"/>
                  </a:lnTo>
                  <a:cubicBezTo>
                    <a:pt x="392" y="565"/>
                    <a:pt x="375" y="548"/>
                    <a:pt x="375" y="526"/>
                  </a:cubicBezTo>
                  <a:lnTo>
                    <a:pt x="375" y="466"/>
                  </a:lnTo>
                  <a:lnTo>
                    <a:pt x="256" y="466"/>
                  </a:lnTo>
                  <a:lnTo>
                    <a:pt x="256" y="526"/>
                  </a:lnTo>
                  <a:cubicBezTo>
                    <a:pt x="256" y="548"/>
                    <a:pt x="239" y="565"/>
                    <a:pt x="217" y="565"/>
                  </a:cubicBezTo>
                  <a:lnTo>
                    <a:pt x="177" y="565"/>
                  </a:lnTo>
                  <a:cubicBezTo>
                    <a:pt x="166" y="565"/>
                    <a:pt x="158" y="574"/>
                    <a:pt x="158" y="585"/>
                  </a:cubicBezTo>
                  <a:cubicBezTo>
                    <a:pt x="158" y="596"/>
                    <a:pt x="166" y="605"/>
                    <a:pt x="177" y="605"/>
                  </a:cubicBezTo>
                  <a:lnTo>
                    <a:pt x="454" y="605"/>
                  </a:lnTo>
                  <a:cubicBezTo>
                    <a:pt x="465" y="605"/>
                    <a:pt x="473" y="596"/>
                    <a:pt x="473" y="585"/>
                  </a:cubicBezTo>
                  <a:cubicBezTo>
                    <a:pt x="473" y="574"/>
                    <a:pt x="465" y="565"/>
                    <a:pt x="454" y="565"/>
                  </a:cubicBezTo>
                  <a:close/>
                  <a:moveTo>
                    <a:pt x="592" y="414"/>
                  </a:moveTo>
                  <a:lnTo>
                    <a:pt x="39" y="414"/>
                  </a:lnTo>
                  <a:lnTo>
                    <a:pt x="39" y="39"/>
                  </a:lnTo>
                  <a:lnTo>
                    <a:pt x="592" y="39"/>
                  </a:lnTo>
                  <a:lnTo>
                    <a:pt x="592" y="414"/>
                  </a:lnTo>
                  <a:close/>
                </a:path>
              </a:pathLst>
            </a:custGeom>
            <a:solidFill>
              <a:schemeClr val="lt1"/>
            </a:solidFill>
            <a:ln>
              <a:noFill/>
            </a:ln>
            <a:effectLst>
              <a:outerShdw blurRad="50800" rotWithShape="0" algn="tl" dir="2700000" dist="38100">
                <a:srgbClr val="000000">
                  <a:alpha val="40000"/>
                </a:srgbClr>
              </a:outerShdw>
            </a:effectLst>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sp>
          <p:nvSpPr>
            <p:cNvPr id="664" name="Google Shape;664;p46"/>
            <p:cNvSpPr/>
            <p:nvPr/>
          </p:nvSpPr>
          <p:spPr>
            <a:xfrm>
              <a:off x="7517812" y="3663304"/>
              <a:ext cx="585900" cy="591702"/>
            </a:xfrm>
            <a:custGeom>
              <a:pathLst>
                <a:path extrusionOk="0" h="531" w="530">
                  <a:moveTo>
                    <a:pt x="269" y="493"/>
                  </a:moveTo>
                  <a:lnTo>
                    <a:pt x="385" y="290"/>
                  </a:lnTo>
                  <a:lnTo>
                    <a:pt x="449" y="400"/>
                  </a:lnTo>
                  <a:cubicBezTo>
                    <a:pt x="408" y="455"/>
                    <a:pt x="342" y="492"/>
                    <a:pt x="269" y="493"/>
                  </a:cubicBezTo>
                  <a:close/>
                  <a:moveTo>
                    <a:pt x="69" y="381"/>
                  </a:moveTo>
                  <a:lnTo>
                    <a:pt x="304" y="381"/>
                  </a:lnTo>
                  <a:lnTo>
                    <a:pt x="241" y="492"/>
                  </a:lnTo>
                  <a:cubicBezTo>
                    <a:pt x="168" y="484"/>
                    <a:pt x="105" y="442"/>
                    <a:pt x="69" y="381"/>
                  </a:cubicBezTo>
                  <a:close/>
                  <a:moveTo>
                    <a:pt x="67" y="154"/>
                  </a:moveTo>
                  <a:lnTo>
                    <a:pt x="184" y="357"/>
                  </a:lnTo>
                  <a:lnTo>
                    <a:pt x="57" y="357"/>
                  </a:lnTo>
                  <a:cubicBezTo>
                    <a:pt x="44" y="329"/>
                    <a:pt x="37" y="298"/>
                    <a:pt x="37" y="265"/>
                  </a:cubicBezTo>
                  <a:cubicBezTo>
                    <a:pt x="37" y="225"/>
                    <a:pt x="48" y="187"/>
                    <a:pt x="67" y="154"/>
                  </a:cubicBezTo>
                  <a:close/>
                  <a:moveTo>
                    <a:pt x="262" y="38"/>
                  </a:moveTo>
                  <a:lnTo>
                    <a:pt x="146" y="241"/>
                  </a:lnTo>
                  <a:lnTo>
                    <a:pt x="82" y="131"/>
                  </a:lnTo>
                  <a:cubicBezTo>
                    <a:pt x="122" y="75"/>
                    <a:pt x="188" y="39"/>
                    <a:pt x="262" y="38"/>
                  </a:cubicBezTo>
                  <a:close/>
                  <a:moveTo>
                    <a:pt x="461" y="150"/>
                  </a:moveTo>
                  <a:lnTo>
                    <a:pt x="226" y="150"/>
                  </a:lnTo>
                  <a:lnTo>
                    <a:pt x="289" y="39"/>
                  </a:lnTo>
                  <a:cubicBezTo>
                    <a:pt x="362" y="47"/>
                    <a:pt x="425" y="89"/>
                    <a:pt x="461" y="150"/>
                  </a:cubicBezTo>
                  <a:close/>
                  <a:moveTo>
                    <a:pt x="346" y="174"/>
                  </a:moveTo>
                  <a:lnTo>
                    <a:pt x="474" y="174"/>
                  </a:lnTo>
                  <a:cubicBezTo>
                    <a:pt x="486" y="202"/>
                    <a:pt x="493" y="233"/>
                    <a:pt x="493" y="265"/>
                  </a:cubicBezTo>
                  <a:cubicBezTo>
                    <a:pt x="493" y="306"/>
                    <a:pt x="482" y="344"/>
                    <a:pt x="464" y="377"/>
                  </a:cubicBezTo>
                  <a:lnTo>
                    <a:pt x="346" y="174"/>
                  </a:lnTo>
                  <a:close/>
                  <a:moveTo>
                    <a:pt x="265" y="0"/>
                  </a:moveTo>
                  <a:cubicBezTo>
                    <a:pt x="119" y="0"/>
                    <a:pt x="0" y="119"/>
                    <a:pt x="0" y="265"/>
                  </a:cubicBezTo>
                  <a:cubicBezTo>
                    <a:pt x="0" y="412"/>
                    <a:pt x="119" y="531"/>
                    <a:pt x="265" y="531"/>
                  </a:cubicBezTo>
                  <a:cubicBezTo>
                    <a:pt x="411" y="531"/>
                    <a:pt x="530" y="412"/>
                    <a:pt x="530" y="265"/>
                  </a:cubicBezTo>
                  <a:cubicBezTo>
                    <a:pt x="530" y="119"/>
                    <a:pt x="411" y="0"/>
                    <a:pt x="265" y="0"/>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sp>
          <p:nvSpPr>
            <p:cNvPr id="665" name="Google Shape;665;p46"/>
            <p:cNvSpPr/>
            <p:nvPr/>
          </p:nvSpPr>
          <p:spPr>
            <a:xfrm>
              <a:off x="8495147" y="7515551"/>
              <a:ext cx="584596" cy="445806"/>
            </a:xfrm>
            <a:custGeom>
              <a:pathLst>
                <a:path extrusionOk="0" h="551" w="733">
                  <a:moveTo>
                    <a:pt x="671" y="518"/>
                  </a:moveTo>
                  <a:lnTo>
                    <a:pt x="62" y="518"/>
                  </a:lnTo>
                  <a:cubicBezTo>
                    <a:pt x="46" y="518"/>
                    <a:pt x="33" y="505"/>
                    <a:pt x="33" y="489"/>
                  </a:cubicBezTo>
                  <a:lnTo>
                    <a:pt x="33" y="410"/>
                  </a:lnTo>
                  <a:lnTo>
                    <a:pt x="233" y="410"/>
                  </a:lnTo>
                  <a:cubicBezTo>
                    <a:pt x="264" y="449"/>
                    <a:pt x="312" y="475"/>
                    <a:pt x="366" y="475"/>
                  </a:cubicBezTo>
                  <a:cubicBezTo>
                    <a:pt x="421" y="475"/>
                    <a:pt x="469" y="449"/>
                    <a:pt x="500" y="410"/>
                  </a:cubicBezTo>
                  <a:lnTo>
                    <a:pt x="700" y="410"/>
                  </a:lnTo>
                  <a:lnTo>
                    <a:pt x="700" y="489"/>
                  </a:lnTo>
                  <a:cubicBezTo>
                    <a:pt x="700" y="505"/>
                    <a:pt x="687" y="518"/>
                    <a:pt x="671" y="518"/>
                  </a:cubicBezTo>
                  <a:close/>
                  <a:moveTo>
                    <a:pt x="366" y="409"/>
                  </a:moveTo>
                  <a:cubicBezTo>
                    <a:pt x="310" y="409"/>
                    <a:pt x="264" y="362"/>
                    <a:pt x="264" y="306"/>
                  </a:cubicBezTo>
                  <a:cubicBezTo>
                    <a:pt x="264" y="249"/>
                    <a:pt x="310" y="203"/>
                    <a:pt x="366" y="203"/>
                  </a:cubicBezTo>
                  <a:cubicBezTo>
                    <a:pt x="423" y="203"/>
                    <a:pt x="469" y="249"/>
                    <a:pt x="469" y="306"/>
                  </a:cubicBezTo>
                  <a:cubicBezTo>
                    <a:pt x="469" y="362"/>
                    <a:pt x="423" y="409"/>
                    <a:pt x="366" y="409"/>
                  </a:cubicBezTo>
                  <a:close/>
                  <a:moveTo>
                    <a:pt x="366" y="190"/>
                  </a:moveTo>
                  <a:cubicBezTo>
                    <a:pt x="303" y="190"/>
                    <a:pt x="251" y="242"/>
                    <a:pt x="251" y="306"/>
                  </a:cubicBezTo>
                  <a:cubicBezTo>
                    <a:pt x="251" y="369"/>
                    <a:pt x="303" y="421"/>
                    <a:pt x="366" y="421"/>
                  </a:cubicBezTo>
                  <a:cubicBezTo>
                    <a:pt x="430" y="421"/>
                    <a:pt x="482" y="369"/>
                    <a:pt x="482" y="306"/>
                  </a:cubicBezTo>
                  <a:cubicBezTo>
                    <a:pt x="482" y="242"/>
                    <a:pt x="430" y="190"/>
                    <a:pt x="366" y="190"/>
                  </a:cubicBezTo>
                  <a:close/>
                  <a:moveTo>
                    <a:pt x="650" y="161"/>
                  </a:moveTo>
                  <a:cubicBezTo>
                    <a:pt x="664" y="161"/>
                    <a:pt x="675" y="150"/>
                    <a:pt x="675" y="137"/>
                  </a:cubicBezTo>
                  <a:cubicBezTo>
                    <a:pt x="675" y="123"/>
                    <a:pt x="664" y="112"/>
                    <a:pt x="650" y="112"/>
                  </a:cubicBezTo>
                  <a:cubicBezTo>
                    <a:pt x="637" y="112"/>
                    <a:pt x="626" y="123"/>
                    <a:pt x="626" y="137"/>
                  </a:cubicBezTo>
                  <a:cubicBezTo>
                    <a:pt x="626" y="150"/>
                    <a:pt x="637" y="161"/>
                    <a:pt x="650" y="161"/>
                  </a:cubicBezTo>
                  <a:close/>
                  <a:moveTo>
                    <a:pt x="650" y="445"/>
                  </a:moveTo>
                  <a:cubicBezTo>
                    <a:pt x="637" y="445"/>
                    <a:pt x="626" y="456"/>
                    <a:pt x="626" y="469"/>
                  </a:cubicBezTo>
                  <a:cubicBezTo>
                    <a:pt x="626" y="483"/>
                    <a:pt x="637" y="494"/>
                    <a:pt x="650" y="494"/>
                  </a:cubicBezTo>
                  <a:cubicBezTo>
                    <a:pt x="664" y="494"/>
                    <a:pt x="675" y="483"/>
                    <a:pt x="675" y="469"/>
                  </a:cubicBezTo>
                  <a:cubicBezTo>
                    <a:pt x="675" y="456"/>
                    <a:pt x="664" y="445"/>
                    <a:pt x="650" y="445"/>
                  </a:cubicBezTo>
                  <a:close/>
                  <a:moveTo>
                    <a:pt x="83" y="445"/>
                  </a:moveTo>
                  <a:cubicBezTo>
                    <a:pt x="70" y="445"/>
                    <a:pt x="59" y="456"/>
                    <a:pt x="59" y="469"/>
                  </a:cubicBezTo>
                  <a:cubicBezTo>
                    <a:pt x="59" y="483"/>
                    <a:pt x="70" y="494"/>
                    <a:pt x="83" y="494"/>
                  </a:cubicBezTo>
                  <a:cubicBezTo>
                    <a:pt x="97" y="494"/>
                    <a:pt x="108" y="483"/>
                    <a:pt x="108" y="469"/>
                  </a:cubicBezTo>
                  <a:cubicBezTo>
                    <a:pt x="108" y="456"/>
                    <a:pt x="97" y="445"/>
                    <a:pt x="83" y="445"/>
                  </a:cubicBezTo>
                  <a:close/>
                  <a:moveTo>
                    <a:pt x="83" y="161"/>
                  </a:moveTo>
                  <a:cubicBezTo>
                    <a:pt x="97" y="161"/>
                    <a:pt x="108" y="150"/>
                    <a:pt x="108" y="137"/>
                  </a:cubicBezTo>
                  <a:cubicBezTo>
                    <a:pt x="108" y="123"/>
                    <a:pt x="97" y="112"/>
                    <a:pt x="83" y="112"/>
                  </a:cubicBezTo>
                  <a:cubicBezTo>
                    <a:pt x="70" y="112"/>
                    <a:pt x="59" y="123"/>
                    <a:pt x="59" y="137"/>
                  </a:cubicBezTo>
                  <a:cubicBezTo>
                    <a:pt x="59" y="150"/>
                    <a:pt x="70" y="161"/>
                    <a:pt x="83" y="161"/>
                  </a:cubicBezTo>
                  <a:close/>
                  <a:moveTo>
                    <a:pt x="503" y="306"/>
                  </a:moveTo>
                  <a:cubicBezTo>
                    <a:pt x="503" y="381"/>
                    <a:pt x="442" y="442"/>
                    <a:pt x="366" y="442"/>
                  </a:cubicBezTo>
                  <a:cubicBezTo>
                    <a:pt x="291" y="442"/>
                    <a:pt x="230" y="381"/>
                    <a:pt x="230" y="306"/>
                  </a:cubicBezTo>
                  <a:cubicBezTo>
                    <a:pt x="230" y="231"/>
                    <a:pt x="291" y="170"/>
                    <a:pt x="366" y="170"/>
                  </a:cubicBezTo>
                  <a:cubicBezTo>
                    <a:pt x="442" y="170"/>
                    <a:pt x="503" y="231"/>
                    <a:pt x="503" y="306"/>
                  </a:cubicBezTo>
                  <a:close/>
                  <a:moveTo>
                    <a:pt x="62" y="93"/>
                  </a:moveTo>
                  <a:lnTo>
                    <a:pt x="671" y="93"/>
                  </a:lnTo>
                  <a:cubicBezTo>
                    <a:pt x="687" y="93"/>
                    <a:pt x="700" y="106"/>
                    <a:pt x="700" y="122"/>
                  </a:cubicBezTo>
                  <a:lnTo>
                    <a:pt x="700" y="202"/>
                  </a:lnTo>
                  <a:lnTo>
                    <a:pt x="500" y="202"/>
                  </a:lnTo>
                  <a:cubicBezTo>
                    <a:pt x="469" y="162"/>
                    <a:pt x="421" y="137"/>
                    <a:pt x="366" y="137"/>
                  </a:cubicBezTo>
                  <a:cubicBezTo>
                    <a:pt x="312" y="137"/>
                    <a:pt x="264" y="162"/>
                    <a:pt x="233" y="202"/>
                  </a:cubicBezTo>
                  <a:lnTo>
                    <a:pt x="33" y="202"/>
                  </a:lnTo>
                  <a:lnTo>
                    <a:pt x="33" y="122"/>
                  </a:lnTo>
                  <a:cubicBezTo>
                    <a:pt x="33" y="106"/>
                    <a:pt x="46" y="93"/>
                    <a:pt x="62" y="93"/>
                  </a:cubicBezTo>
                  <a:close/>
                  <a:moveTo>
                    <a:pt x="671" y="60"/>
                  </a:moveTo>
                  <a:lnTo>
                    <a:pt x="215" y="60"/>
                  </a:lnTo>
                  <a:lnTo>
                    <a:pt x="215" y="45"/>
                  </a:lnTo>
                  <a:cubicBezTo>
                    <a:pt x="215" y="20"/>
                    <a:pt x="195" y="0"/>
                    <a:pt x="170" y="0"/>
                  </a:cubicBezTo>
                  <a:lnTo>
                    <a:pt x="110" y="0"/>
                  </a:lnTo>
                  <a:cubicBezTo>
                    <a:pt x="85" y="0"/>
                    <a:pt x="64" y="20"/>
                    <a:pt x="64" y="45"/>
                  </a:cubicBezTo>
                  <a:lnTo>
                    <a:pt x="64" y="60"/>
                  </a:lnTo>
                  <a:lnTo>
                    <a:pt x="62" y="60"/>
                  </a:lnTo>
                  <a:cubicBezTo>
                    <a:pt x="28" y="60"/>
                    <a:pt x="0" y="88"/>
                    <a:pt x="0" y="122"/>
                  </a:cubicBezTo>
                  <a:lnTo>
                    <a:pt x="0" y="489"/>
                  </a:lnTo>
                  <a:cubicBezTo>
                    <a:pt x="0" y="523"/>
                    <a:pt x="28" y="551"/>
                    <a:pt x="62" y="551"/>
                  </a:cubicBezTo>
                  <a:lnTo>
                    <a:pt x="671" y="551"/>
                  </a:lnTo>
                  <a:cubicBezTo>
                    <a:pt x="705" y="551"/>
                    <a:pt x="733" y="523"/>
                    <a:pt x="733" y="489"/>
                  </a:cubicBezTo>
                  <a:lnTo>
                    <a:pt x="733" y="122"/>
                  </a:lnTo>
                  <a:cubicBezTo>
                    <a:pt x="733" y="88"/>
                    <a:pt x="705" y="60"/>
                    <a:pt x="671" y="60"/>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sp>
          <p:nvSpPr>
            <p:cNvPr id="666" name="Google Shape;666;p46"/>
            <p:cNvSpPr/>
            <p:nvPr/>
          </p:nvSpPr>
          <p:spPr>
            <a:xfrm>
              <a:off x="9574573" y="6278992"/>
              <a:ext cx="515810" cy="515810"/>
            </a:xfrm>
            <a:custGeom>
              <a:pathLst>
                <a:path extrusionOk="0" h="496" w="496">
                  <a:moveTo>
                    <a:pt x="406" y="492"/>
                  </a:moveTo>
                  <a:cubicBezTo>
                    <a:pt x="407" y="271"/>
                    <a:pt x="227" y="90"/>
                    <a:pt x="5" y="89"/>
                  </a:cubicBezTo>
                  <a:lnTo>
                    <a:pt x="6" y="0"/>
                  </a:lnTo>
                  <a:cubicBezTo>
                    <a:pt x="277" y="1"/>
                    <a:pt x="496" y="222"/>
                    <a:pt x="495" y="493"/>
                  </a:cubicBezTo>
                  <a:lnTo>
                    <a:pt x="406" y="492"/>
                  </a:lnTo>
                  <a:close/>
                  <a:moveTo>
                    <a:pt x="78" y="419"/>
                  </a:moveTo>
                  <a:cubicBezTo>
                    <a:pt x="94" y="436"/>
                    <a:pt x="94" y="463"/>
                    <a:pt x="78" y="479"/>
                  </a:cubicBezTo>
                  <a:cubicBezTo>
                    <a:pt x="61" y="496"/>
                    <a:pt x="34" y="496"/>
                    <a:pt x="17" y="479"/>
                  </a:cubicBezTo>
                  <a:cubicBezTo>
                    <a:pt x="0" y="462"/>
                    <a:pt x="0" y="435"/>
                    <a:pt x="17" y="419"/>
                  </a:cubicBezTo>
                  <a:cubicBezTo>
                    <a:pt x="34" y="402"/>
                    <a:pt x="61" y="402"/>
                    <a:pt x="78" y="419"/>
                  </a:cubicBezTo>
                  <a:close/>
                  <a:moveTo>
                    <a:pt x="227" y="492"/>
                  </a:moveTo>
                  <a:lnTo>
                    <a:pt x="138" y="492"/>
                  </a:lnTo>
                  <a:cubicBezTo>
                    <a:pt x="138" y="418"/>
                    <a:pt x="78" y="357"/>
                    <a:pt x="4" y="357"/>
                  </a:cubicBezTo>
                  <a:lnTo>
                    <a:pt x="5" y="268"/>
                  </a:lnTo>
                  <a:cubicBezTo>
                    <a:pt x="128" y="268"/>
                    <a:pt x="228" y="369"/>
                    <a:pt x="227" y="492"/>
                  </a:cubicBezTo>
                  <a:close/>
                  <a:moveTo>
                    <a:pt x="361" y="492"/>
                  </a:moveTo>
                  <a:lnTo>
                    <a:pt x="272" y="492"/>
                  </a:lnTo>
                  <a:cubicBezTo>
                    <a:pt x="272" y="344"/>
                    <a:pt x="153" y="224"/>
                    <a:pt x="5" y="223"/>
                  </a:cubicBezTo>
                  <a:lnTo>
                    <a:pt x="5" y="134"/>
                  </a:lnTo>
                  <a:cubicBezTo>
                    <a:pt x="202" y="135"/>
                    <a:pt x="362" y="295"/>
                    <a:pt x="361" y="492"/>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sp>
          <p:nvSpPr>
            <p:cNvPr id="667" name="Google Shape;667;p46"/>
            <p:cNvSpPr/>
            <p:nvPr/>
          </p:nvSpPr>
          <p:spPr>
            <a:xfrm>
              <a:off x="7521619" y="8664249"/>
              <a:ext cx="578286" cy="509986"/>
            </a:xfrm>
            <a:custGeom>
              <a:pathLst>
                <a:path extrusionOk="0" h="591" w="669">
                  <a:moveTo>
                    <a:pt x="490" y="241"/>
                  </a:moveTo>
                  <a:lnTo>
                    <a:pt x="480" y="231"/>
                  </a:lnTo>
                  <a:lnTo>
                    <a:pt x="593" y="118"/>
                  </a:lnTo>
                  <a:lnTo>
                    <a:pt x="602" y="128"/>
                  </a:lnTo>
                  <a:lnTo>
                    <a:pt x="490" y="241"/>
                  </a:lnTo>
                  <a:close/>
                  <a:moveTo>
                    <a:pt x="453" y="204"/>
                  </a:moveTo>
                  <a:lnTo>
                    <a:pt x="443" y="194"/>
                  </a:lnTo>
                  <a:lnTo>
                    <a:pt x="556" y="81"/>
                  </a:lnTo>
                  <a:lnTo>
                    <a:pt x="566" y="91"/>
                  </a:lnTo>
                  <a:lnTo>
                    <a:pt x="453" y="204"/>
                  </a:lnTo>
                  <a:close/>
                  <a:moveTo>
                    <a:pt x="538" y="515"/>
                  </a:moveTo>
                  <a:cubicBezTo>
                    <a:pt x="551" y="515"/>
                    <a:pt x="562" y="526"/>
                    <a:pt x="562" y="539"/>
                  </a:cubicBezTo>
                  <a:cubicBezTo>
                    <a:pt x="562" y="552"/>
                    <a:pt x="551" y="563"/>
                    <a:pt x="538" y="563"/>
                  </a:cubicBezTo>
                  <a:cubicBezTo>
                    <a:pt x="525" y="563"/>
                    <a:pt x="514" y="552"/>
                    <a:pt x="514" y="539"/>
                  </a:cubicBezTo>
                  <a:cubicBezTo>
                    <a:pt x="514" y="526"/>
                    <a:pt x="525" y="515"/>
                    <a:pt x="538" y="515"/>
                  </a:cubicBezTo>
                  <a:close/>
                  <a:moveTo>
                    <a:pt x="661" y="81"/>
                  </a:moveTo>
                  <a:lnTo>
                    <a:pt x="603" y="22"/>
                  </a:lnTo>
                  <a:cubicBezTo>
                    <a:pt x="594" y="14"/>
                    <a:pt x="581" y="14"/>
                    <a:pt x="573" y="22"/>
                  </a:cubicBezTo>
                  <a:cubicBezTo>
                    <a:pt x="568" y="27"/>
                    <a:pt x="567" y="33"/>
                    <a:pt x="567" y="40"/>
                  </a:cubicBezTo>
                  <a:cubicBezTo>
                    <a:pt x="563" y="40"/>
                    <a:pt x="559" y="41"/>
                    <a:pt x="555" y="44"/>
                  </a:cubicBezTo>
                  <a:lnTo>
                    <a:pt x="555" y="44"/>
                  </a:lnTo>
                  <a:lnTo>
                    <a:pt x="402" y="196"/>
                  </a:lnTo>
                  <a:cubicBezTo>
                    <a:pt x="404" y="209"/>
                    <a:pt x="400" y="223"/>
                    <a:pt x="393" y="234"/>
                  </a:cubicBezTo>
                  <a:lnTo>
                    <a:pt x="409" y="251"/>
                  </a:lnTo>
                  <a:lnTo>
                    <a:pt x="409" y="250"/>
                  </a:lnTo>
                  <a:lnTo>
                    <a:pt x="411" y="252"/>
                  </a:lnTo>
                  <a:lnTo>
                    <a:pt x="377" y="285"/>
                  </a:lnTo>
                  <a:lnTo>
                    <a:pt x="267" y="175"/>
                  </a:lnTo>
                  <a:cubicBezTo>
                    <a:pt x="279" y="131"/>
                    <a:pt x="268" y="81"/>
                    <a:pt x="233" y="46"/>
                  </a:cubicBezTo>
                  <a:cubicBezTo>
                    <a:pt x="198" y="12"/>
                    <a:pt x="149" y="0"/>
                    <a:pt x="105" y="12"/>
                  </a:cubicBezTo>
                  <a:lnTo>
                    <a:pt x="180" y="87"/>
                  </a:lnTo>
                  <a:lnTo>
                    <a:pt x="160" y="160"/>
                  </a:lnTo>
                  <a:lnTo>
                    <a:pt x="87" y="180"/>
                  </a:lnTo>
                  <a:lnTo>
                    <a:pt x="12" y="105"/>
                  </a:lnTo>
                  <a:cubicBezTo>
                    <a:pt x="0" y="149"/>
                    <a:pt x="12" y="198"/>
                    <a:pt x="46" y="233"/>
                  </a:cubicBezTo>
                  <a:cubicBezTo>
                    <a:pt x="83" y="269"/>
                    <a:pt x="135" y="280"/>
                    <a:pt x="181" y="265"/>
                  </a:cubicBezTo>
                  <a:lnTo>
                    <a:pt x="181" y="266"/>
                  </a:lnTo>
                  <a:lnTo>
                    <a:pt x="289" y="373"/>
                  </a:lnTo>
                  <a:lnTo>
                    <a:pt x="186" y="476"/>
                  </a:lnTo>
                  <a:lnTo>
                    <a:pt x="181" y="471"/>
                  </a:lnTo>
                  <a:lnTo>
                    <a:pt x="152" y="494"/>
                  </a:lnTo>
                  <a:lnTo>
                    <a:pt x="103" y="571"/>
                  </a:lnTo>
                  <a:lnTo>
                    <a:pt x="116" y="583"/>
                  </a:lnTo>
                  <a:lnTo>
                    <a:pt x="193" y="534"/>
                  </a:lnTo>
                  <a:lnTo>
                    <a:pt x="216" y="506"/>
                  </a:lnTo>
                  <a:lnTo>
                    <a:pt x="210" y="500"/>
                  </a:lnTo>
                  <a:lnTo>
                    <a:pt x="313" y="397"/>
                  </a:lnTo>
                  <a:lnTo>
                    <a:pt x="489" y="573"/>
                  </a:lnTo>
                  <a:cubicBezTo>
                    <a:pt x="501" y="585"/>
                    <a:pt x="517" y="591"/>
                    <a:pt x="533" y="591"/>
                  </a:cubicBezTo>
                  <a:cubicBezTo>
                    <a:pt x="549" y="591"/>
                    <a:pt x="565" y="585"/>
                    <a:pt x="577" y="573"/>
                  </a:cubicBezTo>
                  <a:cubicBezTo>
                    <a:pt x="601" y="549"/>
                    <a:pt x="601" y="509"/>
                    <a:pt x="577" y="485"/>
                  </a:cubicBezTo>
                  <a:lnTo>
                    <a:pt x="401" y="309"/>
                  </a:lnTo>
                  <a:lnTo>
                    <a:pt x="434" y="276"/>
                  </a:lnTo>
                  <a:lnTo>
                    <a:pt x="448" y="291"/>
                  </a:lnTo>
                  <a:cubicBezTo>
                    <a:pt x="460" y="283"/>
                    <a:pt x="474" y="280"/>
                    <a:pt x="488" y="281"/>
                  </a:cubicBezTo>
                  <a:lnTo>
                    <a:pt x="638" y="131"/>
                  </a:lnTo>
                  <a:lnTo>
                    <a:pt x="640" y="129"/>
                  </a:lnTo>
                  <a:lnTo>
                    <a:pt x="639" y="128"/>
                  </a:lnTo>
                  <a:cubicBezTo>
                    <a:pt x="642" y="125"/>
                    <a:pt x="644" y="120"/>
                    <a:pt x="644" y="116"/>
                  </a:cubicBezTo>
                  <a:cubicBezTo>
                    <a:pt x="650" y="117"/>
                    <a:pt x="657" y="115"/>
                    <a:pt x="661" y="110"/>
                  </a:cubicBezTo>
                  <a:cubicBezTo>
                    <a:pt x="669" y="102"/>
                    <a:pt x="669" y="89"/>
                    <a:pt x="661" y="81"/>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grpSp>
      <p:sp>
        <p:nvSpPr>
          <p:cNvPr id="668" name="Google Shape;668;p46"/>
          <p:cNvSpPr txBox="1"/>
          <p:nvPr/>
        </p:nvSpPr>
        <p:spPr>
          <a:xfrm>
            <a:off x="3849161" y="321942"/>
            <a:ext cx="4484939"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a:solidFill>
                  <a:schemeClr val="dk1"/>
                </a:solidFill>
                <a:latin typeface="Arial"/>
                <a:ea typeface="Arial"/>
                <a:cs typeface="Arial"/>
                <a:sym typeface="Arial"/>
              </a:rPr>
              <a:t>Infographic</a:t>
            </a:r>
            <a:endParaRPr b="1" sz="540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2" name="Shape 672"/>
        <p:cNvGrpSpPr/>
        <p:nvPr/>
      </p:nvGrpSpPr>
      <p:grpSpPr>
        <a:xfrm>
          <a:off x="0" y="0"/>
          <a:ext cx="0" cy="0"/>
          <a:chOff x="0" y="0"/>
          <a:chExt cx="0" cy="0"/>
        </a:xfrm>
      </p:grpSpPr>
      <p:grpSp>
        <p:nvGrpSpPr>
          <p:cNvPr id="673" name="Google Shape;673;p47"/>
          <p:cNvGrpSpPr/>
          <p:nvPr/>
        </p:nvGrpSpPr>
        <p:grpSpPr>
          <a:xfrm>
            <a:off x="1075765" y="1837784"/>
            <a:ext cx="5530499" cy="4141631"/>
            <a:chOff x="1686" y="667"/>
            <a:chExt cx="3986" cy="2985"/>
          </a:xfrm>
        </p:grpSpPr>
        <p:sp>
          <p:nvSpPr>
            <p:cNvPr id="674" name="Google Shape;674;p47"/>
            <p:cNvSpPr/>
            <p:nvPr/>
          </p:nvSpPr>
          <p:spPr>
            <a:xfrm>
              <a:off x="4237" y="667"/>
              <a:ext cx="400" cy="741"/>
            </a:xfrm>
            <a:custGeom>
              <a:pathLst>
                <a:path extrusionOk="0" h="741" w="400">
                  <a:moveTo>
                    <a:pt x="400" y="370"/>
                  </a:moveTo>
                  <a:lnTo>
                    <a:pt x="0" y="741"/>
                  </a:lnTo>
                  <a:lnTo>
                    <a:pt x="0" y="370"/>
                  </a:lnTo>
                  <a:lnTo>
                    <a:pt x="0" y="0"/>
                  </a:lnTo>
                  <a:lnTo>
                    <a:pt x="400" y="37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5" name="Google Shape;675;p47"/>
            <p:cNvSpPr/>
            <p:nvPr/>
          </p:nvSpPr>
          <p:spPr>
            <a:xfrm>
              <a:off x="4237" y="667"/>
              <a:ext cx="400" cy="741"/>
            </a:xfrm>
            <a:custGeom>
              <a:pathLst>
                <a:path extrusionOk="0" h="741" w="400">
                  <a:moveTo>
                    <a:pt x="400" y="370"/>
                  </a:moveTo>
                  <a:lnTo>
                    <a:pt x="0" y="741"/>
                  </a:lnTo>
                  <a:lnTo>
                    <a:pt x="0" y="370"/>
                  </a:lnTo>
                  <a:lnTo>
                    <a:pt x="0" y="0"/>
                  </a:lnTo>
                  <a:lnTo>
                    <a:pt x="400" y="37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6" name="Google Shape;676;p47"/>
            <p:cNvSpPr/>
            <p:nvPr/>
          </p:nvSpPr>
          <p:spPr>
            <a:xfrm>
              <a:off x="1686" y="874"/>
              <a:ext cx="2671" cy="1078"/>
            </a:xfrm>
            <a:custGeom>
              <a:pathLst>
                <a:path extrusionOk="0" h="224" w="555">
                  <a:moveTo>
                    <a:pt x="0" y="112"/>
                  </a:moveTo>
                  <a:cubicBezTo>
                    <a:pt x="0" y="50"/>
                    <a:pt x="50" y="0"/>
                    <a:pt x="112" y="0"/>
                  </a:cubicBezTo>
                  <a:cubicBezTo>
                    <a:pt x="555" y="0"/>
                    <a:pt x="555" y="0"/>
                    <a:pt x="555" y="0"/>
                  </a:cubicBezTo>
                  <a:cubicBezTo>
                    <a:pt x="555" y="68"/>
                    <a:pt x="555" y="68"/>
                    <a:pt x="555" y="68"/>
                  </a:cubicBezTo>
                  <a:cubicBezTo>
                    <a:pt x="112" y="68"/>
                    <a:pt x="112" y="68"/>
                    <a:pt x="112" y="68"/>
                  </a:cubicBezTo>
                  <a:cubicBezTo>
                    <a:pt x="88" y="68"/>
                    <a:pt x="68" y="88"/>
                    <a:pt x="68" y="112"/>
                  </a:cubicBezTo>
                  <a:cubicBezTo>
                    <a:pt x="68" y="136"/>
                    <a:pt x="88" y="156"/>
                    <a:pt x="112" y="156"/>
                  </a:cubicBezTo>
                  <a:cubicBezTo>
                    <a:pt x="504" y="156"/>
                    <a:pt x="504" y="156"/>
                    <a:pt x="504" y="156"/>
                  </a:cubicBezTo>
                  <a:cubicBezTo>
                    <a:pt x="504" y="224"/>
                    <a:pt x="504" y="224"/>
                    <a:pt x="504" y="224"/>
                  </a:cubicBezTo>
                  <a:cubicBezTo>
                    <a:pt x="112" y="224"/>
                    <a:pt x="112" y="224"/>
                    <a:pt x="112" y="224"/>
                  </a:cubicBezTo>
                  <a:cubicBezTo>
                    <a:pt x="50" y="224"/>
                    <a:pt x="0" y="174"/>
                    <a:pt x="0" y="112"/>
                  </a:cubicBezTo>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7" name="Google Shape;677;p47"/>
            <p:cNvSpPr/>
            <p:nvPr/>
          </p:nvSpPr>
          <p:spPr>
            <a:xfrm>
              <a:off x="3399" y="1625"/>
              <a:ext cx="2273" cy="1074"/>
            </a:xfrm>
            <a:custGeom>
              <a:pathLst>
                <a:path extrusionOk="0" h="223" w="472">
                  <a:moveTo>
                    <a:pt x="0" y="223"/>
                  </a:moveTo>
                  <a:cubicBezTo>
                    <a:pt x="360" y="223"/>
                    <a:pt x="360" y="223"/>
                    <a:pt x="360" y="223"/>
                  </a:cubicBezTo>
                  <a:cubicBezTo>
                    <a:pt x="421" y="223"/>
                    <a:pt x="472" y="173"/>
                    <a:pt x="472" y="111"/>
                  </a:cubicBezTo>
                  <a:cubicBezTo>
                    <a:pt x="472" y="50"/>
                    <a:pt x="421" y="0"/>
                    <a:pt x="360" y="0"/>
                  </a:cubicBezTo>
                  <a:cubicBezTo>
                    <a:pt x="123" y="0"/>
                    <a:pt x="123" y="0"/>
                    <a:pt x="123" y="0"/>
                  </a:cubicBezTo>
                  <a:cubicBezTo>
                    <a:pt x="123" y="68"/>
                    <a:pt x="123" y="68"/>
                    <a:pt x="123" y="68"/>
                  </a:cubicBezTo>
                  <a:cubicBezTo>
                    <a:pt x="360" y="68"/>
                    <a:pt x="360" y="68"/>
                    <a:pt x="360" y="68"/>
                  </a:cubicBezTo>
                  <a:cubicBezTo>
                    <a:pt x="384" y="68"/>
                    <a:pt x="403" y="87"/>
                    <a:pt x="403" y="111"/>
                  </a:cubicBezTo>
                  <a:cubicBezTo>
                    <a:pt x="403" y="136"/>
                    <a:pt x="384" y="155"/>
                    <a:pt x="360" y="155"/>
                  </a:cubicBezTo>
                  <a:cubicBezTo>
                    <a:pt x="0" y="155"/>
                    <a:pt x="0" y="155"/>
                    <a:pt x="0" y="155"/>
                  </a:cubicBezTo>
                  <a:cubicBezTo>
                    <a:pt x="0" y="223"/>
                    <a:pt x="0" y="223"/>
                    <a:pt x="0" y="223"/>
                  </a:cubicBezTo>
                </a:path>
              </a:pathLst>
            </a:custGeom>
            <a:solidFill>
              <a:srgbClr val="7BD4A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8" name="Google Shape;678;p47"/>
            <p:cNvSpPr/>
            <p:nvPr/>
          </p:nvSpPr>
          <p:spPr>
            <a:xfrm>
              <a:off x="1686" y="2371"/>
              <a:ext cx="2426" cy="1079"/>
            </a:xfrm>
            <a:custGeom>
              <a:pathLst>
                <a:path extrusionOk="0" h="224" w="504">
                  <a:moveTo>
                    <a:pt x="0" y="112"/>
                  </a:moveTo>
                  <a:cubicBezTo>
                    <a:pt x="0" y="50"/>
                    <a:pt x="50" y="0"/>
                    <a:pt x="112" y="0"/>
                  </a:cubicBezTo>
                  <a:cubicBezTo>
                    <a:pt x="382" y="0"/>
                    <a:pt x="382" y="0"/>
                    <a:pt x="382" y="0"/>
                  </a:cubicBezTo>
                  <a:cubicBezTo>
                    <a:pt x="382" y="68"/>
                    <a:pt x="382" y="68"/>
                    <a:pt x="382" y="68"/>
                  </a:cubicBezTo>
                  <a:cubicBezTo>
                    <a:pt x="112" y="68"/>
                    <a:pt x="112" y="68"/>
                    <a:pt x="112" y="68"/>
                  </a:cubicBezTo>
                  <a:cubicBezTo>
                    <a:pt x="88" y="68"/>
                    <a:pt x="68" y="88"/>
                    <a:pt x="68" y="112"/>
                  </a:cubicBezTo>
                  <a:cubicBezTo>
                    <a:pt x="68" y="136"/>
                    <a:pt x="88" y="156"/>
                    <a:pt x="112" y="156"/>
                  </a:cubicBezTo>
                  <a:cubicBezTo>
                    <a:pt x="504" y="156"/>
                    <a:pt x="504" y="156"/>
                    <a:pt x="504" y="156"/>
                  </a:cubicBezTo>
                  <a:cubicBezTo>
                    <a:pt x="504" y="224"/>
                    <a:pt x="504" y="224"/>
                    <a:pt x="504" y="224"/>
                  </a:cubicBezTo>
                  <a:cubicBezTo>
                    <a:pt x="112" y="224"/>
                    <a:pt x="112" y="224"/>
                    <a:pt x="112" y="224"/>
                  </a:cubicBezTo>
                  <a:cubicBezTo>
                    <a:pt x="50" y="224"/>
                    <a:pt x="0" y="174"/>
                    <a:pt x="0" y="112"/>
                  </a:cubicBezTo>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9" name="Google Shape;679;p47"/>
            <p:cNvSpPr/>
            <p:nvPr/>
          </p:nvSpPr>
          <p:spPr>
            <a:xfrm>
              <a:off x="2335" y="3122"/>
              <a:ext cx="1555" cy="328"/>
            </a:xfrm>
            <a:custGeom>
              <a:pathLst>
                <a:path extrusionOk="0" h="328" w="1555">
                  <a:moveTo>
                    <a:pt x="1555" y="0"/>
                  </a:moveTo>
                  <a:lnTo>
                    <a:pt x="0" y="0"/>
                  </a:lnTo>
                  <a:lnTo>
                    <a:pt x="0" y="328"/>
                  </a:lnTo>
                  <a:lnTo>
                    <a:pt x="1555" y="328"/>
                  </a:lnTo>
                  <a:lnTo>
                    <a:pt x="1377" y="164"/>
                  </a:lnTo>
                  <a:lnTo>
                    <a:pt x="1555"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0" name="Google Shape;680;p47"/>
            <p:cNvSpPr/>
            <p:nvPr/>
          </p:nvSpPr>
          <p:spPr>
            <a:xfrm>
              <a:off x="3626" y="2371"/>
              <a:ext cx="1516" cy="0"/>
            </a:xfrm>
            <a:custGeom>
              <a:pathLst>
                <a:path extrusionOk="0" h="120000" w="315">
                  <a:moveTo>
                    <a:pt x="315" y="0"/>
                  </a:moveTo>
                  <a:cubicBezTo>
                    <a:pt x="0" y="0"/>
                    <a:pt x="0" y="0"/>
                    <a:pt x="0" y="0"/>
                  </a:cubicBezTo>
                  <a:cubicBezTo>
                    <a:pt x="0" y="0"/>
                    <a:pt x="0" y="0"/>
                    <a:pt x="0" y="0"/>
                  </a:cubicBezTo>
                  <a:cubicBezTo>
                    <a:pt x="313" y="0"/>
                    <a:pt x="313" y="0"/>
                    <a:pt x="313" y="0"/>
                  </a:cubicBezTo>
                  <a:cubicBezTo>
                    <a:pt x="313" y="0"/>
                    <a:pt x="314" y="0"/>
                    <a:pt x="315" y="0"/>
                  </a:cubicBezTo>
                  <a:cubicBezTo>
                    <a:pt x="315" y="0"/>
                    <a:pt x="315" y="0"/>
                    <a:pt x="315" y="0"/>
                  </a:cubicBezTo>
                </a:path>
              </a:pathLst>
            </a:custGeom>
            <a:solidFill>
              <a:srgbClr val="C9C9D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1" name="Google Shape;681;p47"/>
            <p:cNvSpPr/>
            <p:nvPr/>
          </p:nvSpPr>
          <p:spPr>
            <a:xfrm>
              <a:off x="2215" y="1625"/>
              <a:ext cx="1675" cy="0"/>
            </a:xfrm>
            <a:custGeom>
              <a:pathLst>
                <a:path extrusionOk="0" h="120000" w="348">
                  <a:moveTo>
                    <a:pt x="348" y="0"/>
                  </a:moveTo>
                  <a:cubicBezTo>
                    <a:pt x="0" y="0"/>
                    <a:pt x="0" y="0"/>
                    <a:pt x="0" y="0"/>
                  </a:cubicBezTo>
                  <a:cubicBezTo>
                    <a:pt x="1" y="0"/>
                    <a:pt x="1" y="0"/>
                    <a:pt x="2" y="0"/>
                  </a:cubicBezTo>
                  <a:cubicBezTo>
                    <a:pt x="348" y="0"/>
                    <a:pt x="348" y="0"/>
                    <a:pt x="348" y="0"/>
                  </a:cubicBezTo>
                  <a:cubicBezTo>
                    <a:pt x="348" y="0"/>
                    <a:pt x="348" y="0"/>
                    <a:pt x="348" y="0"/>
                  </a:cubicBezTo>
                </a:path>
              </a:pathLst>
            </a:custGeom>
            <a:solidFill>
              <a:srgbClr val="C9C9D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2" name="Google Shape;682;p47"/>
            <p:cNvSpPr/>
            <p:nvPr/>
          </p:nvSpPr>
          <p:spPr>
            <a:xfrm>
              <a:off x="3399" y="2164"/>
              <a:ext cx="405" cy="742"/>
            </a:xfrm>
            <a:custGeom>
              <a:pathLst>
                <a:path extrusionOk="0" h="742" w="405">
                  <a:moveTo>
                    <a:pt x="405" y="371"/>
                  </a:moveTo>
                  <a:lnTo>
                    <a:pt x="0" y="742"/>
                  </a:lnTo>
                  <a:lnTo>
                    <a:pt x="0" y="371"/>
                  </a:lnTo>
                  <a:lnTo>
                    <a:pt x="0" y="0"/>
                  </a:lnTo>
                  <a:lnTo>
                    <a:pt x="405" y="371"/>
                  </a:lnTo>
                  <a:close/>
                </a:path>
              </a:pathLst>
            </a:custGeom>
            <a:solidFill>
              <a:srgbClr val="BCBCD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3" name="Google Shape;683;p47"/>
            <p:cNvSpPr/>
            <p:nvPr/>
          </p:nvSpPr>
          <p:spPr>
            <a:xfrm>
              <a:off x="3399" y="2164"/>
              <a:ext cx="405" cy="742"/>
            </a:xfrm>
            <a:custGeom>
              <a:pathLst>
                <a:path extrusionOk="0" h="742" w="405">
                  <a:moveTo>
                    <a:pt x="405" y="371"/>
                  </a:moveTo>
                  <a:lnTo>
                    <a:pt x="0" y="742"/>
                  </a:lnTo>
                  <a:lnTo>
                    <a:pt x="0" y="371"/>
                  </a:lnTo>
                  <a:lnTo>
                    <a:pt x="0" y="0"/>
                  </a:lnTo>
                  <a:lnTo>
                    <a:pt x="405" y="371"/>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4" name="Google Shape;684;p47"/>
            <p:cNvSpPr/>
            <p:nvPr/>
          </p:nvSpPr>
          <p:spPr>
            <a:xfrm>
              <a:off x="3712" y="1418"/>
              <a:ext cx="400" cy="737"/>
            </a:xfrm>
            <a:custGeom>
              <a:pathLst>
                <a:path extrusionOk="0" h="737" w="400">
                  <a:moveTo>
                    <a:pt x="0" y="371"/>
                  </a:moveTo>
                  <a:lnTo>
                    <a:pt x="400" y="737"/>
                  </a:lnTo>
                  <a:lnTo>
                    <a:pt x="400" y="371"/>
                  </a:lnTo>
                  <a:lnTo>
                    <a:pt x="400" y="0"/>
                  </a:lnTo>
                  <a:lnTo>
                    <a:pt x="0" y="371"/>
                  </a:lnTo>
                  <a:close/>
                </a:path>
              </a:pathLst>
            </a:custGeom>
            <a:solidFill>
              <a:srgbClr val="BCBCD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5" name="Google Shape;685;p47"/>
            <p:cNvSpPr/>
            <p:nvPr/>
          </p:nvSpPr>
          <p:spPr>
            <a:xfrm>
              <a:off x="3712" y="1418"/>
              <a:ext cx="400" cy="737"/>
            </a:xfrm>
            <a:custGeom>
              <a:pathLst>
                <a:path extrusionOk="0" h="737" w="400">
                  <a:moveTo>
                    <a:pt x="0" y="371"/>
                  </a:moveTo>
                  <a:lnTo>
                    <a:pt x="400" y="737"/>
                  </a:lnTo>
                  <a:lnTo>
                    <a:pt x="400" y="371"/>
                  </a:lnTo>
                  <a:lnTo>
                    <a:pt x="400" y="0"/>
                  </a:lnTo>
                  <a:lnTo>
                    <a:pt x="0" y="371"/>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6" name="Google Shape;686;p47"/>
            <p:cNvSpPr/>
            <p:nvPr/>
          </p:nvSpPr>
          <p:spPr>
            <a:xfrm>
              <a:off x="4237" y="667"/>
              <a:ext cx="400" cy="741"/>
            </a:xfrm>
            <a:custGeom>
              <a:pathLst>
                <a:path extrusionOk="0" h="741" w="400">
                  <a:moveTo>
                    <a:pt x="0" y="0"/>
                  </a:moveTo>
                  <a:lnTo>
                    <a:pt x="0" y="207"/>
                  </a:lnTo>
                  <a:lnTo>
                    <a:pt x="120" y="207"/>
                  </a:lnTo>
                  <a:lnTo>
                    <a:pt x="120" y="534"/>
                  </a:lnTo>
                  <a:lnTo>
                    <a:pt x="0" y="534"/>
                  </a:lnTo>
                  <a:lnTo>
                    <a:pt x="0" y="741"/>
                  </a:lnTo>
                  <a:lnTo>
                    <a:pt x="400" y="370"/>
                  </a:lnTo>
                  <a:lnTo>
                    <a:pt x="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7" name="Google Shape;687;p47"/>
            <p:cNvSpPr/>
            <p:nvPr/>
          </p:nvSpPr>
          <p:spPr>
            <a:xfrm>
              <a:off x="4237" y="874"/>
              <a:ext cx="120" cy="327"/>
            </a:xfrm>
            <a:custGeom>
              <a:pathLst>
                <a:path extrusionOk="0" h="327" w="120">
                  <a:moveTo>
                    <a:pt x="120" y="0"/>
                  </a:moveTo>
                  <a:lnTo>
                    <a:pt x="0" y="0"/>
                  </a:lnTo>
                  <a:lnTo>
                    <a:pt x="0" y="163"/>
                  </a:lnTo>
                  <a:lnTo>
                    <a:pt x="0" y="327"/>
                  </a:lnTo>
                  <a:lnTo>
                    <a:pt x="120" y="327"/>
                  </a:lnTo>
                  <a:lnTo>
                    <a:pt x="12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8" name="Google Shape;688;p47"/>
            <p:cNvSpPr/>
            <p:nvPr/>
          </p:nvSpPr>
          <p:spPr>
            <a:xfrm>
              <a:off x="3712" y="2915"/>
              <a:ext cx="400" cy="737"/>
            </a:xfrm>
            <a:custGeom>
              <a:pathLst>
                <a:path extrusionOk="0" h="737" w="400">
                  <a:moveTo>
                    <a:pt x="400" y="0"/>
                  </a:moveTo>
                  <a:lnTo>
                    <a:pt x="0" y="371"/>
                  </a:lnTo>
                  <a:lnTo>
                    <a:pt x="400" y="737"/>
                  </a:lnTo>
                  <a:lnTo>
                    <a:pt x="400" y="535"/>
                  </a:lnTo>
                  <a:lnTo>
                    <a:pt x="280" y="535"/>
                  </a:lnTo>
                  <a:lnTo>
                    <a:pt x="280" y="207"/>
                  </a:lnTo>
                  <a:lnTo>
                    <a:pt x="400" y="207"/>
                  </a:lnTo>
                  <a:lnTo>
                    <a:pt x="40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9" name="Google Shape;689;p47"/>
            <p:cNvSpPr/>
            <p:nvPr/>
          </p:nvSpPr>
          <p:spPr>
            <a:xfrm>
              <a:off x="3992" y="3122"/>
              <a:ext cx="120" cy="328"/>
            </a:xfrm>
            <a:custGeom>
              <a:pathLst>
                <a:path extrusionOk="0" h="328" w="120">
                  <a:moveTo>
                    <a:pt x="120" y="0"/>
                  </a:moveTo>
                  <a:lnTo>
                    <a:pt x="120" y="0"/>
                  </a:lnTo>
                  <a:lnTo>
                    <a:pt x="0" y="0"/>
                  </a:lnTo>
                  <a:lnTo>
                    <a:pt x="0" y="328"/>
                  </a:lnTo>
                  <a:lnTo>
                    <a:pt x="120" y="328"/>
                  </a:lnTo>
                  <a:lnTo>
                    <a:pt x="120" y="164"/>
                  </a:lnTo>
                  <a:lnTo>
                    <a:pt x="12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0" name="Google Shape;690;p47"/>
            <p:cNvSpPr/>
            <p:nvPr/>
          </p:nvSpPr>
          <p:spPr>
            <a:xfrm>
              <a:off x="3399" y="2164"/>
              <a:ext cx="405" cy="742"/>
            </a:xfrm>
            <a:custGeom>
              <a:pathLst>
                <a:path extrusionOk="0" h="742" w="405">
                  <a:moveTo>
                    <a:pt x="0" y="0"/>
                  </a:moveTo>
                  <a:lnTo>
                    <a:pt x="0" y="371"/>
                  </a:lnTo>
                  <a:lnTo>
                    <a:pt x="0" y="742"/>
                  </a:lnTo>
                  <a:lnTo>
                    <a:pt x="405" y="371"/>
                  </a:lnTo>
                  <a:lnTo>
                    <a:pt x="227" y="207"/>
                  </a:lnTo>
                  <a:lnTo>
                    <a:pt x="227" y="207"/>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1" name="Google Shape;691;p47"/>
            <p:cNvSpPr/>
            <p:nvPr/>
          </p:nvSpPr>
          <p:spPr>
            <a:xfrm>
              <a:off x="3399" y="2164"/>
              <a:ext cx="405" cy="742"/>
            </a:xfrm>
            <a:custGeom>
              <a:pathLst>
                <a:path extrusionOk="0" h="742" w="405">
                  <a:moveTo>
                    <a:pt x="0" y="0"/>
                  </a:moveTo>
                  <a:lnTo>
                    <a:pt x="0" y="371"/>
                  </a:lnTo>
                  <a:lnTo>
                    <a:pt x="0" y="742"/>
                  </a:lnTo>
                  <a:lnTo>
                    <a:pt x="405" y="371"/>
                  </a:lnTo>
                  <a:lnTo>
                    <a:pt x="227" y="207"/>
                  </a:lnTo>
                  <a:lnTo>
                    <a:pt x="227" y="207"/>
                  </a:lnTo>
                  <a:lnTo>
                    <a:pt x="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2" name="Google Shape;692;p47"/>
            <p:cNvSpPr/>
            <p:nvPr/>
          </p:nvSpPr>
          <p:spPr>
            <a:xfrm>
              <a:off x="3712" y="1418"/>
              <a:ext cx="400" cy="737"/>
            </a:xfrm>
            <a:custGeom>
              <a:pathLst>
                <a:path extrusionOk="0" h="737" w="400">
                  <a:moveTo>
                    <a:pt x="400" y="0"/>
                  </a:moveTo>
                  <a:lnTo>
                    <a:pt x="0" y="371"/>
                  </a:lnTo>
                  <a:lnTo>
                    <a:pt x="400" y="737"/>
                  </a:lnTo>
                  <a:lnTo>
                    <a:pt x="400" y="534"/>
                  </a:lnTo>
                  <a:lnTo>
                    <a:pt x="400" y="371"/>
                  </a:lnTo>
                  <a:lnTo>
                    <a:pt x="400" y="207"/>
                  </a:lnTo>
                  <a:lnTo>
                    <a:pt x="400" y="0"/>
                  </a:lnTo>
                  <a:close/>
                </a:path>
              </a:pathLst>
            </a:custGeom>
            <a:solidFill>
              <a:srgbClr val="7BD4A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3" name="Google Shape;693;p47"/>
            <p:cNvSpPr/>
            <p:nvPr/>
          </p:nvSpPr>
          <p:spPr>
            <a:xfrm>
              <a:off x="3712" y="1418"/>
              <a:ext cx="400" cy="737"/>
            </a:xfrm>
            <a:custGeom>
              <a:pathLst>
                <a:path extrusionOk="0" h="737" w="400">
                  <a:moveTo>
                    <a:pt x="400" y="0"/>
                  </a:moveTo>
                  <a:lnTo>
                    <a:pt x="0" y="371"/>
                  </a:lnTo>
                  <a:lnTo>
                    <a:pt x="400" y="737"/>
                  </a:lnTo>
                  <a:lnTo>
                    <a:pt x="400" y="534"/>
                  </a:lnTo>
                  <a:lnTo>
                    <a:pt x="400" y="371"/>
                  </a:lnTo>
                  <a:lnTo>
                    <a:pt x="400" y="207"/>
                  </a:lnTo>
                  <a:lnTo>
                    <a:pt x="40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694" name="Google Shape;694;p47"/>
          <p:cNvSpPr txBox="1"/>
          <p:nvPr/>
        </p:nvSpPr>
        <p:spPr>
          <a:xfrm>
            <a:off x="2413284" y="2124993"/>
            <a:ext cx="889988"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Finish</a:t>
            </a:r>
            <a:endParaRPr b="1" sz="2400">
              <a:solidFill>
                <a:schemeClr val="lt1"/>
              </a:solidFill>
              <a:latin typeface="Calibri"/>
              <a:ea typeface="Calibri"/>
              <a:cs typeface="Calibri"/>
              <a:sym typeface="Calibri"/>
            </a:endParaRPr>
          </a:p>
        </p:txBody>
      </p:sp>
      <p:sp>
        <p:nvSpPr>
          <p:cNvPr id="695" name="Google Shape;695;p47"/>
          <p:cNvSpPr txBox="1"/>
          <p:nvPr/>
        </p:nvSpPr>
        <p:spPr>
          <a:xfrm>
            <a:off x="2339354" y="3158369"/>
            <a:ext cx="1126014"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Printing</a:t>
            </a:r>
            <a:endParaRPr b="1" sz="2400">
              <a:solidFill>
                <a:schemeClr val="lt1"/>
              </a:solidFill>
              <a:latin typeface="Calibri"/>
              <a:ea typeface="Calibri"/>
              <a:cs typeface="Calibri"/>
              <a:sym typeface="Calibri"/>
            </a:endParaRPr>
          </a:p>
        </p:txBody>
      </p:sp>
      <p:sp>
        <p:nvSpPr>
          <p:cNvPr id="696" name="Google Shape;696;p47"/>
          <p:cNvSpPr txBox="1"/>
          <p:nvPr/>
        </p:nvSpPr>
        <p:spPr>
          <a:xfrm>
            <a:off x="3017615" y="5231563"/>
            <a:ext cx="762068"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Start</a:t>
            </a:r>
            <a:endParaRPr b="1" sz="2400">
              <a:solidFill>
                <a:schemeClr val="lt1"/>
              </a:solidFill>
              <a:latin typeface="Calibri"/>
              <a:ea typeface="Calibri"/>
              <a:cs typeface="Calibri"/>
              <a:sym typeface="Calibri"/>
            </a:endParaRPr>
          </a:p>
        </p:txBody>
      </p:sp>
      <p:sp>
        <p:nvSpPr>
          <p:cNvPr id="697" name="Google Shape;697;p47"/>
          <p:cNvSpPr txBox="1"/>
          <p:nvPr/>
        </p:nvSpPr>
        <p:spPr>
          <a:xfrm>
            <a:off x="4180735" y="4214905"/>
            <a:ext cx="1423980"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Publishing</a:t>
            </a:r>
            <a:endParaRPr b="1" sz="2400">
              <a:solidFill>
                <a:schemeClr val="lt1"/>
              </a:solidFill>
              <a:latin typeface="Calibri"/>
              <a:ea typeface="Calibri"/>
              <a:cs typeface="Calibri"/>
              <a:sym typeface="Calibri"/>
            </a:endParaRPr>
          </a:p>
        </p:txBody>
      </p:sp>
      <p:sp>
        <p:nvSpPr>
          <p:cNvPr id="698" name="Google Shape;698;p47"/>
          <p:cNvSpPr txBox="1"/>
          <p:nvPr/>
        </p:nvSpPr>
        <p:spPr>
          <a:xfrm>
            <a:off x="7463025" y="4428023"/>
            <a:ext cx="3884614" cy="1081771"/>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100">
                <a:solidFill>
                  <a:srgbClr val="A5A5A5"/>
                </a:solidFill>
                <a:latin typeface="Calibri"/>
                <a:ea typeface="Calibri"/>
                <a:cs typeface="Calibri"/>
                <a:sym typeface="Calibri"/>
              </a:rPr>
              <a:t>For every 6 emails received, we get 3 Phone calls. Suitable for all categories business and personal presentation</a:t>
            </a:r>
            <a:r>
              <a:rPr b="1" lang="en-US" sz="1100">
                <a:solidFill>
                  <a:srgbClr val="A5A5A5"/>
                </a:solidFill>
                <a:latin typeface="Calibri"/>
                <a:ea typeface="Calibri"/>
                <a:cs typeface="Calibri"/>
                <a:sym typeface="Calibri"/>
              </a:rPr>
              <a:t>, </a:t>
            </a:r>
            <a:r>
              <a:rPr lang="en-US" sz="1100">
                <a:solidFill>
                  <a:srgbClr val="A5A5A5"/>
                </a:solidFill>
                <a:latin typeface="Calibri"/>
                <a:ea typeface="Calibri"/>
                <a:cs typeface="Calibri"/>
                <a:sym typeface="Calibri"/>
              </a:rPr>
              <a:t>Suitable for all categories business and personal presentation</a:t>
            </a:r>
            <a:r>
              <a:rPr b="1" lang="en-US" sz="1100">
                <a:solidFill>
                  <a:srgbClr val="A5A5A5"/>
                </a:solidFill>
                <a:latin typeface="Calibri"/>
                <a:ea typeface="Calibri"/>
                <a:cs typeface="Calibri"/>
                <a:sym typeface="Calibri"/>
              </a:rPr>
              <a:t>,</a:t>
            </a:r>
            <a:r>
              <a:rPr lang="en-US" sz="1100">
                <a:solidFill>
                  <a:srgbClr val="A5A5A5"/>
                </a:solidFill>
                <a:latin typeface="Calibri"/>
                <a:ea typeface="Calibri"/>
                <a:cs typeface="Calibri"/>
                <a:sym typeface="Calibri"/>
              </a:rPr>
              <a:t> eaque ipsa quae ab illo inventore</a:t>
            </a:r>
            <a:endParaRPr sz="1100">
              <a:solidFill>
                <a:srgbClr val="A5A5A5"/>
              </a:solidFill>
              <a:latin typeface="Calibri"/>
              <a:ea typeface="Calibri"/>
              <a:cs typeface="Calibri"/>
              <a:sym typeface="Calibri"/>
            </a:endParaRPr>
          </a:p>
        </p:txBody>
      </p:sp>
      <p:sp>
        <p:nvSpPr>
          <p:cNvPr id="699" name="Google Shape;699;p47"/>
          <p:cNvSpPr txBox="1"/>
          <p:nvPr/>
        </p:nvSpPr>
        <p:spPr>
          <a:xfrm>
            <a:off x="7446357" y="3374197"/>
            <a:ext cx="2497663" cy="827855"/>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100">
                <a:solidFill>
                  <a:srgbClr val="A5A5A5"/>
                </a:solidFill>
                <a:latin typeface="Calibri"/>
                <a:ea typeface="Calibri"/>
                <a:cs typeface="Calibri"/>
                <a:sym typeface="Calibri"/>
              </a:rPr>
              <a:t>Of shopping carts are abandoned right before the transaction its completed. Suitable for all categories</a:t>
            </a:r>
            <a:endParaRPr sz="1100">
              <a:solidFill>
                <a:srgbClr val="A5A5A5"/>
              </a:solidFill>
              <a:latin typeface="Calibri"/>
              <a:ea typeface="Calibri"/>
              <a:cs typeface="Calibri"/>
              <a:sym typeface="Calibri"/>
            </a:endParaRPr>
          </a:p>
        </p:txBody>
      </p:sp>
      <p:sp>
        <p:nvSpPr>
          <p:cNvPr id="700" name="Google Shape;700;p47"/>
          <p:cNvSpPr txBox="1"/>
          <p:nvPr/>
        </p:nvSpPr>
        <p:spPr>
          <a:xfrm>
            <a:off x="6819847" y="814550"/>
            <a:ext cx="46221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Awesome</a:t>
            </a:r>
            <a:endParaRPr b="1" sz="7200">
              <a:solidFill>
                <a:schemeClr val="dk1"/>
              </a:solidFill>
              <a:latin typeface="Arial"/>
              <a:ea typeface="Arial"/>
              <a:cs typeface="Arial"/>
              <a:sym typeface="Arial"/>
            </a:endParaRPr>
          </a:p>
        </p:txBody>
      </p:sp>
      <p:sp>
        <p:nvSpPr>
          <p:cNvPr id="701" name="Google Shape;701;p47"/>
          <p:cNvSpPr txBox="1"/>
          <p:nvPr/>
        </p:nvSpPr>
        <p:spPr>
          <a:xfrm>
            <a:off x="6819861" y="2094952"/>
            <a:ext cx="424084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Garamond"/>
                <a:ea typeface="Garamond"/>
                <a:cs typeface="Garamond"/>
                <a:sym typeface="Garamond"/>
              </a:rPr>
              <a:t>Infographic Slide</a:t>
            </a:r>
            <a:endParaRPr sz="3200">
              <a:solidFill>
                <a:schemeClr val="dk1"/>
              </a:solidFill>
              <a:latin typeface="Garamond"/>
              <a:ea typeface="Garamond"/>
              <a:cs typeface="Garamond"/>
              <a:sym typeface="Garamon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5" name="Shape 705"/>
        <p:cNvGrpSpPr/>
        <p:nvPr/>
      </p:nvGrpSpPr>
      <p:grpSpPr>
        <a:xfrm>
          <a:off x="0" y="0"/>
          <a:ext cx="0" cy="0"/>
          <a:chOff x="0" y="0"/>
          <a:chExt cx="0" cy="0"/>
        </a:xfrm>
      </p:grpSpPr>
      <p:grpSp>
        <p:nvGrpSpPr>
          <p:cNvPr id="706" name="Google Shape;706;p48"/>
          <p:cNvGrpSpPr/>
          <p:nvPr/>
        </p:nvGrpSpPr>
        <p:grpSpPr>
          <a:xfrm>
            <a:off x="1197105" y="4632109"/>
            <a:ext cx="1348366" cy="1109800"/>
            <a:chOff x="1763105" y="7358117"/>
            <a:chExt cx="2157385" cy="1775680"/>
          </a:xfrm>
        </p:grpSpPr>
        <p:sp>
          <p:nvSpPr>
            <p:cNvPr id="707" name="Google Shape;707;p48"/>
            <p:cNvSpPr/>
            <p:nvPr/>
          </p:nvSpPr>
          <p:spPr>
            <a:xfrm>
              <a:off x="1763105" y="7358117"/>
              <a:ext cx="2157385" cy="47941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708" name="Google Shape;708;p48"/>
            <p:cNvSpPr/>
            <p:nvPr/>
          </p:nvSpPr>
          <p:spPr>
            <a:xfrm>
              <a:off x="1763107" y="7804202"/>
              <a:ext cx="2117662" cy="132959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Vivamus quam dolor, tempor ac gravida sit amet, porta fermentum</a:t>
              </a:r>
              <a:endParaRPr sz="1000">
                <a:solidFill>
                  <a:srgbClr val="A5A5A5"/>
                </a:solidFill>
                <a:latin typeface="Lato"/>
                <a:ea typeface="Lato"/>
                <a:cs typeface="Lato"/>
                <a:sym typeface="Lato"/>
              </a:endParaRPr>
            </a:p>
          </p:txBody>
        </p:sp>
      </p:grpSp>
      <p:grpSp>
        <p:nvGrpSpPr>
          <p:cNvPr id="709" name="Google Shape;709;p48"/>
          <p:cNvGrpSpPr/>
          <p:nvPr/>
        </p:nvGrpSpPr>
        <p:grpSpPr>
          <a:xfrm>
            <a:off x="2818623" y="4632109"/>
            <a:ext cx="1348366" cy="1109800"/>
            <a:chOff x="1763105" y="7358117"/>
            <a:chExt cx="2157385" cy="1775680"/>
          </a:xfrm>
        </p:grpSpPr>
        <p:sp>
          <p:nvSpPr>
            <p:cNvPr id="710" name="Google Shape;710;p48"/>
            <p:cNvSpPr/>
            <p:nvPr/>
          </p:nvSpPr>
          <p:spPr>
            <a:xfrm>
              <a:off x="1763105" y="7358117"/>
              <a:ext cx="2157385" cy="517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711" name="Google Shape;711;p48"/>
            <p:cNvSpPr/>
            <p:nvPr/>
          </p:nvSpPr>
          <p:spPr>
            <a:xfrm>
              <a:off x="1763107" y="7804202"/>
              <a:ext cx="2117662" cy="132959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Vivamus quam dolor, tempor ac gravida sit amet, porta fermentum</a:t>
              </a:r>
              <a:endParaRPr sz="1000">
                <a:solidFill>
                  <a:srgbClr val="A5A5A5"/>
                </a:solidFill>
                <a:latin typeface="Lato"/>
                <a:ea typeface="Lato"/>
                <a:cs typeface="Lato"/>
                <a:sym typeface="Lato"/>
              </a:endParaRPr>
            </a:p>
          </p:txBody>
        </p:sp>
      </p:grpSp>
      <p:grpSp>
        <p:nvGrpSpPr>
          <p:cNvPr id="712" name="Google Shape;712;p48"/>
          <p:cNvGrpSpPr/>
          <p:nvPr/>
        </p:nvGrpSpPr>
        <p:grpSpPr>
          <a:xfrm>
            <a:off x="4429351" y="4632109"/>
            <a:ext cx="1348366" cy="1109800"/>
            <a:chOff x="1763105" y="7358117"/>
            <a:chExt cx="2157385" cy="1775680"/>
          </a:xfrm>
        </p:grpSpPr>
        <p:sp>
          <p:nvSpPr>
            <p:cNvPr id="713" name="Google Shape;713;p48"/>
            <p:cNvSpPr/>
            <p:nvPr/>
          </p:nvSpPr>
          <p:spPr>
            <a:xfrm>
              <a:off x="1763105" y="7358117"/>
              <a:ext cx="2157385" cy="517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714" name="Google Shape;714;p48"/>
            <p:cNvSpPr/>
            <p:nvPr/>
          </p:nvSpPr>
          <p:spPr>
            <a:xfrm>
              <a:off x="1763107" y="7804202"/>
              <a:ext cx="2117662" cy="132959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Vivamus quam dolor, tempor ac gravida sit amet, porta fermentum</a:t>
              </a:r>
              <a:endParaRPr sz="1000">
                <a:solidFill>
                  <a:srgbClr val="A5A5A5"/>
                </a:solidFill>
                <a:latin typeface="Lato"/>
                <a:ea typeface="Lato"/>
                <a:cs typeface="Lato"/>
                <a:sym typeface="Lato"/>
              </a:endParaRPr>
            </a:p>
          </p:txBody>
        </p:sp>
      </p:grpSp>
      <p:grpSp>
        <p:nvGrpSpPr>
          <p:cNvPr id="715" name="Google Shape;715;p48"/>
          <p:cNvGrpSpPr/>
          <p:nvPr/>
        </p:nvGrpSpPr>
        <p:grpSpPr>
          <a:xfrm>
            <a:off x="6074076" y="4632109"/>
            <a:ext cx="1348366" cy="1109800"/>
            <a:chOff x="1763105" y="7358117"/>
            <a:chExt cx="2157385" cy="1775680"/>
          </a:xfrm>
        </p:grpSpPr>
        <p:sp>
          <p:nvSpPr>
            <p:cNvPr id="716" name="Google Shape;716;p48"/>
            <p:cNvSpPr/>
            <p:nvPr/>
          </p:nvSpPr>
          <p:spPr>
            <a:xfrm>
              <a:off x="1763105" y="7358117"/>
              <a:ext cx="2157385" cy="517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717" name="Google Shape;717;p48"/>
            <p:cNvSpPr/>
            <p:nvPr/>
          </p:nvSpPr>
          <p:spPr>
            <a:xfrm>
              <a:off x="1763107" y="7804202"/>
              <a:ext cx="2117662" cy="132959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Vivamus quam dolor, tempor ac gravida sit amet, porta fermentum</a:t>
              </a:r>
              <a:endParaRPr sz="1000">
                <a:solidFill>
                  <a:srgbClr val="A5A5A5"/>
                </a:solidFill>
                <a:latin typeface="Lato"/>
                <a:ea typeface="Lato"/>
                <a:cs typeface="Lato"/>
                <a:sym typeface="Lato"/>
              </a:endParaRPr>
            </a:p>
          </p:txBody>
        </p:sp>
      </p:grpSp>
      <p:grpSp>
        <p:nvGrpSpPr>
          <p:cNvPr id="718" name="Google Shape;718;p48"/>
          <p:cNvGrpSpPr/>
          <p:nvPr/>
        </p:nvGrpSpPr>
        <p:grpSpPr>
          <a:xfrm>
            <a:off x="7701883" y="4632109"/>
            <a:ext cx="1348366" cy="1109800"/>
            <a:chOff x="1763105" y="7358117"/>
            <a:chExt cx="2157385" cy="1775680"/>
          </a:xfrm>
        </p:grpSpPr>
        <p:sp>
          <p:nvSpPr>
            <p:cNvPr id="719" name="Google Shape;719;p48"/>
            <p:cNvSpPr/>
            <p:nvPr/>
          </p:nvSpPr>
          <p:spPr>
            <a:xfrm>
              <a:off x="1763105" y="7358117"/>
              <a:ext cx="2157385" cy="517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720" name="Google Shape;720;p48"/>
            <p:cNvSpPr/>
            <p:nvPr/>
          </p:nvSpPr>
          <p:spPr>
            <a:xfrm>
              <a:off x="1763107" y="7804202"/>
              <a:ext cx="2117662" cy="132959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Vivamus quam dolor, tempor ac gravida sit amet, porta fermentum</a:t>
              </a:r>
              <a:endParaRPr sz="1000">
                <a:solidFill>
                  <a:srgbClr val="A5A5A5"/>
                </a:solidFill>
                <a:latin typeface="Lato"/>
                <a:ea typeface="Lato"/>
                <a:cs typeface="Lato"/>
                <a:sym typeface="Lato"/>
              </a:endParaRPr>
            </a:p>
          </p:txBody>
        </p:sp>
      </p:grpSp>
      <p:grpSp>
        <p:nvGrpSpPr>
          <p:cNvPr id="721" name="Google Shape;721;p48"/>
          <p:cNvGrpSpPr/>
          <p:nvPr/>
        </p:nvGrpSpPr>
        <p:grpSpPr>
          <a:xfrm>
            <a:off x="9305940" y="4632109"/>
            <a:ext cx="1348366" cy="1109800"/>
            <a:chOff x="1763105" y="7358117"/>
            <a:chExt cx="2157385" cy="1775680"/>
          </a:xfrm>
        </p:grpSpPr>
        <p:sp>
          <p:nvSpPr>
            <p:cNvPr id="722" name="Google Shape;722;p48"/>
            <p:cNvSpPr/>
            <p:nvPr/>
          </p:nvSpPr>
          <p:spPr>
            <a:xfrm>
              <a:off x="1763105" y="7358117"/>
              <a:ext cx="2157385" cy="517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723" name="Google Shape;723;p48"/>
            <p:cNvSpPr/>
            <p:nvPr/>
          </p:nvSpPr>
          <p:spPr>
            <a:xfrm>
              <a:off x="1763107" y="7804202"/>
              <a:ext cx="2117662" cy="132959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Vivamus quam dolor, tempor ac gravida sit amet, porta fermentum</a:t>
              </a:r>
              <a:endParaRPr sz="1000">
                <a:solidFill>
                  <a:srgbClr val="A5A5A5"/>
                </a:solidFill>
                <a:latin typeface="Lato"/>
                <a:ea typeface="Lato"/>
                <a:cs typeface="Lato"/>
                <a:sym typeface="Lato"/>
              </a:endParaRPr>
            </a:p>
          </p:txBody>
        </p:sp>
      </p:grpSp>
      <p:grpSp>
        <p:nvGrpSpPr>
          <p:cNvPr id="724" name="Google Shape;724;p48"/>
          <p:cNvGrpSpPr/>
          <p:nvPr/>
        </p:nvGrpSpPr>
        <p:grpSpPr>
          <a:xfrm>
            <a:off x="711717" y="2346254"/>
            <a:ext cx="10427976" cy="2319144"/>
            <a:chOff x="1123665" y="3754007"/>
            <a:chExt cx="16684762" cy="3710629"/>
          </a:xfrm>
        </p:grpSpPr>
        <p:sp>
          <p:nvSpPr>
            <p:cNvPr id="725" name="Google Shape;725;p48"/>
            <p:cNvSpPr/>
            <p:nvPr/>
          </p:nvSpPr>
          <p:spPr>
            <a:xfrm rot="2700000">
              <a:off x="1667074" y="4297416"/>
              <a:ext cx="2623809" cy="2623809"/>
            </a:xfrm>
            <a:prstGeom prst="teardrop">
              <a:avLst>
                <a:gd fmla="val 100000" name="adj"/>
              </a:avLst>
            </a:prstGeom>
            <a:solidFill>
              <a:srgbClr val="7BD4A7"/>
            </a:solidFill>
            <a:ln>
              <a:noFill/>
            </a:ln>
            <a:effectLst>
              <a:outerShdw blurRad="393700" sx="98000" rotWithShape="0" algn="r" dir="3300000" dist="38100" sy="98000">
                <a:srgbClr val="000000">
                  <a:alpha val="2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75">
                <a:solidFill>
                  <a:schemeClr val="lt1"/>
                </a:solidFill>
                <a:latin typeface="Lato"/>
                <a:ea typeface="Lato"/>
                <a:cs typeface="Lato"/>
                <a:sym typeface="Lato"/>
              </a:endParaRPr>
            </a:p>
          </p:txBody>
        </p:sp>
        <p:sp>
          <p:nvSpPr>
            <p:cNvPr id="726" name="Google Shape;726;p48"/>
            <p:cNvSpPr/>
            <p:nvPr/>
          </p:nvSpPr>
          <p:spPr>
            <a:xfrm rot="2700000">
              <a:off x="4261503" y="4297419"/>
              <a:ext cx="2623809" cy="2623809"/>
            </a:xfrm>
            <a:prstGeom prst="teardrop">
              <a:avLst>
                <a:gd fmla="val 100000" name="adj"/>
              </a:avLst>
            </a:prstGeom>
            <a:gradFill>
              <a:gsLst>
                <a:gs pos="0">
                  <a:srgbClr val="C1DF87"/>
                </a:gs>
                <a:gs pos="36000">
                  <a:schemeClr val="accent1"/>
                </a:gs>
                <a:gs pos="100000">
                  <a:srgbClr val="739A28"/>
                </a:gs>
              </a:gsLst>
              <a:lin ang="0" scaled="0"/>
            </a:gradFill>
            <a:ln>
              <a:noFill/>
            </a:ln>
            <a:effectLst>
              <a:outerShdw blurRad="393700" sx="98000" rotWithShape="0" algn="r" dir="3300000" dist="38100" sy="98000">
                <a:srgbClr val="000000">
                  <a:alpha val="2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75">
                <a:solidFill>
                  <a:schemeClr val="lt1"/>
                </a:solidFill>
                <a:latin typeface="Lato"/>
                <a:ea typeface="Lato"/>
                <a:cs typeface="Lato"/>
                <a:sym typeface="Lato"/>
              </a:endParaRPr>
            </a:p>
          </p:txBody>
        </p:sp>
        <p:sp>
          <p:nvSpPr>
            <p:cNvPr id="727" name="Google Shape;727;p48"/>
            <p:cNvSpPr/>
            <p:nvPr/>
          </p:nvSpPr>
          <p:spPr>
            <a:xfrm rot="2700000">
              <a:off x="6853659" y="4297417"/>
              <a:ext cx="2623809" cy="2623809"/>
            </a:xfrm>
            <a:prstGeom prst="teardrop">
              <a:avLst>
                <a:gd fmla="val 100000" name="adj"/>
              </a:avLst>
            </a:prstGeom>
            <a:solidFill>
              <a:srgbClr val="7BD4A7"/>
            </a:solidFill>
            <a:ln>
              <a:noFill/>
            </a:ln>
            <a:effectLst>
              <a:outerShdw blurRad="393700" sx="98000" rotWithShape="0" algn="r" dir="3300000" dist="38100" sy="98000">
                <a:srgbClr val="000000">
                  <a:alpha val="2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75">
                <a:solidFill>
                  <a:schemeClr val="lt1"/>
                </a:solidFill>
                <a:latin typeface="Lato"/>
                <a:ea typeface="Lato"/>
                <a:cs typeface="Lato"/>
                <a:sym typeface="Lato"/>
              </a:endParaRPr>
            </a:p>
          </p:txBody>
        </p:sp>
        <p:sp>
          <p:nvSpPr>
            <p:cNvPr id="728" name="Google Shape;728;p48"/>
            <p:cNvSpPr/>
            <p:nvPr/>
          </p:nvSpPr>
          <p:spPr>
            <a:xfrm rot="2700000">
              <a:off x="9470229" y="4297419"/>
              <a:ext cx="2623809" cy="2623809"/>
            </a:xfrm>
            <a:prstGeom prst="teardrop">
              <a:avLst>
                <a:gd fmla="val 100000" name="adj"/>
              </a:avLst>
            </a:prstGeom>
            <a:gradFill>
              <a:gsLst>
                <a:gs pos="0">
                  <a:srgbClr val="7BD4A7"/>
                </a:gs>
                <a:gs pos="41000">
                  <a:schemeClr val="accent3"/>
                </a:gs>
                <a:gs pos="100000">
                  <a:srgbClr val="297D53"/>
                </a:gs>
              </a:gsLst>
              <a:lin ang="0" scaled="0"/>
            </a:gradFill>
            <a:ln>
              <a:noFill/>
            </a:ln>
            <a:effectLst>
              <a:outerShdw blurRad="393700" sx="98000" rotWithShape="0" algn="r" dir="3300000" dist="38100" sy="98000">
                <a:srgbClr val="000000">
                  <a:alpha val="2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75">
                <a:solidFill>
                  <a:schemeClr val="lt1"/>
                </a:solidFill>
                <a:latin typeface="Lato"/>
                <a:ea typeface="Lato"/>
                <a:cs typeface="Lato"/>
                <a:sym typeface="Lato"/>
              </a:endParaRPr>
            </a:p>
          </p:txBody>
        </p:sp>
        <p:sp>
          <p:nvSpPr>
            <p:cNvPr id="729" name="Google Shape;729;p48"/>
            <p:cNvSpPr/>
            <p:nvPr/>
          </p:nvSpPr>
          <p:spPr>
            <a:xfrm rot="2700000">
              <a:off x="12074721" y="4297416"/>
              <a:ext cx="2623809" cy="2623809"/>
            </a:xfrm>
            <a:prstGeom prst="teardrop">
              <a:avLst>
                <a:gd fmla="val 100000" name="adj"/>
              </a:avLst>
            </a:prstGeom>
            <a:gradFill>
              <a:gsLst>
                <a:gs pos="0">
                  <a:srgbClr val="8DD9C7"/>
                </a:gs>
                <a:gs pos="34000">
                  <a:schemeClr val="accent4"/>
                </a:gs>
                <a:gs pos="100000">
                  <a:srgbClr val="30937B"/>
                </a:gs>
              </a:gsLst>
              <a:lin ang="0" scaled="0"/>
            </a:gradFill>
            <a:ln>
              <a:noFill/>
            </a:ln>
            <a:effectLst>
              <a:outerShdw blurRad="393700" sx="98000" rotWithShape="0" algn="r" dir="3300000" dist="38100" sy="98000">
                <a:srgbClr val="000000">
                  <a:alpha val="2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75">
                <a:solidFill>
                  <a:schemeClr val="lt1"/>
                </a:solidFill>
                <a:latin typeface="Lato"/>
                <a:ea typeface="Lato"/>
                <a:cs typeface="Lato"/>
                <a:sym typeface="Lato"/>
              </a:endParaRPr>
            </a:p>
          </p:txBody>
        </p:sp>
        <p:sp>
          <p:nvSpPr>
            <p:cNvPr id="730" name="Google Shape;730;p48"/>
            <p:cNvSpPr/>
            <p:nvPr/>
          </p:nvSpPr>
          <p:spPr>
            <a:xfrm rot="2700000">
              <a:off x="14641210" y="4297419"/>
              <a:ext cx="2623809" cy="2623809"/>
            </a:xfrm>
            <a:prstGeom prst="teardrop">
              <a:avLst>
                <a:gd fmla="val 100000" name="adj"/>
              </a:avLst>
            </a:prstGeom>
            <a:gradFill>
              <a:gsLst>
                <a:gs pos="0">
                  <a:srgbClr val="93D1E2"/>
                </a:gs>
                <a:gs pos="33000">
                  <a:schemeClr val="accent5"/>
                </a:gs>
                <a:gs pos="100000">
                  <a:srgbClr val="2D8DA8"/>
                </a:gs>
              </a:gsLst>
              <a:lin ang="0" scaled="0"/>
            </a:gradFill>
            <a:ln>
              <a:noFill/>
            </a:ln>
            <a:effectLst>
              <a:outerShdw blurRad="393700" sx="98000" rotWithShape="0" algn="r" dir="3300000" dist="38100" sy="98000">
                <a:srgbClr val="000000">
                  <a:alpha val="2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75">
                <a:solidFill>
                  <a:schemeClr val="lt1"/>
                </a:solidFill>
                <a:latin typeface="Lato"/>
                <a:ea typeface="Lato"/>
                <a:cs typeface="Lato"/>
                <a:sym typeface="Lato"/>
              </a:endParaRPr>
            </a:p>
          </p:txBody>
        </p:sp>
        <p:sp>
          <p:nvSpPr>
            <p:cNvPr id="731" name="Google Shape;731;p48"/>
            <p:cNvSpPr/>
            <p:nvPr/>
          </p:nvSpPr>
          <p:spPr>
            <a:xfrm>
              <a:off x="15765013" y="5429005"/>
              <a:ext cx="499316" cy="468658"/>
            </a:xfrm>
            <a:custGeom>
              <a:pathLst>
                <a:path extrusionOk="0" h="560" w="594">
                  <a:moveTo>
                    <a:pt x="101" y="560"/>
                  </a:moveTo>
                  <a:cubicBezTo>
                    <a:pt x="158" y="560"/>
                    <a:pt x="203" y="515"/>
                    <a:pt x="203" y="458"/>
                  </a:cubicBezTo>
                  <a:cubicBezTo>
                    <a:pt x="203" y="458"/>
                    <a:pt x="203" y="458"/>
                    <a:pt x="203" y="458"/>
                  </a:cubicBezTo>
                  <a:lnTo>
                    <a:pt x="203" y="458"/>
                  </a:lnTo>
                  <a:lnTo>
                    <a:pt x="203" y="128"/>
                  </a:lnTo>
                  <a:lnTo>
                    <a:pt x="530" y="128"/>
                  </a:lnTo>
                  <a:lnTo>
                    <a:pt x="530" y="364"/>
                  </a:lnTo>
                  <a:cubicBezTo>
                    <a:pt x="518" y="359"/>
                    <a:pt x="506" y="357"/>
                    <a:pt x="492" y="357"/>
                  </a:cubicBezTo>
                  <a:cubicBezTo>
                    <a:pt x="436" y="357"/>
                    <a:pt x="390" y="402"/>
                    <a:pt x="390" y="458"/>
                  </a:cubicBezTo>
                  <a:cubicBezTo>
                    <a:pt x="390" y="515"/>
                    <a:pt x="436" y="560"/>
                    <a:pt x="492" y="560"/>
                  </a:cubicBezTo>
                  <a:cubicBezTo>
                    <a:pt x="548" y="560"/>
                    <a:pt x="594" y="515"/>
                    <a:pt x="594" y="458"/>
                  </a:cubicBezTo>
                  <a:cubicBezTo>
                    <a:pt x="594" y="458"/>
                    <a:pt x="594" y="458"/>
                    <a:pt x="594" y="458"/>
                  </a:cubicBezTo>
                  <a:lnTo>
                    <a:pt x="594" y="458"/>
                  </a:lnTo>
                  <a:lnTo>
                    <a:pt x="594" y="128"/>
                  </a:lnTo>
                  <a:lnTo>
                    <a:pt x="594" y="0"/>
                  </a:lnTo>
                  <a:lnTo>
                    <a:pt x="530" y="0"/>
                  </a:lnTo>
                  <a:lnTo>
                    <a:pt x="203" y="0"/>
                  </a:lnTo>
                  <a:lnTo>
                    <a:pt x="139" y="0"/>
                  </a:lnTo>
                  <a:lnTo>
                    <a:pt x="139" y="128"/>
                  </a:lnTo>
                  <a:lnTo>
                    <a:pt x="139" y="364"/>
                  </a:lnTo>
                  <a:cubicBezTo>
                    <a:pt x="128" y="359"/>
                    <a:pt x="115" y="357"/>
                    <a:pt x="101" y="357"/>
                  </a:cubicBezTo>
                  <a:cubicBezTo>
                    <a:pt x="45" y="357"/>
                    <a:pt x="0" y="402"/>
                    <a:pt x="0" y="458"/>
                  </a:cubicBezTo>
                  <a:cubicBezTo>
                    <a:pt x="0" y="515"/>
                    <a:pt x="45" y="560"/>
                    <a:pt x="101" y="560"/>
                  </a:cubicBezTo>
                  <a:close/>
                </a:path>
              </a:pathLst>
            </a:custGeom>
            <a:solidFill>
              <a:schemeClr val="lt1"/>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sp>
          <p:nvSpPr>
            <p:cNvPr id="732" name="Google Shape;732;p48"/>
            <p:cNvSpPr/>
            <p:nvPr/>
          </p:nvSpPr>
          <p:spPr>
            <a:xfrm>
              <a:off x="7969306" y="5367812"/>
              <a:ext cx="432108" cy="591044"/>
            </a:xfrm>
            <a:custGeom>
              <a:pathLst>
                <a:path extrusionOk="0" h="625" w="456">
                  <a:moveTo>
                    <a:pt x="347" y="273"/>
                  </a:moveTo>
                  <a:lnTo>
                    <a:pt x="106" y="273"/>
                  </a:lnTo>
                  <a:lnTo>
                    <a:pt x="106" y="189"/>
                  </a:lnTo>
                  <a:cubicBezTo>
                    <a:pt x="106" y="123"/>
                    <a:pt x="160" y="69"/>
                    <a:pt x="226" y="69"/>
                  </a:cubicBezTo>
                  <a:cubicBezTo>
                    <a:pt x="293" y="69"/>
                    <a:pt x="347" y="123"/>
                    <a:pt x="347" y="189"/>
                  </a:cubicBezTo>
                  <a:lnTo>
                    <a:pt x="347" y="273"/>
                  </a:lnTo>
                  <a:close/>
                  <a:moveTo>
                    <a:pt x="271" y="455"/>
                  </a:moveTo>
                  <a:lnTo>
                    <a:pt x="271" y="530"/>
                  </a:lnTo>
                  <a:cubicBezTo>
                    <a:pt x="271" y="549"/>
                    <a:pt x="255" y="565"/>
                    <a:pt x="236" y="565"/>
                  </a:cubicBezTo>
                  <a:cubicBezTo>
                    <a:pt x="216" y="565"/>
                    <a:pt x="201" y="549"/>
                    <a:pt x="201" y="530"/>
                  </a:cubicBezTo>
                  <a:lnTo>
                    <a:pt x="201" y="455"/>
                  </a:lnTo>
                  <a:cubicBezTo>
                    <a:pt x="188" y="445"/>
                    <a:pt x="180" y="430"/>
                    <a:pt x="180" y="413"/>
                  </a:cubicBezTo>
                  <a:cubicBezTo>
                    <a:pt x="180" y="382"/>
                    <a:pt x="205" y="358"/>
                    <a:pt x="236" y="358"/>
                  </a:cubicBezTo>
                  <a:cubicBezTo>
                    <a:pt x="266" y="358"/>
                    <a:pt x="291" y="382"/>
                    <a:pt x="291" y="413"/>
                  </a:cubicBezTo>
                  <a:cubicBezTo>
                    <a:pt x="291" y="430"/>
                    <a:pt x="283" y="445"/>
                    <a:pt x="271" y="455"/>
                  </a:cubicBezTo>
                  <a:close/>
                  <a:moveTo>
                    <a:pt x="415" y="273"/>
                  </a:moveTo>
                  <a:lnTo>
                    <a:pt x="415" y="189"/>
                  </a:lnTo>
                  <a:cubicBezTo>
                    <a:pt x="415" y="85"/>
                    <a:pt x="331" y="0"/>
                    <a:pt x="226" y="0"/>
                  </a:cubicBezTo>
                  <a:cubicBezTo>
                    <a:pt x="122" y="0"/>
                    <a:pt x="37" y="85"/>
                    <a:pt x="37" y="189"/>
                  </a:cubicBezTo>
                  <a:lnTo>
                    <a:pt x="37" y="273"/>
                  </a:lnTo>
                  <a:lnTo>
                    <a:pt x="0" y="273"/>
                  </a:lnTo>
                  <a:lnTo>
                    <a:pt x="0" y="625"/>
                  </a:lnTo>
                  <a:lnTo>
                    <a:pt x="456" y="625"/>
                  </a:lnTo>
                  <a:lnTo>
                    <a:pt x="456" y="273"/>
                  </a:lnTo>
                  <a:lnTo>
                    <a:pt x="415" y="273"/>
                  </a:lnTo>
                  <a:close/>
                </a:path>
              </a:pathLst>
            </a:custGeom>
            <a:solidFill>
              <a:schemeClr val="lt1"/>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sp>
          <p:nvSpPr>
            <p:cNvPr id="733" name="Google Shape;733;p48"/>
            <p:cNvSpPr/>
            <p:nvPr/>
          </p:nvSpPr>
          <p:spPr>
            <a:xfrm>
              <a:off x="5282802" y="5338580"/>
              <a:ext cx="660332" cy="649508"/>
            </a:xfrm>
            <a:custGeom>
              <a:pathLst>
                <a:path extrusionOk="0" h="629" w="643">
                  <a:moveTo>
                    <a:pt x="424" y="314"/>
                  </a:moveTo>
                  <a:cubicBezTo>
                    <a:pt x="424" y="370"/>
                    <a:pt x="378" y="415"/>
                    <a:pt x="321" y="415"/>
                  </a:cubicBezTo>
                  <a:cubicBezTo>
                    <a:pt x="265" y="415"/>
                    <a:pt x="218" y="370"/>
                    <a:pt x="218" y="314"/>
                  </a:cubicBezTo>
                  <a:cubicBezTo>
                    <a:pt x="218" y="259"/>
                    <a:pt x="265" y="213"/>
                    <a:pt x="321" y="213"/>
                  </a:cubicBezTo>
                  <a:cubicBezTo>
                    <a:pt x="378" y="213"/>
                    <a:pt x="424" y="259"/>
                    <a:pt x="424" y="314"/>
                  </a:cubicBezTo>
                  <a:close/>
                  <a:moveTo>
                    <a:pt x="554" y="242"/>
                  </a:moveTo>
                  <a:lnTo>
                    <a:pt x="538" y="204"/>
                  </a:lnTo>
                  <a:cubicBezTo>
                    <a:pt x="538" y="204"/>
                    <a:pt x="576" y="118"/>
                    <a:pt x="572" y="115"/>
                  </a:cubicBezTo>
                  <a:lnTo>
                    <a:pt x="522" y="66"/>
                  </a:lnTo>
                  <a:cubicBezTo>
                    <a:pt x="519" y="63"/>
                    <a:pt x="434" y="102"/>
                    <a:pt x="434" y="102"/>
                  </a:cubicBezTo>
                  <a:lnTo>
                    <a:pt x="395" y="86"/>
                  </a:lnTo>
                  <a:cubicBezTo>
                    <a:pt x="395" y="86"/>
                    <a:pt x="360" y="0"/>
                    <a:pt x="355" y="0"/>
                  </a:cubicBezTo>
                  <a:lnTo>
                    <a:pt x="285" y="0"/>
                  </a:lnTo>
                  <a:cubicBezTo>
                    <a:pt x="280" y="0"/>
                    <a:pt x="248" y="86"/>
                    <a:pt x="248" y="86"/>
                  </a:cubicBezTo>
                  <a:lnTo>
                    <a:pt x="208" y="102"/>
                  </a:lnTo>
                  <a:cubicBezTo>
                    <a:pt x="208" y="102"/>
                    <a:pt x="121" y="65"/>
                    <a:pt x="118" y="68"/>
                  </a:cubicBezTo>
                  <a:lnTo>
                    <a:pt x="68" y="117"/>
                  </a:lnTo>
                  <a:cubicBezTo>
                    <a:pt x="65" y="121"/>
                    <a:pt x="104" y="204"/>
                    <a:pt x="104" y="204"/>
                  </a:cubicBezTo>
                  <a:lnTo>
                    <a:pt x="88" y="243"/>
                  </a:lnTo>
                  <a:cubicBezTo>
                    <a:pt x="88" y="243"/>
                    <a:pt x="0" y="276"/>
                    <a:pt x="0" y="281"/>
                  </a:cubicBezTo>
                  <a:lnTo>
                    <a:pt x="0" y="350"/>
                  </a:lnTo>
                  <a:cubicBezTo>
                    <a:pt x="0" y="355"/>
                    <a:pt x="88" y="386"/>
                    <a:pt x="88" y="386"/>
                  </a:cubicBezTo>
                  <a:lnTo>
                    <a:pt x="105" y="425"/>
                  </a:lnTo>
                  <a:cubicBezTo>
                    <a:pt x="105" y="425"/>
                    <a:pt x="67" y="510"/>
                    <a:pt x="70" y="513"/>
                  </a:cubicBezTo>
                  <a:lnTo>
                    <a:pt x="120" y="562"/>
                  </a:lnTo>
                  <a:cubicBezTo>
                    <a:pt x="123" y="565"/>
                    <a:pt x="209" y="527"/>
                    <a:pt x="209" y="527"/>
                  </a:cubicBezTo>
                  <a:lnTo>
                    <a:pt x="248" y="543"/>
                  </a:lnTo>
                  <a:cubicBezTo>
                    <a:pt x="248" y="543"/>
                    <a:pt x="283" y="629"/>
                    <a:pt x="288" y="629"/>
                  </a:cubicBezTo>
                  <a:lnTo>
                    <a:pt x="358" y="629"/>
                  </a:lnTo>
                  <a:cubicBezTo>
                    <a:pt x="363" y="629"/>
                    <a:pt x="395" y="542"/>
                    <a:pt x="395" y="542"/>
                  </a:cubicBezTo>
                  <a:lnTo>
                    <a:pt x="434" y="526"/>
                  </a:lnTo>
                  <a:cubicBezTo>
                    <a:pt x="434" y="526"/>
                    <a:pt x="521" y="563"/>
                    <a:pt x="525" y="560"/>
                  </a:cubicBezTo>
                  <a:lnTo>
                    <a:pt x="574" y="511"/>
                  </a:lnTo>
                  <a:cubicBezTo>
                    <a:pt x="578" y="508"/>
                    <a:pt x="538" y="424"/>
                    <a:pt x="538" y="424"/>
                  </a:cubicBezTo>
                  <a:lnTo>
                    <a:pt x="554" y="386"/>
                  </a:lnTo>
                  <a:cubicBezTo>
                    <a:pt x="554" y="386"/>
                    <a:pt x="643" y="352"/>
                    <a:pt x="643" y="347"/>
                  </a:cubicBezTo>
                  <a:lnTo>
                    <a:pt x="643" y="278"/>
                  </a:lnTo>
                  <a:cubicBezTo>
                    <a:pt x="643" y="273"/>
                    <a:pt x="554" y="242"/>
                    <a:pt x="554" y="242"/>
                  </a:cubicBezTo>
                  <a:close/>
                </a:path>
              </a:pathLst>
            </a:custGeom>
            <a:solidFill>
              <a:schemeClr val="lt1"/>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sp>
          <p:nvSpPr>
            <p:cNvPr id="734" name="Google Shape;734;p48"/>
            <p:cNvSpPr/>
            <p:nvPr/>
          </p:nvSpPr>
          <p:spPr>
            <a:xfrm>
              <a:off x="10561462" y="5376467"/>
              <a:ext cx="429376" cy="573734"/>
            </a:xfrm>
            <a:custGeom>
              <a:pathLst>
                <a:path extrusionOk="0" h="813" w="609">
                  <a:moveTo>
                    <a:pt x="609" y="813"/>
                  </a:moveTo>
                  <a:lnTo>
                    <a:pt x="0" y="813"/>
                  </a:lnTo>
                  <a:lnTo>
                    <a:pt x="0" y="102"/>
                  </a:lnTo>
                  <a:lnTo>
                    <a:pt x="78" y="102"/>
                  </a:lnTo>
                  <a:lnTo>
                    <a:pt x="102" y="102"/>
                  </a:lnTo>
                  <a:lnTo>
                    <a:pt x="153" y="102"/>
                  </a:lnTo>
                  <a:lnTo>
                    <a:pt x="153" y="51"/>
                  </a:lnTo>
                  <a:lnTo>
                    <a:pt x="232" y="51"/>
                  </a:lnTo>
                  <a:cubicBezTo>
                    <a:pt x="243" y="22"/>
                    <a:pt x="271" y="0"/>
                    <a:pt x="304" y="0"/>
                  </a:cubicBezTo>
                  <a:cubicBezTo>
                    <a:pt x="337" y="0"/>
                    <a:pt x="366" y="22"/>
                    <a:pt x="376" y="51"/>
                  </a:cubicBezTo>
                  <a:lnTo>
                    <a:pt x="456" y="51"/>
                  </a:lnTo>
                  <a:lnTo>
                    <a:pt x="456" y="102"/>
                  </a:lnTo>
                  <a:lnTo>
                    <a:pt x="506" y="102"/>
                  </a:lnTo>
                  <a:lnTo>
                    <a:pt x="525" y="102"/>
                  </a:lnTo>
                  <a:lnTo>
                    <a:pt x="609" y="102"/>
                  </a:lnTo>
                  <a:lnTo>
                    <a:pt x="609" y="813"/>
                  </a:lnTo>
                  <a:close/>
                  <a:moveTo>
                    <a:pt x="456" y="357"/>
                  </a:moveTo>
                  <a:lnTo>
                    <a:pt x="152" y="357"/>
                  </a:lnTo>
                  <a:lnTo>
                    <a:pt x="152" y="307"/>
                  </a:lnTo>
                  <a:lnTo>
                    <a:pt x="456" y="307"/>
                  </a:lnTo>
                  <a:lnTo>
                    <a:pt x="456" y="357"/>
                  </a:lnTo>
                  <a:close/>
                  <a:moveTo>
                    <a:pt x="456" y="153"/>
                  </a:moveTo>
                  <a:lnTo>
                    <a:pt x="456" y="204"/>
                  </a:lnTo>
                  <a:lnTo>
                    <a:pt x="153" y="204"/>
                  </a:lnTo>
                  <a:lnTo>
                    <a:pt x="153" y="153"/>
                  </a:lnTo>
                  <a:lnTo>
                    <a:pt x="102" y="153"/>
                  </a:lnTo>
                  <a:lnTo>
                    <a:pt x="102" y="153"/>
                  </a:lnTo>
                  <a:lnTo>
                    <a:pt x="51" y="153"/>
                  </a:lnTo>
                  <a:lnTo>
                    <a:pt x="51" y="762"/>
                  </a:lnTo>
                  <a:lnTo>
                    <a:pt x="558" y="762"/>
                  </a:lnTo>
                  <a:lnTo>
                    <a:pt x="558" y="153"/>
                  </a:lnTo>
                  <a:lnTo>
                    <a:pt x="506" y="153"/>
                  </a:lnTo>
                  <a:lnTo>
                    <a:pt x="506" y="153"/>
                  </a:lnTo>
                  <a:lnTo>
                    <a:pt x="456" y="153"/>
                  </a:lnTo>
                  <a:close/>
                  <a:moveTo>
                    <a:pt x="456" y="660"/>
                  </a:moveTo>
                  <a:lnTo>
                    <a:pt x="152" y="660"/>
                  </a:lnTo>
                  <a:lnTo>
                    <a:pt x="152" y="610"/>
                  </a:lnTo>
                  <a:lnTo>
                    <a:pt x="456" y="610"/>
                  </a:lnTo>
                  <a:lnTo>
                    <a:pt x="456" y="660"/>
                  </a:lnTo>
                  <a:close/>
                  <a:moveTo>
                    <a:pt x="456" y="559"/>
                  </a:moveTo>
                  <a:lnTo>
                    <a:pt x="152" y="559"/>
                  </a:lnTo>
                  <a:lnTo>
                    <a:pt x="152" y="508"/>
                  </a:lnTo>
                  <a:lnTo>
                    <a:pt x="456" y="508"/>
                  </a:lnTo>
                  <a:lnTo>
                    <a:pt x="456" y="559"/>
                  </a:lnTo>
                  <a:close/>
                  <a:moveTo>
                    <a:pt x="456" y="457"/>
                  </a:moveTo>
                  <a:lnTo>
                    <a:pt x="152" y="457"/>
                  </a:lnTo>
                  <a:lnTo>
                    <a:pt x="152" y="407"/>
                  </a:lnTo>
                  <a:lnTo>
                    <a:pt x="456" y="407"/>
                  </a:lnTo>
                  <a:lnTo>
                    <a:pt x="456" y="457"/>
                  </a:lnTo>
                  <a:close/>
                  <a:moveTo>
                    <a:pt x="204" y="153"/>
                  </a:moveTo>
                  <a:lnTo>
                    <a:pt x="405" y="153"/>
                  </a:lnTo>
                  <a:lnTo>
                    <a:pt x="405" y="102"/>
                  </a:lnTo>
                  <a:lnTo>
                    <a:pt x="330" y="102"/>
                  </a:lnTo>
                  <a:lnTo>
                    <a:pt x="330" y="77"/>
                  </a:lnTo>
                  <a:cubicBezTo>
                    <a:pt x="330" y="63"/>
                    <a:pt x="318" y="51"/>
                    <a:pt x="304" y="51"/>
                  </a:cubicBezTo>
                  <a:cubicBezTo>
                    <a:pt x="290" y="51"/>
                    <a:pt x="279" y="63"/>
                    <a:pt x="279" y="77"/>
                  </a:cubicBezTo>
                  <a:lnTo>
                    <a:pt x="279" y="102"/>
                  </a:lnTo>
                  <a:lnTo>
                    <a:pt x="204" y="102"/>
                  </a:lnTo>
                  <a:lnTo>
                    <a:pt x="204" y="153"/>
                  </a:lnTo>
                  <a:close/>
                </a:path>
              </a:pathLst>
            </a:custGeom>
            <a:solidFill>
              <a:schemeClr val="lt1"/>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sp>
          <p:nvSpPr>
            <p:cNvPr id="735" name="Google Shape;735;p48"/>
            <p:cNvSpPr/>
            <p:nvPr/>
          </p:nvSpPr>
          <p:spPr>
            <a:xfrm>
              <a:off x="2655717" y="5386247"/>
              <a:ext cx="737045" cy="554175"/>
            </a:xfrm>
            <a:custGeom>
              <a:pathLst>
                <a:path extrusionOk="0" h="521" w="694">
                  <a:moveTo>
                    <a:pt x="631" y="255"/>
                  </a:moveTo>
                  <a:cubicBezTo>
                    <a:pt x="474" y="98"/>
                    <a:pt x="220" y="98"/>
                    <a:pt x="63" y="255"/>
                  </a:cubicBezTo>
                  <a:lnTo>
                    <a:pt x="0" y="191"/>
                  </a:lnTo>
                  <a:cubicBezTo>
                    <a:pt x="191" y="0"/>
                    <a:pt x="502" y="0"/>
                    <a:pt x="694" y="192"/>
                  </a:cubicBezTo>
                  <a:lnTo>
                    <a:pt x="631" y="255"/>
                  </a:lnTo>
                  <a:close/>
                  <a:moveTo>
                    <a:pt x="348" y="435"/>
                  </a:moveTo>
                  <a:cubicBezTo>
                    <a:pt x="371" y="435"/>
                    <a:pt x="390" y="455"/>
                    <a:pt x="390" y="478"/>
                  </a:cubicBezTo>
                  <a:cubicBezTo>
                    <a:pt x="390" y="502"/>
                    <a:pt x="371" y="521"/>
                    <a:pt x="347" y="521"/>
                  </a:cubicBezTo>
                  <a:cubicBezTo>
                    <a:pt x="324" y="521"/>
                    <a:pt x="305" y="502"/>
                    <a:pt x="305" y="478"/>
                  </a:cubicBezTo>
                  <a:cubicBezTo>
                    <a:pt x="305" y="455"/>
                    <a:pt x="324" y="435"/>
                    <a:pt x="348" y="435"/>
                  </a:cubicBezTo>
                  <a:close/>
                  <a:moveTo>
                    <a:pt x="505" y="381"/>
                  </a:moveTo>
                  <a:lnTo>
                    <a:pt x="442" y="444"/>
                  </a:lnTo>
                  <a:cubicBezTo>
                    <a:pt x="389" y="392"/>
                    <a:pt x="304" y="392"/>
                    <a:pt x="252" y="444"/>
                  </a:cubicBezTo>
                  <a:lnTo>
                    <a:pt x="189" y="381"/>
                  </a:lnTo>
                  <a:cubicBezTo>
                    <a:pt x="276" y="294"/>
                    <a:pt x="418" y="294"/>
                    <a:pt x="505" y="381"/>
                  </a:cubicBezTo>
                  <a:close/>
                  <a:moveTo>
                    <a:pt x="599" y="286"/>
                  </a:moveTo>
                  <a:lnTo>
                    <a:pt x="536" y="349"/>
                  </a:lnTo>
                  <a:cubicBezTo>
                    <a:pt x="432" y="245"/>
                    <a:pt x="262" y="245"/>
                    <a:pt x="157" y="349"/>
                  </a:cubicBezTo>
                  <a:lnTo>
                    <a:pt x="94" y="286"/>
                  </a:lnTo>
                  <a:cubicBezTo>
                    <a:pt x="234" y="147"/>
                    <a:pt x="460" y="147"/>
                    <a:pt x="599" y="286"/>
                  </a:cubicBezTo>
                  <a:close/>
                </a:path>
              </a:pathLst>
            </a:custGeom>
            <a:solidFill>
              <a:schemeClr val="lt1"/>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sp>
          <p:nvSpPr>
            <p:cNvPr id="736" name="Google Shape;736;p48"/>
            <p:cNvSpPr/>
            <p:nvPr/>
          </p:nvSpPr>
          <p:spPr>
            <a:xfrm>
              <a:off x="13065795" y="5431882"/>
              <a:ext cx="675074" cy="462905"/>
            </a:xfrm>
            <a:custGeom>
              <a:pathLst>
                <a:path extrusionOk="0" h="501" w="735">
                  <a:moveTo>
                    <a:pt x="632" y="219"/>
                  </a:moveTo>
                  <a:lnTo>
                    <a:pt x="635" y="209"/>
                  </a:lnTo>
                  <a:lnTo>
                    <a:pt x="639" y="196"/>
                  </a:lnTo>
                  <a:lnTo>
                    <a:pt x="640" y="173"/>
                  </a:lnTo>
                  <a:lnTo>
                    <a:pt x="640" y="155"/>
                  </a:lnTo>
                  <a:lnTo>
                    <a:pt x="637" y="139"/>
                  </a:lnTo>
                  <a:lnTo>
                    <a:pt x="626" y="107"/>
                  </a:lnTo>
                  <a:lnTo>
                    <a:pt x="610" y="77"/>
                  </a:lnTo>
                  <a:lnTo>
                    <a:pt x="589" y="52"/>
                  </a:lnTo>
                  <a:lnTo>
                    <a:pt x="564" y="31"/>
                  </a:lnTo>
                  <a:lnTo>
                    <a:pt x="534" y="13"/>
                  </a:lnTo>
                  <a:lnTo>
                    <a:pt x="502" y="4"/>
                  </a:lnTo>
                  <a:lnTo>
                    <a:pt x="486" y="0"/>
                  </a:lnTo>
                  <a:lnTo>
                    <a:pt x="468" y="0"/>
                  </a:lnTo>
                  <a:lnTo>
                    <a:pt x="448" y="0"/>
                  </a:lnTo>
                  <a:lnTo>
                    <a:pt x="430" y="4"/>
                  </a:lnTo>
                  <a:lnTo>
                    <a:pt x="414" y="8"/>
                  </a:lnTo>
                  <a:lnTo>
                    <a:pt x="400" y="13"/>
                  </a:lnTo>
                  <a:lnTo>
                    <a:pt x="388" y="20"/>
                  </a:lnTo>
                  <a:lnTo>
                    <a:pt x="379" y="27"/>
                  </a:lnTo>
                  <a:lnTo>
                    <a:pt x="363" y="41"/>
                  </a:lnTo>
                  <a:lnTo>
                    <a:pt x="352" y="57"/>
                  </a:lnTo>
                  <a:lnTo>
                    <a:pt x="345" y="72"/>
                  </a:lnTo>
                  <a:lnTo>
                    <a:pt x="341" y="81"/>
                  </a:lnTo>
                  <a:lnTo>
                    <a:pt x="341" y="84"/>
                  </a:lnTo>
                  <a:lnTo>
                    <a:pt x="341" y="84"/>
                  </a:lnTo>
                  <a:lnTo>
                    <a:pt x="340" y="82"/>
                  </a:lnTo>
                  <a:lnTo>
                    <a:pt x="333" y="75"/>
                  </a:lnTo>
                  <a:lnTo>
                    <a:pt x="322" y="66"/>
                  </a:lnTo>
                  <a:lnTo>
                    <a:pt x="308" y="57"/>
                  </a:lnTo>
                  <a:lnTo>
                    <a:pt x="290" y="49"/>
                  </a:lnTo>
                  <a:lnTo>
                    <a:pt x="269" y="41"/>
                  </a:lnTo>
                  <a:lnTo>
                    <a:pt x="244" y="36"/>
                  </a:lnTo>
                  <a:lnTo>
                    <a:pt x="215" y="38"/>
                  </a:lnTo>
                  <a:lnTo>
                    <a:pt x="188" y="45"/>
                  </a:lnTo>
                  <a:lnTo>
                    <a:pt x="164" y="57"/>
                  </a:lnTo>
                  <a:lnTo>
                    <a:pt x="144" y="72"/>
                  </a:lnTo>
                  <a:lnTo>
                    <a:pt x="126" y="91"/>
                  </a:lnTo>
                  <a:lnTo>
                    <a:pt x="112" y="113"/>
                  </a:lnTo>
                  <a:lnTo>
                    <a:pt x="101" y="136"/>
                  </a:lnTo>
                  <a:lnTo>
                    <a:pt x="96" y="161"/>
                  </a:lnTo>
                  <a:lnTo>
                    <a:pt x="92" y="187"/>
                  </a:lnTo>
                  <a:lnTo>
                    <a:pt x="94" y="203"/>
                  </a:lnTo>
                  <a:lnTo>
                    <a:pt x="98" y="219"/>
                  </a:lnTo>
                  <a:lnTo>
                    <a:pt x="76" y="228"/>
                  </a:lnTo>
                  <a:lnTo>
                    <a:pt x="59" y="241"/>
                  </a:lnTo>
                  <a:lnTo>
                    <a:pt x="42" y="255"/>
                  </a:lnTo>
                  <a:lnTo>
                    <a:pt x="26" y="271"/>
                  </a:lnTo>
                  <a:lnTo>
                    <a:pt x="16" y="291"/>
                  </a:lnTo>
                  <a:lnTo>
                    <a:pt x="7" y="312"/>
                  </a:lnTo>
                  <a:lnTo>
                    <a:pt x="2" y="333"/>
                  </a:lnTo>
                  <a:lnTo>
                    <a:pt x="0" y="355"/>
                  </a:lnTo>
                  <a:lnTo>
                    <a:pt x="2" y="385"/>
                  </a:lnTo>
                  <a:lnTo>
                    <a:pt x="10" y="412"/>
                  </a:lnTo>
                  <a:lnTo>
                    <a:pt x="25" y="437"/>
                  </a:lnTo>
                  <a:lnTo>
                    <a:pt x="42" y="458"/>
                  </a:lnTo>
                  <a:lnTo>
                    <a:pt x="64" y="476"/>
                  </a:lnTo>
                  <a:lnTo>
                    <a:pt x="89" y="488"/>
                  </a:lnTo>
                  <a:lnTo>
                    <a:pt x="115" y="497"/>
                  </a:lnTo>
                  <a:lnTo>
                    <a:pt x="144" y="501"/>
                  </a:lnTo>
                  <a:lnTo>
                    <a:pt x="185" y="501"/>
                  </a:lnTo>
                  <a:lnTo>
                    <a:pt x="222" y="501"/>
                  </a:lnTo>
                  <a:lnTo>
                    <a:pt x="258" y="501"/>
                  </a:lnTo>
                  <a:lnTo>
                    <a:pt x="292" y="501"/>
                  </a:lnTo>
                  <a:lnTo>
                    <a:pt x="322" y="501"/>
                  </a:lnTo>
                  <a:lnTo>
                    <a:pt x="350" y="501"/>
                  </a:lnTo>
                  <a:lnTo>
                    <a:pt x="377" y="501"/>
                  </a:lnTo>
                  <a:lnTo>
                    <a:pt x="402" y="501"/>
                  </a:lnTo>
                  <a:lnTo>
                    <a:pt x="423" y="501"/>
                  </a:lnTo>
                  <a:lnTo>
                    <a:pt x="445" y="501"/>
                  </a:lnTo>
                  <a:lnTo>
                    <a:pt x="464" y="501"/>
                  </a:lnTo>
                  <a:lnTo>
                    <a:pt x="480" y="501"/>
                  </a:lnTo>
                  <a:lnTo>
                    <a:pt x="511" y="501"/>
                  </a:lnTo>
                  <a:lnTo>
                    <a:pt x="534" y="501"/>
                  </a:lnTo>
                  <a:lnTo>
                    <a:pt x="551" y="501"/>
                  </a:lnTo>
                  <a:lnTo>
                    <a:pt x="566" y="501"/>
                  </a:lnTo>
                  <a:lnTo>
                    <a:pt x="576" y="501"/>
                  </a:lnTo>
                  <a:lnTo>
                    <a:pt x="582" y="501"/>
                  </a:lnTo>
                  <a:lnTo>
                    <a:pt x="587" y="501"/>
                  </a:lnTo>
                  <a:lnTo>
                    <a:pt x="589" y="501"/>
                  </a:lnTo>
                  <a:lnTo>
                    <a:pt x="589" y="501"/>
                  </a:lnTo>
                  <a:lnTo>
                    <a:pt x="619" y="497"/>
                  </a:lnTo>
                  <a:lnTo>
                    <a:pt x="646" y="488"/>
                  </a:lnTo>
                  <a:lnTo>
                    <a:pt x="671" y="476"/>
                  </a:lnTo>
                  <a:lnTo>
                    <a:pt x="692" y="458"/>
                  </a:lnTo>
                  <a:lnTo>
                    <a:pt x="710" y="437"/>
                  </a:lnTo>
                  <a:lnTo>
                    <a:pt x="722" y="412"/>
                  </a:lnTo>
                  <a:lnTo>
                    <a:pt x="731" y="385"/>
                  </a:lnTo>
                  <a:lnTo>
                    <a:pt x="735" y="355"/>
                  </a:lnTo>
                  <a:lnTo>
                    <a:pt x="733" y="332"/>
                  </a:lnTo>
                  <a:lnTo>
                    <a:pt x="726" y="308"/>
                  </a:lnTo>
                  <a:lnTo>
                    <a:pt x="717" y="289"/>
                  </a:lnTo>
                  <a:lnTo>
                    <a:pt x="706" y="269"/>
                  </a:lnTo>
                  <a:lnTo>
                    <a:pt x="690" y="253"/>
                  </a:lnTo>
                  <a:lnTo>
                    <a:pt x="673" y="239"/>
                  </a:lnTo>
                  <a:lnTo>
                    <a:pt x="653" y="228"/>
                  </a:lnTo>
                  <a:lnTo>
                    <a:pt x="632" y="219"/>
                  </a:lnTo>
                  <a:close/>
                  <a:moveTo>
                    <a:pt x="560" y="472"/>
                  </a:moveTo>
                  <a:lnTo>
                    <a:pt x="527" y="472"/>
                  </a:lnTo>
                  <a:lnTo>
                    <a:pt x="498" y="472"/>
                  </a:lnTo>
                  <a:lnTo>
                    <a:pt x="471" y="472"/>
                  </a:lnTo>
                  <a:lnTo>
                    <a:pt x="450" y="472"/>
                  </a:lnTo>
                  <a:lnTo>
                    <a:pt x="432" y="472"/>
                  </a:lnTo>
                  <a:lnTo>
                    <a:pt x="416" y="472"/>
                  </a:lnTo>
                  <a:lnTo>
                    <a:pt x="404" y="472"/>
                  </a:lnTo>
                  <a:lnTo>
                    <a:pt x="393" y="472"/>
                  </a:lnTo>
                  <a:lnTo>
                    <a:pt x="386" y="472"/>
                  </a:lnTo>
                  <a:lnTo>
                    <a:pt x="379" y="472"/>
                  </a:lnTo>
                  <a:lnTo>
                    <a:pt x="372" y="472"/>
                  </a:lnTo>
                  <a:lnTo>
                    <a:pt x="370" y="472"/>
                  </a:lnTo>
                  <a:lnTo>
                    <a:pt x="370" y="472"/>
                  </a:lnTo>
                  <a:lnTo>
                    <a:pt x="374" y="467"/>
                  </a:lnTo>
                  <a:lnTo>
                    <a:pt x="379" y="461"/>
                  </a:lnTo>
                  <a:lnTo>
                    <a:pt x="393" y="445"/>
                  </a:lnTo>
                  <a:lnTo>
                    <a:pt x="413" y="428"/>
                  </a:lnTo>
                  <a:lnTo>
                    <a:pt x="432" y="406"/>
                  </a:lnTo>
                  <a:lnTo>
                    <a:pt x="454" y="387"/>
                  </a:lnTo>
                  <a:lnTo>
                    <a:pt x="470" y="371"/>
                  </a:lnTo>
                  <a:lnTo>
                    <a:pt x="477" y="365"/>
                  </a:lnTo>
                  <a:lnTo>
                    <a:pt x="482" y="360"/>
                  </a:lnTo>
                  <a:lnTo>
                    <a:pt x="486" y="356"/>
                  </a:lnTo>
                  <a:lnTo>
                    <a:pt x="486" y="355"/>
                  </a:lnTo>
                  <a:lnTo>
                    <a:pt x="487" y="353"/>
                  </a:lnTo>
                  <a:lnTo>
                    <a:pt x="491" y="348"/>
                  </a:lnTo>
                  <a:lnTo>
                    <a:pt x="491" y="346"/>
                  </a:lnTo>
                  <a:lnTo>
                    <a:pt x="491" y="344"/>
                  </a:lnTo>
                  <a:lnTo>
                    <a:pt x="487" y="342"/>
                  </a:lnTo>
                  <a:lnTo>
                    <a:pt x="482" y="340"/>
                  </a:lnTo>
                  <a:lnTo>
                    <a:pt x="466" y="340"/>
                  </a:lnTo>
                  <a:lnTo>
                    <a:pt x="448" y="340"/>
                  </a:lnTo>
                  <a:lnTo>
                    <a:pt x="441" y="340"/>
                  </a:lnTo>
                  <a:lnTo>
                    <a:pt x="436" y="340"/>
                  </a:lnTo>
                  <a:lnTo>
                    <a:pt x="432" y="340"/>
                  </a:lnTo>
                  <a:lnTo>
                    <a:pt x="430" y="340"/>
                  </a:lnTo>
                  <a:lnTo>
                    <a:pt x="430" y="339"/>
                  </a:lnTo>
                  <a:lnTo>
                    <a:pt x="430" y="335"/>
                  </a:lnTo>
                  <a:lnTo>
                    <a:pt x="430" y="328"/>
                  </a:lnTo>
                  <a:lnTo>
                    <a:pt x="430" y="317"/>
                  </a:lnTo>
                  <a:lnTo>
                    <a:pt x="430" y="303"/>
                  </a:lnTo>
                  <a:lnTo>
                    <a:pt x="430" y="283"/>
                  </a:lnTo>
                  <a:lnTo>
                    <a:pt x="430" y="244"/>
                  </a:lnTo>
                  <a:lnTo>
                    <a:pt x="430" y="223"/>
                  </a:lnTo>
                  <a:lnTo>
                    <a:pt x="430" y="203"/>
                  </a:lnTo>
                  <a:lnTo>
                    <a:pt x="430" y="187"/>
                  </a:lnTo>
                  <a:lnTo>
                    <a:pt x="430" y="173"/>
                  </a:lnTo>
                  <a:lnTo>
                    <a:pt x="430" y="173"/>
                  </a:lnTo>
                  <a:lnTo>
                    <a:pt x="429" y="171"/>
                  </a:lnTo>
                  <a:lnTo>
                    <a:pt x="427" y="170"/>
                  </a:lnTo>
                  <a:lnTo>
                    <a:pt x="420" y="168"/>
                  </a:lnTo>
                  <a:lnTo>
                    <a:pt x="418" y="168"/>
                  </a:lnTo>
                  <a:lnTo>
                    <a:pt x="413" y="168"/>
                  </a:lnTo>
                  <a:lnTo>
                    <a:pt x="400" y="168"/>
                  </a:lnTo>
                  <a:lnTo>
                    <a:pt x="382" y="168"/>
                  </a:lnTo>
                  <a:lnTo>
                    <a:pt x="361" y="168"/>
                  </a:lnTo>
                  <a:lnTo>
                    <a:pt x="341" y="168"/>
                  </a:lnTo>
                  <a:lnTo>
                    <a:pt x="322" y="168"/>
                  </a:lnTo>
                  <a:lnTo>
                    <a:pt x="308" y="168"/>
                  </a:lnTo>
                  <a:lnTo>
                    <a:pt x="302" y="168"/>
                  </a:lnTo>
                  <a:lnTo>
                    <a:pt x="299" y="168"/>
                  </a:lnTo>
                  <a:lnTo>
                    <a:pt x="293" y="170"/>
                  </a:lnTo>
                  <a:lnTo>
                    <a:pt x="292" y="173"/>
                  </a:lnTo>
                  <a:lnTo>
                    <a:pt x="290" y="177"/>
                  </a:lnTo>
                  <a:lnTo>
                    <a:pt x="290" y="178"/>
                  </a:lnTo>
                  <a:lnTo>
                    <a:pt x="290" y="191"/>
                  </a:lnTo>
                  <a:lnTo>
                    <a:pt x="290" y="207"/>
                  </a:lnTo>
                  <a:lnTo>
                    <a:pt x="290" y="225"/>
                  </a:lnTo>
                  <a:lnTo>
                    <a:pt x="290" y="244"/>
                  </a:lnTo>
                  <a:lnTo>
                    <a:pt x="290" y="283"/>
                  </a:lnTo>
                  <a:lnTo>
                    <a:pt x="290" y="303"/>
                  </a:lnTo>
                  <a:lnTo>
                    <a:pt x="290" y="317"/>
                  </a:lnTo>
                  <a:lnTo>
                    <a:pt x="290" y="328"/>
                  </a:lnTo>
                  <a:lnTo>
                    <a:pt x="290" y="335"/>
                  </a:lnTo>
                  <a:lnTo>
                    <a:pt x="290" y="339"/>
                  </a:lnTo>
                  <a:lnTo>
                    <a:pt x="290" y="340"/>
                  </a:lnTo>
                  <a:lnTo>
                    <a:pt x="288" y="340"/>
                  </a:lnTo>
                  <a:lnTo>
                    <a:pt x="285" y="340"/>
                  </a:lnTo>
                  <a:lnTo>
                    <a:pt x="277" y="340"/>
                  </a:lnTo>
                  <a:lnTo>
                    <a:pt x="269" y="340"/>
                  </a:lnTo>
                  <a:lnTo>
                    <a:pt x="253" y="340"/>
                  </a:lnTo>
                  <a:lnTo>
                    <a:pt x="244" y="340"/>
                  </a:lnTo>
                  <a:lnTo>
                    <a:pt x="238" y="340"/>
                  </a:lnTo>
                  <a:lnTo>
                    <a:pt x="235" y="342"/>
                  </a:lnTo>
                  <a:lnTo>
                    <a:pt x="233" y="344"/>
                  </a:lnTo>
                  <a:lnTo>
                    <a:pt x="233" y="348"/>
                  </a:lnTo>
                  <a:lnTo>
                    <a:pt x="236" y="353"/>
                  </a:lnTo>
                  <a:lnTo>
                    <a:pt x="238" y="355"/>
                  </a:lnTo>
                  <a:lnTo>
                    <a:pt x="258" y="376"/>
                  </a:lnTo>
                  <a:lnTo>
                    <a:pt x="277" y="394"/>
                  </a:lnTo>
                  <a:lnTo>
                    <a:pt x="292" y="410"/>
                  </a:lnTo>
                  <a:lnTo>
                    <a:pt x="306" y="422"/>
                  </a:lnTo>
                  <a:lnTo>
                    <a:pt x="317" y="435"/>
                  </a:lnTo>
                  <a:lnTo>
                    <a:pt x="327" y="444"/>
                  </a:lnTo>
                  <a:lnTo>
                    <a:pt x="340" y="458"/>
                  </a:lnTo>
                  <a:lnTo>
                    <a:pt x="349" y="465"/>
                  </a:lnTo>
                  <a:lnTo>
                    <a:pt x="354" y="470"/>
                  </a:lnTo>
                  <a:lnTo>
                    <a:pt x="356" y="472"/>
                  </a:lnTo>
                  <a:lnTo>
                    <a:pt x="356" y="472"/>
                  </a:lnTo>
                  <a:lnTo>
                    <a:pt x="324" y="472"/>
                  </a:lnTo>
                  <a:lnTo>
                    <a:pt x="297" y="472"/>
                  </a:lnTo>
                  <a:lnTo>
                    <a:pt x="272" y="472"/>
                  </a:lnTo>
                  <a:lnTo>
                    <a:pt x="253" y="472"/>
                  </a:lnTo>
                  <a:lnTo>
                    <a:pt x="235" y="472"/>
                  </a:lnTo>
                  <a:lnTo>
                    <a:pt x="220" y="472"/>
                  </a:lnTo>
                  <a:lnTo>
                    <a:pt x="208" y="472"/>
                  </a:lnTo>
                  <a:lnTo>
                    <a:pt x="199" y="472"/>
                  </a:lnTo>
                  <a:lnTo>
                    <a:pt x="192" y="472"/>
                  </a:lnTo>
                  <a:lnTo>
                    <a:pt x="187" y="472"/>
                  </a:lnTo>
                  <a:lnTo>
                    <a:pt x="180" y="472"/>
                  </a:lnTo>
                  <a:lnTo>
                    <a:pt x="178" y="472"/>
                  </a:lnTo>
                  <a:lnTo>
                    <a:pt x="178" y="472"/>
                  </a:lnTo>
                  <a:lnTo>
                    <a:pt x="151" y="469"/>
                  </a:lnTo>
                  <a:lnTo>
                    <a:pt x="128" y="461"/>
                  </a:lnTo>
                  <a:lnTo>
                    <a:pt x="107" y="451"/>
                  </a:lnTo>
                  <a:lnTo>
                    <a:pt x="87" y="437"/>
                  </a:lnTo>
                  <a:lnTo>
                    <a:pt x="73" y="417"/>
                  </a:lnTo>
                  <a:lnTo>
                    <a:pt x="60" y="397"/>
                  </a:lnTo>
                  <a:lnTo>
                    <a:pt x="53" y="374"/>
                  </a:lnTo>
                  <a:lnTo>
                    <a:pt x="51" y="351"/>
                  </a:lnTo>
                  <a:lnTo>
                    <a:pt x="53" y="330"/>
                  </a:lnTo>
                  <a:lnTo>
                    <a:pt x="57" y="312"/>
                  </a:lnTo>
                  <a:lnTo>
                    <a:pt x="66" y="294"/>
                  </a:lnTo>
                  <a:lnTo>
                    <a:pt x="75" y="278"/>
                  </a:lnTo>
                  <a:lnTo>
                    <a:pt x="87" y="264"/>
                  </a:lnTo>
                  <a:lnTo>
                    <a:pt x="103" y="251"/>
                  </a:lnTo>
                  <a:lnTo>
                    <a:pt x="119" y="243"/>
                  </a:lnTo>
                  <a:lnTo>
                    <a:pt x="135" y="234"/>
                  </a:lnTo>
                  <a:lnTo>
                    <a:pt x="133" y="226"/>
                  </a:lnTo>
                  <a:lnTo>
                    <a:pt x="131" y="219"/>
                  </a:lnTo>
                  <a:lnTo>
                    <a:pt x="130" y="205"/>
                  </a:lnTo>
                  <a:lnTo>
                    <a:pt x="131" y="186"/>
                  </a:lnTo>
                  <a:lnTo>
                    <a:pt x="139" y="164"/>
                  </a:lnTo>
                  <a:lnTo>
                    <a:pt x="147" y="145"/>
                  </a:lnTo>
                  <a:lnTo>
                    <a:pt x="160" y="127"/>
                  </a:lnTo>
                  <a:lnTo>
                    <a:pt x="176" y="111"/>
                  </a:lnTo>
                  <a:lnTo>
                    <a:pt x="194" y="97"/>
                  </a:lnTo>
                  <a:lnTo>
                    <a:pt x="215" y="86"/>
                  </a:lnTo>
                  <a:lnTo>
                    <a:pt x="238" y="79"/>
                  </a:lnTo>
                  <a:lnTo>
                    <a:pt x="263" y="81"/>
                  </a:lnTo>
                  <a:lnTo>
                    <a:pt x="285" y="88"/>
                  </a:lnTo>
                  <a:lnTo>
                    <a:pt x="304" y="97"/>
                  </a:lnTo>
                  <a:lnTo>
                    <a:pt x="320" y="109"/>
                  </a:lnTo>
                  <a:lnTo>
                    <a:pt x="334" y="120"/>
                  </a:lnTo>
                  <a:lnTo>
                    <a:pt x="343" y="130"/>
                  </a:lnTo>
                  <a:lnTo>
                    <a:pt x="349" y="138"/>
                  </a:lnTo>
                  <a:lnTo>
                    <a:pt x="350" y="141"/>
                  </a:lnTo>
                  <a:lnTo>
                    <a:pt x="350" y="139"/>
                  </a:lnTo>
                  <a:lnTo>
                    <a:pt x="350" y="138"/>
                  </a:lnTo>
                  <a:lnTo>
                    <a:pt x="354" y="127"/>
                  </a:lnTo>
                  <a:lnTo>
                    <a:pt x="359" y="113"/>
                  </a:lnTo>
                  <a:lnTo>
                    <a:pt x="368" y="97"/>
                  </a:lnTo>
                  <a:lnTo>
                    <a:pt x="381" y="79"/>
                  </a:lnTo>
                  <a:lnTo>
                    <a:pt x="400" y="65"/>
                  </a:lnTo>
                  <a:lnTo>
                    <a:pt x="413" y="59"/>
                  </a:lnTo>
                  <a:lnTo>
                    <a:pt x="425" y="56"/>
                  </a:lnTo>
                  <a:lnTo>
                    <a:pt x="441" y="52"/>
                  </a:lnTo>
                  <a:lnTo>
                    <a:pt x="459" y="52"/>
                  </a:lnTo>
                  <a:lnTo>
                    <a:pt x="487" y="54"/>
                  </a:lnTo>
                  <a:lnTo>
                    <a:pt x="514" y="63"/>
                  </a:lnTo>
                  <a:lnTo>
                    <a:pt x="537" y="77"/>
                  </a:lnTo>
                  <a:lnTo>
                    <a:pt x="559" y="95"/>
                  </a:lnTo>
                  <a:lnTo>
                    <a:pt x="575" y="116"/>
                  </a:lnTo>
                  <a:lnTo>
                    <a:pt x="587" y="141"/>
                  </a:lnTo>
                  <a:lnTo>
                    <a:pt x="596" y="168"/>
                  </a:lnTo>
                  <a:lnTo>
                    <a:pt x="598" y="196"/>
                  </a:lnTo>
                  <a:lnTo>
                    <a:pt x="598" y="218"/>
                  </a:lnTo>
                  <a:lnTo>
                    <a:pt x="596" y="226"/>
                  </a:lnTo>
                  <a:lnTo>
                    <a:pt x="594" y="234"/>
                  </a:lnTo>
                  <a:lnTo>
                    <a:pt x="612" y="241"/>
                  </a:lnTo>
                  <a:lnTo>
                    <a:pt x="630" y="250"/>
                  </a:lnTo>
                  <a:lnTo>
                    <a:pt x="646" y="262"/>
                  </a:lnTo>
                  <a:lnTo>
                    <a:pt x="660" y="276"/>
                  </a:lnTo>
                  <a:lnTo>
                    <a:pt x="671" y="292"/>
                  </a:lnTo>
                  <a:lnTo>
                    <a:pt x="680" y="310"/>
                  </a:lnTo>
                  <a:lnTo>
                    <a:pt x="685" y="330"/>
                  </a:lnTo>
                  <a:lnTo>
                    <a:pt x="687" y="351"/>
                  </a:lnTo>
                  <a:lnTo>
                    <a:pt x="685" y="374"/>
                  </a:lnTo>
                  <a:lnTo>
                    <a:pt x="678" y="397"/>
                  </a:lnTo>
                  <a:lnTo>
                    <a:pt x="665" y="417"/>
                  </a:lnTo>
                  <a:lnTo>
                    <a:pt x="651" y="437"/>
                  </a:lnTo>
                  <a:lnTo>
                    <a:pt x="632" y="451"/>
                  </a:lnTo>
                  <a:lnTo>
                    <a:pt x="610" y="461"/>
                  </a:lnTo>
                  <a:lnTo>
                    <a:pt x="587" y="469"/>
                  </a:lnTo>
                  <a:lnTo>
                    <a:pt x="560" y="472"/>
                  </a:lnTo>
                  <a:close/>
                </a:path>
              </a:pathLst>
            </a:custGeom>
            <a:solidFill>
              <a:schemeClr val="lt1"/>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grpSp>
      <p:sp>
        <p:nvSpPr>
          <p:cNvPr id="737" name="Google Shape;737;p48"/>
          <p:cNvSpPr txBox="1"/>
          <p:nvPr/>
        </p:nvSpPr>
        <p:spPr>
          <a:xfrm>
            <a:off x="1099072" y="416100"/>
            <a:ext cx="6152700" cy="1323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Infographic</a:t>
            </a:r>
            <a:endParaRPr b="1" sz="7200">
              <a:solidFill>
                <a:schemeClr val="dk1"/>
              </a:solidFill>
              <a:latin typeface="Arial"/>
              <a:ea typeface="Arial"/>
              <a:cs typeface="Arial"/>
              <a:sym typeface="Arial"/>
            </a:endParaRPr>
          </a:p>
        </p:txBody>
      </p:sp>
      <p:sp>
        <p:nvSpPr>
          <p:cNvPr id="738" name="Google Shape;738;p48"/>
          <p:cNvSpPr txBox="1"/>
          <p:nvPr/>
        </p:nvSpPr>
        <p:spPr>
          <a:xfrm>
            <a:off x="1099083" y="1696493"/>
            <a:ext cx="424084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Garamond"/>
                <a:ea typeface="Garamond"/>
                <a:cs typeface="Garamond"/>
                <a:sym typeface="Garamond"/>
              </a:rPr>
              <a:t>Infographic Slide</a:t>
            </a:r>
            <a:endParaRPr sz="3200">
              <a:solidFill>
                <a:schemeClr val="dk1"/>
              </a:solidFill>
              <a:latin typeface="Garamond"/>
              <a:ea typeface="Garamond"/>
              <a:cs typeface="Garamond"/>
              <a:sym typeface="Garamon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2" name="Shape 742"/>
        <p:cNvGrpSpPr/>
        <p:nvPr/>
      </p:nvGrpSpPr>
      <p:grpSpPr>
        <a:xfrm>
          <a:off x="0" y="0"/>
          <a:ext cx="0" cy="0"/>
          <a:chOff x="0" y="0"/>
          <a:chExt cx="0" cy="0"/>
        </a:xfrm>
      </p:grpSpPr>
      <p:grpSp>
        <p:nvGrpSpPr>
          <p:cNvPr id="743" name="Google Shape;743;p49"/>
          <p:cNvGrpSpPr/>
          <p:nvPr/>
        </p:nvGrpSpPr>
        <p:grpSpPr>
          <a:xfrm>
            <a:off x="3523544" y="1454146"/>
            <a:ext cx="5032375" cy="5026025"/>
            <a:chOff x="2352" y="804"/>
            <a:chExt cx="3170" cy="3166"/>
          </a:xfrm>
        </p:grpSpPr>
        <p:sp>
          <p:nvSpPr>
            <p:cNvPr id="744" name="Google Shape;744;p49"/>
            <p:cNvSpPr/>
            <p:nvPr/>
          </p:nvSpPr>
          <p:spPr>
            <a:xfrm>
              <a:off x="2584" y="2385"/>
              <a:ext cx="1353" cy="1353"/>
            </a:xfrm>
            <a:custGeom>
              <a:pathLst>
                <a:path extrusionOk="0" h="327" w="327">
                  <a:moveTo>
                    <a:pt x="327" y="327"/>
                  </a:moveTo>
                  <a:cubicBezTo>
                    <a:pt x="327" y="216"/>
                    <a:pt x="327" y="216"/>
                    <a:pt x="327" y="216"/>
                  </a:cubicBezTo>
                  <a:cubicBezTo>
                    <a:pt x="208" y="216"/>
                    <a:pt x="110" y="119"/>
                    <a:pt x="110" y="0"/>
                  </a:cubicBezTo>
                  <a:cubicBezTo>
                    <a:pt x="0" y="0"/>
                    <a:pt x="0" y="0"/>
                    <a:pt x="0" y="0"/>
                  </a:cubicBezTo>
                  <a:cubicBezTo>
                    <a:pt x="0" y="180"/>
                    <a:pt x="147" y="327"/>
                    <a:pt x="327" y="327"/>
                  </a:cubicBezTo>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5" name="Google Shape;745;p49"/>
            <p:cNvSpPr/>
            <p:nvPr/>
          </p:nvSpPr>
          <p:spPr>
            <a:xfrm>
              <a:off x="2584" y="1040"/>
              <a:ext cx="1353" cy="1353"/>
            </a:xfrm>
            <a:custGeom>
              <a:pathLst>
                <a:path extrusionOk="0" h="327" w="327">
                  <a:moveTo>
                    <a:pt x="0" y="327"/>
                  </a:moveTo>
                  <a:cubicBezTo>
                    <a:pt x="110" y="327"/>
                    <a:pt x="110" y="327"/>
                    <a:pt x="110" y="327"/>
                  </a:cubicBezTo>
                  <a:cubicBezTo>
                    <a:pt x="110" y="207"/>
                    <a:pt x="208" y="110"/>
                    <a:pt x="327" y="110"/>
                  </a:cubicBezTo>
                  <a:cubicBezTo>
                    <a:pt x="327" y="0"/>
                    <a:pt x="327" y="0"/>
                    <a:pt x="327" y="0"/>
                  </a:cubicBezTo>
                  <a:cubicBezTo>
                    <a:pt x="147" y="0"/>
                    <a:pt x="0" y="146"/>
                    <a:pt x="0" y="327"/>
                  </a:cubicBezTo>
                </a:path>
              </a:pathLst>
            </a:custGeom>
            <a:solidFill>
              <a:srgbClr val="A6A5C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6" name="Google Shape;746;p49"/>
            <p:cNvSpPr/>
            <p:nvPr/>
          </p:nvSpPr>
          <p:spPr>
            <a:xfrm>
              <a:off x="2601" y="1040"/>
              <a:ext cx="1266" cy="1179"/>
            </a:xfrm>
            <a:custGeom>
              <a:pathLst>
                <a:path extrusionOk="0" h="285" w="306">
                  <a:moveTo>
                    <a:pt x="306" y="0"/>
                  </a:moveTo>
                  <a:cubicBezTo>
                    <a:pt x="151" y="8"/>
                    <a:pt x="23" y="125"/>
                    <a:pt x="0" y="276"/>
                  </a:cubicBezTo>
                  <a:cubicBezTo>
                    <a:pt x="51" y="221"/>
                    <a:pt x="51" y="221"/>
                    <a:pt x="51" y="221"/>
                  </a:cubicBezTo>
                  <a:cubicBezTo>
                    <a:pt x="110" y="285"/>
                    <a:pt x="110" y="285"/>
                    <a:pt x="110" y="285"/>
                  </a:cubicBezTo>
                  <a:cubicBezTo>
                    <a:pt x="129" y="191"/>
                    <a:pt x="208" y="118"/>
                    <a:pt x="306" y="111"/>
                  </a:cubicBezTo>
                  <a:cubicBezTo>
                    <a:pt x="306" y="55"/>
                    <a:pt x="306" y="55"/>
                    <a:pt x="306" y="55"/>
                  </a:cubicBezTo>
                  <a:cubicBezTo>
                    <a:pt x="306" y="0"/>
                    <a:pt x="306" y="0"/>
                    <a:pt x="306" y="0"/>
                  </a:cubicBezTo>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7" name="Google Shape;747;p49"/>
            <p:cNvSpPr/>
            <p:nvPr/>
          </p:nvSpPr>
          <p:spPr>
            <a:xfrm>
              <a:off x="3499" y="3047"/>
              <a:ext cx="500" cy="923"/>
            </a:xfrm>
            <a:custGeom>
              <a:pathLst>
                <a:path extrusionOk="0" h="923" w="500">
                  <a:moveTo>
                    <a:pt x="0" y="464"/>
                  </a:moveTo>
                  <a:lnTo>
                    <a:pt x="500" y="923"/>
                  </a:lnTo>
                  <a:lnTo>
                    <a:pt x="500" y="464"/>
                  </a:lnTo>
                  <a:lnTo>
                    <a:pt x="500" y="0"/>
                  </a:lnTo>
                  <a:lnTo>
                    <a:pt x="0" y="464"/>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8" name="Google Shape;748;p49"/>
            <p:cNvSpPr/>
            <p:nvPr/>
          </p:nvSpPr>
          <p:spPr>
            <a:xfrm>
              <a:off x="3499" y="3047"/>
              <a:ext cx="500" cy="923"/>
            </a:xfrm>
            <a:custGeom>
              <a:pathLst>
                <a:path extrusionOk="0" h="923" w="500">
                  <a:moveTo>
                    <a:pt x="0" y="464"/>
                  </a:moveTo>
                  <a:lnTo>
                    <a:pt x="500" y="923"/>
                  </a:lnTo>
                  <a:lnTo>
                    <a:pt x="500" y="464"/>
                  </a:lnTo>
                  <a:lnTo>
                    <a:pt x="500" y="0"/>
                  </a:lnTo>
                  <a:lnTo>
                    <a:pt x="0" y="464"/>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9" name="Google Shape;749;p49"/>
            <p:cNvSpPr/>
            <p:nvPr/>
          </p:nvSpPr>
          <p:spPr>
            <a:xfrm>
              <a:off x="3999" y="2547"/>
              <a:ext cx="1267" cy="1179"/>
            </a:xfrm>
            <a:custGeom>
              <a:pathLst>
                <a:path extrusionOk="0" h="285" w="306">
                  <a:moveTo>
                    <a:pt x="196" y="0"/>
                  </a:moveTo>
                  <a:cubicBezTo>
                    <a:pt x="177" y="95"/>
                    <a:pt x="98" y="167"/>
                    <a:pt x="0" y="175"/>
                  </a:cubicBezTo>
                  <a:cubicBezTo>
                    <a:pt x="0" y="231"/>
                    <a:pt x="0" y="231"/>
                    <a:pt x="0" y="231"/>
                  </a:cubicBezTo>
                  <a:cubicBezTo>
                    <a:pt x="0" y="285"/>
                    <a:pt x="0" y="285"/>
                    <a:pt x="0" y="285"/>
                  </a:cubicBezTo>
                  <a:cubicBezTo>
                    <a:pt x="156" y="277"/>
                    <a:pt x="283" y="160"/>
                    <a:pt x="306" y="9"/>
                  </a:cubicBezTo>
                  <a:cubicBezTo>
                    <a:pt x="255" y="65"/>
                    <a:pt x="255" y="65"/>
                    <a:pt x="255" y="65"/>
                  </a:cubicBezTo>
                  <a:cubicBezTo>
                    <a:pt x="196" y="0"/>
                    <a:pt x="196" y="0"/>
                    <a:pt x="196" y="0"/>
                  </a:cubicBezTo>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50" name="Google Shape;750;p49"/>
            <p:cNvSpPr/>
            <p:nvPr/>
          </p:nvSpPr>
          <p:spPr>
            <a:xfrm>
              <a:off x="4599" y="2321"/>
              <a:ext cx="923" cy="501"/>
            </a:xfrm>
            <a:custGeom>
              <a:pathLst>
                <a:path extrusionOk="0" h="501" w="923">
                  <a:moveTo>
                    <a:pt x="460" y="501"/>
                  </a:moveTo>
                  <a:lnTo>
                    <a:pt x="923" y="0"/>
                  </a:lnTo>
                  <a:lnTo>
                    <a:pt x="460" y="0"/>
                  </a:lnTo>
                  <a:lnTo>
                    <a:pt x="0" y="0"/>
                  </a:lnTo>
                  <a:lnTo>
                    <a:pt x="460" y="501"/>
                  </a:lnTo>
                  <a:close/>
                </a:path>
              </a:pathLst>
            </a:custGeom>
            <a:solidFill>
              <a:srgbClr val="7BD4A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51" name="Google Shape;751;p49"/>
            <p:cNvSpPr/>
            <p:nvPr/>
          </p:nvSpPr>
          <p:spPr>
            <a:xfrm>
              <a:off x="4595" y="2323"/>
              <a:ext cx="923" cy="501"/>
            </a:xfrm>
            <a:custGeom>
              <a:pathLst>
                <a:path extrusionOk="0" h="501" w="923">
                  <a:moveTo>
                    <a:pt x="460" y="501"/>
                  </a:moveTo>
                  <a:lnTo>
                    <a:pt x="923" y="0"/>
                  </a:lnTo>
                  <a:lnTo>
                    <a:pt x="460" y="0"/>
                  </a:lnTo>
                  <a:lnTo>
                    <a:pt x="0" y="0"/>
                  </a:lnTo>
                  <a:lnTo>
                    <a:pt x="460" y="501"/>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52" name="Google Shape;752;p49"/>
            <p:cNvSpPr/>
            <p:nvPr/>
          </p:nvSpPr>
          <p:spPr>
            <a:xfrm>
              <a:off x="4103" y="1057"/>
              <a:ext cx="1179" cy="1266"/>
            </a:xfrm>
            <a:custGeom>
              <a:pathLst>
                <a:path extrusionOk="0" h="306" w="285">
                  <a:moveTo>
                    <a:pt x="8" y="0"/>
                  </a:moveTo>
                  <a:cubicBezTo>
                    <a:pt x="64" y="51"/>
                    <a:pt x="64" y="51"/>
                    <a:pt x="64" y="51"/>
                  </a:cubicBezTo>
                  <a:cubicBezTo>
                    <a:pt x="0" y="110"/>
                    <a:pt x="0" y="110"/>
                    <a:pt x="0" y="110"/>
                  </a:cubicBezTo>
                  <a:cubicBezTo>
                    <a:pt x="94" y="128"/>
                    <a:pt x="166" y="208"/>
                    <a:pt x="174" y="306"/>
                  </a:cubicBezTo>
                  <a:cubicBezTo>
                    <a:pt x="230" y="306"/>
                    <a:pt x="230" y="306"/>
                    <a:pt x="230" y="306"/>
                  </a:cubicBezTo>
                  <a:cubicBezTo>
                    <a:pt x="285" y="306"/>
                    <a:pt x="285" y="306"/>
                    <a:pt x="285" y="306"/>
                  </a:cubicBezTo>
                  <a:cubicBezTo>
                    <a:pt x="277" y="150"/>
                    <a:pt x="160" y="23"/>
                    <a:pt x="8" y="0"/>
                  </a:cubicBezTo>
                </a:path>
              </a:pathLst>
            </a:custGeom>
            <a:solidFill>
              <a:srgbClr val="7BD4A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53" name="Google Shape;753;p49"/>
            <p:cNvSpPr/>
            <p:nvPr/>
          </p:nvSpPr>
          <p:spPr>
            <a:xfrm>
              <a:off x="2352" y="1955"/>
              <a:ext cx="923" cy="500"/>
            </a:xfrm>
            <a:custGeom>
              <a:pathLst>
                <a:path extrusionOk="0" h="500" w="923">
                  <a:moveTo>
                    <a:pt x="460" y="0"/>
                  </a:moveTo>
                  <a:lnTo>
                    <a:pt x="0" y="500"/>
                  </a:lnTo>
                  <a:lnTo>
                    <a:pt x="460" y="500"/>
                  </a:lnTo>
                  <a:lnTo>
                    <a:pt x="923" y="500"/>
                  </a:lnTo>
                  <a:lnTo>
                    <a:pt x="46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54" name="Google Shape;754;p49"/>
            <p:cNvSpPr/>
            <p:nvPr/>
          </p:nvSpPr>
          <p:spPr>
            <a:xfrm>
              <a:off x="2352" y="1955"/>
              <a:ext cx="923" cy="500"/>
            </a:xfrm>
            <a:custGeom>
              <a:pathLst>
                <a:path extrusionOk="0" h="500" w="923">
                  <a:moveTo>
                    <a:pt x="460" y="0"/>
                  </a:moveTo>
                  <a:lnTo>
                    <a:pt x="0" y="500"/>
                  </a:lnTo>
                  <a:lnTo>
                    <a:pt x="460" y="500"/>
                  </a:lnTo>
                  <a:lnTo>
                    <a:pt x="923" y="500"/>
                  </a:lnTo>
                  <a:lnTo>
                    <a:pt x="46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55" name="Google Shape;755;p49"/>
            <p:cNvSpPr/>
            <p:nvPr/>
          </p:nvSpPr>
          <p:spPr>
            <a:xfrm>
              <a:off x="3867" y="804"/>
              <a:ext cx="501" cy="923"/>
            </a:xfrm>
            <a:custGeom>
              <a:pathLst>
                <a:path extrusionOk="0" h="923" w="501">
                  <a:moveTo>
                    <a:pt x="501" y="464"/>
                  </a:moveTo>
                  <a:lnTo>
                    <a:pt x="0" y="0"/>
                  </a:lnTo>
                  <a:lnTo>
                    <a:pt x="0" y="464"/>
                  </a:lnTo>
                  <a:lnTo>
                    <a:pt x="0" y="923"/>
                  </a:lnTo>
                  <a:lnTo>
                    <a:pt x="501" y="464"/>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56" name="Google Shape;756;p49"/>
            <p:cNvSpPr/>
            <p:nvPr/>
          </p:nvSpPr>
          <p:spPr>
            <a:xfrm>
              <a:off x="3867" y="804"/>
              <a:ext cx="501" cy="923"/>
            </a:xfrm>
            <a:custGeom>
              <a:pathLst>
                <a:path extrusionOk="0" h="923" w="501">
                  <a:moveTo>
                    <a:pt x="501" y="464"/>
                  </a:moveTo>
                  <a:lnTo>
                    <a:pt x="0" y="0"/>
                  </a:lnTo>
                  <a:lnTo>
                    <a:pt x="0" y="464"/>
                  </a:lnTo>
                  <a:lnTo>
                    <a:pt x="0" y="923"/>
                  </a:lnTo>
                  <a:lnTo>
                    <a:pt x="501" y="464"/>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57" name="Google Shape;757;p49"/>
            <p:cNvSpPr/>
            <p:nvPr/>
          </p:nvSpPr>
          <p:spPr>
            <a:xfrm>
              <a:off x="2352" y="1955"/>
              <a:ext cx="923" cy="500"/>
            </a:xfrm>
            <a:custGeom>
              <a:pathLst>
                <a:path extrusionOk="0" h="500" w="923">
                  <a:moveTo>
                    <a:pt x="460" y="0"/>
                  </a:moveTo>
                  <a:lnTo>
                    <a:pt x="0" y="500"/>
                  </a:lnTo>
                  <a:lnTo>
                    <a:pt x="460" y="500"/>
                  </a:lnTo>
                  <a:lnTo>
                    <a:pt x="923" y="500"/>
                  </a:lnTo>
                  <a:lnTo>
                    <a:pt x="46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58" name="Google Shape;758;p49"/>
            <p:cNvSpPr/>
            <p:nvPr/>
          </p:nvSpPr>
          <p:spPr>
            <a:xfrm>
              <a:off x="3867" y="804"/>
              <a:ext cx="501" cy="923"/>
            </a:xfrm>
            <a:custGeom>
              <a:pathLst>
                <a:path extrusionOk="0" h="923" w="501">
                  <a:moveTo>
                    <a:pt x="0" y="0"/>
                  </a:moveTo>
                  <a:lnTo>
                    <a:pt x="0" y="464"/>
                  </a:lnTo>
                  <a:lnTo>
                    <a:pt x="0" y="923"/>
                  </a:lnTo>
                  <a:lnTo>
                    <a:pt x="501" y="464"/>
                  </a:lnTo>
                  <a:lnTo>
                    <a:pt x="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sp>
        <p:nvSpPr>
          <p:cNvPr id="759" name="Google Shape;759;p49"/>
          <p:cNvSpPr/>
          <p:nvPr/>
        </p:nvSpPr>
        <p:spPr>
          <a:xfrm rot="3326003">
            <a:off x="6522255" y="2949931"/>
            <a:ext cx="1959149" cy="233287"/>
          </a:xfrm>
          <a:prstGeom prst="rect">
            <a:avLst/>
          </a:prstGeom>
        </p:spPr>
        <p:txBody>
          <a:bodyPr>
            <a:prstTxWarp prst="textPlain"/>
          </a:bodyPr>
          <a:lstStyle/>
          <a:p>
            <a:pPr lvl="0" algn="ctr"/>
            <a:r>
              <a:rPr b="0" i="0">
                <a:ln>
                  <a:noFill/>
                </a:ln>
                <a:solidFill>
                  <a:schemeClr val="lt1"/>
                </a:solidFill>
                <a:latin typeface="Lato"/>
              </a:rPr>
              <a:t>Business Succesfully</a:t>
            </a:r>
          </a:p>
        </p:txBody>
      </p:sp>
      <p:sp>
        <p:nvSpPr>
          <p:cNvPr id="760" name="Google Shape;760;p49"/>
          <p:cNvSpPr/>
          <p:nvPr/>
        </p:nvSpPr>
        <p:spPr>
          <a:xfrm rot="-1902142">
            <a:off x="4166812" y="2496235"/>
            <a:ext cx="1963184" cy="219401"/>
          </a:xfrm>
          <a:prstGeom prst="rect">
            <a:avLst/>
          </a:prstGeom>
        </p:spPr>
        <p:txBody>
          <a:bodyPr>
            <a:prstTxWarp prst="textPlain"/>
          </a:bodyPr>
          <a:lstStyle/>
          <a:p>
            <a:pPr lvl="0" algn="ctr"/>
            <a:r>
              <a:rPr b="0" i="0">
                <a:ln>
                  <a:noFill/>
                </a:ln>
                <a:solidFill>
                  <a:schemeClr val="lt1"/>
                </a:solidFill>
                <a:latin typeface="Lato"/>
              </a:rPr>
              <a:t>Profitable Product</a:t>
            </a:r>
          </a:p>
        </p:txBody>
      </p:sp>
      <p:sp>
        <p:nvSpPr>
          <p:cNvPr id="761" name="Google Shape;761;p49"/>
          <p:cNvSpPr/>
          <p:nvPr/>
        </p:nvSpPr>
        <p:spPr>
          <a:xfrm rot="-7650716">
            <a:off x="3905920" y="4769599"/>
            <a:ext cx="1647104" cy="286479"/>
          </a:xfrm>
          <a:prstGeom prst="rect">
            <a:avLst/>
          </a:prstGeom>
        </p:spPr>
        <p:txBody>
          <a:bodyPr>
            <a:prstTxWarp prst="textPlain"/>
          </a:bodyPr>
          <a:lstStyle/>
          <a:p>
            <a:pPr lvl="0" algn="ctr"/>
            <a:r>
              <a:rPr b="0" i="0">
                <a:ln>
                  <a:noFill/>
                </a:ln>
                <a:solidFill>
                  <a:schemeClr val="lt1"/>
                </a:solidFill>
                <a:latin typeface="Lato"/>
              </a:rPr>
              <a:t>Circle Mission</a:t>
            </a:r>
          </a:p>
        </p:txBody>
      </p:sp>
      <p:sp>
        <p:nvSpPr>
          <p:cNvPr id="762" name="Google Shape;762;p49"/>
          <p:cNvSpPr/>
          <p:nvPr/>
        </p:nvSpPr>
        <p:spPr>
          <a:xfrm rot="8567234">
            <a:off x="6170668" y="5125286"/>
            <a:ext cx="1647094" cy="309924"/>
          </a:xfrm>
          <a:prstGeom prst="rect">
            <a:avLst/>
          </a:prstGeom>
        </p:spPr>
        <p:txBody>
          <a:bodyPr>
            <a:prstTxWarp prst="textPlain"/>
          </a:bodyPr>
          <a:lstStyle/>
          <a:p>
            <a:pPr lvl="0" algn="ctr"/>
            <a:r>
              <a:rPr b="0" i="0">
                <a:ln>
                  <a:noFill/>
                </a:ln>
                <a:solidFill>
                  <a:schemeClr val="lt1"/>
                </a:solidFill>
                <a:latin typeface="Lato"/>
              </a:rPr>
              <a:t>Step by Step</a:t>
            </a:r>
          </a:p>
        </p:txBody>
      </p:sp>
      <p:grpSp>
        <p:nvGrpSpPr>
          <p:cNvPr id="763" name="Google Shape;763;p49"/>
          <p:cNvGrpSpPr/>
          <p:nvPr/>
        </p:nvGrpSpPr>
        <p:grpSpPr>
          <a:xfrm>
            <a:off x="10610555" y="4432482"/>
            <a:ext cx="781049" cy="779462"/>
            <a:chOff x="2183" y="3253"/>
            <a:chExt cx="492" cy="491"/>
          </a:xfrm>
        </p:grpSpPr>
        <p:sp>
          <p:nvSpPr>
            <p:cNvPr id="764" name="Google Shape;764;p49"/>
            <p:cNvSpPr/>
            <p:nvPr/>
          </p:nvSpPr>
          <p:spPr>
            <a:xfrm>
              <a:off x="2183" y="3298"/>
              <a:ext cx="444" cy="446"/>
            </a:xfrm>
            <a:custGeom>
              <a:pathLst>
                <a:path extrusionOk="0" h="186" w="185">
                  <a:moveTo>
                    <a:pt x="93" y="186"/>
                  </a:moveTo>
                  <a:cubicBezTo>
                    <a:pt x="144" y="186"/>
                    <a:pt x="185" y="144"/>
                    <a:pt x="185" y="93"/>
                  </a:cubicBezTo>
                  <a:cubicBezTo>
                    <a:pt x="185" y="77"/>
                    <a:pt x="181" y="62"/>
                    <a:pt x="175" y="49"/>
                  </a:cubicBezTo>
                  <a:cubicBezTo>
                    <a:pt x="174" y="49"/>
                    <a:pt x="173" y="49"/>
                    <a:pt x="172" y="49"/>
                  </a:cubicBezTo>
                  <a:cubicBezTo>
                    <a:pt x="172" y="49"/>
                    <a:pt x="171" y="49"/>
                    <a:pt x="171" y="49"/>
                  </a:cubicBezTo>
                  <a:cubicBezTo>
                    <a:pt x="159" y="48"/>
                    <a:pt x="159" y="48"/>
                    <a:pt x="159" y="48"/>
                  </a:cubicBezTo>
                  <a:cubicBezTo>
                    <a:pt x="151" y="57"/>
                    <a:pt x="151" y="57"/>
                    <a:pt x="151" y="57"/>
                  </a:cubicBezTo>
                  <a:cubicBezTo>
                    <a:pt x="157" y="67"/>
                    <a:pt x="161" y="80"/>
                    <a:pt x="161" y="93"/>
                  </a:cubicBezTo>
                  <a:cubicBezTo>
                    <a:pt x="161" y="130"/>
                    <a:pt x="130" y="161"/>
                    <a:pt x="93" y="161"/>
                  </a:cubicBezTo>
                  <a:cubicBezTo>
                    <a:pt x="55" y="161"/>
                    <a:pt x="25" y="130"/>
                    <a:pt x="25" y="93"/>
                  </a:cubicBezTo>
                  <a:cubicBezTo>
                    <a:pt x="25" y="55"/>
                    <a:pt x="55" y="25"/>
                    <a:pt x="93" y="25"/>
                  </a:cubicBezTo>
                  <a:cubicBezTo>
                    <a:pt x="106" y="25"/>
                    <a:pt x="118" y="28"/>
                    <a:pt x="129" y="35"/>
                  </a:cubicBezTo>
                  <a:cubicBezTo>
                    <a:pt x="136" y="27"/>
                    <a:pt x="136" y="27"/>
                    <a:pt x="136" y="27"/>
                  </a:cubicBezTo>
                  <a:cubicBezTo>
                    <a:pt x="135" y="14"/>
                    <a:pt x="135" y="14"/>
                    <a:pt x="135" y="14"/>
                  </a:cubicBezTo>
                  <a:cubicBezTo>
                    <a:pt x="135" y="13"/>
                    <a:pt x="135" y="12"/>
                    <a:pt x="135" y="11"/>
                  </a:cubicBezTo>
                  <a:cubicBezTo>
                    <a:pt x="123" y="4"/>
                    <a:pt x="108" y="0"/>
                    <a:pt x="93" y="0"/>
                  </a:cubicBezTo>
                  <a:cubicBezTo>
                    <a:pt x="41" y="0"/>
                    <a:pt x="0" y="42"/>
                    <a:pt x="0" y="93"/>
                  </a:cubicBezTo>
                  <a:cubicBezTo>
                    <a:pt x="0" y="144"/>
                    <a:pt x="41" y="186"/>
                    <a:pt x="93" y="186"/>
                  </a:cubicBezTo>
                  <a:close/>
                  <a:moveTo>
                    <a:pt x="93" y="186"/>
                  </a:moveTo>
                  <a:cubicBezTo>
                    <a:pt x="93" y="186"/>
                    <a:pt x="93" y="186"/>
                    <a:pt x="93" y="186"/>
                  </a:cubicBezTo>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65" name="Google Shape;765;p49"/>
            <p:cNvSpPr/>
            <p:nvPr/>
          </p:nvSpPr>
          <p:spPr>
            <a:xfrm>
              <a:off x="2296" y="3411"/>
              <a:ext cx="218" cy="218"/>
            </a:xfrm>
            <a:custGeom>
              <a:pathLst>
                <a:path extrusionOk="0" h="91" w="91">
                  <a:moveTo>
                    <a:pt x="46" y="22"/>
                  </a:moveTo>
                  <a:cubicBezTo>
                    <a:pt x="46" y="22"/>
                    <a:pt x="47" y="22"/>
                    <a:pt x="48" y="22"/>
                  </a:cubicBezTo>
                  <a:cubicBezTo>
                    <a:pt x="65" y="5"/>
                    <a:pt x="65" y="5"/>
                    <a:pt x="65" y="5"/>
                  </a:cubicBezTo>
                  <a:cubicBezTo>
                    <a:pt x="65" y="4"/>
                    <a:pt x="65" y="4"/>
                    <a:pt x="65" y="4"/>
                  </a:cubicBezTo>
                  <a:cubicBezTo>
                    <a:pt x="59" y="2"/>
                    <a:pt x="53" y="0"/>
                    <a:pt x="46" y="0"/>
                  </a:cubicBezTo>
                  <a:cubicBezTo>
                    <a:pt x="20" y="0"/>
                    <a:pt x="0" y="21"/>
                    <a:pt x="0" y="46"/>
                  </a:cubicBezTo>
                  <a:cubicBezTo>
                    <a:pt x="0" y="71"/>
                    <a:pt x="20" y="91"/>
                    <a:pt x="46" y="91"/>
                  </a:cubicBezTo>
                  <a:cubicBezTo>
                    <a:pt x="71" y="91"/>
                    <a:pt x="91" y="71"/>
                    <a:pt x="91" y="46"/>
                  </a:cubicBezTo>
                  <a:cubicBezTo>
                    <a:pt x="91" y="39"/>
                    <a:pt x="90" y="32"/>
                    <a:pt x="87" y="27"/>
                  </a:cubicBezTo>
                  <a:cubicBezTo>
                    <a:pt x="87" y="27"/>
                    <a:pt x="87" y="27"/>
                    <a:pt x="87" y="27"/>
                  </a:cubicBezTo>
                  <a:cubicBezTo>
                    <a:pt x="70" y="44"/>
                    <a:pt x="70" y="44"/>
                    <a:pt x="70" y="44"/>
                  </a:cubicBezTo>
                  <a:cubicBezTo>
                    <a:pt x="70" y="45"/>
                    <a:pt x="70" y="45"/>
                    <a:pt x="70" y="46"/>
                  </a:cubicBezTo>
                  <a:cubicBezTo>
                    <a:pt x="70" y="59"/>
                    <a:pt x="59" y="70"/>
                    <a:pt x="46" y="70"/>
                  </a:cubicBezTo>
                  <a:cubicBezTo>
                    <a:pt x="32" y="70"/>
                    <a:pt x="22" y="59"/>
                    <a:pt x="22" y="46"/>
                  </a:cubicBezTo>
                  <a:cubicBezTo>
                    <a:pt x="22" y="33"/>
                    <a:pt x="32" y="22"/>
                    <a:pt x="46" y="22"/>
                  </a:cubicBezTo>
                  <a:close/>
                  <a:moveTo>
                    <a:pt x="46" y="22"/>
                  </a:moveTo>
                  <a:cubicBezTo>
                    <a:pt x="46" y="22"/>
                    <a:pt x="46" y="22"/>
                    <a:pt x="46" y="22"/>
                  </a:cubicBezTo>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66" name="Google Shape;766;p49"/>
            <p:cNvSpPr/>
            <p:nvPr/>
          </p:nvSpPr>
          <p:spPr>
            <a:xfrm>
              <a:off x="2425" y="3253"/>
              <a:ext cx="250" cy="246"/>
            </a:xfrm>
            <a:custGeom>
              <a:pathLst>
                <a:path extrusionOk="0" h="103" w="104">
                  <a:moveTo>
                    <a:pt x="87" y="28"/>
                  </a:moveTo>
                  <a:cubicBezTo>
                    <a:pt x="92" y="23"/>
                    <a:pt x="92" y="23"/>
                    <a:pt x="92" y="23"/>
                  </a:cubicBezTo>
                  <a:cubicBezTo>
                    <a:pt x="95" y="20"/>
                    <a:pt x="95" y="17"/>
                    <a:pt x="92" y="14"/>
                  </a:cubicBezTo>
                  <a:cubicBezTo>
                    <a:pt x="89" y="11"/>
                    <a:pt x="89" y="11"/>
                    <a:pt x="89" y="11"/>
                  </a:cubicBezTo>
                  <a:cubicBezTo>
                    <a:pt x="88" y="10"/>
                    <a:pt x="86" y="9"/>
                    <a:pt x="85" y="9"/>
                  </a:cubicBezTo>
                  <a:cubicBezTo>
                    <a:pt x="83" y="9"/>
                    <a:pt x="82" y="10"/>
                    <a:pt x="81" y="11"/>
                  </a:cubicBezTo>
                  <a:cubicBezTo>
                    <a:pt x="75" y="17"/>
                    <a:pt x="75" y="17"/>
                    <a:pt x="75" y="17"/>
                  </a:cubicBezTo>
                  <a:cubicBezTo>
                    <a:pt x="74" y="1"/>
                    <a:pt x="74" y="1"/>
                    <a:pt x="74" y="1"/>
                  </a:cubicBezTo>
                  <a:cubicBezTo>
                    <a:pt x="74" y="0"/>
                    <a:pt x="73" y="0"/>
                    <a:pt x="72" y="0"/>
                  </a:cubicBezTo>
                  <a:cubicBezTo>
                    <a:pt x="71" y="0"/>
                    <a:pt x="71" y="0"/>
                    <a:pt x="70" y="0"/>
                  </a:cubicBezTo>
                  <a:cubicBezTo>
                    <a:pt x="48" y="23"/>
                    <a:pt x="48" y="23"/>
                    <a:pt x="48" y="23"/>
                  </a:cubicBezTo>
                  <a:cubicBezTo>
                    <a:pt x="46" y="25"/>
                    <a:pt x="45" y="28"/>
                    <a:pt x="45" y="31"/>
                  </a:cubicBezTo>
                  <a:cubicBezTo>
                    <a:pt x="45" y="31"/>
                    <a:pt x="45" y="31"/>
                    <a:pt x="45" y="31"/>
                  </a:cubicBezTo>
                  <a:cubicBezTo>
                    <a:pt x="46" y="46"/>
                    <a:pt x="46" y="46"/>
                    <a:pt x="46" y="46"/>
                  </a:cubicBezTo>
                  <a:cubicBezTo>
                    <a:pt x="38" y="54"/>
                    <a:pt x="38" y="54"/>
                    <a:pt x="38" y="54"/>
                  </a:cubicBezTo>
                  <a:cubicBezTo>
                    <a:pt x="23" y="68"/>
                    <a:pt x="23" y="68"/>
                    <a:pt x="23" y="68"/>
                  </a:cubicBezTo>
                  <a:cubicBezTo>
                    <a:pt x="23" y="69"/>
                    <a:pt x="23" y="69"/>
                    <a:pt x="23" y="69"/>
                  </a:cubicBezTo>
                  <a:cubicBezTo>
                    <a:pt x="9" y="83"/>
                    <a:pt x="9" y="83"/>
                    <a:pt x="9" y="83"/>
                  </a:cubicBezTo>
                  <a:cubicBezTo>
                    <a:pt x="2" y="89"/>
                    <a:pt x="2" y="89"/>
                    <a:pt x="2" y="89"/>
                  </a:cubicBezTo>
                  <a:cubicBezTo>
                    <a:pt x="2" y="90"/>
                    <a:pt x="1" y="91"/>
                    <a:pt x="1" y="92"/>
                  </a:cubicBezTo>
                  <a:cubicBezTo>
                    <a:pt x="1" y="97"/>
                    <a:pt x="1" y="97"/>
                    <a:pt x="1" y="97"/>
                  </a:cubicBezTo>
                  <a:cubicBezTo>
                    <a:pt x="0" y="100"/>
                    <a:pt x="3" y="103"/>
                    <a:pt x="5" y="103"/>
                  </a:cubicBezTo>
                  <a:cubicBezTo>
                    <a:pt x="6" y="103"/>
                    <a:pt x="6" y="103"/>
                    <a:pt x="6" y="103"/>
                  </a:cubicBezTo>
                  <a:cubicBezTo>
                    <a:pt x="11" y="102"/>
                    <a:pt x="11" y="102"/>
                    <a:pt x="11" y="102"/>
                  </a:cubicBezTo>
                  <a:cubicBezTo>
                    <a:pt x="12" y="102"/>
                    <a:pt x="13" y="102"/>
                    <a:pt x="14" y="101"/>
                  </a:cubicBezTo>
                  <a:cubicBezTo>
                    <a:pt x="59" y="57"/>
                    <a:pt x="59" y="57"/>
                    <a:pt x="59" y="57"/>
                  </a:cubicBezTo>
                  <a:cubicBezTo>
                    <a:pt x="72" y="58"/>
                    <a:pt x="72" y="58"/>
                    <a:pt x="72" y="58"/>
                  </a:cubicBezTo>
                  <a:cubicBezTo>
                    <a:pt x="72" y="58"/>
                    <a:pt x="72" y="58"/>
                    <a:pt x="72" y="58"/>
                  </a:cubicBezTo>
                  <a:cubicBezTo>
                    <a:pt x="72" y="58"/>
                    <a:pt x="73" y="58"/>
                    <a:pt x="73" y="58"/>
                  </a:cubicBezTo>
                  <a:cubicBezTo>
                    <a:pt x="75" y="58"/>
                    <a:pt x="78" y="57"/>
                    <a:pt x="80" y="55"/>
                  </a:cubicBezTo>
                  <a:cubicBezTo>
                    <a:pt x="102" y="32"/>
                    <a:pt x="102" y="32"/>
                    <a:pt x="102" y="32"/>
                  </a:cubicBezTo>
                  <a:cubicBezTo>
                    <a:pt x="104" y="31"/>
                    <a:pt x="103" y="29"/>
                    <a:pt x="101" y="29"/>
                  </a:cubicBezTo>
                  <a:lnTo>
                    <a:pt x="87" y="28"/>
                  </a:lnTo>
                  <a:close/>
                  <a:moveTo>
                    <a:pt x="87" y="28"/>
                  </a:moveTo>
                  <a:cubicBezTo>
                    <a:pt x="87" y="28"/>
                    <a:pt x="87" y="28"/>
                    <a:pt x="87" y="28"/>
                  </a:cubicBezTo>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grpSp>
        <p:nvGrpSpPr>
          <p:cNvPr id="767" name="Google Shape;767;p49"/>
          <p:cNvGrpSpPr/>
          <p:nvPr/>
        </p:nvGrpSpPr>
        <p:grpSpPr>
          <a:xfrm>
            <a:off x="902212" y="2370741"/>
            <a:ext cx="685801" cy="576263"/>
            <a:chOff x="4092" y="3320"/>
            <a:chExt cx="432" cy="363"/>
          </a:xfrm>
        </p:grpSpPr>
        <p:sp>
          <p:nvSpPr>
            <p:cNvPr id="768" name="Google Shape;768;p49"/>
            <p:cNvSpPr/>
            <p:nvPr/>
          </p:nvSpPr>
          <p:spPr>
            <a:xfrm>
              <a:off x="4200" y="3365"/>
              <a:ext cx="214" cy="12"/>
            </a:xfrm>
            <a:custGeom>
              <a:pathLst>
                <a:path extrusionOk="0" h="5" w="89">
                  <a:moveTo>
                    <a:pt x="86" y="5"/>
                  </a:moveTo>
                  <a:cubicBezTo>
                    <a:pt x="3" y="5"/>
                    <a:pt x="3" y="5"/>
                    <a:pt x="3" y="5"/>
                  </a:cubicBezTo>
                  <a:cubicBezTo>
                    <a:pt x="2" y="5"/>
                    <a:pt x="0" y="4"/>
                    <a:pt x="0" y="2"/>
                  </a:cubicBezTo>
                  <a:cubicBezTo>
                    <a:pt x="0" y="1"/>
                    <a:pt x="2" y="0"/>
                    <a:pt x="3" y="0"/>
                  </a:cubicBezTo>
                  <a:cubicBezTo>
                    <a:pt x="86" y="0"/>
                    <a:pt x="86" y="0"/>
                    <a:pt x="86" y="0"/>
                  </a:cubicBezTo>
                  <a:cubicBezTo>
                    <a:pt x="87" y="0"/>
                    <a:pt x="89" y="1"/>
                    <a:pt x="89" y="2"/>
                  </a:cubicBezTo>
                  <a:cubicBezTo>
                    <a:pt x="89" y="4"/>
                    <a:pt x="87" y="5"/>
                    <a:pt x="86" y="5"/>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cxnSp>
          <p:nvCxnSpPr>
            <p:cNvPr id="769" name="Google Shape;769;p49"/>
            <p:cNvCxnSpPr/>
            <p:nvPr/>
          </p:nvCxnSpPr>
          <p:spPr>
            <a:xfrm>
              <a:off x="4407" y="3387"/>
              <a:ext cx="0" cy="0"/>
            </a:xfrm>
            <a:prstGeom prst="straightConnector1">
              <a:avLst/>
            </a:prstGeom>
            <a:solidFill>
              <a:schemeClr val="accent5"/>
            </a:solidFill>
            <a:ln>
              <a:noFill/>
            </a:ln>
          </p:spPr>
        </p:cxnSp>
        <p:cxnSp>
          <p:nvCxnSpPr>
            <p:cNvPr id="770" name="Google Shape;770;p49"/>
            <p:cNvCxnSpPr/>
            <p:nvPr/>
          </p:nvCxnSpPr>
          <p:spPr>
            <a:xfrm>
              <a:off x="4407" y="3387"/>
              <a:ext cx="0" cy="0"/>
            </a:xfrm>
            <a:prstGeom prst="straightConnector1">
              <a:avLst/>
            </a:prstGeom>
            <a:solidFill>
              <a:schemeClr val="accent5"/>
            </a:solidFill>
            <a:ln>
              <a:noFill/>
            </a:ln>
          </p:spPr>
        </p:cxnSp>
        <p:cxnSp>
          <p:nvCxnSpPr>
            <p:cNvPr id="771" name="Google Shape;771;p49"/>
            <p:cNvCxnSpPr/>
            <p:nvPr/>
          </p:nvCxnSpPr>
          <p:spPr>
            <a:xfrm>
              <a:off x="4208" y="3387"/>
              <a:ext cx="0" cy="0"/>
            </a:xfrm>
            <a:prstGeom prst="straightConnector1">
              <a:avLst/>
            </a:prstGeom>
            <a:solidFill>
              <a:schemeClr val="accent5"/>
            </a:solidFill>
            <a:ln>
              <a:noFill/>
            </a:ln>
          </p:spPr>
        </p:cxnSp>
        <p:cxnSp>
          <p:nvCxnSpPr>
            <p:cNvPr id="772" name="Google Shape;772;p49"/>
            <p:cNvCxnSpPr/>
            <p:nvPr/>
          </p:nvCxnSpPr>
          <p:spPr>
            <a:xfrm>
              <a:off x="4208" y="3387"/>
              <a:ext cx="0" cy="0"/>
            </a:xfrm>
            <a:prstGeom prst="straightConnector1">
              <a:avLst/>
            </a:prstGeom>
            <a:solidFill>
              <a:schemeClr val="accent5"/>
            </a:solidFill>
            <a:ln>
              <a:noFill/>
            </a:ln>
          </p:spPr>
        </p:cxnSp>
        <p:sp>
          <p:nvSpPr>
            <p:cNvPr id="773" name="Google Shape;773;p49"/>
            <p:cNvSpPr/>
            <p:nvPr/>
          </p:nvSpPr>
          <p:spPr>
            <a:xfrm>
              <a:off x="4200" y="3413"/>
              <a:ext cx="214" cy="12"/>
            </a:xfrm>
            <a:custGeom>
              <a:pathLst>
                <a:path extrusionOk="0" h="5" w="89">
                  <a:moveTo>
                    <a:pt x="86" y="5"/>
                  </a:moveTo>
                  <a:cubicBezTo>
                    <a:pt x="3" y="5"/>
                    <a:pt x="3" y="5"/>
                    <a:pt x="3" y="5"/>
                  </a:cubicBezTo>
                  <a:cubicBezTo>
                    <a:pt x="2" y="5"/>
                    <a:pt x="0" y="4"/>
                    <a:pt x="0" y="3"/>
                  </a:cubicBezTo>
                  <a:cubicBezTo>
                    <a:pt x="0" y="1"/>
                    <a:pt x="2" y="0"/>
                    <a:pt x="3" y="0"/>
                  </a:cubicBezTo>
                  <a:cubicBezTo>
                    <a:pt x="86" y="0"/>
                    <a:pt x="86" y="0"/>
                    <a:pt x="86" y="0"/>
                  </a:cubicBezTo>
                  <a:cubicBezTo>
                    <a:pt x="87" y="0"/>
                    <a:pt x="89" y="1"/>
                    <a:pt x="89" y="3"/>
                  </a:cubicBezTo>
                  <a:cubicBezTo>
                    <a:pt x="89" y="4"/>
                    <a:pt x="87" y="5"/>
                    <a:pt x="86" y="5"/>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cxnSp>
          <p:nvCxnSpPr>
            <p:cNvPr id="774" name="Google Shape;774;p49"/>
            <p:cNvCxnSpPr/>
            <p:nvPr/>
          </p:nvCxnSpPr>
          <p:spPr>
            <a:xfrm>
              <a:off x="4407" y="3452"/>
              <a:ext cx="0" cy="0"/>
            </a:xfrm>
            <a:prstGeom prst="straightConnector1">
              <a:avLst/>
            </a:prstGeom>
            <a:solidFill>
              <a:schemeClr val="accent5"/>
            </a:solidFill>
            <a:ln>
              <a:noFill/>
            </a:ln>
          </p:spPr>
        </p:cxnSp>
        <p:cxnSp>
          <p:nvCxnSpPr>
            <p:cNvPr id="775" name="Google Shape;775;p49"/>
            <p:cNvCxnSpPr/>
            <p:nvPr/>
          </p:nvCxnSpPr>
          <p:spPr>
            <a:xfrm>
              <a:off x="4407" y="3452"/>
              <a:ext cx="0" cy="0"/>
            </a:xfrm>
            <a:prstGeom prst="straightConnector1">
              <a:avLst/>
            </a:prstGeom>
            <a:solidFill>
              <a:schemeClr val="accent5"/>
            </a:solidFill>
            <a:ln>
              <a:noFill/>
            </a:ln>
          </p:spPr>
        </p:cxnSp>
        <p:cxnSp>
          <p:nvCxnSpPr>
            <p:cNvPr id="776" name="Google Shape;776;p49"/>
            <p:cNvCxnSpPr/>
            <p:nvPr/>
          </p:nvCxnSpPr>
          <p:spPr>
            <a:xfrm>
              <a:off x="4208" y="3452"/>
              <a:ext cx="0" cy="0"/>
            </a:xfrm>
            <a:prstGeom prst="straightConnector1">
              <a:avLst/>
            </a:prstGeom>
            <a:solidFill>
              <a:schemeClr val="accent5"/>
            </a:solidFill>
            <a:ln>
              <a:noFill/>
            </a:ln>
          </p:spPr>
        </p:cxnSp>
        <p:cxnSp>
          <p:nvCxnSpPr>
            <p:cNvPr id="777" name="Google Shape;777;p49"/>
            <p:cNvCxnSpPr/>
            <p:nvPr/>
          </p:nvCxnSpPr>
          <p:spPr>
            <a:xfrm>
              <a:off x="4208" y="3452"/>
              <a:ext cx="0" cy="0"/>
            </a:xfrm>
            <a:prstGeom prst="straightConnector1">
              <a:avLst/>
            </a:prstGeom>
            <a:solidFill>
              <a:schemeClr val="accent5"/>
            </a:solidFill>
            <a:ln>
              <a:noFill/>
            </a:ln>
          </p:spPr>
        </p:cxnSp>
        <p:sp>
          <p:nvSpPr>
            <p:cNvPr id="778" name="Google Shape;778;p49"/>
            <p:cNvSpPr/>
            <p:nvPr/>
          </p:nvSpPr>
          <p:spPr>
            <a:xfrm>
              <a:off x="4162" y="3320"/>
              <a:ext cx="290" cy="146"/>
            </a:xfrm>
            <a:custGeom>
              <a:pathLst>
                <a:path extrusionOk="0" h="61" w="121">
                  <a:moveTo>
                    <a:pt x="117" y="61"/>
                  </a:moveTo>
                  <a:cubicBezTo>
                    <a:pt x="115" y="61"/>
                    <a:pt x="114" y="60"/>
                    <a:pt x="114" y="58"/>
                  </a:cubicBezTo>
                  <a:cubicBezTo>
                    <a:pt x="114" y="10"/>
                    <a:pt x="114" y="10"/>
                    <a:pt x="114" y="10"/>
                  </a:cubicBezTo>
                  <a:cubicBezTo>
                    <a:pt x="114" y="8"/>
                    <a:pt x="112" y="7"/>
                    <a:pt x="110" y="7"/>
                  </a:cubicBezTo>
                  <a:cubicBezTo>
                    <a:pt x="11" y="7"/>
                    <a:pt x="11" y="7"/>
                    <a:pt x="11" y="7"/>
                  </a:cubicBezTo>
                  <a:cubicBezTo>
                    <a:pt x="9" y="7"/>
                    <a:pt x="7" y="8"/>
                    <a:pt x="7" y="10"/>
                  </a:cubicBezTo>
                  <a:cubicBezTo>
                    <a:pt x="7" y="58"/>
                    <a:pt x="7" y="58"/>
                    <a:pt x="7" y="58"/>
                  </a:cubicBezTo>
                  <a:cubicBezTo>
                    <a:pt x="7" y="60"/>
                    <a:pt x="6" y="61"/>
                    <a:pt x="4" y="61"/>
                  </a:cubicBezTo>
                  <a:cubicBezTo>
                    <a:pt x="2" y="61"/>
                    <a:pt x="0" y="60"/>
                    <a:pt x="0" y="58"/>
                  </a:cubicBezTo>
                  <a:cubicBezTo>
                    <a:pt x="0" y="10"/>
                    <a:pt x="0" y="10"/>
                    <a:pt x="0" y="10"/>
                  </a:cubicBezTo>
                  <a:cubicBezTo>
                    <a:pt x="0" y="4"/>
                    <a:pt x="5" y="0"/>
                    <a:pt x="11" y="0"/>
                  </a:cubicBezTo>
                  <a:cubicBezTo>
                    <a:pt x="110" y="0"/>
                    <a:pt x="110" y="0"/>
                    <a:pt x="110" y="0"/>
                  </a:cubicBezTo>
                  <a:cubicBezTo>
                    <a:pt x="116" y="0"/>
                    <a:pt x="121" y="4"/>
                    <a:pt x="121" y="10"/>
                  </a:cubicBezTo>
                  <a:cubicBezTo>
                    <a:pt x="121" y="58"/>
                    <a:pt x="121" y="58"/>
                    <a:pt x="121" y="58"/>
                  </a:cubicBezTo>
                  <a:cubicBezTo>
                    <a:pt x="121" y="60"/>
                    <a:pt x="119" y="61"/>
                    <a:pt x="117" y="61"/>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79" name="Google Shape;779;p49"/>
            <p:cNvSpPr/>
            <p:nvPr/>
          </p:nvSpPr>
          <p:spPr>
            <a:xfrm>
              <a:off x="4095" y="3368"/>
              <a:ext cx="57" cy="82"/>
            </a:xfrm>
            <a:custGeom>
              <a:pathLst>
                <a:path extrusionOk="0" h="34" w="24">
                  <a:moveTo>
                    <a:pt x="0" y="16"/>
                  </a:moveTo>
                  <a:cubicBezTo>
                    <a:pt x="21" y="0"/>
                    <a:pt x="21" y="0"/>
                    <a:pt x="21" y="0"/>
                  </a:cubicBezTo>
                  <a:cubicBezTo>
                    <a:pt x="22" y="0"/>
                    <a:pt x="24" y="0"/>
                    <a:pt x="24" y="1"/>
                  </a:cubicBezTo>
                  <a:cubicBezTo>
                    <a:pt x="24" y="33"/>
                    <a:pt x="24" y="33"/>
                    <a:pt x="24" y="33"/>
                  </a:cubicBezTo>
                  <a:cubicBezTo>
                    <a:pt x="24" y="34"/>
                    <a:pt x="22" y="34"/>
                    <a:pt x="21" y="34"/>
                  </a:cubicBezTo>
                  <a:cubicBezTo>
                    <a:pt x="0" y="18"/>
                    <a:pt x="0" y="18"/>
                    <a:pt x="0" y="18"/>
                  </a:cubicBezTo>
                  <a:cubicBezTo>
                    <a:pt x="0" y="18"/>
                    <a:pt x="0" y="17"/>
                    <a:pt x="0" y="16"/>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80" name="Google Shape;780;p49"/>
            <p:cNvSpPr/>
            <p:nvPr/>
          </p:nvSpPr>
          <p:spPr>
            <a:xfrm>
              <a:off x="4464" y="3370"/>
              <a:ext cx="58" cy="80"/>
            </a:xfrm>
            <a:custGeom>
              <a:pathLst>
                <a:path extrusionOk="0" h="33" w="24">
                  <a:moveTo>
                    <a:pt x="2" y="0"/>
                  </a:moveTo>
                  <a:cubicBezTo>
                    <a:pt x="23" y="15"/>
                    <a:pt x="23" y="15"/>
                    <a:pt x="23" y="15"/>
                  </a:cubicBezTo>
                  <a:cubicBezTo>
                    <a:pt x="24" y="16"/>
                    <a:pt x="24" y="17"/>
                    <a:pt x="23" y="17"/>
                  </a:cubicBezTo>
                  <a:cubicBezTo>
                    <a:pt x="2" y="33"/>
                    <a:pt x="2" y="33"/>
                    <a:pt x="2" y="33"/>
                  </a:cubicBezTo>
                  <a:cubicBezTo>
                    <a:pt x="1" y="33"/>
                    <a:pt x="0" y="33"/>
                    <a:pt x="0" y="32"/>
                  </a:cubicBezTo>
                  <a:cubicBezTo>
                    <a:pt x="0" y="2"/>
                    <a:pt x="0" y="2"/>
                    <a:pt x="0" y="2"/>
                  </a:cubicBezTo>
                  <a:cubicBezTo>
                    <a:pt x="0" y="1"/>
                    <a:pt x="1" y="0"/>
                    <a:pt x="2" y="0"/>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81" name="Google Shape;781;p49"/>
            <p:cNvSpPr/>
            <p:nvPr/>
          </p:nvSpPr>
          <p:spPr>
            <a:xfrm>
              <a:off x="4092" y="3430"/>
              <a:ext cx="140" cy="248"/>
            </a:xfrm>
            <a:custGeom>
              <a:pathLst>
                <a:path extrusionOk="0" h="103" w="58">
                  <a:moveTo>
                    <a:pt x="0" y="2"/>
                  </a:moveTo>
                  <a:cubicBezTo>
                    <a:pt x="0" y="101"/>
                    <a:pt x="0" y="101"/>
                    <a:pt x="0" y="101"/>
                  </a:cubicBezTo>
                  <a:cubicBezTo>
                    <a:pt x="0" y="102"/>
                    <a:pt x="1" y="103"/>
                    <a:pt x="2" y="102"/>
                  </a:cubicBezTo>
                  <a:cubicBezTo>
                    <a:pt x="58" y="44"/>
                    <a:pt x="58" y="44"/>
                    <a:pt x="58" y="44"/>
                  </a:cubicBezTo>
                  <a:cubicBezTo>
                    <a:pt x="58" y="43"/>
                    <a:pt x="58" y="42"/>
                    <a:pt x="57" y="42"/>
                  </a:cubicBezTo>
                  <a:cubicBezTo>
                    <a:pt x="2" y="1"/>
                    <a:pt x="2" y="1"/>
                    <a:pt x="2" y="1"/>
                  </a:cubicBezTo>
                  <a:cubicBezTo>
                    <a:pt x="1" y="0"/>
                    <a:pt x="0" y="1"/>
                    <a:pt x="0" y="2"/>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82" name="Google Shape;782;p49"/>
            <p:cNvSpPr/>
            <p:nvPr/>
          </p:nvSpPr>
          <p:spPr>
            <a:xfrm>
              <a:off x="4383" y="3430"/>
              <a:ext cx="141" cy="248"/>
            </a:xfrm>
            <a:custGeom>
              <a:pathLst>
                <a:path extrusionOk="0" h="103" w="59">
                  <a:moveTo>
                    <a:pt x="59" y="2"/>
                  </a:moveTo>
                  <a:cubicBezTo>
                    <a:pt x="59" y="101"/>
                    <a:pt x="59" y="101"/>
                    <a:pt x="59" y="101"/>
                  </a:cubicBezTo>
                  <a:cubicBezTo>
                    <a:pt x="59" y="102"/>
                    <a:pt x="57" y="103"/>
                    <a:pt x="56" y="102"/>
                  </a:cubicBezTo>
                  <a:cubicBezTo>
                    <a:pt x="1" y="44"/>
                    <a:pt x="1" y="44"/>
                    <a:pt x="1" y="44"/>
                  </a:cubicBezTo>
                  <a:cubicBezTo>
                    <a:pt x="0" y="43"/>
                    <a:pt x="0" y="42"/>
                    <a:pt x="1" y="42"/>
                  </a:cubicBezTo>
                  <a:cubicBezTo>
                    <a:pt x="56" y="1"/>
                    <a:pt x="56" y="1"/>
                    <a:pt x="56" y="1"/>
                  </a:cubicBezTo>
                  <a:cubicBezTo>
                    <a:pt x="57" y="0"/>
                    <a:pt x="59" y="1"/>
                    <a:pt x="59" y="2"/>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cxnSp>
          <p:nvCxnSpPr>
            <p:cNvPr id="783" name="Google Shape;783;p49"/>
            <p:cNvCxnSpPr/>
            <p:nvPr/>
          </p:nvCxnSpPr>
          <p:spPr>
            <a:xfrm>
              <a:off x="4112" y="3683"/>
              <a:ext cx="0" cy="0"/>
            </a:xfrm>
            <a:prstGeom prst="straightConnector1">
              <a:avLst/>
            </a:prstGeom>
            <a:solidFill>
              <a:schemeClr val="accent5"/>
            </a:solidFill>
            <a:ln>
              <a:noFill/>
            </a:ln>
          </p:spPr>
        </p:cxnSp>
        <p:cxnSp>
          <p:nvCxnSpPr>
            <p:cNvPr id="784" name="Google Shape;784;p49"/>
            <p:cNvCxnSpPr/>
            <p:nvPr/>
          </p:nvCxnSpPr>
          <p:spPr>
            <a:xfrm>
              <a:off x="4112" y="3683"/>
              <a:ext cx="0" cy="0"/>
            </a:xfrm>
            <a:prstGeom prst="straightConnector1">
              <a:avLst/>
            </a:prstGeom>
            <a:solidFill>
              <a:schemeClr val="accent5"/>
            </a:solidFill>
            <a:ln>
              <a:noFill/>
            </a:ln>
          </p:spPr>
        </p:cxnSp>
        <p:sp>
          <p:nvSpPr>
            <p:cNvPr id="785" name="Google Shape;785;p49"/>
            <p:cNvSpPr/>
            <p:nvPr/>
          </p:nvSpPr>
          <p:spPr>
            <a:xfrm>
              <a:off x="4116" y="3481"/>
              <a:ext cx="380" cy="202"/>
            </a:xfrm>
            <a:custGeom>
              <a:pathLst>
                <a:path extrusionOk="0" h="84" w="158">
                  <a:moveTo>
                    <a:pt x="78" y="0"/>
                  </a:moveTo>
                  <a:cubicBezTo>
                    <a:pt x="0" y="81"/>
                    <a:pt x="0" y="81"/>
                    <a:pt x="0" y="81"/>
                  </a:cubicBezTo>
                  <a:cubicBezTo>
                    <a:pt x="0" y="82"/>
                    <a:pt x="0" y="84"/>
                    <a:pt x="2" y="84"/>
                  </a:cubicBezTo>
                  <a:cubicBezTo>
                    <a:pt x="156" y="84"/>
                    <a:pt x="156" y="84"/>
                    <a:pt x="156" y="84"/>
                  </a:cubicBezTo>
                  <a:cubicBezTo>
                    <a:pt x="158" y="84"/>
                    <a:pt x="158" y="82"/>
                    <a:pt x="158" y="81"/>
                  </a:cubicBezTo>
                  <a:cubicBezTo>
                    <a:pt x="80" y="0"/>
                    <a:pt x="80" y="0"/>
                    <a:pt x="80" y="0"/>
                  </a:cubicBezTo>
                  <a:cubicBezTo>
                    <a:pt x="80" y="0"/>
                    <a:pt x="79" y="0"/>
                    <a:pt x="78" y="0"/>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grpSp>
        <p:nvGrpSpPr>
          <p:cNvPr id="786" name="Google Shape;786;p49"/>
          <p:cNvGrpSpPr/>
          <p:nvPr/>
        </p:nvGrpSpPr>
        <p:grpSpPr>
          <a:xfrm>
            <a:off x="10531180" y="2299811"/>
            <a:ext cx="746125" cy="650875"/>
            <a:chOff x="6040" y="3231"/>
            <a:chExt cx="470" cy="410"/>
          </a:xfrm>
        </p:grpSpPr>
        <p:sp>
          <p:nvSpPr>
            <p:cNvPr id="787" name="Google Shape;787;p49"/>
            <p:cNvSpPr/>
            <p:nvPr/>
          </p:nvSpPr>
          <p:spPr>
            <a:xfrm>
              <a:off x="6040" y="3313"/>
              <a:ext cx="225" cy="92"/>
            </a:xfrm>
            <a:prstGeom prst="rect">
              <a:avLst/>
            </a:prstGeom>
            <a:solidFill>
              <a:srgbClr val="7BD4A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88" name="Google Shape;788;p49"/>
            <p:cNvSpPr/>
            <p:nvPr/>
          </p:nvSpPr>
          <p:spPr>
            <a:xfrm>
              <a:off x="6287" y="3313"/>
              <a:ext cx="223" cy="92"/>
            </a:xfrm>
            <a:prstGeom prst="rect">
              <a:avLst/>
            </a:prstGeom>
            <a:solidFill>
              <a:srgbClr val="7BD4A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89" name="Google Shape;789;p49"/>
            <p:cNvSpPr/>
            <p:nvPr/>
          </p:nvSpPr>
          <p:spPr>
            <a:xfrm>
              <a:off x="6085" y="3424"/>
              <a:ext cx="180" cy="217"/>
            </a:xfrm>
            <a:prstGeom prst="rect">
              <a:avLst/>
            </a:prstGeom>
            <a:solidFill>
              <a:srgbClr val="7BD4A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90" name="Google Shape;790;p49"/>
            <p:cNvSpPr/>
            <p:nvPr/>
          </p:nvSpPr>
          <p:spPr>
            <a:xfrm>
              <a:off x="6287" y="3424"/>
              <a:ext cx="180" cy="217"/>
            </a:xfrm>
            <a:prstGeom prst="rect">
              <a:avLst/>
            </a:prstGeom>
            <a:solidFill>
              <a:srgbClr val="7BD4A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91" name="Google Shape;791;p49"/>
            <p:cNvSpPr/>
            <p:nvPr/>
          </p:nvSpPr>
          <p:spPr>
            <a:xfrm>
              <a:off x="6282" y="3231"/>
              <a:ext cx="108" cy="63"/>
            </a:xfrm>
            <a:custGeom>
              <a:pathLst>
                <a:path extrusionOk="0" h="26" w="45">
                  <a:moveTo>
                    <a:pt x="25" y="0"/>
                  </a:moveTo>
                  <a:cubicBezTo>
                    <a:pt x="11" y="0"/>
                    <a:pt x="0" y="26"/>
                    <a:pt x="0" y="26"/>
                  </a:cubicBezTo>
                  <a:cubicBezTo>
                    <a:pt x="45" y="26"/>
                    <a:pt x="45" y="26"/>
                    <a:pt x="45" y="26"/>
                  </a:cubicBezTo>
                  <a:cubicBezTo>
                    <a:pt x="45" y="12"/>
                    <a:pt x="38" y="0"/>
                    <a:pt x="25" y="0"/>
                  </a:cubicBezTo>
                  <a:close/>
                </a:path>
              </a:pathLst>
            </a:custGeom>
            <a:solidFill>
              <a:srgbClr val="7BD4A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92" name="Google Shape;792;p49"/>
            <p:cNvSpPr/>
            <p:nvPr/>
          </p:nvSpPr>
          <p:spPr>
            <a:xfrm>
              <a:off x="6162" y="3231"/>
              <a:ext cx="108" cy="63"/>
            </a:xfrm>
            <a:custGeom>
              <a:pathLst>
                <a:path extrusionOk="0" h="26" w="45">
                  <a:moveTo>
                    <a:pt x="20" y="0"/>
                  </a:moveTo>
                  <a:cubicBezTo>
                    <a:pt x="6" y="0"/>
                    <a:pt x="0" y="12"/>
                    <a:pt x="0" y="26"/>
                  </a:cubicBezTo>
                  <a:cubicBezTo>
                    <a:pt x="45" y="26"/>
                    <a:pt x="45" y="26"/>
                    <a:pt x="45" y="26"/>
                  </a:cubicBezTo>
                  <a:cubicBezTo>
                    <a:pt x="45" y="26"/>
                    <a:pt x="34" y="0"/>
                    <a:pt x="20" y="0"/>
                  </a:cubicBezTo>
                  <a:close/>
                </a:path>
              </a:pathLst>
            </a:custGeom>
            <a:solidFill>
              <a:srgbClr val="7BD4A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sp>
        <p:nvSpPr>
          <p:cNvPr id="793" name="Google Shape;793;p49"/>
          <p:cNvSpPr/>
          <p:nvPr/>
        </p:nvSpPr>
        <p:spPr>
          <a:xfrm>
            <a:off x="873177" y="4649719"/>
            <a:ext cx="730250" cy="731837"/>
          </a:xfrm>
          <a:custGeom>
            <a:pathLst>
              <a:path extrusionOk="0" h="192" w="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122" y="133"/>
                </a:moveTo>
                <a:cubicBezTo>
                  <a:pt x="117" y="138"/>
                  <a:pt x="110" y="142"/>
                  <a:pt x="101" y="142"/>
                </a:cubicBezTo>
                <a:cubicBezTo>
                  <a:pt x="101" y="156"/>
                  <a:pt x="101" y="156"/>
                  <a:pt x="101" y="156"/>
                </a:cubicBezTo>
                <a:cubicBezTo>
                  <a:pt x="96" y="156"/>
                  <a:pt x="96" y="156"/>
                  <a:pt x="96" y="156"/>
                </a:cubicBezTo>
                <a:cubicBezTo>
                  <a:pt x="90" y="156"/>
                  <a:pt x="90" y="156"/>
                  <a:pt x="90" y="156"/>
                </a:cubicBezTo>
                <a:cubicBezTo>
                  <a:pt x="90" y="143"/>
                  <a:pt x="90" y="143"/>
                  <a:pt x="90" y="143"/>
                </a:cubicBezTo>
                <a:cubicBezTo>
                  <a:pt x="75" y="141"/>
                  <a:pt x="66" y="132"/>
                  <a:pt x="62" y="117"/>
                </a:cubicBezTo>
                <a:cubicBezTo>
                  <a:pt x="80" y="112"/>
                  <a:pt x="80" y="112"/>
                  <a:pt x="80" y="112"/>
                </a:cubicBezTo>
                <a:cubicBezTo>
                  <a:pt x="82" y="122"/>
                  <a:pt x="87" y="127"/>
                  <a:pt x="96" y="127"/>
                </a:cubicBezTo>
                <a:cubicBezTo>
                  <a:pt x="96" y="127"/>
                  <a:pt x="96" y="127"/>
                  <a:pt x="96" y="127"/>
                </a:cubicBezTo>
                <a:cubicBezTo>
                  <a:pt x="100" y="127"/>
                  <a:pt x="104" y="126"/>
                  <a:pt x="106" y="124"/>
                </a:cubicBezTo>
                <a:cubicBezTo>
                  <a:pt x="108" y="122"/>
                  <a:pt x="109" y="119"/>
                  <a:pt x="109" y="116"/>
                </a:cubicBezTo>
                <a:cubicBezTo>
                  <a:pt x="109" y="113"/>
                  <a:pt x="108" y="111"/>
                  <a:pt x="106" y="109"/>
                </a:cubicBezTo>
                <a:cubicBezTo>
                  <a:pt x="104" y="108"/>
                  <a:pt x="101" y="106"/>
                  <a:pt x="96" y="104"/>
                </a:cubicBezTo>
                <a:cubicBezTo>
                  <a:pt x="95" y="104"/>
                  <a:pt x="93" y="103"/>
                  <a:pt x="92" y="103"/>
                </a:cubicBezTo>
                <a:cubicBezTo>
                  <a:pt x="86" y="101"/>
                  <a:pt x="81" y="99"/>
                  <a:pt x="77" y="96"/>
                </a:cubicBezTo>
                <a:cubicBezTo>
                  <a:pt x="74" y="94"/>
                  <a:pt x="71" y="91"/>
                  <a:pt x="69" y="88"/>
                </a:cubicBezTo>
                <a:cubicBezTo>
                  <a:pt x="67" y="84"/>
                  <a:pt x="66" y="79"/>
                  <a:pt x="66" y="74"/>
                </a:cubicBezTo>
                <a:cubicBezTo>
                  <a:pt x="66" y="68"/>
                  <a:pt x="68" y="62"/>
                  <a:pt x="72" y="56"/>
                </a:cubicBezTo>
                <a:cubicBezTo>
                  <a:pt x="75" y="51"/>
                  <a:pt x="82" y="48"/>
                  <a:pt x="90" y="47"/>
                </a:cubicBezTo>
                <a:cubicBezTo>
                  <a:pt x="90" y="36"/>
                  <a:pt x="90" y="36"/>
                  <a:pt x="90" y="36"/>
                </a:cubicBezTo>
                <a:cubicBezTo>
                  <a:pt x="96" y="36"/>
                  <a:pt x="96" y="36"/>
                  <a:pt x="96" y="36"/>
                </a:cubicBezTo>
                <a:cubicBezTo>
                  <a:pt x="101" y="36"/>
                  <a:pt x="101" y="36"/>
                  <a:pt x="101" y="36"/>
                </a:cubicBezTo>
                <a:cubicBezTo>
                  <a:pt x="101" y="47"/>
                  <a:pt x="101" y="47"/>
                  <a:pt x="101" y="47"/>
                </a:cubicBezTo>
                <a:cubicBezTo>
                  <a:pt x="114" y="48"/>
                  <a:pt x="122" y="55"/>
                  <a:pt x="126" y="68"/>
                </a:cubicBezTo>
                <a:cubicBezTo>
                  <a:pt x="110" y="75"/>
                  <a:pt x="110" y="75"/>
                  <a:pt x="110" y="75"/>
                </a:cubicBezTo>
                <a:cubicBezTo>
                  <a:pt x="107" y="66"/>
                  <a:pt x="103" y="61"/>
                  <a:pt x="96" y="61"/>
                </a:cubicBezTo>
                <a:cubicBezTo>
                  <a:pt x="96" y="61"/>
                  <a:pt x="96" y="61"/>
                  <a:pt x="96" y="61"/>
                </a:cubicBezTo>
                <a:cubicBezTo>
                  <a:pt x="93" y="61"/>
                  <a:pt x="90" y="62"/>
                  <a:pt x="88" y="64"/>
                </a:cubicBezTo>
                <a:cubicBezTo>
                  <a:pt x="87" y="66"/>
                  <a:pt x="86" y="69"/>
                  <a:pt x="86" y="71"/>
                </a:cubicBezTo>
                <a:cubicBezTo>
                  <a:pt x="86" y="74"/>
                  <a:pt x="87" y="76"/>
                  <a:pt x="88" y="78"/>
                </a:cubicBezTo>
                <a:cubicBezTo>
                  <a:pt x="90" y="79"/>
                  <a:pt x="92" y="80"/>
                  <a:pt x="96" y="82"/>
                </a:cubicBezTo>
                <a:cubicBezTo>
                  <a:pt x="97" y="82"/>
                  <a:pt x="99" y="83"/>
                  <a:pt x="100" y="84"/>
                </a:cubicBezTo>
                <a:cubicBezTo>
                  <a:pt x="107" y="86"/>
                  <a:pt x="112" y="88"/>
                  <a:pt x="116" y="91"/>
                </a:cubicBezTo>
                <a:cubicBezTo>
                  <a:pt x="120" y="93"/>
                  <a:pt x="123" y="96"/>
                  <a:pt x="125" y="100"/>
                </a:cubicBezTo>
                <a:cubicBezTo>
                  <a:pt x="128" y="104"/>
                  <a:pt x="129" y="108"/>
                  <a:pt x="129" y="113"/>
                </a:cubicBezTo>
                <a:cubicBezTo>
                  <a:pt x="129" y="121"/>
                  <a:pt x="127" y="128"/>
                  <a:pt x="122" y="133"/>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94" name="Google Shape;794;p49"/>
          <p:cNvSpPr txBox="1"/>
          <p:nvPr/>
        </p:nvSpPr>
        <p:spPr>
          <a:xfrm>
            <a:off x="8606971" y="4873844"/>
            <a:ext cx="1995647" cy="78483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000">
                <a:solidFill>
                  <a:srgbClr val="A5A5A5"/>
                </a:solidFill>
                <a:latin typeface="Lato"/>
                <a:ea typeface="Lato"/>
                <a:cs typeface="Lato"/>
                <a:sym typeface="Lato"/>
              </a:rPr>
              <a:t>Suitable for all category, Lorem Ipsum is not simply random text. bring together the right</a:t>
            </a:r>
            <a:endParaRPr b="1" sz="1000">
              <a:solidFill>
                <a:srgbClr val="A5A5A5"/>
              </a:solidFill>
              <a:latin typeface="Lato"/>
              <a:ea typeface="Lato"/>
              <a:cs typeface="Lato"/>
              <a:sym typeface="Lato"/>
            </a:endParaRPr>
          </a:p>
        </p:txBody>
      </p:sp>
      <p:sp>
        <p:nvSpPr>
          <p:cNvPr id="795" name="Google Shape;795;p49"/>
          <p:cNvSpPr txBox="1"/>
          <p:nvPr/>
        </p:nvSpPr>
        <p:spPr>
          <a:xfrm>
            <a:off x="1879600" y="2577116"/>
            <a:ext cx="1876104" cy="101566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000">
                <a:solidFill>
                  <a:srgbClr val="A5A5A5"/>
                </a:solidFill>
                <a:latin typeface="Lato"/>
                <a:ea typeface="Lato"/>
                <a:cs typeface="Lato"/>
                <a:sym typeface="Lato"/>
              </a:rPr>
              <a:t>Suitable for all category, Lorem Ipsum is not simply random text. bring together the right</a:t>
            </a:r>
            <a:endParaRPr b="1" sz="1000">
              <a:solidFill>
                <a:srgbClr val="A5A5A5"/>
              </a:solidFill>
              <a:latin typeface="Lato"/>
              <a:ea typeface="Lato"/>
              <a:cs typeface="Lato"/>
              <a:sym typeface="Lato"/>
            </a:endParaRPr>
          </a:p>
        </p:txBody>
      </p:sp>
      <p:sp>
        <p:nvSpPr>
          <p:cNvPr id="796" name="Google Shape;796;p49"/>
          <p:cNvSpPr txBox="1"/>
          <p:nvPr/>
        </p:nvSpPr>
        <p:spPr>
          <a:xfrm>
            <a:off x="8502787" y="2588881"/>
            <a:ext cx="1942158" cy="78483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000">
                <a:solidFill>
                  <a:srgbClr val="A5A5A5"/>
                </a:solidFill>
                <a:latin typeface="Lato"/>
                <a:ea typeface="Lato"/>
                <a:cs typeface="Lato"/>
                <a:sym typeface="Lato"/>
              </a:rPr>
              <a:t>Suitable for all category, Lorem Ipsum is not simply random text. bring together the right</a:t>
            </a:r>
            <a:endParaRPr b="1" sz="1000">
              <a:solidFill>
                <a:srgbClr val="A5A5A5"/>
              </a:solidFill>
              <a:latin typeface="Lato"/>
              <a:ea typeface="Lato"/>
              <a:cs typeface="Lato"/>
              <a:sym typeface="Lato"/>
            </a:endParaRPr>
          </a:p>
        </p:txBody>
      </p:sp>
      <p:sp>
        <p:nvSpPr>
          <p:cNvPr id="797" name="Google Shape;797;p49"/>
          <p:cNvSpPr txBox="1"/>
          <p:nvPr/>
        </p:nvSpPr>
        <p:spPr>
          <a:xfrm>
            <a:off x="1897831" y="2243224"/>
            <a:ext cx="1705916"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7F7F7F"/>
                </a:solidFill>
                <a:latin typeface="Lato"/>
                <a:ea typeface="Lato"/>
                <a:cs typeface="Lato"/>
                <a:sym typeface="Lato"/>
              </a:rPr>
              <a:t>Best Services</a:t>
            </a:r>
            <a:endParaRPr b="1" sz="2000">
              <a:solidFill>
                <a:srgbClr val="7F7F7F"/>
              </a:solidFill>
              <a:latin typeface="Lato"/>
              <a:ea typeface="Lato"/>
              <a:cs typeface="Lato"/>
              <a:sym typeface="Lato"/>
            </a:endParaRPr>
          </a:p>
        </p:txBody>
      </p:sp>
      <p:sp>
        <p:nvSpPr>
          <p:cNvPr id="798" name="Google Shape;798;p49"/>
          <p:cNvSpPr txBox="1"/>
          <p:nvPr/>
        </p:nvSpPr>
        <p:spPr>
          <a:xfrm>
            <a:off x="1786280" y="4490675"/>
            <a:ext cx="1230300" cy="40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7F7F7F"/>
                </a:solidFill>
                <a:latin typeface="Lato"/>
                <a:ea typeface="Lato"/>
                <a:cs typeface="Lato"/>
                <a:sym typeface="Lato"/>
              </a:rPr>
              <a:t>Price</a:t>
            </a:r>
            <a:endParaRPr b="1" sz="2000">
              <a:solidFill>
                <a:srgbClr val="7F7F7F"/>
              </a:solidFill>
              <a:latin typeface="Lato"/>
              <a:ea typeface="Lato"/>
              <a:cs typeface="Lato"/>
              <a:sym typeface="Lato"/>
            </a:endParaRPr>
          </a:p>
        </p:txBody>
      </p:sp>
      <p:sp>
        <p:nvSpPr>
          <p:cNvPr id="799" name="Google Shape;799;p49"/>
          <p:cNvSpPr txBox="1"/>
          <p:nvPr/>
        </p:nvSpPr>
        <p:spPr>
          <a:xfrm>
            <a:off x="8502787" y="2243224"/>
            <a:ext cx="1449123"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7F7F7F"/>
                </a:solidFill>
                <a:latin typeface="Lato"/>
                <a:ea typeface="Lato"/>
                <a:cs typeface="Lato"/>
                <a:sym typeface="Lato"/>
              </a:rPr>
              <a:t>Gift</a:t>
            </a:r>
            <a:endParaRPr b="1" sz="2000">
              <a:solidFill>
                <a:srgbClr val="7F7F7F"/>
              </a:solidFill>
              <a:latin typeface="Lato"/>
              <a:ea typeface="Lato"/>
              <a:cs typeface="Lato"/>
              <a:sym typeface="Lato"/>
            </a:endParaRPr>
          </a:p>
        </p:txBody>
      </p:sp>
      <p:sp>
        <p:nvSpPr>
          <p:cNvPr id="800" name="Google Shape;800;p49"/>
          <p:cNvSpPr txBox="1"/>
          <p:nvPr/>
        </p:nvSpPr>
        <p:spPr>
          <a:xfrm>
            <a:off x="8612650" y="4490665"/>
            <a:ext cx="1746529"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7F7F7F"/>
                </a:solidFill>
                <a:latin typeface="Lato"/>
                <a:ea typeface="Lato"/>
                <a:cs typeface="Lato"/>
                <a:sym typeface="Lato"/>
              </a:rPr>
              <a:t>Target</a:t>
            </a:r>
            <a:endParaRPr b="1" sz="2000">
              <a:solidFill>
                <a:srgbClr val="7F7F7F"/>
              </a:solidFill>
              <a:latin typeface="Lato"/>
              <a:ea typeface="Lato"/>
              <a:cs typeface="Lato"/>
              <a:sym typeface="Lato"/>
            </a:endParaRPr>
          </a:p>
        </p:txBody>
      </p:sp>
      <p:sp>
        <p:nvSpPr>
          <p:cNvPr id="801" name="Google Shape;801;p49"/>
          <p:cNvSpPr txBox="1"/>
          <p:nvPr/>
        </p:nvSpPr>
        <p:spPr>
          <a:xfrm>
            <a:off x="1803889" y="4873843"/>
            <a:ext cx="1876104" cy="101566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000">
                <a:solidFill>
                  <a:srgbClr val="A5A5A5"/>
                </a:solidFill>
                <a:latin typeface="Lato"/>
                <a:ea typeface="Lato"/>
                <a:cs typeface="Lato"/>
                <a:sym typeface="Lato"/>
              </a:rPr>
              <a:t>Suitable for all category, Lorem Ipsum is not simply random text. bring together the right</a:t>
            </a:r>
            <a:endParaRPr b="1" sz="1000">
              <a:solidFill>
                <a:srgbClr val="A5A5A5"/>
              </a:solidFill>
              <a:latin typeface="Lato"/>
              <a:ea typeface="Lato"/>
              <a:cs typeface="Lato"/>
              <a:sym typeface="Lato"/>
            </a:endParaRPr>
          </a:p>
        </p:txBody>
      </p:sp>
      <p:sp>
        <p:nvSpPr>
          <p:cNvPr id="802" name="Google Shape;802;p49"/>
          <p:cNvSpPr txBox="1"/>
          <p:nvPr/>
        </p:nvSpPr>
        <p:spPr>
          <a:xfrm>
            <a:off x="3849161" y="321942"/>
            <a:ext cx="4484939"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a:solidFill>
                  <a:schemeClr val="dk1"/>
                </a:solidFill>
                <a:latin typeface="Arial"/>
                <a:ea typeface="Arial"/>
                <a:cs typeface="Arial"/>
                <a:sym typeface="Arial"/>
              </a:rPr>
              <a:t>Infographic</a:t>
            </a:r>
            <a:endParaRPr b="1" sz="5400">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6" name="Shape 806"/>
        <p:cNvGrpSpPr/>
        <p:nvPr/>
      </p:nvGrpSpPr>
      <p:grpSpPr>
        <a:xfrm>
          <a:off x="0" y="0"/>
          <a:ext cx="0" cy="0"/>
          <a:chOff x="0" y="0"/>
          <a:chExt cx="0" cy="0"/>
        </a:xfrm>
      </p:grpSpPr>
      <p:grpSp>
        <p:nvGrpSpPr>
          <p:cNvPr id="807" name="Google Shape;807;p50"/>
          <p:cNvGrpSpPr/>
          <p:nvPr/>
        </p:nvGrpSpPr>
        <p:grpSpPr>
          <a:xfrm>
            <a:off x="5389233" y="668381"/>
            <a:ext cx="7654106" cy="5521239"/>
            <a:chOff x="5349239" y="680084"/>
            <a:chExt cx="6962949" cy="5022678"/>
          </a:xfrm>
        </p:grpSpPr>
        <p:sp>
          <p:nvSpPr>
            <p:cNvPr id="808" name="Google Shape;808;p50"/>
            <p:cNvSpPr/>
            <p:nvPr/>
          </p:nvSpPr>
          <p:spPr>
            <a:xfrm>
              <a:off x="8952599" y="3446950"/>
              <a:ext cx="476406" cy="993646"/>
            </a:xfrm>
            <a:custGeom>
              <a:pathLst>
                <a:path extrusionOk="0" h="803" w="385">
                  <a:moveTo>
                    <a:pt x="248" y="696"/>
                  </a:moveTo>
                  <a:lnTo>
                    <a:pt x="248" y="696"/>
                  </a:lnTo>
                  <a:lnTo>
                    <a:pt x="248" y="699"/>
                  </a:lnTo>
                  <a:lnTo>
                    <a:pt x="248" y="699"/>
                  </a:lnTo>
                  <a:lnTo>
                    <a:pt x="248" y="699"/>
                  </a:lnTo>
                  <a:lnTo>
                    <a:pt x="250" y="699"/>
                  </a:lnTo>
                  <a:lnTo>
                    <a:pt x="250" y="699"/>
                  </a:lnTo>
                  <a:lnTo>
                    <a:pt x="250" y="699"/>
                  </a:lnTo>
                  <a:lnTo>
                    <a:pt x="250" y="701"/>
                  </a:lnTo>
                  <a:lnTo>
                    <a:pt x="250" y="699"/>
                  </a:lnTo>
                  <a:lnTo>
                    <a:pt x="250" y="699"/>
                  </a:lnTo>
                  <a:lnTo>
                    <a:pt x="250" y="699"/>
                  </a:lnTo>
                  <a:lnTo>
                    <a:pt x="250" y="696"/>
                  </a:lnTo>
                  <a:lnTo>
                    <a:pt x="250" y="696"/>
                  </a:lnTo>
                  <a:lnTo>
                    <a:pt x="250" y="699"/>
                  </a:lnTo>
                  <a:lnTo>
                    <a:pt x="253" y="699"/>
                  </a:lnTo>
                  <a:lnTo>
                    <a:pt x="253" y="699"/>
                  </a:lnTo>
                  <a:lnTo>
                    <a:pt x="253" y="699"/>
                  </a:lnTo>
                  <a:lnTo>
                    <a:pt x="253" y="699"/>
                  </a:lnTo>
                  <a:lnTo>
                    <a:pt x="253" y="696"/>
                  </a:lnTo>
                  <a:lnTo>
                    <a:pt x="253" y="696"/>
                  </a:lnTo>
                  <a:lnTo>
                    <a:pt x="253" y="696"/>
                  </a:lnTo>
                  <a:lnTo>
                    <a:pt x="253" y="696"/>
                  </a:lnTo>
                  <a:lnTo>
                    <a:pt x="253" y="696"/>
                  </a:lnTo>
                  <a:lnTo>
                    <a:pt x="253" y="696"/>
                  </a:lnTo>
                  <a:lnTo>
                    <a:pt x="253" y="696"/>
                  </a:lnTo>
                  <a:lnTo>
                    <a:pt x="253" y="696"/>
                  </a:lnTo>
                  <a:lnTo>
                    <a:pt x="253" y="696"/>
                  </a:lnTo>
                  <a:lnTo>
                    <a:pt x="253" y="694"/>
                  </a:lnTo>
                  <a:lnTo>
                    <a:pt x="250" y="694"/>
                  </a:lnTo>
                  <a:lnTo>
                    <a:pt x="250" y="694"/>
                  </a:lnTo>
                  <a:lnTo>
                    <a:pt x="250" y="694"/>
                  </a:lnTo>
                  <a:lnTo>
                    <a:pt x="248" y="694"/>
                  </a:lnTo>
                  <a:lnTo>
                    <a:pt x="248" y="694"/>
                  </a:lnTo>
                  <a:lnTo>
                    <a:pt x="248" y="694"/>
                  </a:lnTo>
                  <a:lnTo>
                    <a:pt x="250" y="694"/>
                  </a:lnTo>
                  <a:lnTo>
                    <a:pt x="250" y="696"/>
                  </a:lnTo>
                  <a:lnTo>
                    <a:pt x="250" y="696"/>
                  </a:lnTo>
                  <a:lnTo>
                    <a:pt x="248" y="696"/>
                  </a:lnTo>
                  <a:close/>
                  <a:moveTo>
                    <a:pt x="248" y="703"/>
                  </a:moveTo>
                  <a:lnTo>
                    <a:pt x="248" y="703"/>
                  </a:lnTo>
                  <a:lnTo>
                    <a:pt x="248" y="703"/>
                  </a:lnTo>
                  <a:lnTo>
                    <a:pt x="248" y="703"/>
                  </a:lnTo>
                  <a:lnTo>
                    <a:pt x="246" y="703"/>
                  </a:lnTo>
                  <a:lnTo>
                    <a:pt x="248" y="703"/>
                  </a:lnTo>
                  <a:lnTo>
                    <a:pt x="248" y="703"/>
                  </a:lnTo>
                  <a:lnTo>
                    <a:pt x="248" y="703"/>
                  </a:lnTo>
                  <a:lnTo>
                    <a:pt x="250" y="703"/>
                  </a:lnTo>
                  <a:lnTo>
                    <a:pt x="250" y="703"/>
                  </a:lnTo>
                  <a:lnTo>
                    <a:pt x="248" y="701"/>
                  </a:lnTo>
                  <a:lnTo>
                    <a:pt x="248" y="701"/>
                  </a:lnTo>
                  <a:lnTo>
                    <a:pt x="248" y="701"/>
                  </a:lnTo>
                  <a:lnTo>
                    <a:pt x="248" y="701"/>
                  </a:lnTo>
                  <a:lnTo>
                    <a:pt x="248" y="701"/>
                  </a:lnTo>
                  <a:lnTo>
                    <a:pt x="250" y="701"/>
                  </a:lnTo>
                  <a:lnTo>
                    <a:pt x="250" y="699"/>
                  </a:lnTo>
                  <a:lnTo>
                    <a:pt x="248" y="699"/>
                  </a:lnTo>
                  <a:lnTo>
                    <a:pt x="248" y="699"/>
                  </a:lnTo>
                  <a:lnTo>
                    <a:pt x="248" y="699"/>
                  </a:lnTo>
                  <a:lnTo>
                    <a:pt x="248" y="699"/>
                  </a:lnTo>
                  <a:lnTo>
                    <a:pt x="248" y="696"/>
                  </a:lnTo>
                  <a:lnTo>
                    <a:pt x="248" y="696"/>
                  </a:lnTo>
                  <a:lnTo>
                    <a:pt x="248" y="696"/>
                  </a:lnTo>
                  <a:lnTo>
                    <a:pt x="248" y="696"/>
                  </a:lnTo>
                  <a:lnTo>
                    <a:pt x="248" y="694"/>
                  </a:lnTo>
                  <a:lnTo>
                    <a:pt x="248" y="694"/>
                  </a:lnTo>
                  <a:lnTo>
                    <a:pt x="246" y="694"/>
                  </a:lnTo>
                  <a:lnTo>
                    <a:pt x="246" y="694"/>
                  </a:lnTo>
                  <a:lnTo>
                    <a:pt x="246" y="694"/>
                  </a:lnTo>
                  <a:lnTo>
                    <a:pt x="246" y="691"/>
                  </a:lnTo>
                  <a:lnTo>
                    <a:pt x="243" y="691"/>
                  </a:lnTo>
                  <a:lnTo>
                    <a:pt x="243" y="691"/>
                  </a:lnTo>
                  <a:lnTo>
                    <a:pt x="246" y="694"/>
                  </a:lnTo>
                  <a:lnTo>
                    <a:pt x="246" y="696"/>
                  </a:lnTo>
                  <a:lnTo>
                    <a:pt x="246" y="696"/>
                  </a:lnTo>
                  <a:lnTo>
                    <a:pt x="243" y="696"/>
                  </a:lnTo>
                  <a:lnTo>
                    <a:pt x="243" y="696"/>
                  </a:lnTo>
                  <a:lnTo>
                    <a:pt x="243" y="699"/>
                  </a:lnTo>
                  <a:lnTo>
                    <a:pt x="243" y="699"/>
                  </a:lnTo>
                  <a:lnTo>
                    <a:pt x="243" y="699"/>
                  </a:lnTo>
                  <a:lnTo>
                    <a:pt x="243" y="699"/>
                  </a:lnTo>
                  <a:lnTo>
                    <a:pt x="243" y="701"/>
                  </a:lnTo>
                  <a:lnTo>
                    <a:pt x="243" y="701"/>
                  </a:lnTo>
                  <a:lnTo>
                    <a:pt x="243" y="701"/>
                  </a:lnTo>
                  <a:lnTo>
                    <a:pt x="243" y="703"/>
                  </a:lnTo>
                  <a:lnTo>
                    <a:pt x="246" y="703"/>
                  </a:lnTo>
                  <a:lnTo>
                    <a:pt x="246" y="706"/>
                  </a:lnTo>
                  <a:lnTo>
                    <a:pt x="248" y="706"/>
                  </a:lnTo>
                  <a:lnTo>
                    <a:pt x="248" y="706"/>
                  </a:lnTo>
                  <a:lnTo>
                    <a:pt x="248" y="706"/>
                  </a:lnTo>
                  <a:lnTo>
                    <a:pt x="248" y="703"/>
                  </a:lnTo>
                  <a:lnTo>
                    <a:pt x="248" y="703"/>
                  </a:lnTo>
                  <a:close/>
                  <a:moveTo>
                    <a:pt x="239" y="793"/>
                  </a:moveTo>
                  <a:lnTo>
                    <a:pt x="239" y="793"/>
                  </a:lnTo>
                  <a:lnTo>
                    <a:pt x="239" y="793"/>
                  </a:lnTo>
                  <a:lnTo>
                    <a:pt x="236" y="793"/>
                  </a:lnTo>
                  <a:lnTo>
                    <a:pt x="236" y="793"/>
                  </a:lnTo>
                  <a:lnTo>
                    <a:pt x="234" y="796"/>
                  </a:lnTo>
                  <a:lnTo>
                    <a:pt x="234" y="798"/>
                  </a:lnTo>
                  <a:lnTo>
                    <a:pt x="234" y="798"/>
                  </a:lnTo>
                  <a:lnTo>
                    <a:pt x="234" y="798"/>
                  </a:lnTo>
                  <a:lnTo>
                    <a:pt x="234" y="798"/>
                  </a:lnTo>
                  <a:lnTo>
                    <a:pt x="236" y="798"/>
                  </a:lnTo>
                  <a:lnTo>
                    <a:pt x="236" y="798"/>
                  </a:lnTo>
                  <a:lnTo>
                    <a:pt x="236" y="798"/>
                  </a:lnTo>
                  <a:lnTo>
                    <a:pt x="236" y="798"/>
                  </a:lnTo>
                  <a:lnTo>
                    <a:pt x="236" y="798"/>
                  </a:lnTo>
                  <a:lnTo>
                    <a:pt x="236" y="796"/>
                  </a:lnTo>
                  <a:lnTo>
                    <a:pt x="236" y="796"/>
                  </a:lnTo>
                  <a:lnTo>
                    <a:pt x="236" y="796"/>
                  </a:lnTo>
                  <a:lnTo>
                    <a:pt x="236" y="796"/>
                  </a:lnTo>
                  <a:lnTo>
                    <a:pt x="236" y="796"/>
                  </a:lnTo>
                  <a:lnTo>
                    <a:pt x="239" y="796"/>
                  </a:lnTo>
                  <a:lnTo>
                    <a:pt x="239" y="796"/>
                  </a:lnTo>
                  <a:lnTo>
                    <a:pt x="239" y="796"/>
                  </a:lnTo>
                  <a:lnTo>
                    <a:pt x="236" y="796"/>
                  </a:lnTo>
                  <a:lnTo>
                    <a:pt x="236" y="793"/>
                  </a:lnTo>
                  <a:lnTo>
                    <a:pt x="239" y="793"/>
                  </a:lnTo>
                  <a:lnTo>
                    <a:pt x="239" y="793"/>
                  </a:lnTo>
                  <a:lnTo>
                    <a:pt x="239" y="793"/>
                  </a:lnTo>
                  <a:lnTo>
                    <a:pt x="239" y="793"/>
                  </a:lnTo>
                  <a:lnTo>
                    <a:pt x="239" y="793"/>
                  </a:lnTo>
                  <a:lnTo>
                    <a:pt x="239" y="793"/>
                  </a:lnTo>
                  <a:lnTo>
                    <a:pt x="239" y="793"/>
                  </a:lnTo>
                  <a:lnTo>
                    <a:pt x="239" y="793"/>
                  </a:lnTo>
                  <a:close/>
                  <a:moveTo>
                    <a:pt x="255" y="706"/>
                  </a:moveTo>
                  <a:lnTo>
                    <a:pt x="253" y="703"/>
                  </a:lnTo>
                  <a:lnTo>
                    <a:pt x="253" y="706"/>
                  </a:lnTo>
                  <a:lnTo>
                    <a:pt x="253" y="706"/>
                  </a:lnTo>
                  <a:lnTo>
                    <a:pt x="253" y="703"/>
                  </a:lnTo>
                  <a:lnTo>
                    <a:pt x="253" y="701"/>
                  </a:lnTo>
                  <a:lnTo>
                    <a:pt x="253" y="701"/>
                  </a:lnTo>
                  <a:lnTo>
                    <a:pt x="250" y="701"/>
                  </a:lnTo>
                  <a:lnTo>
                    <a:pt x="250" y="701"/>
                  </a:lnTo>
                  <a:lnTo>
                    <a:pt x="250" y="701"/>
                  </a:lnTo>
                  <a:lnTo>
                    <a:pt x="250" y="703"/>
                  </a:lnTo>
                  <a:lnTo>
                    <a:pt x="250" y="701"/>
                  </a:lnTo>
                  <a:lnTo>
                    <a:pt x="250" y="701"/>
                  </a:lnTo>
                  <a:lnTo>
                    <a:pt x="250" y="703"/>
                  </a:lnTo>
                  <a:lnTo>
                    <a:pt x="250" y="703"/>
                  </a:lnTo>
                  <a:lnTo>
                    <a:pt x="250" y="706"/>
                  </a:lnTo>
                  <a:lnTo>
                    <a:pt x="250" y="706"/>
                  </a:lnTo>
                  <a:lnTo>
                    <a:pt x="250" y="706"/>
                  </a:lnTo>
                  <a:lnTo>
                    <a:pt x="250" y="706"/>
                  </a:lnTo>
                  <a:lnTo>
                    <a:pt x="250" y="708"/>
                  </a:lnTo>
                  <a:lnTo>
                    <a:pt x="250" y="708"/>
                  </a:lnTo>
                  <a:lnTo>
                    <a:pt x="250" y="708"/>
                  </a:lnTo>
                  <a:lnTo>
                    <a:pt x="253" y="706"/>
                  </a:lnTo>
                  <a:lnTo>
                    <a:pt x="255" y="706"/>
                  </a:lnTo>
                  <a:lnTo>
                    <a:pt x="255" y="706"/>
                  </a:lnTo>
                  <a:lnTo>
                    <a:pt x="255" y="706"/>
                  </a:lnTo>
                  <a:close/>
                  <a:moveTo>
                    <a:pt x="378" y="611"/>
                  </a:moveTo>
                  <a:lnTo>
                    <a:pt x="378" y="609"/>
                  </a:lnTo>
                  <a:lnTo>
                    <a:pt x="378" y="609"/>
                  </a:lnTo>
                  <a:lnTo>
                    <a:pt x="376" y="609"/>
                  </a:lnTo>
                  <a:lnTo>
                    <a:pt x="376" y="609"/>
                  </a:lnTo>
                  <a:lnTo>
                    <a:pt x="376" y="609"/>
                  </a:lnTo>
                  <a:lnTo>
                    <a:pt x="376" y="609"/>
                  </a:lnTo>
                  <a:lnTo>
                    <a:pt x="376" y="609"/>
                  </a:lnTo>
                  <a:lnTo>
                    <a:pt x="373" y="609"/>
                  </a:lnTo>
                  <a:lnTo>
                    <a:pt x="373" y="609"/>
                  </a:lnTo>
                  <a:lnTo>
                    <a:pt x="373" y="609"/>
                  </a:lnTo>
                  <a:lnTo>
                    <a:pt x="373" y="611"/>
                  </a:lnTo>
                  <a:lnTo>
                    <a:pt x="376" y="611"/>
                  </a:lnTo>
                  <a:lnTo>
                    <a:pt x="376" y="611"/>
                  </a:lnTo>
                  <a:lnTo>
                    <a:pt x="378" y="611"/>
                  </a:lnTo>
                  <a:lnTo>
                    <a:pt x="376" y="611"/>
                  </a:lnTo>
                  <a:lnTo>
                    <a:pt x="376" y="611"/>
                  </a:lnTo>
                  <a:lnTo>
                    <a:pt x="376" y="611"/>
                  </a:lnTo>
                  <a:lnTo>
                    <a:pt x="376" y="611"/>
                  </a:lnTo>
                  <a:lnTo>
                    <a:pt x="378" y="611"/>
                  </a:lnTo>
                  <a:lnTo>
                    <a:pt x="378" y="611"/>
                  </a:lnTo>
                  <a:lnTo>
                    <a:pt x="378" y="611"/>
                  </a:lnTo>
                  <a:lnTo>
                    <a:pt x="378" y="611"/>
                  </a:lnTo>
                  <a:lnTo>
                    <a:pt x="378" y="611"/>
                  </a:lnTo>
                  <a:lnTo>
                    <a:pt x="378" y="611"/>
                  </a:lnTo>
                  <a:lnTo>
                    <a:pt x="378" y="611"/>
                  </a:lnTo>
                  <a:lnTo>
                    <a:pt x="378" y="611"/>
                  </a:lnTo>
                  <a:lnTo>
                    <a:pt x="378" y="611"/>
                  </a:lnTo>
                  <a:close/>
                  <a:moveTo>
                    <a:pt x="267" y="706"/>
                  </a:moveTo>
                  <a:lnTo>
                    <a:pt x="267" y="706"/>
                  </a:lnTo>
                  <a:lnTo>
                    <a:pt x="267" y="706"/>
                  </a:lnTo>
                  <a:lnTo>
                    <a:pt x="267" y="706"/>
                  </a:lnTo>
                  <a:lnTo>
                    <a:pt x="267" y="706"/>
                  </a:lnTo>
                  <a:lnTo>
                    <a:pt x="267" y="703"/>
                  </a:lnTo>
                  <a:lnTo>
                    <a:pt x="265" y="703"/>
                  </a:lnTo>
                  <a:lnTo>
                    <a:pt x="265" y="703"/>
                  </a:lnTo>
                  <a:lnTo>
                    <a:pt x="265" y="703"/>
                  </a:lnTo>
                  <a:lnTo>
                    <a:pt x="265" y="706"/>
                  </a:lnTo>
                  <a:lnTo>
                    <a:pt x="265" y="706"/>
                  </a:lnTo>
                  <a:lnTo>
                    <a:pt x="265" y="706"/>
                  </a:lnTo>
                  <a:lnTo>
                    <a:pt x="262" y="706"/>
                  </a:lnTo>
                  <a:lnTo>
                    <a:pt x="260" y="706"/>
                  </a:lnTo>
                  <a:lnTo>
                    <a:pt x="260" y="708"/>
                  </a:lnTo>
                  <a:lnTo>
                    <a:pt x="260" y="710"/>
                  </a:lnTo>
                  <a:lnTo>
                    <a:pt x="262" y="710"/>
                  </a:lnTo>
                  <a:lnTo>
                    <a:pt x="262" y="708"/>
                  </a:lnTo>
                  <a:lnTo>
                    <a:pt x="262" y="708"/>
                  </a:lnTo>
                  <a:lnTo>
                    <a:pt x="265" y="708"/>
                  </a:lnTo>
                  <a:lnTo>
                    <a:pt x="265" y="706"/>
                  </a:lnTo>
                  <a:lnTo>
                    <a:pt x="265" y="706"/>
                  </a:lnTo>
                  <a:lnTo>
                    <a:pt x="265" y="706"/>
                  </a:lnTo>
                  <a:lnTo>
                    <a:pt x="267" y="706"/>
                  </a:lnTo>
                  <a:lnTo>
                    <a:pt x="267" y="706"/>
                  </a:lnTo>
                  <a:lnTo>
                    <a:pt x="267" y="706"/>
                  </a:lnTo>
                  <a:close/>
                  <a:moveTo>
                    <a:pt x="357" y="699"/>
                  </a:moveTo>
                  <a:lnTo>
                    <a:pt x="357" y="699"/>
                  </a:lnTo>
                  <a:lnTo>
                    <a:pt x="357" y="699"/>
                  </a:lnTo>
                  <a:lnTo>
                    <a:pt x="357" y="701"/>
                  </a:lnTo>
                  <a:lnTo>
                    <a:pt x="357" y="701"/>
                  </a:lnTo>
                  <a:lnTo>
                    <a:pt x="359" y="701"/>
                  </a:lnTo>
                  <a:lnTo>
                    <a:pt x="359" y="701"/>
                  </a:lnTo>
                  <a:lnTo>
                    <a:pt x="359" y="699"/>
                  </a:lnTo>
                  <a:lnTo>
                    <a:pt x="357" y="699"/>
                  </a:lnTo>
                  <a:close/>
                  <a:moveTo>
                    <a:pt x="300" y="114"/>
                  </a:moveTo>
                  <a:lnTo>
                    <a:pt x="300" y="112"/>
                  </a:lnTo>
                  <a:lnTo>
                    <a:pt x="300" y="112"/>
                  </a:lnTo>
                  <a:lnTo>
                    <a:pt x="300" y="112"/>
                  </a:lnTo>
                  <a:lnTo>
                    <a:pt x="298" y="112"/>
                  </a:lnTo>
                  <a:lnTo>
                    <a:pt x="298" y="112"/>
                  </a:lnTo>
                  <a:lnTo>
                    <a:pt x="298" y="112"/>
                  </a:lnTo>
                  <a:lnTo>
                    <a:pt x="295" y="114"/>
                  </a:lnTo>
                  <a:lnTo>
                    <a:pt x="293" y="114"/>
                  </a:lnTo>
                  <a:lnTo>
                    <a:pt x="293" y="114"/>
                  </a:lnTo>
                  <a:lnTo>
                    <a:pt x="298" y="114"/>
                  </a:lnTo>
                  <a:lnTo>
                    <a:pt x="300" y="114"/>
                  </a:lnTo>
                  <a:close/>
                  <a:moveTo>
                    <a:pt x="298" y="133"/>
                  </a:moveTo>
                  <a:lnTo>
                    <a:pt x="298" y="133"/>
                  </a:lnTo>
                  <a:lnTo>
                    <a:pt x="298" y="133"/>
                  </a:lnTo>
                  <a:lnTo>
                    <a:pt x="295" y="131"/>
                  </a:lnTo>
                  <a:lnTo>
                    <a:pt x="295" y="131"/>
                  </a:lnTo>
                  <a:lnTo>
                    <a:pt x="295" y="133"/>
                  </a:lnTo>
                  <a:lnTo>
                    <a:pt x="295" y="133"/>
                  </a:lnTo>
                  <a:lnTo>
                    <a:pt x="295" y="133"/>
                  </a:lnTo>
                  <a:lnTo>
                    <a:pt x="295" y="133"/>
                  </a:lnTo>
                  <a:lnTo>
                    <a:pt x="295" y="133"/>
                  </a:lnTo>
                  <a:lnTo>
                    <a:pt x="295" y="135"/>
                  </a:lnTo>
                  <a:lnTo>
                    <a:pt x="295" y="135"/>
                  </a:lnTo>
                  <a:lnTo>
                    <a:pt x="298" y="135"/>
                  </a:lnTo>
                  <a:lnTo>
                    <a:pt x="298" y="133"/>
                  </a:lnTo>
                  <a:lnTo>
                    <a:pt x="298" y="133"/>
                  </a:lnTo>
                  <a:lnTo>
                    <a:pt x="298" y="133"/>
                  </a:lnTo>
                  <a:lnTo>
                    <a:pt x="298" y="133"/>
                  </a:lnTo>
                  <a:close/>
                  <a:moveTo>
                    <a:pt x="305" y="112"/>
                  </a:moveTo>
                  <a:lnTo>
                    <a:pt x="305" y="112"/>
                  </a:lnTo>
                  <a:lnTo>
                    <a:pt x="305" y="112"/>
                  </a:lnTo>
                  <a:lnTo>
                    <a:pt x="307" y="112"/>
                  </a:lnTo>
                  <a:lnTo>
                    <a:pt x="310" y="109"/>
                  </a:lnTo>
                  <a:lnTo>
                    <a:pt x="310" y="109"/>
                  </a:lnTo>
                  <a:lnTo>
                    <a:pt x="302" y="112"/>
                  </a:lnTo>
                  <a:lnTo>
                    <a:pt x="300" y="112"/>
                  </a:lnTo>
                  <a:lnTo>
                    <a:pt x="300" y="112"/>
                  </a:lnTo>
                  <a:lnTo>
                    <a:pt x="300" y="112"/>
                  </a:lnTo>
                  <a:lnTo>
                    <a:pt x="300" y="112"/>
                  </a:lnTo>
                  <a:lnTo>
                    <a:pt x="302" y="112"/>
                  </a:lnTo>
                  <a:lnTo>
                    <a:pt x="302" y="112"/>
                  </a:lnTo>
                  <a:lnTo>
                    <a:pt x="300" y="112"/>
                  </a:lnTo>
                  <a:lnTo>
                    <a:pt x="300" y="112"/>
                  </a:lnTo>
                  <a:lnTo>
                    <a:pt x="300" y="112"/>
                  </a:lnTo>
                  <a:lnTo>
                    <a:pt x="300" y="112"/>
                  </a:lnTo>
                  <a:lnTo>
                    <a:pt x="300" y="112"/>
                  </a:lnTo>
                  <a:lnTo>
                    <a:pt x="300" y="114"/>
                  </a:lnTo>
                  <a:lnTo>
                    <a:pt x="300" y="112"/>
                  </a:lnTo>
                  <a:lnTo>
                    <a:pt x="305" y="112"/>
                  </a:lnTo>
                  <a:lnTo>
                    <a:pt x="305" y="112"/>
                  </a:lnTo>
                  <a:close/>
                  <a:moveTo>
                    <a:pt x="300" y="133"/>
                  </a:moveTo>
                  <a:lnTo>
                    <a:pt x="300" y="131"/>
                  </a:lnTo>
                  <a:lnTo>
                    <a:pt x="300" y="131"/>
                  </a:lnTo>
                  <a:lnTo>
                    <a:pt x="300" y="131"/>
                  </a:lnTo>
                  <a:lnTo>
                    <a:pt x="300" y="131"/>
                  </a:lnTo>
                  <a:lnTo>
                    <a:pt x="300" y="131"/>
                  </a:lnTo>
                  <a:lnTo>
                    <a:pt x="300" y="133"/>
                  </a:lnTo>
                  <a:lnTo>
                    <a:pt x="300" y="133"/>
                  </a:lnTo>
                  <a:lnTo>
                    <a:pt x="300" y="133"/>
                  </a:lnTo>
                  <a:close/>
                  <a:moveTo>
                    <a:pt x="99" y="703"/>
                  </a:moveTo>
                  <a:lnTo>
                    <a:pt x="99" y="703"/>
                  </a:lnTo>
                  <a:lnTo>
                    <a:pt x="99" y="703"/>
                  </a:lnTo>
                  <a:lnTo>
                    <a:pt x="99" y="703"/>
                  </a:lnTo>
                  <a:lnTo>
                    <a:pt x="99" y="703"/>
                  </a:lnTo>
                  <a:lnTo>
                    <a:pt x="99" y="706"/>
                  </a:lnTo>
                  <a:lnTo>
                    <a:pt x="97" y="706"/>
                  </a:lnTo>
                  <a:lnTo>
                    <a:pt x="97" y="706"/>
                  </a:lnTo>
                  <a:lnTo>
                    <a:pt x="97" y="706"/>
                  </a:lnTo>
                  <a:lnTo>
                    <a:pt x="97" y="706"/>
                  </a:lnTo>
                  <a:lnTo>
                    <a:pt x="97" y="706"/>
                  </a:lnTo>
                  <a:lnTo>
                    <a:pt x="97" y="708"/>
                  </a:lnTo>
                  <a:lnTo>
                    <a:pt x="97" y="708"/>
                  </a:lnTo>
                  <a:lnTo>
                    <a:pt x="97" y="708"/>
                  </a:lnTo>
                  <a:lnTo>
                    <a:pt x="94" y="708"/>
                  </a:lnTo>
                  <a:lnTo>
                    <a:pt x="92" y="708"/>
                  </a:lnTo>
                  <a:lnTo>
                    <a:pt x="92" y="708"/>
                  </a:lnTo>
                  <a:lnTo>
                    <a:pt x="92" y="708"/>
                  </a:lnTo>
                  <a:lnTo>
                    <a:pt x="92" y="710"/>
                  </a:lnTo>
                  <a:lnTo>
                    <a:pt x="92" y="710"/>
                  </a:lnTo>
                  <a:lnTo>
                    <a:pt x="94" y="713"/>
                  </a:lnTo>
                  <a:lnTo>
                    <a:pt x="97" y="713"/>
                  </a:lnTo>
                  <a:lnTo>
                    <a:pt x="97" y="715"/>
                  </a:lnTo>
                  <a:lnTo>
                    <a:pt x="99" y="720"/>
                  </a:lnTo>
                  <a:lnTo>
                    <a:pt x="99" y="725"/>
                  </a:lnTo>
                  <a:lnTo>
                    <a:pt x="99" y="725"/>
                  </a:lnTo>
                  <a:lnTo>
                    <a:pt x="101" y="727"/>
                  </a:lnTo>
                  <a:lnTo>
                    <a:pt x="101" y="727"/>
                  </a:lnTo>
                  <a:lnTo>
                    <a:pt x="101" y="727"/>
                  </a:lnTo>
                  <a:lnTo>
                    <a:pt x="101" y="727"/>
                  </a:lnTo>
                  <a:lnTo>
                    <a:pt x="101" y="725"/>
                  </a:lnTo>
                  <a:lnTo>
                    <a:pt x="101" y="725"/>
                  </a:lnTo>
                  <a:lnTo>
                    <a:pt x="101" y="725"/>
                  </a:lnTo>
                  <a:lnTo>
                    <a:pt x="101" y="722"/>
                  </a:lnTo>
                  <a:lnTo>
                    <a:pt x="101" y="720"/>
                  </a:lnTo>
                  <a:lnTo>
                    <a:pt x="104" y="715"/>
                  </a:lnTo>
                  <a:lnTo>
                    <a:pt x="104" y="708"/>
                  </a:lnTo>
                  <a:lnTo>
                    <a:pt x="104" y="708"/>
                  </a:lnTo>
                  <a:lnTo>
                    <a:pt x="99" y="703"/>
                  </a:lnTo>
                  <a:close/>
                  <a:moveTo>
                    <a:pt x="215" y="748"/>
                  </a:moveTo>
                  <a:lnTo>
                    <a:pt x="215" y="748"/>
                  </a:lnTo>
                  <a:lnTo>
                    <a:pt x="215" y="746"/>
                  </a:lnTo>
                  <a:lnTo>
                    <a:pt x="213" y="744"/>
                  </a:lnTo>
                  <a:lnTo>
                    <a:pt x="210" y="741"/>
                  </a:lnTo>
                  <a:lnTo>
                    <a:pt x="210" y="741"/>
                  </a:lnTo>
                  <a:lnTo>
                    <a:pt x="208" y="741"/>
                  </a:lnTo>
                  <a:lnTo>
                    <a:pt x="208" y="741"/>
                  </a:lnTo>
                  <a:lnTo>
                    <a:pt x="208" y="741"/>
                  </a:lnTo>
                  <a:lnTo>
                    <a:pt x="210" y="741"/>
                  </a:lnTo>
                  <a:lnTo>
                    <a:pt x="210" y="744"/>
                  </a:lnTo>
                  <a:lnTo>
                    <a:pt x="210" y="744"/>
                  </a:lnTo>
                  <a:lnTo>
                    <a:pt x="210" y="744"/>
                  </a:lnTo>
                  <a:lnTo>
                    <a:pt x="210" y="746"/>
                  </a:lnTo>
                  <a:lnTo>
                    <a:pt x="213" y="748"/>
                  </a:lnTo>
                  <a:lnTo>
                    <a:pt x="215" y="751"/>
                  </a:lnTo>
                  <a:lnTo>
                    <a:pt x="215" y="751"/>
                  </a:lnTo>
                  <a:lnTo>
                    <a:pt x="215" y="751"/>
                  </a:lnTo>
                  <a:lnTo>
                    <a:pt x="215" y="751"/>
                  </a:lnTo>
                  <a:lnTo>
                    <a:pt x="215" y="748"/>
                  </a:lnTo>
                  <a:lnTo>
                    <a:pt x="215" y="748"/>
                  </a:lnTo>
                  <a:lnTo>
                    <a:pt x="215" y="748"/>
                  </a:lnTo>
                  <a:lnTo>
                    <a:pt x="215" y="748"/>
                  </a:lnTo>
                  <a:lnTo>
                    <a:pt x="217" y="751"/>
                  </a:lnTo>
                  <a:lnTo>
                    <a:pt x="217" y="751"/>
                  </a:lnTo>
                  <a:lnTo>
                    <a:pt x="217" y="751"/>
                  </a:lnTo>
                  <a:lnTo>
                    <a:pt x="217" y="753"/>
                  </a:lnTo>
                  <a:lnTo>
                    <a:pt x="217" y="753"/>
                  </a:lnTo>
                  <a:lnTo>
                    <a:pt x="220" y="751"/>
                  </a:lnTo>
                  <a:lnTo>
                    <a:pt x="220" y="751"/>
                  </a:lnTo>
                  <a:lnTo>
                    <a:pt x="220" y="748"/>
                  </a:lnTo>
                  <a:lnTo>
                    <a:pt x="220" y="748"/>
                  </a:lnTo>
                  <a:lnTo>
                    <a:pt x="215" y="748"/>
                  </a:lnTo>
                  <a:close/>
                  <a:moveTo>
                    <a:pt x="288" y="121"/>
                  </a:moveTo>
                  <a:lnTo>
                    <a:pt x="288" y="121"/>
                  </a:lnTo>
                  <a:lnTo>
                    <a:pt x="288" y="121"/>
                  </a:lnTo>
                  <a:lnTo>
                    <a:pt x="286" y="121"/>
                  </a:lnTo>
                  <a:lnTo>
                    <a:pt x="286" y="121"/>
                  </a:lnTo>
                  <a:lnTo>
                    <a:pt x="283" y="121"/>
                  </a:lnTo>
                  <a:lnTo>
                    <a:pt x="283" y="121"/>
                  </a:lnTo>
                  <a:lnTo>
                    <a:pt x="283" y="121"/>
                  </a:lnTo>
                  <a:lnTo>
                    <a:pt x="283" y="121"/>
                  </a:lnTo>
                  <a:lnTo>
                    <a:pt x="283" y="121"/>
                  </a:lnTo>
                  <a:lnTo>
                    <a:pt x="283" y="119"/>
                  </a:lnTo>
                  <a:lnTo>
                    <a:pt x="283" y="119"/>
                  </a:lnTo>
                  <a:lnTo>
                    <a:pt x="283" y="119"/>
                  </a:lnTo>
                  <a:lnTo>
                    <a:pt x="283" y="119"/>
                  </a:lnTo>
                  <a:lnTo>
                    <a:pt x="283" y="119"/>
                  </a:lnTo>
                  <a:lnTo>
                    <a:pt x="281" y="116"/>
                  </a:lnTo>
                  <a:lnTo>
                    <a:pt x="281" y="116"/>
                  </a:lnTo>
                  <a:lnTo>
                    <a:pt x="281" y="116"/>
                  </a:lnTo>
                  <a:lnTo>
                    <a:pt x="281" y="116"/>
                  </a:lnTo>
                  <a:lnTo>
                    <a:pt x="281" y="116"/>
                  </a:lnTo>
                  <a:lnTo>
                    <a:pt x="281" y="116"/>
                  </a:lnTo>
                  <a:lnTo>
                    <a:pt x="279" y="116"/>
                  </a:lnTo>
                  <a:lnTo>
                    <a:pt x="279" y="116"/>
                  </a:lnTo>
                  <a:lnTo>
                    <a:pt x="279" y="119"/>
                  </a:lnTo>
                  <a:lnTo>
                    <a:pt x="279" y="119"/>
                  </a:lnTo>
                  <a:lnTo>
                    <a:pt x="279" y="121"/>
                  </a:lnTo>
                  <a:lnTo>
                    <a:pt x="279" y="121"/>
                  </a:lnTo>
                  <a:lnTo>
                    <a:pt x="279" y="121"/>
                  </a:lnTo>
                  <a:lnTo>
                    <a:pt x="279" y="121"/>
                  </a:lnTo>
                  <a:lnTo>
                    <a:pt x="279" y="121"/>
                  </a:lnTo>
                  <a:lnTo>
                    <a:pt x="279" y="121"/>
                  </a:lnTo>
                  <a:lnTo>
                    <a:pt x="279" y="121"/>
                  </a:lnTo>
                  <a:lnTo>
                    <a:pt x="279" y="121"/>
                  </a:lnTo>
                  <a:lnTo>
                    <a:pt x="279" y="123"/>
                  </a:lnTo>
                  <a:lnTo>
                    <a:pt x="276" y="123"/>
                  </a:lnTo>
                  <a:lnTo>
                    <a:pt x="276" y="126"/>
                  </a:lnTo>
                  <a:lnTo>
                    <a:pt x="276" y="126"/>
                  </a:lnTo>
                  <a:lnTo>
                    <a:pt x="276" y="128"/>
                  </a:lnTo>
                  <a:lnTo>
                    <a:pt x="276" y="128"/>
                  </a:lnTo>
                  <a:lnTo>
                    <a:pt x="276" y="131"/>
                  </a:lnTo>
                  <a:lnTo>
                    <a:pt x="279" y="128"/>
                  </a:lnTo>
                  <a:lnTo>
                    <a:pt x="279" y="128"/>
                  </a:lnTo>
                  <a:lnTo>
                    <a:pt x="281" y="128"/>
                  </a:lnTo>
                  <a:lnTo>
                    <a:pt x="281" y="126"/>
                  </a:lnTo>
                  <a:lnTo>
                    <a:pt x="283" y="123"/>
                  </a:lnTo>
                  <a:lnTo>
                    <a:pt x="283" y="123"/>
                  </a:lnTo>
                  <a:lnTo>
                    <a:pt x="283" y="123"/>
                  </a:lnTo>
                  <a:lnTo>
                    <a:pt x="286" y="123"/>
                  </a:lnTo>
                  <a:lnTo>
                    <a:pt x="286" y="123"/>
                  </a:lnTo>
                  <a:lnTo>
                    <a:pt x="288" y="121"/>
                  </a:lnTo>
                  <a:lnTo>
                    <a:pt x="288" y="121"/>
                  </a:lnTo>
                  <a:close/>
                  <a:moveTo>
                    <a:pt x="281" y="142"/>
                  </a:moveTo>
                  <a:lnTo>
                    <a:pt x="281" y="142"/>
                  </a:lnTo>
                  <a:lnTo>
                    <a:pt x="281" y="142"/>
                  </a:lnTo>
                  <a:lnTo>
                    <a:pt x="281" y="140"/>
                  </a:lnTo>
                  <a:lnTo>
                    <a:pt x="281" y="140"/>
                  </a:lnTo>
                  <a:lnTo>
                    <a:pt x="286" y="138"/>
                  </a:lnTo>
                  <a:lnTo>
                    <a:pt x="286" y="135"/>
                  </a:lnTo>
                  <a:lnTo>
                    <a:pt x="286" y="135"/>
                  </a:lnTo>
                  <a:lnTo>
                    <a:pt x="286" y="135"/>
                  </a:lnTo>
                  <a:lnTo>
                    <a:pt x="286" y="133"/>
                  </a:lnTo>
                  <a:lnTo>
                    <a:pt x="286" y="133"/>
                  </a:lnTo>
                  <a:lnTo>
                    <a:pt x="286" y="135"/>
                  </a:lnTo>
                  <a:lnTo>
                    <a:pt x="283" y="138"/>
                  </a:lnTo>
                  <a:lnTo>
                    <a:pt x="283" y="138"/>
                  </a:lnTo>
                  <a:lnTo>
                    <a:pt x="283" y="138"/>
                  </a:lnTo>
                  <a:lnTo>
                    <a:pt x="281" y="138"/>
                  </a:lnTo>
                  <a:lnTo>
                    <a:pt x="281" y="138"/>
                  </a:lnTo>
                  <a:lnTo>
                    <a:pt x="281" y="140"/>
                  </a:lnTo>
                  <a:lnTo>
                    <a:pt x="281" y="140"/>
                  </a:lnTo>
                  <a:lnTo>
                    <a:pt x="281" y="140"/>
                  </a:lnTo>
                  <a:lnTo>
                    <a:pt x="281" y="142"/>
                  </a:lnTo>
                  <a:close/>
                  <a:moveTo>
                    <a:pt x="286" y="133"/>
                  </a:moveTo>
                  <a:lnTo>
                    <a:pt x="286" y="133"/>
                  </a:lnTo>
                  <a:lnTo>
                    <a:pt x="288" y="133"/>
                  </a:lnTo>
                  <a:lnTo>
                    <a:pt x="288" y="131"/>
                  </a:lnTo>
                  <a:lnTo>
                    <a:pt x="288" y="126"/>
                  </a:lnTo>
                  <a:lnTo>
                    <a:pt x="288" y="126"/>
                  </a:lnTo>
                  <a:lnTo>
                    <a:pt x="288" y="126"/>
                  </a:lnTo>
                  <a:lnTo>
                    <a:pt x="288" y="126"/>
                  </a:lnTo>
                  <a:lnTo>
                    <a:pt x="288" y="128"/>
                  </a:lnTo>
                  <a:lnTo>
                    <a:pt x="288" y="128"/>
                  </a:lnTo>
                  <a:lnTo>
                    <a:pt x="288" y="128"/>
                  </a:lnTo>
                  <a:lnTo>
                    <a:pt x="286" y="128"/>
                  </a:lnTo>
                  <a:lnTo>
                    <a:pt x="286" y="131"/>
                  </a:lnTo>
                  <a:lnTo>
                    <a:pt x="286" y="131"/>
                  </a:lnTo>
                  <a:lnTo>
                    <a:pt x="286" y="131"/>
                  </a:lnTo>
                  <a:lnTo>
                    <a:pt x="286" y="131"/>
                  </a:lnTo>
                  <a:lnTo>
                    <a:pt x="286" y="133"/>
                  </a:lnTo>
                  <a:lnTo>
                    <a:pt x="286" y="133"/>
                  </a:lnTo>
                  <a:lnTo>
                    <a:pt x="286" y="133"/>
                  </a:lnTo>
                  <a:lnTo>
                    <a:pt x="286" y="133"/>
                  </a:lnTo>
                  <a:close/>
                  <a:moveTo>
                    <a:pt x="260" y="142"/>
                  </a:moveTo>
                  <a:lnTo>
                    <a:pt x="262" y="142"/>
                  </a:lnTo>
                  <a:lnTo>
                    <a:pt x="262" y="142"/>
                  </a:lnTo>
                  <a:lnTo>
                    <a:pt x="262" y="142"/>
                  </a:lnTo>
                  <a:lnTo>
                    <a:pt x="260" y="142"/>
                  </a:lnTo>
                  <a:lnTo>
                    <a:pt x="260" y="142"/>
                  </a:lnTo>
                  <a:lnTo>
                    <a:pt x="260" y="142"/>
                  </a:lnTo>
                  <a:lnTo>
                    <a:pt x="260" y="142"/>
                  </a:lnTo>
                  <a:lnTo>
                    <a:pt x="260" y="142"/>
                  </a:lnTo>
                  <a:lnTo>
                    <a:pt x="257" y="142"/>
                  </a:lnTo>
                  <a:lnTo>
                    <a:pt x="257" y="140"/>
                  </a:lnTo>
                  <a:lnTo>
                    <a:pt x="257" y="140"/>
                  </a:lnTo>
                  <a:lnTo>
                    <a:pt x="257" y="140"/>
                  </a:lnTo>
                  <a:lnTo>
                    <a:pt x="257" y="140"/>
                  </a:lnTo>
                  <a:lnTo>
                    <a:pt x="257" y="140"/>
                  </a:lnTo>
                  <a:lnTo>
                    <a:pt x="257" y="140"/>
                  </a:lnTo>
                  <a:lnTo>
                    <a:pt x="257" y="140"/>
                  </a:lnTo>
                  <a:lnTo>
                    <a:pt x="255" y="140"/>
                  </a:lnTo>
                  <a:lnTo>
                    <a:pt x="255" y="140"/>
                  </a:lnTo>
                  <a:lnTo>
                    <a:pt x="253" y="140"/>
                  </a:lnTo>
                  <a:lnTo>
                    <a:pt x="255" y="140"/>
                  </a:lnTo>
                  <a:lnTo>
                    <a:pt x="253" y="140"/>
                  </a:lnTo>
                  <a:lnTo>
                    <a:pt x="253" y="140"/>
                  </a:lnTo>
                  <a:lnTo>
                    <a:pt x="253" y="140"/>
                  </a:lnTo>
                  <a:lnTo>
                    <a:pt x="253" y="140"/>
                  </a:lnTo>
                  <a:lnTo>
                    <a:pt x="253" y="140"/>
                  </a:lnTo>
                  <a:lnTo>
                    <a:pt x="253" y="142"/>
                  </a:lnTo>
                  <a:lnTo>
                    <a:pt x="250" y="142"/>
                  </a:lnTo>
                  <a:lnTo>
                    <a:pt x="253" y="142"/>
                  </a:lnTo>
                  <a:lnTo>
                    <a:pt x="253" y="145"/>
                  </a:lnTo>
                  <a:lnTo>
                    <a:pt x="255" y="145"/>
                  </a:lnTo>
                  <a:lnTo>
                    <a:pt x="255" y="147"/>
                  </a:lnTo>
                  <a:lnTo>
                    <a:pt x="257" y="147"/>
                  </a:lnTo>
                  <a:lnTo>
                    <a:pt x="257" y="147"/>
                  </a:lnTo>
                  <a:lnTo>
                    <a:pt x="257" y="147"/>
                  </a:lnTo>
                  <a:lnTo>
                    <a:pt x="255"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50"/>
                  </a:lnTo>
                  <a:lnTo>
                    <a:pt x="260" y="147"/>
                  </a:lnTo>
                  <a:lnTo>
                    <a:pt x="260" y="147"/>
                  </a:lnTo>
                  <a:lnTo>
                    <a:pt x="260" y="147"/>
                  </a:lnTo>
                  <a:lnTo>
                    <a:pt x="260" y="147"/>
                  </a:lnTo>
                  <a:lnTo>
                    <a:pt x="260" y="147"/>
                  </a:lnTo>
                  <a:lnTo>
                    <a:pt x="260" y="147"/>
                  </a:lnTo>
                  <a:lnTo>
                    <a:pt x="257" y="145"/>
                  </a:lnTo>
                  <a:lnTo>
                    <a:pt x="257" y="145"/>
                  </a:lnTo>
                  <a:lnTo>
                    <a:pt x="257" y="145"/>
                  </a:lnTo>
                  <a:lnTo>
                    <a:pt x="260" y="145"/>
                  </a:lnTo>
                  <a:lnTo>
                    <a:pt x="260" y="145"/>
                  </a:lnTo>
                  <a:lnTo>
                    <a:pt x="260" y="145"/>
                  </a:lnTo>
                  <a:lnTo>
                    <a:pt x="260" y="145"/>
                  </a:lnTo>
                  <a:lnTo>
                    <a:pt x="260" y="145"/>
                  </a:lnTo>
                  <a:lnTo>
                    <a:pt x="260" y="142"/>
                  </a:lnTo>
                  <a:lnTo>
                    <a:pt x="260" y="142"/>
                  </a:lnTo>
                  <a:lnTo>
                    <a:pt x="260" y="142"/>
                  </a:lnTo>
                  <a:lnTo>
                    <a:pt x="260" y="145"/>
                  </a:lnTo>
                  <a:lnTo>
                    <a:pt x="260" y="145"/>
                  </a:lnTo>
                  <a:lnTo>
                    <a:pt x="262" y="145"/>
                  </a:lnTo>
                  <a:lnTo>
                    <a:pt x="260" y="145"/>
                  </a:lnTo>
                  <a:lnTo>
                    <a:pt x="260" y="145"/>
                  </a:lnTo>
                  <a:lnTo>
                    <a:pt x="260" y="142"/>
                  </a:lnTo>
                  <a:lnTo>
                    <a:pt x="260" y="142"/>
                  </a:lnTo>
                  <a:lnTo>
                    <a:pt x="260" y="142"/>
                  </a:lnTo>
                  <a:close/>
                  <a:moveTo>
                    <a:pt x="281" y="138"/>
                  </a:moveTo>
                  <a:lnTo>
                    <a:pt x="281" y="138"/>
                  </a:lnTo>
                  <a:lnTo>
                    <a:pt x="281" y="138"/>
                  </a:lnTo>
                  <a:lnTo>
                    <a:pt x="283" y="138"/>
                  </a:lnTo>
                  <a:lnTo>
                    <a:pt x="283" y="135"/>
                  </a:lnTo>
                  <a:lnTo>
                    <a:pt x="283" y="135"/>
                  </a:lnTo>
                  <a:lnTo>
                    <a:pt x="283" y="133"/>
                  </a:lnTo>
                  <a:lnTo>
                    <a:pt x="286" y="131"/>
                  </a:lnTo>
                  <a:lnTo>
                    <a:pt x="286" y="131"/>
                  </a:lnTo>
                  <a:lnTo>
                    <a:pt x="286" y="131"/>
                  </a:lnTo>
                  <a:lnTo>
                    <a:pt x="286" y="131"/>
                  </a:lnTo>
                  <a:lnTo>
                    <a:pt x="283" y="131"/>
                  </a:lnTo>
                  <a:lnTo>
                    <a:pt x="283" y="131"/>
                  </a:lnTo>
                  <a:lnTo>
                    <a:pt x="283" y="131"/>
                  </a:lnTo>
                  <a:lnTo>
                    <a:pt x="283" y="131"/>
                  </a:lnTo>
                  <a:lnTo>
                    <a:pt x="283" y="131"/>
                  </a:lnTo>
                  <a:lnTo>
                    <a:pt x="283" y="131"/>
                  </a:lnTo>
                  <a:lnTo>
                    <a:pt x="281" y="133"/>
                  </a:lnTo>
                  <a:lnTo>
                    <a:pt x="281" y="133"/>
                  </a:lnTo>
                  <a:lnTo>
                    <a:pt x="281" y="135"/>
                  </a:lnTo>
                  <a:lnTo>
                    <a:pt x="281" y="135"/>
                  </a:lnTo>
                  <a:lnTo>
                    <a:pt x="279" y="135"/>
                  </a:lnTo>
                  <a:lnTo>
                    <a:pt x="279" y="138"/>
                  </a:lnTo>
                  <a:lnTo>
                    <a:pt x="276" y="138"/>
                  </a:lnTo>
                  <a:lnTo>
                    <a:pt x="276" y="138"/>
                  </a:lnTo>
                  <a:lnTo>
                    <a:pt x="279" y="138"/>
                  </a:lnTo>
                  <a:lnTo>
                    <a:pt x="281" y="138"/>
                  </a:lnTo>
                  <a:close/>
                  <a:moveTo>
                    <a:pt x="380" y="590"/>
                  </a:moveTo>
                  <a:lnTo>
                    <a:pt x="380" y="590"/>
                  </a:lnTo>
                  <a:lnTo>
                    <a:pt x="380" y="587"/>
                  </a:lnTo>
                  <a:lnTo>
                    <a:pt x="380" y="587"/>
                  </a:lnTo>
                  <a:lnTo>
                    <a:pt x="378" y="587"/>
                  </a:lnTo>
                  <a:lnTo>
                    <a:pt x="378" y="587"/>
                  </a:lnTo>
                  <a:lnTo>
                    <a:pt x="378" y="590"/>
                  </a:lnTo>
                  <a:lnTo>
                    <a:pt x="378" y="590"/>
                  </a:lnTo>
                  <a:lnTo>
                    <a:pt x="378" y="590"/>
                  </a:lnTo>
                  <a:lnTo>
                    <a:pt x="378" y="590"/>
                  </a:lnTo>
                  <a:lnTo>
                    <a:pt x="378" y="590"/>
                  </a:lnTo>
                  <a:lnTo>
                    <a:pt x="380" y="592"/>
                  </a:lnTo>
                  <a:lnTo>
                    <a:pt x="383" y="592"/>
                  </a:lnTo>
                  <a:lnTo>
                    <a:pt x="383" y="592"/>
                  </a:lnTo>
                  <a:lnTo>
                    <a:pt x="383" y="590"/>
                  </a:lnTo>
                  <a:lnTo>
                    <a:pt x="380" y="590"/>
                  </a:lnTo>
                  <a:close/>
                  <a:moveTo>
                    <a:pt x="246" y="140"/>
                  </a:moveTo>
                  <a:lnTo>
                    <a:pt x="248" y="140"/>
                  </a:lnTo>
                  <a:lnTo>
                    <a:pt x="248" y="142"/>
                  </a:lnTo>
                  <a:lnTo>
                    <a:pt x="248" y="145"/>
                  </a:lnTo>
                  <a:lnTo>
                    <a:pt x="248" y="145"/>
                  </a:lnTo>
                  <a:lnTo>
                    <a:pt x="250" y="145"/>
                  </a:lnTo>
                  <a:lnTo>
                    <a:pt x="250" y="145"/>
                  </a:lnTo>
                  <a:lnTo>
                    <a:pt x="250" y="142"/>
                  </a:lnTo>
                  <a:lnTo>
                    <a:pt x="248" y="140"/>
                  </a:lnTo>
                  <a:lnTo>
                    <a:pt x="248" y="140"/>
                  </a:lnTo>
                  <a:lnTo>
                    <a:pt x="248" y="138"/>
                  </a:lnTo>
                  <a:lnTo>
                    <a:pt x="248" y="138"/>
                  </a:lnTo>
                  <a:lnTo>
                    <a:pt x="246" y="135"/>
                  </a:lnTo>
                  <a:lnTo>
                    <a:pt x="243" y="138"/>
                  </a:lnTo>
                  <a:lnTo>
                    <a:pt x="243" y="140"/>
                  </a:lnTo>
                  <a:lnTo>
                    <a:pt x="243" y="140"/>
                  </a:lnTo>
                  <a:lnTo>
                    <a:pt x="246" y="140"/>
                  </a:lnTo>
                  <a:lnTo>
                    <a:pt x="246" y="140"/>
                  </a:lnTo>
                  <a:lnTo>
                    <a:pt x="246" y="140"/>
                  </a:lnTo>
                  <a:lnTo>
                    <a:pt x="246" y="140"/>
                  </a:lnTo>
                  <a:lnTo>
                    <a:pt x="246" y="140"/>
                  </a:lnTo>
                  <a:lnTo>
                    <a:pt x="246" y="140"/>
                  </a:lnTo>
                  <a:lnTo>
                    <a:pt x="246" y="140"/>
                  </a:lnTo>
                  <a:lnTo>
                    <a:pt x="246" y="140"/>
                  </a:lnTo>
                  <a:close/>
                  <a:moveTo>
                    <a:pt x="385" y="587"/>
                  </a:moveTo>
                  <a:lnTo>
                    <a:pt x="385" y="585"/>
                  </a:lnTo>
                  <a:lnTo>
                    <a:pt x="383" y="585"/>
                  </a:lnTo>
                  <a:lnTo>
                    <a:pt x="383" y="585"/>
                  </a:lnTo>
                  <a:lnTo>
                    <a:pt x="380" y="580"/>
                  </a:lnTo>
                  <a:lnTo>
                    <a:pt x="380" y="580"/>
                  </a:lnTo>
                  <a:lnTo>
                    <a:pt x="380" y="578"/>
                  </a:lnTo>
                  <a:lnTo>
                    <a:pt x="380" y="578"/>
                  </a:lnTo>
                  <a:lnTo>
                    <a:pt x="380" y="578"/>
                  </a:lnTo>
                  <a:lnTo>
                    <a:pt x="380" y="578"/>
                  </a:lnTo>
                  <a:lnTo>
                    <a:pt x="380" y="578"/>
                  </a:lnTo>
                  <a:lnTo>
                    <a:pt x="380" y="578"/>
                  </a:lnTo>
                  <a:lnTo>
                    <a:pt x="380" y="578"/>
                  </a:lnTo>
                  <a:lnTo>
                    <a:pt x="383" y="578"/>
                  </a:lnTo>
                  <a:lnTo>
                    <a:pt x="383" y="576"/>
                  </a:lnTo>
                  <a:lnTo>
                    <a:pt x="383" y="576"/>
                  </a:lnTo>
                  <a:lnTo>
                    <a:pt x="383" y="576"/>
                  </a:lnTo>
                  <a:lnTo>
                    <a:pt x="383" y="576"/>
                  </a:lnTo>
                  <a:lnTo>
                    <a:pt x="385" y="576"/>
                  </a:lnTo>
                  <a:lnTo>
                    <a:pt x="385" y="576"/>
                  </a:lnTo>
                  <a:lnTo>
                    <a:pt x="385" y="576"/>
                  </a:lnTo>
                  <a:lnTo>
                    <a:pt x="385" y="576"/>
                  </a:lnTo>
                  <a:lnTo>
                    <a:pt x="383" y="576"/>
                  </a:lnTo>
                  <a:lnTo>
                    <a:pt x="383" y="576"/>
                  </a:lnTo>
                  <a:lnTo>
                    <a:pt x="383" y="576"/>
                  </a:lnTo>
                  <a:lnTo>
                    <a:pt x="383" y="576"/>
                  </a:lnTo>
                  <a:lnTo>
                    <a:pt x="383" y="576"/>
                  </a:lnTo>
                  <a:lnTo>
                    <a:pt x="385" y="576"/>
                  </a:lnTo>
                  <a:lnTo>
                    <a:pt x="385" y="576"/>
                  </a:lnTo>
                  <a:lnTo>
                    <a:pt x="385" y="576"/>
                  </a:lnTo>
                  <a:lnTo>
                    <a:pt x="385" y="576"/>
                  </a:lnTo>
                  <a:lnTo>
                    <a:pt x="385" y="573"/>
                  </a:lnTo>
                  <a:lnTo>
                    <a:pt x="385" y="573"/>
                  </a:lnTo>
                  <a:lnTo>
                    <a:pt x="385" y="573"/>
                  </a:lnTo>
                  <a:lnTo>
                    <a:pt x="383" y="571"/>
                  </a:lnTo>
                  <a:lnTo>
                    <a:pt x="380" y="568"/>
                  </a:lnTo>
                  <a:lnTo>
                    <a:pt x="380" y="566"/>
                  </a:lnTo>
                  <a:lnTo>
                    <a:pt x="378" y="564"/>
                  </a:lnTo>
                  <a:lnTo>
                    <a:pt x="378" y="564"/>
                  </a:lnTo>
                  <a:lnTo>
                    <a:pt x="378" y="564"/>
                  </a:lnTo>
                  <a:lnTo>
                    <a:pt x="378" y="564"/>
                  </a:lnTo>
                  <a:lnTo>
                    <a:pt x="378" y="561"/>
                  </a:lnTo>
                  <a:lnTo>
                    <a:pt x="378" y="561"/>
                  </a:lnTo>
                  <a:lnTo>
                    <a:pt x="378" y="561"/>
                  </a:lnTo>
                  <a:lnTo>
                    <a:pt x="376" y="559"/>
                  </a:lnTo>
                  <a:lnTo>
                    <a:pt x="378" y="559"/>
                  </a:lnTo>
                  <a:lnTo>
                    <a:pt x="378" y="559"/>
                  </a:lnTo>
                  <a:lnTo>
                    <a:pt x="378" y="557"/>
                  </a:lnTo>
                  <a:lnTo>
                    <a:pt x="378" y="557"/>
                  </a:lnTo>
                  <a:lnTo>
                    <a:pt x="378" y="557"/>
                  </a:lnTo>
                  <a:lnTo>
                    <a:pt x="378" y="554"/>
                  </a:lnTo>
                  <a:lnTo>
                    <a:pt x="378" y="554"/>
                  </a:lnTo>
                  <a:lnTo>
                    <a:pt x="378" y="554"/>
                  </a:lnTo>
                  <a:lnTo>
                    <a:pt x="378" y="552"/>
                  </a:lnTo>
                  <a:lnTo>
                    <a:pt x="378" y="552"/>
                  </a:lnTo>
                  <a:lnTo>
                    <a:pt x="378" y="552"/>
                  </a:lnTo>
                  <a:lnTo>
                    <a:pt x="376" y="552"/>
                  </a:lnTo>
                  <a:lnTo>
                    <a:pt x="376" y="552"/>
                  </a:lnTo>
                  <a:lnTo>
                    <a:pt x="378" y="552"/>
                  </a:lnTo>
                  <a:lnTo>
                    <a:pt x="378" y="552"/>
                  </a:lnTo>
                  <a:lnTo>
                    <a:pt x="376" y="554"/>
                  </a:lnTo>
                  <a:lnTo>
                    <a:pt x="376" y="554"/>
                  </a:lnTo>
                  <a:lnTo>
                    <a:pt x="376" y="557"/>
                  </a:lnTo>
                  <a:lnTo>
                    <a:pt x="376" y="554"/>
                  </a:lnTo>
                  <a:lnTo>
                    <a:pt x="376" y="554"/>
                  </a:lnTo>
                  <a:lnTo>
                    <a:pt x="373" y="552"/>
                  </a:lnTo>
                  <a:lnTo>
                    <a:pt x="376" y="552"/>
                  </a:lnTo>
                  <a:lnTo>
                    <a:pt x="376" y="552"/>
                  </a:lnTo>
                  <a:lnTo>
                    <a:pt x="376" y="552"/>
                  </a:lnTo>
                  <a:lnTo>
                    <a:pt x="376" y="552"/>
                  </a:lnTo>
                  <a:lnTo>
                    <a:pt x="376" y="552"/>
                  </a:lnTo>
                  <a:lnTo>
                    <a:pt x="376" y="552"/>
                  </a:lnTo>
                  <a:lnTo>
                    <a:pt x="376" y="552"/>
                  </a:lnTo>
                  <a:lnTo>
                    <a:pt x="376" y="552"/>
                  </a:lnTo>
                  <a:lnTo>
                    <a:pt x="376" y="552"/>
                  </a:lnTo>
                  <a:lnTo>
                    <a:pt x="376" y="552"/>
                  </a:lnTo>
                  <a:lnTo>
                    <a:pt x="376" y="549"/>
                  </a:lnTo>
                  <a:lnTo>
                    <a:pt x="376" y="549"/>
                  </a:lnTo>
                  <a:lnTo>
                    <a:pt x="376" y="549"/>
                  </a:lnTo>
                  <a:lnTo>
                    <a:pt x="378" y="549"/>
                  </a:lnTo>
                  <a:lnTo>
                    <a:pt x="378" y="549"/>
                  </a:lnTo>
                  <a:lnTo>
                    <a:pt x="376" y="549"/>
                  </a:lnTo>
                  <a:lnTo>
                    <a:pt x="376" y="549"/>
                  </a:lnTo>
                  <a:lnTo>
                    <a:pt x="376" y="549"/>
                  </a:lnTo>
                  <a:lnTo>
                    <a:pt x="376" y="549"/>
                  </a:lnTo>
                  <a:lnTo>
                    <a:pt x="373" y="547"/>
                  </a:lnTo>
                  <a:lnTo>
                    <a:pt x="373" y="547"/>
                  </a:lnTo>
                  <a:lnTo>
                    <a:pt x="373" y="547"/>
                  </a:lnTo>
                  <a:lnTo>
                    <a:pt x="373" y="545"/>
                  </a:lnTo>
                  <a:lnTo>
                    <a:pt x="373" y="545"/>
                  </a:lnTo>
                  <a:lnTo>
                    <a:pt x="373" y="545"/>
                  </a:lnTo>
                  <a:lnTo>
                    <a:pt x="373" y="545"/>
                  </a:lnTo>
                  <a:lnTo>
                    <a:pt x="373" y="545"/>
                  </a:lnTo>
                  <a:lnTo>
                    <a:pt x="373" y="542"/>
                  </a:lnTo>
                  <a:lnTo>
                    <a:pt x="373" y="542"/>
                  </a:lnTo>
                  <a:lnTo>
                    <a:pt x="373" y="542"/>
                  </a:lnTo>
                  <a:lnTo>
                    <a:pt x="373" y="542"/>
                  </a:lnTo>
                  <a:lnTo>
                    <a:pt x="376" y="542"/>
                  </a:lnTo>
                  <a:lnTo>
                    <a:pt x="376" y="542"/>
                  </a:lnTo>
                  <a:lnTo>
                    <a:pt x="376" y="542"/>
                  </a:lnTo>
                  <a:lnTo>
                    <a:pt x="376" y="545"/>
                  </a:lnTo>
                  <a:lnTo>
                    <a:pt x="376" y="545"/>
                  </a:lnTo>
                  <a:lnTo>
                    <a:pt x="376" y="545"/>
                  </a:lnTo>
                  <a:lnTo>
                    <a:pt x="376" y="545"/>
                  </a:lnTo>
                  <a:lnTo>
                    <a:pt x="376" y="545"/>
                  </a:lnTo>
                  <a:lnTo>
                    <a:pt x="376" y="545"/>
                  </a:lnTo>
                  <a:lnTo>
                    <a:pt x="378" y="547"/>
                  </a:lnTo>
                  <a:lnTo>
                    <a:pt x="378" y="547"/>
                  </a:lnTo>
                  <a:lnTo>
                    <a:pt x="378" y="545"/>
                  </a:lnTo>
                  <a:lnTo>
                    <a:pt x="378" y="545"/>
                  </a:lnTo>
                  <a:lnTo>
                    <a:pt x="378" y="545"/>
                  </a:lnTo>
                  <a:lnTo>
                    <a:pt x="378" y="542"/>
                  </a:lnTo>
                  <a:lnTo>
                    <a:pt x="378" y="542"/>
                  </a:lnTo>
                  <a:lnTo>
                    <a:pt x="378" y="542"/>
                  </a:lnTo>
                  <a:lnTo>
                    <a:pt x="378" y="542"/>
                  </a:lnTo>
                  <a:lnTo>
                    <a:pt x="376" y="542"/>
                  </a:lnTo>
                  <a:lnTo>
                    <a:pt x="376" y="542"/>
                  </a:lnTo>
                  <a:lnTo>
                    <a:pt x="376" y="542"/>
                  </a:lnTo>
                  <a:lnTo>
                    <a:pt x="378" y="540"/>
                  </a:lnTo>
                  <a:lnTo>
                    <a:pt x="378" y="540"/>
                  </a:lnTo>
                  <a:lnTo>
                    <a:pt x="376" y="540"/>
                  </a:lnTo>
                  <a:lnTo>
                    <a:pt x="376" y="540"/>
                  </a:lnTo>
                  <a:lnTo>
                    <a:pt x="376" y="540"/>
                  </a:lnTo>
                  <a:lnTo>
                    <a:pt x="376" y="540"/>
                  </a:lnTo>
                  <a:lnTo>
                    <a:pt x="376" y="540"/>
                  </a:lnTo>
                  <a:lnTo>
                    <a:pt x="373" y="540"/>
                  </a:lnTo>
                  <a:lnTo>
                    <a:pt x="376" y="540"/>
                  </a:lnTo>
                  <a:lnTo>
                    <a:pt x="376" y="538"/>
                  </a:lnTo>
                  <a:lnTo>
                    <a:pt x="376" y="538"/>
                  </a:lnTo>
                  <a:lnTo>
                    <a:pt x="373" y="538"/>
                  </a:lnTo>
                  <a:lnTo>
                    <a:pt x="373" y="538"/>
                  </a:lnTo>
                  <a:lnTo>
                    <a:pt x="373" y="538"/>
                  </a:lnTo>
                  <a:lnTo>
                    <a:pt x="373" y="535"/>
                  </a:lnTo>
                  <a:lnTo>
                    <a:pt x="373" y="535"/>
                  </a:lnTo>
                  <a:lnTo>
                    <a:pt x="373" y="535"/>
                  </a:lnTo>
                  <a:lnTo>
                    <a:pt x="371" y="535"/>
                  </a:lnTo>
                  <a:lnTo>
                    <a:pt x="371" y="535"/>
                  </a:lnTo>
                  <a:lnTo>
                    <a:pt x="371" y="533"/>
                  </a:lnTo>
                  <a:lnTo>
                    <a:pt x="373" y="533"/>
                  </a:lnTo>
                  <a:lnTo>
                    <a:pt x="373" y="535"/>
                  </a:lnTo>
                  <a:lnTo>
                    <a:pt x="373" y="535"/>
                  </a:lnTo>
                  <a:lnTo>
                    <a:pt x="376" y="538"/>
                  </a:lnTo>
                  <a:lnTo>
                    <a:pt x="376" y="540"/>
                  </a:lnTo>
                  <a:lnTo>
                    <a:pt x="376" y="540"/>
                  </a:lnTo>
                  <a:lnTo>
                    <a:pt x="376" y="540"/>
                  </a:lnTo>
                  <a:lnTo>
                    <a:pt x="376" y="540"/>
                  </a:lnTo>
                  <a:lnTo>
                    <a:pt x="376" y="538"/>
                  </a:lnTo>
                  <a:lnTo>
                    <a:pt x="376" y="538"/>
                  </a:lnTo>
                  <a:lnTo>
                    <a:pt x="376" y="538"/>
                  </a:lnTo>
                  <a:lnTo>
                    <a:pt x="376" y="538"/>
                  </a:lnTo>
                  <a:lnTo>
                    <a:pt x="376" y="538"/>
                  </a:lnTo>
                  <a:lnTo>
                    <a:pt x="376" y="538"/>
                  </a:lnTo>
                  <a:lnTo>
                    <a:pt x="376" y="538"/>
                  </a:lnTo>
                  <a:lnTo>
                    <a:pt x="376" y="538"/>
                  </a:lnTo>
                  <a:lnTo>
                    <a:pt x="376" y="535"/>
                  </a:lnTo>
                  <a:lnTo>
                    <a:pt x="376" y="535"/>
                  </a:lnTo>
                  <a:lnTo>
                    <a:pt x="373" y="535"/>
                  </a:lnTo>
                  <a:lnTo>
                    <a:pt x="373" y="535"/>
                  </a:lnTo>
                  <a:lnTo>
                    <a:pt x="373" y="533"/>
                  </a:lnTo>
                  <a:lnTo>
                    <a:pt x="373" y="533"/>
                  </a:lnTo>
                  <a:lnTo>
                    <a:pt x="373" y="531"/>
                  </a:lnTo>
                  <a:lnTo>
                    <a:pt x="373" y="531"/>
                  </a:lnTo>
                  <a:lnTo>
                    <a:pt x="373" y="531"/>
                  </a:lnTo>
                  <a:lnTo>
                    <a:pt x="373" y="531"/>
                  </a:lnTo>
                  <a:lnTo>
                    <a:pt x="373" y="528"/>
                  </a:lnTo>
                  <a:lnTo>
                    <a:pt x="373" y="528"/>
                  </a:lnTo>
                  <a:lnTo>
                    <a:pt x="373" y="528"/>
                  </a:lnTo>
                  <a:lnTo>
                    <a:pt x="373" y="526"/>
                  </a:lnTo>
                  <a:lnTo>
                    <a:pt x="373" y="526"/>
                  </a:lnTo>
                  <a:lnTo>
                    <a:pt x="373" y="526"/>
                  </a:lnTo>
                  <a:lnTo>
                    <a:pt x="373" y="526"/>
                  </a:lnTo>
                  <a:lnTo>
                    <a:pt x="373" y="526"/>
                  </a:lnTo>
                  <a:lnTo>
                    <a:pt x="373" y="523"/>
                  </a:lnTo>
                  <a:lnTo>
                    <a:pt x="373" y="523"/>
                  </a:lnTo>
                  <a:lnTo>
                    <a:pt x="373" y="521"/>
                  </a:lnTo>
                  <a:lnTo>
                    <a:pt x="373" y="521"/>
                  </a:lnTo>
                  <a:lnTo>
                    <a:pt x="373" y="521"/>
                  </a:lnTo>
                  <a:lnTo>
                    <a:pt x="373" y="521"/>
                  </a:lnTo>
                  <a:lnTo>
                    <a:pt x="376" y="523"/>
                  </a:lnTo>
                  <a:lnTo>
                    <a:pt x="376" y="528"/>
                  </a:lnTo>
                  <a:lnTo>
                    <a:pt x="376" y="528"/>
                  </a:lnTo>
                  <a:lnTo>
                    <a:pt x="376" y="528"/>
                  </a:lnTo>
                  <a:lnTo>
                    <a:pt x="376" y="528"/>
                  </a:lnTo>
                  <a:lnTo>
                    <a:pt x="376" y="526"/>
                  </a:lnTo>
                  <a:lnTo>
                    <a:pt x="378" y="521"/>
                  </a:lnTo>
                  <a:lnTo>
                    <a:pt x="376" y="521"/>
                  </a:lnTo>
                  <a:lnTo>
                    <a:pt x="376" y="519"/>
                  </a:lnTo>
                  <a:lnTo>
                    <a:pt x="376" y="519"/>
                  </a:lnTo>
                  <a:lnTo>
                    <a:pt x="373" y="514"/>
                  </a:lnTo>
                  <a:lnTo>
                    <a:pt x="373" y="509"/>
                  </a:lnTo>
                  <a:lnTo>
                    <a:pt x="371" y="509"/>
                  </a:lnTo>
                  <a:lnTo>
                    <a:pt x="371" y="507"/>
                  </a:lnTo>
                  <a:lnTo>
                    <a:pt x="371" y="507"/>
                  </a:lnTo>
                  <a:lnTo>
                    <a:pt x="371" y="505"/>
                  </a:lnTo>
                  <a:lnTo>
                    <a:pt x="371" y="505"/>
                  </a:lnTo>
                  <a:lnTo>
                    <a:pt x="371" y="507"/>
                  </a:lnTo>
                  <a:lnTo>
                    <a:pt x="371" y="507"/>
                  </a:lnTo>
                  <a:lnTo>
                    <a:pt x="373" y="507"/>
                  </a:lnTo>
                  <a:lnTo>
                    <a:pt x="373" y="507"/>
                  </a:lnTo>
                  <a:lnTo>
                    <a:pt x="371" y="505"/>
                  </a:lnTo>
                  <a:lnTo>
                    <a:pt x="371" y="502"/>
                  </a:lnTo>
                  <a:lnTo>
                    <a:pt x="371" y="502"/>
                  </a:lnTo>
                  <a:lnTo>
                    <a:pt x="371" y="500"/>
                  </a:lnTo>
                  <a:lnTo>
                    <a:pt x="371" y="500"/>
                  </a:lnTo>
                  <a:lnTo>
                    <a:pt x="371" y="497"/>
                  </a:lnTo>
                  <a:lnTo>
                    <a:pt x="369" y="497"/>
                  </a:lnTo>
                  <a:lnTo>
                    <a:pt x="369" y="495"/>
                  </a:lnTo>
                  <a:lnTo>
                    <a:pt x="369" y="495"/>
                  </a:lnTo>
                  <a:lnTo>
                    <a:pt x="369" y="493"/>
                  </a:lnTo>
                  <a:lnTo>
                    <a:pt x="369" y="490"/>
                  </a:lnTo>
                  <a:lnTo>
                    <a:pt x="366" y="490"/>
                  </a:lnTo>
                  <a:lnTo>
                    <a:pt x="366" y="488"/>
                  </a:lnTo>
                  <a:lnTo>
                    <a:pt x="364" y="483"/>
                  </a:lnTo>
                  <a:lnTo>
                    <a:pt x="364" y="483"/>
                  </a:lnTo>
                  <a:lnTo>
                    <a:pt x="364" y="486"/>
                  </a:lnTo>
                  <a:lnTo>
                    <a:pt x="364" y="483"/>
                  </a:lnTo>
                  <a:lnTo>
                    <a:pt x="364" y="483"/>
                  </a:lnTo>
                  <a:lnTo>
                    <a:pt x="364" y="483"/>
                  </a:lnTo>
                  <a:lnTo>
                    <a:pt x="364" y="483"/>
                  </a:lnTo>
                  <a:lnTo>
                    <a:pt x="366" y="483"/>
                  </a:lnTo>
                  <a:lnTo>
                    <a:pt x="366" y="483"/>
                  </a:lnTo>
                  <a:lnTo>
                    <a:pt x="366" y="483"/>
                  </a:lnTo>
                  <a:lnTo>
                    <a:pt x="366" y="481"/>
                  </a:lnTo>
                  <a:lnTo>
                    <a:pt x="364" y="478"/>
                  </a:lnTo>
                  <a:lnTo>
                    <a:pt x="364" y="478"/>
                  </a:lnTo>
                  <a:lnTo>
                    <a:pt x="364" y="478"/>
                  </a:lnTo>
                  <a:lnTo>
                    <a:pt x="366" y="478"/>
                  </a:lnTo>
                  <a:lnTo>
                    <a:pt x="366" y="478"/>
                  </a:lnTo>
                  <a:lnTo>
                    <a:pt x="366" y="476"/>
                  </a:lnTo>
                  <a:lnTo>
                    <a:pt x="366" y="476"/>
                  </a:lnTo>
                  <a:lnTo>
                    <a:pt x="364" y="474"/>
                  </a:lnTo>
                  <a:lnTo>
                    <a:pt x="364" y="471"/>
                  </a:lnTo>
                  <a:lnTo>
                    <a:pt x="362" y="471"/>
                  </a:lnTo>
                  <a:lnTo>
                    <a:pt x="362" y="471"/>
                  </a:lnTo>
                  <a:lnTo>
                    <a:pt x="359" y="469"/>
                  </a:lnTo>
                  <a:lnTo>
                    <a:pt x="359" y="469"/>
                  </a:lnTo>
                  <a:lnTo>
                    <a:pt x="362" y="469"/>
                  </a:lnTo>
                  <a:lnTo>
                    <a:pt x="357" y="462"/>
                  </a:lnTo>
                  <a:lnTo>
                    <a:pt x="357" y="457"/>
                  </a:lnTo>
                  <a:lnTo>
                    <a:pt x="357" y="452"/>
                  </a:lnTo>
                  <a:lnTo>
                    <a:pt x="357" y="452"/>
                  </a:lnTo>
                  <a:lnTo>
                    <a:pt x="357" y="455"/>
                  </a:lnTo>
                  <a:lnTo>
                    <a:pt x="357" y="455"/>
                  </a:lnTo>
                  <a:lnTo>
                    <a:pt x="354" y="455"/>
                  </a:lnTo>
                  <a:lnTo>
                    <a:pt x="354" y="455"/>
                  </a:lnTo>
                  <a:lnTo>
                    <a:pt x="354" y="452"/>
                  </a:lnTo>
                  <a:lnTo>
                    <a:pt x="354" y="452"/>
                  </a:lnTo>
                  <a:lnTo>
                    <a:pt x="354" y="452"/>
                  </a:lnTo>
                  <a:lnTo>
                    <a:pt x="354" y="452"/>
                  </a:lnTo>
                  <a:lnTo>
                    <a:pt x="354" y="452"/>
                  </a:lnTo>
                  <a:lnTo>
                    <a:pt x="354" y="452"/>
                  </a:lnTo>
                  <a:lnTo>
                    <a:pt x="354" y="452"/>
                  </a:lnTo>
                  <a:lnTo>
                    <a:pt x="354" y="452"/>
                  </a:lnTo>
                  <a:lnTo>
                    <a:pt x="357" y="452"/>
                  </a:lnTo>
                  <a:lnTo>
                    <a:pt x="357" y="450"/>
                  </a:lnTo>
                  <a:lnTo>
                    <a:pt x="357" y="450"/>
                  </a:lnTo>
                  <a:lnTo>
                    <a:pt x="357" y="450"/>
                  </a:lnTo>
                  <a:lnTo>
                    <a:pt x="357" y="450"/>
                  </a:lnTo>
                  <a:lnTo>
                    <a:pt x="357" y="450"/>
                  </a:lnTo>
                  <a:lnTo>
                    <a:pt x="357" y="450"/>
                  </a:lnTo>
                  <a:lnTo>
                    <a:pt x="357" y="450"/>
                  </a:lnTo>
                  <a:lnTo>
                    <a:pt x="357" y="448"/>
                  </a:lnTo>
                  <a:lnTo>
                    <a:pt x="357" y="448"/>
                  </a:lnTo>
                  <a:lnTo>
                    <a:pt x="357" y="448"/>
                  </a:lnTo>
                  <a:lnTo>
                    <a:pt x="357" y="448"/>
                  </a:lnTo>
                  <a:lnTo>
                    <a:pt x="359" y="448"/>
                  </a:lnTo>
                  <a:lnTo>
                    <a:pt x="359" y="448"/>
                  </a:lnTo>
                  <a:lnTo>
                    <a:pt x="357" y="448"/>
                  </a:lnTo>
                  <a:lnTo>
                    <a:pt x="357" y="448"/>
                  </a:lnTo>
                  <a:lnTo>
                    <a:pt x="357" y="448"/>
                  </a:lnTo>
                  <a:lnTo>
                    <a:pt x="354" y="445"/>
                  </a:lnTo>
                  <a:lnTo>
                    <a:pt x="354" y="445"/>
                  </a:lnTo>
                  <a:lnTo>
                    <a:pt x="354" y="443"/>
                  </a:lnTo>
                  <a:lnTo>
                    <a:pt x="354" y="443"/>
                  </a:lnTo>
                  <a:lnTo>
                    <a:pt x="352" y="441"/>
                  </a:lnTo>
                  <a:lnTo>
                    <a:pt x="352" y="441"/>
                  </a:lnTo>
                  <a:lnTo>
                    <a:pt x="352" y="441"/>
                  </a:lnTo>
                  <a:lnTo>
                    <a:pt x="352" y="438"/>
                  </a:lnTo>
                  <a:lnTo>
                    <a:pt x="352" y="438"/>
                  </a:lnTo>
                  <a:lnTo>
                    <a:pt x="352" y="438"/>
                  </a:lnTo>
                  <a:lnTo>
                    <a:pt x="352" y="438"/>
                  </a:lnTo>
                  <a:lnTo>
                    <a:pt x="350" y="438"/>
                  </a:lnTo>
                  <a:lnTo>
                    <a:pt x="350" y="438"/>
                  </a:lnTo>
                  <a:lnTo>
                    <a:pt x="350" y="438"/>
                  </a:lnTo>
                  <a:lnTo>
                    <a:pt x="350" y="438"/>
                  </a:lnTo>
                  <a:lnTo>
                    <a:pt x="352" y="438"/>
                  </a:lnTo>
                  <a:lnTo>
                    <a:pt x="352" y="438"/>
                  </a:lnTo>
                  <a:lnTo>
                    <a:pt x="350" y="441"/>
                  </a:lnTo>
                  <a:lnTo>
                    <a:pt x="350" y="441"/>
                  </a:lnTo>
                  <a:lnTo>
                    <a:pt x="350" y="441"/>
                  </a:lnTo>
                  <a:lnTo>
                    <a:pt x="352" y="443"/>
                  </a:lnTo>
                  <a:lnTo>
                    <a:pt x="352" y="443"/>
                  </a:lnTo>
                  <a:lnTo>
                    <a:pt x="350" y="443"/>
                  </a:lnTo>
                  <a:lnTo>
                    <a:pt x="350" y="443"/>
                  </a:lnTo>
                  <a:lnTo>
                    <a:pt x="350" y="443"/>
                  </a:lnTo>
                  <a:lnTo>
                    <a:pt x="350" y="443"/>
                  </a:lnTo>
                  <a:lnTo>
                    <a:pt x="350" y="443"/>
                  </a:lnTo>
                  <a:lnTo>
                    <a:pt x="350" y="443"/>
                  </a:lnTo>
                  <a:lnTo>
                    <a:pt x="350" y="443"/>
                  </a:lnTo>
                  <a:lnTo>
                    <a:pt x="350" y="443"/>
                  </a:lnTo>
                  <a:lnTo>
                    <a:pt x="350" y="443"/>
                  </a:lnTo>
                  <a:lnTo>
                    <a:pt x="350" y="443"/>
                  </a:lnTo>
                  <a:lnTo>
                    <a:pt x="350" y="441"/>
                  </a:lnTo>
                  <a:lnTo>
                    <a:pt x="350" y="441"/>
                  </a:lnTo>
                  <a:lnTo>
                    <a:pt x="350" y="441"/>
                  </a:lnTo>
                  <a:lnTo>
                    <a:pt x="350" y="441"/>
                  </a:lnTo>
                  <a:lnTo>
                    <a:pt x="347" y="441"/>
                  </a:lnTo>
                  <a:lnTo>
                    <a:pt x="347" y="438"/>
                  </a:lnTo>
                  <a:lnTo>
                    <a:pt x="347" y="438"/>
                  </a:lnTo>
                  <a:lnTo>
                    <a:pt x="347" y="438"/>
                  </a:lnTo>
                  <a:lnTo>
                    <a:pt x="345" y="438"/>
                  </a:lnTo>
                  <a:lnTo>
                    <a:pt x="345" y="436"/>
                  </a:lnTo>
                  <a:lnTo>
                    <a:pt x="345" y="436"/>
                  </a:lnTo>
                  <a:lnTo>
                    <a:pt x="345" y="434"/>
                  </a:lnTo>
                  <a:lnTo>
                    <a:pt x="345" y="434"/>
                  </a:lnTo>
                  <a:lnTo>
                    <a:pt x="343" y="436"/>
                  </a:lnTo>
                  <a:lnTo>
                    <a:pt x="343" y="438"/>
                  </a:lnTo>
                  <a:lnTo>
                    <a:pt x="343" y="436"/>
                  </a:lnTo>
                  <a:lnTo>
                    <a:pt x="340" y="436"/>
                  </a:lnTo>
                  <a:lnTo>
                    <a:pt x="343" y="434"/>
                  </a:lnTo>
                  <a:lnTo>
                    <a:pt x="343" y="434"/>
                  </a:lnTo>
                  <a:lnTo>
                    <a:pt x="343" y="434"/>
                  </a:lnTo>
                  <a:lnTo>
                    <a:pt x="343" y="436"/>
                  </a:lnTo>
                  <a:lnTo>
                    <a:pt x="345" y="434"/>
                  </a:lnTo>
                  <a:lnTo>
                    <a:pt x="345" y="434"/>
                  </a:lnTo>
                  <a:lnTo>
                    <a:pt x="343" y="434"/>
                  </a:lnTo>
                  <a:lnTo>
                    <a:pt x="340" y="431"/>
                  </a:lnTo>
                  <a:lnTo>
                    <a:pt x="333" y="422"/>
                  </a:lnTo>
                  <a:lnTo>
                    <a:pt x="331" y="417"/>
                  </a:lnTo>
                  <a:lnTo>
                    <a:pt x="331" y="415"/>
                  </a:lnTo>
                  <a:lnTo>
                    <a:pt x="331" y="412"/>
                  </a:lnTo>
                  <a:lnTo>
                    <a:pt x="328" y="412"/>
                  </a:lnTo>
                  <a:lnTo>
                    <a:pt x="328" y="415"/>
                  </a:lnTo>
                  <a:lnTo>
                    <a:pt x="328" y="415"/>
                  </a:lnTo>
                  <a:lnTo>
                    <a:pt x="328" y="415"/>
                  </a:lnTo>
                  <a:lnTo>
                    <a:pt x="328" y="415"/>
                  </a:lnTo>
                  <a:lnTo>
                    <a:pt x="328" y="415"/>
                  </a:lnTo>
                  <a:lnTo>
                    <a:pt x="328" y="412"/>
                  </a:lnTo>
                  <a:lnTo>
                    <a:pt x="328" y="412"/>
                  </a:lnTo>
                  <a:lnTo>
                    <a:pt x="328" y="412"/>
                  </a:lnTo>
                  <a:lnTo>
                    <a:pt x="328" y="412"/>
                  </a:lnTo>
                  <a:lnTo>
                    <a:pt x="328" y="412"/>
                  </a:lnTo>
                  <a:lnTo>
                    <a:pt x="324" y="410"/>
                  </a:lnTo>
                  <a:lnTo>
                    <a:pt x="324" y="407"/>
                  </a:lnTo>
                  <a:lnTo>
                    <a:pt x="324" y="407"/>
                  </a:lnTo>
                  <a:lnTo>
                    <a:pt x="324" y="407"/>
                  </a:lnTo>
                  <a:lnTo>
                    <a:pt x="321" y="405"/>
                  </a:lnTo>
                  <a:lnTo>
                    <a:pt x="321" y="403"/>
                  </a:lnTo>
                  <a:lnTo>
                    <a:pt x="321" y="400"/>
                  </a:lnTo>
                  <a:lnTo>
                    <a:pt x="324" y="400"/>
                  </a:lnTo>
                  <a:lnTo>
                    <a:pt x="324" y="400"/>
                  </a:lnTo>
                  <a:lnTo>
                    <a:pt x="326" y="400"/>
                  </a:lnTo>
                  <a:lnTo>
                    <a:pt x="326" y="400"/>
                  </a:lnTo>
                  <a:lnTo>
                    <a:pt x="326" y="400"/>
                  </a:lnTo>
                  <a:lnTo>
                    <a:pt x="326" y="400"/>
                  </a:lnTo>
                  <a:lnTo>
                    <a:pt x="326" y="400"/>
                  </a:lnTo>
                  <a:lnTo>
                    <a:pt x="326" y="398"/>
                  </a:lnTo>
                  <a:lnTo>
                    <a:pt x="326" y="398"/>
                  </a:lnTo>
                  <a:lnTo>
                    <a:pt x="326" y="398"/>
                  </a:lnTo>
                  <a:lnTo>
                    <a:pt x="326" y="398"/>
                  </a:lnTo>
                  <a:lnTo>
                    <a:pt x="326" y="400"/>
                  </a:lnTo>
                  <a:lnTo>
                    <a:pt x="326" y="400"/>
                  </a:lnTo>
                  <a:lnTo>
                    <a:pt x="324" y="400"/>
                  </a:lnTo>
                  <a:lnTo>
                    <a:pt x="324" y="398"/>
                  </a:lnTo>
                  <a:lnTo>
                    <a:pt x="324" y="398"/>
                  </a:lnTo>
                  <a:lnTo>
                    <a:pt x="321" y="398"/>
                  </a:lnTo>
                  <a:lnTo>
                    <a:pt x="321" y="398"/>
                  </a:lnTo>
                  <a:lnTo>
                    <a:pt x="321" y="398"/>
                  </a:lnTo>
                  <a:lnTo>
                    <a:pt x="321" y="398"/>
                  </a:lnTo>
                  <a:lnTo>
                    <a:pt x="321" y="398"/>
                  </a:lnTo>
                  <a:lnTo>
                    <a:pt x="321" y="398"/>
                  </a:lnTo>
                  <a:lnTo>
                    <a:pt x="321" y="398"/>
                  </a:lnTo>
                  <a:lnTo>
                    <a:pt x="321" y="398"/>
                  </a:lnTo>
                  <a:lnTo>
                    <a:pt x="321" y="400"/>
                  </a:lnTo>
                  <a:lnTo>
                    <a:pt x="321" y="400"/>
                  </a:lnTo>
                  <a:lnTo>
                    <a:pt x="321" y="400"/>
                  </a:lnTo>
                  <a:lnTo>
                    <a:pt x="321" y="400"/>
                  </a:lnTo>
                  <a:lnTo>
                    <a:pt x="321" y="400"/>
                  </a:lnTo>
                  <a:lnTo>
                    <a:pt x="321" y="403"/>
                  </a:lnTo>
                  <a:lnTo>
                    <a:pt x="321" y="403"/>
                  </a:lnTo>
                  <a:lnTo>
                    <a:pt x="321" y="403"/>
                  </a:lnTo>
                  <a:lnTo>
                    <a:pt x="321" y="405"/>
                  </a:lnTo>
                  <a:lnTo>
                    <a:pt x="321" y="405"/>
                  </a:lnTo>
                  <a:lnTo>
                    <a:pt x="321" y="405"/>
                  </a:lnTo>
                  <a:lnTo>
                    <a:pt x="319" y="407"/>
                  </a:lnTo>
                  <a:lnTo>
                    <a:pt x="319" y="407"/>
                  </a:lnTo>
                  <a:lnTo>
                    <a:pt x="319" y="405"/>
                  </a:lnTo>
                  <a:lnTo>
                    <a:pt x="321" y="405"/>
                  </a:lnTo>
                  <a:lnTo>
                    <a:pt x="321" y="405"/>
                  </a:lnTo>
                  <a:lnTo>
                    <a:pt x="321" y="405"/>
                  </a:lnTo>
                  <a:lnTo>
                    <a:pt x="321" y="403"/>
                  </a:lnTo>
                  <a:lnTo>
                    <a:pt x="321" y="403"/>
                  </a:lnTo>
                  <a:lnTo>
                    <a:pt x="319" y="403"/>
                  </a:lnTo>
                  <a:lnTo>
                    <a:pt x="319" y="403"/>
                  </a:lnTo>
                  <a:lnTo>
                    <a:pt x="319" y="403"/>
                  </a:lnTo>
                  <a:lnTo>
                    <a:pt x="319" y="403"/>
                  </a:lnTo>
                  <a:lnTo>
                    <a:pt x="317" y="400"/>
                  </a:lnTo>
                  <a:lnTo>
                    <a:pt x="317" y="400"/>
                  </a:lnTo>
                  <a:lnTo>
                    <a:pt x="317" y="398"/>
                  </a:lnTo>
                  <a:lnTo>
                    <a:pt x="317" y="398"/>
                  </a:lnTo>
                  <a:lnTo>
                    <a:pt x="319" y="396"/>
                  </a:lnTo>
                  <a:lnTo>
                    <a:pt x="319" y="396"/>
                  </a:lnTo>
                  <a:lnTo>
                    <a:pt x="319" y="396"/>
                  </a:lnTo>
                  <a:lnTo>
                    <a:pt x="319" y="396"/>
                  </a:lnTo>
                  <a:lnTo>
                    <a:pt x="317" y="396"/>
                  </a:lnTo>
                  <a:lnTo>
                    <a:pt x="314" y="396"/>
                  </a:lnTo>
                  <a:lnTo>
                    <a:pt x="314" y="393"/>
                  </a:lnTo>
                  <a:lnTo>
                    <a:pt x="314" y="393"/>
                  </a:lnTo>
                  <a:lnTo>
                    <a:pt x="314" y="396"/>
                  </a:lnTo>
                  <a:lnTo>
                    <a:pt x="312" y="393"/>
                  </a:lnTo>
                  <a:lnTo>
                    <a:pt x="312" y="393"/>
                  </a:lnTo>
                  <a:lnTo>
                    <a:pt x="312" y="393"/>
                  </a:lnTo>
                  <a:lnTo>
                    <a:pt x="312" y="393"/>
                  </a:lnTo>
                  <a:lnTo>
                    <a:pt x="312" y="393"/>
                  </a:lnTo>
                  <a:lnTo>
                    <a:pt x="314" y="393"/>
                  </a:lnTo>
                  <a:lnTo>
                    <a:pt x="312" y="391"/>
                  </a:lnTo>
                  <a:lnTo>
                    <a:pt x="312" y="391"/>
                  </a:lnTo>
                  <a:lnTo>
                    <a:pt x="312" y="389"/>
                  </a:lnTo>
                  <a:lnTo>
                    <a:pt x="312" y="389"/>
                  </a:lnTo>
                  <a:lnTo>
                    <a:pt x="310" y="389"/>
                  </a:lnTo>
                  <a:lnTo>
                    <a:pt x="310" y="389"/>
                  </a:lnTo>
                  <a:lnTo>
                    <a:pt x="310" y="389"/>
                  </a:lnTo>
                  <a:lnTo>
                    <a:pt x="310" y="389"/>
                  </a:lnTo>
                  <a:lnTo>
                    <a:pt x="307" y="389"/>
                  </a:lnTo>
                  <a:lnTo>
                    <a:pt x="305" y="389"/>
                  </a:lnTo>
                  <a:lnTo>
                    <a:pt x="305" y="389"/>
                  </a:lnTo>
                  <a:lnTo>
                    <a:pt x="305" y="389"/>
                  </a:lnTo>
                  <a:lnTo>
                    <a:pt x="305" y="391"/>
                  </a:lnTo>
                  <a:lnTo>
                    <a:pt x="305" y="391"/>
                  </a:lnTo>
                  <a:lnTo>
                    <a:pt x="302" y="391"/>
                  </a:lnTo>
                  <a:lnTo>
                    <a:pt x="302" y="391"/>
                  </a:lnTo>
                  <a:lnTo>
                    <a:pt x="302" y="391"/>
                  </a:lnTo>
                  <a:lnTo>
                    <a:pt x="302" y="391"/>
                  </a:lnTo>
                  <a:lnTo>
                    <a:pt x="302" y="391"/>
                  </a:lnTo>
                  <a:lnTo>
                    <a:pt x="302" y="391"/>
                  </a:lnTo>
                  <a:lnTo>
                    <a:pt x="300" y="391"/>
                  </a:lnTo>
                  <a:lnTo>
                    <a:pt x="300" y="391"/>
                  </a:lnTo>
                  <a:lnTo>
                    <a:pt x="300" y="391"/>
                  </a:lnTo>
                  <a:lnTo>
                    <a:pt x="298" y="391"/>
                  </a:lnTo>
                  <a:lnTo>
                    <a:pt x="298" y="389"/>
                  </a:lnTo>
                  <a:lnTo>
                    <a:pt x="298" y="386"/>
                  </a:lnTo>
                  <a:lnTo>
                    <a:pt x="298" y="386"/>
                  </a:lnTo>
                  <a:lnTo>
                    <a:pt x="298" y="386"/>
                  </a:lnTo>
                  <a:lnTo>
                    <a:pt x="298" y="386"/>
                  </a:lnTo>
                  <a:lnTo>
                    <a:pt x="300" y="386"/>
                  </a:lnTo>
                  <a:lnTo>
                    <a:pt x="300" y="386"/>
                  </a:lnTo>
                  <a:lnTo>
                    <a:pt x="300" y="386"/>
                  </a:lnTo>
                  <a:lnTo>
                    <a:pt x="300" y="386"/>
                  </a:lnTo>
                  <a:lnTo>
                    <a:pt x="300" y="386"/>
                  </a:lnTo>
                  <a:lnTo>
                    <a:pt x="300" y="386"/>
                  </a:lnTo>
                  <a:lnTo>
                    <a:pt x="298" y="384"/>
                  </a:lnTo>
                  <a:lnTo>
                    <a:pt x="298" y="384"/>
                  </a:lnTo>
                  <a:lnTo>
                    <a:pt x="295" y="381"/>
                  </a:lnTo>
                  <a:lnTo>
                    <a:pt x="295" y="381"/>
                  </a:lnTo>
                  <a:lnTo>
                    <a:pt x="293" y="379"/>
                  </a:lnTo>
                  <a:lnTo>
                    <a:pt x="293" y="379"/>
                  </a:lnTo>
                  <a:lnTo>
                    <a:pt x="293" y="379"/>
                  </a:lnTo>
                  <a:lnTo>
                    <a:pt x="293" y="379"/>
                  </a:lnTo>
                  <a:lnTo>
                    <a:pt x="293" y="379"/>
                  </a:lnTo>
                  <a:lnTo>
                    <a:pt x="293" y="379"/>
                  </a:lnTo>
                  <a:lnTo>
                    <a:pt x="291" y="379"/>
                  </a:lnTo>
                  <a:lnTo>
                    <a:pt x="291" y="379"/>
                  </a:lnTo>
                  <a:lnTo>
                    <a:pt x="291" y="379"/>
                  </a:lnTo>
                  <a:lnTo>
                    <a:pt x="291" y="379"/>
                  </a:lnTo>
                  <a:lnTo>
                    <a:pt x="291" y="379"/>
                  </a:lnTo>
                  <a:lnTo>
                    <a:pt x="291" y="379"/>
                  </a:lnTo>
                  <a:lnTo>
                    <a:pt x="291" y="379"/>
                  </a:lnTo>
                  <a:lnTo>
                    <a:pt x="291" y="379"/>
                  </a:lnTo>
                  <a:lnTo>
                    <a:pt x="291" y="377"/>
                  </a:lnTo>
                  <a:lnTo>
                    <a:pt x="291" y="377"/>
                  </a:lnTo>
                  <a:lnTo>
                    <a:pt x="291" y="377"/>
                  </a:lnTo>
                  <a:lnTo>
                    <a:pt x="291" y="377"/>
                  </a:lnTo>
                  <a:lnTo>
                    <a:pt x="288" y="377"/>
                  </a:lnTo>
                  <a:lnTo>
                    <a:pt x="288" y="377"/>
                  </a:lnTo>
                  <a:lnTo>
                    <a:pt x="288" y="377"/>
                  </a:lnTo>
                  <a:lnTo>
                    <a:pt x="288" y="377"/>
                  </a:lnTo>
                  <a:lnTo>
                    <a:pt x="288" y="377"/>
                  </a:lnTo>
                  <a:lnTo>
                    <a:pt x="288" y="377"/>
                  </a:lnTo>
                  <a:lnTo>
                    <a:pt x="288" y="377"/>
                  </a:lnTo>
                  <a:lnTo>
                    <a:pt x="291" y="377"/>
                  </a:lnTo>
                  <a:lnTo>
                    <a:pt x="291" y="377"/>
                  </a:lnTo>
                  <a:lnTo>
                    <a:pt x="288" y="377"/>
                  </a:lnTo>
                  <a:lnTo>
                    <a:pt x="288" y="377"/>
                  </a:lnTo>
                  <a:lnTo>
                    <a:pt x="288" y="374"/>
                  </a:lnTo>
                  <a:lnTo>
                    <a:pt x="286" y="374"/>
                  </a:lnTo>
                  <a:lnTo>
                    <a:pt x="286" y="374"/>
                  </a:lnTo>
                  <a:lnTo>
                    <a:pt x="286" y="374"/>
                  </a:lnTo>
                  <a:lnTo>
                    <a:pt x="286" y="374"/>
                  </a:lnTo>
                  <a:lnTo>
                    <a:pt x="283" y="374"/>
                  </a:lnTo>
                  <a:lnTo>
                    <a:pt x="283" y="374"/>
                  </a:lnTo>
                  <a:lnTo>
                    <a:pt x="279" y="372"/>
                  </a:lnTo>
                  <a:lnTo>
                    <a:pt x="281" y="372"/>
                  </a:lnTo>
                  <a:lnTo>
                    <a:pt x="288" y="374"/>
                  </a:lnTo>
                  <a:lnTo>
                    <a:pt x="291" y="374"/>
                  </a:lnTo>
                  <a:lnTo>
                    <a:pt x="291" y="374"/>
                  </a:lnTo>
                  <a:lnTo>
                    <a:pt x="288" y="374"/>
                  </a:lnTo>
                  <a:lnTo>
                    <a:pt x="281" y="370"/>
                  </a:lnTo>
                  <a:lnTo>
                    <a:pt x="279" y="367"/>
                  </a:lnTo>
                  <a:lnTo>
                    <a:pt x="276" y="365"/>
                  </a:lnTo>
                  <a:lnTo>
                    <a:pt x="269" y="360"/>
                  </a:lnTo>
                  <a:lnTo>
                    <a:pt x="269" y="358"/>
                  </a:lnTo>
                  <a:lnTo>
                    <a:pt x="269" y="358"/>
                  </a:lnTo>
                  <a:lnTo>
                    <a:pt x="267" y="358"/>
                  </a:lnTo>
                  <a:lnTo>
                    <a:pt x="267" y="358"/>
                  </a:lnTo>
                  <a:lnTo>
                    <a:pt x="267" y="358"/>
                  </a:lnTo>
                  <a:lnTo>
                    <a:pt x="267" y="358"/>
                  </a:lnTo>
                  <a:lnTo>
                    <a:pt x="267" y="358"/>
                  </a:lnTo>
                  <a:lnTo>
                    <a:pt x="267" y="360"/>
                  </a:lnTo>
                  <a:lnTo>
                    <a:pt x="267" y="360"/>
                  </a:lnTo>
                  <a:lnTo>
                    <a:pt x="265" y="360"/>
                  </a:lnTo>
                  <a:lnTo>
                    <a:pt x="265" y="360"/>
                  </a:lnTo>
                  <a:lnTo>
                    <a:pt x="265" y="360"/>
                  </a:lnTo>
                  <a:lnTo>
                    <a:pt x="265" y="360"/>
                  </a:lnTo>
                  <a:lnTo>
                    <a:pt x="265" y="358"/>
                  </a:lnTo>
                  <a:lnTo>
                    <a:pt x="267" y="358"/>
                  </a:lnTo>
                  <a:lnTo>
                    <a:pt x="267" y="358"/>
                  </a:lnTo>
                  <a:lnTo>
                    <a:pt x="267" y="358"/>
                  </a:lnTo>
                  <a:lnTo>
                    <a:pt x="267" y="358"/>
                  </a:lnTo>
                  <a:lnTo>
                    <a:pt x="267" y="358"/>
                  </a:lnTo>
                  <a:lnTo>
                    <a:pt x="267" y="355"/>
                  </a:lnTo>
                  <a:lnTo>
                    <a:pt x="267" y="355"/>
                  </a:lnTo>
                  <a:lnTo>
                    <a:pt x="262" y="353"/>
                  </a:lnTo>
                  <a:lnTo>
                    <a:pt x="262" y="351"/>
                  </a:lnTo>
                  <a:lnTo>
                    <a:pt x="262" y="348"/>
                  </a:lnTo>
                  <a:lnTo>
                    <a:pt x="262" y="348"/>
                  </a:lnTo>
                  <a:lnTo>
                    <a:pt x="257" y="344"/>
                  </a:lnTo>
                  <a:lnTo>
                    <a:pt x="253" y="341"/>
                  </a:lnTo>
                  <a:lnTo>
                    <a:pt x="243" y="334"/>
                  </a:lnTo>
                  <a:lnTo>
                    <a:pt x="239" y="329"/>
                  </a:lnTo>
                  <a:lnTo>
                    <a:pt x="239" y="327"/>
                  </a:lnTo>
                  <a:lnTo>
                    <a:pt x="239" y="327"/>
                  </a:lnTo>
                  <a:lnTo>
                    <a:pt x="239" y="327"/>
                  </a:lnTo>
                  <a:lnTo>
                    <a:pt x="236" y="327"/>
                  </a:lnTo>
                  <a:lnTo>
                    <a:pt x="236" y="327"/>
                  </a:lnTo>
                  <a:lnTo>
                    <a:pt x="236" y="327"/>
                  </a:lnTo>
                  <a:lnTo>
                    <a:pt x="236" y="325"/>
                  </a:lnTo>
                  <a:lnTo>
                    <a:pt x="234" y="320"/>
                  </a:lnTo>
                  <a:lnTo>
                    <a:pt x="231" y="318"/>
                  </a:lnTo>
                  <a:lnTo>
                    <a:pt x="231" y="315"/>
                  </a:lnTo>
                  <a:lnTo>
                    <a:pt x="229" y="315"/>
                  </a:lnTo>
                  <a:lnTo>
                    <a:pt x="229" y="315"/>
                  </a:lnTo>
                  <a:lnTo>
                    <a:pt x="227" y="313"/>
                  </a:lnTo>
                  <a:lnTo>
                    <a:pt x="227" y="313"/>
                  </a:lnTo>
                  <a:lnTo>
                    <a:pt x="224" y="315"/>
                  </a:lnTo>
                  <a:lnTo>
                    <a:pt x="224" y="315"/>
                  </a:lnTo>
                  <a:lnTo>
                    <a:pt x="224" y="315"/>
                  </a:lnTo>
                  <a:lnTo>
                    <a:pt x="224" y="315"/>
                  </a:lnTo>
                  <a:lnTo>
                    <a:pt x="224" y="315"/>
                  </a:lnTo>
                  <a:lnTo>
                    <a:pt x="224" y="313"/>
                  </a:lnTo>
                  <a:lnTo>
                    <a:pt x="224" y="313"/>
                  </a:lnTo>
                  <a:lnTo>
                    <a:pt x="227" y="313"/>
                  </a:lnTo>
                  <a:lnTo>
                    <a:pt x="227" y="313"/>
                  </a:lnTo>
                  <a:lnTo>
                    <a:pt x="227" y="313"/>
                  </a:lnTo>
                  <a:lnTo>
                    <a:pt x="224" y="313"/>
                  </a:lnTo>
                  <a:lnTo>
                    <a:pt x="222" y="313"/>
                  </a:lnTo>
                  <a:lnTo>
                    <a:pt x="220" y="310"/>
                  </a:lnTo>
                  <a:lnTo>
                    <a:pt x="220" y="310"/>
                  </a:lnTo>
                  <a:lnTo>
                    <a:pt x="220" y="310"/>
                  </a:lnTo>
                  <a:lnTo>
                    <a:pt x="220" y="310"/>
                  </a:lnTo>
                  <a:lnTo>
                    <a:pt x="220" y="310"/>
                  </a:lnTo>
                  <a:lnTo>
                    <a:pt x="224" y="310"/>
                  </a:lnTo>
                  <a:lnTo>
                    <a:pt x="224" y="313"/>
                  </a:lnTo>
                  <a:lnTo>
                    <a:pt x="227" y="313"/>
                  </a:lnTo>
                  <a:lnTo>
                    <a:pt x="227" y="313"/>
                  </a:lnTo>
                  <a:lnTo>
                    <a:pt x="227" y="313"/>
                  </a:lnTo>
                  <a:lnTo>
                    <a:pt x="229" y="315"/>
                  </a:lnTo>
                  <a:lnTo>
                    <a:pt x="229" y="315"/>
                  </a:lnTo>
                  <a:lnTo>
                    <a:pt x="229" y="313"/>
                  </a:lnTo>
                  <a:lnTo>
                    <a:pt x="229" y="313"/>
                  </a:lnTo>
                  <a:lnTo>
                    <a:pt x="229" y="313"/>
                  </a:lnTo>
                  <a:lnTo>
                    <a:pt x="229" y="313"/>
                  </a:lnTo>
                  <a:lnTo>
                    <a:pt x="229" y="308"/>
                  </a:lnTo>
                  <a:lnTo>
                    <a:pt x="227" y="308"/>
                  </a:lnTo>
                  <a:lnTo>
                    <a:pt x="227" y="306"/>
                  </a:lnTo>
                  <a:lnTo>
                    <a:pt x="227" y="306"/>
                  </a:lnTo>
                  <a:lnTo>
                    <a:pt x="227" y="306"/>
                  </a:lnTo>
                  <a:lnTo>
                    <a:pt x="227" y="306"/>
                  </a:lnTo>
                  <a:lnTo>
                    <a:pt x="227" y="306"/>
                  </a:lnTo>
                  <a:lnTo>
                    <a:pt x="227" y="303"/>
                  </a:lnTo>
                  <a:lnTo>
                    <a:pt x="227" y="303"/>
                  </a:lnTo>
                  <a:lnTo>
                    <a:pt x="229" y="303"/>
                  </a:lnTo>
                  <a:lnTo>
                    <a:pt x="229" y="303"/>
                  </a:lnTo>
                  <a:lnTo>
                    <a:pt x="229" y="303"/>
                  </a:lnTo>
                  <a:lnTo>
                    <a:pt x="229" y="301"/>
                  </a:lnTo>
                  <a:lnTo>
                    <a:pt x="231" y="301"/>
                  </a:lnTo>
                  <a:lnTo>
                    <a:pt x="231" y="301"/>
                  </a:lnTo>
                  <a:lnTo>
                    <a:pt x="231" y="301"/>
                  </a:lnTo>
                  <a:lnTo>
                    <a:pt x="227" y="296"/>
                  </a:lnTo>
                  <a:lnTo>
                    <a:pt x="227" y="294"/>
                  </a:lnTo>
                  <a:lnTo>
                    <a:pt x="227" y="294"/>
                  </a:lnTo>
                  <a:lnTo>
                    <a:pt x="227" y="292"/>
                  </a:lnTo>
                  <a:lnTo>
                    <a:pt x="227" y="292"/>
                  </a:lnTo>
                  <a:lnTo>
                    <a:pt x="227" y="292"/>
                  </a:lnTo>
                  <a:lnTo>
                    <a:pt x="224" y="292"/>
                  </a:lnTo>
                  <a:lnTo>
                    <a:pt x="224" y="292"/>
                  </a:lnTo>
                  <a:lnTo>
                    <a:pt x="224" y="292"/>
                  </a:lnTo>
                  <a:lnTo>
                    <a:pt x="224" y="292"/>
                  </a:lnTo>
                  <a:lnTo>
                    <a:pt x="224" y="292"/>
                  </a:lnTo>
                  <a:lnTo>
                    <a:pt x="222" y="292"/>
                  </a:lnTo>
                  <a:lnTo>
                    <a:pt x="222" y="294"/>
                  </a:lnTo>
                  <a:lnTo>
                    <a:pt x="222" y="294"/>
                  </a:lnTo>
                  <a:lnTo>
                    <a:pt x="222" y="294"/>
                  </a:lnTo>
                  <a:lnTo>
                    <a:pt x="222" y="294"/>
                  </a:lnTo>
                  <a:lnTo>
                    <a:pt x="222" y="294"/>
                  </a:lnTo>
                  <a:lnTo>
                    <a:pt x="222" y="294"/>
                  </a:lnTo>
                  <a:lnTo>
                    <a:pt x="222" y="292"/>
                  </a:lnTo>
                  <a:lnTo>
                    <a:pt x="222" y="292"/>
                  </a:lnTo>
                  <a:lnTo>
                    <a:pt x="222" y="292"/>
                  </a:lnTo>
                  <a:lnTo>
                    <a:pt x="220" y="294"/>
                  </a:lnTo>
                  <a:lnTo>
                    <a:pt x="220" y="292"/>
                  </a:lnTo>
                  <a:lnTo>
                    <a:pt x="220" y="292"/>
                  </a:lnTo>
                  <a:lnTo>
                    <a:pt x="222" y="292"/>
                  </a:lnTo>
                  <a:lnTo>
                    <a:pt x="222" y="292"/>
                  </a:lnTo>
                  <a:lnTo>
                    <a:pt x="222" y="292"/>
                  </a:lnTo>
                  <a:lnTo>
                    <a:pt x="222" y="292"/>
                  </a:lnTo>
                  <a:lnTo>
                    <a:pt x="222" y="292"/>
                  </a:lnTo>
                  <a:lnTo>
                    <a:pt x="222" y="289"/>
                  </a:lnTo>
                  <a:lnTo>
                    <a:pt x="220" y="289"/>
                  </a:lnTo>
                  <a:lnTo>
                    <a:pt x="217" y="287"/>
                  </a:lnTo>
                  <a:lnTo>
                    <a:pt x="217" y="287"/>
                  </a:lnTo>
                  <a:lnTo>
                    <a:pt x="217" y="287"/>
                  </a:lnTo>
                  <a:lnTo>
                    <a:pt x="217" y="287"/>
                  </a:lnTo>
                  <a:lnTo>
                    <a:pt x="213" y="284"/>
                  </a:lnTo>
                  <a:lnTo>
                    <a:pt x="213" y="284"/>
                  </a:lnTo>
                  <a:lnTo>
                    <a:pt x="210" y="284"/>
                  </a:lnTo>
                  <a:lnTo>
                    <a:pt x="210" y="284"/>
                  </a:lnTo>
                  <a:lnTo>
                    <a:pt x="210" y="284"/>
                  </a:lnTo>
                  <a:lnTo>
                    <a:pt x="208" y="284"/>
                  </a:lnTo>
                  <a:lnTo>
                    <a:pt x="210" y="284"/>
                  </a:lnTo>
                  <a:lnTo>
                    <a:pt x="210" y="282"/>
                  </a:lnTo>
                  <a:lnTo>
                    <a:pt x="210" y="282"/>
                  </a:lnTo>
                  <a:lnTo>
                    <a:pt x="205" y="280"/>
                  </a:lnTo>
                  <a:lnTo>
                    <a:pt x="205" y="277"/>
                  </a:lnTo>
                  <a:lnTo>
                    <a:pt x="203" y="277"/>
                  </a:lnTo>
                  <a:lnTo>
                    <a:pt x="203" y="275"/>
                  </a:lnTo>
                  <a:lnTo>
                    <a:pt x="203" y="275"/>
                  </a:lnTo>
                  <a:lnTo>
                    <a:pt x="201" y="275"/>
                  </a:lnTo>
                  <a:lnTo>
                    <a:pt x="201" y="273"/>
                  </a:lnTo>
                  <a:lnTo>
                    <a:pt x="201" y="273"/>
                  </a:lnTo>
                  <a:lnTo>
                    <a:pt x="198" y="273"/>
                  </a:lnTo>
                  <a:lnTo>
                    <a:pt x="198" y="270"/>
                  </a:lnTo>
                  <a:lnTo>
                    <a:pt x="194" y="265"/>
                  </a:lnTo>
                  <a:lnTo>
                    <a:pt x="194" y="261"/>
                  </a:lnTo>
                  <a:lnTo>
                    <a:pt x="194" y="261"/>
                  </a:lnTo>
                  <a:lnTo>
                    <a:pt x="194" y="261"/>
                  </a:lnTo>
                  <a:lnTo>
                    <a:pt x="194" y="258"/>
                  </a:lnTo>
                  <a:lnTo>
                    <a:pt x="194" y="256"/>
                  </a:lnTo>
                  <a:lnTo>
                    <a:pt x="191" y="256"/>
                  </a:lnTo>
                  <a:lnTo>
                    <a:pt x="191" y="256"/>
                  </a:lnTo>
                  <a:lnTo>
                    <a:pt x="191" y="261"/>
                  </a:lnTo>
                  <a:lnTo>
                    <a:pt x="191" y="261"/>
                  </a:lnTo>
                  <a:lnTo>
                    <a:pt x="191" y="261"/>
                  </a:lnTo>
                  <a:lnTo>
                    <a:pt x="191" y="261"/>
                  </a:lnTo>
                  <a:lnTo>
                    <a:pt x="191" y="261"/>
                  </a:lnTo>
                  <a:lnTo>
                    <a:pt x="191" y="258"/>
                  </a:lnTo>
                  <a:lnTo>
                    <a:pt x="191" y="258"/>
                  </a:lnTo>
                  <a:lnTo>
                    <a:pt x="191" y="258"/>
                  </a:lnTo>
                  <a:lnTo>
                    <a:pt x="191" y="256"/>
                  </a:lnTo>
                  <a:lnTo>
                    <a:pt x="191" y="256"/>
                  </a:lnTo>
                  <a:lnTo>
                    <a:pt x="191" y="254"/>
                  </a:lnTo>
                  <a:lnTo>
                    <a:pt x="189" y="254"/>
                  </a:lnTo>
                  <a:lnTo>
                    <a:pt x="189" y="254"/>
                  </a:lnTo>
                  <a:lnTo>
                    <a:pt x="189" y="254"/>
                  </a:lnTo>
                  <a:lnTo>
                    <a:pt x="187" y="254"/>
                  </a:lnTo>
                  <a:lnTo>
                    <a:pt x="187" y="251"/>
                  </a:lnTo>
                  <a:lnTo>
                    <a:pt x="187" y="251"/>
                  </a:lnTo>
                  <a:lnTo>
                    <a:pt x="187" y="251"/>
                  </a:lnTo>
                  <a:lnTo>
                    <a:pt x="189" y="251"/>
                  </a:lnTo>
                  <a:lnTo>
                    <a:pt x="189" y="251"/>
                  </a:lnTo>
                  <a:lnTo>
                    <a:pt x="189" y="251"/>
                  </a:lnTo>
                  <a:lnTo>
                    <a:pt x="189" y="251"/>
                  </a:lnTo>
                  <a:lnTo>
                    <a:pt x="189" y="251"/>
                  </a:lnTo>
                  <a:lnTo>
                    <a:pt x="189" y="251"/>
                  </a:lnTo>
                  <a:lnTo>
                    <a:pt x="187" y="249"/>
                  </a:lnTo>
                  <a:lnTo>
                    <a:pt x="187" y="249"/>
                  </a:lnTo>
                  <a:lnTo>
                    <a:pt x="184" y="249"/>
                  </a:lnTo>
                  <a:lnTo>
                    <a:pt x="184" y="247"/>
                  </a:lnTo>
                  <a:lnTo>
                    <a:pt x="184" y="247"/>
                  </a:lnTo>
                  <a:lnTo>
                    <a:pt x="184" y="244"/>
                  </a:lnTo>
                  <a:lnTo>
                    <a:pt x="184" y="244"/>
                  </a:lnTo>
                  <a:lnTo>
                    <a:pt x="184" y="244"/>
                  </a:lnTo>
                  <a:lnTo>
                    <a:pt x="184" y="244"/>
                  </a:lnTo>
                  <a:lnTo>
                    <a:pt x="184" y="242"/>
                  </a:lnTo>
                  <a:lnTo>
                    <a:pt x="184" y="239"/>
                  </a:lnTo>
                  <a:lnTo>
                    <a:pt x="187" y="237"/>
                  </a:lnTo>
                  <a:lnTo>
                    <a:pt x="189" y="239"/>
                  </a:lnTo>
                  <a:lnTo>
                    <a:pt x="189" y="237"/>
                  </a:lnTo>
                  <a:lnTo>
                    <a:pt x="189" y="237"/>
                  </a:lnTo>
                  <a:lnTo>
                    <a:pt x="191" y="237"/>
                  </a:lnTo>
                  <a:lnTo>
                    <a:pt x="189" y="235"/>
                  </a:lnTo>
                  <a:lnTo>
                    <a:pt x="189" y="235"/>
                  </a:lnTo>
                  <a:lnTo>
                    <a:pt x="191" y="230"/>
                  </a:lnTo>
                  <a:lnTo>
                    <a:pt x="191" y="230"/>
                  </a:lnTo>
                  <a:lnTo>
                    <a:pt x="191" y="230"/>
                  </a:lnTo>
                  <a:lnTo>
                    <a:pt x="191" y="230"/>
                  </a:lnTo>
                  <a:lnTo>
                    <a:pt x="191" y="228"/>
                  </a:lnTo>
                  <a:lnTo>
                    <a:pt x="194" y="228"/>
                  </a:lnTo>
                  <a:lnTo>
                    <a:pt x="194" y="228"/>
                  </a:lnTo>
                  <a:lnTo>
                    <a:pt x="194" y="228"/>
                  </a:lnTo>
                  <a:lnTo>
                    <a:pt x="194" y="228"/>
                  </a:lnTo>
                  <a:lnTo>
                    <a:pt x="194" y="228"/>
                  </a:lnTo>
                  <a:lnTo>
                    <a:pt x="194" y="228"/>
                  </a:lnTo>
                  <a:lnTo>
                    <a:pt x="194" y="228"/>
                  </a:lnTo>
                  <a:lnTo>
                    <a:pt x="194" y="228"/>
                  </a:lnTo>
                  <a:lnTo>
                    <a:pt x="194" y="225"/>
                  </a:lnTo>
                  <a:lnTo>
                    <a:pt x="194" y="225"/>
                  </a:lnTo>
                  <a:lnTo>
                    <a:pt x="194" y="225"/>
                  </a:lnTo>
                  <a:lnTo>
                    <a:pt x="194" y="225"/>
                  </a:lnTo>
                  <a:lnTo>
                    <a:pt x="194" y="223"/>
                  </a:lnTo>
                  <a:lnTo>
                    <a:pt x="194" y="223"/>
                  </a:lnTo>
                  <a:lnTo>
                    <a:pt x="194" y="221"/>
                  </a:lnTo>
                  <a:lnTo>
                    <a:pt x="191" y="221"/>
                  </a:lnTo>
                  <a:lnTo>
                    <a:pt x="191" y="221"/>
                  </a:lnTo>
                  <a:lnTo>
                    <a:pt x="194" y="221"/>
                  </a:lnTo>
                  <a:lnTo>
                    <a:pt x="194" y="221"/>
                  </a:lnTo>
                  <a:lnTo>
                    <a:pt x="194" y="221"/>
                  </a:lnTo>
                  <a:lnTo>
                    <a:pt x="194" y="218"/>
                  </a:lnTo>
                  <a:lnTo>
                    <a:pt x="194" y="213"/>
                  </a:lnTo>
                  <a:lnTo>
                    <a:pt x="194" y="211"/>
                  </a:lnTo>
                  <a:lnTo>
                    <a:pt x="194" y="211"/>
                  </a:lnTo>
                  <a:lnTo>
                    <a:pt x="194" y="211"/>
                  </a:lnTo>
                  <a:lnTo>
                    <a:pt x="194" y="211"/>
                  </a:lnTo>
                  <a:lnTo>
                    <a:pt x="194" y="211"/>
                  </a:lnTo>
                  <a:lnTo>
                    <a:pt x="194" y="209"/>
                  </a:lnTo>
                  <a:lnTo>
                    <a:pt x="194" y="209"/>
                  </a:lnTo>
                  <a:lnTo>
                    <a:pt x="194" y="211"/>
                  </a:lnTo>
                  <a:lnTo>
                    <a:pt x="194" y="211"/>
                  </a:lnTo>
                  <a:lnTo>
                    <a:pt x="194" y="209"/>
                  </a:lnTo>
                  <a:lnTo>
                    <a:pt x="194" y="209"/>
                  </a:lnTo>
                  <a:lnTo>
                    <a:pt x="194" y="209"/>
                  </a:lnTo>
                  <a:lnTo>
                    <a:pt x="194" y="211"/>
                  </a:lnTo>
                  <a:lnTo>
                    <a:pt x="194" y="211"/>
                  </a:lnTo>
                  <a:lnTo>
                    <a:pt x="194" y="209"/>
                  </a:lnTo>
                  <a:lnTo>
                    <a:pt x="194" y="209"/>
                  </a:lnTo>
                  <a:lnTo>
                    <a:pt x="196" y="206"/>
                  </a:lnTo>
                  <a:lnTo>
                    <a:pt x="196" y="204"/>
                  </a:lnTo>
                  <a:lnTo>
                    <a:pt x="196" y="204"/>
                  </a:lnTo>
                  <a:lnTo>
                    <a:pt x="196" y="204"/>
                  </a:lnTo>
                  <a:lnTo>
                    <a:pt x="198" y="204"/>
                  </a:lnTo>
                  <a:lnTo>
                    <a:pt x="198" y="204"/>
                  </a:lnTo>
                  <a:lnTo>
                    <a:pt x="198" y="204"/>
                  </a:lnTo>
                  <a:lnTo>
                    <a:pt x="198" y="202"/>
                  </a:lnTo>
                  <a:lnTo>
                    <a:pt x="201" y="202"/>
                  </a:lnTo>
                  <a:lnTo>
                    <a:pt x="201" y="199"/>
                  </a:lnTo>
                  <a:lnTo>
                    <a:pt x="198" y="199"/>
                  </a:lnTo>
                  <a:lnTo>
                    <a:pt x="198" y="202"/>
                  </a:lnTo>
                  <a:lnTo>
                    <a:pt x="198" y="202"/>
                  </a:lnTo>
                  <a:lnTo>
                    <a:pt x="196" y="202"/>
                  </a:lnTo>
                  <a:lnTo>
                    <a:pt x="198" y="199"/>
                  </a:lnTo>
                  <a:lnTo>
                    <a:pt x="198" y="199"/>
                  </a:lnTo>
                  <a:lnTo>
                    <a:pt x="198" y="199"/>
                  </a:lnTo>
                  <a:lnTo>
                    <a:pt x="201" y="199"/>
                  </a:lnTo>
                  <a:lnTo>
                    <a:pt x="201" y="199"/>
                  </a:lnTo>
                  <a:lnTo>
                    <a:pt x="201" y="199"/>
                  </a:lnTo>
                  <a:lnTo>
                    <a:pt x="201" y="197"/>
                  </a:lnTo>
                  <a:lnTo>
                    <a:pt x="201" y="197"/>
                  </a:lnTo>
                  <a:lnTo>
                    <a:pt x="201" y="194"/>
                  </a:lnTo>
                  <a:lnTo>
                    <a:pt x="201" y="194"/>
                  </a:lnTo>
                  <a:lnTo>
                    <a:pt x="201" y="194"/>
                  </a:lnTo>
                  <a:lnTo>
                    <a:pt x="201" y="192"/>
                  </a:lnTo>
                  <a:lnTo>
                    <a:pt x="201" y="192"/>
                  </a:lnTo>
                  <a:lnTo>
                    <a:pt x="203" y="192"/>
                  </a:lnTo>
                  <a:lnTo>
                    <a:pt x="205" y="190"/>
                  </a:lnTo>
                  <a:lnTo>
                    <a:pt x="205" y="190"/>
                  </a:lnTo>
                  <a:lnTo>
                    <a:pt x="205" y="187"/>
                  </a:lnTo>
                  <a:lnTo>
                    <a:pt x="205" y="187"/>
                  </a:lnTo>
                  <a:lnTo>
                    <a:pt x="205" y="187"/>
                  </a:lnTo>
                  <a:lnTo>
                    <a:pt x="208" y="190"/>
                  </a:lnTo>
                  <a:lnTo>
                    <a:pt x="208" y="190"/>
                  </a:lnTo>
                  <a:lnTo>
                    <a:pt x="208" y="190"/>
                  </a:lnTo>
                  <a:lnTo>
                    <a:pt x="208" y="190"/>
                  </a:lnTo>
                  <a:lnTo>
                    <a:pt x="210" y="187"/>
                  </a:lnTo>
                  <a:lnTo>
                    <a:pt x="210" y="185"/>
                  </a:lnTo>
                  <a:lnTo>
                    <a:pt x="210" y="185"/>
                  </a:lnTo>
                  <a:lnTo>
                    <a:pt x="210" y="187"/>
                  </a:lnTo>
                  <a:lnTo>
                    <a:pt x="210" y="187"/>
                  </a:lnTo>
                  <a:lnTo>
                    <a:pt x="210" y="190"/>
                  </a:lnTo>
                  <a:lnTo>
                    <a:pt x="210" y="190"/>
                  </a:lnTo>
                  <a:lnTo>
                    <a:pt x="210" y="190"/>
                  </a:lnTo>
                  <a:lnTo>
                    <a:pt x="213" y="190"/>
                  </a:lnTo>
                  <a:lnTo>
                    <a:pt x="213" y="187"/>
                  </a:lnTo>
                  <a:lnTo>
                    <a:pt x="213" y="187"/>
                  </a:lnTo>
                  <a:lnTo>
                    <a:pt x="215" y="185"/>
                  </a:lnTo>
                  <a:lnTo>
                    <a:pt x="215" y="185"/>
                  </a:lnTo>
                  <a:lnTo>
                    <a:pt x="215" y="185"/>
                  </a:lnTo>
                  <a:lnTo>
                    <a:pt x="215" y="185"/>
                  </a:lnTo>
                  <a:lnTo>
                    <a:pt x="215" y="187"/>
                  </a:lnTo>
                  <a:lnTo>
                    <a:pt x="215" y="187"/>
                  </a:lnTo>
                  <a:lnTo>
                    <a:pt x="217" y="185"/>
                  </a:lnTo>
                  <a:lnTo>
                    <a:pt x="217" y="185"/>
                  </a:lnTo>
                  <a:lnTo>
                    <a:pt x="220" y="183"/>
                  </a:lnTo>
                  <a:lnTo>
                    <a:pt x="220" y="183"/>
                  </a:lnTo>
                  <a:lnTo>
                    <a:pt x="222" y="180"/>
                  </a:lnTo>
                  <a:lnTo>
                    <a:pt x="222" y="178"/>
                  </a:lnTo>
                  <a:lnTo>
                    <a:pt x="222" y="178"/>
                  </a:lnTo>
                  <a:lnTo>
                    <a:pt x="224" y="178"/>
                  </a:lnTo>
                  <a:lnTo>
                    <a:pt x="224" y="178"/>
                  </a:lnTo>
                  <a:lnTo>
                    <a:pt x="224" y="176"/>
                  </a:lnTo>
                  <a:lnTo>
                    <a:pt x="224" y="176"/>
                  </a:lnTo>
                  <a:lnTo>
                    <a:pt x="224" y="176"/>
                  </a:lnTo>
                  <a:lnTo>
                    <a:pt x="224" y="176"/>
                  </a:lnTo>
                  <a:lnTo>
                    <a:pt x="224" y="176"/>
                  </a:lnTo>
                  <a:lnTo>
                    <a:pt x="224" y="176"/>
                  </a:lnTo>
                  <a:lnTo>
                    <a:pt x="224" y="176"/>
                  </a:lnTo>
                  <a:lnTo>
                    <a:pt x="224" y="176"/>
                  </a:lnTo>
                  <a:lnTo>
                    <a:pt x="229" y="176"/>
                  </a:lnTo>
                  <a:lnTo>
                    <a:pt x="229" y="176"/>
                  </a:lnTo>
                  <a:lnTo>
                    <a:pt x="231" y="176"/>
                  </a:lnTo>
                  <a:lnTo>
                    <a:pt x="231" y="176"/>
                  </a:lnTo>
                  <a:lnTo>
                    <a:pt x="231" y="176"/>
                  </a:lnTo>
                  <a:lnTo>
                    <a:pt x="234" y="176"/>
                  </a:lnTo>
                  <a:lnTo>
                    <a:pt x="234" y="176"/>
                  </a:lnTo>
                  <a:lnTo>
                    <a:pt x="234" y="173"/>
                  </a:lnTo>
                  <a:lnTo>
                    <a:pt x="234" y="173"/>
                  </a:lnTo>
                  <a:lnTo>
                    <a:pt x="234" y="173"/>
                  </a:lnTo>
                  <a:lnTo>
                    <a:pt x="234" y="173"/>
                  </a:lnTo>
                  <a:lnTo>
                    <a:pt x="231" y="171"/>
                  </a:lnTo>
                  <a:lnTo>
                    <a:pt x="231" y="171"/>
                  </a:lnTo>
                  <a:lnTo>
                    <a:pt x="231" y="171"/>
                  </a:lnTo>
                  <a:lnTo>
                    <a:pt x="231" y="171"/>
                  </a:lnTo>
                  <a:lnTo>
                    <a:pt x="231" y="171"/>
                  </a:lnTo>
                  <a:lnTo>
                    <a:pt x="229" y="171"/>
                  </a:lnTo>
                  <a:lnTo>
                    <a:pt x="229" y="171"/>
                  </a:lnTo>
                  <a:lnTo>
                    <a:pt x="229" y="171"/>
                  </a:lnTo>
                  <a:lnTo>
                    <a:pt x="231" y="171"/>
                  </a:lnTo>
                  <a:lnTo>
                    <a:pt x="231" y="171"/>
                  </a:lnTo>
                  <a:lnTo>
                    <a:pt x="234" y="171"/>
                  </a:lnTo>
                  <a:lnTo>
                    <a:pt x="234" y="173"/>
                  </a:lnTo>
                  <a:lnTo>
                    <a:pt x="234" y="173"/>
                  </a:lnTo>
                  <a:lnTo>
                    <a:pt x="234" y="173"/>
                  </a:lnTo>
                  <a:lnTo>
                    <a:pt x="234" y="171"/>
                  </a:lnTo>
                  <a:lnTo>
                    <a:pt x="234" y="171"/>
                  </a:lnTo>
                  <a:lnTo>
                    <a:pt x="234" y="168"/>
                  </a:lnTo>
                  <a:lnTo>
                    <a:pt x="234" y="168"/>
                  </a:lnTo>
                  <a:lnTo>
                    <a:pt x="234" y="168"/>
                  </a:lnTo>
                  <a:lnTo>
                    <a:pt x="234" y="166"/>
                  </a:lnTo>
                  <a:lnTo>
                    <a:pt x="234" y="166"/>
                  </a:lnTo>
                  <a:lnTo>
                    <a:pt x="234" y="166"/>
                  </a:lnTo>
                  <a:lnTo>
                    <a:pt x="234" y="166"/>
                  </a:lnTo>
                  <a:lnTo>
                    <a:pt x="234" y="166"/>
                  </a:lnTo>
                  <a:lnTo>
                    <a:pt x="234" y="166"/>
                  </a:lnTo>
                  <a:lnTo>
                    <a:pt x="234" y="168"/>
                  </a:lnTo>
                  <a:lnTo>
                    <a:pt x="234" y="166"/>
                  </a:lnTo>
                  <a:lnTo>
                    <a:pt x="234" y="166"/>
                  </a:lnTo>
                  <a:lnTo>
                    <a:pt x="234" y="164"/>
                  </a:lnTo>
                  <a:lnTo>
                    <a:pt x="234" y="161"/>
                  </a:lnTo>
                  <a:lnTo>
                    <a:pt x="234" y="164"/>
                  </a:lnTo>
                  <a:lnTo>
                    <a:pt x="231" y="164"/>
                  </a:lnTo>
                  <a:lnTo>
                    <a:pt x="231" y="164"/>
                  </a:lnTo>
                  <a:lnTo>
                    <a:pt x="231" y="164"/>
                  </a:lnTo>
                  <a:lnTo>
                    <a:pt x="231" y="164"/>
                  </a:lnTo>
                  <a:lnTo>
                    <a:pt x="231" y="164"/>
                  </a:lnTo>
                  <a:lnTo>
                    <a:pt x="231" y="161"/>
                  </a:lnTo>
                  <a:lnTo>
                    <a:pt x="231" y="161"/>
                  </a:lnTo>
                  <a:lnTo>
                    <a:pt x="231" y="161"/>
                  </a:lnTo>
                  <a:lnTo>
                    <a:pt x="234" y="161"/>
                  </a:lnTo>
                  <a:lnTo>
                    <a:pt x="234" y="161"/>
                  </a:lnTo>
                  <a:lnTo>
                    <a:pt x="234" y="161"/>
                  </a:lnTo>
                  <a:lnTo>
                    <a:pt x="234" y="159"/>
                  </a:lnTo>
                  <a:lnTo>
                    <a:pt x="234" y="159"/>
                  </a:lnTo>
                  <a:lnTo>
                    <a:pt x="234" y="159"/>
                  </a:lnTo>
                  <a:lnTo>
                    <a:pt x="234" y="157"/>
                  </a:lnTo>
                  <a:lnTo>
                    <a:pt x="234" y="159"/>
                  </a:lnTo>
                  <a:lnTo>
                    <a:pt x="231" y="159"/>
                  </a:lnTo>
                  <a:lnTo>
                    <a:pt x="231" y="159"/>
                  </a:lnTo>
                  <a:lnTo>
                    <a:pt x="234" y="157"/>
                  </a:lnTo>
                  <a:lnTo>
                    <a:pt x="236" y="157"/>
                  </a:lnTo>
                  <a:lnTo>
                    <a:pt x="236" y="154"/>
                  </a:lnTo>
                  <a:lnTo>
                    <a:pt x="236" y="154"/>
                  </a:lnTo>
                  <a:lnTo>
                    <a:pt x="236" y="154"/>
                  </a:lnTo>
                  <a:lnTo>
                    <a:pt x="236" y="154"/>
                  </a:lnTo>
                  <a:lnTo>
                    <a:pt x="236" y="154"/>
                  </a:lnTo>
                  <a:lnTo>
                    <a:pt x="236" y="154"/>
                  </a:lnTo>
                  <a:lnTo>
                    <a:pt x="236" y="154"/>
                  </a:lnTo>
                  <a:lnTo>
                    <a:pt x="236" y="154"/>
                  </a:lnTo>
                  <a:lnTo>
                    <a:pt x="236" y="152"/>
                  </a:lnTo>
                  <a:lnTo>
                    <a:pt x="234" y="152"/>
                  </a:lnTo>
                  <a:lnTo>
                    <a:pt x="234" y="152"/>
                  </a:lnTo>
                  <a:lnTo>
                    <a:pt x="234" y="152"/>
                  </a:lnTo>
                  <a:lnTo>
                    <a:pt x="236" y="152"/>
                  </a:lnTo>
                  <a:lnTo>
                    <a:pt x="236" y="152"/>
                  </a:lnTo>
                  <a:lnTo>
                    <a:pt x="236" y="152"/>
                  </a:lnTo>
                  <a:lnTo>
                    <a:pt x="236" y="152"/>
                  </a:lnTo>
                  <a:lnTo>
                    <a:pt x="239" y="152"/>
                  </a:lnTo>
                  <a:lnTo>
                    <a:pt x="239" y="152"/>
                  </a:lnTo>
                  <a:lnTo>
                    <a:pt x="239" y="152"/>
                  </a:lnTo>
                  <a:lnTo>
                    <a:pt x="241" y="152"/>
                  </a:lnTo>
                  <a:lnTo>
                    <a:pt x="241" y="150"/>
                  </a:lnTo>
                  <a:lnTo>
                    <a:pt x="241" y="150"/>
                  </a:lnTo>
                  <a:lnTo>
                    <a:pt x="239" y="150"/>
                  </a:lnTo>
                  <a:lnTo>
                    <a:pt x="239" y="150"/>
                  </a:lnTo>
                  <a:lnTo>
                    <a:pt x="239" y="150"/>
                  </a:lnTo>
                  <a:lnTo>
                    <a:pt x="241" y="150"/>
                  </a:lnTo>
                  <a:lnTo>
                    <a:pt x="241" y="150"/>
                  </a:lnTo>
                  <a:lnTo>
                    <a:pt x="241" y="150"/>
                  </a:lnTo>
                  <a:lnTo>
                    <a:pt x="243" y="150"/>
                  </a:lnTo>
                  <a:lnTo>
                    <a:pt x="243" y="150"/>
                  </a:lnTo>
                  <a:lnTo>
                    <a:pt x="243" y="150"/>
                  </a:lnTo>
                  <a:lnTo>
                    <a:pt x="243" y="150"/>
                  </a:lnTo>
                  <a:lnTo>
                    <a:pt x="243" y="147"/>
                  </a:lnTo>
                  <a:lnTo>
                    <a:pt x="243" y="150"/>
                  </a:lnTo>
                  <a:lnTo>
                    <a:pt x="246" y="150"/>
                  </a:lnTo>
                  <a:lnTo>
                    <a:pt x="246" y="150"/>
                  </a:lnTo>
                  <a:lnTo>
                    <a:pt x="246" y="150"/>
                  </a:lnTo>
                  <a:lnTo>
                    <a:pt x="246" y="147"/>
                  </a:lnTo>
                  <a:lnTo>
                    <a:pt x="246" y="147"/>
                  </a:lnTo>
                  <a:lnTo>
                    <a:pt x="243" y="147"/>
                  </a:lnTo>
                  <a:lnTo>
                    <a:pt x="243" y="147"/>
                  </a:lnTo>
                  <a:lnTo>
                    <a:pt x="243" y="145"/>
                  </a:lnTo>
                  <a:lnTo>
                    <a:pt x="241" y="145"/>
                  </a:lnTo>
                  <a:lnTo>
                    <a:pt x="241" y="142"/>
                  </a:lnTo>
                  <a:lnTo>
                    <a:pt x="243" y="145"/>
                  </a:lnTo>
                  <a:lnTo>
                    <a:pt x="243" y="142"/>
                  </a:lnTo>
                  <a:lnTo>
                    <a:pt x="243" y="142"/>
                  </a:lnTo>
                  <a:lnTo>
                    <a:pt x="243" y="140"/>
                  </a:lnTo>
                  <a:lnTo>
                    <a:pt x="241" y="140"/>
                  </a:lnTo>
                  <a:lnTo>
                    <a:pt x="241" y="140"/>
                  </a:lnTo>
                  <a:lnTo>
                    <a:pt x="241" y="138"/>
                  </a:lnTo>
                  <a:lnTo>
                    <a:pt x="241" y="138"/>
                  </a:lnTo>
                  <a:lnTo>
                    <a:pt x="243" y="138"/>
                  </a:lnTo>
                  <a:lnTo>
                    <a:pt x="243" y="138"/>
                  </a:lnTo>
                  <a:lnTo>
                    <a:pt x="243" y="138"/>
                  </a:lnTo>
                  <a:lnTo>
                    <a:pt x="243" y="138"/>
                  </a:lnTo>
                  <a:lnTo>
                    <a:pt x="243" y="138"/>
                  </a:lnTo>
                  <a:lnTo>
                    <a:pt x="243" y="135"/>
                  </a:lnTo>
                  <a:lnTo>
                    <a:pt x="243" y="135"/>
                  </a:lnTo>
                  <a:lnTo>
                    <a:pt x="243" y="135"/>
                  </a:lnTo>
                  <a:lnTo>
                    <a:pt x="241" y="135"/>
                  </a:lnTo>
                  <a:lnTo>
                    <a:pt x="241" y="135"/>
                  </a:lnTo>
                  <a:lnTo>
                    <a:pt x="239" y="135"/>
                  </a:lnTo>
                  <a:lnTo>
                    <a:pt x="239" y="133"/>
                  </a:lnTo>
                  <a:lnTo>
                    <a:pt x="239" y="133"/>
                  </a:lnTo>
                  <a:lnTo>
                    <a:pt x="239" y="133"/>
                  </a:lnTo>
                  <a:lnTo>
                    <a:pt x="239" y="133"/>
                  </a:lnTo>
                  <a:lnTo>
                    <a:pt x="239" y="133"/>
                  </a:lnTo>
                  <a:lnTo>
                    <a:pt x="239" y="133"/>
                  </a:lnTo>
                  <a:lnTo>
                    <a:pt x="239" y="133"/>
                  </a:lnTo>
                  <a:lnTo>
                    <a:pt x="239" y="133"/>
                  </a:lnTo>
                  <a:lnTo>
                    <a:pt x="239" y="131"/>
                  </a:lnTo>
                  <a:lnTo>
                    <a:pt x="239" y="131"/>
                  </a:lnTo>
                  <a:lnTo>
                    <a:pt x="239" y="131"/>
                  </a:lnTo>
                  <a:lnTo>
                    <a:pt x="239" y="131"/>
                  </a:lnTo>
                  <a:lnTo>
                    <a:pt x="239" y="131"/>
                  </a:lnTo>
                  <a:lnTo>
                    <a:pt x="241" y="133"/>
                  </a:lnTo>
                  <a:lnTo>
                    <a:pt x="241" y="131"/>
                  </a:lnTo>
                  <a:lnTo>
                    <a:pt x="241" y="131"/>
                  </a:lnTo>
                  <a:lnTo>
                    <a:pt x="241" y="131"/>
                  </a:lnTo>
                  <a:lnTo>
                    <a:pt x="243" y="131"/>
                  </a:lnTo>
                  <a:lnTo>
                    <a:pt x="243" y="131"/>
                  </a:lnTo>
                  <a:lnTo>
                    <a:pt x="243" y="131"/>
                  </a:lnTo>
                  <a:lnTo>
                    <a:pt x="246" y="131"/>
                  </a:lnTo>
                  <a:lnTo>
                    <a:pt x="246" y="131"/>
                  </a:lnTo>
                  <a:lnTo>
                    <a:pt x="246" y="131"/>
                  </a:lnTo>
                  <a:lnTo>
                    <a:pt x="246" y="131"/>
                  </a:lnTo>
                  <a:lnTo>
                    <a:pt x="246" y="131"/>
                  </a:lnTo>
                  <a:lnTo>
                    <a:pt x="246" y="131"/>
                  </a:lnTo>
                  <a:lnTo>
                    <a:pt x="246" y="131"/>
                  </a:lnTo>
                  <a:lnTo>
                    <a:pt x="246" y="131"/>
                  </a:lnTo>
                  <a:lnTo>
                    <a:pt x="246" y="133"/>
                  </a:lnTo>
                  <a:lnTo>
                    <a:pt x="246" y="133"/>
                  </a:lnTo>
                  <a:lnTo>
                    <a:pt x="246" y="133"/>
                  </a:lnTo>
                  <a:lnTo>
                    <a:pt x="246" y="133"/>
                  </a:lnTo>
                  <a:lnTo>
                    <a:pt x="246" y="133"/>
                  </a:lnTo>
                  <a:lnTo>
                    <a:pt x="246" y="133"/>
                  </a:lnTo>
                  <a:lnTo>
                    <a:pt x="246" y="135"/>
                  </a:lnTo>
                  <a:lnTo>
                    <a:pt x="246" y="135"/>
                  </a:lnTo>
                  <a:lnTo>
                    <a:pt x="243" y="135"/>
                  </a:lnTo>
                  <a:lnTo>
                    <a:pt x="246" y="135"/>
                  </a:lnTo>
                  <a:lnTo>
                    <a:pt x="246" y="135"/>
                  </a:lnTo>
                  <a:lnTo>
                    <a:pt x="248" y="135"/>
                  </a:lnTo>
                  <a:lnTo>
                    <a:pt x="248" y="135"/>
                  </a:lnTo>
                  <a:lnTo>
                    <a:pt x="248" y="135"/>
                  </a:lnTo>
                  <a:lnTo>
                    <a:pt x="248" y="135"/>
                  </a:lnTo>
                  <a:lnTo>
                    <a:pt x="248" y="138"/>
                  </a:lnTo>
                  <a:lnTo>
                    <a:pt x="248" y="138"/>
                  </a:lnTo>
                  <a:lnTo>
                    <a:pt x="248" y="138"/>
                  </a:lnTo>
                  <a:lnTo>
                    <a:pt x="250" y="138"/>
                  </a:lnTo>
                  <a:lnTo>
                    <a:pt x="250" y="138"/>
                  </a:lnTo>
                  <a:lnTo>
                    <a:pt x="250" y="138"/>
                  </a:lnTo>
                  <a:lnTo>
                    <a:pt x="250" y="138"/>
                  </a:lnTo>
                  <a:lnTo>
                    <a:pt x="250" y="135"/>
                  </a:lnTo>
                  <a:lnTo>
                    <a:pt x="250" y="135"/>
                  </a:lnTo>
                  <a:lnTo>
                    <a:pt x="250" y="135"/>
                  </a:lnTo>
                  <a:lnTo>
                    <a:pt x="250" y="138"/>
                  </a:lnTo>
                  <a:lnTo>
                    <a:pt x="250" y="138"/>
                  </a:lnTo>
                  <a:lnTo>
                    <a:pt x="253" y="138"/>
                  </a:lnTo>
                  <a:lnTo>
                    <a:pt x="253" y="138"/>
                  </a:lnTo>
                  <a:lnTo>
                    <a:pt x="253" y="138"/>
                  </a:lnTo>
                  <a:lnTo>
                    <a:pt x="253" y="138"/>
                  </a:lnTo>
                  <a:lnTo>
                    <a:pt x="253" y="138"/>
                  </a:lnTo>
                  <a:lnTo>
                    <a:pt x="253" y="135"/>
                  </a:lnTo>
                  <a:lnTo>
                    <a:pt x="253" y="135"/>
                  </a:lnTo>
                  <a:lnTo>
                    <a:pt x="253" y="135"/>
                  </a:lnTo>
                  <a:lnTo>
                    <a:pt x="250" y="135"/>
                  </a:lnTo>
                  <a:lnTo>
                    <a:pt x="250" y="135"/>
                  </a:lnTo>
                  <a:lnTo>
                    <a:pt x="248" y="133"/>
                  </a:lnTo>
                  <a:lnTo>
                    <a:pt x="248" y="133"/>
                  </a:lnTo>
                  <a:lnTo>
                    <a:pt x="248" y="133"/>
                  </a:lnTo>
                  <a:lnTo>
                    <a:pt x="250" y="133"/>
                  </a:lnTo>
                  <a:lnTo>
                    <a:pt x="250" y="133"/>
                  </a:lnTo>
                  <a:lnTo>
                    <a:pt x="250" y="133"/>
                  </a:lnTo>
                  <a:lnTo>
                    <a:pt x="250" y="133"/>
                  </a:lnTo>
                  <a:lnTo>
                    <a:pt x="253" y="135"/>
                  </a:lnTo>
                  <a:lnTo>
                    <a:pt x="253" y="135"/>
                  </a:lnTo>
                  <a:lnTo>
                    <a:pt x="253" y="135"/>
                  </a:lnTo>
                  <a:lnTo>
                    <a:pt x="255" y="135"/>
                  </a:lnTo>
                  <a:lnTo>
                    <a:pt x="255" y="135"/>
                  </a:lnTo>
                  <a:lnTo>
                    <a:pt x="255" y="135"/>
                  </a:lnTo>
                  <a:lnTo>
                    <a:pt x="257" y="135"/>
                  </a:lnTo>
                  <a:lnTo>
                    <a:pt x="257" y="133"/>
                  </a:lnTo>
                  <a:lnTo>
                    <a:pt x="257" y="133"/>
                  </a:lnTo>
                  <a:lnTo>
                    <a:pt x="255" y="133"/>
                  </a:lnTo>
                  <a:lnTo>
                    <a:pt x="255" y="131"/>
                  </a:lnTo>
                  <a:lnTo>
                    <a:pt x="257" y="133"/>
                  </a:lnTo>
                  <a:lnTo>
                    <a:pt x="257" y="133"/>
                  </a:lnTo>
                  <a:lnTo>
                    <a:pt x="257" y="133"/>
                  </a:lnTo>
                  <a:lnTo>
                    <a:pt x="257" y="131"/>
                  </a:lnTo>
                  <a:lnTo>
                    <a:pt x="257" y="131"/>
                  </a:lnTo>
                  <a:lnTo>
                    <a:pt x="257" y="131"/>
                  </a:lnTo>
                  <a:lnTo>
                    <a:pt x="257" y="131"/>
                  </a:lnTo>
                  <a:lnTo>
                    <a:pt x="257" y="131"/>
                  </a:lnTo>
                  <a:lnTo>
                    <a:pt x="257" y="131"/>
                  </a:lnTo>
                  <a:lnTo>
                    <a:pt x="257" y="131"/>
                  </a:lnTo>
                  <a:lnTo>
                    <a:pt x="257" y="131"/>
                  </a:lnTo>
                  <a:lnTo>
                    <a:pt x="257" y="131"/>
                  </a:lnTo>
                  <a:lnTo>
                    <a:pt x="260" y="131"/>
                  </a:lnTo>
                  <a:lnTo>
                    <a:pt x="257" y="133"/>
                  </a:lnTo>
                  <a:lnTo>
                    <a:pt x="260" y="133"/>
                  </a:lnTo>
                  <a:lnTo>
                    <a:pt x="260" y="131"/>
                  </a:lnTo>
                  <a:lnTo>
                    <a:pt x="260" y="131"/>
                  </a:lnTo>
                  <a:lnTo>
                    <a:pt x="260" y="131"/>
                  </a:lnTo>
                  <a:lnTo>
                    <a:pt x="260" y="131"/>
                  </a:lnTo>
                  <a:lnTo>
                    <a:pt x="260" y="131"/>
                  </a:lnTo>
                  <a:lnTo>
                    <a:pt x="260" y="133"/>
                  </a:lnTo>
                  <a:lnTo>
                    <a:pt x="260" y="131"/>
                  </a:lnTo>
                  <a:lnTo>
                    <a:pt x="260" y="131"/>
                  </a:lnTo>
                  <a:lnTo>
                    <a:pt x="260" y="131"/>
                  </a:lnTo>
                  <a:lnTo>
                    <a:pt x="260" y="131"/>
                  </a:lnTo>
                  <a:lnTo>
                    <a:pt x="260" y="131"/>
                  </a:lnTo>
                  <a:lnTo>
                    <a:pt x="260" y="131"/>
                  </a:lnTo>
                  <a:lnTo>
                    <a:pt x="260" y="131"/>
                  </a:lnTo>
                  <a:lnTo>
                    <a:pt x="260" y="133"/>
                  </a:lnTo>
                  <a:lnTo>
                    <a:pt x="260" y="133"/>
                  </a:lnTo>
                  <a:lnTo>
                    <a:pt x="262" y="133"/>
                  </a:lnTo>
                  <a:lnTo>
                    <a:pt x="262" y="131"/>
                  </a:lnTo>
                  <a:lnTo>
                    <a:pt x="262" y="131"/>
                  </a:lnTo>
                  <a:lnTo>
                    <a:pt x="262" y="131"/>
                  </a:lnTo>
                  <a:lnTo>
                    <a:pt x="262" y="131"/>
                  </a:lnTo>
                  <a:lnTo>
                    <a:pt x="262" y="131"/>
                  </a:lnTo>
                  <a:lnTo>
                    <a:pt x="262" y="131"/>
                  </a:lnTo>
                  <a:lnTo>
                    <a:pt x="265" y="131"/>
                  </a:lnTo>
                  <a:lnTo>
                    <a:pt x="265" y="131"/>
                  </a:lnTo>
                  <a:lnTo>
                    <a:pt x="262" y="133"/>
                  </a:lnTo>
                  <a:lnTo>
                    <a:pt x="260" y="135"/>
                  </a:lnTo>
                  <a:lnTo>
                    <a:pt x="260" y="135"/>
                  </a:lnTo>
                  <a:lnTo>
                    <a:pt x="260" y="135"/>
                  </a:lnTo>
                  <a:lnTo>
                    <a:pt x="262" y="135"/>
                  </a:lnTo>
                  <a:lnTo>
                    <a:pt x="265" y="135"/>
                  </a:lnTo>
                  <a:lnTo>
                    <a:pt x="265" y="135"/>
                  </a:lnTo>
                  <a:lnTo>
                    <a:pt x="265" y="135"/>
                  </a:lnTo>
                  <a:lnTo>
                    <a:pt x="265" y="135"/>
                  </a:lnTo>
                  <a:lnTo>
                    <a:pt x="265" y="135"/>
                  </a:lnTo>
                  <a:lnTo>
                    <a:pt x="267" y="135"/>
                  </a:lnTo>
                  <a:lnTo>
                    <a:pt x="267" y="135"/>
                  </a:lnTo>
                  <a:lnTo>
                    <a:pt x="267" y="133"/>
                  </a:lnTo>
                  <a:lnTo>
                    <a:pt x="269" y="133"/>
                  </a:lnTo>
                  <a:lnTo>
                    <a:pt x="269" y="133"/>
                  </a:lnTo>
                  <a:lnTo>
                    <a:pt x="267" y="133"/>
                  </a:lnTo>
                  <a:lnTo>
                    <a:pt x="267" y="133"/>
                  </a:lnTo>
                  <a:lnTo>
                    <a:pt x="267" y="133"/>
                  </a:lnTo>
                  <a:lnTo>
                    <a:pt x="267" y="133"/>
                  </a:lnTo>
                  <a:lnTo>
                    <a:pt x="267" y="133"/>
                  </a:lnTo>
                  <a:lnTo>
                    <a:pt x="269" y="133"/>
                  </a:lnTo>
                  <a:lnTo>
                    <a:pt x="269" y="133"/>
                  </a:lnTo>
                  <a:lnTo>
                    <a:pt x="272" y="133"/>
                  </a:lnTo>
                  <a:lnTo>
                    <a:pt x="272" y="133"/>
                  </a:lnTo>
                  <a:lnTo>
                    <a:pt x="272" y="133"/>
                  </a:lnTo>
                  <a:lnTo>
                    <a:pt x="274" y="133"/>
                  </a:lnTo>
                  <a:lnTo>
                    <a:pt x="274" y="131"/>
                  </a:lnTo>
                  <a:lnTo>
                    <a:pt x="274" y="131"/>
                  </a:lnTo>
                  <a:lnTo>
                    <a:pt x="276" y="131"/>
                  </a:lnTo>
                  <a:lnTo>
                    <a:pt x="276" y="131"/>
                  </a:lnTo>
                  <a:lnTo>
                    <a:pt x="276" y="131"/>
                  </a:lnTo>
                  <a:lnTo>
                    <a:pt x="274" y="128"/>
                  </a:lnTo>
                  <a:lnTo>
                    <a:pt x="274" y="128"/>
                  </a:lnTo>
                  <a:lnTo>
                    <a:pt x="274" y="128"/>
                  </a:lnTo>
                  <a:lnTo>
                    <a:pt x="276" y="128"/>
                  </a:lnTo>
                  <a:lnTo>
                    <a:pt x="276" y="128"/>
                  </a:lnTo>
                  <a:lnTo>
                    <a:pt x="276" y="128"/>
                  </a:lnTo>
                  <a:lnTo>
                    <a:pt x="274" y="126"/>
                  </a:lnTo>
                  <a:lnTo>
                    <a:pt x="276" y="126"/>
                  </a:lnTo>
                  <a:lnTo>
                    <a:pt x="276" y="123"/>
                  </a:lnTo>
                  <a:lnTo>
                    <a:pt x="276" y="121"/>
                  </a:lnTo>
                  <a:lnTo>
                    <a:pt x="276" y="121"/>
                  </a:lnTo>
                  <a:lnTo>
                    <a:pt x="276" y="121"/>
                  </a:lnTo>
                  <a:lnTo>
                    <a:pt x="274" y="121"/>
                  </a:lnTo>
                  <a:lnTo>
                    <a:pt x="274" y="121"/>
                  </a:lnTo>
                  <a:lnTo>
                    <a:pt x="274" y="121"/>
                  </a:lnTo>
                  <a:lnTo>
                    <a:pt x="274" y="119"/>
                  </a:lnTo>
                  <a:lnTo>
                    <a:pt x="276" y="119"/>
                  </a:lnTo>
                  <a:lnTo>
                    <a:pt x="276" y="119"/>
                  </a:lnTo>
                  <a:lnTo>
                    <a:pt x="276" y="119"/>
                  </a:lnTo>
                  <a:lnTo>
                    <a:pt x="276" y="116"/>
                  </a:lnTo>
                  <a:lnTo>
                    <a:pt x="276" y="116"/>
                  </a:lnTo>
                  <a:lnTo>
                    <a:pt x="276" y="116"/>
                  </a:lnTo>
                  <a:lnTo>
                    <a:pt x="279" y="116"/>
                  </a:lnTo>
                  <a:lnTo>
                    <a:pt x="279" y="116"/>
                  </a:lnTo>
                  <a:lnTo>
                    <a:pt x="279" y="116"/>
                  </a:lnTo>
                  <a:lnTo>
                    <a:pt x="279" y="114"/>
                  </a:lnTo>
                  <a:lnTo>
                    <a:pt x="279" y="114"/>
                  </a:lnTo>
                  <a:lnTo>
                    <a:pt x="279" y="114"/>
                  </a:lnTo>
                  <a:lnTo>
                    <a:pt x="279" y="114"/>
                  </a:lnTo>
                  <a:lnTo>
                    <a:pt x="281" y="114"/>
                  </a:lnTo>
                  <a:lnTo>
                    <a:pt x="281" y="114"/>
                  </a:lnTo>
                  <a:lnTo>
                    <a:pt x="281" y="116"/>
                  </a:lnTo>
                  <a:lnTo>
                    <a:pt x="281" y="116"/>
                  </a:lnTo>
                  <a:lnTo>
                    <a:pt x="281" y="116"/>
                  </a:lnTo>
                  <a:lnTo>
                    <a:pt x="283" y="116"/>
                  </a:lnTo>
                  <a:lnTo>
                    <a:pt x="283" y="116"/>
                  </a:lnTo>
                  <a:lnTo>
                    <a:pt x="283" y="116"/>
                  </a:lnTo>
                  <a:lnTo>
                    <a:pt x="283" y="114"/>
                  </a:lnTo>
                  <a:lnTo>
                    <a:pt x="283" y="114"/>
                  </a:lnTo>
                  <a:lnTo>
                    <a:pt x="283" y="114"/>
                  </a:lnTo>
                  <a:lnTo>
                    <a:pt x="283" y="114"/>
                  </a:lnTo>
                  <a:lnTo>
                    <a:pt x="283" y="114"/>
                  </a:lnTo>
                  <a:lnTo>
                    <a:pt x="283" y="114"/>
                  </a:lnTo>
                  <a:lnTo>
                    <a:pt x="283" y="114"/>
                  </a:lnTo>
                  <a:lnTo>
                    <a:pt x="283" y="114"/>
                  </a:lnTo>
                  <a:lnTo>
                    <a:pt x="283" y="114"/>
                  </a:lnTo>
                  <a:lnTo>
                    <a:pt x="286" y="114"/>
                  </a:lnTo>
                  <a:lnTo>
                    <a:pt x="286" y="116"/>
                  </a:lnTo>
                  <a:lnTo>
                    <a:pt x="286" y="116"/>
                  </a:lnTo>
                  <a:lnTo>
                    <a:pt x="286" y="116"/>
                  </a:lnTo>
                  <a:lnTo>
                    <a:pt x="288" y="116"/>
                  </a:lnTo>
                  <a:lnTo>
                    <a:pt x="288" y="116"/>
                  </a:lnTo>
                  <a:lnTo>
                    <a:pt x="288" y="114"/>
                  </a:lnTo>
                  <a:lnTo>
                    <a:pt x="288" y="114"/>
                  </a:lnTo>
                  <a:lnTo>
                    <a:pt x="288" y="114"/>
                  </a:lnTo>
                  <a:lnTo>
                    <a:pt x="288" y="114"/>
                  </a:lnTo>
                  <a:lnTo>
                    <a:pt x="288" y="114"/>
                  </a:lnTo>
                  <a:lnTo>
                    <a:pt x="288" y="114"/>
                  </a:lnTo>
                  <a:lnTo>
                    <a:pt x="288" y="114"/>
                  </a:lnTo>
                  <a:lnTo>
                    <a:pt x="288" y="114"/>
                  </a:lnTo>
                  <a:lnTo>
                    <a:pt x="291" y="114"/>
                  </a:lnTo>
                  <a:lnTo>
                    <a:pt x="291" y="114"/>
                  </a:lnTo>
                  <a:lnTo>
                    <a:pt x="288" y="112"/>
                  </a:lnTo>
                  <a:lnTo>
                    <a:pt x="288" y="112"/>
                  </a:lnTo>
                  <a:lnTo>
                    <a:pt x="288" y="112"/>
                  </a:lnTo>
                  <a:lnTo>
                    <a:pt x="291" y="112"/>
                  </a:lnTo>
                  <a:lnTo>
                    <a:pt x="291" y="112"/>
                  </a:lnTo>
                  <a:lnTo>
                    <a:pt x="291" y="112"/>
                  </a:lnTo>
                  <a:lnTo>
                    <a:pt x="291" y="112"/>
                  </a:lnTo>
                  <a:lnTo>
                    <a:pt x="291" y="112"/>
                  </a:lnTo>
                  <a:lnTo>
                    <a:pt x="291" y="112"/>
                  </a:lnTo>
                  <a:lnTo>
                    <a:pt x="291" y="112"/>
                  </a:lnTo>
                  <a:lnTo>
                    <a:pt x="291" y="112"/>
                  </a:lnTo>
                  <a:lnTo>
                    <a:pt x="291" y="112"/>
                  </a:lnTo>
                  <a:lnTo>
                    <a:pt x="291" y="109"/>
                  </a:lnTo>
                  <a:lnTo>
                    <a:pt x="291" y="109"/>
                  </a:lnTo>
                  <a:lnTo>
                    <a:pt x="291" y="109"/>
                  </a:lnTo>
                  <a:lnTo>
                    <a:pt x="291" y="109"/>
                  </a:lnTo>
                  <a:lnTo>
                    <a:pt x="291" y="109"/>
                  </a:lnTo>
                  <a:lnTo>
                    <a:pt x="293" y="109"/>
                  </a:lnTo>
                  <a:lnTo>
                    <a:pt x="293" y="109"/>
                  </a:lnTo>
                  <a:lnTo>
                    <a:pt x="293" y="109"/>
                  </a:lnTo>
                  <a:lnTo>
                    <a:pt x="293" y="109"/>
                  </a:lnTo>
                  <a:lnTo>
                    <a:pt x="293" y="109"/>
                  </a:lnTo>
                  <a:lnTo>
                    <a:pt x="295" y="109"/>
                  </a:lnTo>
                  <a:lnTo>
                    <a:pt x="295" y="109"/>
                  </a:lnTo>
                  <a:lnTo>
                    <a:pt x="295" y="107"/>
                  </a:lnTo>
                  <a:lnTo>
                    <a:pt x="295" y="107"/>
                  </a:lnTo>
                  <a:lnTo>
                    <a:pt x="295" y="107"/>
                  </a:lnTo>
                  <a:lnTo>
                    <a:pt x="295" y="107"/>
                  </a:lnTo>
                  <a:lnTo>
                    <a:pt x="298" y="107"/>
                  </a:lnTo>
                  <a:lnTo>
                    <a:pt x="298" y="107"/>
                  </a:lnTo>
                  <a:lnTo>
                    <a:pt x="298" y="107"/>
                  </a:lnTo>
                  <a:lnTo>
                    <a:pt x="298" y="105"/>
                  </a:lnTo>
                  <a:lnTo>
                    <a:pt x="298" y="105"/>
                  </a:lnTo>
                  <a:lnTo>
                    <a:pt x="298" y="105"/>
                  </a:lnTo>
                  <a:lnTo>
                    <a:pt x="298" y="105"/>
                  </a:lnTo>
                  <a:lnTo>
                    <a:pt x="298" y="105"/>
                  </a:lnTo>
                  <a:lnTo>
                    <a:pt x="295" y="105"/>
                  </a:lnTo>
                  <a:lnTo>
                    <a:pt x="295" y="105"/>
                  </a:lnTo>
                  <a:lnTo>
                    <a:pt x="295" y="105"/>
                  </a:lnTo>
                  <a:lnTo>
                    <a:pt x="295" y="102"/>
                  </a:lnTo>
                  <a:lnTo>
                    <a:pt x="298" y="102"/>
                  </a:lnTo>
                  <a:lnTo>
                    <a:pt x="298" y="102"/>
                  </a:lnTo>
                  <a:lnTo>
                    <a:pt x="298" y="105"/>
                  </a:lnTo>
                  <a:lnTo>
                    <a:pt x="298" y="105"/>
                  </a:lnTo>
                  <a:lnTo>
                    <a:pt x="298" y="105"/>
                  </a:lnTo>
                  <a:lnTo>
                    <a:pt x="300" y="105"/>
                  </a:lnTo>
                  <a:lnTo>
                    <a:pt x="300" y="105"/>
                  </a:lnTo>
                  <a:lnTo>
                    <a:pt x="300" y="105"/>
                  </a:lnTo>
                  <a:lnTo>
                    <a:pt x="298" y="105"/>
                  </a:lnTo>
                  <a:lnTo>
                    <a:pt x="298" y="102"/>
                  </a:lnTo>
                  <a:lnTo>
                    <a:pt x="300" y="102"/>
                  </a:lnTo>
                  <a:lnTo>
                    <a:pt x="300" y="102"/>
                  </a:lnTo>
                  <a:lnTo>
                    <a:pt x="300" y="105"/>
                  </a:lnTo>
                  <a:lnTo>
                    <a:pt x="300" y="105"/>
                  </a:lnTo>
                  <a:lnTo>
                    <a:pt x="300" y="105"/>
                  </a:lnTo>
                  <a:lnTo>
                    <a:pt x="300" y="105"/>
                  </a:lnTo>
                  <a:lnTo>
                    <a:pt x="300" y="102"/>
                  </a:lnTo>
                  <a:lnTo>
                    <a:pt x="302" y="102"/>
                  </a:lnTo>
                  <a:lnTo>
                    <a:pt x="302" y="105"/>
                  </a:lnTo>
                  <a:lnTo>
                    <a:pt x="302" y="105"/>
                  </a:lnTo>
                  <a:lnTo>
                    <a:pt x="302" y="102"/>
                  </a:lnTo>
                  <a:lnTo>
                    <a:pt x="302" y="102"/>
                  </a:lnTo>
                  <a:lnTo>
                    <a:pt x="302" y="102"/>
                  </a:lnTo>
                  <a:lnTo>
                    <a:pt x="302" y="102"/>
                  </a:lnTo>
                  <a:lnTo>
                    <a:pt x="305" y="102"/>
                  </a:lnTo>
                  <a:lnTo>
                    <a:pt x="305" y="105"/>
                  </a:lnTo>
                  <a:lnTo>
                    <a:pt x="305" y="105"/>
                  </a:lnTo>
                  <a:lnTo>
                    <a:pt x="305" y="105"/>
                  </a:lnTo>
                  <a:lnTo>
                    <a:pt x="305" y="105"/>
                  </a:lnTo>
                  <a:lnTo>
                    <a:pt x="305" y="105"/>
                  </a:lnTo>
                  <a:lnTo>
                    <a:pt x="305" y="105"/>
                  </a:lnTo>
                  <a:lnTo>
                    <a:pt x="305" y="105"/>
                  </a:lnTo>
                  <a:lnTo>
                    <a:pt x="305" y="107"/>
                  </a:lnTo>
                  <a:lnTo>
                    <a:pt x="305" y="107"/>
                  </a:lnTo>
                  <a:lnTo>
                    <a:pt x="305" y="107"/>
                  </a:lnTo>
                  <a:lnTo>
                    <a:pt x="305" y="107"/>
                  </a:lnTo>
                  <a:lnTo>
                    <a:pt x="305" y="107"/>
                  </a:lnTo>
                  <a:lnTo>
                    <a:pt x="307" y="107"/>
                  </a:lnTo>
                  <a:lnTo>
                    <a:pt x="307" y="105"/>
                  </a:lnTo>
                  <a:lnTo>
                    <a:pt x="305" y="102"/>
                  </a:lnTo>
                  <a:lnTo>
                    <a:pt x="305" y="102"/>
                  </a:lnTo>
                  <a:lnTo>
                    <a:pt x="302" y="100"/>
                  </a:lnTo>
                  <a:lnTo>
                    <a:pt x="302" y="100"/>
                  </a:lnTo>
                  <a:lnTo>
                    <a:pt x="300" y="100"/>
                  </a:lnTo>
                  <a:lnTo>
                    <a:pt x="300" y="97"/>
                  </a:lnTo>
                  <a:lnTo>
                    <a:pt x="300" y="97"/>
                  </a:lnTo>
                  <a:lnTo>
                    <a:pt x="300" y="97"/>
                  </a:lnTo>
                  <a:lnTo>
                    <a:pt x="298" y="95"/>
                  </a:lnTo>
                  <a:lnTo>
                    <a:pt x="298" y="95"/>
                  </a:lnTo>
                  <a:lnTo>
                    <a:pt x="295" y="95"/>
                  </a:lnTo>
                  <a:lnTo>
                    <a:pt x="295" y="95"/>
                  </a:lnTo>
                  <a:lnTo>
                    <a:pt x="295" y="95"/>
                  </a:lnTo>
                  <a:lnTo>
                    <a:pt x="293" y="97"/>
                  </a:lnTo>
                  <a:lnTo>
                    <a:pt x="291" y="97"/>
                  </a:lnTo>
                  <a:lnTo>
                    <a:pt x="288" y="97"/>
                  </a:lnTo>
                  <a:lnTo>
                    <a:pt x="288" y="97"/>
                  </a:lnTo>
                  <a:lnTo>
                    <a:pt x="286" y="97"/>
                  </a:lnTo>
                  <a:lnTo>
                    <a:pt x="283" y="97"/>
                  </a:lnTo>
                  <a:lnTo>
                    <a:pt x="283" y="97"/>
                  </a:lnTo>
                  <a:lnTo>
                    <a:pt x="283" y="100"/>
                  </a:lnTo>
                  <a:lnTo>
                    <a:pt x="283" y="100"/>
                  </a:lnTo>
                  <a:lnTo>
                    <a:pt x="283" y="100"/>
                  </a:lnTo>
                  <a:lnTo>
                    <a:pt x="281" y="100"/>
                  </a:lnTo>
                  <a:lnTo>
                    <a:pt x="281" y="100"/>
                  </a:lnTo>
                  <a:lnTo>
                    <a:pt x="281" y="100"/>
                  </a:lnTo>
                  <a:lnTo>
                    <a:pt x="281" y="97"/>
                  </a:lnTo>
                  <a:lnTo>
                    <a:pt x="279" y="95"/>
                  </a:lnTo>
                  <a:lnTo>
                    <a:pt x="279" y="95"/>
                  </a:lnTo>
                  <a:lnTo>
                    <a:pt x="279" y="95"/>
                  </a:lnTo>
                  <a:lnTo>
                    <a:pt x="276" y="97"/>
                  </a:lnTo>
                  <a:lnTo>
                    <a:pt x="274" y="100"/>
                  </a:lnTo>
                  <a:lnTo>
                    <a:pt x="274" y="97"/>
                  </a:lnTo>
                  <a:lnTo>
                    <a:pt x="274" y="97"/>
                  </a:lnTo>
                  <a:lnTo>
                    <a:pt x="272" y="93"/>
                  </a:lnTo>
                  <a:lnTo>
                    <a:pt x="269" y="93"/>
                  </a:lnTo>
                  <a:lnTo>
                    <a:pt x="269" y="93"/>
                  </a:lnTo>
                  <a:lnTo>
                    <a:pt x="267" y="93"/>
                  </a:lnTo>
                  <a:lnTo>
                    <a:pt x="265" y="93"/>
                  </a:lnTo>
                  <a:lnTo>
                    <a:pt x="262" y="88"/>
                  </a:lnTo>
                  <a:lnTo>
                    <a:pt x="260" y="88"/>
                  </a:lnTo>
                  <a:lnTo>
                    <a:pt x="257" y="88"/>
                  </a:lnTo>
                  <a:lnTo>
                    <a:pt x="257" y="88"/>
                  </a:lnTo>
                  <a:lnTo>
                    <a:pt x="255" y="86"/>
                  </a:lnTo>
                  <a:lnTo>
                    <a:pt x="255" y="86"/>
                  </a:lnTo>
                  <a:lnTo>
                    <a:pt x="255" y="83"/>
                  </a:lnTo>
                  <a:lnTo>
                    <a:pt x="257" y="83"/>
                  </a:lnTo>
                  <a:lnTo>
                    <a:pt x="257" y="83"/>
                  </a:lnTo>
                  <a:lnTo>
                    <a:pt x="257" y="81"/>
                  </a:lnTo>
                  <a:lnTo>
                    <a:pt x="257" y="81"/>
                  </a:lnTo>
                  <a:lnTo>
                    <a:pt x="255" y="81"/>
                  </a:lnTo>
                  <a:lnTo>
                    <a:pt x="255" y="81"/>
                  </a:lnTo>
                  <a:lnTo>
                    <a:pt x="253" y="81"/>
                  </a:lnTo>
                  <a:lnTo>
                    <a:pt x="253" y="81"/>
                  </a:lnTo>
                  <a:lnTo>
                    <a:pt x="253" y="81"/>
                  </a:lnTo>
                  <a:lnTo>
                    <a:pt x="250" y="81"/>
                  </a:lnTo>
                  <a:lnTo>
                    <a:pt x="250" y="79"/>
                  </a:lnTo>
                  <a:lnTo>
                    <a:pt x="250" y="79"/>
                  </a:lnTo>
                  <a:lnTo>
                    <a:pt x="248" y="79"/>
                  </a:lnTo>
                  <a:lnTo>
                    <a:pt x="248" y="79"/>
                  </a:lnTo>
                  <a:lnTo>
                    <a:pt x="246" y="79"/>
                  </a:lnTo>
                  <a:lnTo>
                    <a:pt x="246" y="79"/>
                  </a:lnTo>
                  <a:lnTo>
                    <a:pt x="243" y="76"/>
                  </a:lnTo>
                  <a:lnTo>
                    <a:pt x="243" y="76"/>
                  </a:lnTo>
                  <a:lnTo>
                    <a:pt x="243" y="76"/>
                  </a:lnTo>
                  <a:lnTo>
                    <a:pt x="243" y="76"/>
                  </a:lnTo>
                  <a:lnTo>
                    <a:pt x="241" y="76"/>
                  </a:lnTo>
                  <a:lnTo>
                    <a:pt x="241" y="76"/>
                  </a:lnTo>
                  <a:lnTo>
                    <a:pt x="241" y="79"/>
                  </a:lnTo>
                  <a:lnTo>
                    <a:pt x="239" y="79"/>
                  </a:lnTo>
                  <a:lnTo>
                    <a:pt x="239" y="79"/>
                  </a:lnTo>
                  <a:lnTo>
                    <a:pt x="239" y="79"/>
                  </a:lnTo>
                  <a:lnTo>
                    <a:pt x="239" y="79"/>
                  </a:lnTo>
                  <a:lnTo>
                    <a:pt x="239" y="76"/>
                  </a:lnTo>
                  <a:lnTo>
                    <a:pt x="239" y="76"/>
                  </a:lnTo>
                  <a:lnTo>
                    <a:pt x="239" y="74"/>
                  </a:lnTo>
                  <a:lnTo>
                    <a:pt x="239" y="74"/>
                  </a:lnTo>
                  <a:lnTo>
                    <a:pt x="239" y="71"/>
                  </a:lnTo>
                  <a:lnTo>
                    <a:pt x="239" y="71"/>
                  </a:lnTo>
                  <a:lnTo>
                    <a:pt x="239" y="71"/>
                  </a:lnTo>
                  <a:lnTo>
                    <a:pt x="239" y="69"/>
                  </a:lnTo>
                  <a:lnTo>
                    <a:pt x="239" y="69"/>
                  </a:lnTo>
                  <a:lnTo>
                    <a:pt x="239" y="69"/>
                  </a:lnTo>
                  <a:lnTo>
                    <a:pt x="239" y="69"/>
                  </a:lnTo>
                  <a:lnTo>
                    <a:pt x="239" y="67"/>
                  </a:lnTo>
                  <a:lnTo>
                    <a:pt x="239" y="67"/>
                  </a:lnTo>
                  <a:lnTo>
                    <a:pt x="239" y="67"/>
                  </a:lnTo>
                  <a:lnTo>
                    <a:pt x="236" y="67"/>
                  </a:lnTo>
                  <a:lnTo>
                    <a:pt x="239" y="64"/>
                  </a:lnTo>
                  <a:lnTo>
                    <a:pt x="239" y="64"/>
                  </a:lnTo>
                  <a:lnTo>
                    <a:pt x="239" y="64"/>
                  </a:lnTo>
                  <a:lnTo>
                    <a:pt x="236" y="60"/>
                  </a:lnTo>
                  <a:lnTo>
                    <a:pt x="236" y="60"/>
                  </a:lnTo>
                  <a:lnTo>
                    <a:pt x="236" y="57"/>
                  </a:lnTo>
                  <a:lnTo>
                    <a:pt x="234" y="57"/>
                  </a:lnTo>
                  <a:lnTo>
                    <a:pt x="234" y="57"/>
                  </a:lnTo>
                  <a:lnTo>
                    <a:pt x="231" y="57"/>
                  </a:lnTo>
                  <a:lnTo>
                    <a:pt x="231" y="57"/>
                  </a:lnTo>
                  <a:lnTo>
                    <a:pt x="231" y="55"/>
                  </a:lnTo>
                  <a:lnTo>
                    <a:pt x="231" y="55"/>
                  </a:lnTo>
                  <a:lnTo>
                    <a:pt x="231" y="52"/>
                  </a:lnTo>
                  <a:lnTo>
                    <a:pt x="231" y="52"/>
                  </a:lnTo>
                  <a:lnTo>
                    <a:pt x="231" y="50"/>
                  </a:lnTo>
                  <a:lnTo>
                    <a:pt x="231" y="50"/>
                  </a:lnTo>
                  <a:lnTo>
                    <a:pt x="231" y="50"/>
                  </a:lnTo>
                  <a:lnTo>
                    <a:pt x="234" y="43"/>
                  </a:lnTo>
                  <a:lnTo>
                    <a:pt x="234" y="43"/>
                  </a:lnTo>
                  <a:lnTo>
                    <a:pt x="234" y="43"/>
                  </a:lnTo>
                  <a:lnTo>
                    <a:pt x="236" y="43"/>
                  </a:lnTo>
                  <a:lnTo>
                    <a:pt x="236" y="43"/>
                  </a:lnTo>
                  <a:lnTo>
                    <a:pt x="236" y="43"/>
                  </a:lnTo>
                  <a:lnTo>
                    <a:pt x="239" y="45"/>
                  </a:lnTo>
                  <a:lnTo>
                    <a:pt x="239" y="45"/>
                  </a:lnTo>
                  <a:lnTo>
                    <a:pt x="239" y="43"/>
                  </a:lnTo>
                  <a:lnTo>
                    <a:pt x="241" y="41"/>
                  </a:lnTo>
                  <a:lnTo>
                    <a:pt x="241" y="41"/>
                  </a:lnTo>
                  <a:lnTo>
                    <a:pt x="241" y="38"/>
                  </a:lnTo>
                  <a:lnTo>
                    <a:pt x="243" y="38"/>
                  </a:lnTo>
                  <a:lnTo>
                    <a:pt x="243" y="36"/>
                  </a:lnTo>
                  <a:lnTo>
                    <a:pt x="243" y="34"/>
                  </a:lnTo>
                  <a:lnTo>
                    <a:pt x="243" y="34"/>
                  </a:lnTo>
                  <a:lnTo>
                    <a:pt x="246" y="34"/>
                  </a:lnTo>
                  <a:lnTo>
                    <a:pt x="246" y="31"/>
                  </a:lnTo>
                  <a:lnTo>
                    <a:pt x="246" y="31"/>
                  </a:lnTo>
                  <a:lnTo>
                    <a:pt x="243" y="31"/>
                  </a:lnTo>
                  <a:lnTo>
                    <a:pt x="243" y="31"/>
                  </a:lnTo>
                  <a:lnTo>
                    <a:pt x="241" y="31"/>
                  </a:lnTo>
                  <a:lnTo>
                    <a:pt x="243" y="31"/>
                  </a:lnTo>
                  <a:lnTo>
                    <a:pt x="241" y="29"/>
                  </a:lnTo>
                  <a:lnTo>
                    <a:pt x="239" y="29"/>
                  </a:lnTo>
                  <a:lnTo>
                    <a:pt x="239" y="29"/>
                  </a:lnTo>
                  <a:lnTo>
                    <a:pt x="239" y="26"/>
                  </a:lnTo>
                  <a:lnTo>
                    <a:pt x="239" y="26"/>
                  </a:lnTo>
                  <a:lnTo>
                    <a:pt x="239" y="26"/>
                  </a:lnTo>
                  <a:lnTo>
                    <a:pt x="236" y="29"/>
                  </a:lnTo>
                  <a:lnTo>
                    <a:pt x="236" y="29"/>
                  </a:lnTo>
                  <a:lnTo>
                    <a:pt x="236" y="29"/>
                  </a:lnTo>
                  <a:lnTo>
                    <a:pt x="236" y="29"/>
                  </a:lnTo>
                  <a:lnTo>
                    <a:pt x="234" y="26"/>
                  </a:lnTo>
                  <a:lnTo>
                    <a:pt x="234" y="26"/>
                  </a:lnTo>
                  <a:lnTo>
                    <a:pt x="234" y="26"/>
                  </a:lnTo>
                  <a:lnTo>
                    <a:pt x="231" y="24"/>
                  </a:lnTo>
                  <a:lnTo>
                    <a:pt x="229" y="24"/>
                  </a:lnTo>
                  <a:lnTo>
                    <a:pt x="229" y="24"/>
                  </a:lnTo>
                  <a:lnTo>
                    <a:pt x="229" y="24"/>
                  </a:lnTo>
                  <a:lnTo>
                    <a:pt x="229" y="26"/>
                  </a:lnTo>
                  <a:lnTo>
                    <a:pt x="227" y="26"/>
                  </a:lnTo>
                  <a:lnTo>
                    <a:pt x="220" y="29"/>
                  </a:lnTo>
                  <a:lnTo>
                    <a:pt x="220" y="29"/>
                  </a:lnTo>
                  <a:lnTo>
                    <a:pt x="217" y="29"/>
                  </a:lnTo>
                  <a:lnTo>
                    <a:pt x="217" y="29"/>
                  </a:lnTo>
                  <a:lnTo>
                    <a:pt x="217" y="29"/>
                  </a:lnTo>
                  <a:lnTo>
                    <a:pt x="215" y="26"/>
                  </a:lnTo>
                  <a:lnTo>
                    <a:pt x="215" y="24"/>
                  </a:lnTo>
                  <a:lnTo>
                    <a:pt x="215" y="24"/>
                  </a:lnTo>
                  <a:lnTo>
                    <a:pt x="213" y="22"/>
                  </a:lnTo>
                  <a:lnTo>
                    <a:pt x="210" y="22"/>
                  </a:lnTo>
                  <a:lnTo>
                    <a:pt x="208" y="22"/>
                  </a:lnTo>
                  <a:lnTo>
                    <a:pt x="203" y="22"/>
                  </a:lnTo>
                  <a:lnTo>
                    <a:pt x="203" y="22"/>
                  </a:lnTo>
                  <a:lnTo>
                    <a:pt x="203" y="24"/>
                  </a:lnTo>
                  <a:lnTo>
                    <a:pt x="201" y="24"/>
                  </a:lnTo>
                  <a:lnTo>
                    <a:pt x="201" y="24"/>
                  </a:lnTo>
                  <a:lnTo>
                    <a:pt x="198" y="24"/>
                  </a:lnTo>
                  <a:lnTo>
                    <a:pt x="198" y="24"/>
                  </a:lnTo>
                  <a:lnTo>
                    <a:pt x="198" y="24"/>
                  </a:lnTo>
                  <a:lnTo>
                    <a:pt x="198" y="24"/>
                  </a:lnTo>
                  <a:lnTo>
                    <a:pt x="196" y="24"/>
                  </a:lnTo>
                  <a:lnTo>
                    <a:pt x="196" y="24"/>
                  </a:lnTo>
                  <a:lnTo>
                    <a:pt x="196" y="24"/>
                  </a:lnTo>
                  <a:lnTo>
                    <a:pt x="196" y="26"/>
                  </a:lnTo>
                  <a:lnTo>
                    <a:pt x="196" y="24"/>
                  </a:lnTo>
                  <a:lnTo>
                    <a:pt x="191" y="22"/>
                  </a:lnTo>
                  <a:lnTo>
                    <a:pt x="191" y="19"/>
                  </a:lnTo>
                  <a:lnTo>
                    <a:pt x="191" y="19"/>
                  </a:lnTo>
                  <a:lnTo>
                    <a:pt x="191" y="19"/>
                  </a:lnTo>
                  <a:lnTo>
                    <a:pt x="191" y="19"/>
                  </a:lnTo>
                  <a:lnTo>
                    <a:pt x="191" y="19"/>
                  </a:lnTo>
                  <a:lnTo>
                    <a:pt x="191" y="19"/>
                  </a:lnTo>
                  <a:lnTo>
                    <a:pt x="189" y="19"/>
                  </a:lnTo>
                  <a:lnTo>
                    <a:pt x="189" y="19"/>
                  </a:lnTo>
                  <a:lnTo>
                    <a:pt x="189" y="17"/>
                  </a:lnTo>
                  <a:lnTo>
                    <a:pt x="187" y="17"/>
                  </a:lnTo>
                  <a:lnTo>
                    <a:pt x="187" y="17"/>
                  </a:lnTo>
                  <a:lnTo>
                    <a:pt x="184" y="17"/>
                  </a:lnTo>
                  <a:lnTo>
                    <a:pt x="182" y="17"/>
                  </a:lnTo>
                  <a:lnTo>
                    <a:pt x="179" y="17"/>
                  </a:lnTo>
                  <a:lnTo>
                    <a:pt x="179" y="15"/>
                  </a:lnTo>
                  <a:lnTo>
                    <a:pt x="179" y="15"/>
                  </a:lnTo>
                  <a:lnTo>
                    <a:pt x="179" y="15"/>
                  </a:lnTo>
                  <a:lnTo>
                    <a:pt x="179" y="12"/>
                  </a:lnTo>
                  <a:lnTo>
                    <a:pt x="179" y="12"/>
                  </a:lnTo>
                  <a:lnTo>
                    <a:pt x="179" y="10"/>
                  </a:lnTo>
                  <a:lnTo>
                    <a:pt x="179" y="10"/>
                  </a:lnTo>
                  <a:lnTo>
                    <a:pt x="177" y="10"/>
                  </a:lnTo>
                  <a:lnTo>
                    <a:pt x="175" y="8"/>
                  </a:lnTo>
                  <a:lnTo>
                    <a:pt x="175" y="5"/>
                  </a:lnTo>
                  <a:lnTo>
                    <a:pt x="175" y="5"/>
                  </a:lnTo>
                  <a:lnTo>
                    <a:pt x="175" y="5"/>
                  </a:lnTo>
                  <a:lnTo>
                    <a:pt x="175" y="5"/>
                  </a:lnTo>
                  <a:lnTo>
                    <a:pt x="172" y="5"/>
                  </a:lnTo>
                  <a:lnTo>
                    <a:pt x="172" y="5"/>
                  </a:lnTo>
                  <a:lnTo>
                    <a:pt x="172" y="5"/>
                  </a:lnTo>
                  <a:lnTo>
                    <a:pt x="172" y="5"/>
                  </a:lnTo>
                  <a:lnTo>
                    <a:pt x="172" y="5"/>
                  </a:lnTo>
                  <a:lnTo>
                    <a:pt x="170" y="3"/>
                  </a:lnTo>
                  <a:lnTo>
                    <a:pt x="170" y="3"/>
                  </a:lnTo>
                  <a:lnTo>
                    <a:pt x="170" y="3"/>
                  </a:lnTo>
                  <a:lnTo>
                    <a:pt x="168" y="0"/>
                  </a:lnTo>
                  <a:lnTo>
                    <a:pt x="168" y="0"/>
                  </a:lnTo>
                  <a:lnTo>
                    <a:pt x="168" y="0"/>
                  </a:lnTo>
                  <a:lnTo>
                    <a:pt x="168" y="0"/>
                  </a:lnTo>
                  <a:lnTo>
                    <a:pt x="165" y="0"/>
                  </a:lnTo>
                  <a:lnTo>
                    <a:pt x="165" y="0"/>
                  </a:lnTo>
                  <a:lnTo>
                    <a:pt x="163" y="3"/>
                  </a:lnTo>
                  <a:lnTo>
                    <a:pt x="163" y="3"/>
                  </a:lnTo>
                  <a:lnTo>
                    <a:pt x="163" y="5"/>
                  </a:lnTo>
                  <a:lnTo>
                    <a:pt x="163" y="5"/>
                  </a:lnTo>
                  <a:lnTo>
                    <a:pt x="163" y="5"/>
                  </a:lnTo>
                  <a:lnTo>
                    <a:pt x="160" y="5"/>
                  </a:lnTo>
                  <a:lnTo>
                    <a:pt x="160" y="5"/>
                  </a:lnTo>
                  <a:lnTo>
                    <a:pt x="160" y="5"/>
                  </a:lnTo>
                  <a:lnTo>
                    <a:pt x="160" y="5"/>
                  </a:lnTo>
                  <a:lnTo>
                    <a:pt x="160" y="5"/>
                  </a:lnTo>
                  <a:lnTo>
                    <a:pt x="160" y="5"/>
                  </a:lnTo>
                  <a:lnTo>
                    <a:pt x="160" y="5"/>
                  </a:lnTo>
                  <a:lnTo>
                    <a:pt x="160" y="5"/>
                  </a:lnTo>
                  <a:lnTo>
                    <a:pt x="158" y="5"/>
                  </a:lnTo>
                  <a:lnTo>
                    <a:pt x="158" y="5"/>
                  </a:lnTo>
                  <a:lnTo>
                    <a:pt x="158" y="5"/>
                  </a:lnTo>
                  <a:lnTo>
                    <a:pt x="156" y="8"/>
                  </a:lnTo>
                  <a:lnTo>
                    <a:pt x="153" y="8"/>
                  </a:lnTo>
                  <a:lnTo>
                    <a:pt x="153" y="8"/>
                  </a:lnTo>
                  <a:lnTo>
                    <a:pt x="151" y="10"/>
                  </a:lnTo>
                  <a:lnTo>
                    <a:pt x="149" y="10"/>
                  </a:lnTo>
                  <a:lnTo>
                    <a:pt x="149" y="12"/>
                  </a:lnTo>
                  <a:lnTo>
                    <a:pt x="146" y="12"/>
                  </a:lnTo>
                  <a:lnTo>
                    <a:pt x="146" y="10"/>
                  </a:lnTo>
                  <a:lnTo>
                    <a:pt x="146" y="10"/>
                  </a:lnTo>
                  <a:lnTo>
                    <a:pt x="144" y="10"/>
                  </a:lnTo>
                  <a:lnTo>
                    <a:pt x="144" y="12"/>
                  </a:lnTo>
                  <a:lnTo>
                    <a:pt x="144" y="12"/>
                  </a:lnTo>
                  <a:lnTo>
                    <a:pt x="144" y="12"/>
                  </a:lnTo>
                  <a:lnTo>
                    <a:pt x="144" y="15"/>
                  </a:lnTo>
                  <a:lnTo>
                    <a:pt x="142" y="15"/>
                  </a:lnTo>
                  <a:lnTo>
                    <a:pt x="142" y="15"/>
                  </a:lnTo>
                  <a:lnTo>
                    <a:pt x="142" y="22"/>
                  </a:lnTo>
                  <a:lnTo>
                    <a:pt x="142" y="24"/>
                  </a:lnTo>
                  <a:lnTo>
                    <a:pt x="142" y="24"/>
                  </a:lnTo>
                  <a:lnTo>
                    <a:pt x="139" y="26"/>
                  </a:lnTo>
                  <a:lnTo>
                    <a:pt x="139" y="26"/>
                  </a:lnTo>
                  <a:lnTo>
                    <a:pt x="137" y="29"/>
                  </a:lnTo>
                  <a:lnTo>
                    <a:pt x="137" y="29"/>
                  </a:lnTo>
                  <a:lnTo>
                    <a:pt x="137" y="31"/>
                  </a:lnTo>
                  <a:lnTo>
                    <a:pt x="134" y="31"/>
                  </a:lnTo>
                  <a:lnTo>
                    <a:pt x="134" y="31"/>
                  </a:lnTo>
                  <a:lnTo>
                    <a:pt x="132" y="31"/>
                  </a:lnTo>
                  <a:lnTo>
                    <a:pt x="132" y="31"/>
                  </a:lnTo>
                  <a:lnTo>
                    <a:pt x="130" y="31"/>
                  </a:lnTo>
                  <a:lnTo>
                    <a:pt x="130" y="31"/>
                  </a:lnTo>
                  <a:lnTo>
                    <a:pt x="130" y="31"/>
                  </a:lnTo>
                  <a:lnTo>
                    <a:pt x="130" y="31"/>
                  </a:lnTo>
                  <a:lnTo>
                    <a:pt x="130" y="31"/>
                  </a:lnTo>
                  <a:lnTo>
                    <a:pt x="130" y="31"/>
                  </a:lnTo>
                  <a:lnTo>
                    <a:pt x="130" y="31"/>
                  </a:lnTo>
                  <a:lnTo>
                    <a:pt x="130" y="29"/>
                  </a:lnTo>
                  <a:lnTo>
                    <a:pt x="130" y="29"/>
                  </a:lnTo>
                  <a:lnTo>
                    <a:pt x="130" y="29"/>
                  </a:lnTo>
                  <a:lnTo>
                    <a:pt x="127" y="29"/>
                  </a:lnTo>
                  <a:lnTo>
                    <a:pt x="127" y="29"/>
                  </a:lnTo>
                  <a:lnTo>
                    <a:pt x="127" y="31"/>
                  </a:lnTo>
                  <a:lnTo>
                    <a:pt x="123" y="34"/>
                  </a:lnTo>
                  <a:lnTo>
                    <a:pt x="123" y="34"/>
                  </a:lnTo>
                  <a:lnTo>
                    <a:pt x="118" y="38"/>
                  </a:lnTo>
                  <a:lnTo>
                    <a:pt x="118" y="38"/>
                  </a:lnTo>
                  <a:lnTo>
                    <a:pt x="118" y="38"/>
                  </a:lnTo>
                  <a:lnTo>
                    <a:pt x="116" y="38"/>
                  </a:lnTo>
                  <a:lnTo>
                    <a:pt x="116" y="36"/>
                  </a:lnTo>
                  <a:lnTo>
                    <a:pt x="113" y="36"/>
                  </a:lnTo>
                  <a:lnTo>
                    <a:pt x="111" y="34"/>
                  </a:lnTo>
                  <a:lnTo>
                    <a:pt x="111" y="34"/>
                  </a:lnTo>
                  <a:lnTo>
                    <a:pt x="111" y="31"/>
                  </a:lnTo>
                  <a:lnTo>
                    <a:pt x="111" y="31"/>
                  </a:lnTo>
                  <a:lnTo>
                    <a:pt x="111" y="29"/>
                  </a:lnTo>
                  <a:lnTo>
                    <a:pt x="111" y="29"/>
                  </a:lnTo>
                  <a:lnTo>
                    <a:pt x="106" y="31"/>
                  </a:lnTo>
                  <a:lnTo>
                    <a:pt x="104" y="31"/>
                  </a:lnTo>
                  <a:lnTo>
                    <a:pt x="104" y="31"/>
                  </a:lnTo>
                  <a:lnTo>
                    <a:pt x="104" y="31"/>
                  </a:lnTo>
                  <a:lnTo>
                    <a:pt x="104" y="34"/>
                  </a:lnTo>
                  <a:lnTo>
                    <a:pt x="101" y="34"/>
                  </a:lnTo>
                  <a:lnTo>
                    <a:pt x="101" y="34"/>
                  </a:lnTo>
                  <a:lnTo>
                    <a:pt x="101" y="36"/>
                  </a:lnTo>
                  <a:lnTo>
                    <a:pt x="99" y="38"/>
                  </a:lnTo>
                  <a:lnTo>
                    <a:pt x="99" y="41"/>
                  </a:lnTo>
                  <a:lnTo>
                    <a:pt x="99" y="41"/>
                  </a:lnTo>
                  <a:lnTo>
                    <a:pt x="99" y="43"/>
                  </a:lnTo>
                  <a:lnTo>
                    <a:pt x="99" y="45"/>
                  </a:lnTo>
                  <a:lnTo>
                    <a:pt x="99" y="45"/>
                  </a:lnTo>
                  <a:lnTo>
                    <a:pt x="99" y="45"/>
                  </a:lnTo>
                  <a:lnTo>
                    <a:pt x="99" y="48"/>
                  </a:lnTo>
                  <a:lnTo>
                    <a:pt x="99" y="48"/>
                  </a:lnTo>
                  <a:lnTo>
                    <a:pt x="97" y="48"/>
                  </a:lnTo>
                  <a:lnTo>
                    <a:pt x="97" y="48"/>
                  </a:lnTo>
                  <a:lnTo>
                    <a:pt x="97" y="48"/>
                  </a:lnTo>
                  <a:lnTo>
                    <a:pt x="94" y="48"/>
                  </a:lnTo>
                  <a:lnTo>
                    <a:pt x="94" y="45"/>
                  </a:lnTo>
                  <a:lnTo>
                    <a:pt x="94" y="45"/>
                  </a:lnTo>
                  <a:lnTo>
                    <a:pt x="94" y="45"/>
                  </a:lnTo>
                  <a:lnTo>
                    <a:pt x="94" y="43"/>
                  </a:lnTo>
                  <a:lnTo>
                    <a:pt x="92" y="43"/>
                  </a:lnTo>
                  <a:lnTo>
                    <a:pt x="92" y="43"/>
                  </a:lnTo>
                  <a:lnTo>
                    <a:pt x="92" y="43"/>
                  </a:lnTo>
                  <a:lnTo>
                    <a:pt x="90" y="43"/>
                  </a:lnTo>
                  <a:lnTo>
                    <a:pt x="90" y="43"/>
                  </a:lnTo>
                  <a:lnTo>
                    <a:pt x="90" y="41"/>
                  </a:lnTo>
                  <a:lnTo>
                    <a:pt x="90" y="41"/>
                  </a:lnTo>
                  <a:lnTo>
                    <a:pt x="90" y="38"/>
                  </a:lnTo>
                  <a:lnTo>
                    <a:pt x="85" y="36"/>
                  </a:lnTo>
                  <a:lnTo>
                    <a:pt x="82" y="31"/>
                  </a:lnTo>
                  <a:lnTo>
                    <a:pt x="80" y="31"/>
                  </a:lnTo>
                  <a:lnTo>
                    <a:pt x="78" y="34"/>
                  </a:lnTo>
                  <a:lnTo>
                    <a:pt x="78" y="34"/>
                  </a:lnTo>
                  <a:lnTo>
                    <a:pt x="78" y="34"/>
                  </a:lnTo>
                  <a:lnTo>
                    <a:pt x="78" y="34"/>
                  </a:lnTo>
                  <a:lnTo>
                    <a:pt x="78" y="36"/>
                  </a:lnTo>
                  <a:lnTo>
                    <a:pt x="75" y="36"/>
                  </a:lnTo>
                  <a:lnTo>
                    <a:pt x="75" y="38"/>
                  </a:lnTo>
                  <a:lnTo>
                    <a:pt x="75" y="41"/>
                  </a:lnTo>
                  <a:lnTo>
                    <a:pt x="75" y="41"/>
                  </a:lnTo>
                  <a:lnTo>
                    <a:pt x="75" y="41"/>
                  </a:lnTo>
                  <a:lnTo>
                    <a:pt x="73" y="43"/>
                  </a:lnTo>
                  <a:lnTo>
                    <a:pt x="73" y="43"/>
                  </a:lnTo>
                  <a:lnTo>
                    <a:pt x="73" y="43"/>
                  </a:lnTo>
                  <a:lnTo>
                    <a:pt x="71" y="43"/>
                  </a:lnTo>
                  <a:lnTo>
                    <a:pt x="71" y="41"/>
                  </a:lnTo>
                  <a:lnTo>
                    <a:pt x="68" y="38"/>
                  </a:lnTo>
                  <a:lnTo>
                    <a:pt x="68" y="38"/>
                  </a:lnTo>
                  <a:lnTo>
                    <a:pt x="68" y="36"/>
                  </a:lnTo>
                  <a:lnTo>
                    <a:pt x="68" y="36"/>
                  </a:lnTo>
                  <a:lnTo>
                    <a:pt x="68" y="36"/>
                  </a:lnTo>
                  <a:lnTo>
                    <a:pt x="68" y="34"/>
                  </a:lnTo>
                  <a:lnTo>
                    <a:pt x="66" y="34"/>
                  </a:lnTo>
                  <a:lnTo>
                    <a:pt x="66" y="34"/>
                  </a:lnTo>
                  <a:lnTo>
                    <a:pt x="66" y="34"/>
                  </a:lnTo>
                  <a:lnTo>
                    <a:pt x="66" y="31"/>
                  </a:lnTo>
                  <a:lnTo>
                    <a:pt x="64" y="31"/>
                  </a:lnTo>
                  <a:lnTo>
                    <a:pt x="64" y="31"/>
                  </a:lnTo>
                  <a:lnTo>
                    <a:pt x="61" y="36"/>
                  </a:lnTo>
                  <a:lnTo>
                    <a:pt x="61" y="38"/>
                  </a:lnTo>
                  <a:lnTo>
                    <a:pt x="59" y="38"/>
                  </a:lnTo>
                  <a:lnTo>
                    <a:pt x="59" y="38"/>
                  </a:lnTo>
                  <a:lnTo>
                    <a:pt x="56" y="41"/>
                  </a:lnTo>
                  <a:lnTo>
                    <a:pt x="54" y="43"/>
                  </a:lnTo>
                  <a:lnTo>
                    <a:pt x="54" y="43"/>
                  </a:lnTo>
                  <a:lnTo>
                    <a:pt x="54" y="45"/>
                  </a:lnTo>
                  <a:lnTo>
                    <a:pt x="54" y="45"/>
                  </a:lnTo>
                  <a:lnTo>
                    <a:pt x="54" y="45"/>
                  </a:lnTo>
                  <a:lnTo>
                    <a:pt x="54" y="45"/>
                  </a:lnTo>
                  <a:lnTo>
                    <a:pt x="52" y="48"/>
                  </a:lnTo>
                  <a:lnTo>
                    <a:pt x="52" y="48"/>
                  </a:lnTo>
                  <a:lnTo>
                    <a:pt x="49" y="48"/>
                  </a:lnTo>
                  <a:lnTo>
                    <a:pt x="49" y="50"/>
                  </a:lnTo>
                  <a:lnTo>
                    <a:pt x="49" y="50"/>
                  </a:lnTo>
                  <a:lnTo>
                    <a:pt x="49" y="50"/>
                  </a:lnTo>
                  <a:lnTo>
                    <a:pt x="49" y="52"/>
                  </a:lnTo>
                  <a:lnTo>
                    <a:pt x="49" y="52"/>
                  </a:lnTo>
                  <a:lnTo>
                    <a:pt x="47" y="52"/>
                  </a:lnTo>
                  <a:lnTo>
                    <a:pt x="47" y="52"/>
                  </a:lnTo>
                  <a:lnTo>
                    <a:pt x="45" y="50"/>
                  </a:lnTo>
                  <a:lnTo>
                    <a:pt x="42" y="50"/>
                  </a:lnTo>
                  <a:lnTo>
                    <a:pt x="42" y="50"/>
                  </a:lnTo>
                  <a:lnTo>
                    <a:pt x="42" y="50"/>
                  </a:lnTo>
                  <a:lnTo>
                    <a:pt x="40" y="45"/>
                  </a:lnTo>
                  <a:lnTo>
                    <a:pt x="40" y="45"/>
                  </a:lnTo>
                  <a:lnTo>
                    <a:pt x="40" y="43"/>
                  </a:lnTo>
                  <a:lnTo>
                    <a:pt x="38" y="43"/>
                  </a:lnTo>
                  <a:lnTo>
                    <a:pt x="38" y="43"/>
                  </a:lnTo>
                  <a:lnTo>
                    <a:pt x="35" y="41"/>
                  </a:lnTo>
                  <a:lnTo>
                    <a:pt x="33" y="41"/>
                  </a:lnTo>
                  <a:lnTo>
                    <a:pt x="30" y="38"/>
                  </a:lnTo>
                  <a:lnTo>
                    <a:pt x="30" y="38"/>
                  </a:lnTo>
                  <a:lnTo>
                    <a:pt x="28" y="38"/>
                  </a:lnTo>
                  <a:lnTo>
                    <a:pt x="26" y="38"/>
                  </a:lnTo>
                  <a:lnTo>
                    <a:pt x="26" y="38"/>
                  </a:lnTo>
                  <a:lnTo>
                    <a:pt x="26" y="36"/>
                  </a:lnTo>
                  <a:lnTo>
                    <a:pt x="26" y="36"/>
                  </a:lnTo>
                  <a:lnTo>
                    <a:pt x="26" y="36"/>
                  </a:lnTo>
                  <a:lnTo>
                    <a:pt x="23" y="36"/>
                  </a:lnTo>
                  <a:lnTo>
                    <a:pt x="23" y="36"/>
                  </a:lnTo>
                  <a:lnTo>
                    <a:pt x="23" y="38"/>
                  </a:lnTo>
                  <a:lnTo>
                    <a:pt x="23" y="38"/>
                  </a:lnTo>
                  <a:lnTo>
                    <a:pt x="23" y="36"/>
                  </a:lnTo>
                  <a:lnTo>
                    <a:pt x="21" y="36"/>
                  </a:lnTo>
                  <a:lnTo>
                    <a:pt x="21" y="34"/>
                  </a:lnTo>
                  <a:lnTo>
                    <a:pt x="21" y="34"/>
                  </a:lnTo>
                  <a:lnTo>
                    <a:pt x="19" y="34"/>
                  </a:lnTo>
                  <a:lnTo>
                    <a:pt x="19" y="34"/>
                  </a:lnTo>
                  <a:lnTo>
                    <a:pt x="16" y="34"/>
                  </a:lnTo>
                  <a:lnTo>
                    <a:pt x="16" y="34"/>
                  </a:lnTo>
                  <a:lnTo>
                    <a:pt x="16" y="36"/>
                  </a:lnTo>
                  <a:lnTo>
                    <a:pt x="16" y="38"/>
                  </a:lnTo>
                  <a:lnTo>
                    <a:pt x="16" y="38"/>
                  </a:lnTo>
                  <a:lnTo>
                    <a:pt x="14" y="38"/>
                  </a:lnTo>
                  <a:lnTo>
                    <a:pt x="14" y="38"/>
                  </a:lnTo>
                  <a:lnTo>
                    <a:pt x="14" y="38"/>
                  </a:lnTo>
                  <a:lnTo>
                    <a:pt x="14" y="38"/>
                  </a:lnTo>
                  <a:lnTo>
                    <a:pt x="14" y="38"/>
                  </a:lnTo>
                  <a:lnTo>
                    <a:pt x="14" y="41"/>
                  </a:lnTo>
                  <a:lnTo>
                    <a:pt x="14" y="41"/>
                  </a:lnTo>
                  <a:lnTo>
                    <a:pt x="14" y="41"/>
                  </a:lnTo>
                  <a:lnTo>
                    <a:pt x="14" y="41"/>
                  </a:lnTo>
                  <a:lnTo>
                    <a:pt x="14" y="41"/>
                  </a:lnTo>
                  <a:lnTo>
                    <a:pt x="14" y="41"/>
                  </a:lnTo>
                  <a:lnTo>
                    <a:pt x="7" y="48"/>
                  </a:lnTo>
                  <a:lnTo>
                    <a:pt x="7" y="50"/>
                  </a:lnTo>
                  <a:lnTo>
                    <a:pt x="7" y="52"/>
                  </a:lnTo>
                  <a:lnTo>
                    <a:pt x="7" y="52"/>
                  </a:lnTo>
                  <a:lnTo>
                    <a:pt x="7" y="52"/>
                  </a:lnTo>
                  <a:lnTo>
                    <a:pt x="4" y="52"/>
                  </a:lnTo>
                  <a:lnTo>
                    <a:pt x="4" y="52"/>
                  </a:lnTo>
                  <a:lnTo>
                    <a:pt x="2" y="52"/>
                  </a:lnTo>
                  <a:lnTo>
                    <a:pt x="2" y="52"/>
                  </a:lnTo>
                  <a:lnTo>
                    <a:pt x="2" y="52"/>
                  </a:lnTo>
                  <a:lnTo>
                    <a:pt x="0" y="55"/>
                  </a:lnTo>
                  <a:lnTo>
                    <a:pt x="2" y="55"/>
                  </a:lnTo>
                  <a:lnTo>
                    <a:pt x="2" y="55"/>
                  </a:lnTo>
                  <a:lnTo>
                    <a:pt x="2" y="57"/>
                  </a:lnTo>
                  <a:lnTo>
                    <a:pt x="2" y="57"/>
                  </a:lnTo>
                  <a:lnTo>
                    <a:pt x="2" y="57"/>
                  </a:lnTo>
                  <a:lnTo>
                    <a:pt x="2" y="57"/>
                  </a:lnTo>
                  <a:lnTo>
                    <a:pt x="2" y="57"/>
                  </a:lnTo>
                  <a:lnTo>
                    <a:pt x="2" y="60"/>
                  </a:lnTo>
                  <a:lnTo>
                    <a:pt x="2" y="60"/>
                  </a:lnTo>
                  <a:lnTo>
                    <a:pt x="4" y="60"/>
                  </a:lnTo>
                  <a:lnTo>
                    <a:pt x="4" y="60"/>
                  </a:lnTo>
                  <a:lnTo>
                    <a:pt x="4" y="62"/>
                  </a:lnTo>
                  <a:lnTo>
                    <a:pt x="4" y="62"/>
                  </a:lnTo>
                  <a:lnTo>
                    <a:pt x="7" y="64"/>
                  </a:lnTo>
                  <a:lnTo>
                    <a:pt x="9" y="64"/>
                  </a:lnTo>
                  <a:lnTo>
                    <a:pt x="14" y="69"/>
                  </a:lnTo>
                  <a:lnTo>
                    <a:pt x="14" y="69"/>
                  </a:lnTo>
                  <a:lnTo>
                    <a:pt x="16" y="71"/>
                  </a:lnTo>
                  <a:lnTo>
                    <a:pt x="16" y="71"/>
                  </a:lnTo>
                  <a:lnTo>
                    <a:pt x="16" y="71"/>
                  </a:lnTo>
                  <a:lnTo>
                    <a:pt x="16" y="74"/>
                  </a:lnTo>
                  <a:lnTo>
                    <a:pt x="19" y="74"/>
                  </a:lnTo>
                  <a:lnTo>
                    <a:pt x="19" y="74"/>
                  </a:lnTo>
                  <a:lnTo>
                    <a:pt x="21" y="76"/>
                  </a:lnTo>
                  <a:lnTo>
                    <a:pt x="19" y="76"/>
                  </a:lnTo>
                  <a:lnTo>
                    <a:pt x="19" y="76"/>
                  </a:lnTo>
                  <a:lnTo>
                    <a:pt x="19" y="76"/>
                  </a:lnTo>
                  <a:lnTo>
                    <a:pt x="19" y="76"/>
                  </a:lnTo>
                  <a:lnTo>
                    <a:pt x="19" y="76"/>
                  </a:lnTo>
                  <a:lnTo>
                    <a:pt x="19" y="79"/>
                  </a:lnTo>
                  <a:lnTo>
                    <a:pt x="21" y="81"/>
                  </a:lnTo>
                  <a:lnTo>
                    <a:pt x="23" y="81"/>
                  </a:lnTo>
                  <a:lnTo>
                    <a:pt x="26" y="81"/>
                  </a:lnTo>
                  <a:lnTo>
                    <a:pt x="28" y="86"/>
                  </a:lnTo>
                  <a:lnTo>
                    <a:pt x="28" y="88"/>
                  </a:lnTo>
                  <a:lnTo>
                    <a:pt x="28" y="93"/>
                  </a:lnTo>
                  <a:lnTo>
                    <a:pt x="28" y="93"/>
                  </a:lnTo>
                  <a:lnTo>
                    <a:pt x="28" y="95"/>
                  </a:lnTo>
                  <a:lnTo>
                    <a:pt x="28" y="95"/>
                  </a:lnTo>
                  <a:lnTo>
                    <a:pt x="28" y="95"/>
                  </a:lnTo>
                  <a:lnTo>
                    <a:pt x="28" y="95"/>
                  </a:lnTo>
                  <a:lnTo>
                    <a:pt x="28" y="95"/>
                  </a:lnTo>
                  <a:lnTo>
                    <a:pt x="33" y="95"/>
                  </a:lnTo>
                  <a:lnTo>
                    <a:pt x="33" y="95"/>
                  </a:lnTo>
                  <a:lnTo>
                    <a:pt x="33" y="95"/>
                  </a:lnTo>
                  <a:lnTo>
                    <a:pt x="35" y="93"/>
                  </a:lnTo>
                  <a:lnTo>
                    <a:pt x="35" y="90"/>
                  </a:lnTo>
                  <a:lnTo>
                    <a:pt x="35" y="86"/>
                  </a:lnTo>
                  <a:lnTo>
                    <a:pt x="38" y="86"/>
                  </a:lnTo>
                  <a:lnTo>
                    <a:pt x="38" y="86"/>
                  </a:lnTo>
                  <a:lnTo>
                    <a:pt x="38" y="88"/>
                  </a:lnTo>
                  <a:lnTo>
                    <a:pt x="38" y="90"/>
                  </a:lnTo>
                  <a:lnTo>
                    <a:pt x="38" y="93"/>
                  </a:lnTo>
                  <a:lnTo>
                    <a:pt x="40" y="93"/>
                  </a:lnTo>
                  <a:lnTo>
                    <a:pt x="40" y="93"/>
                  </a:lnTo>
                  <a:lnTo>
                    <a:pt x="45" y="90"/>
                  </a:lnTo>
                  <a:lnTo>
                    <a:pt x="45" y="90"/>
                  </a:lnTo>
                  <a:lnTo>
                    <a:pt x="45" y="90"/>
                  </a:lnTo>
                  <a:lnTo>
                    <a:pt x="45" y="93"/>
                  </a:lnTo>
                  <a:lnTo>
                    <a:pt x="45" y="93"/>
                  </a:lnTo>
                  <a:lnTo>
                    <a:pt x="45" y="93"/>
                  </a:lnTo>
                  <a:lnTo>
                    <a:pt x="45" y="97"/>
                  </a:lnTo>
                  <a:lnTo>
                    <a:pt x="45" y="97"/>
                  </a:lnTo>
                  <a:lnTo>
                    <a:pt x="45" y="100"/>
                  </a:lnTo>
                  <a:lnTo>
                    <a:pt x="45" y="100"/>
                  </a:lnTo>
                  <a:lnTo>
                    <a:pt x="45" y="100"/>
                  </a:lnTo>
                  <a:lnTo>
                    <a:pt x="45" y="100"/>
                  </a:lnTo>
                  <a:lnTo>
                    <a:pt x="45" y="100"/>
                  </a:lnTo>
                  <a:lnTo>
                    <a:pt x="45" y="102"/>
                  </a:lnTo>
                  <a:lnTo>
                    <a:pt x="42" y="105"/>
                  </a:lnTo>
                  <a:lnTo>
                    <a:pt x="42" y="105"/>
                  </a:lnTo>
                  <a:lnTo>
                    <a:pt x="40" y="109"/>
                  </a:lnTo>
                  <a:lnTo>
                    <a:pt x="40" y="109"/>
                  </a:lnTo>
                  <a:lnTo>
                    <a:pt x="40" y="107"/>
                  </a:lnTo>
                  <a:lnTo>
                    <a:pt x="42" y="107"/>
                  </a:lnTo>
                  <a:lnTo>
                    <a:pt x="42" y="107"/>
                  </a:lnTo>
                  <a:lnTo>
                    <a:pt x="42" y="107"/>
                  </a:lnTo>
                  <a:lnTo>
                    <a:pt x="40" y="112"/>
                  </a:lnTo>
                  <a:lnTo>
                    <a:pt x="40" y="112"/>
                  </a:lnTo>
                  <a:lnTo>
                    <a:pt x="40" y="114"/>
                  </a:lnTo>
                  <a:lnTo>
                    <a:pt x="40" y="116"/>
                  </a:lnTo>
                  <a:lnTo>
                    <a:pt x="40" y="116"/>
                  </a:lnTo>
                  <a:lnTo>
                    <a:pt x="38" y="116"/>
                  </a:lnTo>
                  <a:lnTo>
                    <a:pt x="38" y="116"/>
                  </a:lnTo>
                  <a:lnTo>
                    <a:pt x="38" y="119"/>
                  </a:lnTo>
                  <a:lnTo>
                    <a:pt x="38" y="119"/>
                  </a:lnTo>
                  <a:lnTo>
                    <a:pt x="38" y="119"/>
                  </a:lnTo>
                  <a:lnTo>
                    <a:pt x="40" y="119"/>
                  </a:lnTo>
                  <a:lnTo>
                    <a:pt x="40" y="119"/>
                  </a:lnTo>
                  <a:lnTo>
                    <a:pt x="40" y="119"/>
                  </a:lnTo>
                  <a:lnTo>
                    <a:pt x="40" y="119"/>
                  </a:lnTo>
                  <a:lnTo>
                    <a:pt x="42" y="121"/>
                  </a:lnTo>
                  <a:lnTo>
                    <a:pt x="42" y="121"/>
                  </a:lnTo>
                  <a:lnTo>
                    <a:pt x="40" y="121"/>
                  </a:lnTo>
                  <a:lnTo>
                    <a:pt x="40" y="123"/>
                  </a:lnTo>
                  <a:lnTo>
                    <a:pt x="42" y="123"/>
                  </a:lnTo>
                  <a:lnTo>
                    <a:pt x="42" y="123"/>
                  </a:lnTo>
                  <a:lnTo>
                    <a:pt x="42" y="123"/>
                  </a:lnTo>
                  <a:lnTo>
                    <a:pt x="42" y="123"/>
                  </a:lnTo>
                  <a:lnTo>
                    <a:pt x="42" y="123"/>
                  </a:lnTo>
                  <a:lnTo>
                    <a:pt x="42" y="123"/>
                  </a:lnTo>
                  <a:lnTo>
                    <a:pt x="45" y="126"/>
                  </a:lnTo>
                  <a:lnTo>
                    <a:pt x="45" y="128"/>
                  </a:lnTo>
                  <a:lnTo>
                    <a:pt x="45" y="128"/>
                  </a:lnTo>
                  <a:lnTo>
                    <a:pt x="45" y="128"/>
                  </a:lnTo>
                  <a:lnTo>
                    <a:pt x="45" y="128"/>
                  </a:lnTo>
                  <a:lnTo>
                    <a:pt x="45" y="128"/>
                  </a:lnTo>
                  <a:lnTo>
                    <a:pt x="47" y="128"/>
                  </a:lnTo>
                  <a:lnTo>
                    <a:pt x="47" y="131"/>
                  </a:lnTo>
                  <a:lnTo>
                    <a:pt x="49" y="133"/>
                  </a:lnTo>
                  <a:lnTo>
                    <a:pt x="49" y="135"/>
                  </a:lnTo>
                  <a:lnTo>
                    <a:pt x="52" y="138"/>
                  </a:lnTo>
                  <a:lnTo>
                    <a:pt x="54" y="140"/>
                  </a:lnTo>
                  <a:lnTo>
                    <a:pt x="54" y="140"/>
                  </a:lnTo>
                  <a:lnTo>
                    <a:pt x="54" y="140"/>
                  </a:lnTo>
                  <a:lnTo>
                    <a:pt x="54" y="140"/>
                  </a:lnTo>
                  <a:lnTo>
                    <a:pt x="56" y="140"/>
                  </a:lnTo>
                  <a:lnTo>
                    <a:pt x="56" y="140"/>
                  </a:lnTo>
                  <a:lnTo>
                    <a:pt x="56" y="142"/>
                  </a:lnTo>
                  <a:lnTo>
                    <a:pt x="56" y="142"/>
                  </a:lnTo>
                  <a:lnTo>
                    <a:pt x="59" y="142"/>
                  </a:lnTo>
                  <a:lnTo>
                    <a:pt x="59" y="142"/>
                  </a:lnTo>
                  <a:lnTo>
                    <a:pt x="59" y="142"/>
                  </a:lnTo>
                  <a:lnTo>
                    <a:pt x="59" y="142"/>
                  </a:lnTo>
                  <a:lnTo>
                    <a:pt x="59" y="142"/>
                  </a:lnTo>
                  <a:lnTo>
                    <a:pt x="61" y="142"/>
                  </a:lnTo>
                  <a:lnTo>
                    <a:pt x="64" y="142"/>
                  </a:lnTo>
                  <a:lnTo>
                    <a:pt x="66" y="145"/>
                  </a:lnTo>
                  <a:lnTo>
                    <a:pt x="66" y="145"/>
                  </a:lnTo>
                  <a:lnTo>
                    <a:pt x="66" y="145"/>
                  </a:lnTo>
                  <a:lnTo>
                    <a:pt x="68" y="145"/>
                  </a:lnTo>
                  <a:lnTo>
                    <a:pt x="68" y="145"/>
                  </a:lnTo>
                  <a:lnTo>
                    <a:pt x="68" y="142"/>
                  </a:lnTo>
                  <a:lnTo>
                    <a:pt x="68" y="142"/>
                  </a:lnTo>
                  <a:lnTo>
                    <a:pt x="68" y="142"/>
                  </a:lnTo>
                  <a:lnTo>
                    <a:pt x="68" y="142"/>
                  </a:lnTo>
                  <a:lnTo>
                    <a:pt x="71" y="142"/>
                  </a:lnTo>
                  <a:lnTo>
                    <a:pt x="71" y="142"/>
                  </a:lnTo>
                  <a:lnTo>
                    <a:pt x="71" y="145"/>
                  </a:lnTo>
                  <a:lnTo>
                    <a:pt x="73" y="145"/>
                  </a:lnTo>
                  <a:lnTo>
                    <a:pt x="73" y="147"/>
                  </a:lnTo>
                  <a:lnTo>
                    <a:pt x="73" y="147"/>
                  </a:lnTo>
                  <a:lnTo>
                    <a:pt x="73" y="147"/>
                  </a:lnTo>
                  <a:lnTo>
                    <a:pt x="73" y="147"/>
                  </a:lnTo>
                  <a:lnTo>
                    <a:pt x="73" y="147"/>
                  </a:lnTo>
                  <a:lnTo>
                    <a:pt x="73" y="147"/>
                  </a:lnTo>
                  <a:lnTo>
                    <a:pt x="73" y="147"/>
                  </a:lnTo>
                  <a:lnTo>
                    <a:pt x="78" y="147"/>
                  </a:lnTo>
                  <a:lnTo>
                    <a:pt x="78" y="147"/>
                  </a:lnTo>
                  <a:lnTo>
                    <a:pt x="80" y="150"/>
                  </a:lnTo>
                  <a:lnTo>
                    <a:pt x="82" y="152"/>
                  </a:lnTo>
                  <a:lnTo>
                    <a:pt x="82" y="152"/>
                  </a:lnTo>
                  <a:lnTo>
                    <a:pt x="82" y="152"/>
                  </a:lnTo>
                  <a:lnTo>
                    <a:pt x="82" y="152"/>
                  </a:lnTo>
                  <a:lnTo>
                    <a:pt x="82" y="152"/>
                  </a:lnTo>
                  <a:lnTo>
                    <a:pt x="82" y="152"/>
                  </a:lnTo>
                  <a:lnTo>
                    <a:pt x="85" y="152"/>
                  </a:lnTo>
                  <a:lnTo>
                    <a:pt x="85" y="150"/>
                  </a:lnTo>
                  <a:lnTo>
                    <a:pt x="85" y="150"/>
                  </a:lnTo>
                  <a:lnTo>
                    <a:pt x="85" y="150"/>
                  </a:lnTo>
                  <a:lnTo>
                    <a:pt x="85" y="150"/>
                  </a:lnTo>
                  <a:lnTo>
                    <a:pt x="85" y="147"/>
                  </a:lnTo>
                  <a:lnTo>
                    <a:pt x="85" y="147"/>
                  </a:lnTo>
                  <a:lnTo>
                    <a:pt x="85" y="147"/>
                  </a:lnTo>
                  <a:lnTo>
                    <a:pt x="85" y="147"/>
                  </a:lnTo>
                  <a:lnTo>
                    <a:pt x="87" y="147"/>
                  </a:lnTo>
                  <a:lnTo>
                    <a:pt x="87" y="147"/>
                  </a:lnTo>
                  <a:lnTo>
                    <a:pt x="87" y="145"/>
                  </a:lnTo>
                  <a:lnTo>
                    <a:pt x="87" y="145"/>
                  </a:lnTo>
                  <a:lnTo>
                    <a:pt x="87" y="145"/>
                  </a:lnTo>
                  <a:lnTo>
                    <a:pt x="87" y="142"/>
                  </a:lnTo>
                  <a:lnTo>
                    <a:pt x="87" y="142"/>
                  </a:lnTo>
                  <a:lnTo>
                    <a:pt x="87" y="140"/>
                  </a:lnTo>
                  <a:lnTo>
                    <a:pt x="90" y="140"/>
                  </a:lnTo>
                  <a:lnTo>
                    <a:pt x="90" y="140"/>
                  </a:lnTo>
                  <a:lnTo>
                    <a:pt x="90" y="140"/>
                  </a:lnTo>
                  <a:lnTo>
                    <a:pt x="90" y="140"/>
                  </a:lnTo>
                  <a:lnTo>
                    <a:pt x="92" y="140"/>
                  </a:lnTo>
                  <a:lnTo>
                    <a:pt x="92" y="140"/>
                  </a:lnTo>
                  <a:lnTo>
                    <a:pt x="97" y="138"/>
                  </a:lnTo>
                  <a:lnTo>
                    <a:pt x="97" y="138"/>
                  </a:lnTo>
                  <a:lnTo>
                    <a:pt x="97" y="138"/>
                  </a:lnTo>
                  <a:lnTo>
                    <a:pt x="99" y="138"/>
                  </a:lnTo>
                  <a:lnTo>
                    <a:pt x="99" y="138"/>
                  </a:lnTo>
                  <a:lnTo>
                    <a:pt x="101" y="135"/>
                  </a:lnTo>
                  <a:lnTo>
                    <a:pt x="104" y="135"/>
                  </a:lnTo>
                  <a:lnTo>
                    <a:pt x="104" y="135"/>
                  </a:lnTo>
                  <a:lnTo>
                    <a:pt x="106" y="135"/>
                  </a:lnTo>
                  <a:lnTo>
                    <a:pt x="106" y="135"/>
                  </a:lnTo>
                  <a:lnTo>
                    <a:pt x="106" y="135"/>
                  </a:lnTo>
                  <a:lnTo>
                    <a:pt x="108" y="135"/>
                  </a:lnTo>
                  <a:lnTo>
                    <a:pt x="108" y="135"/>
                  </a:lnTo>
                  <a:lnTo>
                    <a:pt x="108" y="135"/>
                  </a:lnTo>
                  <a:lnTo>
                    <a:pt x="111" y="135"/>
                  </a:lnTo>
                  <a:lnTo>
                    <a:pt x="111" y="138"/>
                  </a:lnTo>
                  <a:lnTo>
                    <a:pt x="111" y="138"/>
                  </a:lnTo>
                  <a:lnTo>
                    <a:pt x="111" y="138"/>
                  </a:lnTo>
                  <a:lnTo>
                    <a:pt x="111" y="138"/>
                  </a:lnTo>
                  <a:lnTo>
                    <a:pt x="113" y="138"/>
                  </a:lnTo>
                  <a:lnTo>
                    <a:pt x="113" y="138"/>
                  </a:lnTo>
                  <a:lnTo>
                    <a:pt x="113" y="138"/>
                  </a:lnTo>
                  <a:lnTo>
                    <a:pt x="113" y="138"/>
                  </a:lnTo>
                  <a:lnTo>
                    <a:pt x="113" y="138"/>
                  </a:lnTo>
                  <a:lnTo>
                    <a:pt x="116" y="140"/>
                  </a:lnTo>
                  <a:lnTo>
                    <a:pt x="116" y="140"/>
                  </a:lnTo>
                  <a:lnTo>
                    <a:pt x="116" y="142"/>
                  </a:lnTo>
                  <a:lnTo>
                    <a:pt x="118" y="142"/>
                  </a:lnTo>
                  <a:lnTo>
                    <a:pt x="118" y="142"/>
                  </a:lnTo>
                  <a:lnTo>
                    <a:pt x="118" y="142"/>
                  </a:lnTo>
                  <a:lnTo>
                    <a:pt x="118" y="142"/>
                  </a:lnTo>
                  <a:lnTo>
                    <a:pt x="118" y="145"/>
                  </a:lnTo>
                  <a:lnTo>
                    <a:pt x="120" y="145"/>
                  </a:lnTo>
                  <a:lnTo>
                    <a:pt x="120" y="145"/>
                  </a:lnTo>
                  <a:lnTo>
                    <a:pt x="120" y="145"/>
                  </a:lnTo>
                  <a:lnTo>
                    <a:pt x="123" y="145"/>
                  </a:lnTo>
                  <a:lnTo>
                    <a:pt x="123" y="145"/>
                  </a:lnTo>
                  <a:lnTo>
                    <a:pt x="123" y="147"/>
                  </a:lnTo>
                  <a:lnTo>
                    <a:pt x="125" y="147"/>
                  </a:lnTo>
                  <a:lnTo>
                    <a:pt x="125" y="150"/>
                  </a:lnTo>
                  <a:lnTo>
                    <a:pt x="127" y="150"/>
                  </a:lnTo>
                  <a:lnTo>
                    <a:pt x="130" y="152"/>
                  </a:lnTo>
                  <a:lnTo>
                    <a:pt x="132" y="152"/>
                  </a:lnTo>
                  <a:lnTo>
                    <a:pt x="132" y="152"/>
                  </a:lnTo>
                  <a:lnTo>
                    <a:pt x="132" y="154"/>
                  </a:lnTo>
                  <a:lnTo>
                    <a:pt x="127" y="159"/>
                  </a:lnTo>
                  <a:lnTo>
                    <a:pt x="127" y="159"/>
                  </a:lnTo>
                  <a:lnTo>
                    <a:pt x="125" y="159"/>
                  </a:lnTo>
                  <a:lnTo>
                    <a:pt x="123" y="159"/>
                  </a:lnTo>
                  <a:lnTo>
                    <a:pt x="123" y="159"/>
                  </a:lnTo>
                  <a:lnTo>
                    <a:pt x="120" y="161"/>
                  </a:lnTo>
                  <a:lnTo>
                    <a:pt x="120" y="161"/>
                  </a:lnTo>
                  <a:lnTo>
                    <a:pt x="118" y="161"/>
                  </a:lnTo>
                  <a:lnTo>
                    <a:pt x="118" y="164"/>
                  </a:lnTo>
                  <a:lnTo>
                    <a:pt x="120" y="164"/>
                  </a:lnTo>
                  <a:lnTo>
                    <a:pt x="123" y="166"/>
                  </a:lnTo>
                  <a:lnTo>
                    <a:pt x="130" y="166"/>
                  </a:lnTo>
                  <a:lnTo>
                    <a:pt x="130" y="166"/>
                  </a:lnTo>
                  <a:lnTo>
                    <a:pt x="132" y="166"/>
                  </a:lnTo>
                  <a:lnTo>
                    <a:pt x="132" y="168"/>
                  </a:lnTo>
                  <a:lnTo>
                    <a:pt x="134" y="168"/>
                  </a:lnTo>
                  <a:lnTo>
                    <a:pt x="134" y="168"/>
                  </a:lnTo>
                  <a:lnTo>
                    <a:pt x="134" y="168"/>
                  </a:lnTo>
                  <a:lnTo>
                    <a:pt x="134" y="171"/>
                  </a:lnTo>
                  <a:lnTo>
                    <a:pt x="134" y="171"/>
                  </a:lnTo>
                  <a:lnTo>
                    <a:pt x="134" y="171"/>
                  </a:lnTo>
                  <a:lnTo>
                    <a:pt x="134" y="171"/>
                  </a:lnTo>
                  <a:lnTo>
                    <a:pt x="134" y="173"/>
                  </a:lnTo>
                  <a:lnTo>
                    <a:pt x="134" y="173"/>
                  </a:lnTo>
                  <a:lnTo>
                    <a:pt x="134" y="173"/>
                  </a:lnTo>
                  <a:lnTo>
                    <a:pt x="134" y="173"/>
                  </a:lnTo>
                  <a:lnTo>
                    <a:pt x="134" y="173"/>
                  </a:lnTo>
                  <a:lnTo>
                    <a:pt x="134" y="176"/>
                  </a:lnTo>
                  <a:lnTo>
                    <a:pt x="134" y="176"/>
                  </a:lnTo>
                  <a:lnTo>
                    <a:pt x="134" y="178"/>
                  </a:lnTo>
                  <a:lnTo>
                    <a:pt x="137" y="176"/>
                  </a:lnTo>
                  <a:lnTo>
                    <a:pt x="139" y="176"/>
                  </a:lnTo>
                  <a:lnTo>
                    <a:pt x="142" y="176"/>
                  </a:lnTo>
                  <a:lnTo>
                    <a:pt x="146" y="178"/>
                  </a:lnTo>
                  <a:lnTo>
                    <a:pt x="146" y="178"/>
                  </a:lnTo>
                  <a:lnTo>
                    <a:pt x="146" y="180"/>
                  </a:lnTo>
                  <a:lnTo>
                    <a:pt x="146" y="180"/>
                  </a:lnTo>
                  <a:lnTo>
                    <a:pt x="146" y="183"/>
                  </a:lnTo>
                  <a:lnTo>
                    <a:pt x="149" y="183"/>
                  </a:lnTo>
                  <a:lnTo>
                    <a:pt x="149" y="183"/>
                  </a:lnTo>
                  <a:lnTo>
                    <a:pt x="149" y="185"/>
                  </a:lnTo>
                  <a:lnTo>
                    <a:pt x="149" y="185"/>
                  </a:lnTo>
                  <a:lnTo>
                    <a:pt x="149" y="185"/>
                  </a:lnTo>
                  <a:lnTo>
                    <a:pt x="149" y="185"/>
                  </a:lnTo>
                  <a:lnTo>
                    <a:pt x="149" y="185"/>
                  </a:lnTo>
                  <a:lnTo>
                    <a:pt x="149" y="185"/>
                  </a:lnTo>
                  <a:lnTo>
                    <a:pt x="149" y="187"/>
                  </a:lnTo>
                  <a:lnTo>
                    <a:pt x="149" y="187"/>
                  </a:lnTo>
                  <a:lnTo>
                    <a:pt x="149" y="187"/>
                  </a:lnTo>
                  <a:lnTo>
                    <a:pt x="149" y="187"/>
                  </a:lnTo>
                  <a:lnTo>
                    <a:pt x="149" y="190"/>
                  </a:lnTo>
                  <a:lnTo>
                    <a:pt x="146" y="190"/>
                  </a:lnTo>
                  <a:lnTo>
                    <a:pt x="146" y="190"/>
                  </a:lnTo>
                  <a:lnTo>
                    <a:pt x="144" y="190"/>
                  </a:lnTo>
                  <a:lnTo>
                    <a:pt x="144" y="190"/>
                  </a:lnTo>
                  <a:lnTo>
                    <a:pt x="144" y="190"/>
                  </a:lnTo>
                  <a:lnTo>
                    <a:pt x="144" y="190"/>
                  </a:lnTo>
                  <a:lnTo>
                    <a:pt x="144" y="192"/>
                  </a:lnTo>
                  <a:lnTo>
                    <a:pt x="139" y="192"/>
                  </a:lnTo>
                  <a:lnTo>
                    <a:pt x="139" y="194"/>
                  </a:lnTo>
                  <a:lnTo>
                    <a:pt x="139" y="194"/>
                  </a:lnTo>
                  <a:lnTo>
                    <a:pt x="139" y="194"/>
                  </a:lnTo>
                  <a:lnTo>
                    <a:pt x="142" y="194"/>
                  </a:lnTo>
                  <a:lnTo>
                    <a:pt x="142" y="197"/>
                  </a:lnTo>
                  <a:lnTo>
                    <a:pt x="142" y="197"/>
                  </a:lnTo>
                  <a:lnTo>
                    <a:pt x="142" y="197"/>
                  </a:lnTo>
                  <a:lnTo>
                    <a:pt x="142" y="197"/>
                  </a:lnTo>
                  <a:lnTo>
                    <a:pt x="142" y="199"/>
                  </a:lnTo>
                  <a:lnTo>
                    <a:pt x="139" y="199"/>
                  </a:lnTo>
                  <a:lnTo>
                    <a:pt x="139" y="202"/>
                  </a:lnTo>
                  <a:lnTo>
                    <a:pt x="137" y="202"/>
                  </a:lnTo>
                  <a:lnTo>
                    <a:pt x="137" y="202"/>
                  </a:lnTo>
                  <a:lnTo>
                    <a:pt x="137" y="202"/>
                  </a:lnTo>
                  <a:lnTo>
                    <a:pt x="134" y="202"/>
                  </a:lnTo>
                  <a:lnTo>
                    <a:pt x="134" y="204"/>
                  </a:lnTo>
                  <a:lnTo>
                    <a:pt x="134" y="204"/>
                  </a:lnTo>
                  <a:lnTo>
                    <a:pt x="134" y="204"/>
                  </a:lnTo>
                  <a:lnTo>
                    <a:pt x="132" y="209"/>
                  </a:lnTo>
                  <a:lnTo>
                    <a:pt x="132" y="209"/>
                  </a:lnTo>
                  <a:lnTo>
                    <a:pt x="130" y="209"/>
                  </a:lnTo>
                  <a:lnTo>
                    <a:pt x="130" y="209"/>
                  </a:lnTo>
                  <a:lnTo>
                    <a:pt x="130" y="209"/>
                  </a:lnTo>
                  <a:lnTo>
                    <a:pt x="130" y="209"/>
                  </a:lnTo>
                  <a:lnTo>
                    <a:pt x="127" y="209"/>
                  </a:lnTo>
                  <a:lnTo>
                    <a:pt x="127" y="211"/>
                  </a:lnTo>
                  <a:lnTo>
                    <a:pt x="127" y="211"/>
                  </a:lnTo>
                  <a:lnTo>
                    <a:pt x="125" y="209"/>
                  </a:lnTo>
                  <a:lnTo>
                    <a:pt x="123" y="209"/>
                  </a:lnTo>
                  <a:lnTo>
                    <a:pt x="120" y="206"/>
                  </a:lnTo>
                  <a:lnTo>
                    <a:pt x="120" y="206"/>
                  </a:lnTo>
                  <a:lnTo>
                    <a:pt x="120" y="206"/>
                  </a:lnTo>
                  <a:lnTo>
                    <a:pt x="120" y="206"/>
                  </a:lnTo>
                  <a:lnTo>
                    <a:pt x="118" y="206"/>
                  </a:lnTo>
                  <a:lnTo>
                    <a:pt x="118" y="206"/>
                  </a:lnTo>
                  <a:lnTo>
                    <a:pt x="118" y="206"/>
                  </a:lnTo>
                  <a:lnTo>
                    <a:pt x="116" y="206"/>
                  </a:lnTo>
                  <a:lnTo>
                    <a:pt x="113" y="206"/>
                  </a:lnTo>
                  <a:lnTo>
                    <a:pt x="111" y="204"/>
                  </a:lnTo>
                  <a:lnTo>
                    <a:pt x="111" y="204"/>
                  </a:lnTo>
                  <a:lnTo>
                    <a:pt x="111" y="204"/>
                  </a:lnTo>
                  <a:lnTo>
                    <a:pt x="108" y="206"/>
                  </a:lnTo>
                  <a:lnTo>
                    <a:pt x="106" y="206"/>
                  </a:lnTo>
                  <a:lnTo>
                    <a:pt x="106" y="206"/>
                  </a:lnTo>
                  <a:lnTo>
                    <a:pt x="106" y="206"/>
                  </a:lnTo>
                  <a:lnTo>
                    <a:pt x="106" y="206"/>
                  </a:lnTo>
                  <a:lnTo>
                    <a:pt x="106" y="206"/>
                  </a:lnTo>
                  <a:lnTo>
                    <a:pt x="104" y="206"/>
                  </a:lnTo>
                  <a:lnTo>
                    <a:pt x="104" y="206"/>
                  </a:lnTo>
                  <a:lnTo>
                    <a:pt x="101" y="206"/>
                  </a:lnTo>
                  <a:lnTo>
                    <a:pt x="99" y="206"/>
                  </a:lnTo>
                  <a:lnTo>
                    <a:pt x="99" y="206"/>
                  </a:lnTo>
                  <a:lnTo>
                    <a:pt x="99" y="206"/>
                  </a:lnTo>
                  <a:lnTo>
                    <a:pt x="99" y="206"/>
                  </a:lnTo>
                  <a:lnTo>
                    <a:pt x="99" y="211"/>
                  </a:lnTo>
                  <a:lnTo>
                    <a:pt x="101" y="211"/>
                  </a:lnTo>
                  <a:lnTo>
                    <a:pt x="101" y="211"/>
                  </a:lnTo>
                  <a:lnTo>
                    <a:pt x="104" y="213"/>
                  </a:lnTo>
                  <a:lnTo>
                    <a:pt x="104" y="213"/>
                  </a:lnTo>
                  <a:lnTo>
                    <a:pt x="104" y="213"/>
                  </a:lnTo>
                  <a:lnTo>
                    <a:pt x="104" y="216"/>
                  </a:lnTo>
                  <a:lnTo>
                    <a:pt x="104" y="216"/>
                  </a:lnTo>
                  <a:lnTo>
                    <a:pt x="104" y="216"/>
                  </a:lnTo>
                  <a:lnTo>
                    <a:pt x="104" y="216"/>
                  </a:lnTo>
                  <a:lnTo>
                    <a:pt x="104" y="216"/>
                  </a:lnTo>
                  <a:lnTo>
                    <a:pt x="104" y="216"/>
                  </a:lnTo>
                  <a:lnTo>
                    <a:pt x="104" y="216"/>
                  </a:lnTo>
                  <a:lnTo>
                    <a:pt x="104" y="216"/>
                  </a:lnTo>
                  <a:lnTo>
                    <a:pt x="101" y="218"/>
                  </a:lnTo>
                  <a:lnTo>
                    <a:pt x="101" y="218"/>
                  </a:lnTo>
                  <a:lnTo>
                    <a:pt x="101" y="218"/>
                  </a:lnTo>
                  <a:lnTo>
                    <a:pt x="101" y="221"/>
                  </a:lnTo>
                  <a:lnTo>
                    <a:pt x="101" y="221"/>
                  </a:lnTo>
                  <a:lnTo>
                    <a:pt x="101" y="221"/>
                  </a:lnTo>
                  <a:lnTo>
                    <a:pt x="101" y="221"/>
                  </a:lnTo>
                  <a:lnTo>
                    <a:pt x="101" y="221"/>
                  </a:lnTo>
                  <a:lnTo>
                    <a:pt x="99" y="221"/>
                  </a:lnTo>
                  <a:lnTo>
                    <a:pt x="99" y="221"/>
                  </a:lnTo>
                  <a:lnTo>
                    <a:pt x="97" y="221"/>
                  </a:lnTo>
                  <a:lnTo>
                    <a:pt x="97" y="223"/>
                  </a:lnTo>
                  <a:lnTo>
                    <a:pt x="94" y="223"/>
                  </a:lnTo>
                  <a:lnTo>
                    <a:pt x="94" y="225"/>
                  </a:lnTo>
                  <a:lnTo>
                    <a:pt x="92" y="225"/>
                  </a:lnTo>
                  <a:lnTo>
                    <a:pt x="92" y="225"/>
                  </a:lnTo>
                  <a:lnTo>
                    <a:pt x="92" y="228"/>
                  </a:lnTo>
                  <a:lnTo>
                    <a:pt x="92" y="228"/>
                  </a:lnTo>
                  <a:lnTo>
                    <a:pt x="92" y="228"/>
                  </a:lnTo>
                  <a:lnTo>
                    <a:pt x="94" y="228"/>
                  </a:lnTo>
                  <a:lnTo>
                    <a:pt x="94" y="228"/>
                  </a:lnTo>
                  <a:lnTo>
                    <a:pt x="94" y="228"/>
                  </a:lnTo>
                  <a:lnTo>
                    <a:pt x="94" y="230"/>
                  </a:lnTo>
                  <a:lnTo>
                    <a:pt x="97" y="230"/>
                  </a:lnTo>
                  <a:lnTo>
                    <a:pt x="97" y="230"/>
                  </a:lnTo>
                  <a:lnTo>
                    <a:pt x="99" y="230"/>
                  </a:lnTo>
                  <a:lnTo>
                    <a:pt x="99" y="230"/>
                  </a:lnTo>
                  <a:lnTo>
                    <a:pt x="99" y="230"/>
                  </a:lnTo>
                  <a:lnTo>
                    <a:pt x="101" y="230"/>
                  </a:lnTo>
                  <a:lnTo>
                    <a:pt x="106" y="232"/>
                  </a:lnTo>
                  <a:lnTo>
                    <a:pt x="108" y="235"/>
                  </a:lnTo>
                  <a:lnTo>
                    <a:pt x="108" y="235"/>
                  </a:lnTo>
                  <a:lnTo>
                    <a:pt x="111" y="237"/>
                  </a:lnTo>
                  <a:lnTo>
                    <a:pt x="111" y="237"/>
                  </a:lnTo>
                  <a:lnTo>
                    <a:pt x="111" y="237"/>
                  </a:lnTo>
                  <a:lnTo>
                    <a:pt x="111" y="237"/>
                  </a:lnTo>
                  <a:lnTo>
                    <a:pt x="113" y="237"/>
                  </a:lnTo>
                  <a:lnTo>
                    <a:pt x="113" y="237"/>
                  </a:lnTo>
                  <a:lnTo>
                    <a:pt x="113" y="237"/>
                  </a:lnTo>
                  <a:lnTo>
                    <a:pt x="113" y="239"/>
                  </a:lnTo>
                  <a:lnTo>
                    <a:pt x="116" y="239"/>
                  </a:lnTo>
                  <a:lnTo>
                    <a:pt x="116" y="239"/>
                  </a:lnTo>
                  <a:lnTo>
                    <a:pt x="118" y="239"/>
                  </a:lnTo>
                  <a:lnTo>
                    <a:pt x="118" y="239"/>
                  </a:lnTo>
                  <a:lnTo>
                    <a:pt x="118" y="242"/>
                  </a:lnTo>
                  <a:lnTo>
                    <a:pt x="120" y="244"/>
                  </a:lnTo>
                  <a:lnTo>
                    <a:pt x="120" y="244"/>
                  </a:lnTo>
                  <a:lnTo>
                    <a:pt x="123" y="244"/>
                  </a:lnTo>
                  <a:lnTo>
                    <a:pt x="123" y="244"/>
                  </a:lnTo>
                  <a:lnTo>
                    <a:pt x="125" y="244"/>
                  </a:lnTo>
                  <a:lnTo>
                    <a:pt x="125" y="244"/>
                  </a:lnTo>
                  <a:lnTo>
                    <a:pt x="125" y="247"/>
                  </a:lnTo>
                  <a:lnTo>
                    <a:pt x="127" y="249"/>
                  </a:lnTo>
                  <a:lnTo>
                    <a:pt x="127" y="249"/>
                  </a:lnTo>
                  <a:lnTo>
                    <a:pt x="130" y="249"/>
                  </a:lnTo>
                  <a:lnTo>
                    <a:pt x="130" y="251"/>
                  </a:lnTo>
                  <a:lnTo>
                    <a:pt x="132" y="251"/>
                  </a:lnTo>
                  <a:lnTo>
                    <a:pt x="132" y="251"/>
                  </a:lnTo>
                  <a:lnTo>
                    <a:pt x="134" y="254"/>
                  </a:lnTo>
                  <a:lnTo>
                    <a:pt x="134" y="254"/>
                  </a:lnTo>
                  <a:lnTo>
                    <a:pt x="134" y="254"/>
                  </a:lnTo>
                  <a:lnTo>
                    <a:pt x="134" y="254"/>
                  </a:lnTo>
                  <a:lnTo>
                    <a:pt x="137" y="254"/>
                  </a:lnTo>
                  <a:lnTo>
                    <a:pt x="137" y="254"/>
                  </a:lnTo>
                  <a:lnTo>
                    <a:pt x="137" y="254"/>
                  </a:lnTo>
                  <a:lnTo>
                    <a:pt x="139" y="256"/>
                  </a:lnTo>
                  <a:lnTo>
                    <a:pt x="142" y="256"/>
                  </a:lnTo>
                  <a:lnTo>
                    <a:pt x="142" y="256"/>
                  </a:lnTo>
                  <a:lnTo>
                    <a:pt x="144" y="256"/>
                  </a:lnTo>
                  <a:lnTo>
                    <a:pt x="146" y="256"/>
                  </a:lnTo>
                  <a:lnTo>
                    <a:pt x="146" y="256"/>
                  </a:lnTo>
                  <a:lnTo>
                    <a:pt x="146" y="258"/>
                  </a:lnTo>
                  <a:lnTo>
                    <a:pt x="149" y="258"/>
                  </a:lnTo>
                  <a:lnTo>
                    <a:pt x="149" y="258"/>
                  </a:lnTo>
                  <a:lnTo>
                    <a:pt x="151" y="258"/>
                  </a:lnTo>
                  <a:lnTo>
                    <a:pt x="151" y="258"/>
                  </a:lnTo>
                  <a:lnTo>
                    <a:pt x="153" y="258"/>
                  </a:lnTo>
                  <a:lnTo>
                    <a:pt x="156" y="261"/>
                  </a:lnTo>
                  <a:lnTo>
                    <a:pt x="156" y="261"/>
                  </a:lnTo>
                  <a:lnTo>
                    <a:pt x="156" y="261"/>
                  </a:lnTo>
                  <a:lnTo>
                    <a:pt x="156" y="258"/>
                  </a:lnTo>
                  <a:lnTo>
                    <a:pt x="158" y="261"/>
                  </a:lnTo>
                  <a:lnTo>
                    <a:pt x="158" y="263"/>
                  </a:lnTo>
                  <a:lnTo>
                    <a:pt x="160" y="263"/>
                  </a:lnTo>
                  <a:lnTo>
                    <a:pt x="160" y="263"/>
                  </a:lnTo>
                  <a:lnTo>
                    <a:pt x="160" y="263"/>
                  </a:lnTo>
                  <a:lnTo>
                    <a:pt x="160" y="265"/>
                  </a:lnTo>
                  <a:lnTo>
                    <a:pt x="160" y="265"/>
                  </a:lnTo>
                  <a:lnTo>
                    <a:pt x="158" y="265"/>
                  </a:lnTo>
                  <a:lnTo>
                    <a:pt x="158" y="265"/>
                  </a:lnTo>
                  <a:lnTo>
                    <a:pt x="158" y="265"/>
                  </a:lnTo>
                  <a:lnTo>
                    <a:pt x="156" y="268"/>
                  </a:lnTo>
                  <a:lnTo>
                    <a:pt x="156" y="270"/>
                  </a:lnTo>
                  <a:lnTo>
                    <a:pt x="156" y="273"/>
                  </a:lnTo>
                  <a:lnTo>
                    <a:pt x="156" y="275"/>
                  </a:lnTo>
                  <a:lnTo>
                    <a:pt x="158" y="275"/>
                  </a:lnTo>
                  <a:lnTo>
                    <a:pt x="158" y="277"/>
                  </a:lnTo>
                  <a:lnTo>
                    <a:pt x="160" y="277"/>
                  </a:lnTo>
                  <a:lnTo>
                    <a:pt x="160" y="280"/>
                  </a:lnTo>
                  <a:lnTo>
                    <a:pt x="160" y="280"/>
                  </a:lnTo>
                  <a:lnTo>
                    <a:pt x="160" y="280"/>
                  </a:lnTo>
                  <a:lnTo>
                    <a:pt x="160" y="282"/>
                  </a:lnTo>
                  <a:lnTo>
                    <a:pt x="163" y="282"/>
                  </a:lnTo>
                  <a:lnTo>
                    <a:pt x="163" y="282"/>
                  </a:lnTo>
                  <a:lnTo>
                    <a:pt x="163" y="284"/>
                  </a:lnTo>
                  <a:lnTo>
                    <a:pt x="163" y="284"/>
                  </a:lnTo>
                  <a:lnTo>
                    <a:pt x="165" y="284"/>
                  </a:lnTo>
                  <a:lnTo>
                    <a:pt x="165" y="284"/>
                  </a:lnTo>
                  <a:lnTo>
                    <a:pt x="165" y="284"/>
                  </a:lnTo>
                  <a:lnTo>
                    <a:pt x="168" y="284"/>
                  </a:lnTo>
                  <a:lnTo>
                    <a:pt x="168" y="284"/>
                  </a:lnTo>
                  <a:lnTo>
                    <a:pt x="168" y="284"/>
                  </a:lnTo>
                  <a:lnTo>
                    <a:pt x="168" y="284"/>
                  </a:lnTo>
                  <a:lnTo>
                    <a:pt x="168" y="287"/>
                  </a:lnTo>
                  <a:lnTo>
                    <a:pt x="168" y="287"/>
                  </a:lnTo>
                  <a:lnTo>
                    <a:pt x="168" y="289"/>
                  </a:lnTo>
                  <a:lnTo>
                    <a:pt x="168" y="289"/>
                  </a:lnTo>
                  <a:lnTo>
                    <a:pt x="170" y="289"/>
                  </a:lnTo>
                  <a:lnTo>
                    <a:pt x="170" y="289"/>
                  </a:lnTo>
                  <a:lnTo>
                    <a:pt x="170" y="289"/>
                  </a:lnTo>
                  <a:lnTo>
                    <a:pt x="170" y="289"/>
                  </a:lnTo>
                  <a:lnTo>
                    <a:pt x="170" y="289"/>
                  </a:lnTo>
                  <a:lnTo>
                    <a:pt x="172" y="289"/>
                  </a:lnTo>
                  <a:lnTo>
                    <a:pt x="172" y="289"/>
                  </a:lnTo>
                  <a:lnTo>
                    <a:pt x="172" y="287"/>
                  </a:lnTo>
                  <a:lnTo>
                    <a:pt x="172" y="287"/>
                  </a:lnTo>
                  <a:lnTo>
                    <a:pt x="172" y="287"/>
                  </a:lnTo>
                  <a:lnTo>
                    <a:pt x="175" y="287"/>
                  </a:lnTo>
                  <a:lnTo>
                    <a:pt x="175" y="287"/>
                  </a:lnTo>
                  <a:lnTo>
                    <a:pt x="177" y="289"/>
                  </a:lnTo>
                  <a:lnTo>
                    <a:pt x="177" y="289"/>
                  </a:lnTo>
                  <a:lnTo>
                    <a:pt x="177" y="289"/>
                  </a:lnTo>
                  <a:lnTo>
                    <a:pt x="177" y="292"/>
                  </a:lnTo>
                  <a:lnTo>
                    <a:pt x="177" y="292"/>
                  </a:lnTo>
                  <a:lnTo>
                    <a:pt x="177" y="292"/>
                  </a:lnTo>
                  <a:lnTo>
                    <a:pt x="177" y="292"/>
                  </a:lnTo>
                  <a:lnTo>
                    <a:pt x="177" y="292"/>
                  </a:lnTo>
                  <a:lnTo>
                    <a:pt x="177" y="292"/>
                  </a:lnTo>
                  <a:lnTo>
                    <a:pt x="177" y="292"/>
                  </a:lnTo>
                  <a:lnTo>
                    <a:pt x="179" y="294"/>
                  </a:lnTo>
                  <a:lnTo>
                    <a:pt x="179" y="294"/>
                  </a:lnTo>
                  <a:lnTo>
                    <a:pt x="179" y="294"/>
                  </a:lnTo>
                  <a:lnTo>
                    <a:pt x="179" y="294"/>
                  </a:lnTo>
                  <a:lnTo>
                    <a:pt x="179" y="296"/>
                  </a:lnTo>
                  <a:lnTo>
                    <a:pt x="182" y="296"/>
                  </a:lnTo>
                  <a:lnTo>
                    <a:pt x="182" y="296"/>
                  </a:lnTo>
                  <a:lnTo>
                    <a:pt x="182" y="299"/>
                  </a:lnTo>
                  <a:lnTo>
                    <a:pt x="182" y="299"/>
                  </a:lnTo>
                  <a:lnTo>
                    <a:pt x="182" y="299"/>
                  </a:lnTo>
                  <a:lnTo>
                    <a:pt x="184" y="299"/>
                  </a:lnTo>
                  <a:lnTo>
                    <a:pt x="184" y="301"/>
                  </a:lnTo>
                  <a:lnTo>
                    <a:pt x="182" y="303"/>
                  </a:lnTo>
                  <a:lnTo>
                    <a:pt x="184" y="306"/>
                  </a:lnTo>
                  <a:lnTo>
                    <a:pt x="184" y="308"/>
                  </a:lnTo>
                  <a:lnTo>
                    <a:pt x="187" y="310"/>
                  </a:lnTo>
                  <a:lnTo>
                    <a:pt x="189" y="313"/>
                  </a:lnTo>
                  <a:lnTo>
                    <a:pt x="189" y="313"/>
                  </a:lnTo>
                  <a:lnTo>
                    <a:pt x="189" y="315"/>
                  </a:lnTo>
                  <a:lnTo>
                    <a:pt x="189" y="315"/>
                  </a:lnTo>
                  <a:lnTo>
                    <a:pt x="189" y="315"/>
                  </a:lnTo>
                  <a:lnTo>
                    <a:pt x="194" y="318"/>
                  </a:lnTo>
                  <a:lnTo>
                    <a:pt x="194" y="318"/>
                  </a:lnTo>
                  <a:lnTo>
                    <a:pt x="196" y="320"/>
                  </a:lnTo>
                  <a:lnTo>
                    <a:pt x="198" y="325"/>
                  </a:lnTo>
                  <a:lnTo>
                    <a:pt x="201" y="325"/>
                  </a:lnTo>
                  <a:lnTo>
                    <a:pt x="201" y="325"/>
                  </a:lnTo>
                  <a:lnTo>
                    <a:pt x="205" y="332"/>
                  </a:lnTo>
                  <a:lnTo>
                    <a:pt x="213" y="339"/>
                  </a:lnTo>
                  <a:lnTo>
                    <a:pt x="215" y="339"/>
                  </a:lnTo>
                  <a:lnTo>
                    <a:pt x="215" y="339"/>
                  </a:lnTo>
                  <a:lnTo>
                    <a:pt x="217" y="339"/>
                  </a:lnTo>
                  <a:lnTo>
                    <a:pt x="217" y="339"/>
                  </a:lnTo>
                  <a:lnTo>
                    <a:pt x="217" y="336"/>
                  </a:lnTo>
                  <a:lnTo>
                    <a:pt x="217" y="336"/>
                  </a:lnTo>
                  <a:lnTo>
                    <a:pt x="217" y="336"/>
                  </a:lnTo>
                  <a:lnTo>
                    <a:pt x="217" y="336"/>
                  </a:lnTo>
                  <a:lnTo>
                    <a:pt x="220" y="336"/>
                  </a:lnTo>
                  <a:lnTo>
                    <a:pt x="220" y="336"/>
                  </a:lnTo>
                  <a:lnTo>
                    <a:pt x="220" y="339"/>
                  </a:lnTo>
                  <a:lnTo>
                    <a:pt x="220" y="339"/>
                  </a:lnTo>
                  <a:lnTo>
                    <a:pt x="220" y="339"/>
                  </a:lnTo>
                  <a:lnTo>
                    <a:pt x="220" y="339"/>
                  </a:lnTo>
                  <a:lnTo>
                    <a:pt x="220" y="341"/>
                  </a:lnTo>
                  <a:lnTo>
                    <a:pt x="220" y="341"/>
                  </a:lnTo>
                  <a:lnTo>
                    <a:pt x="220" y="341"/>
                  </a:lnTo>
                  <a:lnTo>
                    <a:pt x="220" y="341"/>
                  </a:lnTo>
                  <a:lnTo>
                    <a:pt x="220" y="344"/>
                  </a:lnTo>
                  <a:lnTo>
                    <a:pt x="222" y="346"/>
                  </a:lnTo>
                  <a:lnTo>
                    <a:pt x="224" y="348"/>
                  </a:lnTo>
                  <a:lnTo>
                    <a:pt x="224" y="348"/>
                  </a:lnTo>
                  <a:lnTo>
                    <a:pt x="224" y="348"/>
                  </a:lnTo>
                  <a:lnTo>
                    <a:pt x="224" y="351"/>
                  </a:lnTo>
                  <a:lnTo>
                    <a:pt x="224" y="351"/>
                  </a:lnTo>
                  <a:lnTo>
                    <a:pt x="224" y="351"/>
                  </a:lnTo>
                  <a:lnTo>
                    <a:pt x="224" y="353"/>
                  </a:lnTo>
                  <a:lnTo>
                    <a:pt x="224" y="353"/>
                  </a:lnTo>
                  <a:lnTo>
                    <a:pt x="224" y="353"/>
                  </a:lnTo>
                  <a:lnTo>
                    <a:pt x="227" y="353"/>
                  </a:lnTo>
                  <a:lnTo>
                    <a:pt x="227" y="353"/>
                  </a:lnTo>
                  <a:lnTo>
                    <a:pt x="227" y="353"/>
                  </a:lnTo>
                  <a:lnTo>
                    <a:pt x="229" y="353"/>
                  </a:lnTo>
                  <a:lnTo>
                    <a:pt x="229" y="355"/>
                  </a:lnTo>
                  <a:lnTo>
                    <a:pt x="231" y="353"/>
                  </a:lnTo>
                  <a:lnTo>
                    <a:pt x="231" y="353"/>
                  </a:lnTo>
                  <a:lnTo>
                    <a:pt x="231" y="355"/>
                  </a:lnTo>
                  <a:lnTo>
                    <a:pt x="231" y="370"/>
                  </a:lnTo>
                  <a:lnTo>
                    <a:pt x="231" y="372"/>
                  </a:lnTo>
                  <a:lnTo>
                    <a:pt x="234" y="372"/>
                  </a:lnTo>
                  <a:lnTo>
                    <a:pt x="234" y="374"/>
                  </a:lnTo>
                  <a:lnTo>
                    <a:pt x="234" y="374"/>
                  </a:lnTo>
                  <a:lnTo>
                    <a:pt x="236" y="374"/>
                  </a:lnTo>
                  <a:lnTo>
                    <a:pt x="236" y="374"/>
                  </a:lnTo>
                  <a:lnTo>
                    <a:pt x="239" y="374"/>
                  </a:lnTo>
                  <a:lnTo>
                    <a:pt x="239" y="377"/>
                  </a:lnTo>
                  <a:lnTo>
                    <a:pt x="236" y="379"/>
                  </a:lnTo>
                  <a:lnTo>
                    <a:pt x="239" y="379"/>
                  </a:lnTo>
                  <a:lnTo>
                    <a:pt x="239" y="381"/>
                  </a:lnTo>
                  <a:lnTo>
                    <a:pt x="239" y="384"/>
                  </a:lnTo>
                  <a:lnTo>
                    <a:pt x="241" y="384"/>
                  </a:lnTo>
                  <a:lnTo>
                    <a:pt x="241" y="384"/>
                  </a:lnTo>
                  <a:lnTo>
                    <a:pt x="241" y="384"/>
                  </a:lnTo>
                  <a:lnTo>
                    <a:pt x="241" y="384"/>
                  </a:lnTo>
                  <a:lnTo>
                    <a:pt x="243" y="384"/>
                  </a:lnTo>
                  <a:lnTo>
                    <a:pt x="243" y="384"/>
                  </a:lnTo>
                  <a:lnTo>
                    <a:pt x="243" y="384"/>
                  </a:lnTo>
                  <a:lnTo>
                    <a:pt x="243" y="384"/>
                  </a:lnTo>
                  <a:lnTo>
                    <a:pt x="243" y="384"/>
                  </a:lnTo>
                  <a:lnTo>
                    <a:pt x="243" y="384"/>
                  </a:lnTo>
                  <a:lnTo>
                    <a:pt x="243" y="381"/>
                  </a:lnTo>
                  <a:lnTo>
                    <a:pt x="246" y="381"/>
                  </a:lnTo>
                  <a:lnTo>
                    <a:pt x="246" y="381"/>
                  </a:lnTo>
                  <a:lnTo>
                    <a:pt x="246" y="379"/>
                  </a:lnTo>
                  <a:lnTo>
                    <a:pt x="248" y="379"/>
                  </a:lnTo>
                  <a:lnTo>
                    <a:pt x="248" y="379"/>
                  </a:lnTo>
                  <a:lnTo>
                    <a:pt x="248" y="379"/>
                  </a:lnTo>
                  <a:lnTo>
                    <a:pt x="250" y="381"/>
                  </a:lnTo>
                  <a:lnTo>
                    <a:pt x="248" y="384"/>
                  </a:lnTo>
                  <a:lnTo>
                    <a:pt x="248" y="384"/>
                  </a:lnTo>
                  <a:lnTo>
                    <a:pt x="248" y="384"/>
                  </a:lnTo>
                  <a:lnTo>
                    <a:pt x="248" y="384"/>
                  </a:lnTo>
                  <a:lnTo>
                    <a:pt x="248" y="384"/>
                  </a:lnTo>
                  <a:lnTo>
                    <a:pt x="248" y="384"/>
                  </a:lnTo>
                  <a:lnTo>
                    <a:pt x="250" y="384"/>
                  </a:lnTo>
                  <a:lnTo>
                    <a:pt x="250" y="384"/>
                  </a:lnTo>
                  <a:lnTo>
                    <a:pt x="250" y="384"/>
                  </a:lnTo>
                  <a:lnTo>
                    <a:pt x="250" y="386"/>
                  </a:lnTo>
                  <a:lnTo>
                    <a:pt x="250" y="386"/>
                  </a:lnTo>
                  <a:lnTo>
                    <a:pt x="253" y="386"/>
                  </a:lnTo>
                  <a:lnTo>
                    <a:pt x="253" y="389"/>
                  </a:lnTo>
                  <a:lnTo>
                    <a:pt x="253" y="389"/>
                  </a:lnTo>
                  <a:lnTo>
                    <a:pt x="253" y="389"/>
                  </a:lnTo>
                  <a:lnTo>
                    <a:pt x="253" y="391"/>
                  </a:lnTo>
                  <a:lnTo>
                    <a:pt x="255" y="391"/>
                  </a:lnTo>
                  <a:lnTo>
                    <a:pt x="255" y="391"/>
                  </a:lnTo>
                  <a:lnTo>
                    <a:pt x="255" y="391"/>
                  </a:lnTo>
                  <a:lnTo>
                    <a:pt x="257" y="391"/>
                  </a:lnTo>
                  <a:lnTo>
                    <a:pt x="260" y="391"/>
                  </a:lnTo>
                  <a:lnTo>
                    <a:pt x="260" y="391"/>
                  </a:lnTo>
                  <a:lnTo>
                    <a:pt x="260" y="391"/>
                  </a:lnTo>
                  <a:lnTo>
                    <a:pt x="260" y="391"/>
                  </a:lnTo>
                  <a:lnTo>
                    <a:pt x="262" y="393"/>
                  </a:lnTo>
                  <a:lnTo>
                    <a:pt x="262" y="393"/>
                  </a:lnTo>
                  <a:lnTo>
                    <a:pt x="262" y="396"/>
                  </a:lnTo>
                  <a:lnTo>
                    <a:pt x="262" y="396"/>
                  </a:lnTo>
                  <a:lnTo>
                    <a:pt x="262" y="396"/>
                  </a:lnTo>
                  <a:lnTo>
                    <a:pt x="265" y="398"/>
                  </a:lnTo>
                  <a:lnTo>
                    <a:pt x="265" y="398"/>
                  </a:lnTo>
                  <a:lnTo>
                    <a:pt x="265" y="398"/>
                  </a:lnTo>
                  <a:lnTo>
                    <a:pt x="267" y="398"/>
                  </a:lnTo>
                  <a:lnTo>
                    <a:pt x="267" y="398"/>
                  </a:lnTo>
                  <a:lnTo>
                    <a:pt x="267" y="398"/>
                  </a:lnTo>
                  <a:lnTo>
                    <a:pt x="269" y="400"/>
                  </a:lnTo>
                  <a:lnTo>
                    <a:pt x="272" y="403"/>
                  </a:lnTo>
                  <a:lnTo>
                    <a:pt x="272" y="403"/>
                  </a:lnTo>
                  <a:lnTo>
                    <a:pt x="274" y="403"/>
                  </a:lnTo>
                  <a:lnTo>
                    <a:pt x="274" y="403"/>
                  </a:lnTo>
                  <a:lnTo>
                    <a:pt x="279" y="403"/>
                  </a:lnTo>
                  <a:lnTo>
                    <a:pt x="279" y="403"/>
                  </a:lnTo>
                  <a:lnTo>
                    <a:pt x="279" y="403"/>
                  </a:lnTo>
                  <a:lnTo>
                    <a:pt x="279" y="403"/>
                  </a:lnTo>
                  <a:lnTo>
                    <a:pt x="279" y="403"/>
                  </a:lnTo>
                  <a:lnTo>
                    <a:pt x="279" y="405"/>
                  </a:lnTo>
                  <a:lnTo>
                    <a:pt x="279" y="405"/>
                  </a:lnTo>
                  <a:lnTo>
                    <a:pt x="279" y="405"/>
                  </a:lnTo>
                  <a:lnTo>
                    <a:pt x="279" y="405"/>
                  </a:lnTo>
                  <a:lnTo>
                    <a:pt x="279" y="407"/>
                  </a:lnTo>
                  <a:lnTo>
                    <a:pt x="279" y="407"/>
                  </a:lnTo>
                  <a:lnTo>
                    <a:pt x="276" y="410"/>
                  </a:lnTo>
                  <a:lnTo>
                    <a:pt x="276" y="412"/>
                  </a:lnTo>
                  <a:lnTo>
                    <a:pt x="274" y="412"/>
                  </a:lnTo>
                  <a:lnTo>
                    <a:pt x="274" y="412"/>
                  </a:lnTo>
                  <a:lnTo>
                    <a:pt x="272" y="412"/>
                  </a:lnTo>
                  <a:lnTo>
                    <a:pt x="269" y="415"/>
                  </a:lnTo>
                  <a:lnTo>
                    <a:pt x="267" y="415"/>
                  </a:lnTo>
                  <a:lnTo>
                    <a:pt x="267" y="415"/>
                  </a:lnTo>
                  <a:lnTo>
                    <a:pt x="267" y="415"/>
                  </a:lnTo>
                  <a:lnTo>
                    <a:pt x="267" y="415"/>
                  </a:lnTo>
                  <a:lnTo>
                    <a:pt x="267" y="415"/>
                  </a:lnTo>
                  <a:lnTo>
                    <a:pt x="265" y="415"/>
                  </a:lnTo>
                  <a:lnTo>
                    <a:pt x="265" y="417"/>
                  </a:lnTo>
                  <a:lnTo>
                    <a:pt x="265" y="419"/>
                  </a:lnTo>
                  <a:lnTo>
                    <a:pt x="265" y="419"/>
                  </a:lnTo>
                  <a:lnTo>
                    <a:pt x="267" y="422"/>
                  </a:lnTo>
                  <a:lnTo>
                    <a:pt x="267" y="422"/>
                  </a:lnTo>
                  <a:lnTo>
                    <a:pt x="269" y="424"/>
                  </a:lnTo>
                  <a:lnTo>
                    <a:pt x="269" y="424"/>
                  </a:lnTo>
                  <a:lnTo>
                    <a:pt x="269" y="426"/>
                  </a:lnTo>
                  <a:lnTo>
                    <a:pt x="269" y="426"/>
                  </a:lnTo>
                  <a:lnTo>
                    <a:pt x="269" y="426"/>
                  </a:lnTo>
                  <a:lnTo>
                    <a:pt x="272" y="429"/>
                  </a:lnTo>
                  <a:lnTo>
                    <a:pt x="272" y="429"/>
                  </a:lnTo>
                  <a:lnTo>
                    <a:pt x="276" y="434"/>
                  </a:lnTo>
                  <a:lnTo>
                    <a:pt x="276" y="434"/>
                  </a:lnTo>
                  <a:lnTo>
                    <a:pt x="276" y="434"/>
                  </a:lnTo>
                  <a:lnTo>
                    <a:pt x="276" y="434"/>
                  </a:lnTo>
                  <a:lnTo>
                    <a:pt x="276" y="434"/>
                  </a:lnTo>
                  <a:lnTo>
                    <a:pt x="279" y="434"/>
                  </a:lnTo>
                  <a:lnTo>
                    <a:pt x="279" y="434"/>
                  </a:lnTo>
                  <a:lnTo>
                    <a:pt x="279" y="434"/>
                  </a:lnTo>
                  <a:lnTo>
                    <a:pt x="279" y="434"/>
                  </a:lnTo>
                  <a:lnTo>
                    <a:pt x="279" y="434"/>
                  </a:lnTo>
                  <a:lnTo>
                    <a:pt x="279" y="434"/>
                  </a:lnTo>
                  <a:lnTo>
                    <a:pt x="279" y="434"/>
                  </a:lnTo>
                  <a:lnTo>
                    <a:pt x="281" y="434"/>
                  </a:lnTo>
                  <a:lnTo>
                    <a:pt x="281" y="436"/>
                  </a:lnTo>
                  <a:lnTo>
                    <a:pt x="281" y="436"/>
                  </a:lnTo>
                  <a:lnTo>
                    <a:pt x="281" y="434"/>
                  </a:lnTo>
                  <a:lnTo>
                    <a:pt x="281" y="436"/>
                  </a:lnTo>
                  <a:lnTo>
                    <a:pt x="281" y="436"/>
                  </a:lnTo>
                  <a:lnTo>
                    <a:pt x="281" y="438"/>
                  </a:lnTo>
                  <a:lnTo>
                    <a:pt x="281" y="438"/>
                  </a:lnTo>
                  <a:lnTo>
                    <a:pt x="283" y="438"/>
                  </a:lnTo>
                  <a:lnTo>
                    <a:pt x="286" y="438"/>
                  </a:lnTo>
                  <a:lnTo>
                    <a:pt x="286" y="438"/>
                  </a:lnTo>
                  <a:lnTo>
                    <a:pt x="286" y="438"/>
                  </a:lnTo>
                  <a:lnTo>
                    <a:pt x="286" y="438"/>
                  </a:lnTo>
                  <a:lnTo>
                    <a:pt x="286" y="441"/>
                  </a:lnTo>
                  <a:lnTo>
                    <a:pt x="286" y="443"/>
                  </a:lnTo>
                  <a:lnTo>
                    <a:pt x="288" y="443"/>
                  </a:lnTo>
                  <a:lnTo>
                    <a:pt x="291" y="445"/>
                  </a:lnTo>
                  <a:lnTo>
                    <a:pt x="291" y="445"/>
                  </a:lnTo>
                  <a:lnTo>
                    <a:pt x="291" y="445"/>
                  </a:lnTo>
                  <a:lnTo>
                    <a:pt x="291" y="448"/>
                  </a:lnTo>
                  <a:lnTo>
                    <a:pt x="291" y="450"/>
                  </a:lnTo>
                  <a:lnTo>
                    <a:pt x="291" y="450"/>
                  </a:lnTo>
                  <a:lnTo>
                    <a:pt x="291" y="450"/>
                  </a:lnTo>
                  <a:lnTo>
                    <a:pt x="291" y="450"/>
                  </a:lnTo>
                  <a:lnTo>
                    <a:pt x="291" y="450"/>
                  </a:lnTo>
                  <a:lnTo>
                    <a:pt x="288" y="450"/>
                  </a:lnTo>
                  <a:lnTo>
                    <a:pt x="288" y="450"/>
                  </a:lnTo>
                  <a:lnTo>
                    <a:pt x="288" y="452"/>
                  </a:lnTo>
                  <a:lnTo>
                    <a:pt x="288" y="452"/>
                  </a:lnTo>
                  <a:lnTo>
                    <a:pt x="288" y="455"/>
                  </a:lnTo>
                  <a:lnTo>
                    <a:pt x="288" y="455"/>
                  </a:lnTo>
                  <a:lnTo>
                    <a:pt x="286" y="455"/>
                  </a:lnTo>
                  <a:lnTo>
                    <a:pt x="286" y="455"/>
                  </a:lnTo>
                  <a:lnTo>
                    <a:pt x="286" y="457"/>
                  </a:lnTo>
                  <a:lnTo>
                    <a:pt x="288" y="457"/>
                  </a:lnTo>
                  <a:lnTo>
                    <a:pt x="286" y="457"/>
                  </a:lnTo>
                  <a:lnTo>
                    <a:pt x="286" y="457"/>
                  </a:lnTo>
                  <a:lnTo>
                    <a:pt x="286" y="460"/>
                  </a:lnTo>
                  <a:lnTo>
                    <a:pt x="283" y="457"/>
                  </a:lnTo>
                  <a:lnTo>
                    <a:pt x="283" y="457"/>
                  </a:lnTo>
                  <a:lnTo>
                    <a:pt x="283" y="460"/>
                  </a:lnTo>
                  <a:lnTo>
                    <a:pt x="281" y="460"/>
                  </a:lnTo>
                  <a:lnTo>
                    <a:pt x="281" y="460"/>
                  </a:lnTo>
                  <a:lnTo>
                    <a:pt x="279" y="460"/>
                  </a:lnTo>
                  <a:lnTo>
                    <a:pt x="279" y="460"/>
                  </a:lnTo>
                  <a:lnTo>
                    <a:pt x="279" y="462"/>
                  </a:lnTo>
                  <a:lnTo>
                    <a:pt x="279" y="462"/>
                  </a:lnTo>
                  <a:lnTo>
                    <a:pt x="281" y="462"/>
                  </a:lnTo>
                  <a:lnTo>
                    <a:pt x="281" y="464"/>
                  </a:lnTo>
                  <a:lnTo>
                    <a:pt x="281" y="464"/>
                  </a:lnTo>
                  <a:lnTo>
                    <a:pt x="281" y="464"/>
                  </a:lnTo>
                  <a:lnTo>
                    <a:pt x="286" y="467"/>
                  </a:lnTo>
                  <a:lnTo>
                    <a:pt x="286" y="467"/>
                  </a:lnTo>
                  <a:lnTo>
                    <a:pt x="286" y="467"/>
                  </a:lnTo>
                  <a:lnTo>
                    <a:pt x="283" y="469"/>
                  </a:lnTo>
                  <a:lnTo>
                    <a:pt x="283" y="471"/>
                  </a:lnTo>
                  <a:lnTo>
                    <a:pt x="281" y="471"/>
                  </a:lnTo>
                  <a:lnTo>
                    <a:pt x="281" y="471"/>
                  </a:lnTo>
                  <a:lnTo>
                    <a:pt x="283" y="474"/>
                  </a:lnTo>
                  <a:lnTo>
                    <a:pt x="283" y="474"/>
                  </a:lnTo>
                  <a:lnTo>
                    <a:pt x="281" y="474"/>
                  </a:lnTo>
                  <a:lnTo>
                    <a:pt x="283" y="476"/>
                  </a:lnTo>
                  <a:lnTo>
                    <a:pt x="283" y="476"/>
                  </a:lnTo>
                  <a:lnTo>
                    <a:pt x="283" y="476"/>
                  </a:lnTo>
                  <a:lnTo>
                    <a:pt x="283" y="476"/>
                  </a:lnTo>
                  <a:lnTo>
                    <a:pt x="283" y="478"/>
                  </a:lnTo>
                  <a:lnTo>
                    <a:pt x="283" y="478"/>
                  </a:lnTo>
                  <a:lnTo>
                    <a:pt x="283" y="483"/>
                  </a:lnTo>
                  <a:lnTo>
                    <a:pt x="283" y="483"/>
                  </a:lnTo>
                  <a:lnTo>
                    <a:pt x="283" y="486"/>
                  </a:lnTo>
                  <a:lnTo>
                    <a:pt x="283" y="486"/>
                  </a:lnTo>
                  <a:lnTo>
                    <a:pt x="283" y="486"/>
                  </a:lnTo>
                  <a:lnTo>
                    <a:pt x="281" y="488"/>
                  </a:lnTo>
                  <a:lnTo>
                    <a:pt x="281" y="488"/>
                  </a:lnTo>
                  <a:lnTo>
                    <a:pt x="281" y="488"/>
                  </a:lnTo>
                  <a:lnTo>
                    <a:pt x="281" y="488"/>
                  </a:lnTo>
                  <a:lnTo>
                    <a:pt x="281" y="490"/>
                  </a:lnTo>
                  <a:lnTo>
                    <a:pt x="281" y="490"/>
                  </a:lnTo>
                  <a:lnTo>
                    <a:pt x="279" y="493"/>
                  </a:lnTo>
                  <a:lnTo>
                    <a:pt x="279" y="493"/>
                  </a:lnTo>
                  <a:lnTo>
                    <a:pt x="279" y="493"/>
                  </a:lnTo>
                  <a:lnTo>
                    <a:pt x="279" y="493"/>
                  </a:lnTo>
                  <a:lnTo>
                    <a:pt x="276" y="490"/>
                  </a:lnTo>
                  <a:lnTo>
                    <a:pt x="276" y="493"/>
                  </a:lnTo>
                  <a:lnTo>
                    <a:pt x="276" y="493"/>
                  </a:lnTo>
                  <a:lnTo>
                    <a:pt x="276" y="493"/>
                  </a:lnTo>
                  <a:lnTo>
                    <a:pt x="276" y="493"/>
                  </a:lnTo>
                  <a:lnTo>
                    <a:pt x="276" y="493"/>
                  </a:lnTo>
                  <a:lnTo>
                    <a:pt x="274" y="495"/>
                  </a:lnTo>
                  <a:lnTo>
                    <a:pt x="274" y="497"/>
                  </a:lnTo>
                  <a:lnTo>
                    <a:pt x="274" y="497"/>
                  </a:lnTo>
                  <a:lnTo>
                    <a:pt x="274" y="497"/>
                  </a:lnTo>
                  <a:lnTo>
                    <a:pt x="274" y="500"/>
                  </a:lnTo>
                  <a:lnTo>
                    <a:pt x="276" y="500"/>
                  </a:lnTo>
                  <a:lnTo>
                    <a:pt x="276" y="500"/>
                  </a:lnTo>
                  <a:lnTo>
                    <a:pt x="274" y="502"/>
                  </a:lnTo>
                  <a:lnTo>
                    <a:pt x="274" y="507"/>
                  </a:lnTo>
                  <a:lnTo>
                    <a:pt x="274" y="509"/>
                  </a:lnTo>
                  <a:lnTo>
                    <a:pt x="274" y="509"/>
                  </a:lnTo>
                  <a:lnTo>
                    <a:pt x="274" y="509"/>
                  </a:lnTo>
                  <a:lnTo>
                    <a:pt x="274" y="509"/>
                  </a:lnTo>
                  <a:lnTo>
                    <a:pt x="274" y="512"/>
                  </a:lnTo>
                  <a:lnTo>
                    <a:pt x="274" y="512"/>
                  </a:lnTo>
                  <a:lnTo>
                    <a:pt x="274" y="514"/>
                  </a:lnTo>
                  <a:lnTo>
                    <a:pt x="274" y="514"/>
                  </a:lnTo>
                  <a:lnTo>
                    <a:pt x="276" y="514"/>
                  </a:lnTo>
                  <a:lnTo>
                    <a:pt x="279" y="514"/>
                  </a:lnTo>
                  <a:lnTo>
                    <a:pt x="279" y="514"/>
                  </a:lnTo>
                  <a:lnTo>
                    <a:pt x="279" y="516"/>
                  </a:lnTo>
                  <a:lnTo>
                    <a:pt x="279" y="516"/>
                  </a:lnTo>
                  <a:lnTo>
                    <a:pt x="279" y="516"/>
                  </a:lnTo>
                  <a:lnTo>
                    <a:pt x="279" y="516"/>
                  </a:lnTo>
                  <a:lnTo>
                    <a:pt x="279" y="519"/>
                  </a:lnTo>
                  <a:lnTo>
                    <a:pt x="279" y="519"/>
                  </a:lnTo>
                  <a:lnTo>
                    <a:pt x="279" y="519"/>
                  </a:lnTo>
                  <a:lnTo>
                    <a:pt x="279" y="521"/>
                  </a:lnTo>
                  <a:lnTo>
                    <a:pt x="279" y="521"/>
                  </a:lnTo>
                  <a:lnTo>
                    <a:pt x="279" y="521"/>
                  </a:lnTo>
                  <a:lnTo>
                    <a:pt x="279" y="523"/>
                  </a:lnTo>
                  <a:lnTo>
                    <a:pt x="279" y="523"/>
                  </a:lnTo>
                  <a:lnTo>
                    <a:pt x="279" y="526"/>
                  </a:lnTo>
                  <a:lnTo>
                    <a:pt x="279" y="526"/>
                  </a:lnTo>
                  <a:lnTo>
                    <a:pt x="279" y="526"/>
                  </a:lnTo>
                  <a:lnTo>
                    <a:pt x="281" y="528"/>
                  </a:lnTo>
                  <a:lnTo>
                    <a:pt x="281" y="528"/>
                  </a:lnTo>
                  <a:lnTo>
                    <a:pt x="281" y="528"/>
                  </a:lnTo>
                  <a:lnTo>
                    <a:pt x="281" y="531"/>
                  </a:lnTo>
                  <a:lnTo>
                    <a:pt x="283" y="531"/>
                  </a:lnTo>
                  <a:lnTo>
                    <a:pt x="288" y="540"/>
                  </a:lnTo>
                  <a:lnTo>
                    <a:pt x="288" y="542"/>
                  </a:lnTo>
                  <a:lnTo>
                    <a:pt x="288" y="547"/>
                  </a:lnTo>
                  <a:lnTo>
                    <a:pt x="288" y="549"/>
                  </a:lnTo>
                  <a:lnTo>
                    <a:pt x="286" y="552"/>
                  </a:lnTo>
                  <a:lnTo>
                    <a:pt x="286" y="554"/>
                  </a:lnTo>
                  <a:lnTo>
                    <a:pt x="281" y="566"/>
                  </a:lnTo>
                  <a:lnTo>
                    <a:pt x="281" y="568"/>
                  </a:lnTo>
                  <a:lnTo>
                    <a:pt x="281" y="568"/>
                  </a:lnTo>
                  <a:lnTo>
                    <a:pt x="281" y="568"/>
                  </a:lnTo>
                  <a:lnTo>
                    <a:pt x="281" y="568"/>
                  </a:lnTo>
                  <a:lnTo>
                    <a:pt x="281" y="568"/>
                  </a:lnTo>
                  <a:lnTo>
                    <a:pt x="281" y="568"/>
                  </a:lnTo>
                  <a:lnTo>
                    <a:pt x="281" y="571"/>
                  </a:lnTo>
                  <a:lnTo>
                    <a:pt x="281" y="571"/>
                  </a:lnTo>
                  <a:lnTo>
                    <a:pt x="281" y="571"/>
                  </a:lnTo>
                  <a:lnTo>
                    <a:pt x="281" y="573"/>
                  </a:lnTo>
                  <a:lnTo>
                    <a:pt x="281" y="573"/>
                  </a:lnTo>
                  <a:lnTo>
                    <a:pt x="281" y="576"/>
                  </a:lnTo>
                  <a:lnTo>
                    <a:pt x="281" y="576"/>
                  </a:lnTo>
                  <a:lnTo>
                    <a:pt x="283" y="578"/>
                  </a:lnTo>
                  <a:lnTo>
                    <a:pt x="283" y="578"/>
                  </a:lnTo>
                  <a:lnTo>
                    <a:pt x="283" y="580"/>
                  </a:lnTo>
                  <a:lnTo>
                    <a:pt x="283" y="583"/>
                  </a:lnTo>
                  <a:lnTo>
                    <a:pt x="283" y="583"/>
                  </a:lnTo>
                  <a:lnTo>
                    <a:pt x="286" y="590"/>
                  </a:lnTo>
                  <a:lnTo>
                    <a:pt x="286" y="590"/>
                  </a:lnTo>
                  <a:lnTo>
                    <a:pt x="286" y="592"/>
                  </a:lnTo>
                  <a:lnTo>
                    <a:pt x="286" y="592"/>
                  </a:lnTo>
                  <a:lnTo>
                    <a:pt x="286" y="594"/>
                  </a:lnTo>
                  <a:lnTo>
                    <a:pt x="286" y="594"/>
                  </a:lnTo>
                  <a:lnTo>
                    <a:pt x="286" y="594"/>
                  </a:lnTo>
                  <a:lnTo>
                    <a:pt x="286" y="594"/>
                  </a:lnTo>
                  <a:lnTo>
                    <a:pt x="286" y="594"/>
                  </a:lnTo>
                  <a:lnTo>
                    <a:pt x="286" y="597"/>
                  </a:lnTo>
                  <a:lnTo>
                    <a:pt x="283" y="602"/>
                  </a:lnTo>
                  <a:lnTo>
                    <a:pt x="283" y="602"/>
                  </a:lnTo>
                  <a:lnTo>
                    <a:pt x="283" y="604"/>
                  </a:lnTo>
                  <a:lnTo>
                    <a:pt x="283" y="604"/>
                  </a:lnTo>
                  <a:lnTo>
                    <a:pt x="281" y="604"/>
                  </a:lnTo>
                  <a:lnTo>
                    <a:pt x="279" y="606"/>
                  </a:lnTo>
                  <a:lnTo>
                    <a:pt x="279" y="609"/>
                  </a:lnTo>
                  <a:lnTo>
                    <a:pt x="276" y="609"/>
                  </a:lnTo>
                  <a:lnTo>
                    <a:pt x="276" y="606"/>
                  </a:lnTo>
                  <a:lnTo>
                    <a:pt x="274" y="604"/>
                  </a:lnTo>
                  <a:lnTo>
                    <a:pt x="274" y="604"/>
                  </a:lnTo>
                  <a:lnTo>
                    <a:pt x="272" y="604"/>
                  </a:lnTo>
                  <a:lnTo>
                    <a:pt x="269" y="604"/>
                  </a:lnTo>
                  <a:lnTo>
                    <a:pt x="267" y="606"/>
                  </a:lnTo>
                  <a:lnTo>
                    <a:pt x="265" y="606"/>
                  </a:lnTo>
                  <a:lnTo>
                    <a:pt x="262" y="609"/>
                  </a:lnTo>
                  <a:lnTo>
                    <a:pt x="262" y="609"/>
                  </a:lnTo>
                  <a:lnTo>
                    <a:pt x="262" y="609"/>
                  </a:lnTo>
                  <a:lnTo>
                    <a:pt x="260" y="611"/>
                  </a:lnTo>
                  <a:lnTo>
                    <a:pt x="257" y="613"/>
                  </a:lnTo>
                  <a:lnTo>
                    <a:pt x="255" y="616"/>
                  </a:lnTo>
                  <a:lnTo>
                    <a:pt x="253" y="618"/>
                  </a:lnTo>
                  <a:lnTo>
                    <a:pt x="253" y="618"/>
                  </a:lnTo>
                  <a:lnTo>
                    <a:pt x="250" y="618"/>
                  </a:lnTo>
                  <a:lnTo>
                    <a:pt x="246" y="618"/>
                  </a:lnTo>
                  <a:lnTo>
                    <a:pt x="246" y="618"/>
                  </a:lnTo>
                  <a:lnTo>
                    <a:pt x="243" y="618"/>
                  </a:lnTo>
                  <a:lnTo>
                    <a:pt x="243" y="618"/>
                  </a:lnTo>
                  <a:lnTo>
                    <a:pt x="243" y="620"/>
                  </a:lnTo>
                  <a:lnTo>
                    <a:pt x="241" y="620"/>
                  </a:lnTo>
                  <a:lnTo>
                    <a:pt x="241" y="623"/>
                  </a:lnTo>
                  <a:lnTo>
                    <a:pt x="239" y="623"/>
                  </a:lnTo>
                  <a:lnTo>
                    <a:pt x="236" y="623"/>
                  </a:lnTo>
                  <a:lnTo>
                    <a:pt x="236" y="623"/>
                  </a:lnTo>
                  <a:lnTo>
                    <a:pt x="234" y="623"/>
                  </a:lnTo>
                  <a:lnTo>
                    <a:pt x="231" y="623"/>
                  </a:lnTo>
                  <a:lnTo>
                    <a:pt x="229" y="623"/>
                  </a:lnTo>
                  <a:lnTo>
                    <a:pt x="229" y="623"/>
                  </a:lnTo>
                  <a:lnTo>
                    <a:pt x="227" y="623"/>
                  </a:lnTo>
                  <a:lnTo>
                    <a:pt x="227" y="623"/>
                  </a:lnTo>
                  <a:lnTo>
                    <a:pt x="227" y="623"/>
                  </a:lnTo>
                  <a:lnTo>
                    <a:pt x="227" y="623"/>
                  </a:lnTo>
                  <a:lnTo>
                    <a:pt x="227" y="623"/>
                  </a:lnTo>
                  <a:lnTo>
                    <a:pt x="224" y="623"/>
                  </a:lnTo>
                  <a:lnTo>
                    <a:pt x="224" y="623"/>
                  </a:lnTo>
                  <a:lnTo>
                    <a:pt x="224" y="625"/>
                  </a:lnTo>
                  <a:lnTo>
                    <a:pt x="227" y="628"/>
                  </a:lnTo>
                  <a:lnTo>
                    <a:pt x="227" y="628"/>
                  </a:lnTo>
                  <a:lnTo>
                    <a:pt x="227" y="630"/>
                  </a:lnTo>
                  <a:lnTo>
                    <a:pt x="227" y="630"/>
                  </a:lnTo>
                  <a:lnTo>
                    <a:pt x="227" y="630"/>
                  </a:lnTo>
                  <a:lnTo>
                    <a:pt x="227" y="632"/>
                  </a:lnTo>
                  <a:lnTo>
                    <a:pt x="227" y="632"/>
                  </a:lnTo>
                  <a:lnTo>
                    <a:pt x="224" y="632"/>
                  </a:lnTo>
                  <a:lnTo>
                    <a:pt x="224" y="632"/>
                  </a:lnTo>
                  <a:lnTo>
                    <a:pt x="224" y="635"/>
                  </a:lnTo>
                  <a:lnTo>
                    <a:pt x="224" y="635"/>
                  </a:lnTo>
                  <a:lnTo>
                    <a:pt x="227" y="637"/>
                  </a:lnTo>
                  <a:lnTo>
                    <a:pt x="227" y="639"/>
                  </a:lnTo>
                  <a:lnTo>
                    <a:pt x="227" y="639"/>
                  </a:lnTo>
                  <a:lnTo>
                    <a:pt x="227" y="639"/>
                  </a:lnTo>
                  <a:lnTo>
                    <a:pt x="224" y="639"/>
                  </a:lnTo>
                  <a:lnTo>
                    <a:pt x="224" y="639"/>
                  </a:lnTo>
                  <a:lnTo>
                    <a:pt x="224" y="637"/>
                  </a:lnTo>
                  <a:lnTo>
                    <a:pt x="222" y="637"/>
                  </a:lnTo>
                  <a:lnTo>
                    <a:pt x="222" y="637"/>
                  </a:lnTo>
                  <a:lnTo>
                    <a:pt x="222" y="637"/>
                  </a:lnTo>
                  <a:lnTo>
                    <a:pt x="220" y="639"/>
                  </a:lnTo>
                  <a:lnTo>
                    <a:pt x="217" y="639"/>
                  </a:lnTo>
                  <a:lnTo>
                    <a:pt x="217" y="637"/>
                  </a:lnTo>
                  <a:lnTo>
                    <a:pt x="217" y="637"/>
                  </a:lnTo>
                  <a:lnTo>
                    <a:pt x="217" y="637"/>
                  </a:lnTo>
                  <a:lnTo>
                    <a:pt x="215" y="637"/>
                  </a:lnTo>
                  <a:lnTo>
                    <a:pt x="213" y="635"/>
                  </a:lnTo>
                  <a:lnTo>
                    <a:pt x="210" y="635"/>
                  </a:lnTo>
                  <a:lnTo>
                    <a:pt x="208" y="635"/>
                  </a:lnTo>
                  <a:lnTo>
                    <a:pt x="205" y="635"/>
                  </a:lnTo>
                  <a:lnTo>
                    <a:pt x="203" y="635"/>
                  </a:lnTo>
                  <a:lnTo>
                    <a:pt x="203" y="635"/>
                  </a:lnTo>
                  <a:lnTo>
                    <a:pt x="203" y="637"/>
                  </a:lnTo>
                  <a:lnTo>
                    <a:pt x="203" y="637"/>
                  </a:lnTo>
                  <a:lnTo>
                    <a:pt x="201" y="639"/>
                  </a:lnTo>
                  <a:lnTo>
                    <a:pt x="201" y="639"/>
                  </a:lnTo>
                  <a:lnTo>
                    <a:pt x="201" y="639"/>
                  </a:lnTo>
                  <a:lnTo>
                    <a:pt x="198" y="639"/>
                  </a:lnTo>
                  <a:lnTo>
                    <a:pt x="196" y="639"/>
                  </a:lnTo>
                  <a:lnTo>
                    <a:pt x="196" y="639"/>
                  </a:lnTo>
                  <a:lnTo>
                    <a:pt x="194" y="639"/>
                  </a:lnTo>
                  <a:lnTo>
                    <a:pt x="194" y="639"/>
                  </a:lnTo>
                  <a:lnTo>
                    <a:pt x="194" y="642"/>
                  </a:lnTo>
                  <a:lnTo>
                    <a:pt x="194" y="642"/>
                  </a:lnTo>
                  <a:lnTo>
                    <a:pt x="194" y="644"/>
                  </a:lnTo>
                  <a:lnTo>
                    <a:pt x="194" y="644"/>
                  </a:lnTo>
                  <a:lnTo>
                    <a:pt x="194" y="644"/>
                  </a:lnTo>
                  <a:lnTo>
                    <a:pt x="194" y="644"/>
                  </a:lnTo>
                  <a:lnTo>
                    <a:pt x="196" y="644"/>
                  </a:lnTo>
                  <a:lnTo>
                    <a:pt x="196" y="647"/>
                  </a:lnTo>
                  <a:lnTo>
                    <a:pt x="196" y="647"/>
                  </a:lnTo>
                  <a:lnTo>
                    <a:pt x="196" y="647"/>
                  </a:lnTo>
                  <a:lnTo>
                    <a:pt x="196" y="649"/>
                  </a:lnTo>
                  <a:lnTo>
                    <a:pt x="198" y="651"/>
                  </a:lnTo>
                  <a:lnTo>
                    <a:pt x="198" y="651"/>
                  </a:lnTo>
                  <a:lnTo>
                    <a:pt x="196" y="654"/>
                  </a:lnTo>
                  <a:lnTo>
                    <a:pt x="196" y="654"/>
                  </a:lnTo>
                  <a:lnTo>
                    <a:pt x="196" y="658"/>
                  </a:lnTo>
                  <a:lnTo>
                    <a:pt x="196" y="658"/>
                  </a:lnTo>
                  <a:lnTo>
                    <a:pt x="196" y="661"/>
                  </a:lnTo>
                  <a:lnTo>
                    <a:pt x="198" y="661"/>
                  </a:lnTo>
                  <a:lnTo>
                    <a:pt x="198" y="661"/>
                  </a:lnTo>
                  <a:lnTo>
                    <a:pt x="198" y="661"/>
                  </a:lnTo>
                  <a:lnTo>
                    <a:pt x="198" y="661"/>
                  </a:lnTo>
                  <a:lnTo>
                    <a:pt x="198" y="663"/>
                  </a:lnTo>
                  <a:lnTo>
                    <a:pt x="201" y="663"/>
                  </a:lnTo>
                  <a:lnTo>
                    <a:pt x="203" y="665"/>
                  </a:lnTo>
                  <a:lnTo>
                    <a:pt x="203" y="665"/>
                  </a:lnTo>
                  <a:lnTo>
                    <a:pt x="205" y="668"/>
                  </a:lnTo>
                  <a:lnTo>
                    <a:pt x="205" y="668"/>
                  </a:lnTo>
                  <a:lnTo>
                    <a:pt x="208" y="670"/>
                  </a:lnTo>
                  <a:lnTo>
                    <a:pt x="208" y="670"/>
                  </a:lnTo>
                  <a:lnTo>
                    <a:pt x="208" y="673"/>
                  </a:lnTo>
                  <a:lnTo>
                    <a:pt x="210" y="670"/>
                  </a:lnTo>
                  <a:lnTo>
                    <a:pt x="210" y="670"/>
                  </a:lnTo>
                  <a:lnTo>
                    <a:pt x="210" y="670"/>
                  </a:lnTo>
                  <a:lnTo>
                    <a:pt x="213" y="670"/>
                  </a:lnTo>
                  <a:lnTo>
                    <a:pt x="213" y="673"/>
                  </a:lnTo>
                  <a:lnTo>
                    <a:pt x="213" y="675"/>
                  </a:lnTo>
                  <a:lnTo>
                    <a:pt x="213" y="675"/>
                  </a:lnTo>
                  <a:lnTo>
                    <a:pt x="213" y="675"/>
                  </a:lnTo>
                  <a:lnTo>
                    <a:pt x="213" y="675"/>
                  </a:lnTo>
                  <a:lnTo>
                    <a:pt x="213" y="675"/>
                  </a:lnTo>
                  <a:lnTo>
                    <a:pt x="210" y="677"/>
                  </a:lnTo>
                  <a:lnTo>
                    <a:pt x="210" y="677"/>
                  </a:lnTo>
                  <a:lnTo>
                    <a:pt x="210" y="677"/>
                  </a:lnTo>
                  <a:lnTo>
                    <a:pt x="210" y="677"/>
                  </a:lnTo>
                  <a:lnTo>
                    <a:pt x="210" y="677"/>
                  </a:lnTo>
                  <a:lnTo>
                    <a:pt x="210" y="677"/>
                  </a:lnTo>
                  <a:lnTo>
                    <a:pt x="210" y="680"/>
                  </a:lnTo>
                  <a:lnTo>
                    <a:pt x="213" y="682"/>
                  </a:lnTo>
                  <a:lnTo>
                    <a:pt x="213" y="687"/>
                  </a:lnTo>
                  <a:lnTo>
                    <a:pt x="213" y="687"/>
                  </a:lnTo>
                  <a:lnTo>
                    <a:pt x="210" y="684"/>
                  </a:lnTo>
                  <a:lnTo>
                    <a:pt x="208" y="684"/>
                  </a:lnTo>
                  <a:lnTo>
                    <a:pt x="205" y="684"/>
                  </a:lnTo>
                  <a:lnTo>
                    <a:pt x="205" y="684"/>
                  </a:lnTo>
                  <a:lnTo>
                    <a:pt x="203" y="682"/>
                  </a:lnTo>
                  <a:lnTo>
                    <a:pt x="203" y="682"/>
                  </a:lnTo>
                  <a:lnTo>
                    <a:pt x="203" y="682"/>
                  </a:lnTo>
                  <a:lnTo>
                    <a:pt x="201" y="680"/>
                  </a:lnTo>
                  <a:lnTo>
                    <a:pt x="201" y="682"/>
                  </a:lnTo>
                  <a:lnTo>
                    <a:pt x="201" y="682"/>
                  </a:lnTo>
                  <a:lnTo>
                    <a:pt x="198" y="682"/>
                  </a:lnTo>
                  <a:lnTo>
                    <a:pt x="198" y="684"/>
                  </a:lnTo>
                  <a:lnTo>
                    <a:pt x="198" y="684"/>
                  </a:lnTo>
                  <a:lnTo>
                    <a:pt x="196" y="682"/>
                  </a:lnTo>
                  <a:lnTo>
                    <a:pt x="196" y="682"/>
                  </a:lnTo>
                  <a:lnTo>
                    <a:pt x="196" y="682"/>
                  </a:lnTo>
                  <a:lnTo>
                    <a:pt x="196" y="680"/>
                  </a:lnTo>
                  <a:lnTo>
                    <a:pt x="194" y="680"/>
                  </a:lnTo>
                  <a:lnTo>
                    <a:pt x="194" y="677"/>
                  </a:lnTo>
                  <a:lnTo>
                    <a:pt x="191" y="675"/>
                  </a:lnTo>
                  <a:lnTo>
                    <a:pt x="191" y="673"/>
                  </a:lnTo>
                  <a:lnTo>
                    <a:pt x="189" y="673"/>
                  </a:lnTo>
                  <a:lnTo>
                    <a:pt x="189" y="675"/>
                  </a:lnTo>
                  <a:lnTo>
                    <a:pt x="187" y="675"/>
                  </a:lnTo>
                  <a:lnTo>
                    <a:pt x="187" y="675"/>
                  </a:lnTo>
                  <a:lnTo>
                    <a:pt x="187" y="675"/>
                  </a:lnTo>
                  <a:lnTo>
                    <a:pt x="184" y="675"/>
                  </a:lnTo>
                  <a:lnTo>
                    <a:pt x="184" y="675"/>
                  </a:lnTo>
                  <a:lnTo>
                    <a:pt x="179" y="677"/>
                  </a:lnTo>
                  <a:lnTo>
                    <a:pt x="177" y="677"/>
                  </a:lnTo>
                  <a:lnTo>
                    <a:pt x="177" y="677"/>
                  </a:lnTo>
                  <a:lnTo>
                    <a:pt x="175" y="677"/>
                  </a:lnTo>
                  <a:lnTo>
                    <a:pt x="172" y="677"/>
                  </a:lnTo>
                  <a:lnTo>
                    <a:pt x="172" y="677"/>
                  </a:lnTo>
                  <a:lnTo>
                    <a:pt x="172" y="677"/>
                  </a:lnTo>
                  <a:lnTo>
                    <a:pt x="170" y="680"/>
                  </a:lnTo>
                  <a:lnTo>
                    <a:pt x="168" y="682"/>
                  </a:lnTo>
                  <a:lnTo>
                    <a:pt x="168" y="682"/>
                  </a:lnTo>
                  <a:lnTo>
                    <a:pt x="168" y="682"/>
                  </a:lnTo>
                  <a:lnTo>
                    <a:pt x="165" y="682"/>
                  </a:lnTo>
                  <a:lnTo>
                    <a:pt x="165" y="680"/>
                  </a:lnTo>
                  <a:lnTo>
                    <a:pt x="163" y="680"/>
                  </a:lnTo>
                  <a:lnTo>
                    <a:pt x="158" y="680"/>
                  </a:lnTo>
                  <a:lnTo>
                    <a:pt x="156" y="680"/>
                  </a:lnTo>
                  <a:lnTo>
                    <a:pt x="156" y="677"/>
                  </a:lnTo>
                  <a:lnTo>
                    <a:pt x="156" y="677"/>
                  </a:lnTo>
                  <a:lnTo>
                    <a:pt x="156" y="677"/>
                  </a:lnTo>
                  <a:lnTo>
                    <a:pt x="153" y="677"/>
                  </a:lnTo>
                  <a:lnTo>
                    <a:pt x="153" y="677"/>
                  </a:lnTo>
                  <a:lnTo>
                    <a:pt x="153" y="680"/>
                  </a:lnTo>
                  <a:lnTo>
                    <a:pt x="153" y="680"/>
                  </a:lnTo>
                  <a:lnTo>
                    <a:pt x="153" y="680"/>
                  </a:lnTo>
                  <a:lnTo>
                    <a:pt x="151" y="680"/>
                  </a:lnTo>
                  <a:lnTo>
                    <a:pt x="153" y="682"/>
                  </a:lnTo>
                  <a:lnTo>
                    <a:pt x="153" y="684"/>
                  </a:lnTo>
                  <a:lnTo>
                    <a:pt x="156" y="687"/>
                  </a:lnTo>
                  <a:lnTo>
                    <a:pt x="156" y="689"/>
                  </a:lnTo>
                  <a:lnTo>
                    <a:pt x="153" y="691"/>
                  </a:lnTo>
                  <a:lnTo>
                    <a:pt x="149" y="694"/>
                  </a:lnTo>
                  <a:lnTo>
                    <a:pt x="149" y="694"/>
                  </a:lnTo>
                  <a:lnTo>
                    <a:pt x="146" y="694"/>
                  </a:lnTo>
                  <a:lnTo>
                    <a:pt x="146" y="699"/>
                  </a:lnTo>
                  <a:lnTo>
                    <a:pt x="144" y="699"/>
                  </a:lnTo>
                  <a:lnTo>
                    <a:pt x="142" y="701"/>
                  </a:lnTo>
                  <a:lnTo>
                    <a:pt x="139" y="701"/>
                  </a:lnTo>
                  <a:lnTo>
                    <a:pt x="137" y="701"/>
                  </a:lnTo>
                  <a:lnTo>
                    <a:pt x="137" y="699"/>
                  </a:lnTo>
                  <a:lnTo>
                    <a:pt x="132" y="699"/>
                  </a:lnTo>
                  <a:lnTo>
                    <a:pt x="130" y="699"/>
                  </a:lnTo>
                  <a:lnTo>
                    <a:pt x="130" y="699"/>
                  </a:lnTo>
                  <a:lnTo>
                    <a:pt x="127" y="701"/>
                  </a:lnTo>
                  <a:lnTo>
                    <a:pt x="127" y="701"/>
                  </a:lnTo>
                  <a:lnTo>
                    <a:pt x="127" y="701"/>
                  </a:lnTo>
                  <a:lnTo>
                    <a:pt x="125" y="706"/>
                  </a:lnTo>
                  <a:lnTo>
                    <a:pt x="125" y="706"/>
                  </a:lnTo>
                  <a:lnTo>
                    <a:pt x="123" y="706"/>
                  </a:lnTo>
                  <a:lnTo>
                    <a:pt x="123" y="706"/>
                  </a:lnTo>
                  <a:lnTo>
                    <a:pt x="123" y="706"/>
                  </a:lnTo>
                  <a:lnTo>
                    <a:pt x="123" y="706"/>
                  </a:lnTo>
                  <a:lnTo>
                    <a:pt x="123" y="708"/>
                  </a:lnTo>
                  <a:lnTo>
                    <a:pt x="123" y="708"/>
                  </a:lnTo>
                  <a:lnTo>
                    <a:pt x="125" y="708"/>
                  </a:lnTo>
                  <a:lnTo>
                    <a:pt x="125" y="706"/>
                  </a:lnTo>
                  <a:lnTo>
                    <a:pt x="125" y="706"/>
                  </a:lnTo>
                  <a:lnTo>
                    <a:pt x="127" y="706"/>
                  </a:lnTo>
                  <a:lnTo>
                    <a:pt x="127" y="706"/>
                  </a:lnTo>
                  <a:lnTo>
                    <a:pt x="127" y="706"/>
                  </a:lnTo>
                  <a:lnTo>
                    <a:pt x="127" y="706"/>
                  </a:lnTo>
                  <a:lnTo>
                    <a:pt x="127" y="706"/>
                  </a:lnTo>
                  <a:lnTo>
                    <a:pt x="127" y="708"/>
                  </a:lnTo>
                  <a:lnTo>
                    <a:pt x="125" y="708"/>
                  </a:lnTo>
                  <a:lnTo>
                    <a:pt x="125" y="708"/>
                  </a:lnTo>
                  <a:lnTo>
                    <a:pt x="125" y="708"/>
                  </a:lnTo>
                  <a:lnTo>
                    <a:pt x="125" y="708"/>
                  </a:lnTo>
                  <a:lnTo>
                    <a:pt x="127" y="710"/>
                  </a:lnTo>
                  <a:lnTo>
                    <a:pt x="127" y="710"/>
                  </a:lnTo>
                  <a:lnTo>
                    <a:pt x="127" y="713"/>
                  </a:lnTo>
                  <a:lnTo>
                    <a:pt x="127" y="713"/>
                  </a:lnTo>
                  <a:lnTo>
                    <a:pt x="127" y="713"/>
                  </a:lnTo>
                  <a:lnTo>
                    <a:pt x="127" y="713"/>
                  </a:lnTo>
                  <a:lnTo>
                    <a:pt x="127" y="713"/>
                  </a:lnTo>
                  <a:lnTo>
                    <a:pt x="130" y="713"/>
                  </a:lnTo>
                  <a:lnTo>
                    <a:pt x="130" y="713"/>
                  </a:lnTo>
                  <a:lnTo>
                    <a:pt x="130" y="715"/>
                  </a:lnTo>
                  <a:lnTo>
                    <a:pt x="130" y="715"/>
                  </a:lnTo>
                  <a:lnTo>
                    <a:pt x="130" y="717"/>
                  </a:lnTo>
                  <a:lnTo>
                    <a:pt x="132" y="717"/>
                  </a:lnTo>
                  <a:lnTo>
                    <a:pt x="132" y="717"/>
                  </a:lnTo>
                  <a:lnTo>
                    <a:pt x="132" y="717"/>
                  </a:lnTo>
                  <a:lnTo>
                    <a:pt x="132" y="720"/>
                  </a:lnTo>
                  <a:lnTo>
                    <a:pt x="132" y="720"/>
                  </a:lnTo>
                  <a:lnTo>
                    <a:pt x="132" y="720"/>
                  </a:lnTo>
                  <a:lnTo>
                    <a:pt x="132" y="720"/>
                  </a:lnTo>
                  <a:lnTo>
                    <a:pt x="132" y="720"/>
                  </a:lnTo>
                  <a:lnTo>
                    <a:pt x="134" y="720"/>
                  </a:lnTo>
                  <a:lnTo>
                    <a:pt x="134" y="717"/>
                  </a:lnTo>
                  <a:lnTo>
                    <a:pt x="134" y="717"/>
                  </a:lnTo>
                  <a:lnTo>
                    <a:pt x="134" y="717"/>
                  </a:lnTo>
                  <a:lnTo>
                    <a:pt x="134" y="717"/>
                  </a:lnTo>
                  <a:lnTo>
                    <a:pt x="134" y="717"/>
                  </a:lnTo>
                  <a:lnTo>
                    <a:pt x="134" y="717"/>
                  </a:lnTo>
                  <a:lnTo>
                    <a:pt x="137" y="715"/>
                  </a:lnTo>
                  <a:lnTo>
                    <a:pt x="137" y="715"/>
                  </a:lnTo>
                  <a:lnTo>
                    <a:pt x="139" y="715"/>
                  </a:lnTo>
                  <a:lnTo>
                    <a:pt x="142" y="717"/>
                  </a:lnTo>
                  <a:lnTo>
                    <a:pt x="142" y="717"/>
                  </a:lnTo>
                  <a:lnTo>
                    <a:pt x="144" y="720"/>
                  </a:lnTo>
                  <a:lnTo>
                    <a:pt x="144" y="722"/>
                  </a:lnTo>
                  <a:lnTo>
                    <a:pt x="146" y="722"/>
                  </a:lnTo>
                  <a:lnTo>
                    <a:pt x="149" y="722"/>
                  </a:lnTo>
                  <a:lnTo>
                    <a:pt x="149" y="722"/>
                  </a:lnTo>
                  <a:lnTo>
                    <a:pt x="151" y="722"/>
                  </a:lnTo>
                  <a:lnTo>
                    <a:pt x="151" y="722"/>
                  </a:lnTo>
                  <a:lnTo>
                    <a:pt x="153" y="725"/>
                  </a:lnTo>
                  <a:lnTo>
                    <a:pt x="156" y="727"/>
                  </a:lnTo>
                  <a:lnTo>
                    <a:pt x="156" y="729"/>
                  </a:lnTo>
                  <a:lnTo>
                    <a:pt x="158" y="729"/>
                  </a:lnTo>
                  <a:lnTo>
                    <a:pt x="158" y="732"/>
                  </a:lnTo>
                  <a:lnTo>
                    <a:pt x="158" y="734"/>
                  </a:lnTo>
                  <a:lnTo>
                    <a:pt x="158" y="734"/>
                  </a:lnTo>
                  <a:lnTo>
                    <a:pt x="156" y="732"/>
                  </a:lnTo>
                  <a:lnTo>
                    <a:pt x="156" y="732"/>
                  </a:lnTo>
                  <a:lnTo>
                    <a:pt x="156" y="729"/>
                  </a:lnTo>
                  <a:lnTo>
                    <a:pt x="153" y="732"/>
                  </a:lnTo>
                  <a:lnTo>
                    <a:pt x="151" y="734"/>
                  </a:lnTo>
                  <a:lnTo>
                    <a:pt x="151" y="734"/>
                  </a:lnTo>
                  <a:lnTo>
                    <a:pt x="151" y="734"/>
                  </a:lnTo>
                  <a:lnTo>
                    <a:pt x="149" y="736"/>
                  </a:lnTo>
                  <a:lnTo>
                    <a:pt x="146" y="734"/>
                  </a:lnTo>
                  <a:lnTo>
                    <a:pt x="144" y="739"/>
                  </a:lnTo>
                  <a:lnTo>
                    <a:pt x="144" y="741"/>
                  </a:lnTo>
                  <a:lnTo>
                    <a:pt x="144" y="751"/>
                  </a:lnTo>
                  <a:lnTo>
                    <a:pt x="144" y="753"/>
                  </a:lnTo>
                  <a:lnTo>
                    <a:pt x="142" y="760"/>
                  </a:lnTo>
                  <a:lnTo>
                    <a:pt x="142" y="762"/>
                  </a:lnTo>
                  <a:lnTo>
                    <a:pt x="142" y="770"/>
                  </a:lnTo>
                  <a:lnTo>
                    <a:pt x="142" y="774"/>
                  </a:lnTo>
                  <a:lnTo>
                    <a:pt x="142" y="777"/>
                  </a:lnTo>
                  <a:lnTo>
                    <a:pt x="142" y="781"/>
                  </a:lnTo>
                  <a:lnTo>
                    <a:pt x="142" y="784"/>
                  </a:lnTo>
                  <a:lnTo>
                    <a:pt x="142" y="786"/>
                  </a:lnTo>
                  <a:lnTo>
                    <a:pt x="139" y="788"/>
                  </a:lnTo>
                  <a:lnTo>
                    <a:pt x="139" y="791"/>
                  </a:lnTo>
                  <a:lnTo>
                    <a:pt x="142" y="791"/>
                  </a:lnTo>
                  <a:lnTo>
                    <a:pt x="142" y="793"/>
                  </a:lnTo>
                  <a:lnTo>
                    <a:pt x="144" y="791"/>
                  </a:lnTo>
                  <a:lnTo>
                    <a:pt x="146" y="791"/>
                  </a:lnTo>
                  <a:lnTo>
                    <a:pt x="146" y="791"/>
                  </a:lnTo>
                  <a:lnTo>
                    <a:pt x="146" y="793"/>
                  </a:lnTo>
                  <a:lnTo>
                    <a:pt x="149" y="793"/>
                  </a:lnTo>
                  <a:lnTo>
                    <a:pt x="149" y="793"/>
                  </a:lnTo>
                  <a:lnTo>
                    <a:pt x="146" y="793"/>
                  </a:lnTo>
                  <a:lnTo>
                    <a:pt x="146" y="793"/>
                  </a:lnTo>
                  <a:lnTo>
                    <a:pt x="146" y="793"/>
                  </a:lnTo>
                  <a:lnTo>
                    <a:pt x="144" y="793"/>
                  </a:lnTo>
                  <a:lnTo>
                    <a:pt x="144" y="793"/>
                  </a:lnTo>
                  <a:lnTo>
                    <a:pt x="144" y="796"/>
                  </a:lnTo>
                  <a:lnTo>
                    <a:pt x="144" y="796"/>
                  </a:lnTo>
                  <a:lnTo>
                    <a:pt x="144" y="796"/>
                  </a:lnTo>
                  <a:lnTo>
                    <a:pt x="146" y="796"/>
                  </a:lnTo>
                  <a:lnTo>
                    <a:pt x="149" y="796"/>
                  </a:lnTo>
                  <a:lnTo>
                    <a:pt x="149" y="796"/>
                  </a:lnTo>
                  <a:lnTo>
                    <a:pt x="149" y="796"/>
                  </a:lnTo>
                  <a:lnTo>
                    <a:pt x="149" y="796"/>
                  </a:lnTo>
                  <a:lnTo>
                    <a:pt x="149" y="796"/>
                  </a:lnTo>
                  <a:lnTo>
                    <a:pt x="146" y="796"/>
                  </a:lnTo>
                  <a:lnTo>
                    <a:pt x="144" y="796"/>
                  </a:lnTo>
                  <a:lnTo>
                    <a:pt x="144" y="796"/>
                  </a:lnTo>
                  <a:lnTo>
                    <a:pt x="142" y="796"/>
                  </a:lnTo>
                  <a:lnTo>
                    <a:pt x="142" y="796"/>
                  </a:lnTo>
                  <a:lnTo>
                    <a:pt x="144" y="798"/>
                  </a:lnTo>
                  <a:lnTo>
                    <a:pt x="144" y="798"/>
                  </a:lnTo>
                  <a:lnTo>
                    <a:pt x="144" y="798"/>
                  </a:lnTo>
                  <a:lnTo>
                    <a:pt x="142" y="798"/>
                  </a:lnTo>
                  <a:lnTo>
                    <a:pt x="142" y="798"/>
                  </a:lnTo>
                  <a:lnTo>
                    <a:pt x="142" y="798"/>
                  </a:lnTo>
                  <a:lnTo>
                    <a:pt x="139" y="800"/>
                  </a:lnTo>
                  <a:lnTo>
                    <a:pt x="137" y="800"/>
                  </a:lnTo>
                  <a:lnTo>
                    <a:pt x="137" y="800"/>
                  </a:lnTo>
                  <a:lnTo>
                    <a:pt x="137" y="800"/>
                  </a:lnTo>
                  <a:lnTo>
                    <a:pt x="137" y="800"/>
                  </a:lnTo>
                  <a:lnTo>
                    <a:pt x="137" y="800"/>
                  </a:lnTo>
                  <a:lnTo>
                    <a:pt x="139" y="803"/>
                  </a:lnTo>
                  <a:lnTo>
                    <a:pt x="142" y="803"/>
                  </a:lnTo>
                  <a:lnTo>
                    <a:pt x="142" y="803"/>
                  </a:lnTo>
                  <a:lnTo>
                    <a:pt x="142" y="803"/>
                  </a:lnTo>
                  <a:lnTo>
                    <a:pt x="144" y="803"/>
                  </a:lnTo>
                  <a:lnTo>
                    <a:pt x="144" y="803"/>
                  </a:lnTo>
                  <a:lnTo>
                    <a:pt x="153" y="800"/>
                  </a:lnTo>
                  <a:lnTo>
                    <a:pt x="156" y="800"/>
                  </a:lnTo>
                  <a:lnTo>
                    <a:pt x="158" y="798"/>
                  </a:lnTo>
                  <a:lnTo>
                    <a:pt x="160" y="796"/>
                  </a:lnTo>
                  <a:lnTo>
                    <a:pt x="160" y="793"/>
                  </a:lnTo>
                  <a:lnTo>
                    <a:pt x="163" y="793"/>
                  </a:lnTo>
                  <a:lnTo>
                    <a:pt x="165" y="793"/>
                  </a:lnTo>
                  <a:lnTo>
                    <a:pt x="168" y="791"/>
                  </a:lnTo>
                  <a:lnTo>
                    <a:pt x="168" y="791"/>
                  </a:lnTo>
                  <a:lnTo>
                    <a:pt x="170" y="788"/>
                  </a:lnTo>
                  <a:lnTo>
                    <a:pt x="172" y="781"/>
                  </a:lnTo>
                  <a:lnTo>
                    <a:pt x="172" y="781"/>
                  </a:lnTo>
                  <a:lnTo>
                    <a:pt x="172" y="781"/>
                  </a:lnTo>
                  <a:lnTo>
                    <a:pt x="172" y="779"/>
                  </a:lnTo>
                  <a:lnTo>
                    <a:pt x="172" y="779"/>
                  </a:lnTo>
                  <a:lnTo>
                    <a:pt x="175" y="779"/>
                  </a:lnTo>
                  <a:lnTo>
                    <a:pt x="175" y="779"/>
                  </a:lnTo>
                  <a:lnTo>
                    <a:pt x="175" y="779"/>
                  </a:lnTo>
                  <a:lnTo>
                    <a:pt x="175" y="779"/>
                  </a:lnTo>
                  <a:lnTo>
                    <a:pt x="177" y="777"/>
                  </a:lnTo>
                  <a:lnTo>
                    <a:pt x="179" y="774"/>
                  </a:lnTo>
                  <a:lnTo>
                    <a:pt x="179" y="774"/>
                  </a:lnTo>
                  <a:lnTo>
                    <a:pt x="191" y="770"/>
                  </a:lnTo>
                  <a:lnTo>
                    <a:pt x="196" y="767"/>
                  </a:lnTo>
                  <a:lnTo>
                    <a:pt x="205" y="762"/>
                  </a:lnTo>
                  <a:lnTo>
                    <a:pt x="213" y="762"/>
                  </a:lnTo>
                  <a:lnTo>
                    <a:pt x="213" y="760"/>
                  </a:lnTo>
                  <a:lnTo>
                    <a:pt x="215" y="760"/>
                  </a:lnTo>
                  <a:lnTo>
                    <a:pt x="215" y="760"/>
                  </a:lnTo>
                  <a:lnTo>
                    <a:pt x="215" y="760"/>
                  </a:lnTo>
                  <a:lnTo>
                    <a:pt x="213" y="758"/>
                  </a:lnTo>
                  <a:lnTo>
                    <a:pt x="213" y="758"/>
                  </a:lnTo>
                  <a:lnTo>
                    <a:pt x="213" y="758"/>
                  </a:lnTo>
                  <a:lnTo>
                    <a:pt x="215" y="755"/>
                  </a:lnTo>
                  <a:lnTo>
                    <a:pt x="215" y="755"/>
                  </a:lnTo>
                  <a:lnTo>
                    <a:pt x="215" y="753"/>
                  </a:lnTo>
                  <a:lnTo>
                    <a:pt x="215" y="753"/>
                  </a:lnTo>
                  <a:lnTo>
                    <a:pt x="215" y="751"/>
                  </a:lnTo>
                  <a:lnTo>
                    <a:pt x="208" y="744"/>
                  </a:lnTo>
                  <a:lnTo>
                    <a:pt x="208" y="744"/>
                  </a:lnTo>
                  <a:lnTo>
                    <a:pt x="208" y="741"/>
                  </a:lnTo>
                  <a:lnTo>
                    <a:pt x="208" y="741"/>
                  </a:lnTo>
                  <a:lnTo>
                    <a:pt x="198" y="732"/>
                  </a:lnTo>
                  <a:lnTo>
                    <a:pt x="196" y="729"/>
                  </a:lnTo>
                  <a:lnTo>
                    <a:pt x="194" y="727"/>
                  </a:lnTo>
                  <a:lnTo>
                    <a:pt x="196" y="727"/>
                  </a:lnTo>
                  <a:lnTo>
                    <a:pt x="196" y="729"/>
                  </a:lnTo>
                  <a:lnTo>
                    <a:pt x="198" y="729"/>
                  </a:lnTo>
                  <a:lnTo>
                    <a:pt x="201" y="729"/>
                  </a:lnTo>
                  <a:lnTo>
                    <a:pt x="203" y="732"/>
                  </a:lnTo>
                  <a:lnTo>
                    <a:pt x="208" y="739"/>
                  </a:lnTo>
                  <a:lnTo>
                    <a:pt x="217" y="746"/>
                  </a:lnTo>
                  <a:lnTo>
                    <a:pt x="222" y="748"/>
                  </a:lnTo>
                  <a:lnTo>
                    <a:pt x="224" y="751"/>
                  </a:lnTo>
                  <a:lnTo>
                    <a:pt x="224" y="751"/>
                  </a:lnTo>
                  <a:lnTo>
                    <a:pt x="227" y="751"/>
                  </a:lnTo>
                  <a:lnTo>
                    <a:pt x="227" y="751"/>
                  </a:lnTo>
                  <a:lnTo>
                    <a:pt x="229" y="751"/>
                  </a:lnTo>
                  <a:lnTo>
                    <a:pt x="229" y="751"/>
                  </a:lnTo>
                  <a:lnTo>
                    <a:pt x="229" y="751"/>
                  </a:lnTo>
                  <a:lnTo>
                    <a:pt x="229" y="751"/>
                  </a:lnTo>
                  <a:lnTo>
                    <a:pt x="231" y="751"/>
                  </a:lnTo>
                  <a:lnTo>
                    <a:pt x="231" y="748"/>
                  </a:lnTo>
                  <a:lnTo>
                    <a:pt x="234" y="748"/>
                  </a:lnTo>
                  <a:lnTo>
                    <a:pt x="234" y="746"/>
                  </a:lnTo>
                  <a:lnTo>
                    <a:pt x="234" y="744"/>
                  </a:lnTo>
                  <a:lnTo>
                    <a:pt x="234" y="741"/>
                  </a:lnTo>
                  <a:lnTo>
                    <a:pt x="234" y="741"/>
                  </a:lnTo>
                  <a:lnTo>
                    <a:pt x="234" y="741"/>
                  </a:lnTo>
                  <a:lnTo>
                    <a:pt x="231" y="741"/>
                  </a:lnTo>
                  <a:lnTo>
                    <a:pt x="231" y="739"/>
                  </a:lnTo>
                  <a:lnTo>
                    <a:pt x="231" y="739"/>
                  </a:lnTo>
                  <a:lnTo>
                    <a:pt x="229" y="736"/>
                  </a:lnTo>
                  <a:lnTo>
                    <a:pt x="229" y="734"/>
                  </a:lnTo>
                  <a:lnTo>
                    <a:pt x="224" y="732"/>
                  </a:lnTo>
                  <a:lnTo>
                    <a:pt x="224" y="729"/>
                  </a:lnTo>
                  <a:lnTo>
                    <a:pt x="222" y="729"/>
                  </a:lnTo>
                  <a:lnTo>
                    <a:pt x="220" y="727"/>
                  </a:lnTo>
                  <a:lnTo>
                    <a:pt x="220" y="727"/>
                  </a:lnTo>
                  <a:lnTo>
                    <a:pt x="220" y="725"/>
                  </a:lnTo>
                  <a:lnTo>
                    <a:pt x="220" y="725"/>
                  </a:lnTo>
                  <a:lnTo>
                    <a:pt x="220" y="725"/>
                  </a:lnTo>
                  <a:lnTo>
                    <a:pt x="217" y="722"/>
                  </a:lnTo>
                  <a:lnTo>
                    <a:pt x="215" y="722"/>
                  </a:lnTo>
                  <a:lnTo>
                    <a:pt x="215" y="720"/>
                  </a:lnTo>
                  <a:lnTo>
                    <a:pt x="213" y="720"/>
                  </a:lnTo>
                  <a:lnTo>
                    <a:pt x="213" y="720"/>
                  </a:lnTo>
                  <a:lnTo>
                    <a:pt x="213" y="717"/>
                  </a:lnTo>
                  <a:lnTo>
                    <a:pt x="213" y="717"/>
                  </a:lnTo>
                  <a:lnTo>
                    <a:pt x="210" y="715"/>
                  </a:lnTo>
                  <a:lnTo>
                    <a:pt x="210" y="715"/>
                  </a:lnTo>
                  <a:lnTo>
                    <a:pt x="210" y="715"/>
                  </a:lnTo>
                  <a:lnTo>
                    <a:pt x="210" y="715"/>
                  </a:lnTo>
                  <a:lnTo>
                    <a:pt x="210" y="715"/>
                  </a:lnTo>
                  <a:lnTo>
                    <a:pt x="210" y="715"/>
                  </a:lnTo>
                  <a:lnTo>
                    <a:pt x="210" y="715"/>
                  </a:lnTo>
                  <a:lnTo>
                    <a:pt x="210" y="715"/>
                  </a:lnTo>
                  <a:lnTo>
                    <a:pt x="213" y="715"/>
                  </a:lnTo>
                  <a:lnTo>
                    <a:pt x="224" y="729"/>
                  </a:lnTo>
                  <a:lnTo>
                    <a:pt x="229" y="732"/>
                  </a:lnTo>
                  <a:lnTo>
                    <a:pt x="229" y="732"/>
                  </a:lnTo>
                  <a:lnTo>
                    <a:pt x="234" y="736"/>
                  </a:lnTo>
                  <a:lnTo>
                    <a:pt x="234" y="736"/>
                  </a:lnTo>
                  <a:lnTo>
                    <a:pt x="236" y="736"/>
                  </a:lnTo>
                  <a:lnTo>
                    <a:pt x="236" y="736"/>
                  </a:lnTo>
                  <a:lnTo>
                    <a:pt x="239" y="736"/>
                  </a:lnTo>
                  <a:lnTo>
                    <a:pt x="239" y="734"/>
                  </a:lnTo>
                  <a:lnTo>
                    <a:pt x="239" y="734"/>
                  </a:lnTo>
                  <a:lnTo>
                    <a:pt x="239" y="734"/>
                  </a:lnTo>
                  <a:lnTo>
                    <a:pt x="239" y="734"/>
                  </a:lnTo>
                  <a:lnTo>
                    <a:pt x="239" y="734"/>
                  </a:lnTo>
                  <a:lnTo>
                    <a:pt x="239" y="736"/>
                  </a:lnTo>
                  <a:lnTo>
                    <a:pt x="239" y="736"/>
                  </a:lnTo>
                  <a:lnTo>
                    <a:pt x="239" y="734"/>
                  </a:lnTo>
                  <a:lnTo>
                    <a:pt x="241" y="734"/>
                  </a:lnTo>
                  <a:lnTo>
                    <a:pt x="241" y="732"/>
                  </a:lnTo>
                  <a:lnTo>
                    <a:pt x="241" y="732"/>
                  </a:lnTo>
                  <a:lnTo>
                    <a:pt x="239" y="732"/>
                  </a:lnTo>
                  <a:lnTo>
                    <a:pt x="236" y="732"/>
                  </a:lnTo>
                  <a:lnTo>
                    <a:pt x="234" y="729"/>
                  </a:lnTo>
                  <a:lnTo>
                    <a:pt x="229" y="727"/>
                  </a:lnTo>
                  <a:lnTo>
                    <a:pt x="229" y="725"/>
                  </a:lnTo>
                  <a:lnTo>
                    <a:pt x="222" y="720"/>
                  </a:lnTo>
                  <a:lnTo>
                    <a:pt x="222" y="717"/>
                  </a:lnTo>
                  <a:lnTo>
                    <a:pt x="222" y="715"/>
                  </a:lnTo>
                  <a:lnTo>
                    <a:pt x="222" y="715"/>
                  </a:lnTo>
                  <a:lnTo>
                    <a:pt x="220" y="715"/>
                  </a:lnTo>
                  <a:lnTo>
                    <a:pt x="220" y="715"/>
                  </a:lnTo>
                  <a:lnTo>
                    <a:pt x="220" y="713"/>
                  </a:lnTo>
                  <a:lnTo>
                    <a:pt x="220" y="713"/>
                  </a:lnTo>
                  <a:lnTo>
                    <a:pt x="222" y="715"/>
                  </a:lnTo>
                  <a:lnTo>
                    <a:pt x="222" y="715"/>
                  </a:lnTo>
                  <a:lnTo>
                    <a:pt x="227" y="722"/>
                  </a:lnTo>
                  <a:lnTo>
                    <a:pt x="229" y="725"/>
                  </a:lnTo>
                  <a:lnTo>
                    <a:pt x="229" y="725"/>
                  </a:lnTo>
                  <a:lnTo>
                    <a:pt x="231" y="727"/>
                  </a:lnTo>
                  <a:lnTo>
                    <a:pt x="234" y="727"/>
                  </a:lnTo>
                  <a:lnTo>
                    <a:pt x="234" y="727"/>
                  </a:lnTo>
                  <a:lnTo>
                    <a:pt x="234" y="729"/>
                  </a:lnTo>
                  <a:lnTo>
                    <a:pt x="236" y="729"/>
                  </a:lnTo>
                  <a:lnTo>
                    <a:pt x="239" y="729"/>
                  </a:lnTo>
                  <a:lnTo>
                    <a:pt x="239" y="729"/>
                  </a:lnTo>
                  <a:lnTo>
                    <a:pt x="239" y="729"/>
                  </a:lnTo>
                  <a:lnTo>
                    <a:pt x="239" y="729"/>
                  </a:lnTo>
                  <a:lnTo>
                    <a:pt x="239" y="727"/>
                  </a:lnTo>
                  <a:lnTo>
                    <a:pt x="239" y="727"/>
                  </a:lnTo>
                  <a:lnTo>
                    <a:pt x="239" y="727"/>
                  </a:lnTo>
                  <a:lnTo>
                    <a:pt x="239" y="727"/>
                  </a:lnTo>
                  <a:lnTo>
                    <a:pt x="239" y="727"/>
                  </a:lnTo>
                  <a:lnTo>
                    <a:pt x="239" y="727"/>
                  </a:lnTo>
                  <a:lnTo>
                    <a:pt x="239" y="727"/>
                  </a:lnTo>
                  <a:lnTo>
                    <a:pt x="239" y="725"/>
                  </a:lnTo>
                  <a:lnTo>
                    <a:pt x="239" y="725"/>
                  </a:lnTo>
                  <a:lnTo>
                    <a:pt x="239" y="725"/>
                  </a:lnTo>
                  <a:lnTo>
                    <a:pt x="241" y="725"/>
                  </a:lnTo>
                  <a:lnTo>
                    <a:pt x="241" y="725"/>
                  </a:lnTo>
                  <a:lnTo>
                    <a:pt x="241" y="722"/>
                  </a:lnTo>
                  <a:lnTo>
                    <a:pt x="241" y="722"/>
                  </a:lnTo>
                  <a:lnTo>
                    <a:pt x="241" y="722"/>
                  </a:lnTo>
                  <a:lnTo>
                    <a:pt x="241" y="725"/>
                  </a:lnTo>
                  <a:lnTo>
                    <a:pt x="241" y="725"/>
                  </a:lnTo>
                  <a:lnTo>
                    <a:pt x="241" y="725"/>
                  </a:lnTo>
                  <a:lnTo>
                    <a:pt x="241" y="725"/>
                  </a:lnTo>
                  <a:lnTo>
                    <a:pt x="243" y="725"/>
                  </a:lnTo>
                  <a:lnTo>
                    <a:pt x="246" y="722"/>
                  </a:lnTo>
                  <a:lnTo>
                    <a:pt x="246" y="720"/>
                  </a:lnTo>
                  <a:lnTo>
                    <a:pt x="246" y="720"/>
                  </a:lnTo>
                  <a:lnTo>
                    <a:pt x="246" y="720"/>
                  </a:lnTo>
                  <a:lnTo>
                    <a:pt x="246" y="720"/>
                  </a:lnTo>
                  <a:lnTo>
                    <a:pt x="246" y="717"/>
                  </a:lnTo>
                  <a:lnTo>
                    <a:pt x="243" y="717"/>
                  </a:lnTo>
                  <a:lnTo>
                    <a:pt x="243" y="717"/>
                  </a:lnTo>
                  <a:lnTo>
                    <a:pt x="243" y="717"/>
                  </a:lnTo>
                  <a:lnTo>
                    <a:pt x="243" y="717"/>
                  </a:lnTo>
                  <a:lnTo>
                    <a:pt x="243" y="717"/>
                  </a:lnTo>
                  <a:lnTo>
                    <a:pt x="243" y="717"/>
                  </a:lnTo>
                  <a:lnTo>
                    <a:pt x="241" y="717"/>
                  </a:lnTo>
                  <a:lnTo>
                    <a:pt x="241" y="717"/>
                  </a:lnTo>
                  <a:lnTo>
                    <a:pt x="229" y="713"/>
                  </a:lnTo>
                  <a:lnTo>
                    <a:pt x="227" y="710"/>
                  </a:lnTo>
                  <a:lnTo>
                    <a:pt x="227" y="710"/>
                  </a:lnTo>
                  <a:lnTo>
                    <a:pt x="227" y="710"/>
                  </a:lnTo>
                  <a:lnTo>
                    <a:pt x="229" y="710"/>
                  </a:lnTo>
                  <a:lnTo>
                    <a:pt x="229" y="710"/>
                  </a:lnTo>
                  <a:lnTo>
                    <a:pt x="231" y="710"/>
                  </a:lnTo>
                  <a:lnTo>
                    <a:pt x="236" y="713"/>
                  </a:lnTo>
                  <a:lnTo>
                    <a:pt x="241" y="713"/>
                  </a:lnTo>
                  <a:lnTo>
                    <a:pt x="243" y="713"/>
                  </a:lnTo>
                  <a:lnTo>
                    <a:pt x="243" y="713"/>
                  </a:lnTo>
                  <a:lnTo>
                    <a:pt x="246" y="713"/>
                  </a:lnTo>
                  <a:lnTo>
                    <a:pt x="246" y="710"/>
                  </a:lnTo>
                  <a:lnTo>
                    <a:pt x="246" y="706"/>
                  </a:lnTo>
                  <a:lnTo>
                    <a:pt x="246" y="706"/>
                  </a:lnTo>
                  <a:lnTo>
                    <a:pt x="243" y="706"/>
                  </a:lnTo>
                  <a:lnTo>
                    <a:pt x="243" y="703"/>
                  </a:lnTo>
                  <a:lnTo>
                    <a:pt x="243" y="703"/>
                  </a:lnTo>
                  <a:lnTo>
                    <a:pt x="243" y="703"/>
                  </a:lnTo>
                  <a:lnTo>
                    <a:pt x="241" y="703"/>
                  </a:lnTo>
                  <a:lnTo>
                    <a:pt x="241" y="703"/>
                  </a:lnTo>
                  <a:lnTo>
                    <a:pt x="241" y="703"/>
                  </a:lnTo>
                  <a:lnTo>
                    <a:pt x="241" y="706"/>
                  </a:lnTo>
                  <a:lnTo>
                    <a:pt x="239" y="706"/>
                  </a:lnTo>
                  <a:lnTo>
                    <a:pt x="239" y="703"/>
                  </a:lnTo>
                  <a:lnTo>
                    <a:pt x="239" y="703"/>
                  </a:lnTo>
                  <a:lnTo>
                    <a:pt x="239" y="703"/>
                  </a:lnTo>
                  <a:lnTo>
                    <a:pt x="239" y="703"/>
                  </a:lnTo>
                  <a:lnTo>
                    <a:pt x="239" y="703"/>
                  </a:lnTo>
                  <a:lnTo>
                    <a:pt x="236" y="703"/>
                  </a:lnTo>
                  <a:lnTo>
                    <a:pt x="236" y="703"/>
                  </a:lnTo>
                  <a:lnTo>
                    <a:pt x="236" y="706"/>
                  </a:lnTo>
                  <a:lnTo>
                    <a:pt x="234" y="703"/>
                  </a:lnTo>
                  <a:lnTo>
                    <a:pt x="234" y="703"/>
                  </a:lnTo>
                  <a:lnTo>
                    <a:pt x="234" y="701"/>
                  </a:lnTo>
                  <a:lnTo>
                    <a:pt x="234" y="701"/>
                  </a:lnTo>
                  <a:lnTo>
                    <a:pt x="234" y="703"/>
                  </a:lnTo>
                  <a:lnTo>
                    <a:pt x="236" y="703"/>
                  </a:lnTo>
                  <a:lnTo>
                    <a:pt x="234" y="703"/>
                  </a:lnTo>
                  <a:lnTo>
                    <a:pt x="236" y="703"/>
                  </a:lnTo>
                  <a:lnTo>
                    <a:pt x="236" y="703"/>
                  </a:lnTo>
                  <a:lnTo>
                    <a:pt x="236" y="703"/>
                  </a:lnTo>
                  <a:lnTo>
                    <a:pt x="236" y="701"/>
                  </a:lnTo>
                  <a:lnTo>
                    <a:pt x="239" y="701"/>
                  </a:lnTo>
                  <a:lnTo>
                    <a:pt x="239" y="701"/>
                  </a:lnTo>
                  <a:lnTo>
                    <a:pt x="239" y="701"/>
                  </a:lnTo>
                  <a:lnTo>
                    <a:pt x="239" y="701"/>
                  </a:lnTo>
                  <a:lnTo>
                    <a:pt x="239" y="701"/>
                  </a:lnTo>
                  <a:lnTo>
                    <a:pt x="239" y="701"/>
                  </a:lnTo>
                  <a:lnTo>
                    <a:pt x="239" y="701"/>
                  </a:lnTo>
                  <a:lnTo>
                    <a:pt x="239" y="701"/>
                  </a:lnTo>
                  <a:lnTo>
                    <a:pt x="241" y="701"/>
                  </a:lnTo>
                  <a:lnTo>
                    <a:pt x="241" y="701"/>
                  </a:lnTo>
                  <a:lnTo>
                    <a:pt x="243" y="701"/>
                  </a:lnTo>
                  <a:lnTo>
                    <a:pt x="243" y="699"/>
                  </a:lnTo>
                  <a:lnTo>
                    <a:pt x="243" y="699"/>
                  </a:lnTo>
                  <a:lnTo>
                    <a:pt x="243" y="699"/>
                  </a:lnTo>
                  <a:lnTo>
                    <a:pt x="243" y="696"/>
                  </a:lnTo>
                  <a:lnTo>
                    <a:pt x="243" y="696"/>
                  </a:lnTo>
                  <a:lnTo>
                    <a:pt x="243" y="696"/>
                  </a:lnTo>
                  <a:lnTo>
                    <a:pt x="243" y="696"/>
                  </a:lnTo>
                  <a:lnTo>
                    <a:pt x="243" y="696"/>
                  </a:lnTo>
                  <a:lnTo>
                    <a:pt x="243" y="694"/>
                  </a:lnTo>
                  <a:lnTo>
                    <a:pt x="243" y="694"/>
                  </a:lnTo>
                  <a:lnTo>
                    <a:pt x="243" y="694"/>
                  </a:lnTo>
                  <a:lnTo>
                    <a:pt x="243" y="694"/>
                  </a:lnTo>
                  <a:lnTo>
                    <a:pt x="243" y="691"/>
                  </a:lnTo>
                  <a:lnTo>
                    <a:pt x="243" y="691"/>
                  </a:lnTo>
                  <a:lnTo>
                    <a:pt x="243" y="691"/>
                  </a:lnTo>
                  <a:lnTo>
                    <a:pt x="243" y="691"/>
                  </a:lnTo>
                  <a:lnTo>
                    <a:pt x="243" y="691"/>
                  </a:lnTo>
                  <a:lnTo>
                    <a:pt x="243" y="691"/>
                  </a:lnTo>
                  <a:lnTo>
                    <a:pt x="246" y="691"/>
                  </a:lnTo>
                  <a:lnTo>
                    <a:pt x="246" y="691"/>
                  </a:lnTo>
                  <a:lnTo>
                    <a:pt x="246" y="691"/>
                  </a:lnTo>
                  <a:lnTo>
                    <a:pt x="246" y="694"/>
                  </a:lnTo>
                  <a:lnTo>
                    <a:pt x="246" y="694"/>
                  </a:lnTo>
                  <a:lnTo>
                    <a:pt x="248" y="694"/>
                  </a:lnTo>
                  <a:lnTo>
                    <a:pt x="248" y="694"/>
                  </a:lnTo>
                  <a:lnTo>
                    <a:pt x="250" y="694"/>
                  </a:lnTo>
                  <a:lnTo>
                    <a:pt x="250" y="694"/>
                  </a:lnTo>
                  <a:lnTo>
                    <a:pt x="250" y="694"/>
                  </a:lnTo>
                  <a:lnTo>
                    <a:pt x="253" y="696"/>
                  </a:lnTo>
                  <a:lnTo>
                    <a:pt x="253" y="699"/>
                  </a:lnTo>
                  <a:lnTo>
                    <a:pt x="253" y="699"/>
                  </a:lnTo>
                  <a:lnTo>
                    <a:pt x="253" y="699"/>
                  </a:lnTo>
                  <a:lnTo>
                    <a:pt x="253" y="701"/>
                  </a:lnTo>
                  <a:lnTo>
                    <a:pt x="253" y="701"/>
                  </a:lnTo>
                  <a:lnTo>
                    <a:pt x="255" y="701"/>
                  </a:lnTo>
                  <a:lnTo>
                    <a:pt x="255" y="701"/>
                  </a:lnTo>
                  <a:lnTo>
                    <a:pt x="255" y="701"/>
                  </a:lnTo>
                  <a:lnTo>
                    <a:pt x="255" y="701"/>
                  </a:lnTo>
                  <a:lnTo>
                    <a:pt x="255" y="703"/>
                  </a:lnTo>
                  <a:lnTo>
                    <a:pt x="255" y="703"/>
                  </a:lnTo>
                  <a:lnTo>
                    <a:pt x="255" y="703"/>
                  </a:lnTo>
                  <a:lnTo>
                    <a:pt x="255" y="701"/>
                  </a:lnTo>
                  <a:lnTo>
                    <a:pt x="257" y="701"/>
                  </a:lnTo>
                  <a:lnTo>
                    <a:pt x="257" y="701"/>
                  </a:lnTo>
                  <a:lnTo>
                    <a:pt x="255" y="699"/>
                  </a:lnTo>
                  <a:lnTo>
                    <a:pt x="255" y="699"/>
                  </a:lnTo>
                  <a:lnTo>
                    <a:pt x="255" y="696"/>
                  </a:lnTo>
                  <a:lnTo>
                    <a:pt x="255" y="694"/>
                  </a:lnTo>
                  <a:lnTo>
                    <a:pt x="255" y="694"/>
                  </a:lnTo>
                  <a:lnTo>
                    <a:pt x="255" y="696"/>
                  </a:lnTo>
                  <a:lnTo>
                    <a:pt x="255" y="696"/>
                  </a:lnTo>
                  <a:lnTo>
                    <a:pt x="255" y="696"/>
                  </a:lnTo>
                  <a:lnTo>
                    <a:pt x="255" y="696"/>
                  </a:lnTo>
                  <a:lnTo>
                    <a:pt x="257" y="699"/>
                  </a:lnTo>
                  <a:lnTo>
                    <a:pt x="255" y="699"/>
                  </a:lnTo>
                  <a:lnTo>
                    <a:pt x="257" y="699"/>
                  </a:lnTo>
                  <a:lnTo>
                    <a:pt x="257" y="699"/>
                  </a:lnTo>
                  <a:lnTo>
                    <a:pt x="257" y="699"/>
                  </a:lnTo>
                  <a:lnTo>
                    <a:pt x="257" y="699"/>
                  </a:lnTo>
                  <a:lnTo>
                    <a:pt x="257" y="699"/>
                  </a:lnTo>
                  <a:lnTo>
                    <a:pt x="257" y="699"/>
                  </a:lnTo>
                  <a:lnTo>
                    <a:pt x="257" y="699"/>
                  </a:lnTo>
                  <a:lnTo>
                    <a:pt x="257" y="696"/>
                  </a:lnTo>
                  <a:lnTo>
                    <a:pt x="257" y="696"/>
                  </a:lnTo>
                  <a:lnTo>
                    <a:pt x="257" y="696"/>
                  </a:lnTo>
                  <a:lnTo>
                    <a:pt x="257" y="694"/>
                  </a:lnTo>
                  <a:lnTo>
                    <a:pt x="257" y="694"/>
                  </a:lnTo>
                  <a:lnTo>
                    <a:pt x="257" y="694"/>
                  </a:lnTo>
                  <a:lnTo>
                    <a:pt x="257" y="691"/>
                  </a:lnTo>
                  <a:lnTo>
                    <a:pt x="255" y="691"/>
                  </a:lnTo>
                  <a:lnTo>
                    <a:pt x="255" y="691"/>
                  </a:lnTo>
                  <a:lnTo>
                    <a:pt x="255" y="691"/>
                  </a:lnTo>
                  <a:lnTo>
                    <a:pt x="257" y="691"/>
                  </a:lnTo>
                  <a:lnTo>
                    <a:pt x="257" y="694"/>
                  </a:lnTo>
                  <a:lnTo>
                    <a:pt x="257" y="694"/>
                  </a:lnTo>
                  <a:lnTo>
                    <a:pt x="257" y="694"/>
                  </a:lnTo>
                  <a:lnTo>
                    <a:pt x="257" y="694"/>
                  </a:lnTo>
                  <a:lnTo>
                    <a:pt x="257" y="694"/>
                  </a:lnTo>
                  <a:lnTo>
                    <a:pt x="257" y="694"/>
                  </a:lnTo>
                  <a:lnTo>
                    <a:pt x="257" y="694"/>
                  </a:lnTo>
                  <a:lnTo>
                    <a:pt x="257" y="696"/>
                  </a:lnTo>
                  <a:lnTo>
                    <a:pt x="257" y="699"/>
                  </a:lnTo>
                  <a:lnTo>
                    <a:pt x="257" y="699"/>
                  </a:lnTo>
                  <a:lnTo>
                    <a:pt x="257" y="701"/>
                  </a:lnTo>
                  <a:lnTo>
                    <a:pt x="257" y="701"/>
                  </a:lnTo>
                  <a:lnTo>
                    <a:pt x="257" y="701"/>
                  </a:lnTo>
                  <a:lnTo>
                    <a:pt x="257" y="701"/>
                  </a:lnTo>
                  <a:lnTo>
                    <a:pt x="255" y="701"/>
                  </a:lnTo>
                  <a:lnTo>
                    <a:pt x="255" y="701"/>
                  </a:lnTo>
                  <a:lnTo>
                    <a:pt x="255" y="701"/>
                  </a:lnTo>
                  <a:lnTo>
                    <a:pt x="257" y="701"/>
                  </a:lnTo>
                  <a:lnTo>
                    <a:pt x="257" y="701"/>
                  </a:lnTo>
                  <a:lnTo>
                    <a:pt x="257" y="701"/>
                  </a:lnTo>
                  <a:lnTo>
                    <a:pt x="257" y="701"/>
                  </a:lnTo>
                  <a:lnTo>
                    <a:pt x="257" y="703"/>
                  </a:lnTo>
                  <a:lnTo>
                    <a:pt x="257" y="701"/>
                  </a:lnTo>
                  <a:lnTo>
                    <a:pt x="260" y="701"/>
                  </a:lnTo>
                  <a:lnTo>
                    <a:pt x="260" y="701"/>
                  </a:lnTo>
                  <a:lnTo>
                    <a:pt x="260" y="701"/>
                  </a:lnTo>
                  <a:lnTo>
                    <a:pt x="260" y="701"/>
                  </a:lnTo>
                  <a:lnTo>
                    <a:pt x="260" y="701"/>
                  </a:lnTo>
                  <a:lnTo>
                    <a:pt x="260" y="701"/>
                  </a:lnTo>
                  <a:lnTo>
                    <a:pt x="260" y="701"/>
                  </a:lnTo>
                  <a:lnTo>
                    <a:pt x="262" y="701"/>
                  </a:lnTo>
                  <a:lnTo>
                    <a:pt x="262" y="701"/>
                  </a:lnTo>
                  <a:lnTo>
                    <a:pt x="262" y="703"/>
                  </a:lnTo>
                  <a:lnTo>
                    <a:pt x="265" y="703"/>
                  </a:lnTo>
                  <a:lnTo>
                    <a:pt x="265" y="701"/>
                  </a:lnTo>
                  <a:lnTo>
                    <a:pt x="265" y="701"/>
                  </a:lnTo>
                  <a:lnTo>
                    <a:pt x="265" y="703"/>
                  </a:lnTo>
                  <a:lnTo>
                    <a:pt x="265" y="703"/>
                  </a:lnTo>
                  <a:lnTo>
                    <a:pt x="265" y="703"/>
                  </a:lnTo>
                  <a:lnTo>
                    <a:pt x="267" y="703"/>
                  </a:lnTo>
                  <a:lnTo>
                    <a:pt x="267" y="703"/>
                  </a:lnTo>
                  <a:lnTo>
                    <a:pt x="267" y="703"/>
                  </a:lnTo>
                  <a:lnTo>
                    <a:pt x="267" y="703"/>
                  </a:lnTo>
                  <a:lnTo>
                    <a:pt x="267" y="703"/>
                  </a:lnTo>
                  <a:lnTo>
                    <a:pt x="267" y="706"/>
                  </a:lnTo>
                  <a:lnTo>
                    <a:pt x="267" y="706"/>
                  </a:lnTo>
                  <a:lnTo>
                    <a:pt x="267" y="706"/>
                  </a:lnTo>
                  <a:lnTo>
                    <a:pt x="267" y="706"/>
                  </a:lnTo>
                  <a:lnTo>
                    <a:pt x="267" y="706"/>
                  </a:lnTo>
                  <a:lnTo>
                    <a:pt x="267" y="706"/>
                  </a:lnTo>
                  <a:lnTo>
                    <a:pt x="269" y="708"/>
                  </a:lnTo>
                  <a:lnTo>
                    <a:pt x="269" y="708"/>
                  </a:lnTo>
                  <a:lnTo>
                    <a:pt x="272" y="706"/>
                  </a:lnTo>
                  <a:lnTo>
                    <a:pt x="274" y="703"/>
                  </a:lnTo>
                  <a:lnTo>
                    <a:pt x="274" y="703"/>
                  </a:lnTo>
                  <a:lnTo>
                    <a:pt x="274" y="703"/>
                  </a:lnTo>
                  <a:lnTo>
                    <a:pt x="276" y="703"/>
                  </a:lnTo>
                  <a:lnTo>
                    <a:pt x="279" y="703"/>
                  </a:lnTo>
                  <a:lnTo>
                    <a:pt x="279" y="703"/>
                  </a:lnTo>
                  <a:lnTo>
                    <a:pt x="283" y="701"/>
                  </a:lnTo>
                  <a:lnTo>
                    <a:pt x="283" y="701"/>
                  </a:lnTo>
                  <a:lnTo>
                    <a:pt x="283" y="699"/>
                  </a:lnTo>
                  <a:lnTo>
                    <a:pt x="286" y="699"/>
                  </a:lnTo>
                  <a:lnTo>
                    <a:pt x="286" y="699"/>
                  </a:lnTo>
                  <a:lnTo>
                    <a:pt x="286" y="696"/>
                  </a:lnTo>
                  <a:lnTo>
                    <a:pt x="286" y="696"/>
                  </a:lnTo>
                  <a:lnTo>
                    <a:pt x="288" y="696"/>
                  </a:lnTo>
                  <a:lnTo>
                    <a:pt x="291" y="696"/>
                  </a:lnTo>
                  <a:lnTo>
                    <a:pt x="291" y="696"/>
                  </a:lnTo>
                  <a:lnTo>
                    <a:pt x="295" y="694"/>
                  </a:lnTo>
                  <a:lnTo>
                    <a:pt x="295" y="694"/>
                  </a:lnTo>
                  <a:lnTo>
                    <a:pt x="298" y="691"/>
                  </a:lnTo>
                  <a:lnTo>
                    <a:pt x="300" y="691"/>
                  </a:lnTo>
                  <a:lnTo>
                    <a:pt x="302" y="689"/>
                  </a:lnTo>
                  <a:lnTo>
                    <a:pt x="302" y="689"/>
                  </a:lnTo>
                  <a:lnTo>
                    <a:pt x="305" y="689"/>
                  </a:lnTo>
                  <a:lnTo>
                    <a:pt x="305" y="689"/>
                  </a:lnTo>
                  <a:lnTo>
                    <a:pt x="307" y="689"/>
                  </a:lnTo>
                  <a:lnTo>
                    <a:pt x="307" y="691"/>
                  </a:lnTo>
                  <a:lnTo>
                    <a:pt x="310" y="691"/>
                  </a:lnTo>
                  <a:lnTo>
                    <a:pt x="310" y="687"/>
                  </a:lnTo>
                  <a:lnTo>
                    <a:pt x="312" y="684"/>
                  </a:lnTo>
                  <a:lnTo>
                    <a:pt x="312" y="682"/>
                  </a:lnTo>
                  <a:lnTo>
                    <a:pt x="312" y="682"/>
                  </a:lnTo>
                  <a:lnTo>
                    <a:pt x="312" y="682"/>
                  </a:lnTo>
                  <a:lnTo>
                    <a:pt x="314" y="680"/>
                  </a:lnTo>
                  <a:lnTo>
                    <a:pt x="314" y="680"/>
                  </a:lnTo>
                  <a:lnTo>
                    <a:pt x="314" y="680"/>
                  </a:lnTo>
                  <a:lnTo>
                    <a:pt x="317" y="677"/>
                  </a:lnTo>
                  <a:lnTo>
                    <a:pt x="321" y="677"/>
                  </a:lnTo>
                  <a:lnTo>
                    <a:pt x="324" y="677"/>
                  </a:lnTo>
                  <a:lnTo>
                    <a:pt x="324" y="680"/>
                  </a:lnTo>
                  <a:lnTo>
                    <a:pt x="324" y="680"/>
                  </a:lnTo>
                  <a:lnTo>
                    <a:pt x="326" y="677"/>
                  </a:lnTo>
                  <a:lnTo>
                    <a:pt x="326" y="677"/>
                  </a:lnTo>
                  <a:lnTo>
                    <a:pt x="326" y="677"/>
                  </a:lnTo>
                  <a:lnTo>
                    <a:pt x="326" y="677"/>
                  </a:lnTo>
                  <a:lnTo>
                    <a:pt x="328" y="675"/>
                  </a:lnTo>
                  <a:lnTo>
                    <a:pt x="328" y="673"/>
                  </a:lnTo>
                  <a:lnTo>
                    <a:pt x="328" y="673"/>
                  </a:lnTo>
                  <a:lnTo>
                    <a:pt x="328" y="673"/>
                  </a:lnTo>
                  <a:lnTo>
                    <a:pt x="331" y="673"/>
                  </a:lnTo>
                  <a:lnTo>
                    <a:pt x="331" y="673"/>
                  </a:lnTo>
                  <a:lnTo>
                    <a:pt x="331" y="673"/>
                  </a:lnTo>
                  <a:lnTo>
                    <a:pt x="333" y="673"/>
                  </a:lnTo>
                  <a:lnTo>
                    <a:pt x="333" y="670"/>
                  </a:lnTo>
                  <a:lnTo>
                    <a:pt x="333" y="668"/>
                  </a:lnTo>
                  <a:lnTo>
                    <a:pt x="336" y="668"/>
                  </a:lnTo>
                  <a:lnTo>
                    <a:pt x="336" y="668"/>
                  </a:lnTo>
                  <a:lnTo>
                    <a:pt x="336" y="665"/>
                  </a:lnTo>
                  <a:lnTo>
                    <a:pt x="338" y="665"/>
                  </a:lnTo>
                  <a:lnTo>
                    <a:pt x="338" y="665"/>
                  </a:lnTo>
                  <a:lnTo>
                    <a:pt x="338" y="665"/>
                  </a:lnTo>
                  <a:lnTo>
                    <a:pt x="340" y="665"/>
                  </a:lnTo>
                  <a:lnTo>
                    <a:pt x="340" y="665"/>
                  </a:lnTo>
                  <a:lnTo>
                    <a:pt x="343" y="665"/>
                  </a:lnTo>
                  <a:lnTo>
                    <a:pt x="343" y="663"/>
                  </a:lnTo>
                  <a:lnTo>
                    <a:pt x="343" y="665"/>
                  </a:lnTo>
                  <a:lnTo>
                    <a:pt x="345" y="665"/>
                  </a:lnTo>
                  <a:lnTo>
                    <a:pt x="345" y="665"/>
                  </a:lnTo>
                  <a:lnTo>
                    <a:pt x="345" y="665"/>
                  </a:lnTo>
                  <a:lnTo>
                    <a:pt x="347" y="665"/>
                  </a:lnTo>
                  <a:lnTo>
                    <a:pt x="347" y="665"/>
                  </a:lnTo>
                  <a:lnTo>
                    <a:pt x="347" y="663"/>
                  </a:lnTo>
                  <a:lnTo>
                    <a:pt x="347" y="661"/>
                  </a:lnTo>
                  <a:lnTo>
                    <a:pt x="350" y="661"/>
                  </a:lnTo>
                  <a:lnTo>
                    <a:pt x="350" y="658"/>
                  </a:lnTo>
                  <a:lnTo>
                    <a:pt x="350" y="658"/>
                  </a:lnTo>
                  <a:lnTo>
                    <a:pt x="352" y="658"/>
                  </a:lnTo>
                  <a:lnTo>
                    <a:pt x="352" y="656"/>
                  </a:lnTo>
                  <a:lnTo>
                    <a:pt x="354" y="656"/>
                  </a:lnTo>
                  <a:lnTo>
                    <a:pt x="354" y="656"/>
                  </a:lnTo>
                  <a:lnTo>
                    <a:pt x="354" y="656"/>
                  </a:lnTo>
                  <a:lnTo>
                    <a:pt x="357" y="658"/>
                  </a:lnTo>
                  <a:lnTo>
                    <a:pt x="359" y="658"/>
                  </a:lnTo>
                  <a:lnTo>
                    <a:pt x="359" y="658"/>
                  </a:lnTo>
                  <a:lnTo>
                    <a:pt x="359" y="658"/>
                  </a:lnTo>
                  <a:lnTo>
                    <a:pt x="362" y="656"/>
                  </a:lnTo>
                  <a:lnTo>
                    <a:pt x="362" y="656"/>
                  </a:lnTo>
                  <a:lnTo>
                    <a:pt x="362" y="656"/>
                  </a:lnTo>
                  <a:lnTo>
                    <a:pt x="362" y="654"/>
                  </a:lnTo>
                  <a:lnTo>
                    <a:pt x="362" y="649"/>
                  </a:lnTo>
                  <a:lnTo>
                    <a:pt x="362" y="647"/>
                  </a:lnTo>
                  <a:lnTo>
                    <a:pt x="362" y="647"/>
                  </a:lnTo>
                  <a:lnTo>
                    <a:pt x="362" y="647"/>
                  </a:lnTo>
                  <a:lnTo>
                    <a:pt x="364" y="647"/>
                  </a:lnTo>
                  <a:lnTo>
                    <a:pt x="362" y="644"/>
                  </a:lnTo>
                  <a:lnTo>
                    <a:pt x="362" y="644"/>
                  </a:lnTo>
                  <a:lnTo>
                    <a:pt x="364" y="644"/>
                  </a:lnTo>
                  <a:lnTo>
                    <a:pt x="364" y="642"/>
                  </a:lnTo>
                  <a:lnTo>
                    <a:pt x="362" y="642"/>
                  </a:lnTo>
                  <a:lnTo>
                    <a:pt x="362" y="642"/>
                  </a:lnTo>
                  <a:lnTo>
                    <a:pt x="362" y="642"/>
                  </a:lnTo>
                  <a:lnTo>
                    <a:pt x="364" y="642"/>
                  </a:lnTo>
                  <a:lnTo>
                    <a:pt x="364" y="642"/>
                  </a:lnTo>
                  <a:lnTo>
                    <a:pt x="364" y="642"/>
                  </a:lnTo>
                  <a:lnTo>
                    <a:pt x="364" y="644"/>
                  </a:lnTo>
                  <a:lnTo>
                    <a:pt x="366" y="644"/>
                  </a:lnTo>
                  <a:lnTo>
                    <a:pt x="366" y="644"/>
                  </a:lnTo>
                  <a:lnTo>
                    <a:pt x="366" y="644"/>
                  </a:lnTo>
                  <a:lnTo>
                    <a:pt x="369" y="644"/>
                  </a:lnTo>
                  <a:lnTo>
                    <a:pt x="369" y="644"/>
                  </a:lnTo>
                  <a:lnTo>
                    <a:pt x="369" y="644"/>
                  </a:lnTo>
                  <a:lnTo>
                    <a:pt x="369" y="642"/>
                  </a:lnTo>
                  <a:lnTo>
                    <a:pt x="369" y="642"/>
                  </a:lnTo>
                  <a:lnTo>
                    <a:pt x="369" y="642"/>
                  </a:lnTo>
                  <a:lnTo>
                    <a:pt x="371" y="642"/>
                  </a:lnTo>
                  <a:lnTo>
                    <a:pt x="371" y="642"/>
                  </a:lnTo>
                  <a:lnTo>
                    <a:pt x="371" y="639"/>
                  </a:lnTo>
                  <a:lnTo>
                    <a:pt x="371" y="639"/>
                  </a:lnTo>
                  <a:lnTo>
                    <a:pt x="371" y="639"/>
                  </a:lnTo>
                  <a:lnTo>
                    <a:pt x="371" y="637"/>
                  </a:lnTo>
                  <a:lnTo>
                    <a:pt x="373" y="637"/>
                  </a:lnTo>
                  <a:lnTo>
                    <a:pt x="373" y="637"/>
                  </a:lnTo>
                  <a:lnTo>
                    <a:pt x="373" y="637"/>
                  </a:lnTo>
                  <a:lnTo>
                    <a:pt x="373" y="635"/>
                  </a:lnTo>
                  <a:lnTo>
                    <a:pt x="371" y="632"/>
                  </a:lnTo>
                  <a:lnTo>
                    <a:pt x="371" y="632"/>
                  </a:lnTo>
                  <a:lnTo>
                    <a:pt x="371" y="632"/>
                  </a:lnTo>
                  <a:lnTo>
                    <a:pt x="371" y="630"/>
                  </a:lnTo>
                  <a:lnTo>
                    <a:pt x="371" y="630"/>
                  </a:lnTo>
                  <a:lnTo>
                    <a:pt x="371" y="630"/>
                  </a:lnTo>
                  <a:lnTo>
                    <a:pt x="371" y="628"/>
                  </a:lnTo>
                  <a:lnTo>
                    <a:pt x="371" y="628"/>
                  </a:lnTo>
                  <a:lnTo>
                    <a:pt x="371" y="630"/>
                  </a:lnTo>
                  <a:lnTo>
                    <a:pt x="369" y="630"/>
                  </a:lnTo>
                  <a:lnTo>
                    <a:pt x="369" y="630"/>
                  </a:lnTo>
                  <a:lnTo>
                    <a:pt x="369" y="630"/>
                  </a:lnTo>
                  <a:lnTo>
                    <a:pt x="366" y="628"/>
                  </a:lnTo>
                  <a:lnTo>
                    <a:pt x="369" y="628"/>
                  </a:lnTo>
                  <a:lnTo>
                    <a:pt x="369" y="628"/>
                  </a:lnTo>
                  <a:lnTo>
                    <a:pt x="371" y="625"/>
                  </a:lnTo>
                  <a:lnTo>
                    <a:pt x="371" y="625"/>
                  </a:lnTo>
                  <a:lnTo>
                    <a:pt x="371" y="623"/>
                  </a:lnTo>
                  <a:lnTo>
                    <a:pt x="371" y="620"/>
                  </a:lnTo>
                  <a:lnTo>
                    <a:pt x="371" y="620"/>
                  </a:lnTo>
                  <a:lnTo>
                    <a:pt x="371" y="618"/>
                  </a:lnTo>
                  <a:lnTo>
                    <a:pt x="371" y="618"/>
                  </a:lnTo>
                  <a:lnTo>
                    <a:pt x="371" y="618"/>
                  </a:lnTo>
                  <a:lnTo>
                    <a:pt x="371" y="616"/>
                  </a:lnTo>
                  <a:lnTo>
                    <a:pt x="371" y="616"/>
                  </a:lnTo>
                  <a:lnTo>
                    <a:pt x="369" y="616"/>
                  </a:lnTo>
                  <a:lnTo>
                    <a:pt x="371" y="613"/>
                  </a:lnTo>
                  <a:lnTo>
                    <a:pt x="371" y="616"/>
                  </a:lnTo>
                  <a:lnTo>
                    <a:pt x="371" y="618"/>
                  </a:lnTo>
                  <a:lnTo>
                    <a:pt x="373" y="620"/>
                  </a:lnTo>
                  <a:lnTo>
                    <a:pt x="371" y="620"/>
                  </a:lnTo>
                  <a:lnTo>
                    <a:pt x="373" y="623"/>
                  </a:lnTo>
                  <a:lnTo>
                    <a:pt x="373" y="625"/>
                  </a:lnTo>
                  <a:lnTo>
                    <a:pt x="373" y="628"/>
                  </a:lnTo>
                  <a:lnTo>
                    <a:pt x="373" y="628"/>
                  </a:lnTo>
                  <a:lnTo>
                    <a:pt x="373" y="628"/>
                  </a:lnTo>
                  <a:lnTo>
                    <a:pt x="373" y="628"/>
                  </a:lnTo>
                  <a:lnTo>
                    <a:pt x="373" y="628"/>
                  </a:lnTo>
                  <a:lnTo>
                    <a:pt x="373" y="628"/>
                  </a:lnTo>
                  <a:lnTo>
                    <a:pt x="376" y="628"/>
                  </a:lnTo>
                  <a:lnTo>
                    <a:pt x="376" y="628"/>
                  </a:lnTo>
                  <a:lnTo>
                    <a:pt x="376" y="628"/>
                  </a:lnTo>
                  <a:lnTo>
                    <a:pt x="376" y="628"/>
                  </a:lnTo>
                  <a:lnTo>
                    <a:pt x="376" y="628"/>
                  </a:lnTo>
                  <a:lnTo>
                    <a:pt x="376" y="625"/>
                  </a:lnTo>
                  <a:lnTo>
                    <a:pt x="376" y="625"/>
                  </a:lnTo>
                  <a:lnTo>
                    <a:pt x="376" y="625"/>
                  </a:lnTo>
                  <a:lnTo>
                    <a:pt x="376" y="625"/>
                  </a:lnTo>
                  <a:lnTo>
                    <a:pt x="376" y="623"/>
                  </a:lnTo>
                  <a:lnTo>
                    <a:pt x="376" y="623"/>
                  </a:lnTo>
                  <a:lnTo>
                    <a:pt x="373" y="623"/>
                  </a:lnTo>
                  <a:lnTo>
                    <a:pt x="373" y="620"/>
                  </a:lnTo>
                  <a:lnTo>
                    <a:pt x="373" y="618"/>
                  </a:lnTo>
                  <a:lnTo>
                    <a:pt x="371" y="618"/>
                  </a:lnTo>
                  <a:lnTo>
                    <a:pt x="371" y="616"/>
                  </a:lnTo>
                  <a:lnTo>
                    <a:pt x="371" y="616"/>
                  </a:lnTo>
                  <a:lnTo>
                    <a:pt x="373" y="613"/>
                  </a:lnTo>
                  <a:lnTo>
                    <a:pt x="373" y="613"/>
                  </a:lnTo>
                  <a:lnTo>
                    <a:pt x="373" y="613"/>
                  </a:lnTo>
                  <a:lnTo>
                    <a:pt x="371" y="613"/>
                  </a:lnTo>
                  <a:lnTo>
                    <a:pt x="371" y="613"/>
                  </a:lnTo>
                  <a:lnTo>
                    <a:pt x="371" y="613"/>
                  </a:lnTo>
                  <a:lnTo>
                    <a:pt x="371" y="611"/>
                  </a:lnTo>
                  <a:lnTo>
                    <a:pt x="371" y="611"/>
                  </a:lnTo>
                  <a:lnTo>
                    <a:pt x="371" y="611"/>
                  </a:lnTo>
                  <a:lnTo>
                    <a:pt x="371" y="611"/>
                  </a:lnTo>
                  <a:lnTo>
                    <a:pt x="371" y="611"/>
                  </a:lnTo>
                  <a:lnTo>
                    <a:pt x="371" y="611"/>
                  </a:lnTo>
                  <a:lnTo>
                    <a:pt x="371" y="611"/>
                  </a:lnTo>
                  <a:lnTo>
                    <a:pt x="371" y="611"/>
                  </a:lnTo>
                  <a:lnTo>
                    <a:pt x="373" y="611"/>
                  </a:lnTo>
                  <a:lnTo>
                    <a:pt x="373" y="611"/>
                  </a:lnTo>
                  <a:lnTo>
                    <a:pt x="371" y="609"/>
                  </a:lnTo>
                  <a:lnTo>
                    <a:pt x="371" y="609"/>
                  </a:lnTo>
                  <a:lnTo>
                    <a:pt x="371" y="609"/>
                  </a:lnTo>
                  <a:lnTo>
                    <a:pt x="371" y="609"/>
                  </a:lnTo>
                  <a:lnTo>
                    <a:pt x="371" y="606"/>
                  </a:lnTo>
                  <a:lnTo>
                    <a:pt x="371" y="606"/>
                  </a:lnTo>
                  <a:lnTo>
                    <a:pt x="371" y="606"/>
                  </a:lnTo>
                  <a:lnTo>
                    <a:pt x="371" y="606"/>
                  </a:lnTo>
                  <a:lnTo>
                    <a:pt x="371" y="606"/>
                  </a:lnTo>
                  <a:lnTo>
                    <a:pt x="373" y="606"/>
                  </a:lnTo>
                  <a:lnTo>
                    <a:pt x="373" y="606"/>
                  </a:lnTo>
                  <a:lnTo>
                    <a:pt x="373" y="606"/>
                  </a:lnTo>
                  <a:lnTo>
                    <a:pt x="373" y="606"/>
                  </a:lnTo>
                  <a:lnTo>
                    <a:pt x="373" y="606"/>
                  </a:lnTo>
                  <a:lnTo>
                    <a:pt x="373" y="604"/>
                  </a:lnTo>
                  <a:lnTo>
                    <a:pt x="373" y="604"/>
                  </a:lnTo>
                  <a:lnTo>
                    <a:pt x="371" y="604"/>
                  </a:lnTo>
                  <a:lnTo>
                    <a:pt x="371" y="604"/>
                  </a:lnTo>
                  <a:lnTo>
                    <a:pt x="371" y="602"/>
                  </a:lnTo>
                  <a:lnTo>
                    <a:pt x="371" y="602"/>
                  </a:lnTo>
                  <a:lnTo>
                    <a:pt x="371" y="599"/>
                  </a:lnTo>
                  <a:lnTo>
                    <a:pt x="371" y="599"/>
                  </a:lnTo>
                  <a:lnTo>
                    <a:pt x="369" y="599"/>
                  </a:lnTo>
                  <a:lnTo>
                    <a:pt x="369" y="599"/>
                  </a:lnTo>
                  <a:lnTo>
                    <a:pt x="369" y="597"/>
                  </a:lnTo>
                  <a:lnTo>
                    <a:pt x="369" y="597"/>
                  </a:lnTo>
                  <a:lnTo>
                    <a:pt x="369" y="599"/>
                  </a:lnTo>
                  <a:lnTo>
                    <a:pt x="369" y="599"/>
                  </a:lnTo>
                  <a:lnTo>
                    <a:pt x="369" y="599"/>
                  </a:lnTo>
                  <a:lnTo>
                    <a:pt x="369" y="597"/>
                  </a:lnTo>
                  <a:lnTo>
                    <a:pt x="369" y="597"/>
                  </a:lnTo>
                  <a:lnTo>
                    <a:pt x="371" y="597"/>
                  </a:lnTo>
                  <a:lnTo>
                    <a:pt x="371" y="597"/>
                  </a:lnTo>
                  <a:lnTo>
                    <a:pt x="373" y="602"/>
                  </a:lnTo>
                  <a:lnTo>
                    <a:pt x="376" y="602"/>
                  </a:lnTo>
                  <a:lnTo>
                    <a:pt x="376" y="602"/>
                  </a:lnTo>
                  <a:lnTo>
                    <a:pt x="376" y="602"/>
                  </a:lnTo>
                  <a:lnTo>
                    <a:pt x="378" y="602"/>
                  </a:lnTo>
                  <a:lnTo>
                    <a:pt x="378" y="602"/>
                  </a:lnTo>
                  <a:lnTo>
                    <a:pt x="378" y="602"/>
                  </a:lnTo>
                  <a:lnTo>
                    <a:pt x="378" y="602"/>
                  </a:lnTo>
                  <a:lnTo>
                    <a:pt x="378" y="602"/>
                  </a:lnTo>
                  <a:lnTo>
                    <a:pt x="378" y="602"/>
                  </a:lnTo>
                  <a:lnTo>
                    <a:pt x="378" y="599"/>
                  </a:lnTo>
                  <a:lnTo>
                    <a:pt x="378" y="599"/>
                  </a:lnTo>
                  <a:lnTo>
                    <a:pt x="378" y="599"/>
                  </a:lnTo>
                  <a:lnTo>
                    <a:pt x="376" y="599"/>
                  </a:lnTo>
                  <a:lnTo>
                    <a:pt x="376" y="599"/>
                  </a:lnTo>
                  <a:lnTo>
                    <a:pt x="376" y="599"/>
                  </a:lnTo>
                  <a:lnTo>
                    <a:pt x="376" y="597"/>
                  </a:lnTo>
                  <a:lnTo>
                    <a:pt x="376" y="597"/>
                  </a:lnTo>
                  <a:lnTo>
                    <a:pt x="376" y="597"/>
                  </a:lnTo>
                  <a:lnTo>
                    <a:pt x="373" y="594"/>
                  </a:lnTo>
                  <a:lnTo>
                    <a:pt x="373" y="594"/>
                  </a:lnTo>
                  <a:lnTo>
                    <a:pt x="373" y="592"/>
                  </a:lnTo>
                  <a:lnTo>
                    <a:pt x="373" y="592"/>
                  </a:lnTo>
                  <a:lnTo>
                    <a:pt x="373" y="592"/>
                  </a:lnTo>
                  <a:lnTo>
                    <a:pt x="373" y="590"/>
                  </a:lnTo>
                  <a:lnTo>
                    <a:pt x="373" y="590"/>
                  </a:lnTo>
                  <a:lnTo>
                    <a:pt x="373" y="590"/>
                  </a:lnTo>
                  <a:lnTo>
                    <a:pt x="373" y="590"/>
                  </a:lnTo>
                  <a:lnTo>
                    <a:pt x="373" y="590"/>
                  </a:lnTo>
                  <a:lnTo>
                    <a:pt x="373" y="590"/>
                  </a:lnTo>
                  <a:lnTo>
                    <a:pt x="373" y="592"/>
                  </a:lnTo>
                  <a:lnTo>
                    <a:pt x="373" y="592"/>
                  </a:lnTo>
                  <a:lnTo>
                    <a:pt x="373" y="592"/>
                  </a:lnTo>
                  <a:lnTo>
                    <a:pt x="371" y="592"/>
                  </a:lnTo>
                  <a:lnTo>
                    <a:pt x="371" y="592"/>
                  </a:lnTo>
                  <a:lnTo>
                    <a:pt x="371" y="592"/>
                  </a:lnTo>
                  <a:lnTo>
                    <a:pt x="371" y="592"/>
                  </a:lnTo>
                  <a:lnTo>
                    <a:pt x="371" y="592"/>
                  </a:lnTo>
                  <a:lnTo>
                    <a:pt x="371" y="592"/>
                  </a:lnTo>
                  <a:lnTo>
                    <a:pt x="371" y="590"/>
                  </a:lnTo>
                  <a:lnTo>
                    <a:pt x="371" y="590"/>
                  </a:lnTo>
                  <a:lnTo>
                    <a:pt x="371" y="590"/>
                  </a:lnTo>
                  <a:lnTo>
                    <a:pt x="371" y="587"/>
                  </a:lnTo>
                  <a:lnTo>
                    <a:pt x="371" y="587"/>
                  </a:lnTo>
                  <a:lnTo>
                    <a:pt x="373" y="585"/>
                  </a:lnTo>
                  <a:lnTo>
                    <a:pt x="373" y="585"/>
                  </a:lnTo>
                  <a:lnTo>
                    <a:pt x="373" y="585"/>
                  </a:lnTo>
                  <a:lnTo>
                    <a:pt x="376" y="583"/>
                  </a:lnTo>
                  <a:lnTo>
                    <a:pt x="376" y="583"/>
                  </a:lnTo>
                  <a:lnTo>
                    <a:pt x="376" y="580"/>
                  </a:lnTo>
                  <a:lnTo>
                    <a:pt x="378" y="580"/>
                  </a:lnTo>
                  <a:lnTo>
                    <a:pt x="378" y="580"/>
                  </a:lnTo>
                  <a:lnTo>
                    <a:pt x="378" y="580"/>
                  </a:lnTo>
                  <a:lnTo>
                    <a:pt x="378" y="578"/>
                  </a:lnTo>
                  <a:lnTo>
                    <a:pt x="380" y="578"/>
                  </a:lnTo>
                  <a:lnTo>
                    <a:pt x="380" y="580"/>
                  </a:lnTo>
                  <a:lnTo>
                    <a:pt x="380" y="580"/>
                  </a:lnTo>
                  <a:lnTo>
                    <a:pt x="380" y="580"/>
                  </a:lnTo>
                  <a:lnTo>
                    <a:pt x="380" y="583"/>
                  </a:lnTo>
                  <a:lnTo>
                    <a:pt x="380" y="583"/>
                  </a:lnTo>
                  <a:lnTo>
                    <a:pt x="380" y="585"/>
                  </a:lnTo>
                  <a:lnTo>
                    <a:pt x="380" y="585"/>
                  </a:lnTo>
                  <a:lnTo>
                    <a:pt x="380" y="585"/>
                  </a:lnTo>
                  <a:lnTo>
                    <a:pt x="380" y="585"/>
                  </a:lnTo>
                  <a:lnTo>
                    <a:pt x="380" y="585"/>
                  </a:lnTo>
                  <a:lnTo>
                    <a:pt x="378" y="587"/>
                  </a:lnTo>
                  <a:lnTo>
                    <a:pt x="380" y="587"/>
                  </a:lnTo>
                  <a:lnTo>
                    <a:pt x="380" y="587"/>
                  </a:lnTo>
                  <a:lnTo>
                    <a:pt x="380" y="587"/>
                  </a:lnTo>
                  <a:lnTo>
                    <a:pt x="380" y="587"/>
                  </a:lnTo>
                  <a:lnTo>
                    <a:pt x="380" y="587"/>
                  </a:lnTo>
                  <a:lnTo>
                    <a:pt x="380" y="587"/>
                  </a:lnTo>
                  <a:lnTo>
                    <a:pt x="380" y="585"/>
                  </a:lnTo>
                  <a:lnTo>
                    <a:pt x="380" y="585"/>
                  </a:lnTo>
                  <a:lnTo>
                    <a:pt x="380" y="585"/>
                  </a:lnTo>
                  <a:lnTo>
                    <a:pt x="380" y="585"/>
                  </a:lnTo>
                  <a:lnTo>
                    <a:pt x="383" y="585"/>
                  </a:lnTo>
                  <a:lnTo>
                    <a:pt x="383" y="585"/>
                  </a:lnTo>
                  <a:lnTo>
                    <a:pt x="383" y="587"/>
                  </a:lnTo>
                  <a:lnTo>
                    <a:pt x="383" y="587"/>
                  </a:lnTo>
                  <a:lnTo>
                    <a:pt x="383" y="587"/>
                  </a:lnTo>
                  <a:lnTo>
                    <a:pt x="383" y="587"/>
                  </a:lnTo>
                  <a:lnTo>
                    <a:pt x="383" y="587"/>
                  </a:lnTo>
                  <a:lnTo>
                    <a:pt x="383" y="590"/>
                  </a:lnTo>
                  <a:lnTo>
                    <a:pt x="383" y="590"/>
                  </a:lnTo>
                  <a:lnTo>
                    <a:pt x="383" y="590"/>
                  </a:lnTo>
                  <a:lnTo>
                    <a:pt x="383" y="590"/>
                  </a:lnTo>
                  <a:lnTo>
                    <a:pt x="383" y="592"/>
                  </a:lnTo>
                  <a:lnTo>
                    <a:pt x="385" y="592"/>
                  </a:lnTo>
                  <a:lnTo>
                    <a:pt x="385" y="590"/>
                  </a:lnTo>
                  <a:lnTo>
                    <a:pt x="385" y="587"/>
                  </a:lnTo>
                  <a:lnTo>
                    <a:pt x="385" y="587"/>
                  </a:lnTo>
                  <a:lnTo>
                    <a:pt x="385" y="587"/>
                  </a:lnTo>
                  <a:lnTo>
                    <a:pt x="385" y="587"/>
                  </a:lnTo>
                  <a:lnTo>
                    <a:pt x="385" y="587"/>
                  </a:lnTo>
                  <a:lnTo>
                    <a:pt x="385" y="587"/>
                  </a:lnTo>
                  <a:lnTo>
                    <a:pt x="385" y="587"/>
                  </a:lnTo>
                  <a:close/>
                  <a:moveTo>
                    <a:pt x="243" y="713"/>
                  </a:moveTo>
                  <a:lnTo>
                    <a:pt x="241" y="713"/>
                  </a:lnTo>
                  <a:lnTo>
                    <a:pt x="241" y="713"/>
                  </a:lnTo>
                  <a:lnTo>
                    <a:pt x="234" y="713"/>
                  </a:lnTo>
                  <a:lnTo>
                    <a:pt x="234" y="713"/>
                  </a:lnTo>
                  <a:lnTo>
                    <a:pt x="231" y="713"/>
                  </a:lnTo>
                  <a:lnTo>
                    <a:pt x="231" y="713"/>
                  </a:lnTo>
                  <a:lnTo>
                    <a:pt x="234" y="713"/>
                  </a:lnTo>
                  <a:lnTo>
                    <a:pt x="241" y="715"/>
                  </a:lnTo>
                  <a:lnTo>
                    <a:pt x="241" y="715"/>
                  </a:lnTo>
                  <a:lnTo>
                    <a:pt x="241" y="715"/>
                  </a:lnTo>
                  <a:lnTo>
                    <a:pt x="241" y="715"/>
                  </a:lnTo>
                  <a:lnTo>
                    <a:pt x="243" y="715"/>
                  </a:lnTo>
                  <a:lnTo>
                    <a:pt x="243" y="715"/>
                  </a:lnTo>
                  <a:lnTo>
                    <a:pt x="243" y="715"/>
                  </a:lnTo>
                  <a:lnTo>
                    <a:pt x="243" y="713"/>
                  </a:lnTo>
                  <a:lnTo>
                    <a:pt x="243" y="713"/>
                  </a:lnTo>
                  <a:close/>
                  <a:moveTo>
                    <a:pt x="274" y="142"/>
                  </a:moveTo>
                  <a:lnTo>
                    <a:pt x="274" y="140"/>
                  </a:lnTo>
                  <a:lnTo>
                    <a:pt x="274" y="140"/>
                  </a:lnTo>
                  <a:lnTo>
                    <a:pt x="274" y="142"/>
                  </a:lnTo>
                  <a:lnTo>
                    <a:pt x="274" y="142"/>
                  </a:lnTo>
                  <a:lnTo>
                    <a:pt x="274" y="142"/>
                  </a:lnTo>
                  <a:lnTo>
                    <a:pt x="276" y="142"/>
                  </a:lnTo>
                  <a:lnTo>
                    <a:pt x="276" y="142"/>
                  </a:lnTo>
                  <a:lnTo>
                    <a:pt x="276" y="142"/>
                  </a:lnTo>
                  <a:lnTo>
                    <a:pt x="276" y="142"/>
                  </a:lnTo>
                  <a:lnTo>
                    <a:pt x="276" y="142"/>
                  </a:lnTo>
                  <a:lnTo>
                    <a:pt x="276" y="142"/>
                  </a:lnTo>
                  <a:lnTo>
                    <a:pt x="276" y="142"/>
                  </a:lnTo>
                  <a:lnTo>
                    <a:pt x="274" y="142"/>
                  </a:lnTo>
                  <a:close/>
                  <a:moveTo>
                    <a:pt x="229" y="732"/>
                  </a:moveTo>
                  <a:lnTo>
                    <a:pt x="227" y="732"/>
                  </a:lnTo>
                  <a:lnTo>
                    <a:pt x="227" y="732"/>
                  </a:lnTo>
                  <a:lnTo>
                    <a:pt x="227" y="732"/>
                  </a:lnTo>
                  <a:lnTo>
                    <a:pt x="227" y="732"/>
                  </a:lnTo>
                  <a:lnTo>
                    <a:pt x="229" y="734"/>
                  </a:lnTo>
                  <a:lnTo>
                    <a:pt x="229" y="734"/>
                  </a:lnTo>
                  <a:lnTo>
                    <a:pt x="231" y="736"/>
                  </a:lnTo>
                  <a:lnTo>
                    <a:pt x="231" y="736"/>
                  </a:lnTo>
                  <a:lnTo>
                    <a:pt x="231" y="736"/>
                  </a:lnTo>
                  <a:lnTo>
                    <a:pt x="231" y="734"/>
                  </a:lnTo>
                  <a:lnTo>
                    <a:pt x="229" y="734"/>
                  </a:lnTo>
                  <a:lnTo>
                    <a:pt x="229" y="732"/>
                  </a:lnTo>
                  <a:close/>
                  <a:moveTo>
                    <a:pt x="276" y="140"/>
                  </a:moveTo>
                  <a:lnTo>
                    <a:pt x="276" y="140"/>
                  </a:lnTo>
                  <a:lnTo>
                    <a:pt x="276" y="138"/>
                  </a:lnTo>
                  <a:lnTo>
                    <a:pt x="276" y="138"/>
                  </a:lnTo>
                  <a:lnTo>
                    <a:pt x="276" y="138"/>
                  </a:lnTo>
                  <a:lnTo>
                    <a:pt x="274" y="138"/>
                  </a:lnTo>
                  <a:lnTo>
                    <a:pt x="274" y="138"/>
                  </a:lnTo>
                  <a:lnTo>
                    <a:pt x="274" y="138"/>
                  </a:lnTo>
                  <a:lnTo>
                    <a:pt x="274" y="138"/>
                  </a:lnTo>
                  <a:lnTo>
                    <a:pt x="274" y="138"/>
                  </a:lnTo>
                  <a:lnTo>
                    <a:pt x="274" y="138"/>
                  </a:lnTo>
                  <a:lnTo>
                    <a:pt x="274" y="140"/>
                  </a:lnTo>
                  <a:lnTo>
                    <a:pt x="274" y="140"/>
                  </a:lnTo>
                  <a:lnTo>
                    <a:pt x="274" y="140"/>
                  </a:lnTo>
                  <a:lnTo>
                    <a:pt x="274" y="140"/>
                  </a:lnTo>
                  <a:lnTo>
                    <a:pt x="274" y="140"/>
                  </a:lnTo>
                  <a:lnTo>
                    <a:pt x="276" y="140"/>
                  </a:lnTo>
                  <a:lnTo>
                    <a:pt x="276" y="140"/>
                  </a:lnTo>
                  <a:lnTo>
                    <a:pt x="276" y="140"/>
                  </a:lnTo>
                  <a:lnTo>
                    <a:pt x="276" y="140"/>
                  </a:lnTo>
                  <a:lnTo>
                    <a:pt x="276" y="140"/>
                  </a:lnTo>
                  <a:lnTo>
                    <a:pt x="276" y="140"/>
                  </a:lnTo>
                  <a:lnTo>
                    <a:pt x="276" y="140"/>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09" name="Google Shape;809;p50"/>
            <p:cNvSpPr/>
            <p:nvPr/>
          </p:nvSpPr>
          <p:spPr>
            <a:xfrm>
              <a:off x="5966710" y="1687342"/>
              <a:ext cx="1109964" cy="723889"/>
            </a:xfrm>
            <a:custGeom>
              <a:pathLst>
                <a:path extrusionOk="0" h="585" w="897">
                  <a:moveTo>
                    <a:pt x="797" y="393"/>
                  </a:moveTo>
                  <a:lnTo>
                    <a:pt x="795" y="393"/>
                  </a:lnTo>
                  <a:lnTo>
                    <a:pt x="795" y="393"/>
                  </a:lnTo>
                  <a:lnTo>
                    <a:pt x="795" y="393"/>
                  </a:lnTo>
                  <a:lnTo>
                    <a:pt x="795" y="393"/>
                  </a:lnTo>
                  <a:lnTo>
                    <a:pt x="795" y="393"/>
                  </a:lnTo>
                  <a:lnTo>
                    <a:pt x="795" y="393"/>
                  </a:lnTo>
                  <a:lnTo>
                    <a:pt x="795" y="393"/>
                  </a:lnTo>
                  <a:lnTo>
                    <a:pt x="790" y="393"/>
                  </a:lnTo>
                  <a:lnTo>
                    <a:pt x="790" y="391"/>
                  </a:lnTo>
                  <a:lnTo>
                    <a:pt x="788" y="391"/>
                  </a:lnTo>
                  <a:lnTo>
                    <a:pt x="788" y="388"/>
                  </a:lnTo>
                  <a:lnTo>
                    <a:pt x="788" y="386"/>
                  </a:lnTo>
                  <a:lnTo>
                    <a:pt x="785" y="386"/>
                  </a:lnTo>
                  <a:lnTo>
                    <a:pt x="783" y="386"/>
                  </a:lnTo>
                  <a:lnTo>
                    <a:pt x="783" y="388"/>
                  </a:lnTo>
                  <a:lnTo>
                    <a:pt x="783" y="391"/>
                  </a:lnTo>
                  <a:lnTo>
                    <a:pt x="783" y="391"/>
                  </a:lnTo>
                  <a:lnTo>
                    <a:pt x="783" y="393"/>
                  </a:lnTo>
                  <a:lnTo>
                    <a:pt x="785" y="395"/>
                  </a:lnTo>
                  <a:lnTo>
                    <a:pt x="785" y="395"/>
                  </a:lnTo>
                  <a:lnTo>
                    <a:pt x="785" y="395"/>
                  </a:lnTo>
                  <a:lnTo>
                    <a:pt x="788" y="395"/>
                  </a:lnTo>
                  <a:lnTo>
                    <a:pt x="788" y="398"/>
                  </a:lnTo>
                  <a:lnTo>
                    <a:pt x="788" y="398"/>
                  </a:lnTo>
                  <a:lnTo>
                    <a:pt x="785" y="402"/>
                  </a:lnTo>
                  <a:lnTo>
                    <a:pt x="785" y="405"/>
                  </a:lnTo>
                  <a:lnTo>
                    <a:pt x="785" y="405"/>
                  </a:lnTo>
                  <a:lnTo>
                    <a:pt x="788" y="405"/>
                  </a:lnTo>
                  <a:lnTo>
                    <a:pt x="788" y="402"/>
                  </a:lnTo>
                  <a:lnTo>
                    <a:pt x="788" y="402"/>
                  </a:lnTo>
                  <a:lnTo>
                    <a:pt x="790" y="402"/>
                  </a:lnTo>
                  <a:lnTo>
                    <a:pt x="790" y="402"/>
                  </a:lnTo>
                  <a:lnTo>
                    <a:pt x="790" y="405"/>
                  </a:lnTo>
                  <a:lnTo>
                    <a:pt x="790" y="405"/>
                  </a:lnTo>
                  <a:lnTo>
                    <a:pt x="790" y="405"/>
                  </a:lnTo>
                  <a:lnTo>
                    <a:pt x="795" y="405"/>
                  </a:lnTo>
                  <a:lnTo>
                    <a:pt x="795" y="405"/>
                  </a:lnTo>
                  <a:lnTo>
                    <a:pt x="797" y="405"/>
                  </a:lnTo>
                  <a:lnTo>
                    <a:pt x="797" y="402"/>
                  </a:lnTo>
                  <a:lnTo>
                    <a:pt x="797" y="400"/>
                  </a:lnTo>
                  <a:lnTo>
                    <a:pt x="795" y="398"/>
                  </a:lnTo>
                  <a:lnTo>
                    <a:pt x="795" y="398"/>
                  </a:lnTo>
                  <a:lnTo>
                    <a:pt x="795" y="395"/>
                  </a:lnTo>
                  <a:lnTo>
                    <a:pt x="797" y="395"/>
                  </a:lnTo>
                  <a:lnTo>
                    <a:pt x="797" y="393"/>
                  </a:lnTo>
                  <a:lnTo>
                    <a:pt x="797" y="393"/>
                  </a:lnTo>
                  <a:lnTo>
                    <a:pt x="797" y="393"/>
                  </a:lnTo>
                  <a:close/>
                  <a:moveTo>
                    <a:pt x="826" y="398"/>
                  </a:moveTo>
                  <a:lnTo>
                    <a:pt x="823" y="398"/>
                  </a:lnTo>
                  <a:lnTo>
                    <a:pt x="823" y="400"/>
                  </a:lnTo>
                  <a:lnTo>
                    <a:pt x="821" y="400"/>
                  </a:lnTo>
                  <a:lnTo>
                    <a:pt x="821" y="400"/>
                  </a:lnTo>
                  <a:lnTo>
                    <a:pt x="821" y="402"/>
                  </a:lnTo>
                  <a:lnTo>
                    <a:pt x="821" y="402"/>
                  </a:lnTo>
                  <a:lnTo>
                    <a:pt x="823" y="402"/>
                  </a:lnTo>
                  <a:lnTo>
                    <a:pt x="823" y="402"/>
                  </a:lnTo>
                  <a:lnTo>
                    <a:pt x="826" y="402"/>
                  </a:lnTo>
                  <a:lnTo>
                    <a:pt x="826" y="402"/>
                  </a:lnTo>
                  <a:lnTo>
                    <a:pt x="826" y="398"/>
                  </a:lnTo>
                  <a:lnTo>
                    <a:pt x="826" y="398"/>
                  </a:lnTo>
                  <a:lnTo>
                    <a:pt x="826" y="398"/>
                  </a:lnTo>
                  <a:close/>
                  <a:moveTo>
                    <a:pt x="897" y="339"/>
                  </a:moveTo>
                  <a:lnTo>
                    <a:pt x="897" y="339"/>
                  </a:lnTo>
                  <a:lnTo>
                    <a:pt x="897" y="339"/>
                  </a:lnTo>
                  <a:lnTo>
                    <a:pt x="897" y="339"/>
                  </a:lnTo>
                  <a:lnTo>
                    <a:pt x="892" y="339"/>
                  </a:lnTo>
                  <a:lnTo>
                    <a:pt x="892" y="339"/>
                  </a:lnTo>
                  <a:lnTo>
                    <a:pt x="892" y="336"/>
                  </a:lnTo>
                  <a:lnTo>
                    <a:pt x="889" y="336"/>
                  </a:lnTo>
                  <a:lnTo>
                    <a:pt x="887" y="339"/>
                  </a:lnTo>
                  <a:lnTo>
                    <a:pt x="885" y="341"/>
                  </a:lnTo>
                  <a:lnTo>
                    <a:pt x="882" y="341"/>
                  </a:lnTo>
                  <a:lnTo>
                    <a:pt x="882" y="339"/>
                  </a:lnTo>
                  <a:lnTo>
                    <a:pt x="882" y="336"/>
                  </a:lnTo>
                  <a:lnTo>
                    <a:pt x="880" y="336"/>
                  </a:lnTo>
                  <a:lnTo>
                    <a:pt x="875" y="336"/>
                  </a:lnTo>
                  <a:lnTo>
                    <a:pt x="873" y="336"/>
                  </a:lnTo>
                  <a:lnTo>
                    <a:pt x="871" y="336"/>
                  </a:lnTo>
                  <a:lnTo>
                    <a:pt x="868" y="334"/>
                  </a:lnTo>
                  <a:lnTo>
                    <a:pt x="866" y="331"/>
                  </a:lnTo>
                  <a:lnTo>
                    <a:pt x="866" y="331"/>
                  </a:lnTo>
                  <a:lnTo>
                    <a:pt x="863" y="331"/>
                  </a:lnTo>
                  <a:lnTo>
                    <a:pt x="863" y="329"/>
                  </a:lnTo>
                  <a:lnTo>
                    <a:pt x="863" y="329"/>
                  </a:lnTo>
                  <a:lnTo>
                    <a:pt x="863" y="327"/>
                  </a:lnTo>
                  <a:lnTo>
                    <a:pt x="863" y="327"/>
                  </a:lnTo>
                  <a:lnTo>
                    <a:pt x="863" y="327"/>
                  </a:lnTo>
                  <a:lnTo>
                    <a:pt x="863" y="327"/>
                  </a:lnTo>
                  <a:lnTo>
                    <a:pt x="859" y="327"/>
                  </a:lnTo>
                  <a:lnTo>
                    <a:pt x="859" y="327"/>
                  </a:lnTo>
                  <a:lnTo>
                    <a:pt x="856" y="327"/>
                  </a:lnTo>
                  <a:lnTo>
                    <a:pt x="856" y="324"/>
                  </a:lnTo>
                  <a:lnTo>
                    <a:pt x="854" y="322"/>
                  </a:lnTo>
                  <a:lnTo>
                    <a:pt x="854" y="324"/>
                  </a:lnTo>
                  <a:lnTo>
                    <a:pt x="854" y="324"/>
                  </a:lnTo>
                  <a:lnTo>
                    <a:pt x="854" y="327"/>
                  </a:lnTo>
                  <a:lnTo>
                    <a:pt x="852" y="327"/>
                  </a:lnTo>
                  <a:lnTo>
                    <a:pt x="852" y="327"/>
                  </a:lnTo>
                  <a:lnTo>
                    <a:pt x="847" y="327"/>
                  </a:lnTo>
                  <a:lnTo>
                    <a:pt x="847" y="327"/>
                  </a:lnTo>
                  <a:lnTo>
                    <a:pt x="847" y="327"/>
                  </a:lnTo>
                  <a:lnTo>
                    <a:pt x="847" y="324"/>
                  </a:lnTo>
                  <a:lnTo>
                    <a:pt x="847" y="324"/>
                  </a:lnTo>
                  <a:lnTo>
                    <a:pt x="847" y="320"/>
                  </a:lnTo>
                  <a:lnTo>
                    <a:pt x="847" y="317"/>
                  </a:lnTo>
                  <a:lnTo>
                    <a:pt x="847" y="317"/>
                  </a:lnTo>
                  <a:lnTo>
                    <a:pt x="847" y="315"/>
                  </a:lnTo>
                  <a:lnTo>
                    <a:pt x="845" y="315"/>
                  </a:lnTo>
                  <a:lnTo>
                    <a:pt x="842" y="315"/>
                  </a:lnTo>
                  <a:lnTo>
                    <a:pt x="842" y="315"/>
                  </a:lnTo>
                  <a:lnTo>
                    <a:pt x="840" y="315"/>
                  </a:lnTo>
                  <a:lnTo>
                    <a:pt x="840" y="317"/>
                  </a:lnTo>
                  <a:lnTo>
                    <a:pt x="837" y="317"/>
                  </a:lnTo>
                  <a:lnTo>
                    <a:pt x="837" y="315"/>
                  </a:lnTo>
                  <a:lnTo>
                    <a:pt x="837" y="315"/>
                  </a:lnTo>
                  <a:lnTo>
                    <a:pt x="833" y="315"/>
                  </a:lnTo>
                  <a:lnTo>
                    <a:pt x="830" y="315"/>
                  </a:lnTo>
                  <a:lnTo>
                    <a:pt x="830" y="313"/>
                  </a:lnTo>
                  <a:lnTo>
                    <a:pt x="830" y="308"/>
                  </a:lnTo>
                  <a:lnTo>
                    <a:pt x="830" y="305"/>
                  </a:lnTo>
                  <a:lnTo>
                    <a:pt x="830" y="303"/>
                  </a:lnTo>
                  <a:lnTo>
                    <a:pt x="826" y="296"/>
                  </a:lnTo>
                  <a:lnTo>
                    <a:pt x="823" y="296"/>
                  </a:lnTo>
                  <a:lnTo>
                    <a:pt x="823" y="296"/>
                  </a:lnTo>
                  <a:lnTo>
                    <a:pt x="823" y="296"/>
                  </a:lnTo>
                  <a:lnTo>
                    <a:pt x="823" y="298"/>
                  </a:lnTo>
                  <a:lnTo>
                    <a:pt x="823" y="298"/>
                  </a:lnTo>
                  <a:lnTo>
                    <a:pt x="823" y="298"/>
                  </a:lnTo>
                  <a:lnTo>
                    <a:pt x="823" y="296"/>
                  </a:lnTo>
                  <a:lnTo>
                    <a:pt x="821" y="296"/>
                  </a:lnTo>
                  <a:lnTo>
                    <a:pt x="821" y="296"/>
                  </a:lnTo>
                  <a:lnTo>
                    <a:pt x="821" y="298"/>
                  </a:lnTo>
                  <a:lnTo>
                    <a:pt x="821" y="298"/>
                  </a:lnTo>
                  <a:lnTo>
                    <a:pt x="821" y="298"/>
                  </a:lnTo>
                  <a:lnTo>
                    <a:pt x="821" y="298"/>
                  </a:lnTo>
                  <a:lnTo>
                    <a:pt x="821" y="294"/>
                  </a:lnTo>
                  <a:lnTo>
                    <a:pt x="821" y="291"/>
                  </a:lnTo>
                  <a:lnTo>
                    <a:pt x="821" y="291"/>
                  </a:lnTo>
                  <a:lnTo>
                    <a:pt x="821" y="289"/>
                  </a:lnTo>
                  <a:lnTo>
                    <a:pt x="819" y="289"/>
                  </a:lnTo>
                  <a:lnTo>
                    <a:pt x="819" y="291"/>
                  </a:lnTo>
                  <a:lnTo>
                    <a:pt x="819" y="291"/>
                  </a:lnTo>
                  <a:lnTo>
                    <a:pt x="816" y="294"/>
                  </a:lnTo>
                  <a:lnTo>
                    <a:pt x="816" y="294"/>
                  </a:lnTo>
                  <a:lnTo>
                    <a:pt x="816" y="294"/>
                  </a:lnTo>
                  <a:lnTo>
                    <a:pt x="816" y="294"/>
                  </a:lnTo>
                  <a:lnTo>
                    <a:pt x="816" y="294"/>
                  </a:lnTo>
                  <a:lnTo>
                    <a:pt x="819" y="296"/>
                  </a:lnTo>
                  <a:lnTo>
                    <a:pt x="819" y="298"/>
                  </a:lnTo>
                  <a:lnTo>
                    <a:pt x="819" y="298"/>
                  </a:lnTo>
                  <a:lnTo>
                    <a:pt x="819" y="301"/>
                  </a:lnTo>
                  <a:lnTo>
                    <a:pt x="816" y="305"/>
                  </a:lnTo>
                  <a:lnTo>
                    <a:pt x="814" y="308"/>
                  </a:lnTo>
                  <a:lnTo>
                    <a:pt x="814" y="308"/>
                  </a:lnTo>
                  <a:lnTo>
                    <a:pt x="811" y="305"/>
                  </a:lnTo>
                  <a:lnTo>
                    <a:pt x="809" y="303"/>
                  </a:lnTo>
                  <a:lnTo>
                    <a:pt x="807" y="303"/>
                  </a:lnTo>
                  <a:lnTo>
                    <a:pt x="807" y="305"/>
                  </a:lnTo>
                  <a:lnTo>
                    <a:pt x="807" y="317"/>
                  </a:lnTo>
                  <a:lnTo>
                    <a:pt x="807" y="320"/>
                  </a:lnTo>
                  <a:lnTo>
                    <a:pt x="807" y="320"/>
                  </a:lnTo>
                  <a:lnTo>
                    <a:pt x="802" y="317"/>
                  </a:lnTo>
                  <a:lnTo>
                    <a:pt x="802" y="320"/>
                  </a:lnTo>
                  <a:lnTo>
                    <a:pt x="800" y="320"/>
                  </a:lnTo>
                  <a:lnTo>
                    <a:pt x="800" y="320"/>
                  </a:lnTo>
                  <a:lnTo>
                    <a:pt x="800" y="320"/>
                  </a:lnTo>
                  <a:lnTo>
                    <a:pt x="800" y="317"/>
                  </a:lnTo>
                  <a:lnTo>
                    <a:pt x="797" y="315"/>
                  </a:lnTo>
                  <a:lnTo>
                    <a:pt x="797" y="315"/>
                  </a:lnTo>
                  <a:lnTo>
                    <a:pt x="797" y="315"/>
                  </a:lnTo>
                  <a:lnTo>
                    <a:pt x="795" y="315"/>
                  </a:lnTo>
                  <a:lnTo>
                    <a:pt x="795" y="317"/>
                  </a:lnTo>
                  <a:lnTo>
                    <a:pt x="795" y="317"/>
                  </a:lnTo>
                  <a:lnTo>
                    <a:pt x="795" y="320"/>
                  </a:lnTo>
                  <a:lnTo>
                    <a:pt x="795" y="320"/>
                  </a:lnTo>
                  <a:lnTo>
                    <a:pt x="795" y="320"/>
                  </a:lnTo>
                  <a:lnTo>
                    <a:pt x="792" y="317"/>
                  </a:lnTo>
                  <a:lnTo>
                    <a:pt x="792" y="317"/>
                  </a:lnTo>
                  <a:lnTo>
                    <a:pt x="790" y="317"/>
                  </a:lnTo>
                  <a:lnTo>
                    <a:pt x="788" y="315"/>
                  </a:lnTo>
                  <a:lnTo>
                    <a:pt x="788" y="315"/>
                  </a:lnTo>
                  <a:lnTo>
                    <a:pt x="788" y="315"/>
                  </a:lnTo>
                  <a:lnTo>
                    <a:pt x="783" y="315"/>
                  </a:lnTo>
                  <a:lnTo>
                    <a:pt x="783" y="315"/>
                  </a:lnTo>
                  <a:lnTo>
                    <a:pt x="781" y="315"/>
                  </a:lnTo>
                  <a:lnTo>
                    <a:pt x="781" y="313"/>
                  </a:lnTo>
                  <a:lnTo>
                    <a:pt x="778" y="313"/>
                  </a:lnTo>
                  <a:lnTo>
                    <a:pt x="778" y="313"/>
                  </a:lnTo>
                  <a:lnTo>
                    <a:pt x="778" y="310"/>
                  </a:lnTo>
                  <a:lnTo>
                    <a:pt x="776" y="310"/>
                  </a:lnTo>
                  <a:lnTo>
                    <a:pt x="776" y="310"/>
                  </a:lnTo>
                  <a:lnTo>
                    <a:pt x="774" y="310"/>
                  </a:lnTo>
                  <a:lnTo>
                    <a:pt x="774" y="310"/>
                  </a:lnTo>
                  <a:lnTo>
                    <a:pt x="774" y="310"/>
                  </a:lnTo>
                  <a:lnTo>
                    <a:pt x="774" y="310"/>
                  </a:lnTo>
                  <a:lnTo>
                    <a:pt x="774" y="305"/>
                  </a:lnTo>
                  <a:lnTo>
                    <a:pt x="774" y="303"/>
                  </a:lnTo>
                  <a:lnTo>
                    <a:pt x="774" y="303"/>
                  </a:lnTo>
                  <a:lnTo>
                    <a:pt x="769" y="296"/>
                  </a:lnTo>
                  <a:lnTo>
                    <a:pt x="769" y="296"/>
                  </a:lnTo>
                  <a:lnTo>
                    <a:pt x="769" y="296"/>
                  </a:lnTo>
                  <a:lnTo>
                    <a:pt x="766" y="296"/>
                  </a:lnTo>
                  <a:lnTo>
                    <a:pt x="759" y="298"/>
                  </a:lnTo>
                  <a:lnTo>
                    <a:pt x="757" y="301"/>
                  </a:lnTo>
                  <a:lnTo>
                    <a:pt x="757" y="301"/>
                  </a:lnTo>
                  <a:lnTo>
                    <a:pt x="757" y="301"/>
                  </a:lnTo>
                  <a:lnTo>
                    <a:pt x="757" y="298"/>
                  </a:lnTo>
                  <a:lnTo>
                    <a:pt x="755" y="296"/>
                  </a:lnTo>
                  <a:lnTo>
                    <a:pt x="755" y="296"/>
                  </a:lnTo>
                  <a:lnTo>
                    <a:pt x="752" y="294"/>
                  </a:lnTo>
                  <a:lnTo>
                    <a:pt x="750" y="294"/>
                  </a:lnTo>
                  <a:lnTo>
                    <a:pt x="750" y="294"/>
                  </a:lnTo>
                  <a:lnTo>
                    <a:pt x="750" y="294"/>
                  </a:lnTo>
                  <a:lnTo>
                    <a:pt x="750" y="294"/>
                  </a:lnTo>
                  <a:lnTo>
                    <a:pt x="743" y="294"/>
                  </a:lnTo>
                  <a:lnTo>
                    <a:pt x="743" y="291"/>
                  </a:lnTo>
                  <a:lnTo>
                    <a:pt x="740" y="289"/>
                  </a:lnTo>
                  <a:lnTo>
                    <a:pt x="743" y="286"/>
                  </a:lnTo>
                  <a:lnTo>
                    <a:pt x="750" y="282"/>
                  </a:lnTo>
                  <a:lnTo>
                    <a:pt x="752" y="279"/>
                  </a:lnTo>
                  <a:lnTo>
                    <a:pt x="755" y="279"/>
                  </a:lnTo>
                  <a:lnTo>
                    <a:pt x="757" y="279"/>
                  </a:lnTo>
                  <a:lnTo>
                    <a:pt x="757" y="277"/>
                  </a:lnTo>
                  <a:lnTo>
                    <a:pt x="759" y="272"/>
                  </a:lnTo>
                  <a:lnTo>
                    <a:pt x="762" y="270"/>
                  </a:lnTo>
                  <a:lnTo>
                    <a:pt x="766" y="265"/>
                  </a:lnTo>
                  <a:lnTo>
                    <a:pt x="769" y="265"/>
                  </a:lnTo>
                  <a:lnTo>
                    <a:pt x="774" y="265"/>
                  </a:lnTo>
                  <a:lnTo>
                    <a:pt x="776" y="263"/>
                  </a:lnTo>
                  <a:lnTo>
                    <a:pt x="776" y="263"/>
                  </a:lnTo>
                  <a:lnTo>
                    <a:pt x="776" y="258"/>
                  </a:lnTo>
                  <a:lnTo>
                    <a:pt x="778" y="256"/>
                  </a:lnTo>
                  <a:lnTo>
                    <a:pt x="778" y="256"/>
                  </a:lnTo>
                  <a:lnTo>
                    <a:pt x="783" y="256"/>
                  </a:lnTo>
                  <a:lnTo>
                    <a:pt x="783" y="256"/>
                  </a:lnTo>
                  <a:lnTo>
                    <a:pt x="792" y="249"/>
                  </a:lnTo>
                  <a:lnTo>
                    <a:pt x="795" y="249"/>
                  </a:lnTo>
                  <a:lnTo>
                    <a:pt x="797" y="246"/>
                  </a:lnTo>
                  <a:lnTo>
                    <a:pt x="800" y="244"/>
                  </a:lnTo>
                  <a:lnTo>
                    <a:pt x="797" y="244"/>
                  </a:lnTo>
                  <a:lnTo>
                    <a:pt x="797" y="244"/>
                  </a:lnTo>
                  <a:lnTo>
                    <a:pt x="790" y="239"/>
                  </a:lnTo>
                  <a:lnTo>
                    <a:pt x="788" y="237"/>
                  </a:lnTo>
                  <a:lnTo>
                    <a:pt x="785" y="237"/>
                  </a:lnTo>
                  <a:lnTo>
                    <a:pt x="783" y="239"/>
                  </a:lnTo>
                  <a:lnTo>
                    <a:pt x="783" y="242"/>
                  </a:lnTo>
                  <a:lnTo>
                    <a:pt x="781" y="242"/>
                  </a:lnTo>
                  <a:lnTo>
                    <a:pt x="778" y="244"/>
                  </a:lnTo>
                  <a:lnTo>
                    <a:pt x="778" y="244"/>
                  </a:lnTo>
                  <a:lnTo>
                    <a:pt x="776" y="244"/>
                  </a:lnTo>
                  <a:lnTo>
                    <a:pt x="776" y="244"/>
                  </a:lnTo>
                  <a:lnTo>
                    <a:pt x="776" y="244"/>
                  </a:lnTo>
                  <a:lnTo>
                    <a:pt x="774" y="244"/>
                  </a:lnTo>
                  <a:lnTo>
                    <a:pt x="774" y="244"/>
                  </a:lnTo>
                  <a:lnTo>
                    <a:pt x="771" y="244"/>
                  </a:lnTo>
                  <a:lnTo>
                    <a:pt x="771" y="244"/>
                  </a:lnTo>
                  <a:lnTo>
                    <a:pt x="771" y="244"/>
                  </a:lnTo>
                  <a:lnTo>
                    <a:pt x="771" y="246"/>
                  </a:lnTo>
                  <a:lnTo>
                    <a:pt x="771" y="246"/>
                  </a:lnTo>
                  <a:lnTo>
                    <a:pt x="771" y="246"/>
                  </a:lnTo>
                  <a:lnTo>
                    <a:pt x="769" y="246"/>
                  </a:lnTo>
                  <a:lnTo>
                    <a:pt x="769" y="249"/>
                  </a:lnTo>
                  <a:lnTo>
                    <a:pt x="769" y="249"/>
                  </a:lnTo>
                  <a:lnTo>
                    <a:pt x="769" y="249"/>
                  </a:lnTo>
                  <a:lnTo>
                    <a:pt x="766" y="251"/>
                  </a:lnTo>
                  <a:lnTo>
                    <a:pt x="766" y="251"/>
                  </a:lnTo>
                  <a:lnTo>
                    <a:pt x="766" y="253"/>
                  </a:lnTo>
                  <a:lnTo>
                    <a:pt x="766" y="253"/>
                  </a:lnTo>
                  <a:lnTo>
                    <a:pt x="766" y="256"/>
                  </a:lnTo>
                  <a:lnTo>
                    <a:pt x="764" y="256"/>
                  </a:lnTo>
                  <a:lnTo>
                    <a:pt x="764" y="256"/>
                  </a:lnTo>
                  <a:lnTo>
                    <a:pt x="764" y="258"/>
                  </a:lnTo>
                  <a:lnTo>
                    <a:pt x="762" y="256"/>
                  </a:lnTo>
                  <a:lnTo>
                    <a:pt x="762" y="256"/>
                  </a:lnTo>
                  <a:lnTo>
                    <a:pt x="762" y="256"/>
                  </a:lnTo>
                  <a:lnTo>
                    <a:pt x="762" y="256"/>
                  </a:lnTo>
                  <a:lnTo>
                    <a:pt x="759" y="256"/>
                  </a:lnTo>
                  <a:lnTo>
                    <a:pt x="759" y="256"/>
                  </a:lnTo>
                  <a:lnTo>
                    <a:pt x="759" y="256"/>
                  </a:lnTo>
                  <a:lnTo>
                    <a:pt x="759" y="253"/>
                  </a:lnTo>
                  <a:lnTo>
                    <a:pt x="759" y="253"/>
                  </a:lnTo>
                  <a:lnTo>
                    <a:pt x="759" y="253"/>
                  </a:lnTo>
                  <a:lnTo>
                    <a:pt x="759" y="253"/>
                  </a:lnTo>
                  <a:lnTo>
                    <a:pt x="759" y="253"/>
                  </a:lnTo>
                  <a:lnTo>
                    <a:pt x="757" y="251"/>
                  </a:lnTo>
                  <a:lnTo>
                    <a:pt x="757" y="251"/>
                  </a:lnTo>
                  <a:lnTo>
                    <a:pt x="757" y="251"/>
                  </a:lnTo>
                  <a:lnTo>
                    <a:pt x="757" y="251"/>
                  </a:lnTo>
                  <a:lnTo>
                    <a:pt x="755" y="253"/>
                  </a:lnTo>
                  <a:lnTo>
                    <a:pt x="752" y="253"/>
                  </a:lnTo>
                  <a:lnTo>
                    <a:pt x="750" y="256"/>
                  </a:lnTo>
                  <a:lnTo>
                    <a:pt x="750" y="256"/>
                  </a:lnTo>
                  <a:lnTo>
                    <a:pt x="750" y="258"/>
                  </a:lnTo>
                  <a:lnTo>
                    <a:pt x="748" y="258"/>
                  </a:lnTo>
                  <a:lnTo>
                    <a:pt x="748" y="258"/>
                  </a:lnTo>
                  <a:lnTo>
                    <a:pt x="748" y="260"/>
                  </a:lnTo>
                  <a:lnTo>
                    <a:pt x="748" y="260"/>
                  </a:lnTo>
                  <a:lnTo>
                    <a:pt x="748" y="260"/>
                  </a:lnTo>
                  <a:lnTo>
                    <a:pt x="748" y="260"/>
                  </a:lnTo>
                  <a:lnTo>
                    <a:pt x="745" y="260"/>
                  </a:lnTo>
                  <a:lnTo>
                    <a:pt x="745" y="260"/>
                  </a:lnTo>
                  <a:lnTo>
                    <a:pt x="745" y="260"/>
                  </a:lnTo>
                  <a:lnTo>
                    <a:pt x="745" y="260"/>
                  </a:lnTo>
                  <a:lnTo>
                    <a:pt x="745" y="263"/>
                  </a:lnTo>
                  <a:lnTo>
                    <a:pt x="745" y="263"/>
                  </a:lnTo>
                  <a:lnTo>
                    <a:pt x="743" y="263"/>
                  </a:lnTo>
                  <a:lnTo>
                    <a:pt x="743" y="265"/>
                  </a:lnTo>
                  <a:lnTo>
                    <a:pt x="740" y="270"/>
                  </a:lnTo>
                  <a:lnTo>
                    <a:pt x="740" y="270"/>
                  </a:lnTo>
                  <a:lnTo>
                    <a:pt x="738" y="270"/>
                  </a:lnTo>
                  <a:lnTo>
                    <a:pt x="736" y="272"/>
                  </a:lnTo>
                  <a:lnTo>
                    <a:pt x="733" y="275"/>
                  </a:lnTo>
                  <a:lnTo>
                    <a:pt x="733" y="275"/>
                  </a:lnTo>
                  <a:lnTo>
                    <a:pt x="731" y="275"/>
                  </a:lnTo>
                  <a:lnTo>
                    <a:pt x="731" y="275"/>
                  </a:lnTo>
                  <a:lnTo>
                    <a:pt x="731" y="275"/>
                  </a:lnTo>
                  <a:lnTo>
                    <a:pt x="731" y="277"/>
                  </a:lnTo>
                  <a:lnTo>
                    <a:pt x="729" y="277"/>
                  </a:lnTo>
                  <a:lnTo>
                    <a:pt x="729" y="279"/>
                  </a:lnTo>
                  <a:lnTo>
                    <a:pt x="726" y="279"/>
                  </a:lnTo>
                  <a:lnTo>
                    <a:pt x="726" y="279"/>
                  </a:lnTo>
                  <a:lnTo>
                    <a:pt x="724" y="279"/>
                  </a:lnTo>
                  <a:lnTo>
                    <a:pt x="722" y="279"/>
                  </a:lnTo>
                  <a:lnTo>
                    <a:pt x="717" y="279"/>
                  </a:lnTo>
                  <a:lnTo>
                    <a:pt x="714" y="282"/>
                  </a:lnTo>
                  <a:lnTo>
                    <a:pt x="712" y="282"/>
                  </a:lnTo>
                  <a:lnTo>
                    <a:pt x="712" y="282"/>
                  </a:lnTo>
                  <a:lnTo>
                    <a:pt x="712" y="282"/>
                  </a:lnTo>
                  <a:lnTo>
                    <a:pt x="712" y="284"/>
                  </a:lnTo>
                  <a:lnTo>
                    <a:pt x="707" y="286"/>
                  </a:lnTo>
                  <a:lnTo>
                    <a:pt x="705" y="289"/>
                  </a:lnTo>
                  <a:lnTo>
                    <a:pt x="705" y="289"/>
                  </a:lnTo>
                  <a:lnTo>
                    <a:pt x="703" y="289"/>
                  </a:lnTo>
                  <a:lnTo>
                    <a:pt x="703" y="289"/>
                  </a:lnTo>
                  <a:lnTo>
                    <a:pt x="700" y="289"/>
                  </a:lnTo>
                  <a:lnTo>
                    <a:pt x="700" y="291"/>
                  </a:lnTo>
                  <a:lnTo>
                    <a:pt x="700" y="291"/>
                  </a:lnTo>
                  <a:lnTo>
                    <a:pt x="700" y="291"/>
                  </a:lnTo>
                  <a:lnTo>
                    <a:pt x="700" y="294"/>
                  </a:lnTo>
                  <a:lnTo>
                    <a:pt x="700" y="294"/>
                  </a:lnTo>
                  <a:lnTo>
                    <a:pt x="703" y="294"/>
                  </a:lnTo>
                  <a:lnTo>
                    <a:pt x="703" y="294"/>
                  </a:lnTo>
                  <a:lnTo>
                    <a:pt x="703" y="296"/>
                  </a:lnTo>
                  <a:lnTo>
                    <a:pt x="700" y="296"/>
                  </a:lnTo>
                  <a:lnTo>
                    <a:pt x="700" y="296"/>
                  </a:lnTo>
                  <a:lnTo>
                    <a:pt x="700" y="296"/>
                  </a:lnTo>
                  <a:lnTo>
                    <a:pt x="698" y="294"/>
                  </a:lnTo>
                  <a:lnTo>
                    <a:pt x="698" y="294"/>
                  </a:lnTo>
                  <a:lnTo>
                    <a:pt x="698" y="296"/>
                  </a:lnTo>
                  <a:lnTo>
                    <a:pt x="696" y="296"/>
                  </a:lnTo>
                  <a:lnTo>
                    <a:pt x="696" y="296"/>
                  </a:lnTo>
                  <a:lnTo>
                    <a:pt x="696" y="296"/>
                  </a:lnTo>
                  <a:lnTo>
                    <a:pt x="696" y="296"/>
                  </a:lnTo>
                  <a:lnTo>
                    <a:pt x="693" y="296"/>
                  </a:lnTo>
                  <a:lnTo>
                    <a:pt x="693" y="296"/>
                  </a:lnTo>
                  <a:lnTo>
                    <a:pt x="693" y="296"/>
                  </a:lnTo>
                  <a:lnTo>
                    <a:pt x="693" y="296"/>
                  </a:lnTo>
                  <a:lnTo>
                    <a:pt x="691" y="296"/>
                  </a:lnTo>
                  <a:lnTo>
                    <a:pt x="688" y="298"/>
                  </a:lnTo>
                  <a:lnTo>
                    <a:pt x="688" y="298"/>
                  </a:lnTo>
                  <a:lnTo>
                    <a:pt x="688" y="298"/>
                  </a:lnTo>
                  <a:lnTo>
                    <a:pt x="688" y="301"/>
                  </a:lnTo>
                  <a:lnTo>
                    <a:pt x="686" y="301"/>
                  </a:lnTo>
                  <a:lnTo>
                    <a:pt x="686" y="301"/>
                  </a:lnTo>
                  <a:lnTo>
                    <a:pt x="686" y="301"/>
                  </a:lnTo>
                  <a:lnTo>
                    <a:pt x="686" y="301"/>
                  </a:lnTo>
                  <a:lnTo>
                    <a:pt x="684" y="301"/>
                  </a:lnTo>
                  <a:lnTo>
                    <a:pt x="684" y="301"/>
                  </a:lnTo>
                  <a:lnTo>
                    <a:pt x="684" y="301"/>
                  </a:lnTo>
                  <a:lnTo>
                    <a:pt x="684" y="301"/>
                  </a:lnTo>
                  <a:lnTo>
                    <a:pt x="681" y="303"/>
                  </a:lnTo>
                  <a:lnTo>
                    <a:pt x="681" y="303"/>
                  </a:lnTo>
                  <a:lnTo>
                    <a:pt x="681" y="303"/>
                  </a:lnTo>
                  <a:lnTo>
                    <a:pt x="681" y="303"/>
                  </a:lnTo>
                  <a:lnTo>
                    <a:pt x="684" y="303"/>
                  </a:lnTo>
                  <a:lnTo>
                    <a:pt x="684" y="303"/>
                  </a:lnTo>
                  <a:lnTo>
                    <a:pt x="684" y="303"/>
                  </a:lnTo>
                  <a:lnTo>
                    <a:pt x="684" y="303"/>
                  </a:lnTo>
                  <a:lnTo>
                    <a:pt x="684" y="303"/>
                  </a:lnTo>
                  <a:lnTo>
                    <a:pt x="684" y="303"/>
                  </a:lnTo>
                  <a:lnTo>
                    <a:pt x="684" y="305"/>
                  </a:lnTo>
                  <a:lnTo>
                    <a:pt x="684" y="305"/>
                  </a:lnTo>
                  <a:lnTo>
                    <a:pt x="684" y="305"/>
                  </a:lnTo>
                  <a:lnTo>
                    <a:pt x="684" y="305"/>
                  </a:lnTo>
                  <a:lnTo>
                    <a:pt x="684" y="310"/>
                  </a:lnTo>
                  <a:lnTo>
                    <a:pt x="684" y="313"/>
                  </a:lnTo>
                  <a:lnTo>
                    <a:pt x="681" y="313"/>
                  </a:lnTo>
                  <a:lnTo>
                    <a:pt x="681" y="313"/>
                  </a:lnTo>
                  <a:lnTo>
                    <a:pt x="681" y="315"/>
                  </a:lnTo>
                  <a:lnTo>
                    <a:pt x="681" y="315"/>
                  </a:lnTo>
                  <a:lnTo>
                    <a:pt x="681" y="315"/>
                  </a:lnTo>
                  <a:lnTo>
                    <a:pt x="679" y="315"/>
                  </a:lnTo>
                  <a:lnTo>
                    <a:pt x="679" y="315"/>
                  </a:lnTo>
                  <a:lnTo>
                    <a:pt x="677" y="317"/>
                  </a:lnTo>
                  <a:lnTo>
                    <a:pt x="677" y="317"/>
                  </a:lnTo>
                  <a:lnTo>
                    <a:pt x="677" y="317"/>
                  </a:lnTo>
                  <a:lnTo>
                    <a:pt x="674" y="317"/>
                  </a:lnTo>
                  <a:lnTo>
                    <a:pt x="674" y="317"/>
                  </a:lnTo>
                  <a:lnTo>
                    <a:pt x="674" y="317"/>
                  </a:lnTo>
                  <a:lnTo>
                    <a:pt x="674" y="317"/>
                  </a:lnTo>
                  <a:lnTo>
                    <a:pt x="674" y="320"/>
                  </a:lnTo>
                  <a:lnTo>
                    <a:pt x="672" y="320"/>
                  </a:lnTo>
                  <a:lnTo>
                    <a:pt x="669" y="322"/>
                  </a:lnTo>
                  <a:lnTo>
                    <a:pt x="669" y="322"/>
                  </a:lnTo>
                  <a:lnTo>
                    <a:pt x="667" y="322"/>
                  </a:lnTo>
                  <a:lnTo>
                    <a:pt x="667" y="324"/>
                  </a:lnTo>
                  <a:lnTo>
                    <a:pt x="667" y="327"/>
                  </a:lnTo>
                  <a:lnTo>
                    <a:pt x="665" y="329"/>
                  </a:lnTo>
                  <a:lnTo>
                    <a:pt x="665" y="329"/>
                  </a:lnTo>
                  <a:lnTo>
                    <a:pt x="665" y="329"/>
                  </a:lnTo>
                  <a:lnTo>
                    <a:pt x="662" y="331"/>
                  </a:lnTo>
                  <a:lnTo>
                    <a:pt x="662" y="331"/>
                  </a:lnTo>
                  <a:lnTo>
                    <a:pt x="660" y="331"/>
                  </a:lnTo>
                  <a:lnTo>
                    <a:pt x="660" y="331"/>
                  </a:lnTo>
                  <a:lnTo>
                    <a:pt x="660" y="331"/>
                  </a:lnTo>
                  <a:lnTo>
                    <a:pt x="660" y="334"/>
                  </a:lnTo>
                  <a:lnTo>
                    <a:pt x="660" y="334"/>
                  </a:lnTo>
                  <a:lnTo>
                    <a:pt x="660" y="334"/>
                  </a:lnTo>
                  <a:lnTo>
                    <a:pt x="660" y="334"/>
                  </a:lnTo>
                  <a:lnTo>
                    <a:pt x="658" y="334"/>
                  </a:lnTo>
                  <a:lnTo>
                    <a:pt x="658" y="334"/>
                  </a:lnTo>
                  <a:lnTo>
                    <a:pt x="658" y="334"/>
                  </a:lnTo>
                  <a:lnTo>
                    <a:pt x="658" y="334"/>
                  </a:lnTo>
                  <a:lnTo>
                    <a:pt x="658" y="334"/>
                  </a:lnTo>
                  <a:lnTo>
                    <a:pt x="658" y="334"/>
                  </a:lnTo>
                  <a:lnTo>
                    <a:pt x="658" y="336"/>
                  </a:lnTo>
                  <a:lnTo>
                    <a:pt x="658" y="336"/>
                  </a:lnTo>
                  <a:lnTo>
                    <a:pt x="658" y="336"/>
                  </a:lnTo>
                  <a:lnTo>
                    <a:pt x="658" y="336"/>
                  </a:lnTo>
                  <a:lnTo>
                    <a:pt x="658" y="336"/>
                  </a:lnTo>
                  <a:lnTo>
                    <a:pt x="658" y="339"/>
                  </a:lnTo>
                  <a:lnTo>
                    <a:pt x="658" y="339"/>
                  </a:lnTo>
                  <a:lnTo>
                    <a:pt x="658" y="339"/>
                  </a:lnTo>
                  <a:lnTo>
                    <a:pt x="658" y="339"/>
                  </a:lnTo>
                  <a:lnTo>
                    <a:pt x="658" y="339"/>
                  </a:lnTo>
                  <a:lnTo>
                    <a:pt x="658" y="339"/>
                  </a:lnTo>
                  <a:lnTo>
                    <a:pt x="658" y="339"/>
                  </a:lnTo>
                  <a:lnTo>
                    <a:pt x="658" y="341"/>
                  </a:lnTo>
                  <a:lnTo>
                    <a:pt x="658" y="346"/>
                  </a:lnTo>
                  <a:lnTo>
                    <a:pt x="658" y="346"/>
                  </a:lnTo>
                  <a:lnTo>
                    <a:pt x="658" y="346"/>
                  </a:lnTo>
                  <a:lnTo>
                    <a:pt x="658" y="346"/>
                  </a:lnTo>
                  <a:lnTo>
                    <a:pt x="658" y="346"/>
                  </a:lnTo>
                  <a:lnTo>
                    <a:pt x="658" y="348"/>
                  </a:lnTo>
                  <a:lnTo>
                    <a:pt x="660" y="348"/>
                  </a:lnTo>
                  <a:lnTo>
                    <a:pt x="660" y="348"/>
                  </a:lnTo>
                  <a:lnTo>
                    <a:pt x="660" y="348"/>
                  </a:lnTo>
                  <a:lnTo>
                    <a:pt x="660" y="348"/>
                  </a:lnTo>
                  <a:lnTo>
                    <a:pt x="660" y="348"/>
                  </a:lnTo>
                  <a:lnTo>
                    <a:pt x="660" y="348"/>
                  </a:lnTo>
                  <a:lnTo>
                    <a:pt x="660" y="348"/>
                  </a:lnTo>
                  <a:lnTo>
                    <a:pt x="660" y="350"/>
                  </a:lnTo>
                  <a:lnTo>
                    <a:pt x="660" y="350"/>
                  </a:lnTo>
                  <a:lnTo>
                    <a:pt x="660" y="350"/>
                  </a:lnTo>
                  <a:lnTo>
                    <a:pt x="660" y="350"/>
                  </a:lnTo>
                  <a:lnTo>
                    <a:pt x="660" y="350"/>
                  </a:lnTo>
                  <a:lnTo>
                    <a:pt x="660" y="350"/>
                  </a:lnTo>
                  <a:lnTo>
                    <a:pt x="660" y="353"/>
                  </a:lnTo>
                  <a:lnTo>
                    <a:pt x="660" y="353"/>
                  </a:lnTo>
                  <a:lnTo>
                    <a:pt x="660" y="353"/>
                  </a:lnTo>
                  <a:lnTo>
                    <a:pt x="660" y="353"/>
                  </a:lnTo>
                  <a:lnTo>
                    <a:pt x="660" y="355"/>
                  </a:lnTo>
                  <a:lnTo>
                    <a:pt x="660" y="355"/>
                  </a:lnTo>
                  <a:lnTo>
                    <a:pt x="660" y="355"/>
                  </a:lnTo>
                  <a:lnTo>
                    <a:pt x="660" y="355"/>
                  </a:lnTo>
                  <a:lnTo>
                    <a:pt x="658" y="355"/>
                  </a:lnTo>
                  <a:lnTo>
                    <a:pt x="658" y="355"/>
                  </a:lnTo>
                  <a:lnTo>
                    <a:pt x="658" y="355"/>
                  </a:lnTo>
                  <a:lnTo>
                    <a:pt x="655" y="355"/>
                  </a:lnTo>
                  <a:lnTo>
                    <a:pt x="655" y="355"/>
                  </a:lnTo>
                  <a:lnTo>
                    <a:pt x="655" y="355"/>
                  </a:lnTo>
                  <a:lnTo>
                    <a:pt x="655" y="355"/>
                  </a:lnTo>
                  <a:lnTo>
                    <a:pt x="655" y="355"/>
                  </a:lnTo>
                  <a:lnTo>
                    <a:pt x="655" y="355"/>
                  </a:lnTo>
                  <a:lnTo>
                    <a:pt x="655" y="355"/>
                  </a:lnTo>
                  <a:lnTo>
                    <a:pt x="655" y="355"/>
                  </a:lnTo>
                  <a:lnTo>
                    <a:pt x="653" y="355"/>
                  </a:lnTo>
                  <a:lnTo>
                    <a:pt x="653" y="355"/>
                  </a:lnTo>
                  <a:lnTo>
                    <a:pt x="653" y="355"/>
                  </a:lnTo>
                  <a:lnTo>
                    <a:pt x="653" y="355"/>
                  </a:lnTo>
                  <a:lnTo>
                    <a:pt x="653" y="355"/>
                  </a:lnTo>
                  <a:lnTo>
                    <a:pt x="653" y="355"/>
                  </a:lnTo>
                  <a:lnTo>
                    <a:pt x="653" y="357"/>
                  </a:lnTo>
                  <a:lnTo>
                    <a:pt x="646" y="353"/>
                  </a:lnTo>
                  <a:lnTo>
                    <a:pt x="641" y="350"/>
                  </a:lnTo>
                  <a:lnTo>
                    <a:pt x="641" y="350"/>
                  </a:lnTo>
                  <a:lnTo>
                    <a:pt x="639" y="348"/>
                  </a:lnTo>
                  <a:lnTo>
                    <a:pt x="636" y="348"/>
                  </a:lnTo>
                  <a:lnTo>
                    <a:pt x="634" y="346"/>
                  </a:lnTo>
                  <a:lnTo>
                    <a:pt x="632" y="343"/>
                  </a:lnTo>
                  <a:lnTo>
                    <a:pt x="632" y="341"/>
                  </a:lnTo>
                  <a:lnTo>
                    <a:pt x="629" y="341"/>
                  </a:lnTo>
                  <a:lnTo>
                    <a:pt x="629" y="341"/>
                  </a:lnTo>
                  <a:lnTo>
                    <a:pt x="629" y="341"/>
                  </a:lnTo>
                  <a:lnTo>
                    <a:pt x="627" y="341"/>
                  </a:lnTo>
                  <a:lnTo>
                    <a:pt x="627" y="341"/>
                  </a:lnTo>
                  <a:lnTo>
                    <a:pt x="627" y="341"/>
                  </a:lnTo>
                  <a:lnTo>
                    <a:pt x="627" y="341"/>
                  </a:lnTo>
                  <a:lnTo>
                    <a:pt x="629" y="341"/>
                  </a:lnTo>
                  <a:lnTo>
                    <a:pt x="629" y="341"/>
                  </a:lnTo>
                  <a:lnTo>
                    <a:pt x="629" y="339"/>
                  </a:lnTo>
                  <a:lnTo>
                    <a:pt x="629" y="339"/>
                  </a:lnTo>
                  <a:lnTo>
                    <a:pt x="632" y="339"/>
                  </a:lnTo>
                  <a:lnTo>
                    <a:pt x="632" y="339"/>
                  </a:lnTo>
                  <a:lnTo>
                    <a:pt x="632" y="339"/>
                  </a:lnTo>
                  <a:lnTo>
                    <a:pt x="632" y="339"/>
                  </a:lnTo>
                  <a:lnTo>
                    <a:pt x="632" y="336"/>
                  </a:lnTo>
                  <a:lnTo>
                    <a:pt x="632" y="336"/>
                  </a:lnTo>
                  <a:lnTo>
                    <a:pt x="634" y="336"/>
                  </a:lnTo>
                  <a:lnTo>
                    <a:pt x="634" y="334"/>
                  </a:lnTo>
                  <a:lnTo>
                    <a:pt x="634" y="334"/>
                  </a:lnTo>
                  <a:lnTo>
                    <a:pt x="634" y="331"/>
                  </a:lnTo>
                  <a:lnTo>
                    <a:pt x="634" y="331"/>
                  </a:lnTo>
                  <a:lnTo>
                    <a:pt x="634" y="329"/>
                  </a:lnTo>
                  <a:lnTo>
                    <a:pt x="634" y="329"/>
                  </a:lnTo>
                  <a:lnTo>
                    <a:pt x="634" y="329"/>
                  </a:lnTo>
                  <a:lnTo>
                    <a:pt x="634" y="327"/>
                  </a:lnTo>
                  <a:lnTo>
                    <a:pt x="634" y="327"/>
                  </a:lnTo>
                  <a:lnTo>
                    <a:pt x="634" y="327"/>
                  </a:lnTo>
                  <a:lnTo>
                    <a:pt x="634" y="327"/>
                  </a:lnTo>
                  <a:lnTo>
                    <a:pt x="634" y="327"/>
                  </a:lnTo>
                  <a:lnTo>
                    <a:pt x="634" y="327"/>
                  </a:lnTo>
                  <a:lnTo>
                    <a:pt x="634" y="327"/>
                  </a:lnTo>
                  <a:lnTo>
                    <a:pt x="634" y="327"/>
                  </a:lnTo>
                  <a:lnTo>
                    <a:pt x="634" y="327"/>
                  </a:lnTo>
                  <a:lnTo>
                    <a:pt x="634" y="327"/>
                  </a:lnTo>
                  <a:lnTo>
                    <a:pt x="634" y="327"/>
                  </a:lnTo>
                  <a:lnTo>
                    <a:pt x="634" y="327"/>
                  </a:lnTo>
                  <a:lnTo>
                    <a:pt x="634" y="324"/>
                  </a:lnTo>
                  <a:lnTo>
                    <a:pt x="634" y="324"/>
                  </a:lnTo>
                  <a:lnTo>
                    <a:pt x="634" y="324"/>
                  </a:lnTo>
                  <a:lnTo>
                    <a:pt x="634" y="324"/>
                  </a:lnTo>
                  <a:lnTo>
                    <a:pt x="634" y="324"/>
                  </a:lnTo>
                  <a:lnTo>
                    <a:pt x="634" y="324"/>
                  </a:lnTo>
                  <a:lnTo>
                    <a:pt x="634" y="324"/>
                  </a:lnTo>
                  <a:lnTo>
                    <a:pt x="634" y="322"/>
                  </a:lnTo>
                  <a:lnTo>
                    <a:pt x="634" y="324"/>
                  </a:lnTo>
                  <a:lnTo>
                    <a:pt x="634" y="324"/>
                  </a:lnTo>
                  <a:lnTo>
                    <a:pt x="634" y="324"/>
                  </a:lnTo>
                  <a:lnTo>
                    <a:pt x="632" y="324"/>
                  </a:lnTo>
                  <a:lnTo>
                    <a:pt x="632" y="324"/>
                  </a:lnTo>
                  <a:lnTo>
                    <a:pt x="632" y="324"/>
                  </a:lnTo>
                  <a:lnTo>
                    <a:pt x="632" y="324"/>
                  </a:lnTo>
                  <a:lnTo>
                    <a:pt x="632" y="324"/>
                  </a:lnTo>
                  <a:lnTo>
                    <a:pt x="632" y="324"/>
                  </a:lnTo>
                  <a:lnTo>
                    <a:pt x="632" y="324"/>
                  </a:lnTo>
                  <a:lnTo>
                    <a:pt x="629" y="324"/>
                  </a:lnTo>
                  <a:lnTo>
                    <a:pt x="629" y="324"/>
                  </a:lnTo>
                  <a:lnTo>
                    <a:pt x="629" y="324"/>
                  </a:lnTo>
                  <a:lnTo>
                    <a:pt x="629" y="324"/>
                  </a:lnTo>
                  <a:lnTo>
                    <a:pt x="629" y="322"/>
                  </a:lnTo>
                  <a:lnTo>
                    <a:pt x="629" y="322"/>
                  </a:lnTo>
                  <a:lnTo>
                    <a:pt x="629" y="320"/>
                  </a:lnTo>
                  <a:lnTo>
                    <a:pt x="629" y="320"/>
                  </a:lnTo>
                  <a:lnTo>
                    <a:pt x="627" y="317"/>
                  </a:lnTo>
                  <a:lnTo>
                    <a:pt x="627" y="317"/>
                  </a:lnTo>
                  <a:lnTo>
                    <a:pt x="627" y="317"/>
                  </a:lnTo>
                  <a:lnTo>
                    <a:pt x="627" y="315"/>
                  </a:lnTo>
                  <a:lnTo>
                    <a:pt x="625" y="315"/>
                  </a:lnTo>
                  <a:lnTo>
                    <a:pt x="625" y="315"/>
                  </a:lnTo>
                  <a:lnTo>
                    <a:pt x="625" y="315"/>
                  </a:lnTo>
                  <a:lnTo>
                    <a:pt x="625" y="315"/>
                  </a:lnTo>
                  <a:lnTo>
                    <a:pt x="625" y="315"/>
                  </a:lnTo>
                  <a:lnTo>
                    <a:pt x="625" y="315"/>
                  </a:lnTo>
                  <a:lnTo>
                    <a:pt x="622" y="315"/>
                  </a:lnTo>
                  <a:lnTo>
                    <a:pt x="620" y="317"/>
                  </a:lnTo>
                  <a:lnTo>
                    <a:pt x="620" y="317"/>
                  </a:lnTo>
                  <a:lnTo>
                    <a:pt x="620" y="317"/>
                  </a:lnTo>
                  <a:lnTo>
                    <a:pt x="620" y="317"/>
                  </a:lnTo>
                  <a:lnTo>
                    <a:pt x="617" y="317"/>
                  </a:lnTo>
                  <a:lnTo>
                    <a:pt x="617" y="315"/>
                  </a:lnTo>
                  <a:lnTo>
                    <a:pt x="617" y="315"/>
                  </a:lnTo>
                  <a:lnTo>
                    <a:pt x="615" y="315"/>
                  </a:lnTo>
                  <a:lnTo>
                    <a:pt x="615" y="315"/>
                  </a:lnTo>
                  <a:lnTo>
                    <a:pt x="608" y="315"/>
                  </a:lnTo>
                  <a:lnTo>
                    <a:pt x="601" y="315"/>
                  </a:lnTo>
                  <a:lnTo>
                    <a:pt x="599" y="317"/>
                  </a:lnTo>
                  <a:lnTo>
                    <a:pt x="591" y="317"/>
                  </a:lnTo>
                  <a:lnTo>
                    <a:pt x="584" y="317"/>
                  </a:lnTo>
                  <a:lnTo>
                    <a:pt x="577" y="317"/>
                  </a:lnTo>
                  <a:lnTo>
                    <a:pt x="573" y="317"/>
                  </a:lnTo>
                  <a:lnTo>
                    <a:pt x="565" y="317"/>
                  </a:lnTo>
                  <a:lnTo>
                    <a:pt x="563" y="317"/>
                  </a:lnTo>
                  <a:lnTo>
                    <a:pt x="563" y="317"/>
                  </a:lnTo>
                  <a:lnTo>
                    <a:pt x="563" y="317"/>
                  </a:lnTo>
                  <a:lnTo>
                    <a:pt x="561" y="315"/>
                  </a:lnTo>
                  <a:lnTo>
                    <a:pt x="561" y="315"/>
                  </a:lnTo>
                  <a:lnTo>
                    <a:pt x="558" y="303"/>
                  </a:lnTo>
                  <a:lnTo>
                    <a:pt x="556" y="294"/>
                  </a:lnTo>
                  <a:lnTo>
                    <a:pt x="554" y="284"/>
                  </a:lnTo>
                  <a:lnTo>
                    <a:pt x="551" y="277"/>
                  </a:lnTo>
                  <a:lnTo>
                    <a:pt x="551" y="268"/>
                  </a:lnTo>
                  <a:lnTo>
                    <a:pt x="549" y="258"/>
                  </a:lnTo>
                  <a:lnTo>
                    <a:pt x="549" y="258"/>
                  </a:lnTo>
                  <a:lnTo>
                    <a:pt x="549" y="258"/>
                  </a:lnTo>
                  <a:lnTo>
                    <a:pt x="549" y="258"/>
                  </a:lnTo>
                  <a:lnTo>
                    <a:pt x="549" y="258"/>
                  </a:lnTo>
                  <a:lnTo>
                    <a:pt x="549" y="258"/>
                  </a:lnTo>
                  <a:lnTo>
                    <a:pt x="549" y="258"/>
                  </a:lnTo>
                  <a:lnTo>
                    <a:pt x="549" y="258"/>
                  </a:lnTo>
                  <a:lnTo>
                    <a:pt x="549" y="258"/>
                  </a:lnTo>
                  <a:lnTo>
                    <a:pt x="542" y="258"/>
                  </a:lnTo>
                  <a:lnTo>
                    <a:pt x="537" y="258"/>
                  </a:lnTo>
                  <a:lnTo>
                    <a:pt x="530" y="258"/>
                  </a:lnTo>
                  <a:lnTo>
                    <a:pt x="525" y="258"/>
                  </a:lnTo>
                  <a:lnTo>
                    <a:pt x="525" y="258"/>
                  </a:lnTo>
                  <a:lnTo>
                    <a:pt x="525" y="258"/>
                  </a:lnTo>
                  <a:lnTo>
                    <a:pt x="525" y="258"/>
                  </a:lnTo>
                  <a:lnTo>
                    <a:pt x="523" y="258"/>
                  </a:lnTo>
                  <a:lnTo>
                    <a:pt x="525" y="244"/>
                  </a:lnTo>
                  <a:lnTo>
                    <a:pt x="525" y="232"/>
                  </a:lnTo>
                  <a:lnTo>
                    <a:pt x="525" y="230"/>
                  </a:lnTo>
                  <a:lnTo>
                    <a:pt x="525" y="230"/>
                  </a:lnTo>
                  <a:lnTo>
                    <a:pt x="525" y="230"/>
                  </a:lnTo>
                  <a:lnTo>
                    <a:pt x="525" y="230"/>
                  </a:lnTo>
                  <a:lnTo>
                    <a:pt x="525" y="227"/>
                  </a:lnTo>
                  <a:lnTo>
                    <a:pt x="525" y="227"/>
                  </a:lnTo>
                  <a:lnTo>
                    <a:pt x="528" y="227"/>
                  </a:lnTo>
                  <a:lnTo>
                    <a:pt x="528" y="225"/>
                  </a:lnTo>
                  <a:lnTo>
                    <a:pt x="528" y="223"/>
                  </a:lnTo>
                  <a:lnTo>
                    <a:pt x="528" y="206"/>
                  </a:lnTo>
                  <a:lnTo>
                    <a:pt x="530" y="187"/>
                  </a:lnTo>
                  <a:lnTo>
                    <a:pt x="520" y="192"/>
                  </a:lnTo>
                  <a:lnTo>
                    <a:pt x="513" y="197"/>
                  </a:lnTo>
                  <a:lnTo>
                    <a:pt x="513" y="197"/>
                  </a:lnTo>
                  <a:lnTo>
                    <a:pt x="513" y="197"/>
                  </a:lnTo>
                  <a:lnTo>
                    <a:pt x="509" y="189"/>
                  </a:lnTo>
                  <a:lnTo>
                    <a:pt x="506" y="180"/>
                  </a:lnTo>
                  <a:lnTo>
                    <a:pt x="504" y="175"/>
                  </a:lnTo>
                  <a:lnTo>
                    <a:pt x="499" y="166"/>
                  </a:lnTo>
                  <a:lnTo>
                    <a:pt x="497" y="166"/>
                  </a:lnTo>
                  <a:lnTo>
                    <a:pt x="497" y="163"/>
                  </a:lnTo>
                  <a:lnTo>
                    <a:pt x="490" y="161"/>
                  </a:lnTo>
                  <a:lnTo>
                    <a:pt x="485" y="156"/>
                  </a:lnTo>
                  <a:lnTo>
                    <a:pt x="483" y="154"/>
                  </a:lnTo>
                  <a:lnTo>
                    <a:pt x="480" y="152"/>
                  </a:lnTo>
                  <a:lnTo>
                    <a:pt x="476" y="144"/>
                  </a:lnTo>
                  <a:lnTo>
                    <a:pt x="468" y="137"/>
                  </a:lnTo>
                  <a:lnTo>
                    <a:pt x="468" y="137"/>
                  </a:lnTo>
                  <a:lnTo>
                    <a:pt x="468" y="135"/>
                  </a:lnTo>
                  <a:lnTo>
                    <a:pt x="466" y="135"/>
                  </a:lnTo>
                  <a:lnTo>
                    <a:pt x="466" y="135"/>
                  </a:lnTo>
                  <a:lnTo>
                    <a:pt x="464" y="135"/>
                  </a:lnTo>
                  <a:lnTo>
                    <a:pt x="464" y="135"/>
                  </a:lnTo>
                  <a:lnTo>
                    <a:pt x="459" y="140"/>
                  </a:lnTo>
                  <a:lnTo>
                    <a:pt x="454" y="142"/>
                  </a:lnTo>
                  <a:lnTo>
                    <a:pt x="450" y="144"/>
                  </a:lnTo>
                  <a:lnTo>
                    <a:pt x="442" y="147"/>
                  </a:lnTo>
                  <a:lnTo>
                    <a:pt x="442" y="147"/>
                  </a:lnTo>
                  <a:lnTo>
                    <a:pt x="442" y="149"/>
                  </a:lnTo>
                  <a:lnTo>
                    <a:pt x="438" y="147"/>
                  </a:lnTo>
                  <a:lnTo>
                    <a:pt x="431" y="147"/>
                  </a:lnTo>
                  <a:lnTo>
                    <a:pt x="424" y="147"/>
                  </a:lnTo>
                  <a:lnTo>
                    <a:pt x="416" y="147"/>
                  </a:lnTo>
                  <a:lnTo>
                    <a:pt x="409" y="144"/>
                  </a:lnTo>
                  <a:lnTo>
                    <a:pt x="402" y="144"/>
                  </a:lnTo>
                  <a:lnTo>
                    <a:pt x="393" y="144"/>
                  </a:lnTo>
                  <a:lnTo>
                    <a:pt x="386" y="142"/>
                  </a:lnTo>
                  <a:lnTo>
                    <a:pt x="379" y="142"/>
                  </a:lnTo>
                  <a:lnTo>
                    <a:pt x="374" y="142"/>
                  </a:lnTo>
                  <a:lnTo>
                    <a:pt x="369" y="144"/>
                  </a:lnTo>
                  <a:lnTo>
                    <a:pt x="364" y="144"/>
                  </a:lnTo>
                  <a:lnTo>
                    <a:pt x="357" y="144"/>
                  </a:lnTo>
                  <a:lnTo>
                    <a:pt x="353" y="147"/>
                  </a:lnTo>
                  <a:lnTo>
                    <a:pt x="348" y="147"/>
                  </a:lnTo>
                  <a:lnTo>
                    <a:pt x="343" y="147"/>
                  </a:lnTo>
                  <a:lnTo>
                    <a:pt x="338" y="149"/>
                  </a:lnTo>
                  <a:lnTo>
                    <a:pt x="336" y="149"/>
                  </a:lnTo>
                  <a:lnTo>
                    <a:pt x="334" y="149"/>
                  </a:lnTo>
                  <a:lnTo>
                    <a:pt x="331" y="149"/>
                  </a:lnTo>
                  <a:lnTo>
                    <a:pt x="327" y="152"/>
                  </a:lnTo>
                  <a:lnTo>
                    <a:pt x="327" y="152"/>
                  </a:lnTo>
                  <a:lnTo>
                    <a:pt x="324" y="152"/>
                  </a:lnTo>
                  <a:lnTo>
                    <a:pt x="322" y="152"/>
                  </a:lnTo>
                  <a:lnTo>
                    <a:pt x="319" y="152"/>
                  </a:lnTo>
                  <a:lnTo>
                    <a:pt x="315" y="154"/>
                  </a:lnTo>
                  <a:lnTo>
                    <a:pt x="315" y="154"/>
                  </a:lnTo>
                  <a:lnTo>
                    <a:pt x="315" y="152"/>
                  </a:lnTo>
                  <a:lnTo>
                    <a:pt x="315" y="152"/>
                  </a:lnTo>
                  <a:lnTo>
                    <a:pt x="310" y="147"/>
                  </a:lnTo>
                  <a:lnTo>
                    <a:pt x="308" y="144"/>
                  </a:lnTo>
                  <a:lnTo>
                    <a:pt x="303" y="140"/>
                  </a:lnTo>
                  <a:lnTo>
                    <a:pt x="301" y="137"/>
                  </a:lnTo>
                  <a:lnTo>
                    <a:pt x="298" y="135"/>
                  </a:lnTo>
                  <a:lnTo>
                    <a:pt x="296" y="130"/>
                  </a:lnTo>
                  <a:lnTo>
                    <a:pt x="291" y="128"/>
                  </a:lnTo>
                  <a:lnTo>
                    <a:pt x="289" y="123"/>
                  </a:lnTo>
                  <a:lnTo>
                    <a:pt x="286" y="121"/>
                  </a:lnTo>
                  <a:lnTo>
                    <a:pt x="282" y="116"/>
                  </a:lnTo>
                  <a:lnTo>
                    <a:pt x="279" y="114"/>
                  </a:lnTo>
                  <a:lnTo>
                    <a:pt x="277" y="109"/>
                  </a:lnTo>
                  <a:lnTo>
                    <a:pt x="270" y="104"/>
                  </a:lnTo>
                  <a:lnTo>
                    <a:pt x="267" y="97"/>
                  </a:lnTo>
                  <a:lnTo>
                    <a:pt x="267" y="97"/>
                  </a:lnTo>
                  <a:lnTo>
                    <a:pt x="267" y="92"/>
                  </a:lnTo>
                  <a:lnTo>
                    <a:pt x="265" y="90"/>
                  </a:lnTo>
                  <a:lnTo>
                    <a:pt x="265" y="90"/>
                  </a:lnTo>
                  <a:lnTo>
                    <a:pt x="265" y="88"/>
                  </a:lnTo>
                  <a:lnTo>
                    <a:pt x="260" y="85"/>
                  </a:lnTo>
                  <a:lnTo>
                    <a:pt x="256" y="83"/>
                  </a:lnTo>
                  <a:lnTo>
                    <a:pt x="251" y="78"/>
                  </a:lnTo>
                  <a:lnTo>
                    <a:pt x="241" y="73"/>
                  </a:lnTo>
                  <a:lnTo>
                    <a:pt x="234" y="66"/>
                  </a:lnTo>
                  <a:lnTo>
                    <a:pt x="225" y="62"/>
                  </a:lnTo>
                  <a:lnTo>
                    <a:pt x="213" y="55"/>
                  </a:lnTo>
                  <a:lnTo>
                    <a:pt x="204" y="47"/>
                  </a:lnTo>
                  <a:lnTo>
                    <a:pt x="192" y="40"/>
                  </a:lnTo>
                  <a:lnTo>
                    <a:pt x="182" y="33"/>
                  </a:lnTo>
                  <a:lnTo>
                    <a:pt x="173" y="26"/>
                  </a:lnTo>
                  <a:lnTo>
                    <a:pt x="163" y="21"/>
                  </a:lnTo>
                  <a:lnTo>
                    <a:pt x="161" y="19"/>
                  </a:lnTo>
                  <a:lnTo>
                    <a:pt x="156" y="14"/>
                  </a:lnTo>
                  <a:lnTo>
                    <a:pt x="149" y="10"/>
                  </a:lnTo>
                  <a:lnTo>
                    <a:pt x="144" y="7"/>
                  </a:lnTo>
                  <a:lnTo>
                    <a:pt x="140" y="5"/>
                  </a:lnTo>
                  <a:lnTo>
                    <a:pt x="140" y="5"/>
                  </a:lnTo>
                  <a:lnTo>
                    <a:pt x="135" y="3"/>
                  </a:lnTo>
                  <a:lnTo>
                    <a:pt x="135" y="0"/>
                  </a:lnTo>
                  <a:lnTo>
                    <a:pt x="133" y="0"/>
                  </a:lnTo>
                  <a:lnTo>
                    <a:pt x="128" y="3"/>
                  </a:lnTo>
                  <a:lnTo>
                    <a:pt x="126" y="3"/>
                  </a:lnTo>
                  <a:lnTo>
                    <a:pt x="123" y="5"/>
                  </a:lnTo>
                  <a:lnTo>
                    <a:pt x="118" y="5"/>
                  </a:lnTo>
                  <a:lnTo>
                    <a:pt x="116" y="5"/>
                  </a:lnTo>
                  <a:lnTo>
                    <a:pt x="114" y="7"/>
                  </a:lnTo>
                  <a:lnTo>
                    <a:pt x="109" y="7"/>
                  </a:lnTo>
                  <a:lnTo>
                    <a:pt x="107" y="7"/>
                  </a:lnTo>
                  <a:lnTo>
                    <a:pt x="104" y="10"/>
                  </a:lnTo>
                  <a:lnTo>
                    <a:pt x="97" y="12"/>
                  </a:lnTo>
                  <a:lnTo>
                    <a:pt x="90" y="14"/>
                  </a:lnTo>
                  <a:lnTo>
                    <a:pt x="85" y="14"/>
                  </a:lnTo>
                  <a:lnTo>
                    <a:pt x="78" y="17"/>
                  </a:lnTo>
                  <a:lnTo>
                    <a:pt x="73" y="19"/>
                  </a:lnTo>
                  <a:lnTo>
                    <a:pt x="69" y="21"/>
                  </a:lnTo>
                  <a:lnTo>
                    <a:pt x="64" y="21"/>
                  </a:lnTo>
                  <a:lnTo>
                    <a:pt x="57" y="24"/>
                  </a:lnTo>
                  <a:lnTo>
                    <a:pt x="52" y="26"/>
                  </a:lnTo>
                  <a:lnTo>
                    <a:pt x="47" y="26"/>
                  </a:lnTo>
                  <a:lnTo>
                    <a:pt x="43" y="29"/>
                  </a:lnTo>
                  <a:lnTo>
                    <a:pt x="38" y="31"/>
                  </a:lnTo>
                  <a:lnTo>
                    <a:pt x="38" y="31"/>
                  </a:lnTo>
                  <a:lnTo>
                    <a:pt x="33" y="31"/>
                  </a:lnTo>
                  <a:lnTo>
                    <a:pt x="29" y="33"/>
                  </a:lnTo>
                  <a:lnTo>
                    <a:pt x="24" y="36"/>
                  </a:lnTo>
                  <a:lnTo>
                    <a:pt x="19" y="36"/>
                  </a:lnTo>
                  <a:lnTo>
                    <a:pt x="14" y="38"/>
                  </a:lnTo>
                  <a:lnTo>
                    <a:pt x="10" y="40"/>
                  </a:lnTo>
                  <a:lnTo>
                    <a:pt x="5" y="40"/>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59"/>
                  </a:lnTo>
                  <a:lnTo>
                    <a:pt x="0" y="76"/>
                  </a:lnTo>
                  <a:lnTo>
                    <a:pt x="0" y="92"/>
                  </a:lnTo>
                  <a:lnTo>
                    <a:pt x="0" y="109"/>
                  </a:lnTo>
                  <a:lnTo>
                    <a:pt x="0" y="126"/>
                  </a:lnTo>
                  <a:lnTo>
                    <a:pt x="0" y="142"/>
                  </a:lnTo>
                  <a:lnTo>
                    <a:pt x="0" y="159"/>
                  </a:lnTo>
                  <a:lnTo>
                    <a:pt x="0" y="175"/>
                  </a:lnTo>
                  <a:lnTo>
                    <a:pt x="0" y="192"/>
                  </a:lnTo>
                  <a:lnTo>
                    <a:pt x="0" y="208"/>
                  </a:lnTo>
                  <a:lnTo>
                    <a:pt x="0" y="225"/>
                  </a:lnTo>
                  <a:lnTo>
                    <a:pt x="0" y="242"/>
                  </a:lnTo>
                  <a:lnTo>
                    <a:pt x="0" y="258"/>
                  </a:lnTo>
                  <a:lnTo>
                    <a:pt x="0" y="275"/>
                  </a:lnTo>
                  <a:lnTo>
                    <a:pt x="0" y="289"/>
                  </a:lnTo>
                  <a:lnTo>
                    <a:pt x="0" y="305"/>
                  </a:lnTo>
                  <a:lnTo>
                    <a:pt x="7" y="305"/>
                  </a:lnTo>
                  <a:lnTo>
                    <a:pt x="17" y="305"/>
                  </a:lnTo>
                  <a:lnTo>
                    <a:pt x="29" y="308"/>
                  </a:lnTo>
                  <a:lnTo>
                    <a:pt x="31" y="308"/>
                  </a:lnTo>
                  <a:lnTo>
                    <a:pt x="43" y="308"/>
                  </a:lnTo>
                  <a:lnTo>
                    <a:pt x="47" y="308"/>
                  </a:lnTo>
                  <a:lnTo>
                    <a:pt x="52" y="310"/>
                  </a:lnTo>
                  <a:lnTo>
                    <a:pt x="55" y="310"/>
                  </a:lnTo>
                  <a:lnTo>
                    <a:pt x="57" y="308"/>
                  </a:lnTo>
                  <a:lnTo>
                    <a:pt x="57" y="305"/>
                  </a:lnTo>
                  <a:lnTo>
                    <a:pt x="59" y="303"/>
                  </a:lnTo>
                  <a:lnTo>
                    <a:pt x="59" y="303"/>
                  </a:lnTo>
                  <a:lnTo>
                    <a:pt x="62" y="303"/>
                  </a:lnTo>
                  <a:lnTo>
                    <a:pt x="62" y="303"/>
                  </a:lnTo>
                  <a:lnTo>
                    <a:pt x="62" y="303"/>
                  </a:lnTo>
                  <a:lnTo>
                    <a:pt x="59" y="301"/>
                  </a:lnTo>
                  <a:lnTo>
                    <a:pt x="57" y="301"/>
                  </a:lnTo>
                  <a:lnTo>
                    <a:pt x="57" y="301"/>
                  </a:lnTo>
                  <a:lnTo>
                    <a:pt x="55" y="298"/>
                  </a:lnTo>
                  <a:lnTo>
                    <a:pt x="55" y="298"/>
                  </a:lnTo>
                  <a:lnTo>
                    <a:pt x="55" y="296"/>
                  </a:lnTo>
                  <a:lnTo>
                    <a:pt x="55" y="294"/>
                  </a:lnTo>
                  <a:lnTo>
                    <a:pt x="55" y="291"/>
                  </a:lnTo>
                  <a:lnTo>
                    <a:pt x="52" y="289"/>
                  </a:lnTo>
                  <a:lnTo>
                    <a:pt x="52" y="286"/>
                  </a:lnTo>
                  <a:lnTo>
                    <a:pt x="52" y="284"/>
                  </a:lnTo>
                  <a:lnTo>
                    <a:pt x="50" y="282"/>
                  </a:lnTo>
                  <a:lnTo>
                    <a:pt x="50" y="282"/>
                  </a:lnTo>
                  <a:lnTo>
                    <a:pt x="52" y="279"/>
                  </a:lnTo>
                  <a:lnTo>
                    <a:pt x="52" y="275"/>
                  </a:lnTo>
                  <a:lnTo>
                    <a:pt x="50" y="270"/>
                  </a:lnTo>
                  <a:lnTo>
                    <a:pt x="50" y="268"/>
                  </a:lnTo>
                  <a:lnTo>
                    <a:pt x="52" y="265"/>
                  </a:lnTo>
                  <a:lnTo>
                    <a:pt x="57" y="263"/>
                  </a:lnTo>
                  <a:lnTo>
                    <a:pt x="59" y="260"/>
                  </a:lnTo>
                  <a:lnTo>
                    <a:pt x="62" y="258"/>
                  </a:lnTo>
                  <a:lnTo>
                    <a:pt x="62" y="258"/>
                  </a:lnTo>
                  <a:lnTo>
                    <a:pt x="64" y="253"/>
                  </a:lnTo>
                  <a:lnTo>
                    <a:pt x="69" y="249"/>
                  </a:lnTo>
                  <a:lnTo>
                    <a:pt x="73" y="246"/>
                  </a:lnTo>
                  <a:lnTo>
                    <a:pt x="78" y="246"/>
                  </a:lnTo>
                  <a:lnTo>
                    <a:pt x="85" y="249"/>
                  </a:lnTo>
                  <a:lnTo>
                    <a:pt x="88" y="246"/>
                  </a:lnTo>
                  <a:lnTo>
                    <a:pt x="90" y="246"/>
                  </a:lnTo>
                  <a:lnTo>
                    <a:pt x="92" y="246"/>
                  </a:lnTo>
                  <a:lnTo>
                    <a:pt x="95" y="246"/>
                  </a:lnTo>
                  <a:lnTo>
                    <a:pt x="97" y="246"/>
                  </a:lnTo>
                  <a:lnTo>
                    <a:pt x="97" y="244"/>
                  </a:lnTo>
                  <a:lnTo>
                    <a:pt x="97" y="244"/>
                  </a:lnTo>
                  <a:lnTo>
                    <a:pt x="97" y="244"/>
                  </a:lnTo>
                  <a:lnTo>
                    <a:pt x="97" y="242"/>
                  </a:lnTo>
                  <a:lnTo>
                    <a:pt x="97" y="242"/>
                  </a:lnTo>
                  <a:lnTo>
                    <a:pt x="99" y="242"/>
                  </a:lnTo>
                  <a:lnTo>
                    <a:pt x="99" y="239"/>
                  </a:lnTo>
                  <a:lnTo>
                    <a:pt x="102" y="234"/>
                  </a:lnTo>
                  <a:lnTo>
                    <a:pt x="102" y="232"/>
                  </a:lnTo>
                  <a:lnTo>
                    <a:pt x="102" y="232"/>
                  </a:lnTo>
                  <a:lnTo>
                    <a:pt x="99" y="230"/>
                  </a:lnTo>
                  <a:lnTo>
                    <a:pt x="99" y="227"/>
                  </a:lnTo>
                  <a:lnTo>
                    <a:pt x="102" y="227"/>
                  </a:lnTo>
                  <a:lnTo>
                    <a:pt x="102" y="227"/>
                  </a:lnTo>
                  <a:lnTo>
                    <a:pt x="104" y="225"/>
                  </a:lnTo>
                  <a:lnTo>
                    <a:pt x="104" y="225"/>
                  </a:lnTo>
                  <a:lnTo>
                    <a:pt x="104" y="223"/>
                  </a:lnTo>
                  <a:lnTo>
                    <a:pt x="107" y="223"/>
                  </a:lnTo>
                  <a:lnTo>
                    <a:pt x="107" y="223"/>
                  </a:lnTo>
                  <a:lnTo>
                    <a:pt x="109" y="223"/>
                  </a:lnTo>
                  <a:lnTo>
                    <a:pt x="109" y="223"/>
                  </a:lnTo>
                  <a:lnTo>
                    <a:pt x="109" y="225"/>
                  </a:lnTo>
                  <a:lnTo>
                    <a:pt x="111" y="225"/>
                  </a:lnTo>
                  <a:lnTo>
                    <a:pt x="111" y="225"/>
                  </a:lnTo>
                  <a:lnTo>
                    <a:pt x="114" y="225"/>
                  </a:lnTo>
                  <a:lnTo>
                    <a:pt x="114" y="225"/>
                  </a:lnTo>
                  <a:lnTo>
                    <a:pt x="116" y="225"/>
                  </a:lnTo>
                  <a:lnTo>
                    <a:pt x="116" y="225"/>
                  </a:lnTo>
                  <a:lnTo>
                    <a:pt x="123" y="227"/>
                  </a:lnTo>
                  <a:lnTo>
                    <a:pt x="123" y="230"/>
                  </a:lnTo>
                  <a:lnTo>
                    <a:pt x="126" y="230"/>
                  </a:lnTo>
                  <a:lnTo>
                    <a:pt x="126" y="234"/>
                  </a:lnTo>
                  <a:lnTo>
                    <a:pt x="126" y="234"/>
                  </a:lnTo>
                  <a:lnTo>
                    <a:pt x="126" y="237"/>
                  </a:lnTo>
                  <a:lnTo>
                    <a:pt x="126" y="237"/>
                  </a:lnTo>
                  <a:lnTo>
                    <a:pt x="126" y="237"/>
                  </a:lnTo>
                  <a:lnTo>
                    <a:pt x="126" y="239"/>
                  </a:lnTo>
                  <a:lnTo>
                    <a:pt x="130" y="237"/>
                  </a:lnTo>
                  <a:lnTo>
                    <a:pt x="130" y="237"/>
                  </a:lnTo>
                  <a:lnTo>
                    <a:pt x="130" y="237"/>
                  </a:lnTo>
                  <a:lnTo>
                    <a:pt x="130" y="237"/>
                  </a:lnTo>
                  <a:lnTo>
                    <a:pt x="130" y="234"/>
                  </a:lnTo>
                  <a:lnTo>
                    <a:pt x="128" y="232"/>
                  </a:lnTo>
                  <a:lnTo>
                    <a:pt x="123" y="227"/>
                  </a:lnTo>
                  <a:lnTo>
                    <a:pt x="123" y="223"/>
                  </a:lnTo>
                  <a:lnTo>
                    <a:pt x="121" y="220"/>
                  </a:lnTo>
                  <a:lnTo>
                    <a:pt x="118" y="220"/>
                  </a:lnTo>
                  <a:lnTo>
                    <a:pt x="114" y="215"/>
                  </a:lnTo>
                  <a:lnTo>
                    <a:pt x="111" y="215"/>
                  </a:lnTo>
                  <a:lnTo>
                    <a:pt x="111" y="213"/>
                  </a:lnTo>
                  <a:lnTo>
                    <a:pt x="111" y="213"/>
                  </a:lnTo>
                  <a:lnTo>
                    <a:pt x="114" y="213"/>
                  </a:lnTo>
                  <a:lnTo>
                    <a:pt x="114" y="211"/>
                  </a:lnTo>
                  <a:lnTo>
                    <a:pt x="118" y="211"/>
                  </a:lnTo>
                  <a:lnTo>
                    <a:pt x="118" y="208"/>
                  </a:lnTo>
                  <a:lnTo>
                    <a:pt x="121" y="208"/>
                  </a:lnTo>
                  <a:lnTo>
                    <a:pt x="126" y="211"/>
                  </a:lnTo>
                  <a:lnTo>
                    <a:pt x="128" y="213"/>
                  </a:lnTo>
                  <a:lnTo>
                    <a:pt x="130" y="213"/>
                  </a:lnTo>
                  <a:lnTo>
                    <a:pt x="133" y="211"/>
                  </a:lnTo>
                  <a:lnTo>
                    <a:pt x="135" y="211"/>
                  </a:lnTo>
                  <a:lnTo>
                    <a:pt x="135" y="204"/>
                  </a:lnTo>
                  <a:lnTo>
                    <a:pt x="135" y="201"/>
                  </a:lnTo>
                  <a:lnTo>
                    <a:pt x="137" y="204"/>
                  </a:lnTo>
                  <a:lnTo>
                    <a:pt x="149" y="215"/>
                  </a:lnTo>
                  <a:lnTo>
                    <a:pt x="152" y="220"/>
                  </a:lnTo>
                  <a:lnTo>
                    <a:pt x="156" y="220"/>
                  </a:lnTo>
                  <a:lnTo>
                    <a:pt x="159" y="223"/>
                  </a:lnTo>
                  <a:lnTo>
                    <a:pt x="159" y="223"/>
                  </a:lnTo>
                  <a:lnTo>
                    <a:pt x="161" y="220"/>
                  </a:lnTo>
                  <a:lnTo>
                    <a:pt x="163" y="220"/>
                  </a:lnTo>
                  <a:lnTo>
                    <a:pt x="163" y="220"/>
                  </a:lnTo>
                  <a:lnTo>
                    <a:pt x="166" y="220"/>
                  </a:lnTo>
                  <a:lnTo>
                    <a:pt x="168" y="225"/>
                  </a:lnTo>
                  <a:lnTo>
                    <a:pt x="168" y="225"/>
                  </a:lnTo>
                  <a:lnTo>
                    <a:pt x="170" y="227"/>
                  </a:lnTo>
                  <a:lnTo>
                    <a:pt x="170" y="232"/>
                  </a:lnTo>
                  <a:lnTo>
                    <a:pt x="170" y="234"/>
                  </a:lnTo>
                  <a:lnTo>
                    <a:pt x="173" y="234"/>
                  </a:lnTo>
                  <a:lnTo>
                    <a:pt x="175" y="234"/>
                  </a:lnTo>
                  <a:lnTo>
                    <a:pt x="175" y="234"/>
                  </a:lnTo>
                  <a:lnTo>
                    <a:pt x="178" y="237"/>
                  </a:lnTo>
                  <a:lnTo>
                    <a:pt x="180" y="237"/>
                  </a:lnTo>
                  <a:lnTo>
                    <a:pt x="182" y="239"/>
                  </a:lnTo>
                  <a:lnTo>
                    <a:pt x="194" y="237"/>
                  </a:lnTo>
                  <a:lnTo>
                    <a:pt x="199" y="237"/>
                  </a:lnTo>
                  <a:lnTo>
                    <a:pt x="201" y="237"/>
                  </a:lnTo>
                  <a:lnTo>
                    <a:pt x="204" y="237"/>
                  </a:lnTo>
                  <a:lnTo>
                    <a:pt x="204" y="239"/>
                  </a:lnTo>
                  <a:lnTo>
                    <a:pt x="206" y="242"/>
                  </a:lnTo>
                  <a:lnTo>
                    <a:pt x="208" y="242"/>
                  </a:lnTo>
                  <a:lnTo>
                    <a:pt x="211" y="244"/>
                  </a:lnTo>
                  <a:lnTo>
                    <a:pt x="211" y="244"/>
                  </a:lnTo>
                  <a:lnTo>
                    <a:pt x="211" y="244"/>
                  </a:lnTo>
                  <a:lnTo>
                    <a:pt x="211" y="246"/>
                  </a:lnTo>
                  <a:lnTo>
                    <a:pt x="211" y="246"/>
                  </a:lnTo>
                  <a:lnTo>
                    <a:pt x="211" y="246"/>
                  </a:lnTo>
                  <a:lnTo>
                    <a:pt x="208" y="249"/>
                  </a:lnTo>
                  <a:lnTo>
                    <a:pt x="208" y="251"/>
                  </a:lnTo>
                  <a:lnTo>
                    <a:pt x="208" y="256"/>
                  </a:lnTo>
                  <a:lnTo>
                    <a:pt x="211" y="258"/>
                  </a:lnTo>
                  <a:lnTo>
                    <a:pt x="206" y="258"/>
                  </a:lnTo>
                  <a:lnTo>
                    <a:pt x="206" y="258"/>
                  </a:lnTo>
                  <a:lnTo>
                    <a:pt x="206" y="258"/>
                  </a:lnTo>
                  <a:lnTo>
                    <a:pt x="206" y="258"/>
                  </a:lnTo>
                  <a:lnTo>
                    <a:pt x="206" y="260"/>
                  </a:lnTo>
                  <a:lnTo>
                    <a:pt x="206" y="260"/>
                  </a:lnTo>
                  <a:lnTo>
                    <a:pt x="206" y="260"/>
                  </a:lnTo>
                  <a:lnTo>
                    <a:pt x="206" y="263"/>
                  </a:lnTo>
                  <a:lnTo>
                    <a:pt x="208" y="263"/>
                  </a:lnTo>
                  <a:lnTo>
                    <a:pt x="215" y="263"/>
                  </a:lnTo>
                  <a:lnTo>
                    <a:pt x="215" y="265"/>
                  </a:lnTo>
                  <a:lnTo>
                    <a:pt x="218" y="268"/>
                  </a:lnTo>
                  <a:lnTo>
                    <a:pt x="218" y="268"/>
                  </a:lnTo>
                  <a:lnTo>
                    <a:pt x="218" y="268"/>
                  </a:lnTo>
                  <a:lnTo>
                    <a:pt x="220" y="270"/>
                  </a:lnTo>
                  <a:lnTo>
                    <a:pt x="222" y="270"/>
                  </a:lnTo>
                  <a:lnTo>
                    <a:pt x="222" y="272"/>
                  </a:lnTo>
                  <a:lnTo>
                    <a:pt x="222" y="272"/>
                  </a:lnTo>
                  <a:lnTo>
                    <a:pt x="222" y="275"/>
                  </a:lnTo>
                  <a:lnTo>
                    <a:pt x="222" y="275"/>
                  </a:lnTo>
                  <a:lnTo>
                    <a:pt x="222" y="275"/>
                  </a:lnTo>
                  <a:lnTo>
                    <a:pt x="220" y="275"/>
                  </a:lnTo>
                  <a:lnTo>
                    <a:pt x="218" y="272"/>
                  </a:lnTo>
                  <a:lnTo>
                    <a:pt x="218" y="272"/>
                  </a:lnTo>
                  <a:lnTo>
                    <a:pt x="215" y="272"/>
                  </a:lnTo>
                  <a:lnTo>
                    <a:pt x="213" y="272"/>
                  </a:lnTo>
                  <a:lnTo>
                    <a:pt x="213" y="275"/>
                  </a:lnTo>
                  <a:lnTo>
                    <a:pt x="213" y="277"/>
                  </a:lnTo>
                  <a:lnTo>
                    <a:pt x="215" y="282"/>
                  </a:lnTo>
                  <a:lnTo>
                    <a:pt x="218" y="286"/>
                  </a:lnTo>
                  <a:lnTo>
                    <a:pt x="218" y="286"/>
                  </a:lnTo>
                  <a:lnTo>
                    <a:pt x="218" y="289"/>
                  </a:lnTo>
                  <a:lnTo>
                    <a:pt x="215" y="289"/>
                  </a:lnTo>
                  <a:lnTo>
                    <a:pt x="215" y="289"/>
                  </a:lnTo>
                  <a:lnTo>
                    <a:pt x="213" y="291"/>
                  </a:lnTo>
                  <a:lnTo>
                    <a:pt x="213" y="291"/>
                  </a:lnTo>
                  <a:lnTo>
                    <a:pt x="213" y="298"/>
                  </a:lnTo>
                  <a:lnTo>
                    <a:pt x="213" y="298"/>
                  </a:lnTo>
                  <a:lnTo>
                    <a:pt x="215" y="301"/>
                  </a:lnTo>
                  <a:lnTo>
                    <a:pt x="220" y="303"/>
                  </a:lnTo>
                  <a:lnTo>
                    <a:pt x="225" y="305"/>
                  </a:lnTo>
                  <a:lnTo>
                    <a:pt x="230" y="308"/>
                  </a:lnTo>
                  <a:lnTo>
                    <a:pt x="232" y="313"/>
                  </a:lnTo>
                  <a:lnTo>
                    <a:pt x="232" y="313"/>
                  </a:lnTo>
                  <a:lnTo>
                    <a:pt x="234" y="313"/>
                  </a:lnTo>
                  <a:lnTo>
                    <a:pt x="237" y="313"/>
                  </a:lnTo>
                  <a:lnTo>
                    <a:pt x="244" y="310"/>
                  </a:lnTo>
                  <a:lnTo>
                    <a:pt x="256" y="310"/>
                  </a:lnTo>
                  <a:lnTo>
                    <a:pt x="258" y="310"/>
                  </a:lnTo>
                  <a:lnTo>
                    <a:pt x="260" y="315"/>
                  </a:lnTo>
                  <a:lnTo>
                    <a:pt x="260" y="313"/>
                  </a:lnTo>
                  <a:lnTo>
                    <a:pt x="263" y="313"/>
                  </a:lnTo>
                  <a:lnTo>
                    <a:pt x="263" y="313"/>
                  </a:lnTo>
                  <a:lnTo>
                    <a:pt x="263" y="310"/>
                  </a:lnTo>
                  <a:lnTo>
                    <a:pt x="263" y="313"/>
                  </a:lnTo>
                  <a:lnTo>
                    <a:pt x="263" y="313"/>
                  </a:lnTo>
                  <a:lnTo>
                    <a:pt x="263" y="313"/>
                  </a:lnTo>
                  <a:lnTo>
                    <a:pt x="267" y="313"/>
                  </a:lnTo>
                  <a:lnTo>
                    <a:pt x="267" y="313"/>
                  </a:lnTo>
                  <a:lnTo>
                    <a:pt x="272" y="317"/>
                  </a:lnTo>
                  <a:lnTo>
                    <a:pt x="275" y="317"/>
                  </a:lnTo>
                  <a:lnTo>
                    <a:pt x="277" y="317"/>
                  </a:lnTo>
                  <a:lnTo>
                    <a:pt x="279" y="315"/>
                  </a:lnTo>
                  <a:lnTo>
                    <a:pt x="279" y="315"/>
                  </a:lnTo>
                  <a:lnTo>
                    <a:pt x="282" y="313"/>
                  </a:lnTo>
                  <a:lnTo>
                    <a:pt x="282" y="313"/>
                  </a:lnTo>
                  <a:lnTo>
                    <a:pt x="282" y="310"/>
                  </a:lnTo>
                  <a:lnTo>
                    <a:pt x="284" y="308"/>
                  </a:lnTo>
                  <a:lnTo>
                    <a:pt x="284" y="308"/>
                  </a:lnTo>
                  <a:lnTo>
                    <a:pt x="286" y="308"/>
                  </a:lnTo>
                  <a:lnTo>
                    <a:pt x="291" y="308"/>
                  </a:lnTo>
                  <a:lnTo>
                    <a:pt x="296" y="310"/>
                  </a:lnTo>
                  <a:lnTo>
                    <a:pt x="308" y="320"/>
                  </a:lnTo>
                  <a:lnTo>
                    <a:pt x="310" y="320"/>
                  </a:lnTo>
                  <a:lnTo>
                    <a:pt x="312" y="327"/>
                  </a:lnTo>
                  <a:lnTo>
                    <a:pt x="312" y="327"/>
                  </a:lnTo>
                  <a:lnTo>
                    <a:pt x="312" y="329"/>
                  </a:lnTo>
                  <a:lnTo>
                    <a:pt x="315" y="334"/>
                  </a:lnTo>
                  <a:lnTo>
                    <a:pt x="315" y="336"/>
                  </a:lnTo>
                  <a:lnTo>
                    <a:pt x="312" y="336"/>
                  </a:lnTo>
                  <a:lnTo>
                    <a:pt x="315" y="336"/>
                  </a:lnTo>
                  <a:lnTo>
                    <a:pt x="315" y="343"/>
                  </a:lnTo>
                  <a:lnTo>
                    <a:pt x="317" y="346"/>
                  </a:lnTo>
                  <a:lnTo>
                    <a:pt x="317" y="348"/>
                  </a:lnTo>
                  <a:lnTo>
                    <a:pt x="317" y="348"/>
                  </a:lnTo>
                  <a:lnTo>
                    <a:pt x="319" y="350"/>
                  </a:lnTo>
                  <a:lnTo>
                    <a:pt x="319" y="350"/>
                  </a:lnTo>
                  <a:lnTo>
                    <a:pt x="322" y="355"/>
                  </a:lnTo>
                  <a:lnTo>
                    <a:pt x="322" y="357"/>
                  </a:lnTo>
                  <a:lnTo>
                    <a:pt x="324" y="360"/>
                  </a:lnTo>
                  <a:lnTo>
                    <a:pt x="324" y="360"/>
                  </a:lnTo>
                  <a:lnTo>
                    <a:pt x="324" y="362"/>
                  </a:lnTo>
                  <a:lnTo>
                    <a:pt x="324" y="362"/>
                  </a:lnTo>
                  <a:lnTo>
                    <a:pt x="324" y="362"/>
                  </a:lnTo>
                  <a:lnTo>
                    <a:pt x="327" y="362"/>
                  </a:lnTo>
                  <a:lnTo>
                    <a:pt x="329" y="365"/>
                  </a:lnTo>
                  <a:lnTo>
                    <a:pt x="331" y="367"/>
                  </a:lnTo>
                  <a:lnTo>
                    <a:pt x="334" y="367"/>
                  </a:lnTo>
                  <a:lnTo>
                    <a:pt x="334" y="369"/>
                  </a:lnTo>
                  <a:lnTo>
                    <a:pt x="334" y="372"/>
                  </a:lnTo>
                  <a:lnTo>
                    <a:pt x="334" y="374"/>
                  </a:lnTo>
                  <a:lnTo>
                    <a:pt x="336" y="374"/>
                  </a:lnTo>
                  <a:lnTo>
                    <a:pt x="336" y="376"/>
                  </a:lnTo>
                  <a:lnTo>
                    <a:pt x="336" y="379"/>
                  </a:lnTo>
                  <a:lnTo>
                    <a:pt x="336" y="379"/>
                  </a:lnTo>
                  <a:lnTo>
                    <a:pt x="336" y="384"/>
                  </a:lnTo>
                  <a:lnTo>
                    <a:pt x="338" y="384"/>
                  </a:lnTo>
                  <a:lnTo>
                    <a:pt x="336" y="386"/>
                  </a:lnTo>
                  <a:lnTo>
                    <a:pt x="336" y="386"/>
                  </a:lnTo>
                  <a:lnTo>
                    <a:pt x="336" y="388"/>
                  </a:lnTo>
                  <a:lnTo>
                    <a:pt x="336" y="391"/>
                  </a:lnTo>
                  <a:lnTo>
                    <a:pt x="338" y="393"/>
                  </a:lnTo>
                  <a:lnTo>
                    <a:pt x="338" y="395"/>
                  </a:lnTo>
                  <a:lnTo>
                    <a:pt x="341" y="400"/>
                  </a:lnTo>
                  <a:lnTo>
                    <a:pt x="343" y="400"/>
                  </a:lnTo>
                  <a:lnTo>
                    <a:pt x="345" y="405"/>
                  </a:lnTo>
                  <a:lnTo>
                    <a:pt x="353" y="407"/>
                  </a:lnTo>
                  <a:lnTo>
                    <a:pt x="360" y="414"/>
                  </a:lnTo>
                  <a:lnTo>
                    <a:pt x="367" y="419"/>
                  </a:lnTo>
                  <a:lnTo>
                    <a:pt x="383" y="431"/>
                  </a:lnTo>
                  <a:lnTo>
                    <a:pt x="393" y="438"/>
                  </a:lnTo>
                  <a:lnTo>
                    <a:pt x="395" y="440"/>
                  </a:lnTo>
                  <a:lnTo>
                    <a:pt x="400" y="447"/>
                  </a:lnTo>
                  <a:lnTo>
                    <a:pt x="405" y="452"/>
                  </a:lnTo>
                  <a:lnTo>
                    <a:pt x="409" y="455"/>
                  </a:lnTo>
                  <a:lnTo>
                    <a:pt x="416" y="462"/>
                  </a:lnTo>
                  <a:lnTo>
                    <a:pt x="426" y="466"/>
                  </a:lnTo>
                  <a:lnTo>
                    <a:pt x="426" y="466"/>
                  </a:lnTo>
                  <a:lnTo>
                    <a:pt x="428" y="469"/>
                  </a:lnTo>
                  <a:lnTo>
                    <a:pt x="431" y="466"/>
                  </a:lnTo>
                  <a:lnTo>
                    <a:pt x="433" y="466"/>
                  </a:lnTo>
                  <a:lnTo>
                    <a:pt x="435" y="464"/>
                  </a:lnTo>
                  <a:lnTo>
                    <a:pt x="438" y="466"/>
                  </a:lnTo>
                  <a:lnTo>
                    <a:pt x="438" y="469"/>
                  </a:lnTo>
                  <a:lnTo>
                    <a:pt x="440" y="471"/>
                  </a:lnTo>
                  <a:lnTo>
                    <a:pt x="452" y="481"/>
                  </a:lnTo>
                  <a:lnTo>
                    <a:pt x="459" y="485"/>
                  </a:lnTo>
                  <a:lnTo>
                    <a:pt x="466" y="488"/>
                  </a:lnTo>
                  <a:lnTo>
                    <a:pt x="471" y="490"/>
                  </a:lnTo>
                  <a:lnTo>
                    <a:pt x="478" y="497"/>
                  </a:lnTo>
                  <a:lnTo>
                    <a:pt x="483" y="502"/>
                  </a:lnTo>
                  <a:lnTo>
                    <a:pt x="490" y="507"/>
                  </a:lnTo>
                  <a:lnTo>
                    <a:pt x="494" y="509"/>
                  </a:lnTo>
                  <a:lnTo>
                    <a:pt x="504" y="514"/>
                  </a:lnTo>
                  <a:lnTo>
                    <a:pt x="506" y="516"/>
                  </a:lnTo>
                  <a:lnTo>
                    <a:pt x="511" y="516"/>
                  </a:lnTo>
                  <a:lnTo>
                    <a:pt x="511" y="516"/>
                  </a:lnTo>
                  <a:lnTo>
                    <a:pt x="513" y="514"/>
                  </a:lnTo>
                  <a:lnTo>
                    <a:pt x="516" y="511"/>
                  </a:lnTo>
                  <a:lnTo>
                    <a:pt x="518" y="511"/>
                  </a:lnTo>
                  <a:lnTo>
                    <a:pt x="523" y="516"/>
                  </a:lnTo>
                  <a:lnTo>
                    <a:pt x="525" y="516"/>
                  </a:lnTo>
                  <a:lnTo>
                    <a:pt x="528" y="516"/>
                  </a:lnTo>
                  <a:lnTo>
                    <a:pt x="530" y="518"/>
                  </a:lnTo>
                  <a:lnTo>
                    <a:pt x="535" y="521"/>
                  </a:lnTo>
                  <a:lnTo>
                    <a:pt x="535" y="521"/>
                  </a:lnTo>
                  <a:lnTo>
                    <a:pt x="537" y="523"/>
                  </a:lnTo>
                  <a:lnTo>
                    <a:pt x="539" y="526"/>
                  </a:lnTo>
                  <a:lnTo>
                    <a:pt x="544" y="528"/>
                  </a:lnTo>
                  <a:lnTo>
                    <a:pt x="547" y="528"/>
                  </a:lnTo>
                  <a:lnTo>
                    <a:pt x="551" y="528"/>
                  </a:lnTo>
                  <a:lnTo>
                    <a:pt x="554" y="528"/>
                  </a:lnTo>
                  <a:lnTo>
                    <a:pt x="554" y="530"/>
                  </a:lnTo>
                  <a:lnTo>
                    <a:pt x="556" y="530"/>
                  </a:lnTo>
                  <a:lnTo>
                    <a:pt x="556" y="530"/>
                  </a:lnTo>
                  <a:lnTo>
                    <a:pt x="556" y="530"/>
                  </a:lnTo>
                  <a:lnTo>
                    <a:pt x="556" y="533"/>
                  </a:lnTo>
                  <a:lnTo>
                    <a:pt x="558" y="535"/>
                  </a:lnTo>
                  <a:lnTo>
                    <a:pt x="556" y="537"/>
                  </a:lnTo>
                  <a:lnTo>
                    <a:pt x="554" y="542"/>
                  </a:lnTo>
                  <a:lnTo>
                    <a:pt x="551" y="544"/>
                  </a:lnTo>
                  <a:lnTo>
                    <a:pt x="551" y="547"/>
                  </a:lnTo>
                  <a:lnTo>
                    <a:pt x="551" y="552"/>
                  </a:lnTo>
                  <a:lnTo>
                    <a:pt x="551" y="556"/>
                  </a:lnTo>
                  <a:lnTo>
                    <a:pt x="549" y="559"/>
                  </a:lnTo>
                  <a:lnTo>
                    <a:pt x="549" y="561"/>
                  </a:lnTo>
                  <a:lnTo>
                    <a:pt x="551" y="563"/>
                  </a:lnTo>
                  <a:lnTo>
                    <a:pt x="551" y="566"/>
                  </a:lnTo>
                  <a:lnTo>
                    <a:pt x="551" y="566"/>
                  </a:lnTo>
                  <a:lnTo>
                    <a:pt x="551" y="566"/>
                  </a:lnTo>
                  <a:lnTo>
                    <a:pt x="551" y="568"/>
                  </a:lnTo>
                  <a:lnTo>
                    <a:pt x="551" y="568"/>
                  </a:lnTo>
                  <a:lnTo>
                    <a:pt x="549" y="570"/>
                  </a:lnTo>
                  <a:lnTo>
                    <a:pt x="549" y="570"/>
                  </a:lnTo>
                  <a:lnTo>
                    <a:pt x="551" y="573"/>
                  </a:lnTo>
                  <a:lnTo>
                    <a:pt x="551" y="573"/>
                  </a:lnTo>
                  <a:lnTo>
                    <a:pt x="554" y="573"/>
                  </a:lnTo>
                  <a:lnTo>
                    <a:pt x="554" y="573"/>
                  </a:lnTo>
                  <a:lnTo>
                    <a:pt x="558" y="573"/>
                  </a:lnTo>
                  <a:lnTo>
                    <a:pt x="558" y="573"/>
                  </a:lnTo>
                  <a:lnTo>
                    <a:pt x="561" y="573"/>
                  </a:lnTo>
                  <a:lnTo>
                    <a:pt x="561" y="573"/>
                  </a:lnTo>
                  <a:lnTo>
                    <a:pt x="561" y="573"/>
                  </a:lnTo>
                  <a:lnTo>
                    <a:pt x="563" y="573"/>
                  </a:lnTo>
                  <a:lnTo>
                    <a:pt x="568" y="573"/>
                  </a:lnTo>
                  <a:lnTo>
                    <a:pt x="575" y="570"/>
                  </a:lnTo>
                  <a:lnTo>
                    <a:pt x="577" y="570"/>
                  </a:lnTo>
                  <a:lnTo>
                    <a:pt x="577" y="570"/>
                  </a:lnTo>
                  <a:lnTo>
                    <a:pt x="580" y="573"/>
                  </a:lnTo>
                  <a:lnTo>
                    <a:pt x="580" y="573"/>
                  </a:lnTo>
                  <a:lnTo>
                    <a:pt x="582" y="573"/>
                  </a:lnTo>
                  <a:lnTo>
                    <a:pt x="582" y="578"/>
                  </a:lnTo>
                  <a:lnTo>
                    <a:pt x="582" y="578"/>
                  </a:lnTo>
                  <a:lnTo>
                    <a:pt x="584" y="578"/>
                  </a:lnTo>
                  <a:lnTo>
                    <a:pt x="587" y="580"/>
                  </a:lnTo>
                  <a:lnTo>
                    <a:pt x="587" y="580"/>
                  </a:lnTo>
                  <a:lnTo>
                    <a:pt x="587" y="582"/>
                  </a:lnTo>
                  <a:lnTo>
                    <a:pt x="587" y="582"/>
                  </a:lnTo>
                  <a:lnTo>
                    <a:pt x="589" y="585"/>
                  </a:lnTo>
                  <a:lnTo>
                    <a:pt x="589" y="585"/>
                  </a:lnTo>
                  <a:lnTo>
                    <a:pt x="591" y="585"/>
                  </a:lnTo>
                  <a:lnTo>
                    <a:pt x="594" y="582"/>
                  </a:lnTo>
                  <a:lnTo>
                    <a:pt x="594" y="582"/>
                  </a:lnTo>
                  <a:lnTo>
                    <a:pt x="596" y="582"/>
                  </a:lnTo>
                  <a:lnTo>
                    <a:pt x="596" y="582"/>
                  </a:lnTo>
                  <a:lnTo>
                    <a:pt x="599" y="582"/>
                  </a:lnTo>
                  <a:lnTo>
                    <a:pt x="599" y="580"/>
                  </a:lnTo>
                  <a:lnTo>
                    <a:pt x="601" y="580"/>
                  </a:lnTo>
                  <a:lnTo>
                    <a:pt x="601" y="578"/>
                  </a:lnTo>
                  <a:lnTo>
                    <a:pt x="603" y="578"/>
                  </a:lnTo>
                  <a:lnTo>
                    <a:pt x="603" y="578"/>
                  </a:lnTo>
                  <a:lnTo>
                    <a:pt x="606" y="582"/>
                  </a:lnTo>
                  <a:lnTo>
                    <a:pt x="606" y="582"/>
                  </a:lnTo>
                  <a:lnTo>
                    <a:pt x="606" y="582"/>
                  </a:lnTo>
                  <a:lnTo>
                    <a:pt x="606" y="580"/>
                  </a:lnTo>
                  <a:lnTo>
                    <a:pt x="606" y="580"/>
                  </a:lnTo>
                  <a:lnTo>
                    <a:pt x="608" y="580"/>
                  </a:lnTo>
                  <a:lnTo>
                    <a:pt x="608" y="580"/>
                  </a:lnTo>
                  <a:lnTo>
                    <a:pt x="608" y="580"/>
                  </a:lnTo>
                  <a:lnTo>
                    <a:pt x="608" y="580"/>
                  </a:lnTo>
                  <a:lnTo>
                    <a:pt x="610" y="580"/>
                  </a:lnTo>
                  <a:lnTo>
                    <a:pt x="610" y="580"/>
                  </a:lnTo>
                  <a:lnTo>
                    <a:pt x="610" y="580"/>
                  </a:lnTo>
                  <a:lnTo>
                    <a:pt x="613" y="580"/>
                  </a:lnTo>
                  <a:lnTo>
                    <a:pt x="615" y="580"/>
                  </a:lnTo>
                  <a:lnTo>
                    <a:pt x="615" y="582"/>
                  </a:lnTo>
                  <a:lnTo>
                    <a:pt x="615" y="582"/>
                  </a:lnTo>
                  <a:lnTo>
                    <a:pt x="617" y="582"/>
                  </a:lnTo>
                  <a:lnTo>
                    <a:pt x="617" y="585"/>
                  </a:lnTo>
                  <a:lnTo>
                    <a:pt x="617" y="582"/>
                  </a:lnTo>
                  <a:lnTo>
                    <a:pt x="617" y="580"/>
                  </a:lnTo>
                  <a:lnTo>
                    <a:pt x="620" y="580"/>
                  </a:lnTo>
                  <a:lnTo>
                    <a:pt x="620" y="578"/>
                  </a:lnTo>
                  <a:lnTo>
                    <a:pt x="620" y="573"/>
                  </a:lnTo>
                  <a:lnTo>
                    <a:pt x="617" y="568"/>
                  </a:lnTo>
                  <a:lnTo>
                    <a:pt x="617" y="566"/>
                  </a:lnTo>
                  <a:lnTo>
                    <a:pt x="620" y="561"/>
                  </a:lnTo>
                  <a:lnTo>
                    <a:pt x="622" y="559"/>
                  </a:lnTo>
                  <a:lnTo>
                    <a:pt x="625" y="554"/>
                  </a:lnTo>
                  <a:lnTo>
                    <a:pt x="627" y="552"/>
                  </a:lnTo>
                  <a:lnTo>
                    <a:pt x="632" y="547"/>
                  </a:lnTo>
                  <a:lnTo>
                    <a:pt x="632" y="544"/>
                  </a:lnTo>
                  <a:lnTo>
                    <a:pt x="634" y="537"/>
                  </a:lnTo>
                  <a:lnTo>
                    <a:pt x="636" y="535"/>
                  </a:lnTo>
                  <a:lnTo>
                    <a:pt x="636" y="535"/>
                  </a:lnTo>
                  <a:lnTo>
                    <a:pt x="639" y="535"/>
                  </a:lnTo>
                  <a:lnTo>
                    <a:pt x="641" y="535"/>
                  </a:lnTo>
                  <a:lnTo>
                    <a:pt x="641" y="535"/>
                  </a:lnTo>
                  <a:lnTo>
                    <a:pt x="641" y="535"/>
                  </a:lnTo>
                  <a:lnTo>
                    <a:pt x="641" y="533"/>
                  </a:lnTo>
                  <a:lnTo>
                    <a:pt x="641" y="533"/>
                  </a:lnTo>
                  <a:lnTo>
                    <a:pt x="643" y="530"/>
                  </a:lnTo>
                  <a:lnTo>
                    <a:pt x="643" y="530"/>
                  </a:lnTo>
                  <a:lnTo>
                    <a:pt x="643" y="530"/>
                  </a:lnTo>
                  <a:lnTo>
                    <a:pt x="643" y="530"/>
                  </a:lnTo>
                  <a:lnTo>
                    <a:pt x="643" y="530"/>
                  </a:lnTo>
                  <a:lnTo>
                    <a:pt x="643" y="530"/>
                  </a:lnTo>
                  <a:lnTo>
                    <a:pt x="646" y="526"/>
                  </a:lnTo>
                  <a:lnTo>
                    <a:pt x="646" y="523"/>
                  </a:lnTo>
                  <a:lnTo>
                    <a:pt x="648" y="518"/>
                  </a:lnTo>
                  <a:lnTo>
                    <a:pt x="646" y="516"/>
                  </a:lnTo>
                  <a:lnTo>
                    <a:pt x="646" y="514"/>
                  </a:lnTo>
                  <a:lnTo>
                    <a:pt x="641" y="511"/>
                  </a:lnTo>
                  <a:lnTo>
                    <a:pt x="639" y="509"/>
                  </a:lnTo>
                  <a:lnTo>
                    <a:pt x="639" y="509"/>
                  </a:lnTo>
                  <a:lnTo>
                    <a:pt x="636" y="504"/>
                  </a:lnTo>
                  <a:lnTo>
                    <a:pt x="634" y="502"/>
                  </a:lnTo>
                  <a:lnTo>
                    <a:pt x="634" y="502"/>
                  </a:lnTo>
                  <a:lnTo>
                    <a:pt x="634" y="502"/>
                  </a:lnTo>
                  <a:lnTo>
                    <a:pt x="634" y="499"/>
                  </a:lnTo>
                  <a:lnTo>
                    <a:pt x="634" y="497"/>
                  </a:lnTo>
                  <a:lnTo>
                    <a:pt x="632" y="495"/>
                  </a:lnTo>
                  <a:lnTo>
                    <a:pt x="632" y="495"/>
                  </a:lnTo>
                  <a:lnTo>
                    <a:pt x="632" y="492"/>
                  </a:lnTo>
                  <a:lnTo>
                    <a:pt x="632" y="490"/>
                  </a:lnTo>
                  <a:lnTo>
                    <a:pt x="632" y="488"/>
                  </a:lnTo>
                  <a:lnTo>
                    <a:pt x="629" y="485"/>
                  </a:lnTo>
                  <a:lnTo>
                    <a:pt x="629" y="485"/>
                  </a:lnTo>
                  <a:lnTo>
                    <a:pt x="632" y="483"/>
                  </a:lnTo>
                  <a:lnTo>
                    <a:pt x="632" y="483"/>
                  </a:lnTo>
                  <a:lnTo>
                    <a:pt x="632" y="483"/>
                  </a:lnTo>
                  <a:lnTo>
                    <a:pt x="632" y="481"/>
                  </a:lnTo>
                  <a:lnTo>
                    <a:pt x="632" y="481"/>
                  </a:lnTo>
                  <a:lnTo>
                    <a:pt x="632" y="481"/>
                  </a:lnTo>
                  <a:lnTo>
                    <a:pt x="632" y="481"/>
                  </a:lnTo>
                  <a:lnTo>
                    <a:pt x="632" y="478"/>
                  </a:lnTo>
                  <a:lnTo>
                    <a:pt x="632" y="478"/>
                  </a:lnTo>
                  <a:lnTo>
                    <a:pt x="634" y="478"/>
                  </a:lnTo>
                  <a:lnTo>
                    <a:pt x="634" y="478"/>
                  </a:lnTo>
                  <a:lnTo>
                    <a:pt x="636" y="478"/>
                  </a:lnTo>
                  <a:lnTo>
                    <a:pt x="636" y="476"/>
                  </a:lnTo>
                  <a:lnTo>
                    <a:pt x="636" y="476"/>
                  </a:lnTo>
                  <a:lnTo>
                    <a:pt x="636" y="473"/>
                  </a:lnTo>
                  <a:lnTo>
                    <a:pt x="636" y="473"/>
                  </a:lnTo>
                  <a:lnTo>
                    <a:pt x="636" y="471"/>
                  </a:lnTo>
                  <a:lnTo>
                    <a:pt x="636" y="471"/>
                  </a:lnTo>
                  <a:lnTo>
                    <a:pt x="636" y="469"/>
                  </a:lnTo>
                  <a:lnTo>
                    <a:pt x="634" y="466"/>
                  </a:lnTo>
                  <a:lnTo>
                    <a:pt x="632" y="464"/>
                  </a:lnTo>
                  <a:lnTo>
                    <a:pt x="632" y="464"/>
                  </a:lnTo>
                  <a:lnTo>
                    <a:pt x="632" y="464"/>
                  </a:lnTo>
                  <a:lnTo>
                    <a:pt x="632" y="464"/>
                  </a:lnTo>
                  <a:lnTo>
                    <a:pt x="632" y="464"/>
                  </a:lnTo>
                  <a:lnTo>
                    <a:pt x="632" y="464"/>
                  </a:lnTo>
                  <a:lnTo>
                    <a:pt x="632" y="464"/>
                  </a:lnTo>
                  <a:lnTo>
                    <a:pt x="632" y="464"/>
                  </a:lnTo>
                  <a:lnTo>
                    <a:pt x="629" y="464"/>
                  </a:lnTo>
                  <a:lnTo>
                    <a:pt x="629" y="466"/>
                  </a:lnTo>
                  <a:lnTo>
                    <a:pt x="629" y="464"/>
                  </a:lnTo>
                  <a:lnTo>
                    <a:pt x="627" y="464"/>
                  </a:lnTo>
                  <a:lnTo>
                    <a:pt x="627" y="464"/>
                  </a:lnTo>
                  <a:lnTo>
                    <a:pt x="627" y="464"/>
                  </a:lnTo>
                  <a:lnTo>
                    <a:pt x="625" y="464"/>
                  </a:lnTo>
                  <a:lnTo>
                    <a:pt x="625" y="464"/>
                  </a:lnTo>
                  <a:lnTo>
                    <a:pt x="625" y="464"/>
                  </a:lnTo>
                  <a:lnTo>
                    <a:pt x="625" y="464"/>
                  </a:lnTo>
                  <a:lnTo>
                    <a:pt x="625" y="464"/>
                  </a:lnTo>
                  <a:lnTo>
                    <a:pt x="625" y="464"/>
                  </a:lnTo>
                  <a:lnTo>
                    <a:pt x="625" y="464"/>
                  </a:lnTo>
                  <a:lnTo>
                    <a:pt x="620" y="466"/>
                  </a:lnTo>
                  <a:lnTo>
                    <a:pt x="620" y="466"/>
                  </a:lnTo>
                  <a:lnTo>
                    <a:pt x="613" y="464"/>
                  </a:lnTo>
                  <a:lnTo>
                    <a:pt x="610" y="464"/>
                  </a:lnTo>
                  <a:lnTo>
                    <a:pt x="610" y="464"/>
                  </a:lnTo>
                  <a:lnTo>
                    <a:pt x="610" y="464"/>
                  </a:lnTo>
                  <a:lnTo>
                    <a:pt x="610" y="462"/>
                  </a:lnTo>
                  <a:lnTo>
                    <a:pt x="610" y="457"/>
                  </a:lnTo>
                  <a:lnTo>
                    <a:pt x="610" y="457"/>
                  </a:lnTo>
                  <a:lnTo>
                    <a:pt x="610" y="457"/>
                  </a:lnTo>
                  <a:lnTo>
                    <a:pt x="610" y="455"/>
                  </a:lnTo>
                  <a:lnTo>
                    <a:pt x="610" y="455"/>
                  </a:lnTo>
                  <a:lnTo>
                    <a:pt x="610" y="455"/>
                  </a:lnTo>
                  <a:lnTo>
                    <a:pt x="610" y="455"/>
                  </a:lnTo>
                  <a:lnTo>
                    <a:pt x="608" y="455"/>
                  </a:lnTo>
                  <a:lnTo>
                    <a:pt x="608" y="455"/>
                  </a:lnTo>
                  <a:lnTo>
                    <a:pt x="608" y="455"/>
                  </a:lnTo>
                  <a:lnTo>
                    <a:pt x="606" y="452"/>
                  </a:lnTo>
                  <a:lnTo>
                    <a:pt x="603" y="452"/>
                  </a:lnTo>
                  <a:lnTo>
                    <a:pt x="596" y="450"/>
                  </a:lnTo>
                  <a:lnTo>
                    <a:pt x="594" y="450"/>
                  </a:lnTo>
                  <a:lnTo>
                    <a:pt x="594" y="450"/>
                  </a:lnTo>
                  <a:lnTo>
                    <a:pt x="594" y="447"/>
                  </a:lnTo>
                  <a:lnTo>
                    <a:pt x="594" y="445"/>
                  </a:lnTo>
                  <a:lnTo>
                    <a:pt x="594" y="445"/>
                  </a:lnTo>
                  <a:lnTo>
                    <a:pt x="594" y="445"/>
                  </a:lnTo>
                  <a:lnTo>
                    <a:pt x="594" y="445"/>
                  </a:lnTo>
                  <a:lnTo>
                    <a:pt x="596" y="445"/>
                  </a:lnTo>
                  <a:lnTo>
                    <a:pt x="596" y="445"/>
                  </a:lnTo>
                  <a:lnTo>
                    <a:pt x="596" y="445"/>
                  </a:lnTo>
                  <a:lnTo>
                    <a:pt x="596" y="443"/>
                  </a:lnTo>
                  <a:lnTo>
                    <a:pt x="596" y="440"/>
                  </a:lnTo>
                  <a:lnTo>
                    <a:pt x="596" y="438"/>
                  </a:lnTo>
                  <a:lnTo>
                    <a:pt x="599" y="436"/>
                  </a:lnTo>
                  <a:lnTo>
                    <a:pt x="599" y="431"/>
                  </a:lnTo>
                  <a:lnTo>
                    <a:pt x="599" y="431"/>
                  </a:lnTo>
                  <a:lnTo>
                    <a:pt x="599" y="431"/>
                  </a:lnTo>
                  <a:lnTo>
                    <a:pt x="601" y="431"/>
                  </a:lnTo>
                  <a:lnTo>
                    <a:pt x="601" y="431"/>
                  </a:lnTo>
                  <a:lnTo>
                    <a:pt x="601" y="431"/>
                  </a:lnTo>
                  <a:lnTo>
                    <a:pt x="601" y="431"/>
                  </a:lnTo>
                  <a:lnTo>
                    <a:pt x="601" y="431"/>
                  </a:lnTo>
                  <a:lnTo>
                    <a:pt x="601" y="431"/>
                  </a:lnTo>
                  <a:lnTo>
                    <a:pt x="601" y="428"/>
                  </a:lnTo>
                  <a:lnTo>
                    <a:pt x="603" y="426"/>
                  </a:lnTo>
                  <a:lnTo>
                    <a:pt x="606" y="426"/>
                  </a:lnTo>
                  <a:lnTo>
                    <a:pt x="613" y="421"/>
                  </a:lnTo>
                  <a:lnTo>
                    <a:pt x="613" y="421"/>
                  </a:lnTo>
                  <a:lnTo>
                    <a:pt x="615" y="421"/>
                  </a:lnTo>
                  <a:lnTo>
                    <a:pt x="634" y="426"/>
                  </a:lnTo>
                  <a:lnTo>
                    <a:pt x="641" y="426"/>
                  </a:lnTo>
                  <a:lnTo>
                    <a:pt x="646" y="428"/>
                  </a:lnTo>
                  <a:lnTo>
                    <a:pt x="648" y="428"/>
                  </a:lnTo>
                  <a:lnTo>
                    <a:pt x="651" y="428"/>
                  </a:lnTo>
                  <a:lnTo>
                    <a:pt x="655" y="428"/>
                  </a:lnTo>
                  <a:lnTo>
                    <a:pt x="655" y="426"/>
                  </a:lnTo>
                  <a:lnTo>
                    <a:pt x="655" y="426"/>
                  </a:lnTo>
                  <a:lnTo>
                    <a:pt x="655" y="426"/>
                  </a:lnTo>
                  <a:lnTo>
                    <a:pt x="655" y="426"/>
                  </a:lnTo>
                  <a:lnTo>
                    <a:pt x="655" y="424"/>
                  </a:lnTo>
                  <a:lnTo>
                    <a:pt x="658" y="424"/>
                  </a:lnTo>
                  <a:lnTo>
                    <a:pt x="660" y="421"/>
                  </a:lnTo>
                  <a:lnTo>
                    <a:pt x="660" y="421"/>
                  </a:lnTo>
                  <a:lnTo>
                    <a:pt x="660" y="419"/>
                  </a:lnTo>
                  <a:lnTo>
                    <a:pt x="660" y="407"/>
                  </a:lnTo>
                  <a:lnTo>
                    <a:pt x="660" y="407"/>
                  </a:lnTo>
                  <a:lnTo>
                    <a:pt x="662" y="407"/>
                  </a:lnTo>
                  <a:lnTo>
                    <a:pt x="662" y="407"/>
                  </a:lnTo>
                  <a:lnTo>
                    <a:pt x="665" y="405"/>
                  </a:lnTo>
                  <a:lnTo>
                    <a:pt x="665" y="405"/>
                  </a:lnTo>
                  <a:lnTo>
                    <a:pt x="667" y="407"/>
                  </a:lnTo>
                  <a:lnTo>
                    <a:pt x="667" y="410"/>
                  </a:lnTo>
                  <a:lnTo>
                    <a:pt x="667" y="407"/>
                  </a:lnTo>
                  <a:lnTo>
                    <a:pt x="667" y="407"/>
                  </a:lnTo>
                  <a:lnTo>
                    <a:pt x="667" y="407"/>
                  </a:lnTo>
                  <a:lnTo>
                    <a:pt x="667" y="407"/>
                  </a:lnTo>
                  <a:lnTo>
                    <a:pt x="667" y="407"/>
                  </a:lnTo>
                  <a:lnTo>
                    <a:pt x="667" y="405"/>
                  </a:lnTo>
                  <a:lnTo>
                    <a:pt x="669" y="405"/>
                  </a:lnTo>
                  <a:lnTo>
                    <a:pt x="669" y="405"/>
                  </a:lnTo>
                  <a:lnTo>
                    <a:pt x="669" y="405"/>
                  </a:lnTo>
                  <a:lnTo>
                    <a:pt x="669" y="402"/>
                  </a:lnTo>
                  <a:lnTo>
                    <a:pt x="669" y="400"/>
                  </a:lnTo>
                  <a:lnTo>
                    <a:pt x="667" y="400"/>
                  </a:lnTo>
                  <a:lnTo>
                    <a:pt x="667" y="398"/>
                  </a:lnTo>
                  <a:lnTo>
                    <a:pt x="667" y="398"/>
                  </a:lnTo>
                  <a:lnTo>
                    <a:pt x="669" y="398"/>
                  </a:lnTo>
                  <a:lnTo>
                    <a:pt x="669" y="400"/>
                  </a:lnTo>
                  <a:lnTo>
                    <a:pt x="672" y="405"/>
                  </a:lnTo>
                  <a:lnTo>
                    <a:pt x="672" y="405"/>
                  </a:lnTo>
                  <a:lnTo>
                    <a:pt x="674" y="405"/>
                  </a:lnTo>
                  <a:lnTo>
                    <a:pt x="674" y="402"/>
                  </a:lnTo>
                  <a:lnTo>
                    <a:pt x="669" y="398"/>
                  </a:lnTo>
                  <a:lnTo>
                    <a:pt x="669" y="395"/>
                  </a:lnTo>
                  <a:lnTo>
                    <a:pt x="669" y="395"/>
                  </a:lnTo>
                  <a:lnTo>
                    <a:pt x="669" y="393"/>
                  </a:lnTo>
                  <a:lnTo>
                    <a:pt x="669" y="393"/>
                  </a:lnTo>
                  <a:lnTo>
                    <a:pt x="667" y="393"/>
                  </a:lnTo>
                  <a:lnTo>
                    <a:pt x="667" y="393"/>
                  </a:lnTo>
                  <a:lnTo>
                    <a:pt x="669" y="391"/>
                  </a:lnTo>
                  <a:lnTo>
                    <a:pt x="669" y="391"/>
                  </a:lnTo>
                  <a:lnTo>
                    <a:pt x="672" y="393"/>
                  </a:lnTo>
                  <a:lnTo>
                    <a:pt x="672" y="393"/>
                  </a:lnTo>
                  <a:lnTo>
                    <a:pt x="674" y="393"/>
                  </a:lnTo>
                  <a:lnTo>
                    <a:pt x="674" y="391"/>
                  </a:lnTo>
                  <a:lnTo>
                    <a:pt x="679" y="393"/>
                  </a:lnTo>
                  <a:lnTo>
                    <a:pt x="679" y="393"/>
                  </a:lnTo>
                  <a:lnTo>
                    <a:pt x="679" y="391"/>
                  </a:lnTo>
                  <a:lnTo>
                    <a:pt x="679" y="391"/>
                  </a:lnTo>
                  <a:lnTo>
                    <a:pt x="679" y="388"/>
                  </a:lnTo>
                  <a:lnTo>
                    <a:pt x="679" y="388"/>
                  </a:lnTo>
                  <a:lnTo>
                    <a:pt x="677" y="386"/>
                  </a:lnTo>
                  <a:lnTo>
                    <a:pt x="665" y="388"/>
                  </a:lnTo>
                  <a:lnTo>
                    <a:pt x="665" y="388"/>
                  </a:lnTo>
                  <a:lnTo>
                    <a:pt x="662" y="388"/>
                  </a:lnTo>
                  <a:lnTo>
                    <a:pt x="660" y="386"/>
                  </a:lnTo>
                  <a:lnTo>
                    <a:pt x="658" y="386"/>
                  </a:lnTo>
                  <a:lnTo>
                    <a:pt x="660" y="384"/>
                  </a:lnTo>
                  <a:lnTo>
                    <a:pt x="662" y="384"/>
                  </a:lnTo>
                  <a:lnTo>
                    <a:pt x="665" y="384"/>
                  </a:lnTo>
                  <a:lnTo>
                    <a:pt x="667" y="384"/>
                  </a:lnTo>
                  <a:lnTo>
                    <a:pt x="669" y="384"/>
                  </a:lnTo>
                  <a:lnTo>
                    <a:pt x="669" y="384"/>
                  </a:lnTo>
                  <a:lnTo>
                    <a:pt x="672" y="381"/>
                  </a:lnTo>
                  <a:lnTo>
                    <a:pt x="674" y="381"/>
                  </a:lnTo>
                  <a:lnTo>
                    <a:pt x="681" y="381"/>
                  </a:lnTo>
                  <a:lnTo>
                    <a:pt x="684" y="381"/>
                  </a:lnTo>
                  <a:lnTo>
                    <a:pt x="684" y="381"/>
                  </a:lnTo>
                  <a:lnTo>
                    <a:pt x="686" y="384"/>
                  </a:lnTo>
                  <a:lnTo>
                    <a:pt x="691" y="384"/>
                  </a:lnTo>
                  <a:lnTo>
                    <a:pt x="693" y="384"/>
                  </a:lnTo>
                  <a:lnTo>
                    <a:pt x="696" y="384"/>
                  </a:lnTo>
                  <a:lnTo>
                    <a:pt x="696" y="381"/>
                  </a:lnTo>
                  <a:lnTo>
                    <a:pt x="691" y="379"/>
                  </a:lnTo>
                  <a:lnTo>
                    <a:pt x="691" y="376"/>
                  </a:lnTo>
                  <a:lnTo>
                    <a:pt x="693" y="376"/>
                  </a:lnTo>
                  <a:lnTo>
                    <a:pt x="696" y="376"/>
                  </a:lnTo>
                  <a:lnTo>
                    <a:pt x="696" y="376"/>
                  </a:lnTo>
                  <a:lnTo>
                    <a:pt x="698" y="374"/>
                  </a:lnTo>
                  <a:lnTo>
                    <a:pt x="696" y="372"/>
                  </a:lnTo>
                  <a:lnTo>
                    <a:pt x="696" y="369"/>
                  </a:lnTo>
                  <a:lnTo>
                    <a:pt x="696" y="367"/>
                  </a:lnTo>
                  <a:lnTo>
                    <a:pt x="693" y="367"/>
                  </a:lnTo>
                  <a:lnTo>
                    <a:pt x="693" y="362"/>
                  </a:lnTo>
                  <a:lnTo>
                    <a:pt x="693" y="362"/>
                  </a:lnTo>
                  <a:lnTo>
                    <a:pt x="691" y="360"/>
                  </a:lnTo>
                  <a:lnTo>
                    <a:pt x="691" y="357"/>
                  </a:lnTo>
                  <a:lnTo>
                    <a:pt x="693" y="357"/>
                  </a:lnTo>
                  <a:lnTo>
                    <a:pt x="696" y="355"/>
                  </a:lnTo>
                  <a:lnTo>
                    <a:pt x="698" y="355"/>
                  </a:lnTo>
                  <a:lnTo>
                    <a:pt x="698" y="355"/>
                  </a:lnTo>
                  <a:lnTo>
                    <a:pt x="696" y="350"/>
                  </a:lnTo>
                  <a:lnTo>
                    <a:pt x="698" y="348"/>
                  </a:lnTo>
                  <a:lnTo>
                    <a:pt x="698" y="346"/>
                  </a:lnTo>
                  <a:lnTo>
                    <a:pt x="698" y="346"/>
                  </a:lnTo>
                  <a:lnTo>
                    <a:pt x="700" y="343"/>
                  </a:lnTo>
                  <a:lnTo>
                    <a:pt x="700" y="343"/>
                  </a:lnTo>
                  <a:lnTo>
                    <a:pt x="700" y="341"/>
                  </a:lnTo>
                  <a:lnTo>
                    <a:pt x="703" y="341"/>
                  </a:lnTo>
                  <a:lnTo>
                    <a:pt x="703" y="341"/>
                  </a:lnTo>
                  <a:lnTo>
                    <a:pt x="705" y="341"/>
                  </a:lnTo>
                  <a:lnTo>
                    <a:pt x="705" y="343"/>
                  </a:lnTo>
                  <a:lnTo>
                    <a:pt x="705" y="343"/>
                  </a:lnTo>
                  <a:lnTo>
                    <a:pt x="707" y="343"/>
                  </a:lnTo>
                  <a:lnTo>
                    <a:pt x="707" y="343"/>
                  </a:lnTo>
                  <a:lnTo>
                    <a:pt x="710" y="348"/>
                  </a:lnTo>
                  <a:lnTo>
                    <a:pt x="712" y="348"/>
                  </a:lnTo>
                  <a:lnTo>
                    <a:pt x="712" y="348"/>
                  </a:lnTo>
                  <a:lnTo>
                    <a:pt x="712" y="350"/>
                  </a:lnTo>
                  <a:lnTo>
                    <a:pt x="714" y="350"/>
                  </a:lnTo>
                  <a:lnTo>
                    <a:pt x="714" y="353"/>
                  </a:lnTo>
                  <a:lnTo>
                    <a:pt x="714" y="353"/>
                  </a:lnTo>
                  <a:lnTo>
                    <a:pt x="717" y="353"/>
                  </a:lnTo>
                  <a:lnTo>
                    <a:pt x="719" y="353"/>
                  </a:lnTo>
                  <a:lnTo>
                    <a:pt x="719" y="353"/>
                  </a:lnTo>
                  <a:lnTo>
                    <a:pt x="722" y="348"/>
                  </a:lnTo>
                  <a:lnTo>
                    <a:pt x="722" y="348"/>
                  </a:lnTo>
                  <a:lnTo>
                    <a:pt x="724" y="348"/>
                  </a:lnTo>
                  <a:lnTo>
                    <a:pt x="733" y="343"/>
                  </a:lnTo>
                  <a:lnTo>
                    <a:pt x="738" y="341"/>
                  </a:lnTo>
                  <a:lnTo>
                    <a:pt x="743" y="339"/>
                  </a:lnTo>
                  <a:lnTo>
                    <a:pt x="748" y="336"/>
                  </a:lnTo>
                  <a:lnTo>
                    <a:pt x="750" y="334"/>
                  </a:lnTo>
                  <a:lnTo>
                    <a:pt x="752" y="324"/>
                  </a:lnTo>
                  <a:lnTo>
                    <a:pt x="755" y="324"/>
                  </a:lnTo>
                  <a:lnTo>
                    <a:pt x="757" y="327"/>
                  </a:lnTo>
                  <a:lnTo>
                    <a:pt x="757" y="327"/>
                  </a:lnTo>
                  <a:lnTo>
                    <a:pt x="757" y="327"/>
                  </a:lnTo>
                  <a:lnTo>
                    <a:pt x="757" y="329"/>
                  </a:lnTo>
                  <a:lnTo>
                    <a:pt x="759" y="329"/>
                  </a:lnTo>
                  <a:lnTo>
                    <a:pt x="759" y="329"/>
                  </a:lnTo>
                  <a:lnTo>
                    <a:pt x="769" y="341"/>
                  </a:lnTo>
                  <a:lnTo>
                    <a:pt x="769" y="341"/>
                  </a:lnTo>
                  <a:lnTo>
                    <a:pt x="769" y="343"/>
                  </a:lnTo>
                  <a:lnTo>
                    <a:pt x="769" y="341"/>
                  </a:lnTo>
                  <a:lnTo>
                    <a:pt x="766" y="341"/>
                  </a:lnTo>
                  <a:lnTo>
                    <a:pt x="766" y="341"/>
                  </a:lnTo>
                  <a:lnTo>
                    <a:pt x="766" y="341"/>
                  </a:lnTo>
                  <a:lnTo>
                    <a:pt x="766" y="343"/>
                  </a:lnTo>
                  <a:lnTo>
                    <a:pt x="766" y="343"/>
                  </a:lnTo>
                  <a:lnTo>
                    <a:pt x="771" y="346"/>
                  </a:lnTo>
                  <a:lnTo>
                    <a:pt x="774" y="346"/>
                  </a:lnTo>
                  <a:lnTo>
                    <a:pt x="774" y="348"/>
                  </a:lnTo>
                  <a:lnTo>
                    <a:pt x="774" y="348"/>
                  </a:lnTo>
                  <a:lnTo>
                    <a:pt x="774" y="348"/>
                  </a:lnTo>
                  <a:lnTo>
                    <a:pt x="771" y="350"/>
                  </a:lnTo>
                  <a:lnTo>
                    <a:pt x="771" y="350"/>
                  </a:lnTo>
                  <a:lnTo>
                    <a:pt x="771" y="350"/>
                  </a:lnTo>
                  <a:lnTo>
                    <a:pt x="771" y="350"/>
                  </a:lnTo>
                  <a:lnTo>
                    <a:pt x="771" y="350"/>
                  </a:lnTo>
                  <a:lnTo>
                    <a:pt x="769" y="350"/>
                  </a:lnTo>
                  <a:lnTo>
                    <a:pt x="769" y="350"/>
                  </a:lnTo>
                  <a:lnTo>
                    <a:pt x="769" y="353"/>
                  </a:lnTo>
                  <a:lnTo>
                    <a:pt x="764" y="355"/>
                  </a:lnTo>
                  <a:lnTo>
                    <a:pt x="764" y="357"/>
                  </a:lnTo>
                  <a:lnTo>
                    <a:pt x="762" y="357"/>
                  </a:lnTo>
                  <a:lnTo>
                    <a:pt x="762" y="357"/>
                  </a:lnTo>
                  <a:lnTo>
                    <a:pt x="762" y="357"/>
                  </a:lnTo>
                  <a:lnTo>
                    <a:pt x="759" y="357"/>
                  </a:lnTo>
                  <a:lnTo>
                    <a:pt x="759" y="360"/>
                  </a:lnTo>
                  <a:lnTo>
                    <a:pt x="759" y="362"/>
                  </a:lnTo>
                  <a:lnTo>
                    <a:pt x="757" y="362"/>
                  </a:lnTo>
                  <a:lnTo>
                    <a:pt x="757" y="362"/>
                  </a:lnTo>
                  <a:lnTo>
                    <a:pt x="755" y="362"/>
                  </a:lnTo>
                  <a:lnTo>
                    <a:pt x="752" y="365"/>
                  </a:lnTo>
                  <a:lnTo>
                    <a:pt x="752" y="365"/>
                  </a:lnTo>
                  <a:lnTo>
                    <a:pt x="752" y="367"/>
                  </a:lnTo>
                  <a:lnTo>
                    <a:pt x="752" y="367"/>
                  </a:lnTo>
                  <a:lnTo>
                    <a:pt x="752" y="367"/>
                  </a:lnTo>
                  <a:lnTo>
                    <a:pt x="752" y="369"/>
                  </a:lnTo>
                  <a:lnTo>
                    <a:pt x="752" y="367"/>
                  </a:lnTo>
                  <a:lnTo>
                    <a:pt x="752" y="369"/>
                  </a:lnTo>
                  <a:lnTo>
                    <a:pt x="752" y="369"/>
                  </a:lnTo>
                  <a:lnTo>
                    <a:pt x="752" y="369"/>
                  </a:lnTo>
                  <a:lnTo>
                    <a:pt x="752" y="372"/>
                  </a:lnTo>
                  <a:lnTo>
                    <a:pt x="755" y="372"/>
                  </a:lnTo>
                  <a:lnTo>
                    <a:pt x="757" y="374"/>
                  </a:lnTo>
                  <a:lnTo>
                    <a:pt x="757" y="372"/>
                  </a:lnTo>
                  <a:lnTo>
                    <a:pt x="759" y="372"/>
                  </a:lnTo>
                  <a:lnTo>
                    <a:pt x="759" y="372"/>
                  </a:lnTo>
                  <a:lnTo>
                    <a:pt x="759" y="374"/>
                  </a:lnTo>
                  <a:lnTo>
                    <a:pt x="762" y="374"/>
                  </a:lnTo>
                  <a:lnTo>
                    <a:pt x="762" y="379"/>
                  </a:lnTo>
                  <a:lnTo>
                    <a:pt x="764" y="381"/>
                  </a:lnTo>
                  <a:lnTo>
                    <a:pt x="766" y="384"/>
                  </a:lnTo>
                  <a:lnTo>
                    <a:pt x="769" y="384"/>
                  </a:lnTo>
                  <a:lnTo>
                    <a:pt x="769" y="384"/>
                  </a:lnTo>
                  <a:lnTo>
                    <a:pt x="778" y="381"/>
                  </a:lnTo>
                  <a:lnTo>
                    <a:pt x="783" y="381"/>
                  </a:lnTo>
                  <a:lnTo>
                    <a:pt x="783" y="381"/>
                  </a:lnTo>
                  <a:lnTo>
                    <a:pt x="785" y="379"/>
                  </a:lnTo>
                  <a:lnTo>
                    <a:pt x="788" y="379"/>
                  </a:lnTo>
                  <a:lnTo>
                    <a:pt x="795" y="379"/>
                  </a:lnTo>
                  <a:lnTo>
                    <a:pt x="795" y="379"/>
                  </a:lnTo>
                  <a:lnTo>
                    <a:pt x="797" y="376"/>
                  </a:lnTo>
                  <a:lnTo>
                    <a:pt x="797" y="376"/>
                  </a:lnTo>
                  <a:lnTo>
                    <a:pt x="797" y="374"/>
                  </a:lnTo>
                  <a:lnTo>
                    <a:pt x="800" y="374"/>
                  </a:lnTo>
                  <a:lnTo>
                    <a:pt x="800" y="374"/>
                  </a:lnTo>
                  <a:lnTo>
                    <a:pt x="800" y="376"/>
                  </a:lnTo>
                  <a:lnTo>
                    <a:pt x="800" y="376"/>
                  </a:lnTo>
                  <a:lnTo>
                    <a:pt x="802" y="376"/>
                  </a:lnTo>
                  <a:lnTo>
                    <a:pt x="802" y="376"/>
                  </a:lnTo>
                  <a:lnTo>
                    <a:pt x="804" y="376"/>
                  </a:lnTo>
                  <a:lnTo>
                    <a:pt x="804" y="376"/>
                  </a:lnTo>
                  <a:lnTo>
                    <a:pt x="807" y="379"/>
                  </a:lnTo>
                  <a:lnTo>
                    <a:pt x="809" y="379"/>
                  </a:lnTo>
                  <a:lnTo>
                    <a:pt x="809" y="379"/>
                  </a:lnTo>
                  <a:lnTo>
                    <a:pt x="809" y="381"/>
                  </a:lnTo>
                  <a:lnTo>
                    <a:pt x="811" y="381"/>
                  </a:lnTo>
                  <a:lnTo>
                    <a:pt x="811" y="381"/>
                  </a:lnTo>
                  <a:lnTo>
                    <a:pt x="811" y="384"/>
                  </a:lnTo>
                  <a:lnTo>
                    <a:pt x="816" y="384"/>
                  </a:lnTo>
                  <a:lnTo>
                    <a:pt x="816" y="384"/>
                  </a:lnTo>
                  <a:lnTo>
                    <a:pt x="816" y="381"/>
                  </a:lnTo>
                  <a:lnTo>
                    <a:pt x="816" y="381"/>
                  </a:lnTo>
                  <a:lnTo>
                    <a:pt x="816" y="379"/>
                  </a:lnTo>
                  <a:lnTo>
                    <a:pt x="819" y="379"/>
                  </a:lnTo>
                  <a:lnTo>
                    <a:pt x="819" y="379"/>
                  </a:lnTo>
                  <a:lnTo>
                    <a:pt x="821" y="381"/>
                  </a:lnTo>
                  <a:lnTo>
                    <a:pt x="821" y="384"/>
                  </a:lnTo>
                  <a:lnTo>
                    <a:pt x="821" y="386"/>
                  </a:lnTo>
                  <a:lnTo>
                    <a:pt x="821" y="386"/>
                  </a:lnTo>
                  <a:lnTo>
                    <a:pt x="821" y="386"/>
                  </a:lnTo>
                  <a:lnTo>
                    <a:pt x="823" y="386"/>
                  </a:lnTo>
                  <a:lnTo>
                    <a:pt x="826" y="386"/>
                  </a:lnTo>
                  <a:lnTo>
                    <a:pt x="826" y="384"/>
                  </a:lnTo>
                  <a:lnTo>
                    <a:pt x="826" y="384"/>
                  </a:lnTo>
                  <a:lnTo>
                    <a:pt x="828" y="381"/>
                  </a:lnTo>
                  <a:lnTo>
                    <a:pt x="828" y="379"/>
                  </a:lnTo>
                  <a:lnTo>
                    <a:pt x="830" y="379"/>
                  </a:lnTo>
                  <a:lnTo>
                    <a:pt x="833" y="379"/>
                  </a:lnTo>
                  <a:lnTo>
                    <a:pt x="835" y="379"/>
                  </a:lnTo>
                  <a:lnTo>
                    <a:pt x="835" y="379"/>
                  </a:lnTo>
                  <a:lnTo>
                    <a:pt x="835" y="379"/>
                  </a:lnTo>
                  <a:lnTo>
                    <a:pt x="837" y="379"/>
                  </a:lnTo>
                  <a:lnTo>
                    <a:pt x="837" y="381"/>
                  </a:lnTo>
                  <a:lnTo>
                    <a:pt x="837" y="381"/>
                  </a:lnTo>
                  <a:lnTo>
                    <a:pt x="840" y="381"/>
                  </a:lnTo>
                  <a:lnTo>
                    <a:pt x="840" y="379"/>
                  </a:lnTo>
                  <a:lnTo>
                    <a:pt x="840" y="379"/>
                  </a:lnTo>
                  <a:lnTo>
                    <a:pt x="837" y="379"/>
                  </a:lnTo>
                  <a:lnTo>
                    <a:pt x="837" y="379"/>
                  </a:lnTo>
                  <a:lnTo>
                    <a:pt x="837" y="376"/>
                  </a:lnTo>
                  <a:lnTo>
                    <a:pt x="835" y="376"/>
                  </a:lnTo>
                  <a:lnTo>
                    <a:pt x="835" y="376"/>
                  </a:lnTo>
                  <a:lnTo>
                    <a:pt x="835" y="376"/>
                  </a:lnTo>
                  <a:lnTo>
                    <a:pt x="835" y="374"/>
                  </a:lnTo>
                  <a:lnTo>
                    <a:pt x="840" y="372"/>
                  </a:lnTo>
                  <a:lnTo>
                    <a:pt x="842" y="372"/>
                  </a:lnTo>
                  <a:lnTo>
                    <a:pt x="842" y="369"/>
                  </a:lnTo>
                  <a:lnTo>
                    <a:pt x="842" y="367"/>
                  </a:lnTo>
                  <a:lnTo>
                    <a:pt x="842" y="367"/>
                  </a:lnTo>
                  <a:lnTo>
                    <a:pt x="847" y="365"/>
                  </a:lnTo>
                  <a:lnTo>
                    <a:pt x="847" y="365"/>
                  </a:lnTo>
                  <a:lnTo>
                    <a:pt x="849" y="365"/>
                  </a:lnTo>
                  <a:lnTo>
                    <a:pt x="849" y="365"/>
                  </a:lnTo>
                  <a:lnTo>
                    <a:pt x="852" y="365"/>
                  </a:lnTo>
                  <a:lnTo>
                    <a:pt x="852" y="365"/>
                  </a:lnTo>
                  <a:lnTo>
                    <a:pt x="852" y="365"/>
                  </a:lnTo>
                  <a:lnTo>
                    <a:pt x="852" y="367"/>
                  </a:lnTo>
                  <a:lnTo>
                    <a:pt x="852" y="367"/>
                  </a:lnTo>
                  <a:lnTo>
                    <a:pt x="849" y="367"/>
                  </a:lnTo>
                  <a:lnTo>
                    <a:pt x="849" y="367"/>
                  </a:lnTo>
                  <a:lnTo>
                    <a:pt x="849" y="367"/>
                  </a:lnTo>
                  <a:lnTo>
                    <a:pt x="849" y="367"/>
                  </a:lnTo>
                  <a:lnTo>
                    <a:pt x="849" y="367"/>
                  </a:lnTo>
                  <a:lnTo>
                    <a:pt x="852" y="367"/>
                  </a:lnTo>
                  <a:lnTo>
                    <a:pt x="852" y="367"/>
                  </a:lnTo>
                  <a:lnTo>
                    <a:pt x="856" y="369"/>
                  </a:lnTo>
                  <a:lnTo>
                    <a:pt x="856" y="369"/>
                  </a:lnTo>
                  <a:lnTo>
                    <a:pt x="859" y="369"/>
                  </a:lnTo>
                  <a:lnTo>
                    <a:pt x="859" y="369"/>
                  </a:lnTo>
                  <a:lnTo>
                    <a:pt x="859" y="367"/>
                  </a:lnTo>
                  <a:lnTo>
                    <a:pt x="861" y="365"/>
                  </a:lnTo>
                  <a:lnTo>
                    <a:pt x="861" y="365"/>
                  </a:lnTo>
                  <a:lnTo>
                    <a:pt x="859" y="365"/>
                  </a:lnTo>
                  <a:lnTo>
                    <a:pt x="859" y="365"/>
                  </a:lnTo>
                  <a:lnTo>
                    <a:pt x="859" y="365"/>
                  </a:lnTo>
                  <a:lnTo>
                    <a:pt x="856" y="362"/>
                  </a:lnTo>
                  <a:lnTo>
                    <a:pt x="856" y="362"/>
                  </a:lnTo>
                  <a:lnTo>
                    <a:pt x="856" y="362"/>
                  </a:lnTo>
                  <a:lnTo>
                    <a:pt x="856" y="360"/>
                  </a:lnTo>
                  <a:lnTo>
                    <a:pt x="856" y="360"/>
                  </a:lnTo>
                  <a:lnTo>
                    <a:pt x="856" y="357"/>
                  </a:lnTo>
                  <a:lnTo>
                    <a:pt x="856" y="357"/>
                  </a:lnTo>
                  <a:lnTo>
                    <a:pt x="856" y="357"/>
                  </a:lnTo>
                  <a:lnTo>
                    <a:pt x="856" y="357"/>
                  </a:lnTo>
                  <a:lnTo>
                    <a:pt x="856" y="355"/>
                  </a:lnTo>
                  <a:lnTo>
                    <a:pt x="859" y="355"/>
                  </a:lnTo>
                  <a:lnTo>
                    <a:pt x="859" y="355"/>
                  </a:lnTo>
                  <a:lnTo>
                    <a:pt x="861" y="357"/>
                  </a:lnTo>
                  <a:lnTo>
                    <a:pt x="863" y="360"/>
                  </a:lnTo>
                  <a:lnTo>
                    <a:pt x="863" y="360"/>
                  </a:lnTo>
                  <a:lnTo>
                    <a:pt x="868" y="362"/>
                  </a:lnTo>
                  <a:lnTo>
                    <a:pt x="871" y="362"/>
                  </a:lnTo>
                  <a:lnTo>
                    <a:pt x="871" y="360"/>
                  </a:lnTo>
                  <a:lnTo>
                    <a:pt x="871" y="360"/>
                  </a:lnTo>
                  <a:lnTo>
                    <a:pt x="873" y="360"/>
                  </a:lnTo>
                  <a:lnTo>
                    <a:pt x="873" y="357"/>
                  </a:lnTo>
                  <a:lnTo>
                    <a:pt x="873" y="357"/>
                  </a:lnTo>
                  <a:lnTo>
                    <a:pt x="873" y="357"/>
                  </a:lnTo>
                  <a:lnTo>
                    <a:pt x="875" y="357"/>
                  </a:lnTo>
                  <a:lnTo>
                    <a:pt x="878" y="357"/>
                  </a:lnTo>
                  <a:lnTo>
                    <a:pt x="878" y="353"/>
                  </a:lnTo>
                  <a:lnTo>
                    <a:pt x="878" y="350"/>
                  </a:lnTo>
                  <a:lnTo>
                    <a:pt x="880" y="350"/>
                  </a:lnTo>
                  <a:lnTo>
                    <a:pt x="885" y="348"/>
                  </a:lnTo>
                  <a:lnTo>
                    <a:pt x="889" y="346"/>
                  </a:lnTo>
                  <a:lnTo>
                    <a:pt x="894" y="343"/>
                  </a:lnTo>
                  <a:lnTo>
                    <a:pt x="897" y="343"/>
                  </a:lnTo>
                  <a:lnTo>
                    <a:pt x="897" y="341"/>
                  </a:lnTo>
                  <a:lnTo>
                    <a:pt x="897" y="339"/>
                  </a:lnTo>
                  <a:close/>
                  <a:moveTo>
                    <a:pt x="766" y="331"/>
                  </a:moveTo>
                  <a:lnTo>
                    <a:pt x="764" y="331"/>
                  </a:lnTo>
                  <a:lnTo>
                    <a:pt x="764" y="329"/>
                  </a:lnTo>
                  <a:lnTo>
                    <a:pt x="762" y="329"/>
                  </a:lnTo>
                  <a:lnTo>
                    <a:pt x="762" y="329"/>
                  </a:lnTo>
                  <a:lnTo>
                    <a:pt x="762" y="327"/>
                  </a:lnTo>
                  <a:lnTo>
                    <a:pt x="762" y="327"/>
                  </a:lnTo>
                  <a:lnTo>
                    <a:pt x="764" y="327"/>
                  </a:lnTo>
                  <a:lnTo>
                    <a:pt x="764" y="329"/>
                  </a:lnTo>
                  <a:lnTo>
                    <a:pt x="766" y="329"/>
                  </a:lnTo>
                  <a:lnTo>
                    <a:pt x="766" y="331"/>
                  </a:lnTo>
                  <a:lnTo>
                    <a:pt x="766" y="331"/>
                  </a:lnTo>
                  <a:lnTo>
                    <a:pt x="766" y="331"/>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10" name="Google Shape;810;p50"/>
            <p:cNvSpPr/>
            <p:nvPr/>
          </p:nvSpPr>
          <p:spPr>
            <a:xfrm>
              <a:off x="7497396" y="4357689"/>
              <a:ext cx="146015" cy="254908"/>
            </a:xfrm>
            <a:custGeom>
              <a:pathLst>
                <a:path extrusionOk="0" h="206" w="118">
                  <a:moveTo>
                    <a:pt x="109" y="112"/>
                  </a:moveTo>
                  <a:lnTo>
                    <a:pt x="109" y="112"/>
                  </a:lnTo>
                  <a:lnTo>
                    <a:pt x="109" y="112"/>
                  </a:lnTo>
                  <a:lnTo>
                    <a:pt x="109" y="114"/>
                  </a:lnTo>
                  <a:lnTo>
                    <a:pt x="109" y="114"/>
                  </a:lnTo>
                  <a:lnTo>
                    <a:pt x="111" y="114"/>
                  </a:lnTo>
                  <a:lnTo>
                    <a:pt x="111" y="114"/>
                  </a:lnTo>
                  <a:lnTo>
                    <a:pt x="111" y="116"/>
                  </a:lnTo>
                  <a:lnTo>
                    <a:pt x="111" y="116"/>
                  </a:lnTo>
                  <a:lnTo>
                    <a:pt x="114" y="119"/>
                  </a:lnTo>
                  <a:lnTo>
                    <a:pt x="114" y="119"/>
                  </a:lnTo>
                  <a:lnTo>
                    <a:pt x="114" y="123"/>
                  </a:lnTo>
                  <a:lnTo>
                    <a:pt x="114" y="123"/>
                  </a:lnTo>
                  <a:lnTo>
                    <a:pt x="114" y="123"/>
                  </a:lnTo>
                  <a:lnTo>
                    <a:pt x="114" y="123"/>
                  </a:lnTo>
                  <a:lnTo>
                    <a:pt x="114" y="123"/>
                  </a:lnTo>
                  <a:lnTo>
                    <a:pt x="114" y="123"/>
                  </a:lnTo>
                  <a:lnTo>
                    <a:pt x="114" y="123"/>
                  </a:lnTo>
                  <a:lnTo>
                    <a:pt x="114" y="123"/>
                  </a:lnTo>
                  <a:lnTo>
                    <a:pt x="114" y="123"/>
                  </a:lnTo>
                  <a:lnTo>
                    <a:pt x="114" y="123"/>
                  </a:lnTo>
                  <a:lnTo>
                    <a:pt x="114" y="123"/>
                  </a:lnTo>
                  <a:lnTo>
                    <a:pt x="114" y="119"/>
                  </a:lnTo>
                  <a:lnTo>
                    <a:pt x="114" y="116"/>
                  </a:lnTo>
                  <a:lnTo>
                    <a:pt x="111" y="114"/>
                  </a:lnTo>
                  <a:lnTo>
                    <a:pt x="111" y="114"/>
                  </a:lnTo>
                  <a:lnTo>
                    <a:pt x="111" y="114"/>
                  </a:lnTo>
                  <a:lnTo>
                    <a:pt x="111" y="112"/>
                  </a:lnTo>
                  <a:lnTo>
                    <a:pt x="111" y="112"/>
                  </a:lnTo>
                  <a:lnTo>
                    <a:pt x="109" y="109"/>
                  </a:lnTo>
                  <a:lnTo>
                    <a:pt x="109" y="109"/>
                  </a:lnTo>
                  <a:lnTo>
                    <a:pt x="109" y="112"/>
                  </a:lnTo>
                  <a:lnTo>
                    <a:pt x="109" y="112"/>
                  </a:lnTo>
                  <a:lnTo>
                    <a:pt x="109" y="112"/>
                  </a:lnTo>
                  <a:close/>
                  <a:moveTo>
                    <a:pt x="12" y="10"/>
                  </a:moveTo>
                  <a:lnTo>
                    <a:pt x="14" y="12"/>
                  </a:lnTo>
                  <a:lnTo>
                    <a:pt x="14" y="12"/>
                  </a:lnTo>
                  <a:lnTo>
                    <a:pt x="14" y="12"/>
                  </a:lnTo>
                  <a:lnTo>
                    <a:pt x="14" y="10"/>
                  </a:lnTo>
                  <a:lnTo>
                    <a:pt x="17" y="10"/>
                  </a:lnTo>
                  <a:lnTo>
                    <a:pt x="17" y="12"/>
                  </a:lnTo>
                  <a:lnTo>
                    <a:pt x="17" y="12"/>
                  </a:lnTo>
                  <a:lnTo>
                    <a:pt x="17" y="12"/>
                  </a:lnTo>
                  <a:lnTo>
                    <a:pt x="19" y="12"/>
                  </a:lnTo>
                  <a:lnTo>
                    <a:pt x="19" y="10"/>
                  </a:lnTo>
                  <a:lnTo>
                    <a:pt x="17" y="10"/>
                  </a:lnTo>
                  <a:lnTo>
                    <a:pt x="17" y="10"/>
                  </a:lnTo>
                  <a:lnTo>
                    <a:pt x="17" y="10"/>
                  </a:lnTo>
                  <a:lnTo>
                    <a:pt x="17" y="10"/>
                  </a:lnTo>
                  <a:lnTo>
                    <a:pt x="17" y="10"/>
                  </a:lnTo>
                  <a:lnTo>
                    <a:pt x="17" y="8"/>
                  </a:lnTo>
                  <a:lnTo>
                    <a:pt x="14" y="8"/>
                  </a:lnTo>
                  <a:lnTo>
                    <a:pt x="14" y="8"/>
                  </a:lnTo>
                  <a:lnTo>
                    <a:pt x="14" y="8"/>
                  </a:lnTo>
                  <a:lnTo>
                    <a:pt x="14" y="8"/>
                  </a:lnTo>
                  <a:lnTo>
                    <a:pt x="14" y="8"/>
                  </a:lnTo>
                  <a:lnTo>
                    <a:pt x="14" y="8"/>
                  </a:lnTo>
                  <a:lnTo>
                    <a:pt x="14" y="8"/>
                  </a:lnTo>
                  <a:lnTo>
                    <a:pt x="14" y="8"/>
                  </a:lnTo>
                  <a:lnTo>
                    <a:pt x="14" y="8"/>
                  </a:lnTo>
                  <a:lnTo>
                    <a:pt x="14" y="5"/>
                  </a:lnTo>
                  <a:lnTo>
                    <a:pt x="14" y="5"/>
                  </a:lnTo>
                  <a:lnTo>
                    <a:pt x="14" y="5"/>
                  </a:lnTo>
                  <a:lnTo>
                    <a:pt x="14" y="5"/>
                  </a:lnTo>
                  <a:lnTo>
                    <a:pt x="14" y="5"/>
                  </a:lnTo>
                  <a:lnTo>
                    <a:pt x="12" y="5"/>
                  </a:lnTo>
                  <a:lnTo>
                    <a:pt x="12" y="5"/>
                  </a:lnTo>
                  <a:lnTo>
                    <a:pt x="12" y="5"/>
                  </a:lnTo>
                  <a:lnTo>
                    <a:pt x="12" y="5"/>
                  </a:lnTo>
                  <a:lnTo>
                    <a:pt x="12" y="8"/>
                  </a:lnTo>
                  <a:lnTo>
                    <a:pt x="12" y="10"/>
                  </a:lnTo>
                  <a:lnTo>
                    <a:pt x="12" y="10"/>
                  </a:lnTo>
                  <a:close/>
                  <a:moveTo>
                    <a:pt x="3" y="38"/>
                  </a:moveTo>
                  <a:lnTo>
                    <a:pt x="3" y="38"/>
                  </a:lnTo>
                  <a:lnTo>
                    <a:pt x="5" y="41"/>
                  </a:lnTo>
                  <a:lnTo>
                    <a:pt x="5" y="41"/>
                  </a:lnTo>
                  <a:lnTo>
                    <a:pt x="5" y="41"/>
                  </a:lnTo>
                  <a:lnTo>
                    <a:pt x="5" y="41"/>
                  </a:lnTo>
                  <a:lnTo>
                    <a:pt x="7" y="41"/>
                  </a:lnTo>
                  <a:lnTo>
                    <a:pt x="7" y="41"/>
                  </a:lnTo>
                  <a:lnTo>
                    <a:pt x="10" y="41"/>
                  </a:lnTo>
                  <a:lnTo>
                    <a:pt x="12" y="43"/>
                  </a:lnTo>
                  <a:lnTo>
                    <a:pt x="12" y="43"/>
                  </a:lnTo>
                  <a:lnTo>
                    <a:pt x="12" y="43"/>
                  </a:lnTo>
                  <a:lnTo>
                    <a:pt x="12" y="45"/>
                  </a:lnTo>
                  <a:lnTo>
                    <a:pt x="14" y="45"/>
                  </a:lnTo>
                  <a:lnTo>
                    <a:pt x="14" y="45"/>
                  </a:lnTo>
                  <a:lnTo>
                    <a:pt x="14" y="45"/>
                  </a:lnTo>
                  <a:lnTo>
                    <a:pt x="12" y="43"/>
                  </a:lnTo>
                  <a:lnTo>
                    <a:pt x="12" y="43"/>
                  </a:lnTo>
                  <a:lnTo>
                    <a:pt x="12" y="43"/>
                  </a:lnTo>
                  <a:lnTo>
                    <a:pt x="14" y="43"/>
                  </a:lnTo>
                  <a:lnTo>
                    <a:pt x="14" y="43"/>
                  </a:lnTo>
                  <a:lnTo>
                    <a:pt x="14" y="43"/>
                  </a:lnTo>
                  <a:lnTo>
                    <a:pt x="12" y="41"/>
                  </a:lnTo>
                  <a:lnTo>
                    <a:pt x="12" y="41"/>
                  </a:lnTo>
                  <a:lnTo>
                    <a:pt x="10" y="38"/>
                  </a:lnTo>
                  <a:lnTo>
                    <a:pt x="7" y="38"/>
                  </a:lnTo>
                  <a:lnTo>
                    <a:pt x="7" y="38"/>
                  </a:lnTo>
                  <a:lnTo>
                    <a:pt x="5" y="38"/>
                  </a:lnTo>
                  <a:lnTo>
                    <a:pt x="3" y="38"/>
                  </a:lnTo>
                  <a:close/>
                  <a:moveTo>
                    <a:pt x="5" y="17"/>
                  </a:moveTo>
                  <a:lnTo>
                    <a:pt x="5" y="17"/>
                  </a:lnTo>
                  <a:lnTo>
                    <a:pt x="5" y="17"/>
                  </a:lnTo>
                  <a:lnTo>
                    <a:pt x="5" y="17"/>
                  </a:lnTo>
                  <a:lnTo>
                    <a:pt x="5" y="17"/>
                  </a:lnTo>
                  <a:lnTo>
                    <a:pt x="3" y="17"/>
                  </a:lnTo>
                  <a:lnTo>
                    <a:pt x="3" y="17"/>
                  </a:lnTo>
                  <a:lnTo>
                    <a:pt x="3" y="15"/>
                  </a:lnTo>
                  <a:lnTo>
                    <a:pt x="3" y="15"/>
                  </a:lnTo>
                  <a:lnTo>
                    <a:pt x="3" y="15"/>
                  </a:lnTo>
                  <a:lnTo>
                    <a:pt x="0" y="15"/>
                  </a:lnTo>
                  <a:lnTo>
                    <a:pt x="0" y="17"/>
                  </a:lnTo>
                  <a:lnTo>
                    <a:pt x="3" y="19"/>
                  </a:lnTo>
                  <a:lnTo>
                    <a:pt x="3" y="19"/>
                  </a:lnTo>
                  <a:lnTo>
                    <a:pt x="5" y="19"/>
                  </a:lnTo>
                  <a:lnTo>
                    <a:pt x="5" y="17"/>
                  </a:lnTo>
                  <a:close/>
                  <a:moveTo>
                    <a:pt x="118" y="147"/>
                  </a:moveTo>
                  <a:lnTo>
                    <a:pt x="118" y="145"/>
                  </a:lnTo>
                  <a:lnTo>
                    <a:pt x="118" y="145"/>
                  </a:lnTo>
                  <a:lnTo>
                    <a:pt x="118" y="133"/>
                  </a:lnTo>
                  <a:lnTo>
                    <a:pt x="116" y="128"/>
                  </a:lnTo>
                  <a:lnTo>
                    <a:pt x="116" y="126"/>
                  </a:lnTo>
                  <a:lnTo>
                    <a:pt x="116" y="126"/>
                  </a:lnTo>
                  <a:lnTo>
                    <a:pt x="116" y="126"/>
                  </a:lnTo>
                  <a:lnTo>
                    <a:pt x="114" y="123"/>
                  </a:lnTo>
                  <a:lnTo>
                    <a:pt x="114" y="123"/>
                  </a:lnTo>
                  <a:lnTo>
                    <a:pt x="114" y="123"/>
                  </a:lnTo>
                  <a:lnTo>
                    <a:pt x="114" y="126"/>
                  </a:lnTo>
                  <a:lnTo>
                    <a:pt x="114" y="126"/>
                  </a:lnTo>
                  <a:lnTo>
                    <a:pt x="114" y="126"/>
                  </a:lnTo>
                  <a:lnTo>
                    <a:pt x="114" y="126"/>
                  </a:lnTo>
                  <a:lnTo>
                    <a:pt x="114" y="126"/>
                  </a:lnTo>
                  <a:lnTo>
                    <a:pt x="114" y="126"/>
                  </a:lnTo>
                  <a:lnTo>
                    <a:pt x="114" y="128"/>
                  </a:lnTo>
                  <a:lnTo>
                    <a:pt x="114" y="128"/>
                  </a:lnTo>
                  <a:lnTo>
                    <a:pt x="114" y="128"/>
                  </a:lnTo>
                  <a:lnTo>
                    <a:pt x="114" y="126"/>
                  </a:lnTo>
                  <a:lnTo>
                    <a:pt x="114" y="126"/>
                  </a:lnTo>
                  <a:lnTo>
                    <a:pt x="114" y="126"/>
                  </a:lnTo>
                  <a:lnTo>
                    <a:pt x="114" y="126"/>
                  </a:lnTo>
                  <a:lnTo>
                    <a:pt x="111" y="126"/>
                  </a:lnTo>
                  <a:lnTo>
                    <a:pt x="111" y="126"/>
                  </a:lnTo>
                  <a:lnTo>
                    <a:pt x="111" y="126"/>
                  </a:lnTo>
                  <a:lnTo>
                    <a:pt x="111" y="126"/>
                  </a:lnTo>
                  <a:lnTo>
                    <a:pt x="111" y="126"/>
                  </a:lnTo>
                  <a:lnTo>
                    <a:pt x="111" y="123"/>
                  </a:lnTo>
                  <a:lnTo>
                    <a:pt x="111" y="123"/>
                  </a:lnTo>
                  <a:lnTo>
                    <a:pt x="111" y="123"/>
                  </a:lnTo>
                  <a:lnTo>
                    <a:pt x="111" y="123"/>
                  </a:lnTo>
                  <a:lnTo>
                    <a:pt x="111" y="123"/>
                  </a:lnTo>
                  <a:lnTo>
                    <a:pt x="111" y="123"/>
                  </a:lnTo>
                  <a:lnTo>
                    <a:pt x="111" y="123"/>
                  </a:lnTo>
                  <a:lnTo>
                    <a:pt x="111" y="123"/>
                  </a:lnTo>
                  <a:lnTo>
                    <a:pt x="111" y="121"/>
                  </a:lnTo>
                  <a:lnTo>
                    <a:pt x="111" y="121"/>
                  </a:lnTo>
                  <a:lnTo>
                    <a:pt x="111" y="121"/>
                  </a:lnTo>
                  <a:lnTo>
                    <a:pt x="111" y="121"/>
                  </a:lnTo>
                  <a:lnTo>
                    <a:pt x="111" y="121"/>
                  </a:lnTo>
                  <a:lnTo>
                    <a:pt x="111" y="121"/>
                  </a:lnTo>
                  <a:lnTo>
                    <a:pt x="111" y="119"/>
                  </a:lnTo>
                  <a:lnTo>
                    <a:pt x="111" y="119"/>
                  </a:lnTo>
                  <a:lnTo>
                    <a:pt x="111" y="119"/>
                  </a:lnTo>
                  <a:lnTo>
                    <a:pt x="111" y="116"/>
                  </a:lnTo>
                  <a:lnTo>
                    <a:pt x="111" y="116"/>
                  </a:lnTo>
                  <a:lnTo>
                    <a:pt x="109" y="116"/>
                  </a:lnTo>
                  <a:lnTo>
                    <a:pt x="109" y="116"/>
                  </a:lnTo>
                  <a:lnTo>
                    <a:pt x="109" y="116"/>
                  </a:lnTo>
                  <a:lnTo>
                    <a:pt x="109" y="116"/>
                  </a:lnTo>
                  <a:lnTo>
                    <a:pt x="109" y="116"/>
                  </a:lnTo>
                  <a:lnTo>
                    <a:pt x="109" y="116"/>
                  </a:lnTo>
                  <a:lnTo>
                    <a:pt x="109" y="116"/>
                  </a:lnTo>
                  <a:lnTo>
                    <a:pt x="109" y="116"/>
                  </a:lnTo>
                  <a:lnTo>
                    <a:pt x="109" y="114"/>
                  </a:lnTo>
                  <a:lnTo>
                    <a:pt x="109" y="114"/>
                  </a:lnTo>
                  <a:lnTo>
                    <a:pt x="109" y="114"/>
                  </a:lnTo>
                  <a:lnTo>
                    <a:pt x="107" y="114"/>
                  </a:lnTo>
                  <a:lnTo>
                    <a:pt x="107" y="114"/>
                  </a:lnTo>
                  <a:lnTo>
                    <a:pt x="107" y="112"/>
                  </a:lnTo>
                  <a:lnTo>
                    <a:pt x="107" y="112"/>
                  </a:lnTo>
                  <a:lnTo>
                    <a:pt x="107" y="112"/>
                  </a:lnTo>
                  <a:lnTo>
                    <a:pt x="107" y="112"/>
                  </a:lnTo>
                  <a:lnTo>
                    <a:pt x="107" y="112"/>
                  </a:lnTo>
                  <a:lnTo>
                    <a:pt x="107" y="112"/>
                  </a:lnTo>
                  <a:lnTo>
                    <a:pt x="104" y="112"/>
                  </a:lnTo>
                  <a:lnTo>
                    <a:pt x="104" y="112"/>
                  </a:lnTo>
                  <a:lnTo>
                    <a:pt x="104" y="112"/>
                  </a:lnTo>
                  <a:lnTo>
                    <a:pt x="104" y="112"/>
                  </a:lnTo>
                  <a:lnTo>
                    <a:pt x="102" y="112"/>
                  </a:lnTo>
                  <a:lnTo>
                    <a:pt x="104" y="109"/>
                  </a:lnTo>
                  <a:lnTo>
                    <a:pt x="104" y="109"/>
                  </a:lnTo>
                  <a:lnTo>
                    <a:pt x="104" y="109"/>
                  </a:lnTo>
                  <a:lnTo>
                    <a:pt x="104" y="109"/>
                  </a:lnTo>
                  <a:lnTo>
                    <a:pt x="104" y="109"/>
                  </a:lnTo>
                  <a:lnTo>
                    <a:pt x="104" y="109"/>
                  </a:lnTo>
                  <a:lnTo>
                    <a:pt x="107" y="109"/>
                  </a:lnTo>
                  <a:lnTo>
                    <a:pt x="107" y="112"/>
                  </a:lnTo>
                  <a:lnTo>
                    <a:pt x="107" y="112"/>
                  </a:lnTo>
                  <a:lnTo>
                    <a:pt x="109" y="112"/>
                  </a:lnTo>
                  <a:lnTo>
                    <a:pt x="109" y="112"/>
                  </a:lnTo>
                  <a:lnTo>
                    <a:pt x="109" y="112"/>
                  </a:lnTo>
                  <a:lnTo>
                    <a:pt x="109" y="109"/>
                  </a:lnTo>
                  <a:lnTo>
                    <a:pt x="107" y="107"/>
                  </a:lnTo>
                  <a:lnTo>
                    <a:pt x="107" y="107"/>
                  </a:lnTo>
                  <a:lnTo>
                    <a:pt x="104" y="107"/>
                  </a:lnTo>
                  <a:lnTo>
                    <a:pt x="104" y="105"/>
                  </a:lnTo>
                  <a:lnTo>
                    <a:pt x="104" y="105"/>
                  </a:lnTo>
                  <a:lnTo>
                    <a:pt x="104" y="105"/>
                  </a:lnTo>
                  <a:lnTo>
                    <a:pt x="104" y="105"/>
                  </a:lnTo>
                  <a:lnTo>
                    <a:pt x="102" y="105"/>
                  </a:lnTo>
                  <a:lnTo>
                    <a:pt x="102" y="105"/>
                  </a:lnTo>
                  <a:lnTo>
                    <a:pt x="102" y="102"/>
                  </a:lnTo>
                  <a:lnTo>
                    <a:pt x="102" y="102"/>
                  </a:lnTo>
                  <a:lnTo>
                    <a:pt x="102" y="102"/>
                  </a:lnTo>
                  <a:lnTo>
                    <a:pt x="102" y="102"/>
                  </a:lnTo>
                  <a:lnTo>
                    <a:pt x="102" y="102"/>
                  </a:lnTo>
                  <a:lnTo>
                    <a:pt x="102" y="102"/>
                  </a:lnTo>
                  <a:lnTo>
                    <a:pt x="102" y="102"/>
                  </a:lnTo>
                  <a:lnTo>
                    <a:pt x="102" y="102"/>
                  </a:lnTo>
                  <a:lnTo>
                    <a:pt x="102" y="100"/>
                  </a:lnTo>
                  <a:lnTo>
                    <a:pt x="102" y="100"/>
                  </a:lnTo>
                  <a:lnTo>
                    <a:pt x="102" y="100"/>
                  </a:lnTo>
                  <a:lnTo>
                    <a:pt x="102" y="100"/>
                  </a:lnTo>
                  <a:lnTo>
                    <a:pt x="102" y="97"/>
                  </a:lnTo>
                  <a:lnTo>
                    <a:pt x="102" y="97"/>
                  </a:lnTo>
                  <a:lnTo>
                    <a:pt x="102" y="97"/>
                  </a:lnTo>
                  <a:lnTo>
                    <a:pt x="102" y="97"/>
                  </a:lnTo>
                  <a:lnTo>
                    <a:pt x="102" y="97"/>
                  </a:lnTo>
                  <a:lnTo>
                    <a:pt x="102" y="97"/>
                  </a:lnTo>
                  <a:lnTo>
                    <a:pt x="102" y="97"/>
                  </a:lnTo>
                  <a:lnTo>
                    <a:pt x="102" y="97"/>
                  </a:lnTo>
                  <a:lnTo>
                    <a:pt x="99" y="97"/>
                  </a:lnTo>
                  <a:lnTo>
                    <a:pt x="99" y="97"/>
                  </a:lnTo>
                  <a:lnTo>
                    <a:pt x="99" y="97"/>
                  </a:lnTo>
                  <a:lnTo>
                    <a:pt x="99" y="97"/>
                  </a:lnTo>
                  <a:lnTo>
                    <a:pt x="99" y="97"/>
                  </a:lnTo>
                  <a:lnTo>
                    <a:pt x="99" y="97"/>
                  </a:lnTo>
                  <a:lnTo>
                    <a:pt x="99" y="97"/>
                  </a:lnTo>
                  <a:lnTo>
                    <a:pt x="99" y="97"/>
                  </a:lnTo>
                  <a:lnTo>
                    <a:pt x="99" y="97"/>
                  </a:lnTo>
                  <a:lnTo>
                    <a:pt x="99" y="95"/>
                  </a:lnTo>
                  <a:lnTo>
                    <a:pt x="99" y="95"/>
                  </a:lnTo>
                  <a:lnTo>
                    <a:pt x="99" y="97"/>
                  </a:lnTo>
                  <a:lnTo>
                    <a:pt x="99" y="97"/>
                  </a:lnTo>
                  <a:lnTo>
                    <a:pt x="97" y="95"/>
                  </a:lnTo>
                  <a:lnTo>
                    <a:pt x="97" y="95"/>
                  </a:lnTo>
                  <a:lnTo>
                    <a:pt x="97" y="95"/>
                  </a:lnTo>
                  <a:lnTo>
                    <a:pt x="97" y="93"/>
                  </a:lnTo>
                  <a:lnTo>
                    <a:pt x="97" y="90"/>
                  </a:lnTo>
                  <a:lnTo>
                    <a:pt x="97" y="90"/>
                  </a:lnTo>
                  <a:lnTo>
                    <a:pt x="95" y="90"/>
                  </a:lnTo>
                  <a:lnTo>
                    <a:pt x="95" y="90"/>
                  </a:lnTo>
                  <a:lnTo>
                    <a:pt x="95" y="93"/>
                  </a:lnTo>
                  <a:lnTo>
                    <a:pt x="95" y="93"/>
                  </a:lnTo>
                  <a:lnTo>
                    <a:pt x="95" y="93"/>
                  </a:lnTo>
                  <a:lnTo>
                    <a:pt x="92" y="90"/>
                  </a:lnTo>
                  <a:lnTo>
                    <a:pt x="92" y="90"/>
                  </a:lnTo>
                  <a:lnTo>
                    <a:pt x="92" y="90"/>
                  </a:lnTo>
                  <a:lnTo>
                    <a:pt x="92" y="90"/>
                  </a:lnTo>
                  <a:lnTo>
                    <a:pt x="92" y="90"/>
                  </a:lnTo>
                  <a:lnTo>
                    <a:pt x="92" y="90"/>
                  </a:lnTo>
                  <a:lnTo>
                    <a:pt x="92" y="90"/>
                  </a:lnTo>
                  <a:lnTo>
                    <a:pt x="92" y="88"/>
                  </a:lnTo>
                  <a:lnTo>
                    <a:pt x="92" y="88"/>
                  </a:lnTo>
                  <a:lnTo>
                    <a:pt x="92" y="88"/>
                  </a:lnTo>
                  <a:lnTo>
                    <a:pt x="92" y="88"/>
                  </a:lnTo>
                  <a:lnTo>
                    <a:pt x="92" y="86"/>
                  </a:lnTo>
                  <a:lnTo>
                    <a:pt x="92" y="86"/>
                  </a:lnTo>
                  <a:lnTo>
                    <a:pt x="92" y="88"/>
                  </a:lnTo>
                  <a:lnTo>
                    <a:pt x="95" y="88"/>
                  </a:lnTo>
                  <a:lnTo>
                    <a:pt x="95" y="90"/>
                  </a:lnTo>
                  <a:lnTo>
                    <a:pt x="95" y="90"/>
                  </a:lnTo>
                  <a:lnTo>
                    <a:pt x="95" y="90"/>
                  </a:lnTo>
                  <a:lnTo>
                    <a:pt x="95" y="88"/>
                  </a:lnTo>
                  <a:lnTo>
                    <a:pt x="92" y="83"/>
                  </a:lnTo>
                  <a:lnTo>
                    <a:pt x="92" y="83"/>
                  </a:lnTo>
                  <a:lnTo>
                    <a:pt x="92" y="83"/>
                  </a:lnTo>
                  <a:lnTo>
                    <a:pt x="92" y="83"/>
                  </a:lnTo>
                  <a:lnTo>
                    <a:pt x="92" y="83"/>
                  </a:lnTo>
                  <a:lnTo>
                    <a:pt x="92" y="81"/>
                  </a:lnTo>
                  <a:lnTo>
                    <a:pt x="92" y="79"/>
                  </a:lnTo>
                  <a:lnTo>
                    <a:pt x="92" y="79"/>
                  </a:lnTo>
                  <a:lnTo>
                    <a:pt x="92" y="79"/>
                  </a:lnTo>
                  <a:lnTo>
                    <a:pt x="90" y="79"/>
                  </a:lnTo>
                  <a:lnTo>
                    <a:pt x="90" y="79"/>
                  </a:lnTo>
                  <a:lnTo>
                    <a:pt x="90" y="79"/>
                  </a:lnTo>
                  <a:lnTo>
                    <a:pt x="90" y="79"/>
                  </a:lnTo>
                  <a:lnTo>
                    <a:pt x="90" y="76"/>
                  </a:lnTo>
                  <a:lnTo>
                    <a:pt x="90" y="76"/>
                  </a:lnTo>
                  <a:lnTo>
                    <a:pt x="90" y="76"/>
                  </a:lnTo>
                  <a:lnTo>
                    <a:pt x="92" y="76"/>
                  </a:lnTo>
                  <a:lnTo>
                    <a:pt x="92" y="79"/>
                  </a:lnTo>
                  <a:lnTo>
                    <a:pt x="92" y="76"/>
                  </a:lnTo>
                  <a:lnTo>
                    <a:pt x="92" y="76"/>
                  </a:lnTo>
                  <a:lnTo>
                    <a:pt x="90" y="74"/>
                  </a:lnTo>
                  <a:lnTo>
                    <a:pt x="90" y="71"/>
                  </a:lnTo>
                  <a:lnTo>
                    <a:pt x="90" y="71"/>
                  </a:lnTo>
                  <a:lnTo>
                    <a:pt x="90" y="69"/>
                  </a:lnTo>
                  <a:lnTo>
                    <a:pt x="90" y="69"/>
                  </a:lnTo>
                  <a:lnTo>
                    <a:pt x="90" y="69"/>
                  </a:lnTo>
                  <a:lnTo>
                    <a:pt x="88" y="69"/>
                  </a:lnTo>
                  <a:lnTo>
                    <a:pt x="88" y="69"/>
                  </a:lnTo>
                  <a:lnTo>
                    <a:pt x="88" y="71"/>
                  </a:lnTo>
                  <a:lnTo>
                    <a:pt x="88" y="71"/>
                  </a:lnTo>
                  <a:lnTo>
                    <a:pt x="85" y="71"/>
                  </a:lnTo>
                  <a:lnTo>
                    <a:pt x="83" y="71"/>
                  </a:lnTo>
                  <a:lnTo>
                    <a:pt x="83" y="71"/>
                  </a:lnTo>
                  <a:lnTo>
                    <a:pt x="83" y="71"/>
                  </a:lnTo>
                  <a:lnTo>
                    <a:pt x="81" y="69"/>
                  </a:lnTo>
                  <a:lnTo>
                    <a:pt x="81" y="69"/>
                  </a:lnTo>
                  <a:lnTo>
                    <a:pt x="81" y="69"/>
                  </a:lnTo>
                  <a:lnTo>
                    <a:pt x="78" y="71"/>
                  </a:lnTo>
                  <a:lnTo>
                    <a:pt x="78" y="69"/>
                  </a:lnTo>
                  <a:lnTo>
                    <a:pt x="78" y="69"/>
                  </a:lnTo>
                  <a:lnTo>
                    <a:pt x="81" y="69"/>
                  </a:lnTo>
                  <a:lnTo>
                    <a:pt x="81" y="69"/>
                  </a:lnTo>
                  <a:lnTo>
                    <a:pt x="83" y="69"/>
                  </a:lnTo>
                  <a:lnTo>
                    <a:pt x="83" y="69"/>
                  </a:lnTo>
                  <a:lnTo>
                    <a:pt x="83" y="69"/>
                  </a:lnTo>
                  <a:lnTo>
                    <a:pt x="83" y="69"/>
                  </a:lnTo>
                  <a:lnTo>
                    <a:pt x="83" y="69"/>
                  </a:lnTo>
                  <a:lnTo>
                    <a:pt x="83" y="69"/>
                  </a:lnTo>
                  <a:lnTo>
                    <a:pt x="83" y="69"/>
                  </a:lnTo>
                  <a:lnTo>
                    <a:pt x="83" y="67"/>
                  </a:lnTo>
                  <a:lnTo>
                    <a:pt x="83" y="67"/>
                  </a:lnTo>
                  <a:lnTo>
                    <a:pt x="83" y="67"/>
                  </a:lnTo>
                  <a:lnTo>
                    <a:pt x="83" y="67"/>
                  </a:lnTo>
                  <a:lnTo>
                    <a:pt x="83" y="67"/>
                  </a:lnTo>
                  <a:lnTo>
                    <a:pt x="83" y="69"/>
                  </a:lnTo>
                  <a:lnTo>
                    <a:pt x="83" y="69"/>
                  </a:lnTo>
                  <a:lnTo>
                    <a:pt x="85" y="69"/>
                  </a:lnTo>
                  <a:lnTo>
                    <a:pt x="85" y="67"/>
                  </a:lnTo>
                  <a:lnTo>
                    <a:pt x="83" y="64"/>
                  </a:lnTo>
                  <a:lnTo>
                    <a:pt x="83" y="64"/>
                  </a:lnTo>
                  <a:lnTo>
                    <a:pt x="83" y="64"/>
                  </a:lnTo>
                  <a:lnTo>
                    <a:pt x="83" y="64"/>
                  </a:lnTo>
                  <a:lnTo>
                    <a:pt x="83" y="64"/>
                  </a:lnTo>
                  <a:lnTo>
                    <a:pt x="83" y="64"/>
                  </a:lnTo>
                  <a:lnTo>
                    <a:pt x="83" y="64"/>
                  </a:lnTo>
                  <a:lnTo>
                    <a:pt x="83" y="64"/>
                  </a:lnTo>
                  <a:lnTo>
                    <a:pt x="83" y="64"/>
                  </a:lnTo>
                  <a:lnTo>
                    <a:pt x="83" y="64"/>
                  </a:lnTo>
                  <a:lnTo>
                    <a:pt x="83" y="62"/>
                  </a:lnTo>
                  <a:lnTo>
                    <a:pt x="83" y="62"/>
                  </a:lnTo>
                  <a:lnTo>
                    <a:pt x="83" y="60"/>
                  </a:lnTo>
                  <a:lnTo>
                    <a:pt x="83" y="60"/>
                  </a:lnTo>
                  <a:lnTo>
                    <a:pt x="81" y="60"/>
                  </a:lnTo>
                  <a:lnTo>
                    <a:pt x="81" y="60"/>
                  </a:lnTo>
                  <a:lnTo>
                    <a:pt x="81" y="60"/>
                  </a:lnTo>
                  <a:lnTo>
                    <a:pt x="81" y="60"/>
                  </a:lnTo>
                  <a:lnTo>
                    <a:pt x="81" y="60"/>
                  </a:lnTo>
                  <a:lnTo>
                    <a:pt x="81" y="57"/>
                  </a:lnTo>
                  <a:lnTo>
                    <a:pt x="81" y="55"/>
                  </a:lnTo>
                  <a:lnTo>
                    <a:pt x="78" y="55"/>
                  </a:lnTo>
                  <a:lnTo>
                    <a:pt x="78" y="55"/>
                  </a:lnTo>
                  <a:lnTo>
                    <a:pt x="78" y="55"/>
                  </a:lnTo>
                  <a:lnTo>
                    <a:pt x="78" y="55"/>
                  </a:lnTo>
                  <a:lnTo>
                    <a:pt x="76" y="52"/>
                  </a:lnTo>
                  <a:lnTo>
                    <a:pt x="76" y="52"/>
                  </a:lnTo>
                  <a:lnTo>
                    <a:pt x="76" y="50"/>
                  </a:lnTo>
                  <a:lnTo>
                    <a:pt x="73" y="50"/>
                  </a:lnTo>
                  <a:lnTo>
                    <a:pt x="73" y="48"/>
                  </a:lnTo>
                  <a:lnTo>
                    <a:pt x="71" y="45"/>
                  </a:lnTo>
                  <a:lnTo>
                    <a:pt x="71" y="45"/>
                  </a:lnTo>
                  <a:lnTo>
                    <a:pt x="71" y="45"/>
                  </a:lnTo>
                  <a:lnTo>
                    <a:pt x="69" y="48"/>
                  </a:lnTo>
                  <a:lnTo>
                    <a:pt x="69" y="48"/>
                  </a:lnTo>
                  <a:lnTo>
                    <a:pt x="69" y="48"/>
                  </a:lnTo>
                  <a:lnTo>
                    <a:pt x="66" y="48"/>
                  </a:lnTo>
                  <a:lnTo>
                    <a:pt x="66" y="48"/>
                  </a:lnTo>
                  <a:lnTo>
                    <a:pt x="69" y="45"/>
                  </a:lnTo>
                  <a:lnTo>
                    <a:pt x="69" y="45"/>
                  </a:lnTo>
                  <a:lnTo>
                    <a:pt x="69" y="45"/>
                  </a:lnTo>
                  <a:lnTo>
                    <a:pt x="69" y="45"/>
                  </a:lnTo>
                  <a:lnTo>
                    <a:pt x="69" y="45"/>
                  </a:lnTo>
                  <a:lnTo>
                    <a:pt x="66" y="43"/>
                  </a:lnTo>
                  <a:lnTo>
                    <a:pt x="66" y="43"/>
                  </a:lnTo>
                  <a:lnTo>
                    <a:pt x="64" y="43"/>
                  </a:lnTo>
                  <a:lnTo>
                    <a:pt x="66" y="43"/>
                  </a:lnTo>
                  <a:lnTo>
                    <a:pt x="66" y="43"/>
                  </a:lnTo>
                  <a:lnTo>
                    <a:pt x="69" y="43"/>
                  </a:lnTo>
                  <a:lnTo>
                    <a:pt x="69" y="43"/>
                  </a:lnTo>
                  <a:lnTo>
                    <a:pt x="69" y="43"/>
                  </a:lnTo>
                  <a:lnTo>
                    <a:pt x="69" y="43"/>
                  </a:lnTo>
                  <a:lnTo>
                    <a:pt x="69" y="43"/>
                  </a:lnTo>
                  <a:lnTo>
                    <a:pt x="69" y="43"/>
                  </a:lnTo>
                  <a:lnTo>
                    <a:pt x="69" y="43"/>
                  </a:lnTo>
                  <a:lnTo>
                    <a:pt x="69" y="43"/>
                  </a:lnTo>
                  <a:lnTo>
                    <a:pt x="69" y="43"/>
                  </a:lnTo>
                  <a:lnTo>
                    <a:pt x="66" y="41"/>
                  </a:lnTo>
                  <a:lnTo>
                    <a:pt x="66" y="38"/>
                  </a:lnTo>
                  <a:lnTo>
                    <a:pt x="66" y="38"/>
                  </a:lnTo>
                  <a:lnTo>
                    <a:pt x="66" y="38"/>
                  </a:lnTo>
                  <a:lnTo>
                    <a:pt x="66" y="38"/>
                  </a:lnTo>
                  <a:lnTo>
                    <a:pt x="66" y="38"/>
                  </a:lnTo>
                  <a:lnTo>
                    <a:pt x="66" y="38"/>
                  </a:lnTo>
                  <a:lnTo>
                    <a:pt x="66" y="38"/>
                  </a:lnTo>
                  <a:lnTo>
                    <a:pt x="66" y="38"/>
                  </a:lnTo>
                  <a:lnTo>
                    <a:pt x="64" y="38"/>
                  </a:lnTo>
                  <a:lnTo>
                    <a:pt x="64" y="38"/>
                  </a:lnTo>
                  <a:lnTo>
                    <a:pt x="64" y="38"/>
                  </a:lnTo>
                  <a:lnTo>
                    <a:pt x="64" y="36"/>
                  </a:lnTo>
                  <a:lnTo>
                    <a:pt x="64" y="36"/>
                  </a:lnTo>
                  <a:lnTo>
                    <a:pt x="64" y="36"/>
                  </a:lnTo>
                  <a:lnTo>
                    <a:pt x="64" y="36"/>
                  </a:lnTo>
                  <a:lnTo>
                    <a:pt x="64" y="36"/>
                  </a:lnTo>
                  <a:lnTo>
                    <a:pt x="64" y="36"/>
                  </a:lnTo>
                  <a:lnTo>
                    <a:pt x="66" y="36"/>
                  </a:lnTo>
                  <a:lnTo>
                    <a:pt x="66" y="36"/>
                  </a:lnTo>
                  <a:lnTo>
                    <a:pt x="64" y="34"/>
                  </a:lnTo>
                  <a:lnTo>
                    <a:pt x="64" y="31"/>
                  </a:lnTo>
                  <a:lnTo>
                    <a:pt x="62" y="29"/>
                  </a:lnTo>
                  <a:lnTo>
                    <a:pt x="62" y="29"/>
                  </a:lnTo>
                  <a:lnTo>
                    <a:pt x="62" y="29"/>
                  </a:lnTo>
                  <a:lnTo>
                    <a:pt x="62" y="31"/>
                  </a:lnTo>
                  <a:lnTo>
                    <a:pt x="62" y="31"/>
                  </a:lnTo>
                  <a:lnTo>
                    <a:pt x="62" y="31"/>
                  </a:lnTo>
                  <a:lnTo>
                    <a:pt x="62" y="31"/>
                  </a:lnTo>
                  <a:lnTo>
                    <a:pt x="62" y="31"/>
                  </a:lnTo>
                  <a:lnTo>
                    <a:pt x="62" y="31"/>
                  </a:lnTo>
                  <a:lnTo>
                    <a:pt x="57" y="29"/>
                  </a:lnTo>
                  <a:lnTo>
                    <a:pt x="57" y="29"/>
                  </a:lnTo>
                  <a:lnTo>
                    <a:pt x="57" y="29"/>
                  </a:lnTo>
                  <a:lnTo>
                    <a:pt x="59" y="29"/>
                  </a:lnTo>
                  <a:lnTo>
                    <a:pt x="59" y="29"/>
                  </a:lnTo>
                  <a:lnTo>
                    <a:pt x="59" y="29"/>
                  </a:lnTo>
                  <a:lnTo>
                    <a:pt x="59" y="29"/>
                  </a:lnTo>
                  <a:lnTo>
                    <a:pt x="59" y="29"/>
                  </a:lnTo>
                  <a:lnTo>
                    <a:pt x="59" y="29"/>
                  </a:lnTo>
                  <a:lnTo>
                    <a:pt x="59" y="29"/>
                  </a:lnTo>
                  <a:lnTo>
                    <a:pt x="59" y="29"/>
                  </a:lnTo>
                  <a:lnTo>
                    <a:pt x="59" y="29"/>
                  </a:lnTo>
                  <a:lnTo>
                    <a:pt x="62" y="29"/>
                  </a:lnTo>
                  <a:lnTo>
                    <a:pt x="59" y="29"/>
                  </a:lnTo>
                  <a:lnTo>
                    <a:pt x="59" y="26"/>
                  </a:lnTo>
                  <a:lnTo>
                    <a:pt x="59" y="26"/>
                  </a:lnTo>
                  <a:lnTo>
                    <a:pt x="59" y="24"/>
                  </a:lnTo>
                  <a:lnTo>
                    <a:pt x="59" y="24"/>
                  </a:lnTo>
                  <a:lnTo>
                    <a:pt x="43" y="15"/>
                  </a:lnTo>
                  <a:lnTo>
                    <a:pt x="43" y="12"/>
                  </a:lnTo>
                  <a:lnTo>
                    <a:pt x="40" y="12"/>
                  </a:lnTo>
                  <a:lnTo>
                    <a:pt x="33" y="3"/>
                  </a:lnTo>
                  <a:lnTo>
                    <a:pt x="33" y="3"/>
                  </a:lnTo>
                  <a:lnTo>
                    <a:pt x="33" y="0"/>
                  </a:lnTo>
                  <a:lnTo>
                    <a:pt x="33" y="0"/>
                  </a:lnTo>
                  <a:lnTo>
                    <a:pt x="31" y="0"/>
                  </a:lnTo>
                  <a:lnTo>
                    <a:pt x="29" y="0"/>
                  </a:lnTo>
                  <a:lnTo>
                    <a:pt x="29" y="0"/>
                  </a:lnTo>
                  <a:lnTo>
                    <a:pt x="29" y="0"/>
                  </a:lnTo>
                  <a:lnTo>
                    <a:pt x="26" y="0"/>
                  </a:lnTo>
                  <a:lnTo>
                    <a:pt x="26" y="3"/>
                  </a:lnTo>
                  <a:lnTo>
                    <a:pt x="26" y="3"/>
                  </a:lnTo>
                  <a:lnTo>
                    <a:pt x="31" y="3"/>
                  </a:lnTo>
                  <a:lnTo>
                    <a:pt x="31" y="3"/>
                  </a:lnTo>
                  <a:lnTo>
                    <a:pt x="33" y="5"/>
                  </a:lnTo>
                  <a:lnTo>
                    <a:pt x="36" y="8"/>
                  </a:lnTo>
                  <a:lnTo>
                    <a:pt x="40" y="12"/>
                  </a:lnTo>
                  <a:lnTo>
                    <a:pt x="43" y="12"/>
                  </a:lnTo>
                  <a:lnTo>
                    <a:pt x="43" y="15"/>
                  </a:lnTo>
                  <a:lnTo>
                    <a:pt x="43" y="15"/>
                  </a:lnTo>
                  <a:lnTo>
                    <a:pt x="38" y="12"/>
                  </a:lnTo>
                  <a:lnTo>
                    <a:pt x="38" y="10"/>
                  </a:lnTo>
                  <a:lnTo>
                    <a:pt x="33" y="5"/>
                  </a:lnTo>
                  <a:lnTo>
                    <a:pt x="31" y="5"/>
                  </a:lnTo>
                  <a:lnTo>
                    <a:pt x="31" y="5"/>
                  </a:lnTo>
                  <a:lnTo>
                    <a:pt x="31" y="5"/>
                  </a:lnTo>
                  <a:lnTo>
                    <a:pt x="31" y="5"/>
                  </a:lnTo>
                  <a:lnTo>
                    <a:pt x="31" y="5"/>
                  </a:lnTo>
                  <a:lnTo>
                    <a:pt x="31" y="5"/>
                  </a:lnTo>
                  <a:lnTo>
                    <a:pt x="31" y="5"/>
                  </a:lnTo>
                  <a:lnTo>
                    <a:pt x="29" y="5"/>
                  </a:lnTo>
                  <a:lnTo>
                    <a:pt x="29" y="5"/>
                  </a:lnTo>
                  <a:lnTo>
                    <a:pt x="29" y="3"/>
                  </a:lnTo>
                  <a:lnTo>
                    <a:pt x="29" y="3"/>
                  </a:lnTo>
                  <a:lnTo>
                    <a:pt x="26" y="3"/>
                  </a:lnTo>
                  <a:lnTo>
                    <a:pt x="26" y="3"/>
                  </a:lnTo>
                  <a:lnTo>
                    <a:pt x="26" y="3"/>
                  </a:lnTo>
                  <a:lnTo>
                    <a:pt x="26" y="3"/>
                  </a:lnTo>
                  <a:lnTo>
                    <a:pt x="26" y="3"/>
                  </a:lnTo>
                  <a:lnTo>
                    <a:pt x="26" y="0"/>
                  </a:lnTo>
                  <a:lnTo>
                    <a:pt x="24" y="0"/>
                  </a:lnTo>
                  <a:lnTo>
                    <a:pt x="24" y="0"/>
                  </a:lnTo>
                  <a:lnTo>
                    <a:pt x="19" y="0"/>
                  </a:lnTo>
                  <a:lnTo>
                    <a:pt x="19" y="0"/>
                  </a:lnTo>
                  <a:lnTo>
                    <a:pt x="17" y="0"/>
                  </a:lnTo>
                  <a:lnTo>
                    <a:pt x="17" y="3"/>
                  </a:lnTo>
                  <a:lnTo>
                    <a:pt x="14" y="3"/>
                  </a:lnTo>
                  <a:lnTo>
                    <a:pt x="14" y="5"/>
                  </a:lnTo>
                  <a:lnTo>
                    <a:pt x="14" y="5"/>
                  </a:lnTo>
                  <a:lnTo>
                    <a:pt x="17" y="5"/>
                  </a:lnTo>
                  <a:lnTo>
                    <a:pt x="17" y="5"/>
                  </a:lnTo>
                  <a:lnTo>
                    <a:pt x="17" y="8"/>
                  </a:lnTo>
                  <a:lnTo>
                    <a:pt x="17" y="8"/>
                  </a:lnTo>
                  <a:lnTo>
                    <a:pt x="17" y="8"/>
                  </a:lnTo>
                  <a:lnTo>
                    <a:pt x="17" y="8"/>
                  </a:lnTo>
                  <a:lnTo>
                    <a:pt x="17" y="8"/>
                  </a:lnTo>
                  <a:lnTo>
                    <a:pt x="17" y="8"/>
                  </a:lnTo>
                  <a:lnTo>
                    <a:pt x="19" y="8"/>
                  </a:lnTo>
                  <a:lnTo>
                    <a:pt x="19" y="8"/>
                  </a:lnTo>
                  <a:lnTo>
                    <a:pt x="19" y="8"/>
                  </a:lnTo>
                  <a:lnTo>
                    <a:pt x="21" y="10"/>
                  </a:lnTo>
                  <a:lnTo>
                    <a:pt x="24" y="12"/>
                  </a:lnTo>
                  <a:lnTo>
                    <a:pt x="26" y="12"/>
                  </a:lnTo>
                  <a:lnTo>
                    <a:pt x="26" y="12"/>
                  </a:lnTo>
                  <a:lnTo>
                    <a:pt x="26" y="12"/>
                  </a:lnTo>
                  <a:lnTo>
                    <a:pt x="24" y="10"/>
                  </a:lnTo>
                  <a:lnTo>
                    <a:pt x="24" y="10"/>
                  </a:lnTo>
                  <a:lnTo>
                    <a:pt x="24" y="10"/>
                  </a:lnTo>
                  <a:lnTo>
                    <a:pt x="26" y="10"/>
                  </a:lnTo>
                  <a:lnTo>
                    <a:pt x="26" y="12"/>
                  </a:lnTo>
                  <a:lnTo>
                    <a:pt x="29" y="12"/>
                  </a:lnTo>
                  <a:lnTo>
                    <a:pt x="29" y="12"/>
                  </a:lnTo>
                  <a:lnTo>
                    <a:pt x="29" y="12"/>
                  </a:lnTo>
                  <a:lnTo>
                    <a:pt x="29" y="12"/>
                  </a:lnTo>
                  <a:lnTo>
                    <a:pt x="31" y="12"/>
                  </a:lnTo>
                  <a:lnTo>
                    <a:pt x="29" y="12"/>
                  </a:lnTo>
                  <a:lnTo>
                    <a:pt x="29" y="12"/>
                  </a:lnTo>
                  <a:lnTo>
                    <a:pt x="29" y="12"/>
                  </a:lnTo>
                  <a:lnTo>
                    <a:pt x="29" y="10"/>
                  </a:lnTo>
                  <a:lnTo>
                    <a:pt x="29" y="10"/>
                  </a:lnTo>
                  <a:lnTo>
                    <a:pt x="31" y="10"/>
                  </a:lnTo>
                  <a:lnTo>
                    <a:pt x="33" y="12"/>
                  </a:lnTo>
                  <a:lnTo>
                    <a:pt x="33" y="12"/>
                  </a:lnTo>
                  <a:lnTo>
                    <a:pt x="33" y="12"/>
                  </a:lnTo>
                  <a:lnTo>
                    <a:pt x="36" y="12"/>
                  </a:lnTo>
                  <a:lnTo>
                    <a:pt x="38" y="17"/>
                  </a:lnTo>
                  <a:lnTo>
                    <a:pt x="38" y="17"/>
                  </a:lnTo>
                  <a:lnTo>
                    <a:pt x="40" y="17"/>
                  </a:lnTo>
                  <a:lnTo>
                    <a:pt x="40" y="17"/>
                  </a:lnTo>
                  <a:lnTo>
                    <a:pt x="43" y="17"/>
                  </a:lnTo>
                  <a:lnTo>
                    <a:pt x="43" y="17"/>
                  </a:lnTo>
                  <a:lnTo>
                    <a:pt x="43" y="17"/>
                  </a:lnTo>
                  <a:lnTo>
                    <a:pt x="43" y="17"/>
                  </a:lnTo>
                  <a:lnTo>
                    <a:pt x="43" y="17"/>
                  </a:lnTo>
                  <a:lnTo>
                    <a:pt x="43" y="17"/>
                  </a:lnTo>
                  <a:lnTo>
                    <a:pt x="43" y="17"/>
                  </a:lnTo>
                  <a:lnTo>
                    <a:pt x="45" y="17"/>
                  </a:lnTo>
                  <a:lnTo>
                    <a:pt x="45" y="17"/>
                  </a:lnTo>
                  <a:lnTo>
                    <a:pt x="45" y="17"/>
                  </a:lnTo>
                  <a:lnTo>
                    <a:pt x="45" y="17"/>
                  </a:lnTo>
                  <a:lnTo>
                    <a:pt x="45" y="17"/>
                  </a:lnTo>
                  <a:lnTo>
                    <a:pt x="47" y="17"/>
                  </a:lnTo>
                  <a:lnTo>
                    <a:pt x="47" y="17"/>
                  </a:lnTo>
                  <a:lnTo>
                    <a:pt x="52" y="22"/>
                  </a:lnTo>
                  <a:lnTo>
                    <a:pt x="52" y="22"/>
                  </a:lnTo>
                  <a:lnTo>
                    <a:pt x="50" y="19"/>
                  </a:lnTo>
                  <a:lnTo>
                    <a:pt x="45" y="19"/>
                  </a:lnTo>
                  <a:lnTo>
                    <a:pt x="43" y="17"/>
                  </a:lnTo>
                  <a:lnTo>
                    <a:pt x="43" y="17"/>
                  </a:lnTo>
                  <a:lnTo>
                    <a:pt x="38" y="19"/>
                  </a:lnTo>
                  <a:lnTo>
                    <a:pt x="33" y="19"/>
                  </a:lnTo>
                  <a:lnTo>
                    <a:pt x="33" y="19"/>
                  </a:lnTo>
                  <a:lnTo>
                    <a:pt x="33" y="19"/>
                  </a:lnTo>
                  <a:lnTo>
                    <a:pt x="33" y="19"/>
                  </a:lnTo>
                  <a:lnTo>
                    <a:pt x="33" y="19"/>
                  </a:lnTo>
                  <a:lnTo>
                    <a:pt x="33" y="19"/>
                  </a:lnTo>
                  <a:lnTo>
                    <a:pt x="33" y="17"/>
                  </a:lnTo>
                  <a:lnTo>
                    <a:pt x="33" y="17"/>
                  </a:lnTo>
                  <a:lnTo>
                    <a:pt x="33" y="17"/>
                  </a:lnTo>
                  <a:lnTo>
                    <a:pt x="33" y="17"/>
                  </a:lnTo>
                  <a:lnTo>
                    <a:pt x="31" y="17"/>
                  </a:lnTo>
                  <a:lnTo>
                    <a:pt x="29" y="15"/>
                  </a:lnTo>
                  <a:lnTo>
                    <a:pt x="26" y="12"/>
                  </a:lnTo>
                  <a:lnTo>
                    <a:pt x="24" y="12"/>
                  </a:lnTo>
                  <a:lnTo>
                    <a:pt x="21" y="12"/>
                  </a:lnTo>
                  <a:lnTo>
                    <a:pt x="24" y="15"/>
                  </a:lnTo>
                  <a:lnTo>
                    <a:pt x="26" y="17"/>
                  </a:lnTo>
                  <a:lnTo>
                    <a:pt x="29" y="17"/>
                  </a:lnTo>
                  <a:lnTo>
                    <a:pt x="29" y="17"/>
                  </a:lnTo>
                  <a:lnTo>
                    <a:pt x="29" y="17"/>
                  </a:lnTo>
                  <a:lnTo>
                    <a:pt x="29" y="19"/>
                  </a:lnTo>
                  <a:lnTo>
                    <a:pt x="29" y="19"/>
                  </a:lnTo>
                  <a:lnTo>
                    <a:pt x="29" y="19"/>
                  </a:lnTo>
                  <a:lnTo>
                    <a:pt x="29" y="19"/>
                  </a:lnTo>
                  <a:lnTo>
                    <a:pt x="29" y="19"/>
                  </a:lnTo>
                  <a:lnTo>
                    <a:pt x="29" y="19"/>
                  </a:lnTo>
                  <a:lnTo>
                    <a:pt x="29" y="19"/>
                  </a:lnTo>
                  <a:lnTo>
                    <a:pt x="26" y="22"/>
                  </a:lnTo>
                  <a:lnTo>
                    <a:pt x="26" y="22"/>
                  </a:lnTo>
                  <a:lnTo>
                    <a:pt x="26" y="22"/>
                  </a:lnTo>
                  <a:lnTo>
                    <a:pt x="24" y="22"/>
                  </a:lnTo>
                  <a:lnTo>
                    <a:pt x="24" y="22"/>
                  </a:lnTo>
                  <a:lnTo>
                    <a:pt x="21" y="24"/>
                  </a:lnTo>
                  <a:lnTo>
                    <a:pt x="21" y="24"/>
                  </a:lnTo>
                  <a:lnTo>
                    <a:pt x="21" y="26"/>
                  </a:lnTo>
                  <a:lnTo>
                    <a:pt x="21" y="26"/>
                  </a:lnTo>
                  <a:lnTo>
                    <a:pt x="24" y="26"/>
                  </a:lnTo>
                  <a:lnTo>
                    <a:pt x="24" y="26"/>
                  </a:lnTo>
                  <a:lnTo>
                    <a:pt x="24" y="29"/>
                  </a:lnTo>
                  <a:lnTo>
                    <a:pt x="26" y="29"/>
                  </a:lnTo>
                  <a:lnTo>
                    <a:pt x="26" y="29"/>
                  </a:lnTo>
                  <a:lnTo>
                    <a:pt x="26" y="29"/>
                  </a:lnTo>
                  <a:lnTo>
                    <a:pt x="26" y="29"/>
                  </a:lnTo>
                  <a:lnTo>
                    <a:pt x="26" y="31"/>
                  </a:lnTo>
                  <a:lnTo>
                    <a:pt x="26" y="34"/>
                  </a:lnTo>
                  <a:lnTo>
                    <a:pt x="24" y="34"/>
                  </a:lnTo>
                  <a:lnTo>
                    <a:pt x="24" y="34"/>
                  </a:lnTo>
                  <a:lnTo>
                    <a:pt x="24" y="38"/>
                  </a:lnTo>
                  <a:lnTo>
                    <a:pt x="24" y="41"/>
                  </a:lnTo>
                  <a:lnTo>
                    <a:pt x="21" y="41"/>
                  </a:lnTo>
                  <a:lnTo>
                    <a:pt x="21" y="43"/>
                  </a:lnTo>
                  <a:lnTo>
                    <a:pt x="21" y="43"/>
                  </a:lnTo>
                  <a:lnTo>
                    <a:pt x="19" y="43"/>
                  </a:lnTo>
                  <a:lnTo>
                    <a:pt x="17" y="48"/>
                  </a:lnTo>
                  <a:lnTo>
                    <a:pt x="17" y="48"/>
                  </a:lnTo>
                  <a:lnTo>
                    <a:pt x="14" y="48"/>
                  </a:lnTo>
                  <a:lnTo>
                    <a:pt x="14" y="48"/>
                  </a:lnTo>
                  <a:lnTo>
                    <a:pt x="14" y="48"/>
                  </a:lnTo>
                  <a:lnTo>
                    <a:pt x="14" y="48"/>
                  </a:lnTo>
                  <a:lnTo>
                    <a:pt x="14" y="50"/>
                  </a:lnTo>
                  <a:lnTo>
                    <a:pt x="17" y="50"/>
                  </a:lnTo>
                  <a:lnTo>
                    <a:pt x="17" y="50"/>
                  </a:lnTo>
                  <a:lnTo>
                    <a:pt x="17" y="55"/>
                  </a:lnTo>
                  <a:lnTo>
                    <a:pt x="14" y="55"/>
                  </a:lnTo>
                  <a:lnTo>
                    <a:pt x="17" y="57"/>
                  </a:lnTo>
                  <a:lnTo>
                    <a:pt x="17" y="62"/>
                  </a:lnTo>
                  <a:lnTo>
                    <a:pt x="17" y="64"/>
                  </a:lnTo>
                  <a:lnTo>
                    <a:pt x="17" y="64"/>
                  </a:lnTo>
                  <a:lnTo>
                    <a:pt x="17" y="64"/>
                  </a:lnTo>
                  <a:lnTo>
                    <a:pt x="14" y="64"/>
                  </a:lnTo>
                  <a:lnTo>
                    <a:pt x="14" y="67"/>
                  </a:lnTo>
                  <a:lnTo>
                    <a:pt x="14" y="67"/>
                  </a:lnTo>
                  <a:lnTo>
                    <a:pt x="14" y="67"/>
                  </a:lnTo>
                  <a:lnTo>
                    <a:pt x="14" y="67"/>
                  </a:lnTo>
                  <a:lnTo>
                    <a:pt x="12" y="69"/>
                  </a:lnTo>
                  <a:lnTo>
                    <a:pt x="12" y="69"/>
                  </a:lnTo>
                  <a:lnTo>
                    <a:pt x="12" y="71"/>
                  </a:lnTo>
                  <a:lnTo>
                    <a:pt x="12" y="71"/>
                  </a:lnTo>
                  <a:lnTo>
                    <a:pt x="12" y="74"/>
                  </a:lnTo>
                  <a:lnTo>
                    <a:pt x="12" y="74"/>
                  </a:lnTo>
                  <a:lnTo>
                    <a:pt x="12" y="74"/>
                  </a:lnTo>
                  <a:lnTo>
                    <a:pt x="12" y="79"/>
                  </a:lnTo>
                  <a:lnTo>
                    <a:pt x="10" y="81"/>
                  </a:lnTo>
                  <a:lnTo>
                    <a:pt x="10" y="83"/>
                  </a:lnTo>
                  <a:lnTo>
                    <a:pt x="10" y="83"/>
                  </a:lnTo>
                  <a:lnTo>
                    <a:pt x="10" y="83"/>
                  </a:lnTo>
                  <a:lnTo>
                    <a:pt x="10" y="83"/>
                  </a:lnTo>
                  <a:lnTo>
                    <a:pt x="10" y="86"/>
                  </a:lnTo>
                  <a:lnTo>
                    <a:pt x="10" y="86"/>
                  </a:lnTo>
                  <a:lnTo>
                    <a:pt x="10" y="86"/>
                  </a:lnTo>
                  <a:lnTo>
                    <a:pt x="10" y="86"/>
                  </a:lnTo>
                  <a:lnTo>
                    <a:pt x="10" y="86"/>
                  </a:lnTo>
                  <a:lnTo>
                    <a:pt x="10" y="86"/>
                  </a:lnTo>
                  <a:lnTo>
                    <a:pt x="10" y="86"/>
                  </a:lnTo>
                  <a:lnTo>
                    <a:pt x="10" y="86"/>
                  </a:lnTo>
                  <a:lnTo>
                    <a:pt x="10" y="88"/>
                  </a:lnTo>
                  <a:lnTo>
                    <a:pt x="10" y="88"/>
                  </a:lnTo>
                  <a:lnTo>
                    <a:pt x="10" y="88"/>
                  </a:lnTo>
                  <a:lnTo>
                    <a:pt x="10" y="88"/>
                  </a:lnTo>
                  <a:lnTo>
                    <a:pt x="10" y="88"/>
                  </a:lnTo>
                  <a:lnTo>
                    <a:pt x="10" y="90"/>
                  </a:lnTo>
                  <a:lnTo>
                    <a:pt x="10" y="93"/>
                  </a:lnTo>
                  <a:lnTo>
                    <a:pt x="10" y="93"/>
                  </a:lnTo>
                  <a:lnTo>
                    <a:pt x="10" y="93"/>
                  </a:lnTo>
                  <a:lnTo>
                    <a:pt x="10" y="95"/>
                  </a:lnTo>
                  <a:lnTo>
                    <a:pt x="10" y="95"/>
                  </a:lnTo>
                  <a:lnTo>
                    <a:pt x="10" y="95"/>
                  </a:lnTo>
                  <a:lnTo>
                    <a:pt x="10" y="95"/>
                  </a:lnTo>
                  <a:lnTo>
                    <a:pt x="10" y="97"/>
                  </a:lnTo>
                  <a:lnTo>
                    <a:pt x="10" y="97"/>
                  </a:lnTo>
                  <a:lnTo>
                    <a:pt x="7" y="97"/>
                  </a:lnTo>
                  <a:lnTo>
                    <a:pt x="5" y="95"/>
                  </a:lnTo>
                  <a:lnTo>
                    <a:pt x="7" y="93"/>
                  </a:lnTo>
                  <a:lnTo>
                    <a:pt x="5" y="93"/>
                  </a:lnTo>
                  <a:lnTo>
                    <a:pt x="5" y="93"/>
                  </a:lnTo>
                  <a:lnTo>
                    <a:pt x="5" y="90"/>
                  </a:lnTo>
                  <a:lnTo>
                    <a:pt x="5" y="90"/>
                  </a:lnTo>
                  <a:lnTo>
                    <a:pt x="5" y="88"/>
                  </a:lnTo>
                  <a:lnTo>
                    <a:pt x="5" y="88"/>
                  </a:lnTo>
                  <a:lnTo>
                    <a:pt x="5" y="86"/>
                  </a:lnTo>
                  <a:lnTo>
                    <a:pt x="5" y="86"/>
                  </a:lnTo>
                  <a:lnTo>
                    <a:pt x="7" y="86"/>
                  </a:lnTo>
                  <a:lnTo>
                    <a:pt x="7" y="86"/>
                  </a:lnTo>
                  <a:lnTo>
                    <a:pt x="7" y="86"/>
                  </a:lnTo>
                  <a:lnTo>
                    <a:pt x="7" y="86"/>
                  </a:lnTo>
                  <a:lnTo>
                    <a:pt x="7" y="83"/>
                  </a:lnTo>
                  <a:lnTo>
                    <a:pt x="7" y="83"/>
                  </a:lnTo>
                  <a:lnTo>
                    <a:pt x="7" y="83"/>
                  </a:lnTo>
                  <a:lnTo>
                    <a:pt x="7" y="83"/>
                  </a:lnTo>
                  <a:lnTo>
                    <a:pt x="7" y="83"/>
                  </a:lnTo>
                  <a:lnTo>
                    <a:pt x="5" y="81"/>
                  </a:lnTo>
                  <a:lnTo>
                    <a:pt x="7" y="81"/>
                  </a:lnTo>
                  <a:lnTo>
                    <a:pt x="7" y="79"/>
                  </a:lnTo>
                  <a:lnTo>
                    <a:pt x="7" y="79"/>
                  </a:lnTo>
                  <a:lnTo>
                    <a:pt x="7" y="81"/>
                  </a:lnTo>
                  <a:lnTo>
                    <a:pt x="5" y="81"/>
                  </a:lnTo>
                  <a:lnTo>
                    <a:pt x="5" y="83"/>
                  </a:lnTo>
                  <a:lnTo>
                    <a:pt x="5" y="83"/>
                  </a:lnTo>
                  <a:lnTo>
                    <a:pt x="5" y="86"/>
                  </a:lnTo>
                  <a:lnTo>
                    <a:pt x="3" y="86"/>
                  </a:lnTo>
                  <a:lnTo>
                    <a:pt x="3" y="86"/>
                  </a:lnTo>
                  <a:lnTo>
                    <a:pt x="5" y="90"/>
                  </a:lnTo>
                  <a:lnTo>
                    <a:pt x="5" y="90"/>
                  </a:lnTo>
                  <a:lnTo>
                    <a:pt x="3" y="90"/>
                  </a:lnTo>
                  <a:lnTo>
                    <a:pt x="3" y="90"/>
                  </a:lnTo>
                  <a:lnTo>
                    <a:pt x="3" y="90"/>
                  </a:lnTo>
                  <a:lnTo>
                    <a:pt x="3" y="90"/>
                  </a:lnTo>
                  <a:lnTo>
                    <a:pt x="3" y="90"/>
                  </a:lnTo>
                  <a:lnTo>
                    <a:pt x="3" y="93"/>
                  </a:lnTo>
                  <a:lnTo>
                    <a:pt x="5" y="97"/>
                  </a:lnTo>
                  <a:lnTo>
                    <a:pt x="5" y="100"/>
                  </a:lnTo>
                  <a:lnTo>
                    <a:pt x="7" y="102"/>
                  </a:lnTo>
                  <a:lnTo>
                    <a:pt x="7" y="105"/>
                  </a:lnTo>
                  <a:lnTo>
                    <a:pt x="7" y="105"/>
                  </a:lnTo>
                  <a:lnTo>
                    <a:pt x="7" y="109"/>
                  </a:lnTo>
                  <a:lnTo>
                    <a:pt x="7" y="112"/>
                  </a:lnTo>
                  <a:lnTo>
                    <a:pt x="7" y="112"/>
                  </a:lnTo>
                  <a:lnTo>
                    <a:pt x="7" y="114"/>
                  </a:lnTo>
                  <a:lnTo>
                    <a:pt x="10" y="114"/>
                  </a:lnTo>
                  <a:lnTo>
                    <a:pt x="10" y="114"/>
                  </a:lnTo>
                  <a:lnTo>
                    <a:pt x="10" y="114"/>
                  </a:lnTo>
                  <a:lnTo>
                    <a:pt x="10" y="116"/>
                  </a:lnTo>
                  <a:lnTo>
                    <a:pt x="10" y="116"/>
                  </a:lnTo>
                  <a:lnTo>
                    <a:pt x="10" y="116"/>
                  </a:lnTo>
                  <a:lnTo>
                    <a:pt x="7" y="116"/>
                  </a:lnTo>
                  <a:lnTo>
                    <a:pt x="7" y="116"/>
                  </a:lnTo>
                  <a:lnTo>
                    <a:pt x="7" y="116"/>
                  </a:lnTo>
                  <a:lnTo>
                    <a:pt x="7" y="119"/>
                  </a:lnTo>
                  <a:lnTo>
                    <a:pt x="10" y="138"/>
                  </a:lnTo>
                  <a:lnTo>
                    <a:pt x="10" y="138"/>
                  </a:lnTo>
                  <a:lnTo>
                    <a:pt x="10" y="138"/>
                  </a:lnTo>
                  <a:lnTo>
                    <a:pt x="10" y="138"/>
                  </a:lnTo>
                  <a:lnTo>
                    <a:pt x="10" y="138"/>
                  </a:lnTo>
                  <a:lnTo>
                    <a:pt x="10" y="138"/>
                  </a:lnTo>
                  <a:lnTo>
                    <a:pt x="10" y="138"/>
                  </a:lnTo>
                  <a:lnTo>
                    <a:pt x="12" y="140"/>
                  </a:lnTo>
                  <a:lnTo>
                    <a:pt x="12" y="140"/>
                  </a:lnTo>
                  <a:lnTo>
                    <a:pt x="12" y="140"/>
                  </a:lnTo>
                  <a:lnTo>
                    <a:pt x="12" y="140"/>
                  </a:lnTo>
                  <a:lnTo>
                    <a:pt x="12" y="140"/>
                  </a:lnTo>
                  <a:lnTo>
                    <a:pt x="12" y="142"/>
                  </a:lnTo>
                  <a:lnTo>
                    <a:pt x="12" y="142"/>
                  </a:lnTo>
                  <a:lnTo>
                    <a:pt x="12" y="142"/>
                  </a:lnTo>
                  <a:lnTo>
                    <a:pt x="12" y="142"/>
                  </a:lnTo>
                  <a:lnTo>
                    <a:pt x="12" y="142"/>
                  </a:lnTo>
                  <a:lnTo>
                    <a:pt x="12" y="142"/>
                  </a:lnTo>
                  <a:lnTo>
                    <a:pt x="12" y="142"/>
                  </a:lnTo>
                  <a:lnTo>
                    <a:pt x="12" y="142"/>
                  </a:lnTo>
                  <a:lnTo>
                    <a:pt x="12" y="142"/>
                  </a:lnTo>
                  <a:lnTo>
                    <a:pt x="10" y="140"/>
                  </a:lnTo>
                  <a:lnTo>
                    <a:pt x="10" y="140"/>
                  </a:lnTo>
                  <a:lnTo>
                    <a:pt x="10" y="140"/>
                  </a:lnTo>
                  <a:lnTo>
                    <a:pt x="10" y="140"/>
                  </a:lnTo>
                  <a:lnTo>
                    <a:pt x="10" y="138"/>
                  </a:lnTo>
                  <a:lnTo>
                    <a:pt x="10" y="140"/>
                  </a:lnTo>
                  <a:lnTo>
                    <a:pt x="12" y="150"/>
                  </a:lnTo>
                  <a:lnTo>
                    <a:pt x="12" y="150"/>
                  </a:lnTo>
                  <a:lnTo>
                    <a:pt x="12" y="150"/>
                  </a:lnTo>
                  <a:lnTo>
                    <a:pt x="12" y="150"/>
                  </a:lnTo>
                  <a:lnTo>
                    <a:pt x="12" y="152"/>
                  </a:lnTo>
                  <a:lnTo>
                    <a:pt x="12" y="152"/>
                  </a:lnTo>
                  <a:lnTo>
                    <a:pt x="12" y="154"/>
                  </a:lnTo>
                  <a:lnTo>
                    <a:pt x="12" y="154"/>
                  </a:lnTo>
                  <a:lnTo>
                    <a:pt x="12" y="159"/>
                  </a:lnTo>
                  <a:lnTo>
                    <a:pt x="17" y="171"/>
                  </a:lnTo>
                  <a:lnTo>
                    <a:pt x="17" y="173"/>
                  </a:lnTo>
                  <a:lnTo>
                    <a:pt x="17" y="173"/>
                  </a:lnTo>
                  <a:lnTo>
                    <a:pt x="19" y="176"/>
                  </a:lnTo>
                  <a:lnTo>
                    <a:pt x="19" y="176"/>
                  </a:lnTo>
                  <a:lnTo>
                    <a:pt x="19" y="176"/>
                  </a:lnTo>
                  <a:lnTo>
                    <a:pt x="17" y="176"/>
                  </a:lnTo>
                  <a:lnTo>
                    <a:pt x="17" y="176"/>
                  </a:lnTo>
                  <a:lnTo>
                    <a:pt x="17" y="178"/>
                  </a:lnTo>
                  <a:lnTo>
                    <a:pt x="17" y="178"/>
                  </a:lnTo>
                  <a:lnTo>
                    <a:pt x="17" y="178"/>
                  </a:lnTo>
                  <a:lnTo>
                    <a:pt x="19" y="178"/>
                  </a:lnTo>
                  <a:lnTo>
                    <a:pt x="19" y="178"/>
                  </a:lnTo>
                  <a:lnTo>
                    <a:pt x="19" y="178"/>
                  </a:lnTo>
                  <a:lnTo>
                    <a:pt x="19" y="180"/>
                  </a:lnTo>
                  <a:lnTo>
                    <a:pt x="19" y="183"/>
                  </a:lnTo>
                  <a:lnTo>
                    <a:pt x="21" y="185"/>
                  </a:lnTo>
                  <a:lnTo>
                    <a:pt x="21" y="185"/>
                  </a:lnTo>
                  <a:lnTo>
                    <a:pt x="21" y="187"/>
                  </a:lnTo>
                  <a:lnTo>
                    <a:pt x="21" y="187"/>
                  </a:lnTo>
                  <a:lnTo>
                    <a:pt x="21" y="187"/>
                  </a:lnTo>
                  <a:lnTo>
                    <a:pt x="21" y="187"/>
                  </a:lnTo>
                  <a:lnTo>
                    <a:pt x="21" y="187"/>
                  </a:lnTo>
                  <a:lnTo>
                    <a:pt x="21" y="187"/>
                  </a:lnTo>
                  <a:lnTo>
                    <a:pt x="24" y="192"/>
                  </a:lnTo>
                  <a:lnTo>
                    <a:pt x="24" y="192"/>
                  </a:lnTo>
                  <a:lnTo>
                    <a:pt x="24" y="194"/>
                  </a:lnTo>
                  <a:lnTo>
                    <a:pt x="24" y="194"/>
                  </a:lnTo>
                  <a:lnTo>
                    <a:pt x="24" y="194"/>
                  </a:lnTo>
                  <a:lnTo>
                    <a:pt x="24" y="194"/>
                  </a:lnTo>
                  <a:lnTo>
                    <a:pt x="24" y="194"/>
                  </a:lnTo>
                  <a:lnTo>
                    <a:pt x="24" y="194"/>
                  </a:lnTo>
                  <a:lnTo>
                    <a:pt x="24" y="194"/>
                  </a:lnTo>
                  <a:lnTo>
                    <a:pt x="24" y="194"/>
                  </a:lnTo>
                  <a:lnTo>
                    <a:pt x="24" y="194"/>
                  </a:lnTo>
                  <a:lnTo>
                    <a:pt x="29" y="199"/>
                  </a:lnTo>
                  <a:lnTo>
                    <a:pt x="31" y="199"/>
                  </a:lnTo>
                  <a:lnTo>
                    <a:pt x="31" y="199"/>
                  </a:lnTo>
                  <a:lnTo>
                    <a:pt x="31" y="199"/>
                  </a:lnTo>
                  <a:lnTo>
                    <a:pt x="31" y="199"/>
                  </a:lnTo>
                  <a:lnTo>
                    <a:pt x="31" y="199"/>
                  </a:lnTo>
                  <a:lnTo>
                    <a:pt x="33" y="202"/>
                  </a:lnTo>
                  <a:lnTo>
                    <a:pt x="33" y="202"/>
                  </a:lnTo>
                  <a:lnTo>
                    <a:pt x="33" y="202"/>
                  </a:lnTo>
                  <a:lnTo>
                    <a:pt x="36" y="202"/>
                  </a:lnTo>
                  <a:lnTo>
                    <a:pt x="36" y="202"/>
                  </a:lnTo>
                  <a:lnTo>
                    <a:pt x="36" y="202"/>
                  </a:lnTo>
                  <a:lnTo>
                    <a:pt x="36" y="202"/>
                  </a:lnTo>
                  <a:lnTo>
                    <a:pt x="36" y="202"/>
                  </a:lnTo>
                  <a:lnTo>
                    <a:pt x="38" y="204"/>
                  </a:lnTo>
                  <a:lnTo>
                    <a:pt x="38" y="204"/>
                  </a:lnTo>
                  <a:lnTo>
                    <a:pt x="38" y="204"/>
                  </a:lnTo>
                  <a:lnTo>
                    <a:pt x="38" y="204"/>
                  </a:lnTo>
                  <a:lnTo>
                    <a:pt x="38" y="204"/>
                  </a:lnTo>
                  <a:lnTo>
                    <a:pt x="38" y="202"/>
                  </a:lnTo>
                  <a:lnTo>
                    <a:pt x="38" y="202"/>
                  </a:lnTo>
                  <a:lnTo>
                    <a:pt x="38" y="204"/>
                  </a:lnTo>
                  <a:lnTo>
                    <a:pt x="38" y="204"/>
                  </a:lnTo>
                  <a:lnTo>
                    <a:pt x="38" y="204"/>
                  </a:lnTo>
                  <a:lnTo>
                    <a:pt x="38" y="204"/>
                  </a:lnTo>
                  <a:lnTo>
                    <a:pt x="40" y="204"/>
                  </a:lnTo>
                  <a:lnTo>
                    <a:pt x="40" y="204"/>
                  </a:lnTo>
                  <a:lnTo>
                    <a:pt x="43" y="204"/>
                  </a:lnTo>
                  <a:lnTo>
                    <a:pt x="43" y="204"/>
                  </a:lnTo>
                  <a:lnTo>
                    <a:pt x="43" y="204"/>
                  </a:lnTo>
                  <a:lnTo>
                    <a:pt x="43" y="204"/>
                  </a:lnTo>
                  <a:lnTo>
                    <a:pt x="43" y="204"/>
                  </a:lnTo>
                  <a:lnTo>
                    <a:pt x="43" y="204"/>
                  </a:lnTo>
                  <a:lnTo>
                    <a:pt x="43" y="204"/>
                  </a:lnTo>
                  <a:lnTo>
                    <a:pt x="45" y="204"/>
                  </a:lnTo>
                  <a:lnTo>
                    <a:pt x="47" y="204"/>
                  </a:lnTo>
                  <a:lnTo>
                    <a:pt x="47" y="204"/>
                  </a:lnTo>
                  <a:lnTo>
                    <a:pt x="47" y="204"/>
                  </a:lnTo>
                  <a:lnTo>
                    <a:pt x="50" y="206"/>
                  </a:lnTo>
                  <a:lnTo>
                    <a:pt x="50" y="206"/>
                  </a:lnTo>
                  <a:lnTo>
                    <a:pt x="50" y="206"/>
                  </a:lnTo>
                  <a:lnTo>
                    <a:pt x="50" y="206"/>
                  </a:lnTo>
                  <a:lnTo>
                    <a:pt x="52" y="204"/>
                  </a:lnTo>
                  <a:lnTo>
                    <a:pt x="52" y="204"/>
                  </a:lnTo>
                  <a:lnTo>
                    <a:pt x="55" y="204"/>
                  </a:lnTo>
                  <a:lnTo>
                    <a:pt x="55" y="204"/>
                  </a:lnTo>
                  <a:lnTo>
                    <a:pt x="55" y="204"/>
                  </a:lnTo>
                  <a:lnTo>
                    <a:pt x="57" y="204"/>
                  </a:lnTo>
                  <a:lnTo>
                    <a:pt x="57" y="202"/>
                  </a:lnTo>
                  <a:lnTo>
                    <a:pt x="59" y="202"/>
                  </a:lnTo>
                  <a:lnTo>
                    <a:pt x="62" y="199"/>
                  </a:lnTo>
                  <a:lnTo>
                    <a:pt x="62" y="199"/>
                  </a:lnTo>
                  <a:lnTo>
                    <a:pt x="64" y="199"/>
                  </a:lnTo>
                  <a:lnTo>
                    <a:pt x="64" y="199"/>
                  </a:lnTo>
                  <a:lnTo>
                    <a:pt x="66" y="199"/>
                  </a:lnTo>
                  <a:lnTo>
                    <a:pt x="66" y="197"/>
                  </a:lnTo>
                  <a:lnTo>
                    <a:pt x="69" y="197"/>
                  </a:lnTo>
                  <a:lnTo>
                    <a:pt x="71" y="197"/>
                  </a:lnTo>
                  <a:lnTo>
                    <a:pt x="78" y="194"/>
                  </a:lnTo>
                  <a:lnTo>
                    <a:pt x="78" y="194"/>
                  </a:lnTo>
                  <a:lnTo>
                    <a:pt x="81" y="194"/>
                  </a:lnTo>
                  <a:lnTo>
                    <a:pt x="81" y="194"/>
                  </a:lnTo>
                  <a:lnTo>
                    <a:pt x="81" y="194"/>
                  </a:lnTo>
                  <a:lnTo>
                    <a:pt x="81" y="194"/>
                  </a:lnTo>
                  <a:lnTo>
                    <a:pt x="81" y="192"/>
                  </a:lnTo>
                  <a:lnTo>
                    <a:pt x="81" y="192"/>
                  </a:lnTo>
                  <a:lnTo>
                    <a:pt x="81" y="192"/>
                  </a:lnTo>
                  <a:lnTo>
                    <a:pt x="83" y="192"/>
                  </a:lnTo>
                  <a:lnTo>
                    <a:pt x="83" y="192"/>
                  </a:lnTo>
                  <a:lnTo>
                    <a:pt x="83" y="192"/>
                  </a:lnTo>
                  <a:lnTo>
                    <a:pt x="83" y="192"/>
                  </a:lnTo>
                  <a:lnTo>
                    <a:pt x="83" y="192"/>
                  </a:lnTo>
                  <a:lnTo>
                    <a:pt x="83" y="192"/>
                  </a:lnTo>
                  <a:lnTo>
                    <a:pt x="88" y="190"/>
                  </a:lnTo>
                  <a:lnTo>
                    <a:pt x="90" y="190"/>
                  </a:lnTo>
                  <a:lnTo>
                    <a:pt x="99" y="183"/>
                  </a:lnTo>
                  <a:lnTo>
                    <a:pt x="102" y="180"/>
                  </a:lnTo>
                  <a:lnTo>
                    <a:pt x="102" y="180"/>
                  </a:lnTo>
                  <a:lnTo>
                    <a:pt x="107" y="178"/>
                  </a:lnTo>
                  <a:lnTo>
                    <a:pt x="107" y="178"/>
                  </a:lnTo>
                  <a:lnTo>
                    <a:pt x="111" y="168"/>
                  </a:lnTo>
                  <a:lnTo>
                    <a:pt x="114" y="168"/>
                  </a:lnTo>
                  <a:lnTo>
                    <a:pt x="114" y="168"/>
                  </a:lnTo>
                  <a:lnTo>
                    <a:pt x="111" y="166"/>
                  </a:lnTo>
                  <a:lnTo>
                    <a:pt x="111" y="166"/>
                  </a:lnTo>
                  <a:lnTo>
                    <a:pt x="114" y="166"/>
                  </a:lnTo>
                  <a:lnTo>
                    <a:pt x="114" y="164"/>
                  </a:lnTo>
                  <a:lnTo>
                    <a:pt x="114" y="164"/>
                  </a:lnTo>
                  <a:lnTo>
                    <a:pt x="114" y="164"/>
                  </a:lnTo>
                  <a:lnTo>
                    <a:pt x="116" y="161"/>
                  </a:lnTo>
                  <a:lnTo>
                    <a:pt x="116" y="161"/>
                  </a:lnTo>
                  <a:lnTo>
                    <a:pt x="116" y="159"/>
                  </a:lnTo>
                  <a:lnTo>
                    <a:pt x="116" y="159"/>
                  </a:lnTo>
                  <a:lnTo>
                    <a:pt x="118" y="150"/>
                  </a:lnTo>
                  <a:lnTo>
                    <a:pt x="118" y="147"/>
                  </a:lnTo>
                  <a:lnTo>
                    <a:pt x="118" y="147"/>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11" name="Google Shape;811;p50"/>
            <p:cNvSpPr/>
            <p:nvPr/>
          </p:nvSpPr>
          <p:spPr>
            <a:xfrm>
              <a:off x="10410277" y="2293677"/>
              <a:ext cx="470219" cy="430621"/>
            </a:xfrm>
            <a:custGeom>
              <a:pathLst>
                <a:path extrusionOk="0" h="348" w="380">
                  <a:moveTo>
                    <a:pt x="4" y="50"/>
                  </a:moveTo>
                  <a:lnTo>
                    <a:pt x="4" y="50"/>
                  </a:lnTo>
                  <a:lnTo>
                    <a:pt x="4" y="50"/>
                  </a:lnTo>
                  <a:lnTo>
                    <a:pt x="4" y="52"/>
                  </a:lnTo>
                  <a:lnTo>
                    <a:pt x="4" y="52"/>
                  </a:lnTo>
                  <a:lnTo>
                    <a:pt x="2" y="52"/>
                  </a:lnTo>
                  <a:lnTo>
                    <a:pt x="4" y="52"/>
                  </a:lnTo>
                  <a:lnTo>
                    <a:pt x="4" y="54"/>
                  </a:lnTo>
                  <a:lnTo>
                    <a:pt x="4" y="54"/>
                  </a:lnTo>
                  <a:lnTo>
                    <a:pt x="4" y="54"/>
                  </a:lnTo>
                  <a:lnTo>
                    <a:pt x="4" y="54"/>
                  </a:lnTo>
                  <a:lnTo>
                    <a:pt x="4" y="54"/>
                  </a:lnTo>
                  <a:lnTo>
                    <a:pt x="4" y="54"/>
                  </a:lnTo>
                  <a:lnTo>
                    <a:pt x="4" y="54"/>
                  </a:lnTo>
                  <a:lnTo>
                    <a:pt x="4" y="52"/>
                  </a:lnTo>
                  <a:lnTo>
                    <a:pt x="4" y="52"/>
                  </a:lnTo>
                  <a:lnTo>
                    <a:pt x="7" y="52"/>
                  </a:lnTo>
                  <a:lnTo>
                    <a:pt x="7" y="52"/>
                  </a:lnTo>
                  <a:lnTo>
                    <a:pt x="7" y="52"/>
                  </a:lnTo>
                  <a:lnTo>
                    <a:pt x="4" y="50"/>
                  </a:lnTo>
                  <a:close/>
                  <a:moveTo>
                    <a:pt x="75" y="244"/>
                  </a:moveTo>
                  <a:lnTo>
                    <a:pt x="75" y="244"/>
                  </a:lnTo>
                  <a:lnTo>
                    <a:pt x="75" y="244"/>
                  </a:lnTo>
                  <a:lnTo>
                    <a:pt x="75" y="244"/>
                  </a:lnTo>
                  <a:lnTo>
                    <a:pt x="75" y="244"/>
                  </a:lnTo>
                  <a:lnTo>
                    <a:pt x="78" y="244"/>
                  </a:lnTo>
                  <a:lnTo>
                    <a:pt x="78" y="244"/>
                  </a:lnTo>
                  <a:lnTo>
                    <a:pt x="78" y="241"/>
                  </a:lnTo>
                  <a:lnTo>
                    <a:pt x="78" y="241"/>
                  </a:lnTo>
                  <a:lnTo>
                    <a:pt x="78" y="239"/>
                  </a:lnTo>
                  <a:lnTo>
                    <a:pt x="75" y="239"/>
                  </a:lnTo>
                  <a:lnTo>
                    <a:pt x="75" y="239"/>
                  </a:lnTo>
                  <a:lnTo>
                    <a:pt x="75" y="241"/>
                  </a:lnTo>
                  <a:lnTo>
                    <a:pt x="75" y="241"/>
                  </a:lnTo>
                  <a:lnTo>
                    <a:pt x="75" y="241"/>
                  </a:lnTo>
                  <a:lnTo>
                    <a:pt x="75" y="241"/>
                  </a:lnTo>
                  <a:lnTo>
                    <a:pt x="73" y="241"/>
                  </a:lnTo>
                  <a:lnTo>
                    <a:pt x="73" y="241"/>
                  </a:lnTo>
                  <a:lnTo>
                    <a:pt x="73" y="244"/>
                  </a:lnTo>
                  <a:lnTo>
                    <a:pt x="73" y="244"/>
                  </a:lnTo>
                  <a:lnTo>
                    <a:pt x="73" y="244"/>
                  </a:lnTo>
                  <a:lnTo>
                    <a:pt x="73" y="244"/>
                  </a:lnTo>
                  <a:lnTo>
                    <a:pt x="75" y="244"/>
                  </a:lnTo>
                  <a:close/>
                  <a:moveTo>
                    <a:pt x="78" y="251"/>
                  </a:moveTo>
                  <a:lnTo>
                    <a:pt x="78" y="253"/>
                  </a:lnTo>
                  <a:lnTo>
                    <a:pt x="78" y="253"/>
                  </a:lnTo>
                  <a:lnTo>
                    <a:pt x="78" y="253"/>
                  </a:lnTo>
                  <a:lnTo>
                    <a:pt x="78" y="253"/>
                  </a:lnTo>
                  <a:lnTo>
                    <a:pt x="80" y="253"/>
                  </a:lnTo>
                  <a:lnTo>
                    <a:pt x="80" y="253"/>
                  </a:lnTo>
                  <a:lnTo>
                    <a:pt x="80" y="253"/>
                  </a:lnTo>
                  <a:lnTo>
                    <a:pt x="80" y="253"/>
                  </a:lnTo>
                  <a:lnTo>
                    <a:pt x="80" y="253"/>
                  </a:lnTo>
                  <a:lnTo>
                    <a:pt x="82" y="253"/>
                  </a:lnTo>
                  <a:lnTo>
                    <a:pt x="82" y="253"/>
                  </a:lnTo>
                  <a:lnTo>
                    <a:pt x="82" y="253"/>
                  </a:lnTo>
                  <a:lnTo>
                    <a:pt x="82" y="253"/>
                  </a:lnTo>
                  <a:lnTo>
                    <a:pt x="82" y="251"/>
                  </a:lnTo>
                  <a:lnTo>
                    <a:pt x="82" y="251"/>
                  </a:lnTo>
                  <a:lnTo>
                    <a:pt x="82" y="251"/>
                  </a:lnTo>
                  <a:lnTo>
                    <a:pt x="80" y="251"/>
                  </a:lnTo>
                  <a:lnTo>
                    <a:pt x="80" y="251"/>
                  </a:lnTo>
                  <a:lnTo>
                    <a:pt x="80" y="251"/>
                  </a:lnTo>
                  <a:lnTo>
                    <a:pt x="80" y="251"/>
                  </a:lnTo>
                  <a:lnTo>
                    <a:pt x="80" y="251"/>
                  </a:lnTo>
                  <a:lnTo>
                    <a:pt x="78" y="251"/>
                  </a:lnTo>
                  <a:lnTo>
                    <a:pt x="78" y="251"/>
                  </a:lnTo>
                  <a:lnTo>
                    <a:pt x="78" y="251"/>
                  </a:lnTo>
                  <a:lnTo>
                    <a:pt x="78" y="251"/>
                  </a:lnTo>
                  <a:lnTo>
                    <a:pt x="78" y="251"/>
                  </a:lnTo>
                  <a:lnTo>
                    <a:pt x="75" y="251"/>
                  </a:lnTo>
                  <a:lnTo>
                    <a:pt x="75" y="251"/>
                  </a:lnTo>
                  <a:lnTo>
                    <a:pt x="78" y="251"/>
                  </a:lnTo>
                  <a:close/>
                  <a:moveTo>
                    <a:pt x="82" y="232"/>
                  </a:moveTo>
                  <a:lnTo>
                    <a:pt x="82" y="232"/>
                  </a:lnTo>
                  <a:lnTo>
                    <a:pt x="82" y="232"/>
                  </a:lnTo>
                  <a:lnTo>
                    <a:pt x="82" y="232"/>
                  </a:lnTo>
                  <a:lnTo>
                    <a:pt x="80" y="232"/>
                  </a:lnTo>
                  <a:lnTo>
                    <a:pt x="80" y="232"/>
                  </a:lnTo>
                  <a:lnTo>
                    <a:pt x="80" y="232"/>
                  </a:lnTo>
                  <a:lnTo>
                    <a:pt x="80" y="232"/>
                  </a:lnTo>
                  <a:lnTo>
                    <a:pt x="80" y="232"/>
                  </a:lnTo>
                  <a:lnTo>
                    <a:pt x="80" y="232"/>
                  </a:lnTo>
                  <a:lnTo>
                    <a:pt x="80" y="232"/>
                  </a:lnTo>
                  <a:lnTo>
                    <a:pt x="80" y="232"/>
                  </a:lnTo>
                  <a:lnTo>
                    <a:pt x="80" y="232"/>
                  </a:lnTo>
                  <a:lnTo>
                    <a:pt x="80" y="232"/>
                  </a:lnTo>
                  <a:lnTo>
                    <a:pt x="80" y="232"/>
                  </a:lnTo>
                  <a:lnTo>
                    <a:pt x="80" y="232"/>
                  </a:lnTo>
                  <a:lnTo>
                    <a:pt x="80" y="232"/>
                  </a:lnTo>
                  <a:lnTo>
                    <a:pt x="80" y="232"/>
                  </a:lnTo>
                  <a:lnTo>
                    <a:pt x="80" y="232"/>
                  </a:lnTo>
                  <a:lnTo>
                    <a:pt x="80" y="232"/>
                  </a:lnTo>
                  <a:lnTo>
                    <a:pt x="80" y="232"/>
                  </a:lnTo>
                  <a:lnTo>
                    <a:pt x="82" y="234"/>
                  </a:lnTo>
                  <a:lnTo>
                    <a:pt x="82" y="234"/>
                  </a:lnTo>
                  <a:lnTo>
                    <a:pt x="82" y="234"/>
                  </a:lnTo>
                  <a:lnTo>
                    <a:pt x="82" y="234"/>
                  </a:lnTo>
                  <a:lnTo>
                    <a:pt x="82" y="232"/>
                  </a:lnTo>
                  <a:close/>
                  <a:moveTo>
                    <a:pt x="78" y="244"/>
                  </a:moveTo>
                  <a:lnTo>
                    <a:pt x="78" y="244"/>
                  </a:lnTo>
                  <a:lnTo>
                    <a:pt x="78" y="244"/>
                  </a:lnTo>
                  <a:lnTo>
                    <a:pt x="75" y="244"/>
                  </a:lnTo>
                  <a:lnTo>
                    <a:pt x="75" y="246"/>
                  </a:lnTo>
                  <a:lnTo>
                    <a:pt x="75" y="246"/>
                  </a:lnTo>
                  <a:lnTo>
                    <a:pt x="78" y="246"/>
                  </a:lnTo>
                  <a:lnTo>
                    <a:pt x="78" y="248"/>
                  </a:lnTo>
                  <a:lnTo>
                    <a:pt x="78" y="248"/>
                  </a:lnTo>
                  <a:lnTo>
                    <a:pt x="78" y="248"/>
                  </a:lnTo>
                  <a:lnTo>
                    <a:pt x="78" y="248"/>
                  </a:lnTo>
                  <a:lnTo>
                    <a:pt x="78" y="248"/>
                  </a:lnTo>
                  <a:lnTo>
                    <a:pt x="78" y="246"/>
                  </a:lnTo>
                  <a:lnTo>
                    <a:pt x="78" y="246"/>
                  </a:lnTo>
                  <a:lnTo>
                    <a:pt x="80" y="246"/>
                  </a:lnTo>
                  <a:lnTo>
                    <a:pt x="80" y="246"/>
                  </a:lnTo>
                  <a:lnTo>
                    <a:pt x="80" y="246"/>
                  </a:lnTo>
                  <a:lnTo>
                    <a:pt x="80" y="246"/>
                  </a:lnTo>
                  <a:lnTo>
                    <a:pt x="80" y="244"/>
                  </a:lnTo>
                  <a:lnTo>
                    <a:pt x="80" y="244"/>
                  </a:lnTo>
                  <a:lnTo>
                    <a:pt x="80" y="244"/>
                  </a:lnTo>
                  <a:lnTo>
                    <a:pt x="80" y="244"/>
                  </a:lnTo>
                  <a:lnTo>
                    <a:pt x="80" y="244"/>
                  </a:lnTo>
                  <a:lnTo>
                    <a:pt x="80" y="244"/>
                  </a:lnTo>
                  <a:lnTo>
                    <a:pt x="80" y="244"/>
                  </a:lnTo>
                  <a:lnTo>
                    <a:pt x="78" y="244"/>
                  </a:lnTo>
                  <a:lnTo>
                    <a:pt x="78" y="244"/>
                  </a:lnTo>
                  <a:lnTo>
                    <a:pt x="78" y="244"/>
                  </a:lnTo>
                  <a:lnTo>
                    <a:pt x="78" y="244"/>
                  </a:lnTo>
                  <a:close/>
                  <a:moveTo>
                    <a:pt x="4" y="40"/>
                  </a:moveTo>
                  <a:lnTo>
                    <a:pt x="2" y="43"/>
                  </a:lnTo>
                  <a:lnTo>
                    <a:pt x="0" y="43"/>
                  </a:lnTo>
                  <a:lnTo>
                    <a:pt x="0" y="45"/>
                  </a:lnTo>
                  <a:lnTo>
                    <a:pt x="2" y="45"/>
                  </a:lnTo>
                  <a:lnTo>
                    <a:pt x="4" y="45"/>
                  </a:lnTo>
                  <a:lnTo>
                    <a:pt x="4" y="45"/>
                  </a:lnTo>
                  <a:lnTo>
                    <a:pt x="4" y="45"/>
                  </a:lnTo>
                  <a:lnTo>
                    <a:pt x="4" y="45"/>
                  </a:lnTo>
                  <a:lnTo>
                    <a:pt x="4" y="45"/>
                  </a:lnTo>
                  <a:lnTo>
                    <a:pt x="4" y="43"/>
                  </a:lnTo>
                  <a:lnTo>
                    <a:pt x="4" y="43"/>
                  </a:lnTo>
                  <a:lnTo>
                    <a:pt x="4" y="43"/>
                  </a:lnTo>
                  <a:lnTo>
                    <a:pt x="7" y="45"/>
                  </a:lnTo>
                  <a:lnTo>
                    <a:pt x="7" y="43"/>
                  </a:lnTo>
                  <a:lnTo>
                    <a:pt x="7" y="43"/>
                  </a:lnTo>
                  <a:lnTo>
                    <a:pt x="7" y="43"/>
                  </a:lnTo>
                  <a:lnTo>
                    <a:pt x="4" y="40"/>
                  </a:lnTo>
                  <a:close/>
                  <a:moveTo>
                    <a:pt x="82" y="248"/>
                  </a:moveTo>
                  <a:lnTo>
                    <a:pt x="82" y="248"/>
                  </a:lnTo>
                  <a:lnTo>
                    <a:pt x="80" y="248"/>
                  </a:lnTo>
                  <a:lnTo>
                    <a:pt x="80" y="248"/>
                  </a:lnTo>
                  <a:lnTo>
                    <a:pt x="80" y="248"/>
                  </a:lnTo>
                  <a:lnTo>
                    <a:pt x="80" y="248"/>
                  </a:lnTo>
                  <a:lnTo>
                    <a:pt x="78" y="248"/>
                  </a:lnTo>
                  <a:lnTo>
                    <a:pt x="78" y="248"/>
                  </a:lnTo>
                  <a:lnTo>
                    <a:pt x="78" y="248"/>
                  </a:lnTo>
                  <a:lnTo>
                    <a:pt x="80" y="248"/>
                  </a:lnTo>
                  <a:lnTo>
                    <a:pt x="80" y="251"/>
                  </a:lnTo>
                  <a:lnTo>
                    <a:pt x="80" y="251"/>
                  </a:lnTo>
                  <a:lnTo>
                    <a:pt x="80" y="251"/>
                  </a:lnTo>
                  <a:lnTo>
                    <a:pt x="80" y="251"/>
                  </a:lnTo>
                  <a:lnTo>
                    <a:pt x="80" y="248"/>
                  </a:lnTo>
                  <a:lnTo>
                    <a:pt x="82" y="248"/>
                  </a:lnTo>
                  <a:lnTo>
                    <a:pt x="82" y="248"/>
                  </a:lnTo>
                  <a:close/>
                  <a:moveTo>
                    <a:pt x="73" y="248"/>
                  </a:moveTo>
                  <a:lnTo>
                    <a:pt x="73" y="248"/>
                  </a:lnTo>
                  <a:lnTo>
                    <a:pt x="73" y="248"/>
                  </a:lnTo>
                  <a:lnTo>
                    <a:pt x="73" y="248"/>
                  </a:lnTo>
                  <a:lnTo>
                    <a:pt x="70" y="248"/>
                  </a:lnTo>
                  <a:lnTo>
                    <a:pt x="68" y="248"/>
                  </a:lnTo>
                  <a:lnTo>
                    <a:pt x="68" y="248"/>
                  </a:lnTo>
                  <a:lnTo>
                    <a:pt x="68" y="248"/>
                  </a:lnTo>
                  <a:lnTo>
                    <a:pt x="68" y="251"/>
                  </a:lnTo>
                  <a:lnTo>
                    <a:pt x="66" y="251"/>
                  </a:lnTo>
                  <a:lnTo>
                    <a:pt x="66" y="251"/>
                  </a:lnTo>
                  <a:lnTo>
                    <a:pt x="66" y="251"/>
                  </a:lnTo>
                  <a:lnTo>
                    <a:pt x="68" y="253"/>
                  </a:lnTo>
                  <a:lnTo>
                    <a:pt x="68" y="253"/>
                  </a:lnTo>
                  <a:lnTo>
                    <a:pt x="68" y="253"/>
                  </a:lnTo>
                  <a:lnTo>
                    <a:pt x="68" y="253"/>
                  </a:lnTo>
                  <a:lnTo>
                    <a:pt x="68" y="253"/>
                  </a:lnTo>
                  <a:lnTo>
                    <a:pt x="70" y="251"/>
                  </a:lnTo>
                  <a:lnTo>
                    <a:pt x="70" y="251"/>
                  </a:lnTo>
                  <a:lnTo>
                    <a:pt x="70" y="251"/>
                  </a:lnTo>
                  <a:lnTo>
                    <a:pt x="70" y="251"/>
                  </a:lnTo>
                  <a:lnTo>
                    <a:pt x="70" y="251"/>
                  </a:lnTo>
                  <a:lnTo>
                    <a:pt x="73" y="251"/>
                  </a:lnTo>
                  <a:lnTo>
                    <a:pt x="73" y="251"/>
                  </a:lnTo>
                  <a:lnTo>
                    <a:pt x="73" y="251"/>
                  </a:lnTo>
                  <a:lnTo>
                    <a:pt x="73" y="251"/>
                  </a:lnTo>
                  <a:lnTo>
                    <a:pt x="73" y="248"/>
                  </a:lnTo>
                  <a:lnTo>
                    <a:pt x="73" y="248"/>
                  </a:lnTo>
                  <a:close/>
                  <a:moveTo>
                    <a:pt x="75" y="263"/>
                  </a:moveTo>
                  <a:lnTo>
                    <a:pt x="75" y="263"/>
                  </a:lnTo>
                  <a:lnTo>
                    <a:pt x="75" y="263"/>
                  </a:lnTo>
                  <a:lnTo>
                    <a:pt x="75" y="263"/>
                  </a:lnTo>
                  <a:lnTo>
                    <a:pt x="75" y="260"/>
                  </a:lnTo>
                  <a:lnTo>
                    <a:pt x="75" y="260"/>
                  </a:lnTo>
                  <a:lnTo>
                    <a:pt x="73" y="258"/>
                  </a:lnTo>
                  <a:lnTo>
                    <a:pt x="73" y="258"/>
                  </a:lnTo>
                  <a:lnTo>
                    <a:pt x="73" y="260"/>
                  </a:lnTo>
                  <a:lnTo>
                    <a:pt x="73" y="263"/>
                  </a:lnTo>
                  <a:lnTo>
                    <a:pt x="73" y="263"/>
                  </a:lnTo>
                  <a:lnTo>
                    <a:pt x="75" y="263"/>
                  </a:lnTo>
                  <a:close/>
                  <a:moveTo>
                    <a:pt x="73" y="253"/>
                  </a:moveTo>
                  <a:lnTo>
                    <a:pt x="73" y="253"/>
                  </a:lnTo>
                  <a:lnTo>
                    <a:pt x="70" y="253"/>
                  </a:lnTo>
                  <a:lnTo>
                    <a:pt x="70" y="253"/>
                  </a:lnTo>
                  <a:lnTo>
                    <a:pt x="70" y="253"/>
                  </a:lnTo>
                  <a:lnTo>
                    <a:pt x="70" y="253"/>
                  </a:lnTo>
                  <a:lnTo>
                    <a:pt x="68" y="256"/>
                  </a:lnTo>
                  <a:lnTo>
                    <a:pt x="68" y="256"/>
                  </a:lnTo>
                  <a:lnTo>
                    <a:pt x="68" y="256"/>
                  </a:lnTo>
                  <a:lnTo>
                    <a:pt x="68" y="256"/>
                  </a:lnTo>
                  <a:lnTo>
                    <a:pt x="70" y="256"/>
                  </a:lnTo>
                  <a:lnTo>
                    <a:pt x="70" y="256"/>
                  </a:lnTo>
                  <a:lnTo>
                    <a:pt x="70" y="258"/>
                  </a:lnTo>
                  <a:lnTo>
                    <a:pt x="70" y="258"/>
                  </a:lnTo>
                  <a:lnTo>
                    <a:pt x="70" y="258"/>
                  </a:lnTo>
                  <a:lnTo>
                    <a:pt x="70" y="256"/>
                  </a:lnTo>
                  <a:lnTo>
                    <a:pt x="73" y="256"/>
                  </a:lnTo>
                  <a:lnTo>
                    <a:pt x="73" y="256"/>
                  </a:lnTo>
                  <a:lnTo>
                    <a:pt x="73" y="256"/>
                  </a:lnTo>
                  <a:lnTo>
                    <a:pt x="73" y="253"/>
                  </a:lnTo>
                  <a:lnTo>
                    <a:pt x="73" y="253"/>
                  </a:lnTo>
                  <a:close/>
                  <a:moveTo>
                    <a:pt x="26" y="293"/>
                  </a:moveTo>
                  <a:lnTo>
                    <a:pt x="26" y="293"/>
                  </a:lnTo>
                  <a:lnTo>
                    <a:pt x="26" y="293"/>
                  </a:lnTo>
                  <a:lnTo>
                    <a:pt x="26" y="293"/>
                  </a:lnTo>
                  <a:lnTo>
                    <a:pt x="26" y="293"/>
                  </a:lnTo>
                  <a:lnTo>
                    <a:pt x="26" y="293"/>
                  </a:lnTo>
                  <a:lnTo>
                    <a:pt x="26" y="293"/>
                  </a:lnTo>
                  <a:lnTo>
                    <a:pt x="26" y="296"/>
                  </a:lnTo>
                  <a:lnTo>
                    <a:pt x="28" y="296"/>
                  </a:lnTo>
                  <a:lnTo>
                    <a:pt x="28" y="296"/>
                  </a:lnTo>
                  <a:lnTo>
                    <a:pt x="28" y="296"/>
                  </a:lnTo>
                  <a:lnTo>
                    <a:pt x="28" y="296"/>
                  </a:lnTo>
                  <a:lnTo>
                    <a:pt x="28" y="296"/>
                  </a:lnTo>
                  <a:lnTo>
                    <a:pt x="26" y="293"/>
                  </a:lnTo>
                  <a:close/>
                  <a:moveTo>
                    <a:pt x="44" y="256"/>
                  </a:moveTo>
                  <a:lnTo>
                    <a:pt x="42" y="256"/>
                  </a:lnTo>
                  <a:lnTo>
                    <a:pt x="42" y="256"/>
                  </a:lnTo>
                  <a:lnTo>
                    <a:pt x="42" y="253"/>
                  </a:lnTo>
                  <a:lnTo>
                    <a:pt x="42" y="256"/>
                  </a:lnTo>
                  <a:lnTo>
                    <a:pt x="42" y="256"/>
                  </a:lnTo>
                  <a:lnTo>
                    <a:pt x="42" y="256"/>
                  </a:lnTo>
                  <a:lnTo>
                    <a:pt x="42" y="256"/>
                  </a:lnTo>
                  <a:lnTo>
                    <a:pt x="40" y="258"/>
                  </a:lnTo>
                  <a:lnTo>
                    <a:pt x="40" y="258"/>
                  </a:lnTo>
                  <a:lnTo>
                    <a:pt x="42" y="258"/>
                  </a:lnTo>
                  <a:lnTo>
                    <a:pt x="42" y="258"/>
                  </a:lnTo>
                  <a:lnTo>
                    <a:pt x="42" y="258"/>
                  </a:lnTo>
                  <a:lnTo>
                    <a:pt x="42" y="258"/>
                  </a:lnTo>
                  <a:lnTo>
                    <a:pt x="42" y="258"/>
                  </a:lnTo>
                  <a:lnTo>
                    <a:pt x="42" y="258"/>
                  </a:lnTo>
                  <a:lnTo>
                    <a:pt x="44" y="256"/>
                  </a:lnTo>
                  <a:lnTo>
                    <a:pt x="44" y="256"/>
                  </a:lnTo>
                  <a:lnTo>
                    <a:pt x="44" y="256"/>
                  </a:lnTo>
                  <a:lnTo>
                    <a:pt x="44" y="256"/>
                  </a:lnTo>
                  <a:lnTo>
                    <a:pt x="44" y="256"/>
                  </a:lnTo>
                  <a:lnTo>
                    <a:pt x="44" y="256"/>
                  </a:lnTo>
                  <a:close/>
                  <a:moveTo>
                    <a:pt x="56" y="62"/>
                  </a:moveTo>
                  <a:lnTo>
                    <a:pt x="56" y="62"/>
                  </a:lnTo>
                  <a:lnTo>
                    <a:pt x="56" y="62"/>
                  </a:lnTo>
                  <a:lnTo>
                    <a:pt x="56" y="64"/>
                  </a:lnTo>
                  <a:lnTo>
                    <a:pt x="56" y="64"/>
                  </a:lnTo>
                  <a:lnTo>
                    <a:pt x="56" y="64"/>
                  </a:lnTo>
                  <a:lnTo>
                    <a:pt x="56" y="64"/>
                  </a:lnTo>
                  <a:lnTo>
                    <a:pt x="56" y="62"/>
                  </a:lnTo>
                  <a:lnTo>
                    <a:pt x="56" y="62"/>
                  </a:lnTo>
                  <a:lnTo>
                    <a:pt x="56" y="62"/>
                  </a:lnTo>
                  <a:close/>
                  <a:moveTo>
                    <a:pt x="85" y="57"/>
                  </a:moveTo>
                  <a:lnTo>
                    <a:pt x="85" y="57"/>
                  </a:lnTo>
                  <a:lnTo>
                    <a:pt x="85" y="57"/>
                  </a:lnTo>
                  <a:lnTo>
                    <a:pt x="87" y="57"/>
                  </a:lnTo>
                  <a:lnTo>
                    <a:pt x="89" y="57"/>
                  </a:lnTo>
                  <a:lnTo>
                    <a:pt x="89" y="54"/>
                  </a:lnTo>
                  <a:lnTo>
                    <a:pt x="89" y="54"/>
                  </a:lnTo>
                  <a:lnTo>
                    <a:pt x="89" y="54"/>
                  </a:lnTo>
                  <a:lnTo>
                    <a:pt x="89" y="54"/>
                  </a:lnTo>
                  <a:lnTo>
                    <a:pt x="87" y="54"/>
                  </a:lnTo>
                  <a:lnTo>
                    <a:pt x="87" y="52"/>
                  </a:lnTo>
                  <a:lnTo>
                    <a:pt x="87" y="52"/>
                  </a:lnTo>
                  <a:lnTo>
                    <a:pt x="85" y="52"/>
                  </a:lnTo>
                  <a:lnTo>
                    <a:pt x="85" y="54"/>
                  </a:lnTo>
                  <a:lnTo>
                    <a:pt x="85" y="54"/>
                  </a:lnTo>
                  <a:lnTo>
                    <a:pt x="85" y="57"/>
                  </a:lnTo>
                  <a:lnTo>
                    <a:pt x="85" y="57"/>
                  </a:lnTo>
                  <a:lnTo>
                    <a:pt x="85" y="57"/>
                  </a:lnTo>
                  <a:close/>
                  <a:moveTo>
                    <a:pt x="85" y="241"/>
                  </a:moveTo>
                  <a:lnTo>
                    <a:pt x="85" y="241"/>
                  </a:lnTo>
                  <a:lnTo>
                    <a:pt x="85" y="239"/>
                  </a:lnTo>
                  <a:lnTo>
                    <a:pt x="85" y="239"/>
                  </a:lnTo>
                  <a:lnTo>
                    <a:pt x="85" y="239"/>
                  </a:lnTo>
                  <a:lnTo>
                    <a:pt x="85" y="239"/>
                  </a:lnTo>
                  <a:lnTo>
                    <a:pt x="85" y="239"/>
                  </a:lnTo>
                  <a:lnTo>
                    <a:pt x="85" y="239"/>
                  </a:lnTo>
                  <a:lnTo>
                    <a:pt x="85" y="241"/>
                  </a:lnTo>
                  <a:lnTo>
                    <a:pt x="85" y="241"/>
                  </a:lnTo>
                  <a:lnTo>
                    <a:pt x="85" y="241"/>
                  </a:lnTo>
                  <a:close/>
                  <a:moveTo>
                    <a:pt x="97" y="88"/>
                  </a:moveTo>
                  <a:lnTo>
                    <a:pt x="97" y="88"/>
                  </a:lnTo>
                  <a:lnTo>
                    <a:pt x="94" y="90"/>
                  </a:lnTo>
                  <a:lnTo>
                    <a:pt x="94" y="90"/>
                  </a:lnTo>
                  <a:lnTo>
                    <a:pt x="94" y="90"/>
                  </a:lnTo>
                  <a:lnTo>
                    <a:pt x="97" y="90"/>
                  </a:lnTo>
                  <a:lnTo>
                    <a:pt x="97" y="90"/>
                  </a:lnTo>
                  <a:lnTo>
                    <a:pt x="97" y="92"/>
                  </a:lnTo>
                  <a:lnTo>
                    <a:pt x="97" y="90"/>
                  </a:lnTo>
                  <a:lnTo>
                    <a:pt x="97" y="90"/>
                  </a:lnTo>
                  <a:lnTo>
                    <a:pt x="97" y="90"/>
                  </a:lnTo>
                  <a:lnTo>
                    <a:pt x="99" y="90"/>
                  </a:lnTo>
                  <a:lnTo>
                    <a:pt x="99" y="90"/>
                  </a:lnTo>
                  <a:lnTo>
                    <a:pt x="99" y="90"/>
                  </a:lnTo>
                  <a:lnTo>
                    <a:pt x="99" y="88"/>
                  </a:lnTo>
                  <a:lnTo>
                    <a:pt x="99" y="88"/>
                  </a:lnTo>
                  <a:lnTo>
                    <a:pt x="97" y="88"/>
                  </a:lnTo>
                  <a:close/>
                  <a:moveTo>
                    <a:pt x="89" y="59"/>
                  </a:moveTo>
                  <a:lnTo>
                    <a:pt x="89" y="59"/>
                  </a:lnTo>
                  <a:lnTo>
                    <a:pt x="89" y="57"/>
                  </a:lnTo>
                  <a:lnTo>
                    <a:pt x="89" y="57"/>
                  </a:lnTo>
                  <a:lnTo>
                    <a:pt x="89" y="57"/>
                  </a:lnTo>
                  <a:lnTo>
                    <a:pt x="89" y="57"/>
                  </a:lnTo>
                  <a:lnTo>
                    <a:pt x="89" y="57"/>
                  </a:lnTo>
                  <a:lnTo>
                    <a:pt x="89" y="57"/>
                  </a:lnTo>
                  <a:lnTo>
                    <a:pt x="89" y="57"/>
                  </a:lnTo>
                  <a:lnTo>
                    <a:pt x="87" y="59"/>
                  </a:lnTo>
                  <a:lnTo>
                    <a:pt x="87" y="59"/>
                  </a:lnTo>
                  <a:lnTo>
                    <a:pt x="87" y="59"/>
                  </a:lnTo>
                  <a:lnTo>
                    <a:pt x="87" y="62"/>
                  </a:lnTo>
                  <a:lnTo>
                    <a:pt x="92" y="64"/>
                  </a:lnTo>
                  <a:lnTo>
                    <a:pt x="92" y="64"/>
                  </a:lnTo>
                  <a:lnTo>
                    <a:pt x="92" y="62"/>
                  </a:lnTo>
                  <a:lnTo>
                    <a:pt x="92" y="62"/>
                  </a:lnTo>
                  <a:lnTo>
                    <a:pt x="92" y="62"/>
                  </a:lnTo>
                  <a:lnTo>
                    <a:pt x="92" y="62"/>
                  </a:lnTo>
                  <a:lnTo>
                    <a:pt x="89" y="59"/>
                  </a:lnTo>
                  <a:lnTo>
                    <a:pt x="89" y="59"/>
                  </a:lnTo>
                  <a:lnTo>
                    <a:pt x="89" y="59"/>
                  </a:lnTo>
                  <a:close/>
                  <a:moveTo>
                    <a:pt x="104" y="73"/>
                  </a:moveTo>
                  <a:lnTo>
                    <a:pt x="101" y="73"/>
                  </a:lnTo>
                  <a:lnTo>
                    <a:pt x="101" y="73"/>
                  </a:lnTo>
                  <a:lnTo>
                    <a:pt x="101" y="73"/>
                  </a:lnTo>
                  <a:lnTo>
                    <a:pt x="101" y="73"/>
                  </a:lnTo>
                  <a:lnTo>
                    <a:pt x="101" y="73"/>
                  </a:lnTo>
                  <a:lnTo>
                    <a:pt x="101" y="73"/>
                  </a:lnTo>
                  <a:lnTo>
                    <a:pt x="101" y="71"/>
                  </a:lnTo>
                  <a:lnTo>
                    <a:pt x="101" y="71"/>
                  </a:lnTo>
                  <a:lnTo>
                    <a:pt x="99" y="71"/>
                  </a:lnTo>
                  <a:lnTo>
                    <a:pt x="99" y="71"/>
                  </a:lnTo>
                  <a:lnTo>
                    <a:pt x="99" y="71"/>
                  </a:lnTo>
                  <a:lnTo>
                    <a:pt x="99" y="73"/>
                  </a:lnTo>
                  <a:lnTo>
                    <a:pt x="97" y="73"/>
                  </a:lnTo>
                  <a:lnTo>
                    <a:pt x="97" y="73"/>
                  </a:lnTo>
                  <a:lnTo>
                    <a:pt x="94" y="73"/>
                  </a:lnTo>
                  <a:lnTo>
                    <a:pt x="92" y="76"/>
                  </a:lnTo>
                  <a:lnTo>
                    <a:pt x="92" y="76"/>
                  </a:lnTo>
                  <a:lnTo>
                    <a:pt x="92" y="76"/>
                  </a:lnTo>
                  <a:lnTo>
                    <a:pt x="92" y="76"/>
                  </a:lnTo>
                  <a:lnTo>
                    <a:pt x="92" y="76"/>
                  </a:lnTo>
                  <a:lnTo>
                    <a:pt x="92" y="76"/>
                  </a:lnTo>
                  <a:lnTo>
                    <a:pt x="92" y="78"/>
                  </a:lnTo>
                  <a:lnTo>
                    <a:pt x="92" y="78"/>
                  </a:lnTo>
                  <a:lnTo>
                    <a:pt x="92" y="78"/>
                  </a:lnTo>
                  <a:lnTo>
                    <a:pt x="92" y="78"/>
                  </a:lnTo>
                  <a:lnTo>
                    <a:pt x="92" y="78"/>
                  </a:lnTo>
                  <a:lnTo>
                    <a:pt x="94" y="78"/>
                  </a:lnTo>
                  <a:lnTo>
                    <a:pt x="94" y="78"/>
                  </a:lnTo>
                  <a:lnTo>
                    <a:pt x="94" y="78"/>
                  </a:lnTo>
                  <a:lnTo>
                    <a:pt x="94" y="78"/>
                  </a:lnTo>
                  <a:lnTo>
                    <a:pt x="94" y="78"/>
                  </a:lnTo>
                  <a:lnTo>
                    <a:pt x="94" y="78"/>
                  </a:lnTo>
                  <a:lnTo>
                    <a:pt x="94" y="78"/>
                  </a:lnTo>
                  <a:lnTo>
                    <a:pt x="94" y="78"/>
                  </a:lnTo>
                  <a:lnTo>
                    <a:pt x="94" y="78"/>
                  </a:lnTo>
                  <a:lnTo>
                    <a:pt x="94" y="78"/>
                  </a:lnTo>
                  <a:lnTo>
                    <a:pt x="94" y="78"/>
                  </a:lnTo>
                  <a:lnTo>
                    <a:pt x="97" y="78"/>
                  </a:lnTo>
                  <a:lnTo>
                    <a:pt x="99" y="78"/>
                  </a:lnTo>
                  <a:lnTo>
                    <a:pt x="99" y="76"/>
                  </a:lnTo>
                  <a:lnTo>
                    <a:pt x="99" y="76"/>
                  </a:lnTo>
                  <a:lnTo>
                    <a:pt x="101" y="76"/>
                  </a:lnTo>
                  <a:lnTo>
                    <a:pt x="101" y="76"/>
                  </a:lnTo>
                  <a:lnTo>
                    <a:pt x="101" y="76"/>
                  </a:lnTo>
                  <a:lnTo>
                    <a:pt x="101" y="76"/>
                  </a:lnTo>
                  <a:lnTo>
                    <a:pt x="101" y="76"/>
                  </a:lnTo>
                  <a:lnTo>
                    <a:pt x="104" y="73"/>
                  </a:lnTo>
                  <a:lnTo>
                    <a:pt x="104" y="73"/>
                  </a:lnTo>
                  <a:lnTo>
                    <a:pt x="104" y="73"/>
                  </a:lnTo>
                  <a:lnTo>
                    <a:pt x="104" y="73"/>
                  </a:lnTo>
                  <a:close/>
                  <a:moveTo>
                    <a:pt x="92" y="59"/>
                  </a:moveTo>
                  <a:lnTo>
                    <a:pt x="94" y="62"/>
                  </a:lnTo>
                  <a:lnTo>
                    <a:pt x="94" y="64"/>
                  </a:lnTo>
                  <a:lnTo>
                    <a:pt x="94" y="64"/>
                  </a:lnTo>
                  <a:lnTo>
                    <a:pt x="94" y="64"/>
                  </a:lnTo>
                  <a:lnTo>
                    <a:pt x="94" y="64"/>
                  </a:lnTo>
                  <a:lnTo>
                    <a:pt x="94" y="64"/>
                  </a:lnTo>
                  <a:lnTo>
                    <a:pt x="92" y="64"/>
                  </a:lnTo>
                  <a:lnTo>
                    <a:pt x="92" y="66"/>
                  </a:lnTo>
                  <a:lnTo>
                    <a:pt x="94" y="66"/>
                  </a:lnTo>
                  <a:lnTo>
                    <a:pt x="97" y="66"/>
                  </a:lnTo>
                  <a:lnTo>
                    <a:pt x="97" y="66"/>
                  </a:lnTo>
                  <a:lnTo>
                    <a:pt x="97" y="66"/>
                  </a:lnTo>
                  <a:lnTo>
                    <a:pt x="97" y="66"/>
                  </a:lnTo>
                  <a:lnTo>
                    <a:pt x="99" y="66"/>
                  </a:lnTo>
                  <a:lnTo>
                    <a:pt x="99" y="66"/>
                  </a:lnTo>
                  <a:lnTo>
                    <a:pt x="99" y="66"/>
                  </a:lnTo>
                  <a:lnTo>
                    <a:pt x="99" y="66"/>
                  </a:lnTo>
                  <a:lnTo>
                    <a:pt x="99" y="66"/>
                  </a:lnTo>
                  <a:lnTo>
                    <a:pt x="101" y="66"/>
                  </a:lnTo>
                  <a:lnTo>
                    <a:pt x="101" y="64"/>
                  </a:lnTo>
                  <a:lnTo>
                    <a:pt x="101" y="64"/>
                  </a:lnTo>
                  <a:lnTo>
                    <a:pt x="101" y="64"/>
                  </a:lnTo>
                  <a:lnTo>
                    <a:pt x="101" y="64"/>
                  </a:lnTo>
                  <a:lnTo>
                    <a:pt x="101" y="64"/>
                  </a:lnTo>
                  <a:lnTo>
                    <a:pt x="101" y="62"/>
                  </a:lnTo>
                  <a:lnTo>
                    <a:pt x="99" y="59"/>
                  </a:lnTo>
                  <a:lnTo>
                    <a:pt x="99" y="59"/>
                  </a:lnTo>
                  <a:lnTo>
                    <a:pt x="99" y="59"/>
                  </a:lnTo>
                  <a:lnTo>
                    <a:pt x="99" y="59"/>
                  </a:lnTo>
                  <a:lnTo>
                    <a:pt x="99" y="57"/>
                  </a:lnTo>
                  <a:lnTo>
                    <a:pt x="99" y="57"/>
                  </a:lnTo>
                  <a:lnTo>
                    <a:pt x="99" y="57"/>
                  </a:lnTo>
                  <a:lnTo>
                    <a:pt x="99" y="54"/>
                  </a:lnTo>
                  <a:lnTo>
                    <a:pt x="97" y="54"/>
                  </a:lnTo>
                  <a:lnTo>
                    <a:pt x="97" y="54"/>
                  </a:lnTo>
                  <a:lnTo>
                    <a:pt x="97" y="52"/>
                  </a:lnTo>
                  <a:lnTo>
                    <a:pt x="94" y="52"/>
                  </a:lnTo>
                  <a:lnTo>
                    <a:pt x="94" y="52"/>
                  </a:lnTo>
                  <a:lnTo>
                    <a:pt x="92" y="54"/>
                  </a:lnTo>
                  <a:lnTo>
                    <a:pt x="92" y="54"/>
                  </a:lnTo>
                  <a:lnTo>
                    <a:pt x="92" y="54"/>
                  </a:lnTo>
                  <a:lnTo>
                    <a:pt x="92" y="57"/>
                  </a:lnTo>
                  <a:lnTo>
                    <a:pt x="92" y="59"/>
                  </a:lnTo>
                  <a:lnTo>
                    <a:pt x="92" y="59"/>
                  </a:lnTo>
                  <a:close/>
                  <a:moveTo>
                    <a:pt x="101" y="92"/>
                  </a:moveTo>
                  <a:lnTo>
                    <a:pt x="101" y="92"/>
                  </a:lnTo>
                  <a:lnTo>
                    <a:pt x="101" y="92"/>
                  </a:lnTo>
                  <a:lnTo>
                    <a:pt x="104" y="90"/>
                  </a:lnTo>
                  <a:lnTo>
                    <a:pt x="106" y="90"/>
                  </a:lnTo>
                  <a:lnTo>
                    <a:pt x="104" y="90"/>
                  </a:lnTo>
                  <a:lnTo>
                    <a:pt x="104" y="90"/>
                  </a:lnTo>
                  <a:lnTo>
                    <a:pt x="104" y="90"/>
                  </a:lnTo>
                  <a:lnTo>
                    <a:pt x="104" y="90"/>
                  </a:lnTo>
                  <a:lnTo>
                    <a:pt x="104" y="88"/>
                  </a:lnTo>
                  <a:lnTo>
                    <a:pt x="104" y="88"/>
                  </a:lnTo>
                  <a:lnTo>
                    <a:pt x="104" y="88"/>
                  </a:lnTo>
                  <a:lnTo>
                    <a:pt x="104" y="88"/>
                  </a:lnTo>
                  <a:lnTo>
                    <a:pt x="101" y="88"/>
                  </a:lnTo>
                  <a:lnTo>
                    <a:pt x="101" y="88"/>
                  </a:lnTo>
                  <a:lnTo>
                    <a:pt x="101" y="88"/>
                  </a:lnTo>
                  <a:lnTo>
                    <a:pt x="101" y="88"/>
                  </a:lnTo>
                  <a:lnTo>
                    <a:pt x="101" y="90"/>
                  </a:lnTo>
                  <a:lnTo>
                    <a:pt x="101" y="90"/>
                  </a:lnTo>
                  <a:lnTo>
                    <a:pt x="101" y="90"/>
                  </a:lnTo>
                  <a:lnTo>
                    <a:pt x="101" y="92"/>
                  </a:lnTo>
                  <a:lnTo>
                    <a:pt x="101" y="92"/>
                  </a:lnTo>
                  <a:lnTo>
                    <a:pt x="101" y="92"/>
                  </a:lnTo>
                  <a:lnTo>
                    <a:pt x="101" y="92"/>
                  </a:lnTo>
                  <a:close/>
                  <a:moveTo>
                    <a:pt x="78" y="279"/>
                  </a:moveTo>
                  <a:lnTo>
                    <a:pt x="78" y="279"/>
                  </a:lnTo>
                  <a:lnTo>
                    <a:pt x="75" y="279"/>
                  </a:lnTo>
                  <a:lnTo>
                    <a:pt x="75" y="279"/>
                  </a:lnTo>
                  <a:lnTo>
                    <a:pt x="73" y="279"/>
                  </a:lnTo>
                  <a:lnTo>
                    <a:pt x="73" y="279"/>
                  </a:lnTo>
                  <a:lnTo>
                    <a:pt x="73" y="279"/>
                  </a:lnTo>
                  <a:lnTo>
                    <a:pt x="73" y="279"/>
                  </a:lnTo>
                  <a:lnTo>
                    <a:pt x="73" y="279"/>
                  </a:lnTo>
                  <a:lnTo>
                    <a:pt x="75" y="282"/>
                  </a:lnTo>
                  <a:lnTo>
                    <a:pt x="75" y="282"/>
                  </a:lnTo>
                  <a:lnTo>
                    <a:pt x="75" y="279"/>
                  </a:lnTo>
                  <a:lnTo>
                    <a:pt x="75" y="279"/>
                  </a:lnTo>
                  <a:lnTo>
                    <a:pt x="75" y="282"/>
                  </a:lnTo>
                  <a:lnTo>
                    <a:pt x="75" y="282"/>
                  </a:lnTo>
                  <a:lnTo>
                    <a:pt x="75" y="282"/>
                  </a:lnTo>
                  <a:lnTo>
                    <a:pt x="78" y="282"/>
                  </a:lnTo>
                  <a:lnTo>
                    <a:pt x="78" y="279"/>
                  </a:lnTo>
                  <a:lnTo>
                    <a:pt x="78" y="279"/>
                  </a:lnTo>
                  <a:lnTo>
                    <a:pt x="78" y="279"/>
                  </a:lnTo>
                  <a:close/>
                  <a:moveTo>
                    <a:pt x="85" y="199"/>
                  </a:moveTo>
                  <a:lnTo>
                    <a:pt x="85" y="199"/>
                  </a:lnTo>
                  <a:lnTo>
                    <a:pt x="87" y="199"/>
                  </a:lnTo>
                  <a:lnTo>
                    <a:pt x="87" y="199"/>
                  </a:lnTo>
                  <a:lnTo>
                    <a:pt x="87" y="199"/>
                  </a:lnTo>
                  <a:lnTo>
                    <a:pt x="87" y="199"/>
                  </a:lnTo>
                  <a:lnTo>
                    <a:pt x="87" y="196"/>
                  </a:lnTo>
                  <a:lnTo>
                    <a:pt x="89" y="196"/>
                  </a:lnTo>
                  <a:lnTo>
                    <a:pt x="89" y="196"/>
                  </a:lnTo>
                  <a:lnTo>
                    <a:pt x="89" y="196"/>
                  </a:lnTo>
                  <a:lnTo>
                    <a:pt x="89" y="196"/>
                  </a:lnTo>
                  <a:lnTo>
                    <a:pt x="87" y="196"/>
                  </a:lnTo>
                  <a:lnTo>
                    <a:pt x="87" y="196"/>
                  </a:lnTo>
                  <a:lnTo>
                    <a:pt x="87" y="196"/>
                  </a:lnTo>
                  <a:lnTo>
                    <a:pt x="87" y="196"/>
                  </a:lnTo>
                  <a:lnTo>
                    <a:pt x="87" y="196"/>
                  </a:lnTo>
                  <a:lnTo>
                    <a:pt x="87" y="196"/>
                  </a:lnTo>
                  <a:lnTo>
                    <a:pt x="87" y="196"/>
                  </a:lnTo>
                  <a:lnTo>
                    <a:pt x="87" y="196"/>
                  </a:lnTo>
                  <a:lnTo>
                    <a:pt x="87" y="196"/>
                  </a:lnTo>
                  <a:lnTo>
                    <a:pt x="87" y="196"/>
                  </a:lnTo>
                  <a:lnTo>
                    <a:pt x="87" y="196"/>
                  </a:lnTo>
                  <a:lnTo>
                    <a:pt x="87" y="196"/>
                  </a:lnTo>
                  <a:lnTo>
                    <a:pt x="85" y="199"/>
                  </a:lnTo>
                  <a:lnTo>
                    <a:pt x="85" y="199"/>
                  </a:lnTo>
                  <a:close/>
                  <a:moveTo>
                    <a:pt x="87" y="244"/>
                  </a:moveTo>
                  <a:lnTo>
                    <a:pt x="87" y="244"/>
                  </a:lnTo>
                  <a:lnTo>
                    <a:pt x="87" y="244"/>
                  </a:lnTo>
                  <a:lnTo>
                    <a:pt x="87" y="244"/>
                  </a:lnTo>
                  <a:lnTo>
                    <a:pt x="87" y="244"/>
                  </a:lnTo>
                  <a:lnTo>
                    <a:pt x="85" y="244"/>
                  </a:lnTo>
                  <a:lnTo>
                    <a:pt x="85" y="244"/>
                  </a:lnTo>
                  <a:lnTo>
                    <a:pt x="85" y="244"/>
                  </a:lnTo>
                  <a:lnTo>
                    <a:pt x="85" y="244"/>
                  </a:lnTo>
                  <a:lnTo>
                    <a:pt x="85" y="246"/>
                  </a:lnTo>
                  <a:lnTo>
                    <a:pt x="87" y="244"/>
                  </a:lnTo>
                  <a:lnTo>
                    <a:pt x="87" y="244"/>
                  </a:lnTo>
                  <a:lnTo>
                    <a:pt x="89" y="244"/>
                  </a:lnTo>
                  <a:lnTo>
                    <a:pt x="89" y="244"/>
                  </a:lnTo>
                  <a:lnTo>
                    <a:pt x="89" y="246"/>
                  </a:lnTo>
                  <a:lnTo>
                    <a:pt x="89" y="246"/>
                  </a:lnTo>
                  <a:lnTo>
                    <a:pt x="89" y="246"/>
                  </a:lnTo>
                  <a:lnTo>
                    <a:pt x="89" y="246"/>
                  </a:lnTo>
                  <a:lnTo>
                    <a:pt x="89" y="246"/>
                  </a:lnTo>
                  <a:lnTo>
                    <a:pt x="92" y="246"/>
                  </a:lnTo>
                  <a:lnTo>
                    <a:pt x="92" y="244"/>
                  </a:lnTo>
                  <a:lnTo>
                    <a:pt x="89" y="244"/>
                  </a:lnTo>
                  <a:lnTo>
                    <a:pt x="89" y="244"/>
                  </a:lnTo>
                  <a:lnTo>
                    <a:pt x="89" y="244"/>
                  </a:lnTo>
                  <a:lnTo>
                    <a:pt x="89" y="244"/>
                  </a:lnTo>
                  <a:lnTo>
                    <a:pt x="89" y="244"/>
                  </a:lnTo>
                  <a:lnTo>
                    <a:pt x="89" y="244"/>
                  </a:lnTo>
                  <a:lnTo>
                    <a:pt x="89" y="241"/>
                  </a:lnTo>
                  <a:lnTo>
                    <a:pt x="89" y="241"/>
                  </a:lnTo>
                  <a:lnTo>
                    <a:pt x="89" y="241"/>
                  </a:lnTo>
                  <a:lnTo>
                    <a:pt x="89" y="241"/>
                  </a:lnTo>
                  <a:lnTo>
                    <a:pt x="89" y="241"/>
                  </a:lnTo>
                  <a:lnTo>
                    <a:pt x="87" y="241"/>
                  </a:lnTo>
                  <a:lnTo>
                    <a:pt x="87" y="241"/>
                  </a:lnTo>
                  <a:lnTo>
                    <a:pt x="87" y="241"/>
                  </a:lnTo>
                  <a:lnTo>
                    <a:pt x="87" y="241"/>
                  </a:lnTo>
                  <a:lnTo>
                    <a:pt x="87" y="241"/>
                  </a:lnTo>
                  <a:lnTo>
                    <a:pt x="87" y="244"/>
                  </a:lnTo>
                  <a:close/>
                  <a:moveTo>
                    <a:pt x="78" y="92"/>
                  </a:moveTo>
                  <a:lnTo>
                    <a:pt x="78" y="92"/>
                  </a:lnTo>
                  <a:lnTo>
                    <a:pt x="78" y="92"/>
                  </a:lnTo>
                  <a:lnTo>
                    <a:pt x="78" y="92"/>
                  </a:lnTo>
                  <a:lnTo>
                    <a:pt x="80" y="92"/>
                  </a:lnTo>
                  <a:lnTo>
                    <a:pt x="80" y="92"/>
                  </a:lnTo>
                  <a:lnTo>
                    <a:pt x="80" y="92"/>
                  </a:lnTo>
                  <a:lnTo>
                    <a:pt x="80" y="92"/>
                  </a:lnTo>
                  <a:lnTo>
                    <a:pt x="80" y="92"/>
                  </a:lnTo>
                  <a:lnTo>
                    <a:pt x="80" y="90"/>
                  </a:lnTo>
                  <a:lnTo>
                    <a:pt x="80" y="90"/>
                  </a:lnTo>
                  <a:lnTo>
                    <a:pt x="78" y="90"/>
                  </a:lnTo>
                  <a:lnTo>
                    <a:pt x="78" y="90"/>
                  </a:lnTo>
                  <a:lnTo>
                    <a:pt x="78" y="90"/>
                  </a:lnTo>
                  <a:lnTo>
                    <a:pt x="78" y="90"/>
                  </a:lnTo>
                  <a:lnTo>
                    <a:pt x="78" y="90"/>
                  </a:lnTo>
                  <a:lnTo>
                    <a:pt x="78" y="92"/>
                  </a:lnTo>
                  <a:lnTo>
                    <a:pt x="78" y="92"/>
                  </a:lnTo>
                  <a:lnTo>
                    <a:pt x="78" y="92"/>
                  </a:lnTo>
                  <a:lnTo>
                    <a:pt x="78" y="92"/>
                  </a:lnTo>
                  <a:close/>
                  <a:moveTo>
                    <a:pt x="85" y="230"/>
                  </a:moveTo>
                  <a:lnTo>
                    <a:pt x="85" y="230"/>
                  </a:lnTo>
                  <a:lnTo>
                    <a:pt x="85" y="230"/>
                  </a:lnTo>
                  <a:lnTo>
                    <a:pt x="85" y="230"/>
                  </a:lnTo>
                  <a:lnTo>
                    <a:pt x="85" y="230"/>
                  </a:lnTo>
                  <a:lnTo>
                    <a:pt x="85" y="230"/>
                  </a:lnTo>
                  <a:lnTo>
                    <a:pt x="85" y="230"/>
                  </a:lnTo>
                  <a:lnTo>
                    <a:pt x="85" y="230"/>
                  </a:lnTo>
                  <a:lnTo>
                    <a:pt x="82" y="230"/>
                  </a:lnTo>
                  <a:lnTo>
                    <a:pt x="82" y="230"/>
                  </a:lnTo>
                  <a:lnTo>
                    <a:pt x="82" y="230"/>
                  </a:lnTo>
                  <a:lnTo>
                    <a:pt x="82" y="230"/>
                  </a:lnTo>
                  <a:lnTo>
                    <a:pt x="80" y="230"/>
                  </a:lnTo>
                  <a:lnTo>
                    <a:pt x="80" y="230"/>
                  </a:lnTo>
                  <a:lnTo>
                    <a:pt x="82" y="230"/>
                  </a:lnTo>
                  <a:lnTo>
                    <a:pt x="82" y="232"/>
                  </a:lnTo>
                  <a:lnTo>
                    <a:pt x="82" y="232"/>
                  </a:lnTo>
                  <a:lnTo>
                    <a:pt x="82" y="232"/>
                  </a:lnTo>
                  <a:lnTo>
                    <a:pt x="82" y="232"/>
                  </a:lnTo>
                  <a:lnTo>
                    <a:pt x="82" y="232"/>
                  </a:lnTo>
                  <a:lnTo>
                    <a:pt x="82" y="232"/>
                  </a:lnTo>
                  <a:lnTo>
                    <a:pt x="85" y="232"/>
                  </a:lnTo>
                  <a:lnTo>
                    <a:pt x="85" y="232"/>
                  </a:lnTo>
                  <a:lnTo>
                    <a:pt x="85" y="232"/>
                  </a:lnTo>
                  <a:lnTo>
                    <a:pt x="85" y="232"/>
                  </a:lnTo>
                  <a:lnTo>
                    <a:pt x="85" y="232"/>
                  </a:lnTo>
                  <a:lnTo>
                    <a:pt x="85" y="234"/>
                  </a:lnTo>
                  <a:lnTo>
                    <a:pt x="85" y="234"/>
                  </a:lnTo>
                  <a:lnTo>
                    <a:pt x="87" y="234"/>
                  </a:lnTo>
                  <a:lnTo>
                    <a:pt x="87" y="234"/>
                  </a:lnTo>
                  <a:lnTo>
                    <a:pt x="87" y="232"/>
                  </a:lnTo>
                  <a:lnTo>
                    <a:pt x="87" y="232"/>
                  </a:lnTo>
                  <a:lnTo>
                    <a:pt x="87" y="232"/>
                  </a:lnTo>
                  <a:lnTo>
                    <a:pt x="85" y="232"/>
                  </a:lnTo>
                  <a:lnTo>
                    <a:pt x="85" y="232"/>
                  </a:lnTo>
                  <a:lnTo>
                    <a:pt x="85" y="232"/>
                  </a:lnTo>
                  <a:lnTo>
                    <a:pt x="85" y="232"/>
                  </a:lnTo>
                  <a:lnTo>
                    <a:pt x="85" y="230"/>
                  </a:lnTo>
                  <a:lnTo>
                    <a:pt x="85" y="230"/>
                  </a:lnTo>
                  <a:lnTo>
                    <a:pt x="85" y="230"/>
                  </a:lnTo>
                  <a:close/>
                  <a:moveTo>
                    <a:pt x="75" y="232"/>
                  </a:moveTo>
                  <a:lnTo>
                    <a:pt x="75" y="232"/>
                  </a:lnTo>
                  <a:lnTo>
                    <a:pt x="75" y="232"/>
                  </a:lnTo>
                  <a:lnTo>
                    <a:pt x="78" y="232"/>
                  </a:lnTo>
                  <a:lnTo>
                    <a:pt x="78" y="232"/>
                  </a:lnTo>
                  <a:lnTo>
                    <a:pt x="78" y="232"/>
                  </a:lnTo>
                  <a:lnTo>
                    <a:pt x="78" y="232"/>
                  </a:lnTo>
                  <a:lnTo>
                    <a:pt x="80" y="230"/>
                  </a:lnTo>
                  <a:lnTo>
                    <a:pt x="80" y="230"/>
                  </a:lnTo>
                  <a:lnTo>
                    <a:pt x="80" y="230"/>
                  </a:lnTo>
                  <a:lnTo>
                    <a:pt x="80" y="230"/>
                  </a:lnTo>
                  <a:lnTo>
                    <a:pt x="80" y="227"/>
                  </a:lnTo>
                  <a:lnTo>
                    <a:pt x="80" y="227"/>
                  </a:lnTo>
                  <a:lnTo>
                    <a:pt x="80" y="227"/>
                  </a:lnTo>
                  <a:lnTo>
                    <a:pt x="80" y="227"/>
                  </a:lnTo>
                  <a:lnTo>
                    <a:pt x="80" y="225"/>
                  </a:lnTo>
                  <a:lnTo>
                    <a:pt x="80" y="227"/>
                  </a:lnTo>
                  <a:lnTo>
                    <a:pt x="78" y="227"/>
                  </a:lnTo>
                  <a:lnTo>
                    <a:pt x="78" y="227"/>
                  </a:lnTo>
                  <a:lnTo>
                    <a:pt x="78" y="227"/>
                  </a:lnTo>
                  <a:lnTo>
                    <a:pt x="78" y="227"/>
                  </a:lnTo>
                  <a:lnTo>
                    <a:pt x="78" y="230"/>
                  </a:lnTo>
                  <a:lnTo>
                    <a:pt x="75" y="230"/>
                  </a:lnTo>
                  <a:lnTo>
                    <a:pt x="75" y="230"/>
                  </a:lnTo>
                  <a:lnTo>
                    <a:pt x="75" y="232"/>
                  </a:lnTo>
                  <a:lnTo>
                    <a:pt x="75" y="232"/>
                  </a:lnTo>
                  <a:lnTo>
                    <a:pt x="75" y="232"/>
                  </a:lnTo>
                  <a:close/>
                  <a:moveTo>
                    <a:pt x="217" y="241"/>
                  </a:moveTo>
                  <a:lnTo>
                    <a:pt x="215" y="244"/>
                  </a:lnTo>
                  <a:lnTo>
                    <a:pt x="215" y="244"/>
                  </a:lnTo>
                  <a:lnTo>
                    <a:pt x="215" y="241"/>
                  </a:lnTo>
                  <a:lnTo>
                    <a:pt x="215" y="239"/>
                  </a:lnTo>
                  <a:lnTo>
                    <a:pt x="215" y="239"/>
                  </a:lnTo>
                  <a:lnTo>
                    <a:pt x="215" y="239"/>
                  </a:lnTo>
                  <a:lnTo>
                    <a:pt x="215" y="239"/>
                  </a:lnTo>
                  <a:lnTo>
                    <a:pt x="215" y="237"/>
                  </a:lnTo>
                  <a:lnTo>
                    <a:pt x="215" y="237"/>
                  </a:lnTo>
                  <a:lnTo>
                    <a:pt x="215" y="234"/>
                  </a:lnTo>
                  <a:lnTo>
                    <a:pt x="215" y="234"/>
                  </a:lnTo>
                  <a:lnTo>
                    <a:pt x="215" y="234"/>
                  </a:lnTo>
                  <a:lnTo>
                    <a:pt x="215" y="232"/>
                  </a:lnTo>
                  <a:lnTo>
                    <a:pt x="212" y="234"/>
                  </a:lnTo>
                  <a:lnTo>
                    <a:pt x="212" y="234"/>
                  </a:lnTo>
                  <a:lnTo>
                    <a:pt x="212" y="237"/>
                  </a:lnTo>
                  <a:lnTo>
                    <a:pt x="210" y="239"/>
                  </a:lnTo>
                  <a:lnTo>
                    <a:pt x="210" y="239"/>
                  </a:lnTo>
                  <a:lnTo>
                    <a:pt x="210" y="239"/>
                  </a:lnTo>
                  <a:lnTo>
                    <a:pt x="210" y="239"/>
                  </a:lnTo>
                  <a:lnTo>
                    <a:pt x="210" y="241"/>
                  </a:lnTo>
                  <a:lnTo>
                    <a:pt x="210" y="241"/>
                  </a:lnTo>
                  <a:lnTo>
                    <a:pt x="210" y="241"/>
                  </a:lnTo>
                  <a:lnTo>
                    <a:pt x="210" y="241"/>
                  </a:lnTo>
                  <a:lnTo>
                    <a:pt x="210" y="241"/>
                  </a:lnTo>
                  <a:lnTo>
                    <a:pt x="208" y="241"/>
                  </a:lnTo>
                  <a:lnTo>
                    <a:pt x="208" y="241"/>
                  </a:lnTo>
                  <a:lnTo>
                    <a:pt x="208" y="241"/>
                  </a:lnTo>
                  <a:lnTo>
                    <a:pt x="205" y="241"/>
                  </a:lnTo>
                  <a:lnTo>
                    <a:pt x="205" y="241"/>
                  </a:lnTo>
                  <a:lnTo>
                    <a:pt x="203" y="241"/>
                  </a:lnTo>
                  <a:lnTo>
                    <a:pt x="203" y="244"/>
                  </a:lnTo>
                  <a:lnTo>
                    <a:pt x="203" y="244"/>
                  </a:lnTo>
                  <a:lnTo>
                    <a:pt x="203" y="244"/>
                  </a:lnTo>
                  <a:lnTo>
                    <a:pt x="203" y="246"/>
                  </a:lnTo>
                  <a:lnTo>
                    <a:pt x="205" y="246"/>
                  </a:lnTo>
                  <a:lnTo>
                    <a:pt x="205" y="248"/>
                  </a:lnTo>
                  <a:lnTo>
                    <a:pt x="205" y="246"/>
                  </a:lnTo>
                  <a:lnTo>
                    <a:pt x="208" y="246"/>
                  </a:lnTo>
                  <a:lnTo>
                    <a:pt x="208" y="246"/>
                  </a:lnTo>
                  <a:lnTo>
                    <a:pt x="208" y="246"/>
                  </a:lnTo>
                  <a:lnTo>
                    <a:pt x="208" y="246"/>
                  </a:lnTo>
                  <a:lnTo>
                    <a:pt x="208" y="248"/>
                  </a:lnTo>
                  <a:lnTo>
                    <a:pt x="208" y="248"/>
                  </a:lnTo>
                  <a:lnTo>
                    <a:pt x="208" y="248"/>
                  </a:lnTo>
                  <a:lnTo>
                    <a:pt x="205" y="248"/>
                  </a:lnTo>
                  <a:lnTo>
                    <a:pt x="205" y="251"/>
                  </a:lnTo>
                  <a:lnTo>
                    <a:pt x="208" y="251"/>
                  </a:lnTo>
                  <a:lnTo>
                    <a:pt x="208" y="251"/>
                  </a:lnTo>
                  <a:lnTo>
                    <a:pt x="208" y="251"/>
                  </a:lnTo>
                  <a:lnTo>
                    <a:pt x="208" y="251"/>
                  </a:lnTo>
                  <a:lnTo>
                    <a:pt x="208" y="251"/>
                  </a:lnTo>
                  <a:lnTo>
                    <a:pt x="208" y="253"/>
                  </a:lnTo>
                  <a:lnTo>
                    <a:pt x="210" y="253"/>
                  </a:lnTo>
                  <a:lnTo>
                    <a:pt x="208" y="253"/>
                  </a:lnTo>
                  <a:lnTo>
                    <a:pt x="208" y="253"/>
                  </a:lnTo>
                  <a:lnTo>
                    <a:pt x="212" y="253"/>
                  </a:lnTo>
                  <a:lnTo>
                    <a:pt x="212" y="251"/>
                  </a:lnTo>
                  <a:lnTo>
                    <a:pt x="212" y="251"/>
                  </a:lnTo>
                  <a:lnTo>
                    <a:pt x="212" y="251"/>
                  </a:lnTo>
                  <a:lnTo>
                    <a:pt x="212" y="251"/>
                  </a:lnTo>
                  <a:lnTo>
                    <a:pt x="212" y="251"/>
                  </a:lnTo>
                  <a:lnTo>
                    <a:pt x="212" y="248"/>
                  </a:lnTo>
                  <a:lnTo>
                    <a:pt x="212" y="248"/>
                  </a:lnTo>
                  <a:lnTo>
                    <a:pt x="212" y="248"/>
                  </a:lnTo>
                  <a:lnTo>
                    <a:pt x="215" y="248"/>
                  </a:lnTo>
                  <a:lnTo>
                    <a:pt x="215" y="248"/>
                  </a:lnTo>
                  <a:lnTo>
                    <a:pt x="215" y="248"/>
                  </a:lnTo>
                  <a:lnTo>
                    <a:pt x="217" y="248"/>
                  </a:lnTo>
                  <a:lnTo>
                    <a:pt x="215" y="248"/>
                  </a:lnTo>
                  <a:lnTo>
                    <a:pt x="215" y="246"/>
                  </a:lnTo>
                  <a:lnTo>
                    <a:pt x="215" y="246"/>
                  </a:lnTo>
                  <a:lnTo>
                    <a:pt x="215" y="246"/>
                  </a:lnTo>
                  <a:lnTo>
                    <a:pt x="217" y="246"/>
                  </a:lnTo>
                  <a:lnTo>
                    <a:pt x="217" y="244"/>
                  </a:lnTo>
                  <a:lnTo>
                    <a:pt x="217" y="244"/>
                  </a:lnTo>
                  <a:lnTo>
                    <a:pt x="217" y="241"/>
                  </a:lnTo>
                  <a:lnTo>
                    <a:pt x="217" y="241"/>
                  </a:lnTo>
                  <a:close/>
                  <a:moveTo>
                    <a:pt x="191" y="258"/>
                  </a:moveTo>
                  <a:lnTo>
                    <a:pt x="191" y="258"/>
                  </a:lnTo>
                  <a:lnTo>
                    <a:pt x="191" y="258"/>
                  </a:lnTo>
                  <a:lnTo>
                    <a:pt x="189" y="258"/>
                  </a:lnTo>
                  <a:lnTo>
                    <a:pt x="189" y="258"/>
                  </a:lnTo>
                  <a:lnTo>
                    <a:pt x="189" y="258"/>
                  </a:lnTo>
                  <a:lnTo>
                    <a:pt x="189" y="258"/>
                  </a:lnTo>
                  <a:lnTo>
                    <a:pt x="189" y="258"/>
                  </a:lnTo>
                  <a:lnTo>
                    <a:pt x="189" y="258"/>
                  </a:lnTo>
                  <a:lnTo>
                    <a:pt x="189" y="258"/>
                  </a:lnTo>
                  <a:lnTo>
                    <a:pt x="189" y="258"/>
                  </a:lnTo>
                  <a:lnTo>
                    <a:pt x="189" y="258"/>
                  </a:lnTo>
                  <a:lnTo>
                    <a:pt x="189" y="260"/>
                  </a:lnTo>
                  <a:lnTo>
                    <a:pt x="189" y="260"/>
                  </a:lnTo>
                  <a:lnTo>
                    <a:pt x="189" y="260"/>
                  </a:lnTo>
                  <a:lnTo>
                    <a:pt x="189" y="260"/>
                  </a:lnTo>
                  <a:lnTo>
                    <a:pt x="191" y="260"/>
                  </a:lnTo>
                  <a:lnTo>
                    <a:pt x="191" y="260"/>
                  </a:lnTo>
                  <a:lnTo>
                    <a:pt x="191" y="260"/>
                  </a:lnTo>
                  <a:lnTo>
                    <a:pt x="191" y="260"/>
                  </a:lnTo>
                  <a:lnTo>
                    <a:pt x="191" y="260"/>
                  </a:lnTo>
                  <a:lnTo>
                    <a:pt x="191" y="260"/>
                  </a:lnTo>
                  <a:lnTo>
                    <a:pt x="193" y="258"/>
                  </a:lnTo>
                  <a:lnTo>
                    <a:pt x="193" y="258"/>
                  </a:lnTo>
                  <a:lnTo>
                    <a:pt x="193" y="258"/>
                  </a:lnTo>
                  <a:lnTo>
                    <a:pt x="191" y="258"/>
                  </a:lnTo>
                  <a:close/>
                  <a:moveTo>
                    <a:pt x="189" y="248"/>
                  </a:moveTo>
                  <a:lnTo>
                    <a:pt x="189" y="248"/>
                  </a:lnTo>
                  <a:lnTo>
                    <a:pt x="189" y="248"/>
                  </a:lnTo>
                  <a:lnTo>
                    <a:pt x="191" y="246"/>
                  </a:lnTo>
                  <a:lnTo>
                    <a:pt x="191" y="246"/>
                  </a:lnTo>
                  <a:lnTo>
                    <a:pt x="191" y="246"/>
                  </a:lnTo>
                  <a:lnTo>
                    <a:pt x="191" y="246"/>
                  </a:lnTo>
                  <a:lnTo>
                    <a:pt x="189" y="246"/>
                  </a:lnTo>
                  <a:lnTo>
                    <a:pt x="189" y="246"/>
                  </a:lnTo>
                  <a:lnTo>
                    <a:pt x="189" y="246"/>
                  </a:lnTo>
                  <a:lnTo>
                    <a:pt x="189" y="246"/>
                  </a:lnTo>
                  <a:lnTo>
                    <a:pt x="189" y="246"/>
                  </a:lnTo>
                  <a:lnTo>
                    <a:pt x="189" y="248"/>
                  </a:lnTo>
                  <a:lnTo>
                    <a:pt x="189" y="248"/>
                  </a:lnTo>
                  <a:lnTo>
                    <a:pt x="189" y="248"/>
                  </a:lnTo>
                  <a:lnTo>
                    <a:pt x="189" y="248"/>
                  </a:lnTo>
                  <a:close/>
                  <a:moveTo>
                    <a:pt x="179" y="246"/>
                  </a:moveTo>
                  <a:lnTo>
                    <a:pt x="179" y="246"/>
                  </a:lnTo>
                  <a:lnTo>
                    <a:pt x="177" y="246"/>
                  </a:lnTo>
                  <a:lnTo>
                    <a:pt x="177" y="246"/>
                  </a:lnTo>
                  <a:lnTo>
                    <a:pt x="175" y="248"/>
                  </a:lnTo>
                  <a:lnTo>
                    <a:pt x="175" y="246"/>
                  </a:lnTo>
                  <a:lnTo>
                    <a:pt x="175" y="246"/>
                  </a:lnTo>
                  <a:lnTo>
                    <a:pt x="172" y="246"/>
                  </a:lnTo>
                  <a:lnTo>
                    <a:pt x="172" y="246"/>
                  </a:lnTo>
                  <a:lnTo>
                    <a:pt x="172" y="244"/>
                  </a:lnTo>
                  <a:lnTo>
                    <a:pt x="172" y="244"/>
                  </a:lnTo>
                  <a:lnTo>
                    <a:pt x="172" y="241"/>
                  </a:lnTo>
                  <a:lnTo>
                    <a:pt x="175" y="241"/>
                  </a:lnTo>
                  <a:lnTo>
                    <a:pt x="175" y="241"/>
                  </a:lnTo>
                  <a:lnTo>
                    <a:pt x="175" y="239"/>
                  </a:lnTo>
                  <a:lnTo>
                    <a:pt x="172" y="239"/>
                  </a:lnTo>
                  <a:lnTo>
                    <a:pt x="172" y="239"/>
                  </a:lnTo>
                  <a:lnTo>
                    <a:pt x="172" y="239"/>
                  </a:lnTo>
                  <a:lnTo>
                    <a:pt x="170" y="239"/>
                  </a:lnTo>
                  <a:lnTo>
                    <a:pt x="170" y="241"/>
                  </a:lnTo>
                  <a:lnTo>
                    <a:pt x="170" y="241"/>
                  </a:lnTo>
                  <a:lnTo>
                    <a:pt x="170" y="241"/>
                  </a:lnTo>
                  <a:lnTo>
                    <a:pt x="170" y="241"/>
                  </a:lnTo>
                  <a:lnTo>
                    <a:pt x="170" y="241"/>
                  </a:lnTo>
                  <a:lnTo>
                    <a:pt x="167" y="244"/>
                  </a:lnTo>
                  <a:lnTo>
                    <a:pt x="167" y="244"/>
                  </a:lnTo>
                  <a:lnTo>
                    <a:pt x="167" y="246"/>
                  </a:lnTo>
                  <a:lnTo>
                    <a:pt x="170" y="251"/>
                  </a:lnTo>
                  <a:lnTo>
                    <a:pt x="170" y="251"/>
                  </a:lnTo>
                  <a:lnTo>
                    <a:pt x="170" y="251"/>
                  </a:lnTo>
                  <a:lnTo>
                    <a:pt x="170" y="253"/>
                  </a:lnTo>
                  <a:lnTo>
                    <a:pt x="170" y="253"/>
                  </a:lnTo>
                  <a:lnTo>
                    <a:pt x="170" y="253"/>
                  </a:lnTo>
                  <a:lnTo>
                    <a:pt x="172" y="253"/>
                  </a:lnTo>
                  <a:lnTo>
                    <a:pt x="172" y="253"/>
                  </a:lnTo>
                  <a:lnTo>
                    <a:pt x="172" y="253"/>
                  </a:lnTo>
                  <a:lnTo>
                    <a:pt x="172" y="251"/>
                  </a:lnTo>
                  <a:lnTo>
                    <a:pt x="172" y="251"/>
                  </a:lnTo>
                  <a:lnTo>
                    <a:pt x="175" y="251"/>
                  </a:lnTo>
                  <a:lnTo>
                    <a:pt x="175" y="251"/>
                  </a:lnTo>
                  <a:lnTo>
                    <a:pt x="175" y="253"/>
                  </a:lnTo>
                  <a:lnTo>
                    <a:pt x="177" y="253"/>
                  </a:lnTo>
                  <a:lnTo>
                    <a:pt x="177" y="253"/>
                  </a:lnTo>
                  <a:lnTo>
                    <a:pt x="177" y="253"/>
                  </a:lnTo>
                  <a:lnTo>
                    <a:pt x="179" y="253"/>
                  </a:lnTo>
                  <a:lnTo>
                    <a:pt x="179" y="256"/>
                  </a:lnTo>
                  <a:lnTo>
                    <a:pt x="179" y="253"/>
                  </a:lnTo>
                  <a:lnTo>
                    <a:pt x="179" y="253"/>
                  </a:lnTo>
                  <a:lnTo>
                    <a:pt x="179" y="253"/>
                  </a:lnTo>
                  <a:lnTo>
                    <a:pt x="179" y="253"/>
                  </a:lnTo>
                  <a:lnTo>
                    <a:pt x="182" y="251"/>
                  </a:lnTo>
                  <a:lnTo>
                    <a:pt x="182" y="251"/>
                  </a:lnTo>
                  <a:lnTo>
                    <a:pt x="179" y="251"/>
                  </a:lnTo>
                  <a:lnTo>
                    <a:pt x="182" y="248"/>
                  </a:lnTo>
                  <a:lnTo>
                    <a:pt x="182" y="248"/>
                  </a:lnTo>
                  <a:lnTo>
                    <a:pt x="182" y="248"/>
                  </a:lnTo>
                  <a:lnTo>
                    <a:pt x="182" y="246"/>
                  </a:lnTo>
                  <a:lnTo>
                    <a:pt x="179" y="246"/>
                  </a:lnTo>
                  <a:close/>
                  <a:moveTo>
                    <a:pt x="182" y="246"/>
                  </a:moveTo>
                  <a:lnTo>
                    <a:pt x="182" y="244"/>
                  </a:lnTo>
                  <a:lnTo>
                    <a:pt x="179" y="244"/>
                  </a:lnTo>
                  <a:lnTo>
                    <a:pt x="179" y="244"/>
                  </a:lnTo>
                  <a:lnTo>
                    <a:pt x="179" y="244"/>
                  </a:lnTo>
                  <a:lnTo>
                    <a:pt x="179" y="241"/>
                  </a:lnTo>
                  <a:lnTo>
                    <a:pt x="179" y="241"/>
                  </a:lnTo>
                  <a:lnTo>
                    <a:pt x="179" y="241"/>
                  </a:lnTo>
                  <a:lnTo>
                    <a:pt x="179" y="244"/>
                  </a:lnTo>
                  <a:lnTo>
                    <a:pt x="179" y="244"/>
                  </a:lnTo>
                  <a:lnTo>
                    <a:pt x="177" y="244"/>
                  </a:lnTo>
                  <a:lnTo>
                    <a:pt x="177" y="244"/>
                  </a:lnTo>
                  <a:lnTo>
                    <a:pt x="177" y="241"/>
                  </a:lnTo>
                  <a:lnTo>
                    <a:pt x="179" y="241"/>
                  </a:lnTo>
                  <a:lnTo>
                    <a:pt x="177" y="241"/>
                  </a:lnTo>
                  <a:lnTo>
                    <a:pt x="177" y="241"/>
                  </a:lnTo>
                  <a:lnTo>
                    <a:pt x="177" y="241"/>
                  </a:lnTo>
                  <a:lnTo>
                    <a:pt x="177" y="241"/>
                  </a:lnTo>
                  <a:lnTo>
                    <a:pt x="175" y="244"/>
                  </a:lnTo>
                  <a:lnTo>
                    <a:pt x="175" y="244"/>
                  </a:lnTo>
                  <a:lnTo>
                    <a:pt x="175" y="246"/>
                  </a:lnTo>
                  <a:lnTo>
                    <a:pt x="177" y="246"/>
                  </a:lnTo>
                  <a:lnTo>
                    <a:pt x="177" y="246"/>
                  </a:lnTo>
                  <a:lnTo>
                    <a:pt x="179" y="246"/>
                  </a:lnTo>
                  <a:lnTo>
                    <a:pt x="182" y="246"/>
                  </a:lnTo>
                  <a:lnTo>
                    <a:pt x="182" y="246"/>
                  </a:lnTo>
                  <a:lnTo>
                    <a:pt x="182" y="246"/>
                  </a:lnTo>
                  <a:lnTo>
                    <a:pt x="182" y="246"/>
                  </a:lnTo>
                  <a:close/>
                  <a:moveTo>
                    <a:pt x="165" y="267"/>
                  </a:moveTo>
                  <a:lnTo>
                    <a:pt x="165" y="267"/>
                  </a:lnTo>
                  <a:lnTo>
                    <a:pt x="165" y="265"/>
                  </a:lnTo>
                  <a:lnTo>
                    <a:pt x="165" y="265"/>
                  </a:lnTo>
                  <a:lnTo>
                    <a:pt x="165" y="265"/>
                  </a:lnTo>
                  <a:lnTo>
                    <a:pt x="165" y="263"/>
                  </a:lnTo>
                  <a:lnTo>
                    <a:pt x="163" y="263"/>
                  </a:lnTo>
                  <a:lnTo>
                    <a:pt x="163" y="265"/>
                  </a:lnTo>
                  <a:lnTo>
                    <a:pt x="163" y="265"/>
                  </a:lnTo>
                  <a:lnTo>
                    <a:pt x="163" y="265"/>
                  </a:lnTo>
                  <a:lnTo>
                    <a:pt x="163" y="265"/>
                  </a:lnTo>
                  <a:lnTo>
                    <a:pt x="163" y="265"/>
                  </a:lnTo>
                  <a:lnTo>
                    <a:pt x="163" y="267"/>
                  </a:lnTo>
                  <a:lnTo>
                    <a:pt x="163" y="267"/>
                  </a:lnTo>
                  <a:lnTo>
                    <a:pt x="165" y="267"/>
                  </a:lnTo>
                  <a:lnTo>
                    <a:pt x="165" y="267"/>
                  </a:lnTo>
                  <a:lnTo>
                    <a:pt x="165" y="267"/>
                  </a:lnTo>
                  <a:lnTo>
                    <a:pt x="165" y="267"/>
                  </a:lnTo>
                  <a:lnTo>
                    <a:pt x="165" y="267"/>
                  </a:lnTo>
                  <a:lnTo>
                    <a:pt x="165" y="267"/>
                  </a:lnTo>
                  <a:lnTo>
                    <a:pt x="167" y="267"/>
                  </a:lnTo>
                  <a:lnTo>
                    <a:pt x="165" y="267"/>
                  </a:lnTo>
                  <a:lnTo>
                    <a:pt x="165" y="267"/>
                  </a:lnTo>
                  <a:close/>
                  <a:moveTo>
                    <a:pt x="167" y="258"/>
                  </a:moveTo>
                  <a:lnTo>
                    <a:pt x="167" y="256"/>
                  </a:lnTo>
                  <a:lnTo>
                    <a:pt x="165" y="256"/>
                  </a:lnTo>
                  <a:lnTo>
                    <a:pt x="165" y="256"/>
                  </a:lnTo>
                  <a:lnTo>
                    <a:pt x="167" y="256"/>
                  </a:lnTo>
                  <a:lnTo>
                    <a:pt x="167" y="253"/>
                  </a:lnTo>
                  <a:lnTo>
                    <a:pt x="167" y="253"/>
                  </a:lnTo>
                  <a:lnTo>
                    <a:pt x="165" y="253"/>
                  </a:lnTo>
                  <a:lnTo>
                    <a:pt x="165" y="253"/>
                  </a:lnTo>
                  <a:lnTo>
                    <a:pt x="165" y="253"/>
                  </a:lnTo>
                  <a:lnTo>
                    <a:pt x="165" y="253"/>
                  </a:lnTo>
                  <a:lnTo>
                    <a:pt x="165" y="256"/>
                  </a:lnTo>
                  <a:lnTo>
                    <a:pt x="165" y="256"/>
                  </a:lnTo>
                  <a:lnTo>
                    <a:pt x="165" y="256"/>
                  </a:lnTo>
                  <a:lnTo>
                    <a:pt x="163" y="258"/>
                  </a:lnTo>
                  <a:lnTo>
                    <a:pt x="163" y="258"/>
                  </a:lnTo>
                  <a:lnTo>
                    <a:pt x="163" y="258"/>
                  </a:lnTo>
                  <a:lnTo>
                    <a:pt x="163" y="260"/>
                  </a:lnTo>
                  <a:lnTo>
                    <a:pt x="165" y="263"/>
                  </a:lnTo>
                  <a:lnTo>
                    <a:pt x="165" y="263"/>
                  </a:lnTo>
                  <a:lnTo>
                    <a:pt x="167" y="263"/>
                  </a:lnTo>
                  <a:lnTo>
                    <a:pt x="167" y="260"/>
                  </a:lnTo>
                  <a:lnTo>
                    <a:pt x="167" y="260"/>
                  </a:lnTo>
                  <a:lnTo>
                    <a:pt x="167" y="260"/>
                  </a:lnTo>
                  <a:lnTo>
                    <a:pt x="167" y="258"/>
                  </a:lnTo>
                  <a:lnTo>
                    <a:pt x="167" y="258"/>
                  </a:lnTo>
                  <a:close/>
                  <a:moveTo>
                    <a:pt x="380" y="90"/>
                  </a:moveTo>
                  <a:lnTo>
                    <a:pt x="378" y="90"/>
                  </a:lnTo>
                  <a:lnTo>
                    <a:pt x="380" y="90"/>
                  </a:lnTo>
                  <a:lnTo>
                    <a:pt x="380" y="90"/>
                  </a:lnTo>
                  <a:lnTo>
                    <a:pt x="380" y="90"/>
                  </a:lnTo>
                  <a:close/>
                  <a:moveTo>
                    <a:pt x="328" y="71"/>
                  </a:moveTo>
                  <a:lnTo>
                    <a:pt x="328" y="71"/>
                  </a:lnTo>
                  <a:lnTo>
                    <a:pt x="326" y="71"/>
                  </a:lnTo>
                  <a:lnTo>
                    <a:pt x="324" y="71"/>
                  </a:lnTo>
                  <a:lnTo>
                    <a:pt x="324" y="73"/>
                  </a:lnTo>
                  <a:lnTo>
                    <a:pt x="324" y="73"/>
                  </a:lnTo>
                  <a:lnTo>
                    <a:pt x="326" y="76"/>
                  </a:lnTo>
                  <a:lnTo>
                    <a:pt x="326" y="76"/>
                  </a:lnTo>
                  <a:lnTo>
                    <a:pt x="328" y="76"/>
                  </a:lnTo>
                  <a:lnTo>
                    <a:pt x="328" y="76"/>
                  </a:lnTo>
                  <a:lnTo>
                    <a:pt x="328" y="76"/>
                  </a:lnTo>
                  <a:lnTo>
                    <a:pt x="331" y="73"/>
                  </a:lnTo>
                  <a:lnTo>
                    <a:pt x="331" y="71"/>
                  </a:lnTo>
                  <a:lnTo>
                    <a:pt x="328" y="71"/>
                  </a:lnTo>
                  <a:lnTo>
                    <a:pt x="328" y="71"/>
                  </a:lnTo>
                  <a:close/>
                  <a:moveTo>
                    <a:pt x="201" y="246"/>
                  </a:moveTo>
                  <a:lnTo>
                    <a:pt x="201" y="246"/>
                  </a:lnTo>
                  <a:lnTo>
                    <a:pt x="198" y="246"/>
                  </a:lnTo>
                  <a:lnTo>
                    <a:pt x="198" y="246"/>
                  </a:lnTo>
                  <a:lnTo>
                    <a:pt x="198" y="246"/>
                  </a:lnTo>
                  <a:lnTo>
                    <a:pt x="196" y="246"/>
                  </a:lnTo>
                  <a:lnTo>
                    <a:pt x="196" y="246"/>
                  </a:lnTo>
                  <a:lnTo>
                    <a:pt x="196" y="246"/>
                  </a:lnTo>
                  <a:lnTo>
                    <a:pt x="196" y="246"/>
                  </a:lnTo>
                  <a:lnTo>
                    <a:pt x="193" y="246"/>
                  </a:lnTo>
                  <a:lnTo>
                    <a:pt x="193" y="246"/>
                  </a:lnTo>
                  <a:lnTo>
                    <a:pt x="196" y="246"/>
                  </a:lnTo>
                  <a:lnTo>
                    <a:pt x="196" y="246"/>
                  </a:lnTo>
                  <a:lnTo>
                    <a:pt x="196" y="246"/>
                  </a:lnTo>
                  <a:lnTo>
                    <a:pt x="196" y="246"/>
                  </a:lnTo>
                  <a:lnTo>
                    <a:pt x="196" y="248"/>
                  </a:lnTo>
                  <a:lnTo>
                    <a:pt x="196" y="248"/>
                  </a:lnTo>
                  <a:lnTo>
                    <a:pt x="196" y="248"/>
                  </a:lnTo>
                  <a:lnTo>
                    <a:pt x="198" y="248"/>
                  </a:lnTo>
                  <a:lnTo>
                    <a:pt x="198" y="248"/>
                  </a:lnTo>
                  <a:lnTo>
                    <a:pt x="198" y="248"/>
                  </a:lnTo>
                  <a:lnTo>
                    <a:pt x="198" y="248"/>
                  </a:lnTo>
                  <a:lnTo>
                    <a:pt x="198" y="251"/>
                  </a:lnTo>
                  <a:lnTo>
                    <a:pt x="198" y="251"/>
                  </a:lnTo>
                  <a:lnTo>
                    <a:pt x="198" y="251"/>
                  </a:lnTo>
                  <a:lnTo>
                    <a:pt x="201" y="248"/>
                  </a:lnTo>
                  <a:lnTo>
                    <a:pt x="201" y="248"/>
                  </a:lnTo>
                  <a:lnTo>
                    <a:pt x="201" y="248"/>
                  </a:lnTo>
                  <a:lnTo>
                    <a:pt x="198" y="248"/>
                  </a:lnTo>
                  <a:lnTo>
                    <a:pt x="198" y="248"/>
                  </a:lnTo>
                  <a:lnTo>
                    <a:pt x="198" y="248"/>
                  </a:lnTo>
                  <a:lnTo>
                    <a:pt x="201" y="248"/>
                  </a:lnTo>
                  <a:lnTo>
                    <a:pt x="201" y="248"/>
                  </a:lnTo>
                  <a:lnTo>
                    <a:pt x="201" y="248"/>
                  </a:lnTo>
                  <a:lnTo>
                    <a:pt x="201" y="248"/>
                  </a:lnTo>
                  <a:lnTo>
                    <a:pt x="201" y="246"/>
                  </a:lnTo>
                  <a:close/>
                  <a:moveTo>
                    <a:pt x="92" y="133"/>
                  </a:moveTo>
                  <a:lnTo>
                    <a:pt x="92" y="133"/>
                  </a:lnTo>
                  <a:lnTo>
                    <a:pt x="92" y="133"/>
                  </a:lnTo>
                  <a:lnTo>
                    <a:pt x="89" y="133"/>
                  </a:lnTo>
                  <a:lnTo>
                    <a:pt x="89" y="133"/>
                  </a:lnTo>
                  <a:lnTo>
                    <a:pt x="89" y="133"/>
                  </a:lnTo>
                  <a:lnTo>
                    <a:pt x="89" y="135"/>
                  </a:lnTo>
                  <a:lnTo>
                    <a:pt x="89" y="137"/>
                  </a:lnTo>
                  <a:lnTo>
                    <a:pt x="89" y="140"/>
                  </a:lnTo>
                  <a:lnTo>
                    <a:pt x="89" y="140"/>
                  </a:lnTo>
                  <a:lnTo>
                    <a:pt x="89" y="140"/>
                  </a:lnTo>
                  <a:lnTo>
                    <a:pt x="89" y="142"/>
                  </a:lnTo>
                  <a:lnTo>
                    <a:pt x="92" y="140"/>
                  </a:lnTo>
                  <a:lnTo>
                    <a:pt x="92" y="140"/>
                  </a:lnTo>
                  <a:lnTo>
                    <a:pt x="89" y="142"/>
                  </a:lnTo>
                  <a:lnTo>
                    <a:pt x="89" y="142"/>
                  </a:lnTo>
                  <a:lnTo>
                    <a:pt x="92" y="142"/>
                  </a:lnTo>
                  <a:lnTo>
                    <a:pt x="92" y="142"/>
                  </a:lnTo>
                  <a:lnTo>
                    <a:pt x="92" y="142"/>
                  </a:lnTo>
                  <a:lnTo>
                    <a:pt x="92" y="144"/>
                  </a:lnTo>
                  <a:lnTo>
                    <a:pt x="92" y="144"/>
                  </a:lnTo>
                  <a:lnTo>
                    <a:pt x="92" y="144"/>
                  </a:lnTo>
                  <a:lnTo>
                    <a:pt x="92" y="144"/>
                  </a:lnTo>
                  <a:lnTo>
                    <a:pt x="94" y="144"/>
                  </a:lnTo>
                  <a:lnTo>
                    <a:pt x="94" y="144"/>
                  </a:lnTo>
                  <a:lnTo>
                    <a:pt x="94" y="144"/>
                  </a:lnTo>
                  <a:lnTo>
                    <a:pt x="94" y="142"/>
                  </a:lnTo>
                  <a:lnTo>
                    <a:pt x="94" y="142"/>
                  </a:lnTo>
                  <a:lnTo>
                    <a:pt x="94" y="142"/>
                  </a:lnTo>
                  <a:lnTo>
                    <a:pt x="94" y="140"/>
                  </a:lnTo>
                  <a:lnTo>
                    <a:pt x="94" y="140"/>
                  </a:lnTo>
                  <a:lnTo>
                    <a:pt x="92" y="140"/>
                  </a:lnTo>
                  <a:lnTo>
                    <a:pt x="92" y="140"/>
                  </a:lnTo>
                  <a:lnTo>
                    <a:pt x="92" y="140"/>
                  </a:lnTo>
                  <a:lnTo>
                    <a:pt x="94" y="140"/>
                  </a:lnTo>
                  <a:lnTo>
                    <a:pt x="94" y="137"/>
                  </a:lnTo>
                  <a:lnTo>
                    <a:pt x="92" y="137"/>
                  </a:lnTo>
                  <a:lnTo>
                    <a:pt x="92" y="137"/>
                  </a:lnTo>
                  <a:lnTo>
                    <a:pt x="92" y="137"/>
                  </a:lnTo>
                  <a:lnTo>
                    <a:pt x="92" y="137"/>
                  </a:lnTo>
                  <a:lnTo>
                    <a:pt x="92" y="135"/>
                  </a:lnTo>
                  <a:lnTo>
                    <a:pt x="92" y="135"/>
                  </a:lnTo>
                  <a:lnTo>
                    <a:pt x="92" y="133"/>
                  </a:lnTo>
                  <a:lnTo>
                    <a:pt x="92" y="133"/>
                  </a:lnTo>
                  <a:close/>
                  <a:moveTo>
                    <a:pt x="151" y="270"/>
                  </a:moveTo>
                  <a:lnTo>
                    <a:pt x="151" y="270"/>
                  </a:lnTo>
                  <a:lnTo>
                    <a:pt x="151" y="270"/>
                  </a:lnTo>
                  <a:lnTo>
                    <a:pt x="151" y="270"/>
                  </a:lnTo>
                  <a:lnTo>
                    <a:pt x="151" y="270"/>
                  </a:lnTo>
                  <a:lnTo>
                    <a:pt x="149" y="270"/>
                  </a:lnTo>
                  <a:lnTo>
                    <a:pt x="149" y="270"/>
                  </a:lnTo>
                  <a:lnTo>
                    <a:pt x="149" y="267"/>
                  </a:lnTo>
                  <a:lnTo>
                    <a:pt x="149" y="270"/>
                  </a:lnTo>
                  <a:lnTo>
                    <a:pt x="149" y="270"/>
                  </a:lnTo>
                  <a:lnTo>
                    <a:pt x="149" y="270"/>
                  </a:lnTo>
                  <a:lnTo>
                    <a:pt x="149" y="270"/>
                  </a:lnTo>
                  <a:lnTo>
                    <a:pt x="149" y="270"/>
                  </a:lnTo>
                  <a:lnTo>
                    <a:pt x="149" y="270"/>
                  </a:lnTo>
                  <a:lnTo>
                    <a:pt x="149" y="270"/>
                  </a:lnTo>
                  <a:lnTo>
                    <a:pt x="149" y="272"/>
                  </a:lnTo>
                  <a:lnTo>
                    <a:pt x="151" y="272"/>
                  </a:lnTo>
                  <a:lnTo>
                    <a:pt x="151" y="272"/>
                  </a:lnTo>
                  <a:lnTo>
                    <a:pt x="151" y="272"/>
                  </a:lnTo>
                  <a:lnTo>
                    <a:pt x="151" y="272"/>
                  </a:lnTo>
                  <a:lnTo>
                    <a:pt x="151" y="272"/>
                  </a:lnTo>
                  <a:lnTo>
                    <a:pt x="153" y="272"/>
                  </a:lnTo>
                  <a:lnTo>
                    <a:pt x="153" y="272"/>
                  </a:lnTo>
                  <a:lnTo>
                    <a:pt x="153" y="270"/>
                  </a:lnTo>
                  <a:lnTo>
                    <a:pt x="153" y="270"/>
                  </a:lnTo>
                  <a:lnTo>
                    <a:pt x="151" y="270"/>
                  </a:lnTo>
                  <a:close/>
                  <a:moveTo>
                    <a:pt x="260" y="168"/>
                  </a:moveTo>
                  <a:lnTo>
                    <a:pt x="260" y="166"/>
                  </a:lnTo>
                  <a:lnTo>
                    <a:pt x="257" y="166"/>
                  </a:lnTo>
                  <a:lnTo>
                    <a:pt x="257" y="168"/>
                  </a:lnTo>
                  <a:lnTo>
                    <a:pt x="255" y="170"/>
                  </a:lnTo>
                  <a:lnTo>
                    <a:pt x="253" y="170"/>
                  </a:lnTo>
                  <a:lnTo>
                    <a:pt x="253" y="170"/>
                  </a:lnTo>
                  <a:lnTo>
                    <a:pt x="250" y="170"/>
                  </a:lnTo>
                  <a:lnTo>
                    <a:pt x="250" y="170"/>
                  </a:lnTo>
                  <a:lnTo>
                    <a:pt x="250" y="168"/>
                  </a:lnTo>
                  <a:lnTo>
                    <a:pt x="250" y="168"/>
                  </a:lnTo>
                  <a:lnTo>
                    <a:pt x="250" y="168"/>
                  </a:lnTo>
                  <a:lnTo>
                    <a:pt x="250" y="166"/>
                  </a:lnTo>
                  <a:lnTo>
                    <a:pt x="250" y="166"/>
                  </a:lnTo>
                  <a:lnTo>
                    <a:pt x="253" y="166"/>
                  </a:lnTo>
                  <a:lnTo>
                    <a:pt x="253" y="166"/>
                  </a:lnTo>
                  <a:lnTo>
                    <a:pt x="253" y="166"/>
                  </a:lnTo>
                  <a:lnTo>
                    <a:pt x="250" y="163"/>
                  </a:lnTo>
                  <a:lnTo>
                    <a:pt x="250" y="163"/>
                  </a:lnTo>
                  <a:lnTo>
                    <a:pt x="250" y="161"/>
                  </a:lnTo>
                  <a:lnTo>
                    <a:pt x="250" y="161"/>
                  </a:lnTo>
                  <a:lnTo>
                    <a:pt x="250" y="161"/>
                  </a:lnTo>
                  <a:lnTo>
                    <a:pt x="250" y="159"/>
                  </a:lnTo>
                  <a:lnTo>
                    <a:pt x="250" y="159"/>
                  </a:lnTo>
                  <a:lnTo>
                    <a:pt x="250" y="151"/>
                  </a:lnTo>
                  <a:lnTo>
                    <a:pt x="250" y="149"/>
                  </a:lnTo>
                  <a:lnTo>
                    <a:pt x="250" y="149"/>
                  </a:lnTo>
                  <a:lnTo>
                    <a:pt x="253" y="147"/>
                  </a:lnTo>
                  <a:lnTo>
                    <a:pt x="253" y="144"/>
                  </a:lnTo>
                  <a:lnTo>
                    <a:pt x="253" y="140"/>
                  </a:lnTo>
                  <a:lnTo>
                    <a:pt x="253" y="137"/>
                  </a:lnTo>
                  <a:lnTo>
                    <a:pt x="253" y="135"/>
                  </a:lnTo>
                  <a:lnTo>
                    <a:pt x="253" y="133"/>
                  </a:lnTo>
                  <a:lnTo>
                    <a:pt x="253" y="130"/>
                  </a:lnTo>
                  <a:lnTo>
                    <a:pt x="253" y="128"/>
                  </a:lnTo>
                  <a:lnTo>
                    <a:pt x="253" y="125"/>
                  </a:lnTo>
                  <a:lnTo>
                    <a:pt x="255" y="123"/>
                  </a:lnTo>
                  <a:lnTo>
                    <a:pt x="255" y="121"/>
                  </a:lnTo>
                  <a:lnTo>
                    <a:pt x="253" y="116"/>
                  </a:lnTo>
                  <a:lnTo>
                    <a:pt x="253" y="114"/>
                  </a:lnTo>
                  <a:lnTo>
                    <a:pt x="253" y="107"/>
                  </a:lnTo>
                  <a:lnTo>
                    <a:pt x="250" y="104"/>
                  </a:lnTo>
                  <a:lnTo>
                    <a:pt x="250" y="104"/>
                  </a:lnTo>
                  <a:lnTo>
                    <a:pt x="250" y="104"/>
                  </a:lnTo>
                  <a:lnTo>
                    <a:pt x="253" y="104"/>
                  </a:lnTo>
                  <a:lnTo>
                    <a:pt x="253" y="102"/>
                  </a:lnTo>
                  <a:lnTo>
                    <a:pt x="253" y="102"/>
                  </a:lnTo>
                  <a:lnTo>
                    <a:pt x="250" y="97"/>
                  </a:lnTo>
                  <a:lnTo>
                    <a:pt x="248" y="95"/>
                  </a:lnTo>
                  <a:lnTo>
                    <a:pt x="248" y="90"/>
                  </a:lnTo>
                  <a:lnTo>
                    <a:pt x="248" y="88"/>
                  </a:lnTo>
                  <a:lnTo>
                    <a:pt x="243" y="85"/>
                  </a:lnTo>
                  <a:lnTo>
                    <a:pt x="243" y="85"/>
                  </a:lnTo>
                  <a:lnTo>
                    <a:pt x="243" y="83"/>
                  </a:lnTo>
                  <a:lnTo>
                    <a:pt x="243" y="83"/>
                  </a:lnTo>
                  <a:lnTo>
                    <a:pt x="241" y="80"/>
                  </a:lnTo>
                  <a:lnTo>
                    <a:pt x="238" y="76"/>
                  </a:lnTo>
                  <a:lnTo>
                    <a:pt x="238" y="76"/>
                  </a:lnTo>
                  <a:lnTo>
                    <a:pt x="238" y="73"/>
                  </a:lnTo>
                  <a:lnTo>
                    <a:pt x="236" y="73"/>
                  </a:lnTo>
                  <a:lnTo>
                    <a:pt x="236" y="69"/>
                  </a:lnTo>
                  <a:lnTo>
                    <a:pt x="236" y="66"/>
                  </a:lnTo>
                  <a:lnTo>
                    <a:pt x="234" y="66"/>
                  </a:lnTo>
                  <a:lnTo>
                    <a:pt x="234" y="64"/>
                  </a:lnTo>
                  <a:lnTo>
                    <a:pt x="234" y="64"/>
                  </a:lnTo>
                  <a:lnTo>
                    <a:pt x="234" y="62"/>
                  </a:lnTo>
                  <a:lnTo>
                    <a:pt x="229" y="59"/>
                  </a:lnTo>
                  <a:lnTo>
                    <a:pt x="229" y="59"/>
                  </a:lnTo>
                  <a:lnTo>
                    <a:pt x="227" y="54"/>
                  </a:lnTo>
                  <a:lnTo>
                    <a:pt x="222" y="50"/>
                  </a:lnTo>
                  <a:lnTo>
                    <a:pt x="212" y="36"/>
                  </a:lnTo>
                  <a:lnTo>
                    <a:pt x="212" y="33"/>
                  </a:lnTo>
                  <a:lnTo>
                    <a:pt x="210" y="33"/>
                  </a:lnTo>
                  <a:lnTo>
                    <a:pt x="210" y="31"/>
                  </a:lnTo>
                  <a:lnTo>
                    <a:pt x="208" y="21"/>
                  </a:lnTo>
                  <a:lnTo>
                    <a:pt x="203" y="12"/>
                  </a:lnTo>
                  <a:lnTo>
                    <a:pt x="201" y="9"/>
                  </a:lnTo>
                  <a:lnTo>
                    <a:pt x="201" y="7"/>
                  </a:lnTo>
                  <a:lnTo>
                    <a:pt x="198" y="2"/>
                  </a:lnTo>
                  <a:lnTo>
                    <a:pt x="196" y="0"/>
                  </a:lnTo>
                  <a:lnTo>
                    <a:pt x="193" y="0"/>
                  </a:lnTo>
                  <a:lnTo>
                    <a:pt x="191" y="2"/>
                  </a:lnTo>
                  <a:lnTo>
                    <a:pt x="191" y="2"/>
                  </a:lnTo>
                  <a:lnTo>
                    <a:pt x="191" y="5"/>
                  </a:lnTo>
                  <a:lnTo>
                    <a:pt x="191" y="7"/>
                  </a:lnTo>
                  <a:lnTo>
                    <a:pt x="191" y="9"/>
                  </a:lnTo>
                  <a:lnTo>
                    <a:pt x="191" y="9"/>
                  </a:lnTo>
                  <a:lnTo>
                    <a:pt x="191" y="12"/>
                  </a:lnTo>
                  <a:lnTo>
                    <a:pt x="189" y="14"/>
                  </a:lnTo>
                  <a:lnTo>
                    <a:pt x="186" y="17"/>
                  </a:lnTo>
                  <a:lnTo>
                    <a:pt x="182" y="19"/>
                  </a:lnTo>
                  <a:lnTo>
                    <a:pt x="179" y="21"/>
                  </a:lnTo>
                  <a:lnTo>
                    <a:pt x="175" y="21"/>
                  </a:lnTo>
                  <a:lnTo>
                    <a:pt x="170" y="21"/>
                  </a:lnTo>
                  <a:lnTo>
                    <a:pt x="167" y="21"/>
                  </a:lnTo>
                  <a:lnTo>
                    <a:pt x="165" y="21"/>
                  </a:lnTo>
                  <a:lnTo>
                    <a:pt x="165" y="21"/>
                  </a:lnTo>
                  <a:lnTo>
                    <a:pt x="165" y="19"/>
                  </a:lnTo>
                  <a:lnTo>
                    <a:pt x="165" y="19"/>
                  </a:lnTo>
                  <a:lnTo>
                    <a:pt x="153" y="19"/>
                  </a:lnTo>
                  <a:lnTo>
                    <a:pt x="151" y="21"/>
                  </a:lnTo>
                  <a:lnTo>
                    <a:pt x="149" y="21"/>
                  </a:lnTo>
                  <a:lnTo>
                    <a:pt x="144" y="19"/>
                  </a:lnTo>
                  <a:lnTo>
                    <a:pt x="139" y="19"/>
                  </a:lnTo>
                  <a:lnTo>
                    <a:pt x="137" y="19"/>
                  </a:lnTo>
                  <a:lnTo>
                    <a:pt x="132" y="21"/>
                  </a:lnTo>
                  <a:lnTo>
                    <a:pt x="130" y="21"/>
                  </a:lnTo>
                  <a:lnTo>
                    <a:pt x="127" y="24"/>
                  </a:lnTo>
                  <a:lnTo>
                    <a:pt x="123" y="26"/>
                  </a:lnTo>
                  <a:lnTo>
                    <a:pt x="123" y="26"/>
                  </a:lnTo>
                  <a:lnTo>
                    <a:pt x="123" y="28"/>
                  </a:lnTo>
                  <a:lnTo>
                    <a:pt x="123" y="28"/>
                  </a:lnTo>
                  <a:lnTo>
                    <a:pt x="120" y="31"/>
                  </a:lnTo>
                  <a:lnTo>
                    <a:pt x="120" y="33"/>
                  </a:lnTo>
                  <a:lnTo>
                    <a:pt x="118" y="33"/>
                  </a:lnTo>
                  <a:lnTo>
                    <a:pt x="118" y="36"/>
                  </a:lnTo>
                  <a:lnTo>
                    <a:pt x="113" y="43"/>
                  </a:lnTo>
                  <a:lnTo>
                    <a:pt x="111" y="43"/>
                  </a:lnTo>
                  <a:lnTo>
                    <a:pt x="108" y="45"/>
                  </a:lnTo>
                  <a:lnTo>
                    <a:pt x="108" y="45"/>
                  </a:lnTo>
                  <a:lnTo>
                    <a:pt x="108" y="45"/>
                  </a:lnTo>
                  <a:lnTo>
                    <a:pt x="106" y="47"/>
                  </a:lnTo>
                  <a:lnTo>
                    <a:pt x="108" y="52"/>
                  </a:lnTo>
                  <a:lnTo>
                    <a:pt x="108" y="52"/>
                  </a:lnTo>
                  <a:lnTo>
                    <a:pt x="108" y="52"/>
                  </a:lnTo>
                  <a:lnTo>
                    <a:pt x="108" y="52"/>
                  </a:lnTo>
                  <a:lnTo>
                    <a:pt x="108" y="52"/>
                  </a:lnTo>
                  <a:lnTo>
                    <a:pt x="108" y="52"/>
                  </a:lnTo>
                  <a:lnTo>
                    <a:pt x="108" y="54"/>
                  </a:lnTo>
                  <a:lnTo>
                    <a:pt x="108" y="54"/>
                  </a:lnTo>
                  <a:lnTo>
                    <a:pt x="108" y="54"/>
                  </a:lnTo>
                  <a:lnTo>
                    <a:pt x="108" y="54"/>
                  </a:lnTo>
                  <a:lnTo>
                    <a:pt x="108" y="57"/>
                  </a:lnTo>
                  <a:lnTo>
                    <a:pt x="108" y="57"/>
                  </a:lnTo>
                  <a:lnTo>
                    <a:pt x="108" y="59"/>
                  </a:lnTo>
                  <a:lnTo>
                    <a:pt x="108" y="62"/>
                  </a:lnTo>
                  <a:lnTo>
                    <a:pt x="111" y="64"/>
                  </a:lnTo>
                  <a:lnTo>
                    <a:pt x="113" y="64"/>
                  </a:lnTo>
                  <a:lnTo>
                    <a:pt x="111" y="64"/>
                  </a:lnTo>
                  <a:lnTo>
                    <a:pt x="108" y="64"/>
                  </a:lnTo>
                  <a:lnTo>
                    <a:pt x="106" y="62"/>
                  </a:lnTo>
                  <a:lnTo>
                    <a:pt x="106" y="62"/>
                  </a:lnTo>
                  <a:lnTo>
                    <a:pt x="108" y="59"/>
                  </a:lnTo>
                  <a:lnTo>
                    <a:pt x="108" y="59"/>
                  </a:lnTo>
                  <a:lnTo>
                    <a:pt x="108" y="57"/>
                  </a:lnTo>
                  <a:lnTo>
                    <a:pt x="106" y="57"/>
                  </a:lnTo>
                  <a:lnTo>
                    <a:pt x="106" y="57"/>
                  </a:lnTo>
                  <a:lnTo>
                    <a:pt x="106" y="57"/>
                  </a:lnTo>
                  <a:lnTo>
                    <a:pt x="106" y="57"/>
                  </a:lnTo>
                  <a:lnTo>
                    <a:pt x="104" y="57"/>
                  </a:lnTo>
                  <a:lnTo>
                    <a:pt x="101" y="57"/>
                  </a:lnTo>
                  <a:lnTo>
                    <a:pt x="101" y="57"/>
                  </a:lnTo>
                  <a:lnTo>
                    <a:pt x="101" y="57"/>
                  </a:lnTo>
                  <a:lnTo>
                    <a:pt x="101" y="62"/>
                  </a:lnTo>
                  <a:lnTo>
                    <a:pt x="101" y="64"/>
                  </a:lnTo>
                  <a:lnTo>
                    <a:pt x="101" y="66"/>
                  </a:lnTo>
                  <a:lnTo>
                    <a:pt x="101" y="66"/>
                  </a:lnTo>
                  <a:lnTo>
                    <a:pt x="101" y="66"/>
                  </a:lnTo>
                  <a:lnTo>
                    <a:pt x="104" y="69"/>
                  </a:lnTo>
                  <a:lnTo>
                    <a:pt x="104" y="69"/>
                  </a:lnTo>
                  <a:lnTo>
                    <a:pt x="104" y="69"/>
                  </a:lnTo>
                  <a:lnTo>
                    <a:pt x="104" y="71"/>
                  </a:lnTo>
                  <a:lnTo>
                    <a:pt x="104" y="71"/>
                  </a:lnTo>
                  <a:lnTo>
                    <a:pt x="104" y="73"/>
                  </a:lnTo>
                  <a:lnTo>
                    <a:pt x="104" y="73"/>
                  </a:lnTo>
                  <a:lnTo>
                    <a:pt x="106" y="73"/>
                  </a:lnTo>
                  <a:lnTo>
                    <a:pt x="106" y="73"/>
                  </a:lnTo>
                  <a:lnTo>
                    <a:pt x="106" y="73"/>
                  </a:lnTo>
                  <a:lnTo>
                    <a:pt x="106" y="73"/>
                  </a:lnTo>
                  <a:lnTo>
                    <a:pt x="106" y="73"/>
                  </a:lnTo>
                  <a:lnTo>
                    <a:pt x="104" y="73"/>
                  </a:lnTo>
                  <a:lnTo>
                    <a:pt x="104" y="76"/>
                  </a:lnTo>
                  <a:lnTo>
                    <a:pt x="104" y="76"/>
                  </a:lnTo>
                  <a:lnTo>
                    <a:pt x="104" y="78"/>
                  </a:lnTo>
                  <a:lnTo>
                    <a:pt x="104" y="78"/>
                  </a:lnTo>
                  <a:lnTo>
                    <a:pt x="106" y="78"/>
                  </a:lnTo>
                  <a:lnTo>
                    <a:pt x="106" y="78"/>
                  </a:lnTo>
                  <a:lnTo>
                    <a:pt x="106" y="80"/>
                  </a:lnTo>
                  <a:lnTo>
                    <a:pt x="104" y="80"/>
                  </a:lnTo>
                  <a:lnTo>
                    <a:pt x="106" y="83"/>
                  </a:lnTo>
                  <a:lnTo>
                    <a:pt x="108" y="80"/>
                  </a:lnTo>
                  <a:lnTo>
                    <a:pt x="111" y="80"/>
                  </a:lnTo>
                  <a:lnTo>
                    <a:pt x="111" y="80"/>
                  </a:lnTo>
                  <a:lnTo>
                    <a:pt x="108" y="83"/>
                  </a:lnTo>
                  <a:lnTo>
                    <a:pt x="108" y="83"/>
                  </a:lnTo>
                  <a:lnTo>
                    <a:pt x="108" y="85"/>
                  </a:lnTo>
                  <a:lnTo>
                    <a:pt x="111" y="85"/>
                  </a:lnTo>
                  <a:lnTo>
                    <a:pt x="113" y="88"/>
                  </a:lnTo>
                  <a:lnTo>
                    <a:pt x="113" y="88"/>
                  </a:lnTo>
                  <a:lnTo>
                    <a:pt x="113" y="88"/>
                  </a:lnTo>
                  <a:lnTo>
                    <a:pt x="115" y="88"/>
                  </a:lnTo>
                  <a:lnTo>
                    <a:pt x="115" y="88"/>
                  </a:lnTo>
                  <a:lnTo>
                    <a:pt x="115" y="88"/>
                  </a:lnTo>
                  <a:lnTo>
                    <a:pt x="115" y="88"/>
                  </a:lnTo>
                  <a:lnTo>
                    <a:pt x="118" y="88"/>
                  </a:lnTo>
                  <a:lnTo>
                    <a:pt x="118" y="88"/>
                  </a:lnTo>
                  <a:lnTo>
                    <a:pt x="118" y="88"/>
                  </a:lnTo>
                  <a:lnTo>
                    <a:pt x="118" y="90"/>
                  </a:lnTo>
                  <a:lnTo>
                    <a:pt x="118" y="90"/>
                  </a:lnTo>
                  <a:lnTo>
                    <a:pt x="115" y="88"/>
                  </a:lnTo>
                  <a:lnTo>
                    <a:pt x="115" y="88"/>
                  </a:lnTo>
                  <a:lnTo>
                    <a:pt x="115" y="90"/>
                  </a:lnTo>
                  <a:lnTo>
                    <a:pt x="113" y="90"/>
                  </a:lnTo>
                  <a:lnTo>
                    <a:pt x="113" y="92"/>
                  </a:lnTo>
                  <a:lnTo>
                    <a:pt x="113" y="92"/>
                  </a:lnTo>
                  <a:lnTo>
                    <a:pt x="113" y="92"/>
                  </a:lnTo>
                  <a:lnTo>
                    <a:pt x="113" y="90"/>
                  </a:lnTo>
                  <a:lnTo>
                    <a:pt x="113" y="90"/>
                  </a:lnTo>
                  <a:lnTo>
                    <a:pt x="113" y="90"/>
                  </a:lnTo>
                  <a:lnTo>
                    <a:pt x="111" y="90"/>
                  </a:lnTo>
                  <a:lnTo>
                    <a:pt x="111" y="90"/>
                  </a:lnTo>
                  <a:lnTo>
                    <a:pt x="111" y="90"/>
                  </a:lnTo>
                  <a:lnTo>
                    <a:pt x="111" y="90"/>
                  </a:lnTo>
                  <a:lnTo>
                    <a:pt x="108" y="90"/>
                  </a:lnTo>
                  <a:lnTo>
                    <a:pt x="108" y="90"/>
                  </a:lnTo>
                  <a:lnTo>
                    <a:pt x="108" y="90"/>
                  </a:lnTo>
                  <a:lnTo>
                    <a:pt x="108" y="90"/>
                  </a:lnTo>
                  <a:lnTo>
                    <a:pt x="108" y="90"/>
                  </a:lnTo>
                  <a:lnTo>
                    <a:pt x="106" y="90"/>
                  </a:lnTo>
                  <a:lnTo>
                    <a:pt x="108" y="90"/>
                  </a:lnTo>
                  <a:lnTo>
                    <a:pt x="108" y="92"/>
                  </a:lnTo>
                  <a:lnTo>
                    <a:pt x="108" y="92"/>
                  </a:lnTo>
                  <a:lnTo>
                    <a:pt x="108" y="92"/>
                  </a:lnTo>
                  <a:lnTo>
                    <a:pt x="111" y="92"/>
                  </a:lnTo>
                  <a:lnTo>
                    <a:pt x="111" y="92"/>
                  </a:lnTo>
                  <a:lnTo>
                    <a:pt x="108" y="92"/>
                  </a:lnTo>
                  <a:lnTo>
                    <a:pt x="108" y="95"/>
                  </a:lnTo>
                  <a:lnTo>
                    <a:pt x="108" y="95"/>
                  </a:lnTo>
                  <a:lnTo>
                    <a:pt x="108" y="95"/>
                  </a:lnTo>
                  <a:lnTo>
                    <a:pt x="108" y="95"/>
                  </a:lnTo>
                  <a:lnTo>
                    <a:pt x="108" y="95"/>
                  </a:lnTo>
                  <a:lnTo>
                    <a:pt x="108" y="97"/>
                  </a:lnTo>
                  <a:lnTo>
                    <a:pt x="108" y="95"/>
                  </a:lnTo>
                  <a:lnTo>
                    <a:pt x="108" y="97"/>
                  </a:lnTo>
                  <a:lnTo>
                    <a:pt x="108" y="97"/>
                  </a:lnTo>
                  <a:lnTo>
                    <a:pt x="108" y="97"/>
                  </a:lnTo>
                  <a:lnTo>
                    <a:pt x="108" y="97"/>
                  </a:lnTo>
                  <a:lnTo>
                    <a:pt x="108" y="97"/>
                  </a:lnTo>
                  <a:lnTo>
                    <a:pt x="111" y="97"/>
                  </a:lnTo>
                  <a:lnTo>
                    <a:pt x="111" y="97"/>
                  </a:lnTo>
                  <a:lnTo>
                    <a:pt x="113" y="95"/>
                  </a:lnTo>
                  <a:lnTo>
                    <a:pt x="113" y="95"/>
                  </a:lnTo>
                  <a:lnTo>
                    <a:pt x="115" y="95"/>
                  </a:lnTo>
                  <a:lnTo>
                    <a:pt x="115" y="95"/>
                  </a:lnTo>
                  <a:lnTo>
                    <a:pt x="115" y="95"/>
                  </a:lnTo>
                  <a:lnTo>
                    <a:pt x="115" y="95"/>
                  </a:lnTo>
                  <a:lnTo>
                    <a:pt x="115" y="97"/>
                  </a:lnTo>
                  <a:lnTo>
                    <a:pt x="118" y="95"/>
                  </a:lnTo>
                  <a:lnTo>
                    <a:pt x="118" y="95"/>
                  </a:lnTo>
                  <a:lnTo>
                    <a:pt x="118" y="95"/>
                  </a:lnTo>
                  <a:lnTo>
                    <a:pt x="118" y="97"/>
                  </a:lnTo>
                  <a:lnTo>
                    <a:pt x="118" y="97"/>
                  </a:lnTo>
                  <a:lnTo>
                    <a:pt x="115" y="97"/>
                  </a:lnTo>
                  <a:lnTo>
                    <a:pt x="115" y="97"/>
                  </a:lnTo>
                  <a:lnTo>
                    <a:pt x="113" y="97"/>
                  </a:lnTo>
                  <a:lnTo>
                    <a:pt x="113" y="97"/>
                  </a:lnTo>
                  <a:lnTo>
                    <a:pt x="113" y="99"/>
                  </a:lnTo>
                  <a:lnTo>
                    <a:pt x="111" y="99"/>
                  </a:lnTo>
                  <a:lnTo>
                    <a:pt x="113" y="102"/>
                  </a:lnTo>
                  <a:lnTo>
                    <a:pt x="111" y="102"/>
                  </a:lnTo>
                  <a:lnTo>
                    <a:pt x="113" y="102"/>
                  </a:lnTo>
                  <a:lnTo>
                    <a:pt x="113" y="104"/>
                  </a:lnTo>
                  <a:lnTo>
                    <a:pt x="115" y="104"/>
                  </a:lnTo>
                  <a:lnTo>
                    <a:pt x="115" y="104"/>
                  </a:lnTo>
                  <a:lnTo>
                    <a:pt x="115" y="104"/>
                  </a:lnTo>
                  <a:lnTo>
                    <a:pt x="118" y="104"/>
                  </a:lnTo>
                  <a:lnTo>
                    <a:pt x="118" y="104"/>
                  </a:lnTo>
                  <a:lnTo>
                    <a:pt x="118" y="102"/>
                  </a:lnTo>
                  <a:lnTo>
                    <a:pt x="118" y="102"/>
                  </a:lnTo>
                  <a:lnTo>
                    <a:pt x="118" y="99"/>
                  </a:lnTo>
                  <a:lnTo>
                    <a:pt x="118" y="99"/>
                  </a:lnTo>
                  <a:lnTo>
                    <a:pt x="120" y="99"/>
                  </a:lnTo>
                  <a:lnTo>
                    <a:pt x="118" y="102"/>
                  </a:lnTo>
                  <a:lnTo>
                    <a:pt x="120" y="104"/>
                  </a:lnTo>
                  <a:lnTo>
                    <a:pt x="120" y="104"/>
                  </a:lnTo>
                  <a:lnTo>
                    <a:pt x="120" y="107"/>
                  </a:lnTo>
                  <a:lnTo>
                    <a:pt x="120" y="104"/>
                  </a:lnTo>
                  <a:lnTo>
                    <a:pt x="120" y="104"/>
                  </a:lnTo>
                  <a:lnTo>
                    <a:pt x="118" y="104"/>
                  </a:lnTo>
                  <a:lnTo>
                    <a:pt x="118" y="104"/>
                  </a:lnTo>
                  <a:lnTo>
                    <a:pt x="118" y="104"/>
                  </a:lnTo>
                  <a:lnTo>
                    <a:pt x="118" y="107"/>
                  </a:lnTo>
                  <a:lnTo>
                    <a:pt x="118" y="107"/>
                  </a:lnTo>
                  <a:lnTo>
                    <a:pt x="115" y="107"/>
                  </a:lnTo>
                  <a:lnTo>
                    <a:pt x="115" y="109"/>
                  </a:lnTo>
                  <a:lnTo>
                    <a:pt x="118" y="109"/>
                  </a:lnTo>
                  <a:lnTo>
                    <a:pt x="120" y="111"/>
                  </a:lnTo>
                  <a:lnTo>
                    <a:pt x="123" y="111"/>
                  </a:lnTo>
                  <a:lnTo>
                    <a:pt x="123" y="111"/>
                  </a:lnTo>
                  <a:lnTo>
                    <a:pt x="123" y="111"/>
                  </a:lnTo>
                  <a:lnTo>
                    <a:pt x="123" y="109"/>
                  </a:lnTo>
                  <a:lnTo>
                    <a:pt x="125" y="107"/>
                  </a:lnTo>
                  <a:lnTo>
                    <a:pt x="127" y="107"/>
                  </a:lnTo>
                  <a:lnTo>
                    <a:pt x="127" y="107"/>
                  </a:lnTo>
                  <a:lnTo>
                    <a:pt x="127" y="109"/>
                  </a:lnTo>
                  <a:lnTo>
                    <a:pt x="125" y="109"/>
                  </a:lnTo>
                  <a:lnTo>
                    <a:pt x="125" y="109"/>
                  </a:lnTo>
                  <a:lnTo>
                    <a:pt x="125" y="109"/>
                  </a:lnTo>
                  <a:lnTo>
                    <a:pt x="125" y="109"/>
                  </a:lnTo>
                  <a:lnTo>
                    <a:pt x="125" y="109"/>
                  </a:lnTo>
                  <a:lnTo>
                    <a:pt x="125" y="109"/>
                  </a:lnTo>
                  <a:lnTo>
                    <a:pt x="125" y="109"/>
                  </a:lnTo>
                  <a:lnTo>
                    <a:pt x="125" y="109"/>
                  </a:lnTo>
                  <a:lnTo>
                    <a:pt x="125" y="111"/>
                  </a:lnTo>
                  <a:lnTo>
                    <a:pt x="125" y="111"/>
                  </a:lnTo>
                  <a:lnTo>
                    <a:pt x="123" y="111"/>
                  </a:lnTo>
                  <a:lnTo>
                    <a:pt x="123" y="114"/>
                  </a:lnTo>
                  <a:lnTo>
                    <a:pt x="120" y="114"/>
                  </a:lnTo>
                  <a:lnTo>
                    <a:pt x="118" y="114"/>
                  </a:lnTo>
                  <a:lnTo>
                    <a:pt x="118" y="116"/>
                  </a:lnTo>
                  <a:lnTo>
                    <a:pt x="118" y="116"/>
                  </a:lnTo>
                  <a:lnTo>
                    <a:pt x="120" y="118"/>
                  </a:lnTo>
                  <a:lnTo>
                    <a:pt x="118" y="118"/>
                  </a:lnTo>
                  <a:lnTo>
                    <a:pt x="118" y="118"/>
                  </a:lnTo>
                  <a:lnTo>
                    <a:pt x="118" y="118"/>
                  </a:lnTo>
                  <a:lnTo>
                    <a:pt x="118" y="121"/>
                  </a:lnTo>
                  <a:lnTo>
                    <a:pt x="118" y="121"/>
                  </a:lnTo>
                  <a:lnTo>
                    <a:pt x="118" y="123"/>
                  </a:lnTo>
                  <a:lnTo>
                    <a:pt x="115" y="123"/>
                  </a:lnTo>
                  <a:lnTo>
                    <a:pt x="115" y="121"/>
                  </a:lnTo>
                  <a:lnTo>
                    <a:pt x="115" y="121"/>
                  </a:lnTo>
                  <a:lnTo>
                    <a:pt x="115" y="121"/>
                  </a:lnTo>
                  <a:lnTo>
                    <a:pt x="118" y="121"/>
                  </a:lnTo>
                  <a:lnTo>
                    <a:pt x="118" y="121"/>
                  </a:lnTo>
                  <a:lnTo>
                    <a:pt x="115" y="118"/>
                  </a:lnTo>
                  <a:lnTo>
                    <a:pt x="115" y="118"/>
                  </a:lnTo>
                  <a:lnTo>
                    <a:pt x="115" y="116"/>
                  </a:lnTo>
                  <a:lnTo>
                    <a:pt x="115" y="116"/>
                  </a:lnTo>
                  <a:lnTo>
                    <a:pt x="115" y="116"/>
                  </a:lnTo>
                  <a:lnTo>
                    <a:pt x="115" y="116"/>
                  </a:lnTo>
                  <a:lnTo>
                    <a:pt x="115" y="114"/>
                  </a:lnTo>
                  <a:lnTo>
                    <a:pt x="115" y="111"/>
                  </a:lnTo>
                  <a:lnTo>
                    <a:pt x="115" y="111"/>
                  </a:lnTo>
                  <a:lnTo>
                    <a:pt x="115" y="111"/>
                  </a:lnTo>
                  <a:lnTo>
                    <a:pt x="113" y="114"/>
                  </a:lnTo>
                  <a:lnTo>
                    <a:pt x="113" y="114"/>
                  </a:lnTo>
                  <a:lnTo>
                    <a:pt x="113" y="111"/>
                  </a:lnTo>
                  <a:lnTo>
                    <a:pt x="113" y="109"/>
                  </a:lnTo>
                  <a:lnTo>
                    <a:pt x="113" y="109"/>
                  </a:lnTo>
                  <a:lnTo>
                    <a:pt x="113" y="107"/>
                  </a:lnTo>
                  <a:lnTo>
                    <a:pt x="111" y="107"/>
                  </a:lnTo>
                  <a:lnTo>
                    <a:pt x="111" y="107"/>
                  </a:lnTo>
                  <a:lnTo>
                    <a:pt x="108" y="107"/>
                  </a:lnTo>
                  <a:lnTo>
                    <a:pt x="108" y="107"/>
                  </a:lnTo>
                  <a:lnTo>
                    <a:pt x="108" y="107"/>
                  </a:lnTo>
                  <a:lnTo>
                    <a:pt x="106" y="109"/>
                  </a:lnTo>
                  <a:lnTo>
                    <a:pt x="106" y="109"/>
                  </a:lnTo>
                  <a:lnTo>
                    <a:pt x="106" y="109"/>
                  </a:lnTo>
                  <a:lnTo>
                    <a:pt x="106" y="111"/>
                  </a:lnTo>
                  <a:lnTo>
                    <a:pt x="106" y="111"/>
                  </a:lnTo>
                  <a:lnTo>
                    <a:pt x="106" y="111"/>
                  </a:lnTo>
                  <a:lnTo>
                    <a:pt x="106" y="111"/>
                  </a:lnTo>
                  <a:lnTo>
                    <a:pt x="106" y="111"/>
                  </a:lnTo>
                  <a:lnTo>
                    <a:pt x="106" y="111"/>
                  </a:lnTo>
                  <a:lnTo>
                    <a:pt x="106" y="109"/>
                  </a:lnTo>
                  <a:lnTo>
                    <a:pt x="106" y="109"/>
                  </a:lnTo>
                  <a:lnTo>
                    <a:pt x="106" y="109"/>
                  </a:lnTo>
                  <a:lnTo>
                    <a:pt x="106" y="107"/>
                  </a:lnTo>
                  <a:lnTo>
                    <a:pt x="106" y="107"/>
                  </a:lnTo>
                  <a:lnTo>
                    <a:pt x="104" y="107"/>
                  </a:lnTo>
                  <a:lnTo>
                    <a:pt x="104" y="107"/>
                  </a:lnTo>
                  <a:lnTo>
                    <a:pt x="104" y="104"/>
                  </a:lnTo>
                  <a:lnTo>
                    <a:pt x="101" y="104"/>
                  </a:lnTo>
                  <a:lnTo>
                    <a:pt x="101" y="104"/>
                  </a:lnTo>
                  <a:lnTo>
                    <a:pt x="101" y="104"/>
                  </a:lnTo>
                  <a:lnTo>
                    <a:pt x="99" y="102"/>
                  </a:lnTo>
                  <a:lnTo>
                    <a:pt x="99" y="102"/>
                  </a:lnTo>
                  <a:lnTo>
                    <a:pt x="99" y="104"/>
                  </a:lnTo>
                  <a:lnTo>
                    <a:pt x="99" y="104"/>
                  </a:lnTo>
                  <a:lnTo>
                    <a:pt x="101" y="107"/>
                  </a:lnTo>
                  <a:lnTo>
                    <a:pt x="101" y="107"/>
                  </a:lnTo>
                  <a:lnTo>
                    <a:pt x="101" y="107"/>
                  </a:lnTo>
                  <a:lnTo>
                    <a:pt x="104" y="107"/>
                  </a:lnTo>
                  <a:lnTo>
                    <a:pt x="101" y="109"/>
                  </a:lnTo>
                  <a:lnTo>
                    <a:pt x="101" y="109"/>
                  </a:lnTo>
                  <a:lnTo>
                    <a:pt x="101" y="109"/>
                  </a:lnTo>
                  <a:lnTo>
                    <a:pt x="101" y="109"/>
                  </a:lnTo>
                  <a:lnTo>
                    <a:pt x="101" y="107"/>
                  </a:lnTo>
                  <a:lnTo>
                    <a:pt x="99" y="107"/>
                  </a:lnTo>
                  <a:lnTo>
                    <a:pt x="99" y="107"/>
                  </a:lnTo>
                  <a:lnTo>
                    <a:pt x="99" y="107"/>
                  </a:lnTo>
                  <a:lnTo>
                    <a:pt x="99" y="107"/>
                  </a:lnTo>
                  <a:lnTo>
                    <a:pt x="99" y="107"/>
                  </a:lnTo>
                  <a:lnTo>
                    <a:pt x="101" y="109"/>
                  </a:lnTo>
                  <a:lnTo>
                    <a:pt x="101" y="111"/>
                  </a:lnTo>
                  <a:lnTo>
                    <a:pt x="104" y="111"/>
                  </a:lnTo>
                  <a:lnTo>
                    <a:pt x="104" y="114"/>
                  </a:lnTo>
                  <a:lnTo>
                    <a:pt x="104" y="114"/>
                  </a:lnTo>
                  <a:lnTo>
                    <a:pt x="101" y="114"/>
                  </a:lnTo>
                  <a:lnTo>
                    <a:pt x="101" y="114"/>
                  </a:lnTo>
                  <a:lnTo>
                    <a:pt x="101" y="111"/>
                  </a:lnTo>
                  <a:lnTo>
                    <a:pt x="101" y="111"/>
                  </a:lnTo>
                  <a:lnTo>
                    <a:pt x="101" y="111"/>
                  </a:lnTo>
                  <a:lnTo>
                    <a:pt x="99" y="109"/>
                  </a:lnTo>
                  <a:lnTo>
                    <a:pt x="99" y="109"/>
                  </a:lnTo>
                  <a:lnTo>
                    <a:pt x="99" y="111"/>
                  </a:lnTo>
                  <a:lnTo>
                    <a:pt x="99" y="114"/>
                  </a:lnTo>
                  <a:lnTo>
                    <a:pt x="99" y="116"/>
                  </a:lnTo>
                  <a:lnTo>
                    <a:pt x="99" y="116"/>
                  </a:lnTo>
                  <a:lnTo>
                    <a:pt x="97" y="116"/>
                  </a:lnTo>
                  <a:lnTo>
                    <a:pt x="97" y="116"/>
                  </a:lnTo>
                  <a:lnTo>
                    <a:pt x="97" y="116"/>
                  </a:lnTo>
                  <a:lnTo>
                    <a:pt x="97" y="111"/>
                  </a:lnTo>
                  <a:lnTo>
                    <a:pt x="97" y="111"/>
                  </a:lnTo>
                  <a:lnTo>
                    <a:pt x="97" y="111"/>
                  </a:lnTo>
                  <a:lnTo>
                    <a:pt x="97" y="111"/>
                  </a:lnTo>
                  <a:lnTo>
                    <a:pt x="97" y="111"/>
                  </a:lnTo>
                  <a:lnTo>
                    <a:pt x="97" y="111"/>
                  </a:lnTo>
                  <a:lnTo>
                    <a:pt x="97" y="109"/>
                  </a:lnTo>
                  <a:lnTo>
                    <a:pt x="97" y="109"/>
                  </a:lnTo>
                  <a:lnTo>
                    <a:pt x="97" y="109"/>
                  </a:lnTo>
                  <a:lnTo>
                    <a:pt x="97" y="109"/>
                  </a:lnTo>
                  <a:lnTo>
                    <a:pt x="97" y="109"/>
                  </a:lnTo>
                  <a:lnTo>
                    <a:pt x="94" y="109"/>
                  </a:lnTo>
                  <a:lnTo>
                    <a:pt x="97" y="109"/>
                  </a:lnTo>
                  <a:lnTo>
                    <a:pt x="97" y="107"/>
                  </a:lnTo>
                  <a:lnTo>
                    <a:pt x="97" y="107"/>
                  </a:lnTo>
                  <a:lnTo>
                    <a:pt x="97" y="107"/>
                  </a:lnTo>
                  <a:lnTo>
                    <a:pt x="94" y="107"/>
                  </a:lnTo>
                  <a:lnTo>
                    <a:pt x="92" y="107"/>
                  </a:lnTo>
                  <a:lnTo>
                    <a:pt x="92" y="107"/>
                  </a:lnTo>
                  <a:lnTo>
                    <a:pt x="94" y="107"/>
                  </a:lnTo>
                  <a:lnTo>
                    <a:pt x="94" y="107"/>
                  </a:lnTo>
                  <a:lnTo>
                    <a:pt x="92" y="107"/>
                  </a:lnTo>
                  <a:lnTo>
                    <a:pt x="92" y="107"/>
                  </a:lnTo>
                  <a:lnTo>
                    <a:pt x="92" y="107"/>
                  </a:lnTo>
                  <a:lnTo>
                    <a:pt x="92" y="107"/>
                  </a:lnTo>
                  <a:lnTo>
                    <a:pt x="89" y="107"/>
                  </a:lnTo>
                  <a:lnTo>
                    <a:pt x="89" y="107"/>
                  </a:lnTo>
                  <a:lnTo>
                    <a:pt x="92" y="107"/>
                  </a:lnTo>
                  <a:lnTo>
                    <a:pt x="92" y="107"/>
                  </a:lnTo>
                  <a:lnTo>
                    <a:pt x="92" y="109"/>
                  </a:lnTo>
                  <a:lnTo>
                    <a:pt x="92" y="109"/>
                  </a:lnTo>
                  <a:lnTo>
                    <a:pt x="92" y="109"/>
                  </a:lnTo>
                  <a:lnTo>
                    <a:pt x="92" y="109"/>
                  </a:lnTo>
                  <a:lnTo>
                    <a:pt x="92" y="109"/>
                  </a:lnTo>
                  <a:lnTo>
                    <a:pt x="92" y="109"/>
                  </a:lnTo>
                  <a:lnTo>
                    <a:pt x="92" y="111"/>
                  </a:lnTo>
                  <a:lnTo>
                    <a:pt x="94" y="111"/>
                  </a:lnTo>
                  <a:lnTo>
                    <a:pt x="94" y="111"/>
                  </a:lnTo>
                  <a:lnTo>
                    <a:pt x="94" y="111"/>
                  </a:lnTo>
                  <a:lnTo>
                    <a:pt x="94" y="114"/>
                  </a:lnTo>
                  <a:lnTo>
                    <a:pt x="94" y="114"/>
                  </a:lnTo>
                  <a:lnTo>
                    <a:pt x="92" y="114"/>
                  </a:lnTo>
                  <a:lnTo>
                    <a:pt x="92" y="114"/>
                  </a:lnTo>
                  <a:lnTo>
                    <a:pt x="94" y="116"/>
                  </a:lnTo>
                  <a:lnTo>
                    <a:pt x="94" y="116"/>
                  </a:lnTo>
                  <a:lnTo>
                    <a:pt x="94" y="116"/>
                  </a:lnTo>
                  <a:lnTo>
                    <a:pt x="92" y="116"/>
                  </a:lnTo>
                  <a:lnTo>
                    <a:pt x="92" y="116"/>
                  </a:lnTo>
                  <a:lnTo>
                    <a:pt x="92" y="116"/>
                  </a:lnTo>
                  <a:lnTo>
                    <a:pt x="92" y="116"/>
                  </a:lnTo>
                  <a:lnTo>
                    <a:pt x="92" y="116"/>
                  </a:lnTo>
                  <a:lnTo>
                    <a:pt x="89" y="116"/>
                  </a:lnTo>
                  <a:lnTo>
                    <a:pt x="89" y="116"/>
                  </a:lnTo>
                  <a:lnTo>
                    <a:pt x="89" y="118"/>
                  </a:lnTo>
                  <a:lnTo>
                    <a:pt x="92" y="121"/>
                  </a:lnTo>
                  <a:lnTo>
                    <a:pt x="89" y="118"/>
                  </a:lnTo>
                  <a:lnTo>
                    <a:pt x="89" y="118"/>
                  </a:lnTo>
                  <a:lnTo>
                    <a:pt x="87" y="121"/>
                  </a:lnTo>
                  <a:lnTo>
                    <a:pt x="87" y="121"/>
                  </a:lnTo>
                  <a:lnTo>
                    <a:pt x="87" y="121"/>
                  </a:lnTo>
                  <a:lnTo>
                    <a:pt x="87" y="118"/>
                  </a:lnTo>
                  <a:lnTo>
                    <a:pt x="87" y="118"/>
                  </a:lnTo>
                  <a:lnTo>
                    <a:pt x="87" y="118"/>
                  </a:lnTo>
                  <a:lnTo>
                    <a:pt x="89" y="118"/>
                  </a:lnTo>
                  <a:lnTo>
                    <a:pt x="89" y="118"/>
                  </a:lnTo>
                  <a:lnTo>
                    <a:pt x="89" y="118"/>
                  </a:lnTo>
                  <a:lnTo>
                    <a:pt x="89" y="116"/>
                  </a:lnTo>
                  <a:lnTo>
                    <a:pt x="89" y="116"/>
                  </a:lnTo>
                  <a:lnTo>
                    <a:pt x="89" y="116"/>
                  </a:lnTo>
                  <a:lnTo>
                    <a:pt x="89" y="114"/>
                  </a:lnTo>
                  <a:lnTo>
                    <a:pt x="89" y="114"/>
                  </a:lnTo>
                  <a:lnTo>
                    <a:pt x="89" y="111"/>
                  </a:lnTo>
                  <a:lnTo>
                    <a:pt x="89" y="111"/>
                  </a:lnTo>
                  <a:lnTo>
                    <a:pt x="89" y="109"/>
                  </a:lnTo>
                  <a:lnTo>
                    <a:pt x="89" y="109"/>
                  </a:lnTo>
                  <a:lnTo>
                    <a:pt x="87" y="109"/>
                  </a:lnTo>
                  <a:lnTo>
                    <a:pt x="87" y="111"/>
                  </a:lnTo>
                  <a:lnTo>
                    <a:pt x="87" y="111"/>
                  </a:lnTo>
                  <a:lnTo>
                    <a:pt x="87" y="114"/>
                  </a:lnTo>
                  <a:lnTo>
                    <a:pt x="87" y="114"/>
                  </a:lnTo>
                  <a:lnTo>
                    <a:pt x="87" y="114"/>
                  </a:lnTo>
                  <a:lnTo>
                    <a:pt x="85" y="114"/>
                  </a:lnTo>
                  <a:lnTo>
                    <a:pt x="85" y="114"/>
                  </a:lnTo>
                  <a:lnTo>
                    <a:pt x="85" y="114"/>
                  </a:lnTo>
                  <a:lnTo>
                    <a:pt x="85" y="114"/>
                  </a:lnTo>
                  <a:lnTo>
                    <a:pt x="82" y="114"/>
                  </a:lnTo>
                  <a:lnTo>
                    <a:pt x="82" y="114"/>
                  </a:lnTo>
                  <a:lnTo>
                    <a:pt x="82" y="114"/>
                  </a:lnTo>
                  <a:lnTo>
                    <a:pt x="85" y="116"/>
                  </a:lnTo>
                  <a:lnTo>
                    <a:pt x="82" y="116"/>
                  </a:lnTo>
                  <a:lnTo>
                    <a:pt x="82" y="118"/>
                  </a:lnTo>
                  <a:lnTo>
                    <a:pt x="85" y="118"/>
                  </a:lnTo>
                  <a:lnTo>
                    <a:pt x="85" y="118"/>
                  </a:lnTo>
                  <a:lnTo>
                    <a:pt x="85" y="118"/>
                  </a:lnTo>
                  <a:lnTo>
                    <a:pt x="85" y="118"/>
                  </a:lnTo>
                  <a:lnTo>
                    <a:pt x="82" y="118"/>
                  </a:lnTo>
                  <a:lnTo>
                    <a:pt x="82" y="121"/>
                  </a:lnTo>
                  <a:lnTo>
                    <a:pt x="85" y="121"/>
                  </a:lnTo>
                  <a:lnTo>
                    <a:pt x="82" y="121"/>
                  </a:lnTo>
                  <a:lnTo>
                    <a:pt x="82" y="121"/>
                  </a:lnTo>
                  <a:lnTo>
                    <a:pt x="82" y="121"/>
                  </a:lnTo>
                  <a:lnTo>
                    <a:pt x="82" y="121"/>
                  </a:lnTo>
                  <a:lnTo>
                    <a:pt x="82" y="121"/>
                  </a:lnTo>
                  <a:lnTo>
                    <a:pt x="82" y="118"/>
                  </a:lnTo>
                  <a:lnTo>
                    <a:pt x="82" y="118"/>
                  </a:lnTo>
                  <a:lnTo>
                    <a:pt x="82" y="118"/>
                  </a:lnTo>
                  <a:lnTo>
                    <a:pt x="80" y="118"/>
                  </a:lnTo>
                  <a:lnTo>
                    <a:pt x="80" y="121"/>
                  </a:lnTo>
                  <a:lnTo>
                    <a:pt x="80" y="121"/>
                  </a:lnTo>
                  <a:lnTo>
                    <a:pt x="80" y="121"/>
                  </a:lnTo>
                  <a:lnTo>
                    <a:pt x="80" y="123"/>
                  </a:lnTo>
                  <a:lnTo>
                    <a:pt x="80" y="125"/>
                  </a:lnTo>
                  <a:lnTo>
                    <a:pt x="80" y="125"/>
                  </a:lnTo>
                  <a:lnTo>
                    <a:pt x="80" y="125"/>
                  </a:lnTo>
                  <a:lnTo>
                    <a:pt x="80" y="125"/>
                  </a:lnTo>
                  <a:lnTo>
                    <a:pt x="80" y="123"/>
                  </a:lnTo>
                  <a:lnTo>
                    <a:pt x="80" y="121"/>
                  </a:lnTo>
                  <a:lnTo>
                    <a:pt x="82" y="123"/>
                  </a:lnTo>
                  <a:lnTo>
                    <a:pt x="82" y="123"/>
                  </a:lnTo>
                  <a:lnTo>
                    <a:pt x="82" y="123"/>
                  </a:lnTo>
                  <a:lnTo>
                    <a:pt x="85" y="123"/>
                  </a:lnTo>
                  <a:lnTo>
                    <a:pt x="85" y="125"/>
                  </a:lnTo>
                  <a:lnTo>
                    <a:pt x="82" y="125"/>
                  </a:lnTo>
                  <a:lnTo>
                    <a:pt x="80" y="125"/>
                  </a:lnTo>
                  <a:lnTo>
                    <a:pt x="80" y="125"/>
                  </a:lnTo>
                  <a:lnTo>
                    <a:pt x="80" y="125"/>
                  </a:lnTo>
                  <a:lnTo>
                    <a:pt x="80" y="128"/>
                  </a:lnTo>
                  <a:lnTo>
                    <a:pt x="82" y="128"/>
                  </a:lnTo>
                  <a:lnTo>
                    <a:pt x="82" y="128"/>
                  </a:lnTo>
                  <a:lnTo>
                    <a:pt x="82" y="128"/>
                  </a:lnTo>
                  <a:lnTo>
                    <a:pt x="82" y="128"/>
                  </a:lnTo>
                  <a:lnTo>
                    <a:pt x="82" y="128"/>
                  </a:lnTo>
                  <a:lnTo>
                    <a:pt x="85" y="128"/>
                  </a:lnTo>
                  <a:lnTo>
                    <a:pt x="85" y="125"/>
                  </a:lnTo>
                  <a:lnTo>
                    <a:pt x="87" y="125"/>
                  </a:lnTo>
                  <a:lnTo>
                    <a:pt x="87" y="125"/>
                  </a:lnTo>
                  <a:lnTo>
                    <a:pt x="87" y="128"/>
                  </a:lnTo>
                  <a:lnTo>
                    <a:pt x="89" y="130"/>
                  </a:lnTo>
                  <a:lnTo>
                    <a:pt x="87" y="133"/>
                  </a:lnTo>
                  <a:lnTo>
                    <a:pt x="87" y="133"/>
                  </a:lnTo>
                  <a:lnTo>
                    <a:pt x="87" y="133"/>
                  </a:lnTo>
                  <a:lnTo>
                    <a:pt x="87" y="133"/>
                  </a:lnTo>
                  <a:lnTo>
                    <a:pt x="87" y="133"/>
                  </a:lnTo>
                  <a:lnTo>
                    <a:pt x="89" y="133"/>
                  </a:lnTo>
                  <a:lnTo>
                    <a:pt x="89" y="133"/>
                  </a:lnTo>
                  <a:lnTo>
                    <a:pt x="89" y="133"/>
                  </a:lnTo>
                  <a:lnTo>
                    <a:pt x="89" y="133"/>
                  </a:lnTo>
                  <a:lnTo>
                    <a:pt x="89" y="130"/>
                  </a:lnTo>
                  <a:lnTo>
                    <a:pt x="89" y="130"/>
                  </a:lnTo>
                  <a:lnTo>
                    <a:pt x="89" y="130"/>
                  </a:lnTo>
                  <a:lnTo>
                    <a:pt x="89" y="128"/>
                  </a:lnTo>
                  <a:lnTo>
                    <a:pt x="89" y="128"/>
                  </a:lnTo>
                  <a:lnTo>
                    <a:pt x="89" y="125"/>
                  </a:lnTo>
                  <a:lnTo>
                    <a:pt x="89" y="125"/>
                  </a:lnTo>
                  <a:lnTo>
                    <a:pt x="89" y="125"/>
                  </a:lnTo>
                  <a:lnTo>
                    <a:pt x="89" y="123"/>
                  </a:lnTo>
                  <a:lnTo>
                    <a:pt x="89" y="123"/>
                  </a:lnTo>
                  <a:lnTo>
                    <a:pt x="92" y="123"/>
                  </a:lnTo>
                  <a:lnTo>
                    <a:pt x="92" y="123"/>
                  </a:lnTo>
                  <a:lnTo>
                    <a:pt x="92" y="125"/>
                  </a:lnTo>
                  <a:lnTo>
                    <a:pt x="92" y="125"/>
                  </a:lnTo>
                  <a:lnTo>
                    <a:pt x="92" y="128"/>
                  </a:lnTo>
                  <a:lnTo>
                    <a:pt x="92" y="130"/>
                  </a:lnTo>
                  <a:lnTo>
                    <a:pt x="92" y="130"/>
                  </a:lnTo>
                  <a:lnTo>
                    <a:pt x="94" y="130"/>
                  </a:lnTo>
                  <a:lnTo>
                    <a:pt x="94" y="133"/>
                  </a:lnTo>
                  <a:lnTo>
                    <a:pt x="94" y="130"/>
                  </a:lnTo>
                  <a:lnTo>
                    <a:pt x="97" y="130"/>
                  </a:lnTo>
                  <a:lnTo>
                    <a:pt x="97" y="128"/>
                  </a:lnTo>
                  <a:lnTo>
                    <a:pt x="97" y="128"/>
                  </a:lnTo>
                  <a:lnTo>
                    <a:pt x="97" y="125"/>
                  </a:lnTo>
                  <a:lnTo>
                    <a:pt x="97" y="125"/>
                  </a:lnTo>
                  <a:lnTo>
                    <a:pt x="97" y="125"/>
                  </a:lnTo>
                  <a:lnTo>
                    <a:pt x="97" y="125"/>
                  </a:lnTo>
                  <a:lnTo>
                    <a:pt x="97" y="123"/>
                  </a:lnTo>
                  <a:lnTo>
                    <a:pt x="97" y="123"/>
                  </a:lnTo>
                  <a:lnTo>
                    <a:pt x="97" y="123"/>
                  </a:lnTo>
                  <a:lnTo>
                    <a:pt x="99" y="123"/>
                  </a:lnTo>
                  <a:lnTo>
                    <a:pt x="99" y="123"/>
                  </a:lnTo>
                  <a:lnTo>
                    <a:pt x="99" y="125"/>
                  </a:lnTo>
                  <a:lnTo>
                    <a:pt x="97" y="125"/>
                  </a:lnTo>
                  <a:lnTo>
                    <a:pt x="97" y="125"/>
                  </a:lnTo>
                  <a:lnTo>
                    <a:pt x="97" y="128"/>
                  </a:lnTo>
                  <a:lnTo>
                    <a:pt x="99" y="128"/>
                  </a:lnTo>
                  <a:lnTo>
                    <a:pt x="99" y="128"/>
                  </a:lnTo>
                  <a:lnTo>
                    <a:pt x="99" y="128"/>
                  </a:lnTo>
                  <a:lnTo>
                    <a:pt x="99" y="130"/>
                  </a:lnTo>
                  <a:lnTo>
                    <a:pt x="99" y="130"/>
                  </a:lnTo>
                  <a:lnTo>
                    <a:pt x="99" y="130"/>
                  </a:lnTo>
                  <a:lnTo>
                    <a:pt x="99" y="130"/>
                  </a:lnTo>
                  <a:lnTo>
                    <a:pt x="99" y="130"/>
                  </a:lnTo>
                  <a:lnTo>
                    <a:pt x="99" y="133"/>
                  </a:lnTo>
                  <a:lnTo>
                    <a:pt x="99" y="133"/>
                  </a:lnTo>
                  <a:lnTo>
                    <a:pt x="97" y="133"/>
                  </a:lnTo>
                  <a:lnTo>
                    <a:pt x="97" y="133"/>
                  </a:lnTo>
                  <a:lnTo>
                    <a:pt x="97" y="133"/>
                  </a:lnTo>
                  <a:lnTo>
                    <a:pt x="97" y="133"/>
                  </a:lnTo>
                  <a:lnTo>
                    <a:pt x="97" y="135"/>
                  </a:lnTo>
                  <a:lnTo>
                    <a:pt x="97" y="135"/>
                  </a:lnTo>
                  <a:lnTo>
                    <a:pt x="97" y="135"/>
                  </a:lnTo>
                  <a:lnTo>
                    <a:pt x="97" y="137"/>
                  </a:lnTo>
                  <a:lnTo>
                    <a:pt x="97" y="137"/>
                  </a:lnTo>
                  <a:lnTo>
                    <a:pt x="99" y="137"/>
                  </a:lnTo>
                  <a:lnTo>
                    <a:pt x="99" y="137"/>
                  </a:lnTo>
                  <a:lnTo>
                    <a:pt x="99" y="137"/>
                  </a:lnTo>
                  <a:lnTo>
                    <a:pt x="99" y="137"/>
                  </a:lnTo>
                  <a:lnTo>
                    <a:pt x="99" y="137"/>
                  </a:lnTo>
                  <a:lnTo>
                    <a:pt x="99" y="140"/>
                  </a:lnTo>
                  <a:lnTo>
                    <a:pt x="99" y="140"/>
                  </a:lnTo>
                  <a:lnTo>
                    <a:pt x="99" y="142"/>
                  </a:lnTo>
                  <a:lnTo>
                    <a:pt x="99" y="142"/>
                  </a:lnTo>
                  <a:lnTo>
                    <a:pt x="99" y="142"/>
                  </a:lnTo>
                  <a:lnTo>
                    <a:pt x="99" y="142"/>
                  </a:lnTo>
                  <a:lnTo>
                    <a:pt x="101" y="142"/>
                  </a:lnTo>
                  <a:lnTo>
                    <a:pt x="101" y="140"/>
                  </a:lnTo>
                  <a:lnTo>
                    <a:pt x="106" y="140"/>
                  </a:lnTo>
                  <a:lnTo>
                    <a:pt x="104" y="142"/>
                  </a:lnTo>
                  <a:lnTo>
                    <a:pt x="101" y="142"/>
                  </a:lnTo>
                  <a:lnTo>
                    <a:pt x="101" y="142"/>
                  </a:lnTo>
                  <a:lnTo>
                    <a:pt x="99" y="144"/>
                  </a:lnTo>
                  <a:lnTo>
                    <a:pt x="99" y="144"/>
                  </a:lnTo>
                  <a:lnTo>
                    <a:pt x="99" y="144"/>
                  </a:lnTo>
                  <a:lnTo>
                    <a:pt x="99" y="144"/>
                  </a:lnTo>
                  <a:lnTo>
                    <a:pt x="99" y="147"/>
                  </a:lnTo>
                  <a:lnTo>
                    <a:pt x="99" y="147"/>
                  </a:lnTo>
                  <a:lnTo>
                    <a:pt x="99" y="147"/>
                  </a:lnTo>
                  <a:lnTo>
                    <a:pt x="101" y="147"/>
                  </a:lnTo>
                  <a:lnTo>
                    <a:pt x="101" y="147"/>
                  </a:lnTo>
                  <a:lnTo>
                    <a:pt x="104" y="147"/>
                  </a:lnTo>
                  <a:lnTo>
                    <a:pt x="104" y="149"/>
                  </a:lnTo>
                  <a:lnTo>
                    <a:pt x="104" y="149"/>
                  </a:lnTo>
                  <a:lnTo>
                    <a:pt x="101" y="149"/>
                  </a:lnTo>
                  <a:lnTo>
                    <a:pt x="99" y="151"/>
                  </a:lnTo>
                  <a:lnTo>
                    <a:pt x="101" y="151"/>
                  </a:lnTo>
                  <a:lnTo>
                    <a:pt x="101" y="151"/>
                  </a:lnTo>
                  <a:lnTo>
                    <a:pt x="104" y="151"/>
                  </a:lnTo>
                  <a:lnTo>
                    <a:pt x="101" y="151"/>
                  </a:lnTo>
                  <a:lnTo>
                    <a:pt x="101" y="154"/>
                  </a:lnTo>
                  <a:lnTo>
                    <a:pt x="101" y="156"/>
                  </a:lnTo>
                  <a:lnTo>
                    <a:pt x="101" y="159"/>
                  </a:lnTo>
                  <a:lnTo>
                    <a:pt x="101" y="159"/>
                  </a:lnTo>
                  <a:lnTo>
                    <a:pt x="101" y="159"/>
                  </a:lnTo>
                  <a:lnTo>
                    <a:pt x="101" y="159"/>
                  </a:lnTo>
                  <a:lnTo>
                    <a:pt x="101" y="159"/>
                  </a:lnTo>
                  <a:lnTo>
                    <a:pt x="104" y="159"/>
                  </a:lnTo>
                  <a:lnTo>
                    <a:pt x="104" y="159"/>
                  </a:lnTo>
                  <a:lnTo>
                    <a:pt x="104" y="161"/>
                  </a:lnTo>
                  <a:lnTo>
                    <a:pt x="101" y="159"/>
                  </a:lnTo>
                  <a:lnTo>
                    <a:pt x="101" y="161"/>
                  </a:lnTo>
                  <a:lnTo>
                    <a:pt x="99" y="161"/>
                  </a:lnTo>
                  <a:lnTo>
                    <a:pt x="99" y="163"/>
                  </a:lnTo>
                  <a:lnTo>
                    <a:pt x="99" y="163"/>
                  </a:lnTo>
                  <a:lnTo>
                    <a:pt x="99" y="163"/>
                  </a:lnTo>
                  <a:lnTo>
                    <a:pt x="99" y="161"/>
                  </a:lnTo>
                  <a:lnTo>
                    <a:pt x="101" y="161"/>
                  </a:lnTo>
                  <a:lnTo>
                    <a:pt x="101" y="161"/>
                  </a:lnTo>
                  <a:lnTo>
                    <a:pt x="101" y="163"/>
                  </a:lnTo>
                  <a:lnTo>
                    <a:pt x="101" y="163"/>
                  </a:lnTo>
                  <a:lnTo>
                    <a:pt x="101" y="163"/>
                  </a:lnTo>
                  <a:lnTo>
                    <a:pt x="104" y="163"/>
                  </a:lnTo>
                  <a:lnTo>
                    <a:pt x="104" y="166"/>
                  </a:lnTo>
                  <a:lnTo>
                    <a:pt x="106" y="166"/>
                  </a:lnTo>
                  <a:lnTo>
                    <a:pt x="106" y="166"/>
                  </a:lnTo>
                  <a:lnTo>
                    <a:pt x="106" y="166"/>
                  </a:lnTo>
                  <a:lnTo>
                    <a:pt x="106" y="166"/>
                  </a:lnTo>
                  <a:lnTo>
                    <a:pt x="106" y="168"/>
                  </a:lnTo>
                  <a:lnTo>
                    <a:pt x="106" y="168"/>
                  </a:lnTo>
                  <a:lnTo>
                    <a:pt x="108" y="168"/>
                  </a:lnTo>
                  <a:lnTo>
                    <a:pt x="108" y="170"/>
                  </a:lnTo>
                  <a:lnTo>
                    <a:pt x="108" y="170"/>
                  </a:lnTo>
                  <a:lnTo>
                    <a:pt x="108" y="170"/>
                  </a:lnTo>
                  <a:lnTo>
                    <a:pt x="108" y="170"/>
                  </a:lnTo>
                  <a:lnTo>
                    <a:pt x="111" y="170"/>
                  </a:lnTo>
                  <a:lnTo>
                    <a:pt x="111" y="170"/>
                  </a:lnTo>
                  <a:lnTo>
                    <a:pt x="113" y="170"/>
                  </a:lnTo>
                  <a:lnTo>
                    <a:pt x="113" y="168"/>
                  </a:lnTo>
                  <a:lnTo>
                    <a:pt x="113" y="168"/>
                  </a:lnTo>
                  <a:lnTo>
                    <a:pt x="115" y="168"/>
                  </a:lnTo>
                  <a:lnTo>
                    <a:pt x="118" y="168"/>
                  </a:lnTo>
                  <a:lnTo>
                    <a:pt x="118" y="168"/>
                  </a:lnTo>
                  <a:lnTo>
                    <a:pt x="118" y="168"/>
                  </a:lnTo>
                  <a:lnTo>
                    <a:pt x="115" y="170"/>
                  </a:lnTo>
                  <a:lnTo>
                    <a:pt x="113" y="170"/>
                  </a:lnTo>
                  <a:lnTo>
                    <a:pt x="111" y="173"/>
                  </a:lnTo>
                  <a:lnTo>
                    <a:pt x="111" y="170"/>
                  </a:lnTo>
                  <a:lnTo>
                    <a:pt x="111" y="173"/>
                  </a:lnTo>
                  <a:lnTo>
                    <a:pt x="106" y="173"/>
                  </a:lnTo>
                  <a:lnTo>
                    <a:pt x="104" y="173"/>
                  </a:lnTo>
                  <a:lnTo>
                    <a:pt x="99" y="173"/>
                  </a:lnTo>
                  <a:lnTo>
                    <a:pt x="99" y="175"/>
                  </a:lnTo>
                  <a:lnTo>
                    <a:pt x="101" y="175"/>
                  </a:lnTo>
                  <a:lnTo>
                    <a:pt x="104" y="175"/>
                  </a:lnTo>
                  <a:lnTo>
                    <a:pt x="104" y="175"/>
                  </a:lnTo>
                  <a:lnTo>
                    <a:pt x="104" y="178"/>
                  </a:lnTo>
                  <a:lnTo>
                    <a:pt x="104" y="178"/>
                  </a:lnTo>
                  <a:lnTo>
                    <a:pt x="106" y="178"/>
                  </a:lnTo>
                  <a:lnTo>
                    <a:pt x="111" y="178"/>
                  </a:lnTo>
                  <a:lnTo>
                    <a:pt x="111" y="178"/>
                  </a:lnTo>
                  <a:lnTo>
                    <a:pt x="115" y="178"/>
                  </a:lnTo>
                  <a:lnTo>
                    <a:pt x="115" y="178"/>
                  </a:lnTo>
                  <a:lnTo>
                    <a:pt x="115" y="178"/>
                  </a:lnTo>
                  <a:lnTo>
                    <a:pt x="115" y="178"/>
                  </a:lnTo>
                  <a:lnTo>
                    <a:pt x="115" y="178"/>
                  </a:lnTo>
                  <a:lnTo>
                    <a:pt x="115" y="178"/>
                  </a:lnTo>
                  <a:lnTo>
                    <a:pt x="115" y="178"/>
                  </a:lnTo>
                  <a:lnTo>
                    <a:pt x="115" y="178"/>
                  </a:lnTo>
                  <a:lnTo>
                    <a:pt x="115" y="180"/>
                  </a:lnTo>
                  <a:lnTo>
                    <a:pt x="115" y="180"/>
                  </a:lnTo>
                  <a:lnTo>
                    <a:pt x="113" y="180"/>
                  </a:lnTo>
                  <a:lnTo>
                    <a:pt x="113" y="180"/>
                  </a:lnTo>
                  <a:lnTo>
                    <a:pt x="111" y="180"/>
                  </a:lnTo>
                  <a:lnTo>
                    <a:pt x="111" y="180"/>
                  </a:lnTo>
                  <a:lnTo>
                    <a:pt x="111" y="180"/>
                  </a:lnTo>
                  <a:lnTo>
                    <a:pt x="108" y="180"/>
                  </a:lnTo>
                  <a:lnTo>
                    <a:pt x="108" y="182"/>
                  </a:lnTo>
                  <a:lnTo>
                    <a:pt x="111" y="182"/>
                  </a:lnTo>
                  <a:lnTo>
                    <a:pt x="111" y="182"/>
                  </a:lnTo>
                  <a:lnTo>
                    <a:pt x="111" y="182"/>
                  </a:lnTo>
                  <a:lnTo>
                    <a:pt x="113" y="185"/>
                  </a:lnTo>
                  <a:lnTo>
                    <a:pt x="113" y="185"/>
                  </a:lnTo>
                  <a:lnTo>
                    <a:pt x="113" y="185"/>
                  </a:lnTo>
                  <a:lnTo>
                    <a:pt x="113" y="185"/>
                  </a:lnTo>
                  <a:lnTo>
                    <a:pt x="113" y="187"/>
                  </a:lnTo>
                  <a:lnTo>
                    <a:pt x="113" y="187"/>
                  </a:lnTo>
                  <a:lnTo>
                    <a:pt x="113" y="185"/>
                  </a:lnTo>
                  <a:lnTo>
                    <a:pt x="113" y="185"/>
                  </a:lnTo>
                  <a:lnTo>
                    <a:pt x="111" y="185"/>
                  </a:lnTo>
                  <a:lnTo>
                    <a:pt x="108" y="185"/>
                  </a:lnTo>
                  <a:lnTo>
                    <a:pt x="106" y="185"/>
                  </a:lnTo>
                  <a:lnTo>
                    <a:pt x="106" y="185"/>
                  </a:lnTo>
                  <a:lnTo>
                    <a:pt x="106" y="185"/>
                  </a:lnTo>
                  <a:lnTo>
                    <a:pt x="106" y="185"/>
                  </a:lnTo>
                  <a:lnTo>
                    <a:pt x="106" y="187"/>
                  </a:lnTo>
                  <a:lnTo>
                    <a:pt x="104" y="189"/>
                  </a:lnTo>
                  <a:lnTo>
                    <a:pt x="101" y="192"/>
                  </a:lnTo>
                  <a:lnTo>
                    <a:pt x="101" y="192"/>
                  </a:lnTo>
                  <a:lnTo>
                    <a:pt x="99" y="192"/>
                  </a:lnTo>
                  <a:lnTo>
                    <a:pt x="99" y="194"/>
                  </a:lnTo>
                  <a:lnTo>
                    <a:pt x="97" y="194"/>
                  </a:lnTo>
                  <a:lnTo>
                    <a:pt x="97" y="194"/>
                  </a:lnTo>
                  <a:lnTo>
                    <a:pt x="97" y="196"/>
                  </a:lnTo>
                  <a:lnTo>
                    <a:pt x="99" y="199"/>
                  </a:lnTo>
                  <a:lnTo>
                    <a:pt x="106" y="196"/>
                  </a:lnTo>
                  <a:lnTo>
                    <a:pt x="108" y="196"/>
                  </a:lnTo>
                  <a:lnTo>
                    <a:pt x="108" y="199"/>
                  </a:lnTo>
                  <a:lnTo>
                    <a:pt x="108" y="201"/>
                  </a:lnTo>
                  <a:lnTo>
                    <a:pt x="108" y="201"/>
                  </a:lnTo>
                  <a:lnTo>
                    <a:pt x="106" y="199"/>
                  </a:lnTo>
                  <a:lnTo>
                    <a:pt x="106" y="199"/>
                  </a:lnTo>
                  <a:lnTo>
                    <a:pt x="106" y="199"/>
                  </a:lnTo>
                  <a:lnTo>
                    <a:pt x="104" y="199"/>
                  </a:lnTo>
                  <a:lnTo>
                    <a:pt x="104" y="201"/>
                  </a:lnTo>
                  <a:lnTo>
                    <a:pt x="101" y="201"/>
                  </a:lnTo>
                  <a:lnTo>
                    <a:pt x="99" y="201"/>
                  </a:lnTo>
                  <a:lnTo>
                    <a:pt x="99" y="201"/>
                  </a:lnTo>
                  <a:lnTo>
                    <a:pt x="97" y="204"/>
                  </a:lnTo>
                  <a:lnTo>
                    <a:pt x="97" y="206"/>
                  </a:lnTo>
                  <a:lnTo>
                    <a:pt x="94" y="208"/>
                  </a:lnTo>
                  <a:lnTo>
                    <a:pt x="94" y="211"/>
                  </a:lnTo>
                  <a:lnTo>
                    <a:pt x="94" y="211"/>
                  </a:lnTo>
                  <a:lnTo>
                    <a:pt x="97" y="213"/>
                  </a:lnTo>
                  <a:lnTo>
                    <a:pt x="97" y="213"/>
                  </a:lnTo>
                  <a:lnTo>
                    <a:pt x="97" y="213"/>
                  </a:lnTo>
                  <a:lnTo>
                    <a:pt x="94" y="213"/>
                  </a:lnTo>
                  <a:lnTo>
                    <a:pt x="94" y="213"/>
                  </a:lnTo>
                  <a:lnTo>
                    <a:pt x="94" y="211"/>
                  </a:lnTo>
                  <a:lnTo>
                    <a:pt x="92" y="213"/>
                  </a:lnTo>
                  <a:lnTo>
                    <a:pt x="92" y="215"/>
                  </a:lnTo>
                  <a:lnTo>
                    <a:pt x="92" y="215"/>
                  </a:lnTo>
                  <a:lnTo>
                    <a:pt x="92" y="215"/>
                  </a:lnTo>
                  <a:lnTo>
                    <a:pt x="92" y="215"/>
                  </a:lnTo>
                  <a:lnTo>
                    <a:pt x="92" y="218"/>
                  </a:lnTo>
                  <a:lnTo>
                    <a:pt x="92" y="218"/>
                  </a:lnTo>
                  <a:lnTo>
                    <a:pt x="92" y="218"/>
                  </a:lnTo>
                  <a:lnTo>
                    <a:pt x="92" y="218"/>
                  </a:lnTo>
                  <a:lnTo>
                    <a:pt x="92" y="218"/>
                  </a:lnTo>
                  <a:lnTo>
                    <a:pt x="92" y="218"/>
                  </a:lnTo>
                  <a:lnTo>
                    <a:pt x="92" y="218"/>
                  </a:lnTo>
                  <a:lnTo>
                    <a:pt x="92" y="218"/>
                  </a:lnTo>
                  <a:lnTo>
                    <a:pt x="92" y="220"/>
                  </a:lnTo>
                  <a:lnTo>
                    <a:pt x="92" y="220"/>
                  </a:lnTo>
                  <a:lnTo>
                    <a:pt x="92" y="220"/>
                  </a:lnTo>
                  <a:lnTo>
                    <a:pt x="89" y="220"/>
                  </a:lnTo>
                  <a:lnTo>
                    <a:pt x="89" y="220"/>
                  </a:lnTo>
                  <a:lnTo>
                    <a:pt x="89" y="220"/>
                  </a:lnTo>
                  <a:lnTo>
                    <a:pt x="89" y="220"/>
                  </a:lnTo>
                  <a:lnTo>
                    <a:pt x="92" y="220"/>
                  </a:lnTo>
                  <a:lnTo>
                    <a:pt x="92" y="220"/>
                  </a:lnTo>
                  <a:lnTo>
                    <a:pt x="92" y="220"/>
                  </a:lnTo>
                  <a:lnTo>
                    <a:pt x="92" y="222"/>
                  </a:lnTo>
                  <a:lnTo>
                    <a:pt x="92" y="222"/>
                  </a:lnTo>
                  <a:lnTo>
                    <a:pt x="92" y="222"/>
                  </a:lnTo>
                  <a:lnTo>
                    <a:pt x="92" y="222"/>
                  </a:lnTo>
                  <a:lnTo>
                    <a:pt x="92" y="222"/>
                  </a:lnTo>
                  <a:lnTo>
                    <a:pt x="92" y="222"/>
                  </a:lnTo>
                  <a:lnTo>
                    <a:pt x="92" y="225"/>
                  </a:lnTo>
                  <a:lnTo>
                    <a:pt x="94" y="227"/>
                  </a:lnTo>
                  <a:lnTo>
                    <a:pt x="94" y="227"/>
                  </a:lnTo>
                  <a:lnTo>
                    <a:pt x="94" y="227"/>
                  </a:lnTo>
                  <a:lnTo>
                    <a:pt x="94" y="227"/>
                  </a:lnTo>
                  <a:lnTo>
                    <a:pt x="97" y="230"/>
                  </a:lnTo>
                  <a:lnTo>
                    <a:pt x="97" y="230"/>
                  </a:lnTo>
                  <a:lnTo>
                    <a:pt x="97" y="230"/>
                  </a:lnTo>
                  <a:lnTo>
                    <a:pt x="97" y="232"/>
                  </a:lnTo>
                  <a:lnTo>
                    <a:pt x="94" y="234"/>
                  </a:lnTo>
                  <a:lnTo>
                    <a:pt x="94" y="234"/>
                  </a:lnTo>
                  <a:lnTo>
                    <a:pt x="94" y="232"/>
                  </a:lnTo>
                  <a:lnTo>
                    <a:pt x="94" y="232"/>
                  </a:lnTo>
                  <a:lnTo>
                    <a:pt x="94" y="232"/>
                  </a:lnTo>
                  <a:lnTo>
                    <a:pt x="94" y="232"/>
                  </a:lnTo>
                  <a:lnTo>
                    <a:pt x="92" y="232"/>
                  </a:lnTo>
                  <a:lnTo>
                    <a:pt x="92" y="232"/>
                  </a:lnTo>
                  <a:lnTo>
                    <a:pt x="92" y="230"/>
                  </a:lnTo>
                  <a:lnTo>
                    <a:pt x="92" y="230"/>
                  </a:lnTo>
                  <a:lnTo>
                    <a:pt x="92" y="230"/>
                  </a:lnTo>
                  <a:lnTo>
                    <a:pt x="92" y="230"/>
                  </a:lnTo>
                  <a:lnTo>
                    <a:pt x="92" y="230"/>
                  </a:lnTo>
                  <a:lnTo>
                    <a:pt x="92" y="230"/>
                  </a:lnTo>
                  <a:lnTo>
                    <a:pt x="89" y="230"/>
                  </a:lnTo>
                  <a:lnTo>
                    <a:pt x="89" y="230"/>
                  </a:lnTo>
                  <a:lnTo>
                    <a:pt x="89" y="227"/>
                  </a:lnTo>
                  <a:lnTo>
                    <a:pt x="92" y="227"/>
                  </a:lnTo>
                  <a:lnTo>
                    <a:pt x="92" y="227"/>
                  </a:lnTo>
                  <a:lnTo>
                    <a:pt x="92" y="225"/>
                  </a:lnTo>
                  <a:lnTo>
                    <a:pt x="89" y="225"/>
                  </a:lnTo>
                  <a:lnTo>
                    <a:pt x="89" y="227"/>
                  </a:lnTo>
                  <a:lnTo>
                    <a:pt x="89" y="227"/>
                  </a:lnTo>
                  <a:lnTo>
                    <a:pt x="89" y="227"/>
                  </a:lnTo>
                  <a:lnTo>
                    <a:pt x="89" y="227"/>
                  </a:lnTo>
                  <a:lnTo>
                    <a:pt x="87" y="227"/>
                  </a:lnTo>
                  <a:lnTo>
                    <a:pt x="87" y="227"/>
                  </a:lnTo>
                  <a:lnTo>
                    <a:pt x="85" y="227"/>
                  </a:lnTo>
                  <a:lnTo>
                    <a:pt x="87" y="227"/>
                  </a:lnTo>
                  <a:lnTo>
                    <a:pt x="87" y="230"/>
                  </a:lnTo>
                  <a:lnTo>
                    <a:pt x="87" y="232"/>
                  </a:lnTo>
                  <a:lnTo>
                    <a:pt x="87" y="232"/>
                  </a:lnTo>
                  <a:lnTo>
                    <a:pt x="89" y="232"/>
                  </a:lnTo>
                  <a:lnTo>
                    <a:pt x="89" y="232"/>
                  </a:lnTo>
                  <a:lnTo>
                    <a:pt x="89" y="230"/>
                  </a:lnTo>
                  <a:lnTo>
                    <a:pt x="89" y="230"/>
                  </a:lnTo>
                  <a:lnTo>
                    <a:pt x="89" y="230"/>
                  </a:lnTo>
                  <a:lnTo>
                    <a:pt x="92" y="232"/>
                  </a:lnTo>
                  <a:lnTo>
                    <a:pt x="92" y="234"/>
                  </a:lnTo>
                  <a:lnTo>
                    <a:pt x="92" y="237"/>
                  </a:lnTo>
                  <a:lnTo>
                    <a:pt x="92" y="237"/>
                  </a:lnTo>
                  <a:lnTo>
                    <a:pt x="89" y="237"/>
                  </a:lnTo>
                  <a:lnTo>
                    <a:pt x="89" y="237"/>
                  </a:lnTo>
                  <a:lnTo>
                    <a:pt x="89" y="237"/>
                  </a:lnTo>
                  <a:lnTo>
                    <a:pt x="89" y="237"/>
                  </a:lnTo>
                  <a:lnTo>
                    <a:pt x="89" y="239"/>
                  </a:lnTo>
                  <a:lnTo>
                    <a:pt x="89" y="239"/>
                  </a:lnTo>
                  <a:lnTo>
                    <a:pt x="89" y="239"/>
                  </a:lnTo>
                  <a:lnTo>
                    <a:pt x="89" y="239"/>
                  </a:lnTo>
                  <a:lnTo>
                    <a:pt x="89" y="239"/>
                  </a:lnTo>
                  <a:lnTo>
                    <a:pt x="89" y="239"/>
                  </a:lnTo>
                  <a:lnTo>
                    <a:pt x="89" y="239"/>
                  </a:lnTo>
                  <a:lnTo>
                    <a:pt x="92" y="239"/>
                  </a:lnTo>
                  <a:lnTo>
                    <a:pt x="92" y="239"/>
                  </a:lnTo>
                  <a:lnTo>
                    <a:pt x="92" y="239"/>
                  </a:lnTo>
                  <a:lnTo>
                    <a:pt x="92" y="237"/>
                  </a:lnTo>
                  <a:lnTo>
                    <a:pt x="92" y="237"/>
                  </a:lnTo>
                  <a:lnTo>
                    <a:pt x="92" y="237"/>
                  </a:lnTo>
                  <a:lnTo>
                    <a:pt x="92" y="237"/>
                  </a:lnTo>
                  <a:lnTo>
                    <a:pt x="94" y="237"/>
                  </a:lnTo>
                  <a:lnTo>
                    <a:pt x="94" y="237"/>
                  </a:lnTo>
                  <a:lnTo>
                    <a:pt x="94" y="237"/>
                  </a:lnTo>
                  <a:lnTo>
                    <a:pt x="94" y="237"/>
                  </a:lnTo>
                  <a:lnTo>
                    <a:pt x="94" y="237"/>
                  </a:lnTo>
                  <a:lnTo>
                    <a:pt x="94" y="237"/>
                  </a:lnTo>
                  <a:lnTo>
                    <a:pt x="94" y="239"/>
                  </a:lnTo>
                  <a:lnTo>
                    <a:pt x="94" y="239"/>
                  </a:lnTo>
                  <a:lnTo>
                    <a:pt x="94" y="241"/>
                  </a:lnTo>
                  <a:lnTo>
                    <a:pt x="94" y="241"/>
                  </a:lnTo>
                  <a:lnTo>
                    <a:pt x="94" y="241"/>
                  </a:lnTo>
                  <a:lnTo>
                    <a:pt x="94" y="244"/>
                  </a:lnTo>
                  <a:lnTo>
                    <a:pt x="94" y="244"/>
                  </a:lnTo>
                  <a:lnTo>
                    <a:pt x="94" y="244"/>
                  </a:lnTo>
                  <a:lnTo>
                    <a:pt x="94" y="244"/>
                  </a:lnTo>
                  <a:lnTo>
                    <a:pt x="94" y="246"/>
                  </a:lnTo>
                  <a:lnTo>
                    <a:pt x="94" y="246"/>
                  </a:lnTo>
                  <a:lnTo>
                    <a:pt x="94" y="246"/>
                  </a:lnTo>
                  <a:lnTo>
                    <a:pt x="92" y="246"/>
                  </a:lnTo>
                  <a:lnTo>
                    <a:pt x="92" y="248"/>
                  </a:lnTo>
                  <a:lnTo>
                    <a:pt x="92" y="248"/>
                  </a:lnTo>
                  <a:lnTo>
                    <a:pt x="92" y="248"/>
                  </a:lnTo>
                  <a:lnTo>
                    <a:pt x="94" y="248"/>
                  </a:lnTo>
                  <a:lnTo>
                    <a:pt x="94" y="248"/>
                  </a:lnTo>
                  <a:lnTo>
                    <a:pt x="94" y="248"/>
                  </a:lnTo>
                  <a:lnTo>
                    <a:pt x="94" y="248"/>
                  </a:lnTo>
                  <a:lnTo>
                    <a:pt x="97" y="248"/>
                  </a:lnTo>
                  <a:lnTo>
                    <a:pt x="97" y="248"/>
                  </a:lnTo>
                  <a:lnTo>
                    <a:pt x="97" y="246"/>
                  </a:lnTo>
                  <a:lnTo>
                    <a:pt x="99" y="246"/>
                  </a:lnTo>
                  <a:lnTo>
                    <a:pt x="99" y="248"/>
                  </a:lnTo>
                  <a:lnTo>
                    <a:pt x="99" y="248"/>
                  </a:lnTo>
                  <a:lnTo>
                    <a:pt x="99" y="248"/>
                  </a:lnTo>
                  <a:lnTo>
                    <a:pt x="99" y="248"/>
                  </a:lnTo>
                  <a:lnTo>
                    <a:pt x="99" y="248"/>
                  </a:lnTo>
                  <a:lnTo>
                    <a:pt x="99" y="248"/>
                  </a:lnTo>
                  <a:lnTo>
                    <a:pt x="99" y="248"/>
                  </a:lnTo>
                  <a:lnTo>
                    <a:pt x="99" y="248"/>
                  </a:lnTo>
                  <a:lnTo>
                    <a:pt x="101" y="246"/>
                  </a:lnTo>
                  <a:lnTo>
                    <a:pt x="101" y="244"/>
                  </a:lnTo>
                  <a:lnTo>
                    <a:pt x="101" y="244"/>
                  </a:lnTo>
                  <a:lnTo>
                    <a:pt x="101" y="244"/>
                  </a:lnTo>
                  <a:lnTo>
                    <a:pt x="101" y="244"/>
                  </a:lnTo>
                  <a:lnTo>
                    <a:pt x="101" y="244"/>
                  </a:lnTo>
                  <a:lnTo>
                    <a:pt x="101" y="241"/>
                  </a:lnTo>
                  <a:lnTo>
                    <a:pt x="101" y="241"/>
                  </a:lnTo>
                  <a:lnTo>
                    <a:pt x="104" y="241"/>
                  </a:lnTo>
                  <a:lnTo>
                    <a:pt x="104" y="244"/>
                  </a:lnTo>
                  <a:lnTo>
                    <a:pt x="104" y="244"/>
                  </a:lnTo>
                  <a:lnTo>
                    <a:pt x="104" y="244"/>
                  </a:lnTo>
                  <a:lnTo>
                    <a:pt x="104" y="244"/>
                  </a:lnTo>
                  <a:lnTo>
                    <a:pt x="104" y="244"/>
                  </a:lnTo>
                  <a:lnTo>
                    <a:pt x="104" y="246"/>
                  </a:lnTo>
                  <a:lnTo>
                    <a:pt x="104" y="246"/>
                  </a:lnTo>
                  <a:lnTo>
                    <a:pt x="104" y="246"/>
                  </a:lnTo>
                  <a:lnTo>
                    <a:pt x="104" y="246"/>
                  </a:lnTo>
                  <a:lnTo>
                    <a:pt x="106" y="246"/>
                  </a:lnTo>
                  <a:lnTo>
                    <a:pt x="106" y="246"/>
                  </a:lnTo>
                  <a:lnTo>
                    <a:pt x="108" y="248"/>
                  </a:lnTo>
                  <a:lnTo>
                    <a:pt x="106" y="248"/>
                  </a:lnTo>
                  <a:lnTo>
                    <a:pt x="106" y="248"/>
                  </a:lnTo>
                  <a:lnTo>
                    <a:pt x="106" y="248"/>
                  </a:lnTo>
                  <a:lnTo>
                    <a:pt x="106" y="248"/>
                  </a:lnTo>
                  <a:lnTo>
                    <a:pt x="104" y="248"/>
                  </a:lnTo>
                  <a:lnTo>
                    <a:pt x="101" y="248"/>
                  </a:lnTo>
                  <a:lnTo>
                    <a:pt x="101" y="248"/>
                  </a:lnTo>
                  <a:lnTo>
                    <a:pt x="101" y="248"/>
                  </a:lnTo>
                  <a:lnTo>
                    <a:pt x="101" y="251"/>
                  </a:lnTo>
                  <a:lnTo>
                    <a:pt x="101" y="251"/>
                  </a:lnTo>
                  <a:lnTo>
                    <a:pt x="101" y="251"/>
                  </a:lnTo>
                  <a:lnTo>
                    <a:pt x="101" y="251"/>
                  </a:lnTo>
                  <a:lnTo>
                    <a:pt x="99" y="251"/>
                  </a:lnTo>
                  <a:lnTo>
                    <a:pt x="99" y="251"/>
                  </a:lnTo>
                  <a:lnTo>
                    <a:pt x="99" y="251"/>
                  </a:lnTo>
                  <a:lnTo>
                    <a:pt x="97" y="248"/>
                  </a:lnTo>
                  <a:lnTo>
                    <a:pt x="94" y="251"/>
                  </a:lnTo>
                  <a:lnTo>
                    <a:pt x="94" y="251"/>
                  </a:lnTo>
                  <a:lnTo>
                    <a:pt x="92" y="251"/>
                  </a:lnTo>
                  <a:lnTo>
                    <a:pt x="92" y="251"/>
                  </a:lnTo>
                  <a:lnTo>
                    <a:pt x="92" y="251"/>
                  </a:lnTo>
                  <a:lnTo>
                    <a:pt x="92" y="253"/>
                  </a:lnTo>
                  <a:lnTo>
                    <a:pt x="94" y="251"/>
                  </a:lnTo>
                  <a:lnTo>
                    <a:pt x="94" y="253"/>
                  </a:lnTo>
                  <a:lnTo>
                    <a:pt x="97" y="253"/>
                  </a:lnTo>
                  <a:lnTo>
                    <a:pt x="99" y="253"/>
                  </a:lnTo>
                  <a:lnTo>
                    <a:pt x="99" y="253"/>
                  </a:lnTo>
                  <a:lnTo>
                    <a:pt x="101" y="256"/>
                  </a:lnTo>
                  <a:lnTo>
                    <a:pt x="101" y="256"/>
                  </a:lnTo>
                  <a:lnTo>
                    <a:pt x="101" y="256"/>
                  </a:lnTo>
                  <a:lnTo>
                    <a:pt x="104" y="258"/>
                  </a:lnTo>
                  <a:lnTo>
                    <a:pt x="104" y="258"/>
                  </a:lnTo>
                  <a:lnTo>
                    <a:pt x="106" y="258"/>
                  </a:lnTo>
                  <a:lnTo>
                    <a:pt x="104" y="258"/>
                  </a:lnTo>
                  <a:lnTo>
                    <a:pt x="104" y="258"/>
                  </a:lnTo>
                  <a:lnTo>
                    <a:pt x="101" y="258"/>
                  </a:lnTo>
                  <a:lnTo>
                    <a:pt x="101" y="258"/>
                  </a:lnTo>
                  <a:lnTo>
                    <a:pt x="99" y="258"/>
                  </a:lnTo>
                  <a:lnTo>
                    <a:pt x="101" y="258"/>
                  </a:lnTo>
                  <a:lnTo>
                    <a:pt x="101" y="258"/>
                  </a:lnTo>
                  <a:lnTo>
                    <a:pt x="99" y="258"/>
                  </a:lnTo>
                  <a:lnTo>
                    <a:pt x="99" y="258"/>
                  </a:lnTo>
                  <a:lnTo>
                    <a:pt x="99" y="258"/>
                  </a:lnTo>
                  <a:lnTo>
                    <a:pt x="99" y="258"/>
                  </a:lnTo>
                  <a:lnTo>
                    <a:pt x="97" y="258"/>
                  </a:lnTo>
                  <a:lnTo>
                    <a:pt x="97" y="256"/>
                  </a:lnTo>
                  <a:lnTo>
                    <a:pt x="97" y="256"/>
                  </a:lnTo>
                  <a:lnTo>
                    <a:pt x="97" y="256"/>
                  </a:lnTo>
                  <a:lnTo>
                    <a:pt x="97" y="256"/>
                  </a:lnTo>
                  <a:lnTo>
                    <a:pt x="97" y="256"/>
                  </a:lnTo>
                  <a:lnTo>
                    <a:pt x="97" y="253"/>
                  </a:lnTo>
                  <a:lnTo>
                    <a:pt x="97" y="253"/>
                  </a:lnTo>
                  <a:lnTo>
                    <a:pt x="94" y="253"/>
                  </a:lnTo>
                  <a:lnTo>
                    <a:pt x="92" y="253"/>
                  </a:lnTo>
                  <a:lnTo>
                    <a:pt x="92" y="256"/>
                  </a:lnTo>
                  <a:lnTo>
                    <a:pt x="92" y="256"/>
                  </a:lnTo>
                  <a:lnTo>
                    <a:pt x="92" y="258"/>
                  </a:lnTo>
                  <a:lnTo>
                    <a:pt x="92" y="258"/>
                  </a:lnTo>
                  <a:lnTo>
                    <a:pt x="94" y="258"/>
                  </a:lnTo>
                  <a:lnTo>
                    <a:pt x="94" y="258"/>
                  </a:lnTo>
                  <a:lnTo>
                    <a:pt x="94" y="258"/>
                  </a:lnTo>
                  <a:lnTo>
                    <a:pt x="94" y="258"/>
                  </a:lnTo>
                  <a:lnTo>
                    <a:pt x="94" y="260"/>
                  </a:lnTo>
                  <a:lnTo>
                    <a:pt x="94" y="260"/>
                  </a:lnTo>
                  <a:lnTo>
                    <a:pt x="97" y="260"/>
                  </a:lnTo>
                  <a:lnTo>
                    <a:pt x="97" y="260"/>
                  </a:lnTo>
                  <a:lnTo>
                    <a:pt x="97" y="260"/>
                  </a:lnTo>
                  <a:lnTo>
                    <a:pt x="97" y="263"/>
                  </a:lnTo>
                  <a:lnTo>
                    <a:pt x="97" y="263"/>
                  </a:lnTo>
                  <a:lnTo>
                    <a:pt x="94" y="260"/>
                  </a:lnTo>
                  <a:lnTo>
                    <a:pt x="92" y="260"/>
                  </a:lnTo>
                  <a:lnTo>
                    <a:pt x="92" y="260"/>
                  </a:lnTo>
                  <a:lnTo>
                    <a:pt x="92" y="258"/>
                  </a:lnTo>
                  <a:lnTo>
                    <a:pt x="89" y="256"/>
                  </a:lnTo>
                  <a:lnTo>
                    <a:pt x="89" y="256"/>
                  </a:lnTo>
                  <a:lnTo>
                    <a:pt x="92" y="256"/>
                  </a:lnTo>
                  <a:lnTo>
                    <a:pt x="92" y="253"/>
                  </a:lnTo>
                  <a:lnTo>
                    <a:pt x="89" y="251"/>
                  </a:lnTo>
                  <a:lnTo>
                    <a:pt x="89" y="251"/>
                  </a:lnTo>
                  <a:lnTo>
                    <a:pt x="89" y="251"/>
                  </a:lnTo>
                  <a:lnTo>
                    <a:pt x="89" y="251"/>
                  </a:lnTo>
                  <a:lnTo>
                    <a:pt x="87" y="251"/>
                  </a:lnTo>
                  <a:lnTo>
                    <a:pt x="87" y="251"/>
                  </a:lnTo>
                  <a:lnTo>
                    <a:pt x="87" y="251"/>
                  </a:lnTo>
                  <a:lnTo>
                    <a:pt x="87" y="253"/>
                  </a:lnTo>
                  <a:lnTo>
                    <a:pt x="87" y="253"/>
                  </a:lnTo>
                  <a:lnTo>
                    <a:pt x="87" y="253"/>
                  </a:lnTo>
                  <a:lnTo>
                    <a:pt x="87" y="256"/>
                  </a:lnTo>
                  <a:lnTo>
                    <a:pt x="87" y="258"/>
                  </a:lnTo>
                  <a:lnTo>
                    <a:pt x="87" y="258"/>
                  </a:lnTo>
                  <a:lnTo>
                    <a:pt x="89" y="260"/>
                  </a:lnTo>
                  <a:lnTo>
                    <a:pt x="89" y="260"/>
                  </a:lnTo>
                  <a:lnTo>
                    <a:pt x="89" y="260"/>
                  </a:lnTo>
                  <a:lnTo>
                    <a:pt x="89" y="260"/>
                  </a:lnTo>
                  <a:lnTo>
                    <a:pt x="89" y="260"/>
                  </a:lnTo>
                  <a:lnTo>
                    <a:pt x="87" y="260"/>
                  </a:lnTo>
                  <a:lnTo>
                    <a:pt x="87" y="260"/>
                  </a:lnTo>
                  <a:lnTo>
                    <a:pt x="87" y="260"/>
                  </a:lnTo>
                  <a:lnTo>
                    <a:pt x="87" y="260"/>
                  </a:lnTo>
                  <a:lnTo>
                    <a:pt x="87" y="260"/>
                  </a:lnTo>
                  <a:lnTo>
                    <a:pt x="89" y="263"/>
                  </a:lnTo>
                  <a:lnTo>
                    <a:pt x="89" y="263"/>
                  </a:lnTo>
                  <a:lnTo>
                    <a:pt x="89" y="263"/>
                  </a:lnTo>
                  <a:lnTo>
                    <a:pt x="89" y="263"/>
                  </a:lnTo>
                  <a:lnTo>
                    <a:pt x="89" y="263"/>
                  </a:lnTo>
                  <a:lnTo>
                    <a:pt x="89" y="263"/>
                  </a:lnTo>
                  <a:lnTo>
                    <a:pt x="92" y="263"/>
                  </a:lnTo>
                  <a:lnTo>
                    <a:pt x="92" y="263"/>
                  </a:lnTo>
                  <a:lnTo>
                    <a:pt x="92" y="263"/>
                  </a:lnTo>
                  <a:lnTo>
                    <a:pt x="92" y="263"/>
                  </a:lnTo>
                  <a:lnTo>
                    <a:pt x="92" y="263"/>
                  </a:lnTo>
                  <a:lnTo>
                    <a:pt x="92" y="265"/>
                  </a:lnTo>
                  <a:lnTo>
                    <a:pt x="94" y="265"/>
                  </a:lnTo>
                  <a:lnTo>
                    <a:pt x="94" y="265"/>
                  </a:lnTo>
                  <a:lnTo>
                    <a:pt x="97" y="265"/>
                  </a:lnTo>
                  <a:lnTo>
                    <a:pt x="97" y="265"/>
                  </a:lnTo>
                  <a:lnTo>
                    <a:pt x="97" y="265"/>
                  </a:lnTo>
                  <a:lnTo>
                    <a:pt x="97" y="265"/>
                  </a:lnTo>
                  <a:lnTo>
                    <a:pt x="97" y="263"/>
                  </a:lnTo>
                  <a:lnTo>
                    <a:pt x="97" y="263"/>
                  </a:lnTo>
                  <a:lnTo>
                    <a:pt x="97" y="263"/>
                  </a:lnTo>
                  <a:lnTo>
                    <a:pt x="99" y="263"/>
                  </a:lnTo>
                  <a:lnTo>
                    <a:pt x="99" y="263"/>
                  </a:lnTo>
                  <a:lnTo>
                    <a:pt x="99" y="263"/>
                  </a:lnTo>
                  <a:lnTo>
                    <a:pt x="99" y="263"/>
                  </a:lnTo>
                  <a:lnTo>
                    <a:pt x="99" y="263"/>
                  </a:lnTo>
                  <a:lnTo>
                    <a:pt x="101" y="263"/>
                  </a:lnTo>
                  <a:lnTo>
                    <a:pt x="101" y="263"/>
                  </a:lnTo>
                  <a:lnTo>
                    <a:pt x="101" y="263"/>
                  </a:lnTo>
                  <a:lnTo>
                    <a:pt x="101" y="265"/>
                  </a:lnTo>
                  <a:lnTo>
                    <a:pt x="99" y="265"/>
                  </a:lnTo>
                  <a:lnTo>
                    <a:pt x="99" y="265"/>
                  </a:lnTo>
                  <a:lnTo>
                    <a:pt x="101" y="265"/>
                  </a:lnTo>
                  <a:lnTo>
                    <a:pt x="101" y="265"/>
                  </a:lnTo>
                  <a:lnTo>
                    <a:pt x="101" y="265"/>
                  </a:lnTo>
                  <a:lnTo>
                    <a:pt x="99" y="265"/>
                  </a:lnTo>
                  <a:lnTo>
                    <a:pt x="99" y="267"/>
                  </a:lnTo>
                  <a:lnTo>
                    <a:pt x="97" y="267"/>
                  </a:lnTo>
                  <a:lnTo>
                    <a:pt x="97" y="270"/>
                  </a:lnTo>
                  <a:lnTo>
                    <a:pt x="99" y="267"/>
                  </a:lnTo>
                  <a:lnTo>
                    <a:pt x="99" y="270"/>
                  </a:lnTo>
                  <a:lnTo>
                    <a:pt x="97" y="270"/>
                  </a:lnTo>
                  <a:lnTo>
                    <a:pt x="97" y="270"/>
                  </a:lnTo>
                  <a:lnTo>
                    <a:pt x="97" y="270"/>
                  </a:lnTo>
                  <a:lnTo>
                    <a:pt x="97" y="270"/>
                  </a:lnTo>
                  <a:lnTo>
                    <a:pt x="97" y="272"/>
                  </a:lnTo>
                  <a:lnTo>
                    <a:pt x="99" y="272"/>
                  </a:lnTo>
                  <a:lnTo>
                    <a:pt x="99" y="272"/>
                  </a:lnTo>
                  <a:lnTo>
                    <a:pt x="99" y="272"/>
                  </a:lnTo>
                  <a:lnTo>
                    <a:pt x="99" y="272"/>
                  </a:lnTo>
                  <a:lnTo>
                    <a:pt x="99" y="272"/>
                  </a:lnTo>
                  <a:lnTo>
                    <a:pt x="99" y="272"/>
                  </a:lnTo>
                  <a:lnTo>
                    <a:pt x="99" y="275"/>
                  </a:lnTo>
                  <a:lnTo>
                    <a:pt x="99" y="275"/>
                  </a:lnTo>
                  <a:lnTo>
                    <a:pt x="99" y="275"/>
                  </a:lnTo>
                  <a:lnTo>
                    <a:pt x="99" y="275"/>
                  </a:lnTo>
                  <a:lnTo>
                    <a:pt x="99" y="275"/>
                  </a:lnTo>
                  <a:lnTo>
                    <a:pt x="99" y="275"/>
                  </a:lnTo>
                  <a:lnTo>
                    <a:pt x="97" y="277"/>
                  </a:lnTo>
                  <a:lnTo>
                    <a:pt x="97" y="277"/>
                  </a:lnTo>
                  <a:lnTo>
                    <a:pt x="99" y="277"/>
                  </a:lnTo>
                  <a:lnTo>
                    <a:pt x="99" y="277"/>
                  </a:lnTo>
                  <a:lnTo>
                    <a:pt x="101" y="277"/>
                  </a:lnTo>
                  <a:lnTo>
                    <a:pt x="101" y="277"/>
                  </a:lnTo>
                  <a:lnTo>
                    <a:pt x="99" y="279"/>
                  </a:lnTo>
                  <a:lnTo>
                    <a:pt x="99" y="279"/>
                  </a:lnTo>
                  <a:lnTo>
                    <a:pt x="101" y="279"/>
                  </a:lnTo>
                  <a:lnTo>
                    <a:pt x="104" y="279"/>
                  </a:lnTo>
                  <a:lnTo>
                    <a:pt x="104" y="279"/>
                  </a:lnTo>
                  <a:lnTo>
                    <a:pt x="104" y="279"/>
                  </a:lnTo>
                  <a:lnTo>
                    <a:pt x="104" y="279"/>
                  </a:lnTo>
                  <a:lnTo>
                    <a:pt x="106" y="275"/>
                  </a:lnTo>
                  <a:lnTo>
                    <a:pt x="106" y="275"/>
                  </a:lnTo>
                  <a:lnTo>
                    <a:pt x="106" y="272"/>
                  </a:lnTo>
                  <a:lnTo>
                    <a:pt x="108" y="272"/>
                  </a:lnTo>
                  <a:lnTo>
                    <a:pt x="108" y="272"/>
                  </a:lnTo>
                  <a:lnTo>
                    <a:pt x="108" y="272"/>
                  </a:lnTo>
                  <a:lnTo>
                    <a:pt x="108" y="272"/>
                  </a:lnTo>
                  <a:lnTo>
                    <a:pt x="108" y="270"/>
                  </a:lnTo>
                  <a:lnTo>
                    <a:pt x="108" y="270"/>
                  </a:lnTo>
                  <a:lnTo>
                    <a:pt x="111" y="270"/>
                  </a:lnTo>
                  <a:lnTo>
                    <a:pt x="111" y="272"/>
                  </a:lnTo>
                  <a:lnTo>
                    <a:pt x="111" y="272"/>
                  </a:lnTo>
                  <a:lnTo>
                    <a:pt x="111" y="272"/>
                  </a:lnTo>
                  <a:lnTo>
                    <a:pt x="111" y="270"/>
                  </a:lnTo>
                  <a:lnTo>
                    <a:pt x="111" y="270"/>
                  </a:lnTo>
                  <a:lnTo>
                    <a:pt x="111" y="270"/>
                  </a:lnTo>
                  <a:lnTo>
                    <a:pt x="111" y="270"/>
                  </a:lnTo>
                  <a:lnTo>
                    <a:pt x="111" y="270"/>
                  </a:lnTo>
                  <a:lnTo>
                    <a:pt x="113" y="267"/>
                  </a:lnTo>
                  <a:lnTo>
                    <a:pt x="111" y="267"/>
                  </a:lnTo>
                  <a:lnTo>
                    <a:pt x="111" y="265"/>
                  </a:lnTo>
                  <a:lnTo>
                    <a:pt x="113" y="265"/>
                  </a:lnTo>
                  <a:lnTo>
                    <a:pt x="113" y="265"/>
                  </a:lnTo>
                  <a:lnTo>
                    <a:pt x="113" y="265"/>
                  </a:lnTo>
                  <a:lnTo>
                    <a:pt x="113" y="263"/>
                  </a:lnTo>
                  <a:lnTo>
                    <a:pt x="113" y="263"/>
                  </a:lnTo>
                  <a:lnTo>
                    <a:pt x="113" y="263"/>
                  </a:lnTo>
                  <a:lnTo>
                    <a:pt x="113" y="260"/>
                  </a:lnTo>
                  <a:lnTo>
                    <a:pt x="113" y="260"/>
                  </a:lnTo>
                  <a:lnTo>
                    <a:pt x="115" y="263"/>
                  </a:lnTo>
                  <a:lnTo>
                    <a:pt x="115" y="263"/>
                  </a:lnTo>
                  <a:lnTo>
                    <a:pt x="115" y="263"/>
                  </a:lnTo>
                  <a:lnTo>
                    <a:pt x="115" y="265"/>
                  </a:lnTo>
                  <a:lnTo>
                    <a:pt x="115" y="265"/>
                  </a:lnTo>
                  <a:lnTo>
                    <a:pt x="115" y="270"/>
                  </a:lnTo>
                  <a:lnTo>
                    <a:pt x="115" y="270"/>
                  </a:lnTo>
                  <a:lnTo>
                    <a:pt x="115" y="270"/>
                  </a:lnTo>
                  <a:lnTo>
                    <a:pt x="118" y="270"/>
                  </a:lnTo>
                  <a:lnTo>
                    <a:pt x="118" y="272"/>
                  </a:lnTo>
                  <a:lnTo>
                    <a:pt x="120" y="272"/>
                  </a:lnTo>
                  <a:lnTo>
                    <a:pt x="120" y="272"/>
                  </a:lnTo>
                  <a:lnTo>
                    <a:pt x="120" y="270"/>
                  </a:lnTo>
                  <a:lnTo>
                    <a:pt x="120" y="270"/>
                  </a:lnTo>
                  <a:lnTo>
                    <a:pt x="120" y="270"/>
                  </a:lnTo>
                  <a:lnTo>
                    <a:pt x="120" y="270"/>
                  </a:lnTo>
                  <a:lnTo>
                    <a:pt x="123" y="270"/>
                  </a:lnTo>
                  <a:lnTo>
                    <a:pt x="123" y="267"/>
                  </a:lnTo>
                  <a:lnTo>
                    <a:pt x="125" y="265"/>
                  </a:lnTo>
                  <a:lnTo>
                    <a:pt x="125" y="263"/>
                  </a:lnTo>
                  <a:lnTo>
                    <a:pt x="125" y="263"/>
                  </a:lnTo>
                  <a:lnTo>
                    <a:pt x="125" y="263"/>
                  </a:lnTo>
                  <a:lnTo>
                    <a:pt x="125" y="263"/>
                  </a:lnTo>
                  <a:lnTo>
                    <a:pt x="125" y="260"/>
                  </a:lnTo>
                  <a:lnTo>
                    <a:pt x="125" y="260"/>
                  </a:lnTo>
                  <a:lnTo>
                    <a:pt x="125" y="260"/>
                  </a:lnTo>
                  <a:lnTo>
                    <a:pt x="125" y="260"/>
                  </a:lnTo>
                  <a:lnTo>
                    <a:pt x="127" y="260"/>
                  </a:lnTo>
                  <a:lnTo>
                    <a:pt x="127" y="258"/>
                  </a:lnTo>
                  <a:lnTo>
                    <a:pt x="127" y="258"/>
                  </a:lnTo>
                  <a:lnTo>
                    <a:pt x="130" y="258"/>
                  </a:lnTo>
                  <a:lnTo>
                    <a:pt x="130" y="256"/>
                  </a:lnTo>
                  <a:lnTo>
                    <a:pt x="132" y="256"/>
                  </a:lnTo>
                  <a:lnTo>
                    <a:pt x="132" y="256"/>
                  </a:lnTo>
                  <a:lnTo>
                    <a:pt x="132" y="256"/>
                  </a:lnTo>
                  <a:lnTo>
                    <a:pt x="134" y="256"/>
                  </a:lnTo>
                  <a:lnTo>
                    <a:pt x="134" y="256"/>
                  </a:lnTo>
                  <a:lnTo>
                    <a:pt x="134" y="256"/>
                  </a:lnTo>
                  <a:lnTo>
                    <a:pt x="137" y="253"/>
                  </a:lnTo>
                  <a:lnTo>
                    <a:pt x="137" y="251"/>
                  </a:lnTo>
                  <a:lnTo>
                    <a:pt x="137" y="251"/>
                  </a:lnTo>
                  <a:lnTo>
                    <a:pt x="139" y="253"/>
                  </a:lnTo>
                  <a:lnTo>
                    <a:pt x="139" y="253"/>
                  </a:lnTo>
                  <a:lnTo>
                    <a:pt x="141" y="253"/>
                  </a:lnTo>
                  <a:lnTo>
                    <a:pt x="141" y="251"/>
                  </a:lnTo>
                  <a:lnTo>
                    <a:pt x="141" y="253"/>
                  </a:lnTo>
                  <a:lnTo>
                    <a:pt x="144" y="253"/>
                  </a:lnTo>
                  <a:lnTo>
                    <a:pt x="144" y="253"/>
                  </a:lnTo>
                  <a:lnTo>
                    <a:pt x="144" y="256"/>
                  </a:lnTo>
                  <a:lnTo>
                    <a:pt x="141" y="256"/>
                  </a:lnTo>
                  <a:lnTo>
                    <a:pt x="141" y="258"/>
                  </a:lnTo>
                  <a:lnTo>
                    <a:pt x="141" y="258"/>
                  </a:lnTo>
                  <a:lnTo>
                    <a:pt x="141" y="258"/>
                  </a:lnTo>
                  <a:lnTo>
                    <a:pt x="139" y="256"/>
                  </a:lnTo>
                  <a:lnTo>
                    <a:pt x="139" y="256"/>
                  </a:lnTo>
                  <a:lnTo>
                    <a:pt x="139" y="256"/>
                  </a:lnTo>
                  <a:lnTo>
                    <a:pt x="139" y="256"/>
                  </a:lnTo>
                  <a:lnTo>
                    <a:pt x="139" y="253"/>
                  </a:lnTo>
                  <a:lnTo>
                    <a:pt x="139" y="253"/>
                  </a:lnTo>
                  <a:lnTo>
                    <a:pt x="137" y="256"/>
                  </a:lnTo>
                  <a:lnTo>
                    <a:pt x="137" y="256"/>
                  </a:lnTo>
                  <a:lnTo>
                    <a:pt x="137" y="258"/>
                  </a:lnTo>
                  <a:lnTo>
                    <a:pt x="137" y="258"/>
                  </a:lnTo>
                  <a:lnTo>
                    <a:pt x="139" y="258"/>
                  </a:lnTo>
                  <a:lnTo>
                    <a:pt x="139" y="258"/>
                  </a:lnTo>
                  <a:lnTo>
                    <a:pt x="139" y="260"/>
                  </a:lnTo>
                  <a:lnTo>
                    <a:pt x="137" y="263"/>
                  </a:lnTo>
                  <a:lnTo>
                    <a:pt x="137" y="263"/>
                  </a:lnTo>
                  <a:lnTo>
                    <a:pt x="134" y="263"/>
                  </a:lnTo>
                  <a:lnTo>
                    <a:pt x="137" y="260"/>
                  </a:lnTo>
                  <a:lnTo>
                    <a:pt x="137" y="260"/>
                  </a:lnTo>
                  <a:lnTo>
                    <a:pt x="137" y="258"/>
                  </a:lnTo>
                  <a:lnTo>
                    <a:pt x="134" y="258"/>
                  </a:lnTo>
                  <a:lnTo>
                    <a:pt x="134" y="258"/>
                  </a:lnTo>
                  <a:lnTo>
                    <a:pt x="134" y="260"/>
                  </a:lnTo>
                  <a:lnTo>
                    <a:pt x="132" y="263"/>
                  </a:lnTo>
                  <a:lnTo>
                    <a:pt x="132" y="263"/>
                  </a:lnTo>
                  <a:lnTo>
                    <a:pt x="132" y="263"/>
                  </a:lnTo>
                  <a:lnTo>
                    <a:pt x="132" y="263"/>
                  </a:lnTo>
                  <a:lnTo>
                    <a:pt x="132" y="265"/>
                  </a:lnTo>
                  <a:lnTo>
                    <a:pt x="132" y="265"/>
                  </a:lnTo>
                  <a:lnTo>
                    <a:pt x="132" y="265"/>
                  </a:lnTo>
                  <a:lnTo>
                    <a:pt x="134" y="265"/>
                  </a:lnTo>
                  <a:lnTo>
                    <a:pt x="134" y="265"/>
                  </a:lnTo>
                  <a:lnTo>
                    <a:pt x="134" y="265"/>
                  </a:lnTo>
                  <a:lnTo>
                    <a:pt x="134" y="265"/>
                  </a:lnTo>
                  <a:lnTo>
                    <a:pt x="137" y="265"/>
                  </a:lnTo>
                  <a:lnTo>
                    <a:pt x="137" y="265"/>
                  </a:lnTo>
                  <a:lnTo>
                    <a:pt x="139" y="265"/>
                  </a:lnTo>
                  <a:lnTo>
                    <a:pt x="139" y="267"/>
                  </a:lnTo>
                  <a:lnTo>
                    <a:pt x="141" y="270"/>
                  </a:lnTo>
                  <a:lnTo>
                    <a:pt x="144" y="270"/>
                  </a:lnTo>
                  <a:lnTo>
                    <a:pt x="141" y="270"/>
                  </a:lnTo>
                  <a:lnTo>
                    <a:pt x="141" y="267"/>
                  </a:lnTo>
                  <a:lnTo>
                    <a:pt x="144" y="267"/>
                  </a:lnTo>
                  <a:lnTo>
                    <a:pt x="144" y="267"/>
                  </a:lnTo>
                  <a:lnTo>
                    <a:pt x="146" y="267"/>
                  </a:lnTo>
                  <a:lnTo>
                    <a:pt x="149" y="265"/>
                  </a:lnTo>
                  <a:lnTo>
                    <a:pt x="146" y="263"/>
                  </a:lnTo>
                  <a:lnTo>
                    <a:pt x="144" y="265"/>
                  </a:lnTo>
                  <a:lnTo>
                    <a:pt x="144" y="263"/>
                  </a:lnTo>
                  <a:lnTo>
                    <a:pt x="144" y="263"/>
                  </a:lnTo>
                  <a:lnTo>
                    <a:pt x="144" y="263"/>
                  </a:lnTo>
                  <a:lnTo>
                    <a:pt x="144" y="263"/>
                  </a:lnTo>
                  <a:lnTo>
                    <a:pt x="144" y="260"/>
                  </a:lnTo>
                  <a:lnTo>
                    <a:pt x="144" y="260"/>
                  </a:lnTo>
                  <a:lnTo>
                    <a:pt x="144" y="260"/>
                  </a:lnTo>
                  <a:lnTo>
                    <a:pt x="146" y="260"/>
                  </a:lnTo>
                  <a:lnTo>
                    <a:pt x="146" y="260"/>
                  </a:lnTo>
                  <a:lnTo>
                    <a:pt x="149" y="263"/>
                  </a:lnTo>
                  <a:lnTo>
                    <a:pt x="149" y="263"/>
                  </a:lnTo>
                  <a:lnTo>
                    <a:pt x="151" y="263"/>
                  </a:lnTo>
                  <a:lnTo>
                    <a:pt x="151" y="263"/>
                  </a:lnTo>
                  <a:lnTo>
                    <a:pt x="151" y="260"/>
                  </a:lnTo>
                  <a:lnTo>
                    <a:pt x="151" y="260"/>
                  </a:lnTo>
                  <a:lnTo>
                    <a:pt x="151" y="258"/>
                  </a:lnTo>
                  <a:lnTo>
                    <a:pt x="149" y="258"/>
                  </a:lnTo>
                  <a:lnTo>
                    <a:pt x="149" y="258"/>
                  </a:lnTo>
                  <a:lnTo>
                    <a:pt x="151" y="258"/>
                  </a:lnTo>
                  <a:lnTo>
                    <a:pt x="151" y="258"/>
                  </a:lnTo>
                  <a:lnTo>
                    <a:pt x="149" y="256"/>
                  </a:lnTo>
                  <a:lnTo>
                    <a:pt x="149" y="256"/>
                  </a:lnTo>
                  <a:lnTo>
                    <a:pt x="146" y="253"/>
                  </a:lnTo>
                  <a:lnTo>
                    <a:pt x="146" y="251"/>
                  </a:lnTo>
                  <a:lnTo>
                    <a:pt x="146" y="251"/>
                  </a:lnTo>
                  <a:lnTo>
                    <a:pt x="146" y="251"/>
                  </a:lnTo>
                  <a:lnTo>
                    <a:pt x="146" y="251"/>
                  </a:lnTo>
                  <a:lnTo>
                    <a:pt x="146" y="251"/>
                  </a:lnTo>
                  <a:lnTo>
                    <a:pt x="144" y="251"/>
                  </a:lnTo>
                  <a:lnTo>
                    <a:pt x="144" y="251"/>
                  </a:lnTo>
                  <a:lnTo>
                    <a:pt x="144" y="251"/>
                  </a:lnTo>
                  <a:lnTo>
                    <a:pt x="144" y="248"/>
                  </a:lnTo>
                  <a:lnTo>
                    <a:pt x="144" y="248"/>
                  </a:lnTo>
                  <a:lnTo>
                    <a:pt x="146" y="248"/>
                  </a:lnTo>
                  <a:lnTo>
                    <a:pt x="146" y="248"/>
                  </a:lnTo>
                  <a:lnTo>
                    <a:pt x="146" y="248"/>
                  </a:lnTo>
                  <a:lnTo>
                    <a:pt x="144" y="246"/>
                  </a:lnTo>
                  <a:lnTo>
                    <a:pt x="144" y="246"/>
                  </a:lnTo>
                  <a:lnTo>
                    <a:pt x="144" y="246"/>
                  </a:lnTo>
                  <a:lnTo>
                    <a:pt x="146" y="246"/>
                  </a:lnTo>
                  <a:lnTo>
                    <a:pt x="149" y="246"/>
                  </a:lnTo>
                  <a:lnTo>
                    <a:pt x="151" y="246"/>
                  </a:lnTo>
                  <a:lnTo>
                    <a:pt x="151" y="246"/>
                  </a:lnTo>
                  <a:lnTo>
                    <a:pt x="151" y="246"/>
                  </a:lnTo>
                  <a:lnTo>
                    <a:pt x="151" y="244"/>
                  </a:lnTo>
                  <a:lnTo>
                    <a:pt x="151" y="241"/>
                  </a:lnTo>
                  <a:lnTo>
                    <a:pt x="151" y="241"/>
                  </a:lnTo>
                  <a:lnTo>
                    <a:pt x="151" y="241"/>
                  </a:lnTo>
                  <a:lnTo>
                    <a:pt x="151" y="241"/>
                  </a:lnTo>
                  <a:lnTo>
                    <a:pt x="153" y="241"/>
                  </a:lnTo>
                  <a:lnTo>
                    <a:pt x="153" y="244"/>
                  </a:lnTo>
                  <a:lnTo>
                    <a:pt x="153" y="244"/>
                  </a:lnTo>
                  <a:lnTo>
                    <a:pt x="153" y="244"/>
                  </a:lnTo>
                  <a:lnTo>
                    <a:pt x="153" y="244"/>
                  </a:lnTo>
                  <a:lnTo>
                    <a:pt x="153" y="244"/>
                  </a:lnTo>
                  <a:lnTo>
                    <a:pt x="153" y="246"/>
                  </a:lnTo>
                  <a:lnTo>
                    <a:pt x="153" y="246"/>
                  </a:lnTo>
                  <a:lnTo>
                    <a:pt x="153" y="246"/>
                  </a:lnTo>
                  <a:lnTo>
                    <a:pt x="153" y="248"/>
                  </a:lnTo>
                  <a:lnTo>
                    <a:pt x="153" y="248"/>
                  </a:lnTo>
                  <a:lnTo>
                    <a:pt x="153" y="248"/>
                  </a:lnTo>
                  <a:lnTo>
                    <a:pt x="153" y="248"/>
                  </a:lnTo>
                  <a:lnTo>
                    <a:pt x="153" y="248"/>
                  </a:lnTo>
                  <a:lnTo>
                    <a:pt x="156" y="248"/>
                  </a:lnTo>
                  <a:lnTo>
                    <a:pt x="156" y="251"/>
                  </a:lnTo>
                  <a:lnTo>
                    <a:pt x="156" y="251"/>
                  </a:lnTo>
                  <a:lnTo>
                    <a:pt x="156" y="253"/>
                  </a:lnTo>
                  <a:lnTo>
                    <a:pt x="153" y="253"/>
                  </a:lnTo>
                  <a:lnTo>
                    <a:pt x="153" y="256"/>
                  </a:lnTo>
                  <a:lnTo>
                    <a:pt x="153" y="256"/>
                  </a:lnTo>
                  <a:lnTo>
                    <a:pt x="156" y="258"/>
                  </a:lnTo>
                  <a:lnTo>
                    <a:pt x="156" y="258"/>
                  </a:lnTo>
                  <a:lnTo>
                    <a:pt x="158" y="258"/>
                  </a:lnTo>
                  <a:lnTo>
                    <a:pt x="158" y="258"/>
                  </a:lnTo>
                  <a:lnTo>
                    <a:pt x="158" y="260"/>
                  </a:lnTo>
                  <a:lnTo>
                    <a:pt x="158" y="258"/>
                  </a:lnTo>
                  <a:lnTo>
                    <a:pt x="158" y="256"/>
                  </a:lnTo>
                  <a:lnTo>
                    <a:pt x="158" y="256"/>
                  </a:lnTo>
                  <a:lnTo>
                    <a:pt x="158" y="253"/>
                  </a:lnTo>
                  <a:lnTo>
                    <a:pt x="158" y="253"/>
                  </a:lnTo>
                  <a:lnTo>
                    <a:pt x="158" y="253"/>
                  </a:lnTo>
                  <a:lnTo>
                    <a:pt x="158" y="253"/>
                  </a:lnTo>
                  <a:lnTo>
                    <a:pt x="158" y="253"/>
                  </a:lnTo>
                  <a:lnTo>
                    <a:pt x="158" y="253"/>
                  </a:lnTo>
                  <a:lnTo>
                    <a:pt x="160" y="253"/>
                  </a:lnTo>
                  <a:lnTo>
                    <a:pt x="163" y="253"/>
                  </a:lnTo>
                  <a:lnTo>
                    <a:pt x="163" y="253"/>
                  </a:lnTo>
                  <a:lnTo>
                    <a:pt x="165" y="251"/>
                  </a:lnTo>
                  <a:lnTo>
                    <a:pt x="165" y="248"/>
                  </a:lnTo>
                  <a:lnTo>
                    <a:pt x="165" y="246"/>
                  </a:lnTo>
                  <a:lnTo>
                    <a:pt x="165" y="246"/>
                  </a:lnTo>
                  <a:lnTo>
                    <a:pt x="165" y="244"/>
                  </a:lnTo>
                  <a:lnTo>
                    <a:pt x="165" y="246"/>
                  </a:lnTo>
                  <a:lnTo>
                    <a:pt x="163" y="246"/>
                  </a:lnTo>
                  <a:lnTo>
                    <a:pt x="163" y="246"/>
                  </a:lnTo>
                  <a:lnTo>
                    <a:pt x="160" y="246"/>
                  </a:lnTo>
                  <a:lnTo>
                    <a:pt x="160" y="246"/>
                  </a:lnTo>
                  <a:lnTo>
                    <a:pt x="158" y="246"/>
                  </a:lnTo>
                  <a:lnTo>
                    <a:pt x="158" y="246"/>
                  </a:lnTo>
                  <a:lnTo>
                    <a:pt x="158" y="246"/>
                  </a:lnTo>
                  <a:lnTo>
                    <a:pt x="158" y="246"/>
                  </a:lnTo>
                  <a:lnTo>
                    <a:pt x="156" y="244"/>
                  </a:lnTo>
                  <a:lnTo>
                    <a:pt x="156" y="244"/>
                  </a:lnTo>
                  <a:lnTo>
                    <a:pt x="156" y="241"/>
                  </a:lnTo>
                  <a:lnTo>
                    <a:pt x="156" y="241"/>
                  </a:lnTo>
                  <a:lnTo>
                    <a:pt x="156" y="239"/>
                  </a:lnTo>
                  <a:lnTo>
                    <a:pt x="156" y="239"/>
                  </a:lnTo>
                  <a:lnTo>
                    <a:pt x="156" y="239"/>
                  </a:lnTo>
                  <a:lnTo>
                    <a:pt x="158" y="241"/>
                  </a:lnTo>
                  <a:lnTo>
                    <a:pt x="158" y="241"/>
                  </a:lnTo>
                  <a:lnTo>
                    <a:pt x="160" y="241"/>
                  </a:lnTo>
                  <a:lnTo>
                    <a:pt x="160" y="239"/>
                  </a:lnTo>
                  <a:lnTo>
                    <a:pt x="163" y="239"/>
                  </a:lnTo>
                  <a:lnTo>
                    <a:pt x="163" y="239"/>
                  </a:lnTo>
                  <a:lnTo>
                    <a:pt x="163" y="237"/>
                  </a:lnTo>
                  <a:lnTo>
                    <a:pt x="163" y="237"/>
                  </a:lnTo>
                  <a:lnTo>
                    <a:pt x="163" y="237"/>
                  </a:lnTo>
                  <a:lnTo>
                    <a:pt x="163" y="237"/>
                  </a:lnTo>
                  <a:lnTo>
                    <a:pt x="163" y="237"/>
                  </a:lnTo>
                  <a:lnTo>
                    <a:pt x="163" y="237"/>
                  </a:lnTo>
                  <a:lnTo>
                    <a:pt x="163" y="237"/>
                  </a:lnTo>
                  <a:lnTo>
                    <a:pt x="163" y="237"/>
                  </a:lnTo>
                  <a:lnTo>
                    <a:pt x="165" y="237"/>
                  </a:lnTo>
                  <a:lnTo>
                    <a:pt x="167" y="237"/>
                  </a:lnTo>
                  <a:lnTo>
                    <a:pt x="167" y="239"/>
                  </a:lnTo>
                  <a:lnTo>
                    <a:pt x="167" y="239"/>
                  </a:lnTo>
                  <a:lnTo>
                    <a:pt x="167" y="239"/>
                  </a:lnTo>
                  <a:lnTo>
                    <a:pt x="167" y="239"/>
                  </a:lnTo>
                  <a:lnTo>
                    <a:pt x="170" y="239"/>
                  </a:lnTo>
                  <a:lnTo>
                    <a:pt x="170" y="239"/>
                  </a:lnTo>
                  <a:lnTo>
                    <a:pt x="170" y="239"/>
                  </a:lnTo>
                  <a:lnTo>
                    <a:pt x="172" y="239"/>
                  </a:lnTo>
                  <a:lnTo>
                    <a:pt x="172" y="237"/>
                  </a:lnTo>
                  <a:lnTo>
                    <a:pt x="172" y="237"/>
                  </a:lnTo>
                  <a:lnTo>
                    <a:pt x="172" y="234"/>
                  </a:lnTo>
                  <a:lnTo>
                    <a:pt x="175" y="234"/>
                  </a:lnTo>
                  <a:lnTo>
                    <a:pt x="175" y="234"/>
                  </a:lnTo>
                  <a:lnTo>
                    <a:pt x="175" y="237"/>
                  </a:lnTo>
                  <a:lnTo>
                    <a:pt x="177" y="237"/>
                  </a:lnTo>
                  <a:lnTo>
                    <a:pt x="177" y="237"/>
                  </a:lnTo>
                  <a:lnTo>
                    <a:pt x="179" y="234"/>
                  </a:lnTo>
                  <a:lnTo>
                    <a:pt x="177" y="232"/>
                  </a:lnTo>
                  <a:lnTo>
                    <a:pt x="179" y="232"/>
                  </a:lnTo>
                  <a:lnTo>
                    <a:pt x="179" y="232"/>
                  </a:lnTo>
                  <a:lnTo>
                    <a:pt x="179" y="232"/>
                  </a:lnTo>
                  <a:lnTo>
                    <a:pt x="182" y="230"/>
                  </a:lnTo>
                  <a:lnTo>
                    <a:pt x="182" y="230"/>
                  </a:lnTo>
                  <a:lnTo>
                    <a:pt x="182" y="232"/>
                  </a:lnTo>
                  <a:lnTo>
                    <a:pt x="179" y="232"/>
                  </a:lnTo>
                  <a:lnTo>
                    <a:pt x="179" y="232"/>
                  </a:lnTo>
                  <a:lnTo>
                    <a:pt x="179" y="232"/>
                  </a:lnTo>
                  <a:lnTo>
                    <a:pt x="179" y="237"/>
                  </a:lnTo>
                  <a:lnTo>
                    <a:pt x="179" y="239"/>
                  </a:lnTo>
                  <a:lnTo>
                    <a:pt x="179" y="239"/>
                  </a:lnTo>
                  <a:lnTo>
                    <a:pt x="179" y="239"/>
                  </a:lnTo>
                  <a:lnTo>
                    <a:pt x="179" y="239"/>
                  </a:lnTo>
                  <a:lnTo>
                    <a:pt x="182" y="239"/>
                  </a:lnTo>
                  <a:lnTo>
                    <a:pt x="182" y="239"/>
                  </a:lnTo>
                  <a:lnTo>
                    <a:pt x="182" y="239"/>
                  </a:lnTo>
                  <a:lnTo>
                    <a:pt x="184" y="239"/>
                  </a:lnTo>
                  <a:lnTo>
                    <a:pt x="184" y="239"/>
                  </a:lnTo>
                  <a:lnTo>
                    <a:pt x="184" y="241"/>
                  </a:lnTo>
                  <a:lnTo>
                    <a:pt x="184" y="241"/>
                  </a:lnTo>
                  <a:lnTo>
                    <a:pt x="184" y="241"/>
                  </a:lnTo>
                  <a:lnTo>
                    <a:pt x="184" y="241"/>
                  </a:lnTo>
                  <a:lnTo>
                    <a:pt x="186" y="241"/>
                  </a:lnTo>
                  <a:lnTo>
                    <a:pt x="189" y="241"/>
                  </a:lnTo>
                  <a:lnTo>
                    <a:pt x="189" y="241"/>
                  </a:lnTo>
                  <a:lnTo>
                    <a:pt x="189" y="239"/>
                  </a:lnTo>
                  <a:lnTo>
                    <a:pt x="189" y="239"/>
                  </a:lnTo>
                  <a:lnTo>
                    <a:pt x="189" y="239"/>
                  </a:lnTo>
                  <a:lnTo>
                    <a:pt x="191" y="239"/>
                  </a:lnTo>
                  <a:lnTo>
                    <a:pt x="191" y="239"/>
                  </a:lnTo>
                  <a:lnTo>
                    <a:pt x="191" y="241"/>
                  </a:lnTo>
                  <a:lnTo>
                    <a:pt x="193" y="241"/>
                  </a:lnTo>
                  <a:lnTo>
                    <a:pt x="193" y="239"/>
                  </a:lnTo>
                  <a:lnTo>
                    <a:pt x="196" y="239"/>
                  </a:lnTo>
                  <a:lnTo>
                    <a:pt x="196" y="241"/>
                  </a:lnTo>
                  <a:lnTo>
                    <a:pt x="193" y="241"/>
                  </a:lnTo>
                  <a:lnTo>
                    <a:pt x="193" y="241"/>
                  </a:lnTo>
                  <a:lnTo>
                    <a:pt x="193" y="241"/>
                  </a:lnTo>
                  <a:lnTo>
                    <a:pt x="196" y="244"/>
                  </a:lnTo>
                  <a:lnTo>
                    <a:pt x="196" y="244"/>
                  </a:lnTo>
                  <a:lnTo>
                    <a:pt x="198" y="244"/>
                  </a:lnTo>
                  <a:lnTo>
                    <a:pt x="198" y="244"/>
                  </a:lnTo>
                  <a:lnTo>
                    <a:pt x="198" y="244"/>
                  </a:lnTo>
                  <a:lnTo>
                    <a:pt x="198" y="244"/>
                  </a:lnTo>
                  <a:lnTo>
                    <a:pt x="198" y="246"/>
                  </a:lnTo>
                  <a:lnTo>
                    <a:pt x="198" y="246"/>
                  </a:lnTo>
                  <a:lnTo>
                    <a:pt x="201" y="246"/>
                  </a:lnTo>
                  <a:lnTo>
                    <a:pt x="201" y="244"/>
                  </a:lnTo>
                  <a:lnTo>
                    <a:pt x="203" y="241"/>
                  </a:lnTo>
                  <a:lnTo>
                    <a:pt x="201" y="241"/>
                  </a:lnTo>
                  <a:lnTo>
                    <a:pt x="201" y="241"/>
                  </a:lnTo>
                  <a:lnTo>
                    <a:pt x="201" y="241"/>
                  </a:lnTo>
                  <a:lnTo>
                    <a:pt x="201" y="244"/>
                  </a:lnTo>
                  <a:lnTo>
                    <a:pt x="201" y="241"/>
                  </a:lnTo>
                  <a:lnTo>
                    <a:pt x="201" y="239"/>
                  </a:lnTo>
                  <a:lnTo>
                    <a:pt x="201" y="239"/>
                  </a:lnTo>
                  <a:lnTo>
                    <a:pt x="201" y="237"/>
                  </a:lnTo>
                  <a:lnTo>
                    <a:pt x="201" y="237"/>
                  </a:lnTo>
                  <a:lnTo>
                    <a:pt x="201" y="237"/>
                  </a:lnTo>
                  <a:lnTo>
                    <a:pt x="198" y="237"/>
                  </a:lnTo>
                  <a:lnTo>
                    <a:pt x="198" y="237"/>
                  </a:lnTo>
                  <a:lnTo>
                    <a:pt x="201" y="237"/>
                  </a:lnTo>
                  <a:lnTo>
                    <a:pt x="201" y="237"/>
                  </a:lnTo>
                  <a:lnTo>
                    <a:pt x="201" y="237"/>
                  </a:lnTo>
                  <a:lnTo>
                    <a:pt x="203" y="237"/>
                  </a:lnTo>
                  <a:lnTo>
                    <a:pt x="203" y="234"/>
                  </a:lnTo>
                  <a:lnTo>
                    <a:pt x="203" y="234"/>
                  </a:lnTo>
                  <a:lnTo>
                    <a:pt x="203" y="234"/>
                  </a:lnTo>
                  <a:lnTo>
                    <a:pt x="203" y="232"/>
                  </a:lnTo>
                  <a:lnTo>
                    <a:pt x="203" y="232"/>
                  </a:lnTo>
                  <a:lnTo>
                    <a:pt x="203" y="232"/>
                  </a:lnTo>
                  <a:lnTo>
                    <a:pt x="196" y="234"/>
                  </a:lnTo>
                  <a:lnTo>
                    <a:pt x="196" y="234"/>
                  </a:lnTo>
                  <a:lnTo>
                    <a:pt x="198" y="234"/>
                  </a:lnTo>
                  <a:lnTo>
                    <a:pt x="198" y="232"/>
                  </a:lnTo>
                  <a:lnTo>
                    <a:pt x="198" y="232"/>
                  </a:lnTo>
                  <a:lnTo>
                    <a:pt x="201" y="232"/>
                  </a:lnTo>
                  <a:lnTo>
                    <a:pt x="201" y="230"/>
                  </a:lnTo>
                  <a:lnTo>
                    <a:pt x="203" y="230"/>
                  </a:lnTo>
                  <a:lnTo>
                    <a:pt x="201" y="230"/>
                  </a:lnTo>
                  <a:lnTo>
                    <a:pt x="201" y="230"/>
                  </a:lnTo>
                  <a:lnTo>
                    <a:pt x="203" y="230"/>
                  </a:lnTo>
                  <a:lnTo>
                    <a:pt x="203" y="230"/>
                  </a:lnTo>
                  <a:lnTo>
                    <a:pt x="205" y="230"/>
                  </a:lnTo>
                  <a:lnTo>
                    <a:pt x="208" y="230"/>
                  </a:lnTo>
                  <a:lnTo>
                    <a:pt x="208" y="230"/>
                  </a:lnTo>
                  <a:lnTo>
                    <a:pt x="208" y="230"/>
                  </a:lnTo>
                  <a:lnTo>
                    <a:pt x="208" y="232"/>
                  </a:lnTo>
                  <a:lnTo>
                    <a:pt x="208" y="232"/>
                  </a:lnTo>
                  <a:lnTo>
                    <a:pt x="208" y="232"/>
                  </a:lnTo>
                  <a:lnTo>
                    <a:pt x="210" y="232"/>
                  </a:lnTo>
                  <a:lnTo>
                    <a:pt x="210" y="232"/>
                  </a:lnTo>
                  <a:lnTo>
                    <a:pt x="210" y="232"/>
                  </a:lnTo>
                  <a:lnTo>
                    <a:pt x="212" y="232"/>
                  </a:lnTo>
                  <a:lnTo>
                    <a:pt x="210" y="232"/>
                  </a:lnTo>
                  <a:lnTo>
                    <a:pt x="210" y="232"/>
                  </a:lnTo>
                  <a:lnTo>
                    <a:pt x="210" y="232"/>
                  </a:lnTo>
                  <a:lnTo>
                    <a:pt x="210" y="230"/>
                  </a:lnTo>
                  <a:lnTo>
                    <a:pt x="210" y="230"/>
                  </a:lnTo>
                  <a:lnTo>
                    <a:pt x="210" y="227"/>
                  </a:lnTo>
                  <a:lnTo>
                    <a:pt x="208" y="227"/>
                  </a:lnTo>
                  <a:lnTo>
                    <a:pt x="208" y="227"/>
                  </a:lnTo>
                  <a:lnTo>
                    <a:pt x="208" y="225"/>
                  </a:lnTo>
                  <a:lnTo>
                    <a:pt x="208" y="225"/>
                  </a:lnTo>
                  <a:lnTo>
                    <a:pt x="208" y="222"/>
                  </a:lnTo>
                  <a:lnTo>
                    <a:pt x="208" y="222"/>
                  </a:lnTo>
                  <a:lnTo>
                    <a:pt x="208" y="222"/>
                  </a:lnTo>
                  <a:lnTo>
                    <a:pt x="210" y="222"/>
                  </a:lnTo>
                  <a:lnTo>
                    <a:pt x="210" y="222"/>
                  </a:lnTo>
                  <a:lnTo>
                    <a:pt x="210" y="225"/>
                  </a:lnTo>
                  <a:lnTo>
                    <a:pt x="210" y="225"/>
                  </a:lnTo>
                  <a:lnTo>
                    <a:pt x="210" y="227"/>
                  </a:lnTo>
                  <a:lnTo>
                    <a:pt x="210" y="225"/>
                  </a:lnTo>
                  <a:lnTo>
                    <a:pt x="212" y="227"/>
                  </a:lnTo>
                  <a:lnTo>
                    <a:pt x="212" y="227"/>
                  </a:lnTo>
                  <a:lnTo>
                    <a:pt x="212" y="227"/>
                  </a:lnTo>
                  <a:lnTo>
                    <a:pt x="212" y="227"/>
                  </a:lnTo>
                  <a:lnTo>
                    <a:pt x="212" y="227"/>
                  </a:lnTo>
                  <a:lnTo>
                    <a:pt x="212" y="227"/>
                  </a:lnTo>
                  <a:lnTo>
                    <a:pt x="215" y="227"/>
                  </a:lnTo>
                  <a:lnTo>
                    <a:pt x="215" y="230"/>
                  </a:lnTo>
                  <a:lnTo>
                    <a:pt x="215" y="230"/>
                  </a:lnTo>
                  <a:lnTo>
                    <a:pt x="215" y="230"/>
                  </a:lnTo>
                  <a:lnTo>
                    <a:pt x="215" y="230"/>
                  </a:lnTo>
                  <a:lnTo>
                    <a:pt x="217" y="230"/>
                  </a:lnTo>
                  <a:lnTo>
                    <a:pt x="217" y="230"/>
                  </a:lnTo>
                  <a:lnTo>
                    <a:pt x="217" y="227"/>
                  </a:lnTo>
                  <a:lnTo>
                    <a:pt x="219" y="230"/>
                  </a:lnTo>
                  <a:lnTo>
                    <a:pt x="219" y="230"/>
                  </a:lnTo>
                  <a:lnTo>
                    <a:pt x="222" y="230"/>
                  </a:lnTo>
                  <a:lnTo>
                    <a:pt x="224" y="230"/>
                  </a:lnTo>
                  <a:lnTo>
                    <a:pt x="224" y="230"/>
                  </a:lnTo>
                  <a:lnTo>
                    <a:pt x="224" y="227"/>
                  </a:lnTo>
                  <a:lnTo>
                    <a:pt x="224" y="227"/>
                  </a:lnTo>
                  <a:lnTo>
                    <a:pt x="224" y="230"/>
                  </a:lnTo>
                  <a:lnTo>
                    <a:pt x="224" y="230"/>
                  </a:lnTo>
                  <a:lnTo>
                    <a:pt x="224" y="230"/>
                  </a:lnTo>
                  <a:lnTo>
                    <a:pt x="227" y="227"/>
                  </a:lnTo>
                  <a:lnTo>
                    <a:pt x="227" y="227"/>
                  </a:lnTo>
                  <a:lnTo>
                    <a:pt x="227" y="227"/>
                  </a:lnTo>
                  <a:lnTo>
                    <a:pt x="227" y="227"/>
                  </a:lnTo>
                  <a:lnTo>
                    <a:pt x="227" y="230"/>
                  </a:lnTo>
                  <a:lnTo>
                    <a:pt x="227" y="230"/>
                  </a:lnTo>
                  <a:lnTo>
                    <a:pt x="227" y="232"/>
                  </a:lnTo>
                  <a:lnTo>
                    <a:pt x="227" y="232"/>
                  </a:lnTo>
                  <a:lnTo>
                    <a:pt x="229" y="232"/>
                  </a:lnTo>
                  <a:lnTo>
                    <a:pt x="229" y="232"/>
                  </a:lnTo>
                  <a:lnTo>
                    <a:pt x="229" y="232"/>
                  </a:lnTo>
                  <a:lnTo>
                    <a:pt x="229" y="232"/>
                  </a:lnTo>
                  <a:lnTo>
                    <a:pt x="229" y="232"/>
                  </a:lnTo>
                  <a:lnTo>
                    <a:pt x="229" y="232"/>
                  </a:lnTo>
                  <a:lnTo>
                    <a:pt x="229" y="230"/>
                  </a:lnTo>
                  <a:lnTo>
                    <a:pt x="229" y="232"/>
                  </a:lnTo>
                  <a:lnTo>
                    <a:pt x="231" y="232"/>
                  </a:lnTo>
                  <a:lnTo>
                    <a:pt x="231" y="232"/>
                  </a:lnTo>
                  <a:lnTo>
                    <a:pt x="231" y="230"/>
                  </a:lnTo>
                  <a:lnTo>
                    <a:pt x="231" y="230"/>
                  </a:lnTo>
                  <a:lnTo>
                    <a:pt x="234" y="227"/>
                  </a:lnTo>
                  <a:lnTo>
                    <a:pt x="234" y="227"/>
                  </a:lnTo>
                  <a:lnTo>
                    <a:pt x="234" y="230"/>
                  </a:lnTo>
                  <a:lnTo>
                    <a:pt x="234" y="230"/>
                  </a:lnTo>
                  <a:lnTo>
                    <a:pt x="236" y="230"/>
                  </a:lnTo>
                  <a:lnTo>
                    <a:pt x="236" y="227"/>
                  </a:lnTo>
                  <a:lnTo>
                    <a:pt x="236" y="227"/>
                  </a:lnTo>
                  <a:lnTo>
                    <a:pt x="236" y="227"/>
                  </a:lnTo>
                  <a:lnTo>
                    <a:pt x="236" y="225"/>
                  </a:lnTo>
                  <a:lnTo>
                    <a:pt x="236" y="225"/>
                  </a:lnTo>
                  <a:lnTo>
                    <a:pt x="236" y="225"/>
                  </a:lnTo>
                  <a:lnTo>
                    <a:pt x="238" y="225"/>
                  </a:lnTo>
                  <a:lnTo>
                    <a:pt x="238" y="225"/>
                  </a:lnTo>
                  <a:lnTo>
                    <a:pt x="238" y="225"/>
                  </a:lnTo>
                  <a:lnTo>
                    <a:pt x="241" y="225"/>
                  </a:lnTo>
                  <a:lnTo>
                    <a:pt x="241" y="225"/>
                  </a:lnTo>
                  <a:lnTo>
                    <a:pt x="241" y="222"/>
                  </a:lnTo>
                  <a:lnTo>
                    <a:pt x="241" y="222"/>
                  </a:lnTo>
                  <a:lnTo>
                    <a:pt x="243" y="220"/>
                  </a:lnTo>
                  <a:lnTo>
                    <a:pt x="243" y="220"/>
                  </a:lnTo>
                  <a:lnTo>
                    <a:pt x="243" y="220"/>
                  </a:lnTo>
                  <a:lnTo>
                    <a:pt x="243" y="218"/>
                  </a:lnTo>
                  <a:lnTo>
                    <a:pt x="243" y="218"/>
                  </a:lnTo>
                  <a:lnTo>
                    <a:pt x="243" y="218"/>
                  </a:lnTo>
                  <a:lnTo>
                    <a:pt x="243" y="215"/>
                  </a:lnTo>
                  <a:lnTo>
                    <a:pt x="243" y="215"/>
                  </a:lnTo>
                  <a:lnTo>
                    <a:pt x="246" y="215"/>
                  </a:lnTo>
                  <a:lnTo>
                    <a:pt x="246" y="213"/>
                  </a:lnTo>
                  <a:lnTo>
                    <a:pt x="248" y="213"/>
                  </a:lnTo>
                  <a:lnTo>
                    <a:pt x="248" y="213"/>
                  </a:lnTo>
                  <a:lnTo>
                    <a:pt x="248" y="211"/>
                  </a:lnTo>
                  <a:lnTo>
                    <a:pt x="248" y="211"/>
                  </a:lnTo>
                  <a:lnTo>
                    <a:pt x="248" y="211"/>
                  </a:lnTo>
                  <a:lnTo>
                    <a:pt x="248" y="211"/>
                  </a:lnTo>
                  <a:lnTo>
                    <a:pt x="248" y="208"/>
                  </a:lnTo>
                  <a:lnTo>
                    <a:pt x="248" y="208"/>
                  </a:lnTo>
                  <a:lnTo>
                    <a:pt x="248" y="206"/>
                  </a:lnTo>
                  <a:lnTo>
                    <a:pt x="248" y="206"/>
                  </a:lnTo>
                  <a:lnTo>
                    <a:pt x="248" y="206"/>
                  </a:lnTo>
                  <a:lnTo>
                    <a:pt x="250" y="206"/>
                  </a:lnTo>
                  <a:lnTo>
                    <a:pt x="250" y="206"/>
                  </a:lnTo>
                  <a:lnTo>
                    <a:pt x="250" y="206"/>
                  </a:lnTo>
                  <a:lnTo>
                    <a:pt x="250" y="204"/>
                  </a:lnTo>
                  <a:lnTo>
                    <a:pt x="250" y="204"/>
                  </a:lnTo>
                  <a:lnTo>
                    <a:pt x="250" y="204"/>
                  </a:lnTo>
                  <a:lnTo>
                    <a:pt x="248" y="204"/>
                  </a:lnTo>
                  <a:lnTo>
                    <a:pt x="248" y="201"/>
                  </a:lnTo>
                  <a:lnTo>
                    <a:pt x="250" y="201"/>
                  </a:lnTo>
                  <a:lnTo>
                    <a:pt x="250" y="204"/>
                  </a:lnTo>
                  <a:lnTo>
                    <a:pt x="250" y="204"/>
                  </a:lnTo>
                  <a:lnTo>
                    <a:pt x="250" y="206"/>
                  </a:lnTo>
                  <a:lnTo>
                    <a:pt x="253" y="204"/>
                  </a:lnTo>
                  <a:lnTo>
                    <a:pt x="253" y="204"/>
                  </a:lnTo>
                  <a:lnTo>
                    <a:pt x="253" y="204"/>
                  </a:lnTo>
                  <a:lnTo>
                    <a:pt x="253" y="199"/>
                  </a:lnTo>
                  <a:lnTo>
                    <a:pt x="253" y="199"/>
                  </a:lnTo>
                  <a:lnTo>
                    <a:pt x="255" y="196"/>
                  </a:lnTo>
                  <a:lnTo>
                    <a:pt x="253" y="196"/>
                  </a:lnTo>
                  <a:lnTo>
                    <a:pt x="253" y="196"/>
                  </a:lnTo>
                  <a:lnTo>
                    <a:pt x="253" y="194"/>
                  </a:lnTo>
                  <a:lnTo>
                    <a:pt x="253" y="194"/>
                  </a:lnTo>
                  <a:lnTo>
                    <a:pt x="255" y="192"/>
                  </a:lnTo>
                  <a:lnTo>
                    <a:pt x="255" y="187"/>
                  </a:lnTo>
                  <a:lnTo>
                    <a:pt x="255" y="185"/>
                  </a:lnTo>
                  <a:lnTo>
                    <a:pt x="257" y="182"/>
                  </a:lnTo>
                  <a:lnTo>
                    <a:pt x="257" y="178"/>
                  </a:lnTo>
                  <a:lnTo>
                    <a:pt x="257" y="175"/>
                  </a:lnTo>
                  <a:lnTo>
                    <a:pt x="260" y="170"/>
                  </a:lnTo>
                  <a:lnTo>
                    <a:pt x="260" y="170"/>
                  </a:lnTo>
                  <a:lnTo>
                    <a:pt x="260" y="168"/>
                  </a:lnTo>
                  <a:lnTo>
                    <a:pt x="260" y="168"/>
                  </a:lnTo>
                  <a:close/>
                  <a:moveTo>
                    <a:pt x="219" y="232"/>
                  </a:moveTo>
                  <a:lnTo>
                    <a:pt x="219" y="232"/>
                  </a:lnTo>
                  <a:lnTo>
                    <a:pt x="219" y="232"/>
                  </a:lnTo>
                  <a:lnTo>
                    <a:pt x="219" y="232"/>
                  </a:lnTo>
                  <a:lnTo>
                    <a:pt x="219" y="232"/>
                  </a:lnTo>
                  <a:lnTo>
                    <a:pt x="219" y="232"/>
                  </a:lnTo>
                  <a:lnTo>
                    <a:pt x="219" y="234"/>
                  </a:lnTo>
                  <a:lnTo>
                    <a:pt x="219" y="234"/>
                  </a:lnTo>
                  <a:lnTo>
                    <a:pt x="219" y="234"/>
                  </a:lnTo>
                  <a:lnTo>
                    <a:pt x="219" y="234"/>
                  </a:lnTo>
                  <a:lnTo>
                    <a:pt x="219" y="237"/>
                  </a:lnTo>
                  <a:lnTo>
                    <a:pt x="219" y="237"/>
                  </a:lnTo>
                  <a:lnTo>
                    <a:pt x="222" y="234"/>
                  </a:lnTo>
                  <a:lnTo>
                    <a:pt x="222" y="234"/>
                  </a:lnTo>
                  <a:lnTo>
                    <a:pt x="222" y="232"/>
                  </a:lnTo>
                  <a:lnTo>
                    <a:pt x="222" y="232"/>
                  </a:lnTo>
                  <a:lnTo>
                    <a:pt x="219" y="232"/>
                  </a:lnTo>
                  <a:close/>
                  <a:moveTo>
                    <a:pt x="78" y="260"/>
                  </a:moveTo>
                  <a:lnTo>
                    <a:pt x="78" y="260"/>
                  </a:lnTo>
                  <a:lnTo>
                    <a:pt x="78" y="260"/>
                  </a:lnTo>
                  <a:lnTo>
                    <a:pt x="78" y="260"/>
                  </a:lnTo>
                  <a:lnTo>
                    <a:pt x="78" y="260"/>
                  </a:lnTo>
                  <a:lnTo>
                    <a:pt x="78" y="260"/>
                  </a:lnTo>
                  <a:lnTo>
                    <a:pt x="75" y="258"/>
                  </a:lnTo>
                  <a:lnTo>
                    <a:pt x="75" y="260"/>
                  </a:lnTo>
                  <a:lnTo>
                    <a:pt x="75" y="260"/>
                  </a:lnTo>
                  <a:lnTo>
                    <a:pt x="78" y="260"/>
                  </a:lnTo>
                  <a:lnTo>
                    <a:pt x="78" y="263"/>
                  </a:lnTo>
                  <a:lnTo>
                    <a:pt x="78" y="263"/>
                  </a:lnTo>
                  <a:lnTo>
                    <a:pt x="75" y="263"/>
                  </a:lnTo>
                  <a:lnTo>
                    <a:pt x="75" y="263"/>
                  </a:lnTo>
                  <a:lnTo>
                    <a:pt x="75" y="263"/>
                  </a:lnTo>
                  <a:lnTo>
                    <a:pt x="75" y="263"/>
                  </a:lnTo>
                  <a:lnTo>
                    <a:pt x="75" y="263"/>
                  </a:lnTo>
                  <a:lnTo>
                    <a:pt x="75" y="263"/>
                  </a:lnTo>
                  <a:lnTo>
                    <a:pt x="75" y="265"/>
                  </a:lnTo>
                  <a:lnTo>
                    <a:pt x="75" y="265"/>
                  </a:lnTo>
                  <a:lnTo>
                    <a:pt x="75" y="265"/>
                  </a:lnTo>
                  <a:lnTo>
                    <a:pt x="75" y="265"/>
                  </a:lnTo>
                  <a:lnTo>
                    <a:pt x="75" y="265"/>
                  </a:lnTo>
                  <a:lnTo>
                    <a:pt x="75" y="265"/>
                  </a:lnTo>
                  <a:lnTo>
                    <a:pt x="75" y="265"/>
                  </a:lnTo>
                  <a:lnTo>
                    <a:pt x="78" y="265"/>
                  </a:lnTo>
                  <a:lnTo>
                    <a:pt x="78" y="263"/>
                  </a:lnTo>
                  <a:lnTo>
                    <a:pt x="78" y="263"/>
                  </a:lnTo>
                  <a:lnTo>
                    <a:pt x="78" y="263"/>
                  </a:lnTo>
                  <a:lnTo>
                    <a:pt x="78" y="263"/>
                  </a:lnTo>
                  <a:lnTo>
                    <a:pt x="78" y="263"/>
                  </a:lnTo>
                  <a:lnTo>
                    <a:pt x="78" y="260"/>
                  </a:lnTo>
                  <a:close/>
                  <a:moveTo>
                    <a:pt x="141" y="298"/>
                  </a:moveTo>
                  <a:lnTo>
                    <a:pt x="141" y="298"/>
                  </a:lnTo>
                  <a:lnTo>
                    <a:pt x="141" y="296"/>
                  </a:lnTo>
                  <a:lnTo>
                    <a:pt x="139" y="296"/>
                  </a:lnTo>
                  <a:lnTo>
                    <a:pt x="141" y="296"/>
                  </a:lnTo>
                  <a:lnTo>
                    <a:pt x="141" y="293"/>
                  </a:lnTo>
                  <a:lnTo>
                    <a:pt x="139" y="293"/>
                  </a:lnTo>
                  <a:lnTo>
                    <a:pt x="139" y="296"/>
                  </a:lnTo>
                  <a:lnTo>
                    <a:pt x="139" y="296"/>
                  </a:lnTo>
                  <a:lnTo>
                    <a:pt x="139" y="296"/>
                  </a:lnTo>
                  <a:lnTo>
                    <a:pt x="139" y="296"/>
                  </a:lnTo>
                  <a:lnTo>
                    <a:pt x="139" y="296"/>
                  </a:lnTo>
                  <a:lnTo>
                    <a:pt x="139" y="296"/>
                  </a:lnTo>
                  <a:lnTo>
                    <a:pt x="139" y="296"/>
                  </a:lnTo>
                  <a:lnTo>
                    <a:pt x="139" y="296"/>
                  </a:lnTo>
                  <a:lnTo>
                    <a:pt x="139" y="296"/>
                  </a:lnTo>
                  <a:lnTo>
                    <a:pt x="139" y="296"/>
                  </a:lnTo>
                  <a:lnTo>
                    <a:pt x="139" y="296"/>
                  </a:lnTo>
                  <a:lnTo>
                    <a:pt x="139" y="298"/>
                  </a:lnTo>
                  <a:lnTo>
                    <a:pt x="141" y="298"/>
                  </a:lnTo>
                  <a:lnTo>
                    <a:pt x="141" y="298"/>
                  </a:lnTo>
                  <a:lnTo>
                    <a:pt x="141" y="298"/>
                  </a:lnTo>
                  <a:lnTo>
                    <a:pt x="141" y="298"/>
                  </a:lnTo>
                  <a:lnTo>
                    <a:pt x="141" y="298"/>
                  </a:lnTo>
                  <a:lnTo>
                    <a:pt x="141" y="298"/>
                  </a:lnTo>
                  <a:close/>
                  <a:moveTo>
                    <a:pt x="101" y="286"/>
                  </a:moveTo>
                  <a:lnTo>
                    <a:pt x="99" y="289"/>
                  </a:lnTo>
                  <a:lnTo>
                    <a:pt x="99" y="289"/>
                  </a:lnTo>
                  <a:lnTo>
                    <a:pt x="99" y="289"/>
                  </a:lnTo>
                  <a:lnTo>
                    <a:pt x="99" y="291"/>
                  </a:lnTo>
                  <a:lnTo>
                    <a:pt x="101" y="291"/>
                  </a:lnTo>
                  <a:lnTo>
                    <a:pt x="101" y="291"/>
                  </a:lnTo>
                  <a:lnTo>
                    <a:pt x="101" y="289"/>
                  </a:lnTo>
                  <a:lnTo>
                    <a:pt x="104" y="289"/>
                  </a:lnTo>
                  <a:lnTo>
                    <a:pt x="104" y="289"/>
                  </a:lnTo>
                  <a:lnTo>
                    <a:pt x="104" y="289"/>
                  </a:lnTo>
                  <a:lnTo>
                    <a:pt x="104" y="289"/>
                  </a:lnTo>
                  <a:lnTo>
                    <a:pt x="104" y="289"/>
                  </a:lnTo>
                  <a:lnTo>
                    <a:pt x="104" y="289"/>
                  </a:lnTo>
                  <a:lnTo>
                    <a:pt x="104" y="289"/>
                  </a:lnTo>
                  <a:lnTo>
                    <a:pt x="104" y="289"/>
                  </a:lnTo>
                  <a:lnTo>
                    <a:pt x="104" y="289"/>
                  </a:lnTo>
                  <a:lnTo>
                    <a:pt x="104" y="289"/>
                  </a:lnTo>
                  <a:lnTo>
                    <a:pt x="104" y="289"/>
                  </a:lnTo>
                  <a:lnTo>
                    <a:pt x="104" y="289"/>
                  </a:lnTo>
                  <a:lnTo>
                    <a:pt x="104" y="289"/>
                  </a:lnTo>
                  <a:lnTo>
                    <a:pt x="104" y="289"/>
                  </a:lnTo>
                  <a:lnTo>
                    <a:pt x="104" y="289"/>
                  </a:lnTo>
                  <a:lnTo>
                    <a:pt x="101" y="289"/>
                  </a:lnTo>
                  <a:lnTo>
                    <a:pt x="101" y="286"/>
                  </a:lnTo>
                  <a:lnTo>
                    <a:pt x="101" y="286"/>
                  </a:lnTo>
                  <a:close/>
                  <a:moveTo>
                    <a:pt x="106" y="289"/>
                  </a:moveTo>
                  <a:lnTo>
                    <a:pt x="106" y="291"/>
                  </a:lnTo>
                  <a:lnTo>
                    <a:pt x="106" y="291"/>
                  </a:lnTo>
                  <a:lnTo>
                    <a:pt x="106" y="291"/>
                  </a:lnTo>
                  <a:lnTo>
                    <a:pt x="106" y="291"/>
                  </a:lnTo>
                  <a:lnTo>
                    <a:pt x="106" y="291"/>
                  </a:lnTo>
                  <a:lnTo>
                    <a:pt x="108" y="291"/>
                  </a:lnTo>
                  <a:lnTo>
                    <a:pt x="108" y="291"/>
                  </a:lnTo>
                  <a:lnTo>
                    <a:pt x="108" y="289"/>
                  </a:lnTo>
                  <a:lnTo>
                    <a:pt x="108" y="289"/>
                  </a:lnTo>
                  <a:lnTo>
                    <a:pt x="108" y="289"/>
                  </a:lnTo>
                  <a:lnTo>
                    <a:pt x="108" y="289"/>
                  </a:lnTo>
                  <a:lnTo>
                    <a:pt x="108" y="289"/>
                  </a:lnTo>
                  <a:lnTo>
                    <a:pt x="108" y="289"/>
                  </a:lnTo>
                  <a:lnTo>
                    <a:pt x="106" y="289"/>
                  </a:lnTo>
                  <a:lnTo>
                    <a:pt x="108" y="286"/>
                  </a:lnTo>
                  <a:lnTo>
                    <a:pt x="108" y="286"/>
                  </a:lnTo>
                  <a:lnTo>
                    <a:pt x="108" y="286"/>
                  </a:lnTo>
                  <a:lnTo>
                    <a:pt x="106" y="286"/>
                  </a:lnTo>
                  <a:lnTo>
                    <a:pt x="106" y="286"/>
                  </a:lnTo>
                  <a:lnTo>
                    <a:pt x="106" y="286"/>
                  </a:lnTo>
                  <a:lnTo>
                    <a:pt x="106" y="286"/>
                  </a:lnTo>
                  <a:lnTo>
                    <a:pt x="106" y="286"/>
                  </a:lnTo>
                  <a:lnTo>
                    <a:pt x="106" y="286"/>
                  </a:lnTo>
                  <a:lnTo>
                    <a:pt x="106" y="289"/>
                  </a:lnTo>
                  <a:lnTo>
                    <a:pt x="106" y="289"/>
                  </a:lnTo>
                  <a:close/>
                  <a:moveTo>
                    <a:pt x="82" y="277"/>
                  </a:moveTo>
                  <a:lnTo>
                    <a:pt x="89" y="272"/>
                  </a:lnTo>
                  <a:lnTo>
                    <a:pt x="89" y="272"/>
                  </a:lnTo>
                  <a:lnTo>
                    <a:pt x="89" y="272"/>
                  </a:lnTo>
                  <a:lnTo>
                    <a:pt x="89" y="272"/>
                  </a:lnTo>
                  <a:lnTo>
                    <a:pt x="89" y="272"/>
                  </a:lnTo>
                  <a:lnTo>
                    <a:pt x="89" y="272"/>
                  </a:lnTo>
                  <a:lnTo>
                    <a:pt x="89" y="272"/>
                  </a:lnTo>
                  <a:lnTo>
                    <a:pt x="92" y="272"/>
                  </a:lnTo>
                  <a:lnTo>
                    <a:pt x="92" y="270"/>
                  </a:lnTo>
                  <a:lnTo>
                    <a:pt x="92" y="270"/>
                  </a:lnTo>
                  <a:lnTo>
                    <a:pt x="92" y="267"/>
                  </a:lnTo>
                  <a:lnTo>
                    <a:pt x="92" y="267"/>
                  </a:lnTo>
                  <a:lnTo>
                    <a:pt x="92" y="265"/>
                  </a:lnTo>
                  <a:lnTo>
                    <a:pt x="92" y="265"/>
                  </a:lnTo>
                  <a:lnTo>
                    <a:pt x="89" y="265"/>
                  </a:lnTo>
                  <a:lnTo>
                    <a:pt x="89" y="265"/>
                  </a:lnTo>
                  <a:lnTo>
                    <a:pt x="89" y="265"/>
                  </a:lnTo>
                  <a:lnTo>
                    <a:pt x="89" y="265"/>
                  </a:lnTo>
                  <a:lnTo>
                    <a:pt x="89" y="263"/>
                  </a:lnTo>
                  <a:lnTo>
                    <a:pt x="89" y="263"/>
                  </a:lnTo>
                  <a:lnTo>
                    <a:pt x="87" y="263"/>
                  </a:lnTo>
                  <a:lnTo>
                    <a:pt x="87" y="263"/>
                  </a:lnTo>
                  <a:lnTo>
                    <a:pt x="87" y="263"/>
                  </a:lnTo>
                  <a:lnTo>
                    <a:pt x="85" y="263"/>
                  </a:lnTo>
                  <a:lnTo>
                    <a:pt x="85" y="263"/>
                  </a:lnTo>
                  <a:lnTo>
                    <a:pt x="87" y="263"/>
                  </a:lnTo>
                  <a:lnTo>
                    <a:pt x="87" y="265"/>
                  </a:lnTo>
                  <a:lnTo>
                    <a:pt x="87" y="265"/>
                  </a:lnTo>
                  <a:lnTo>
                    <a:pt x="85" y="265"/>
                  </a:lnTo>
                  <a:lnTo>
                    <a:pt x="85" y="265"/>
                  </a:lnTo>
                  <a:lnTo>
                    <a:pt x="85" y="265"/>
                  </a:lnTo>
                  <a:lnTo>
                    <a:pt x="85" y="265"/>
                  </a:lnTo>
                  <a:lnTo>
                    <a:pt x="85" y="267"/>
                  </a:lnTo>
                  <a:lnTo>
                    <a:pt x="82" y="267"/>
                  </a:lnTo>
                  <a:lnTo>
                    <a:pt x="82" y="267"/>
                  </a:lnTo>
                  <a:lnTo>
                    <a:pt x="82" y="267"/>
                  </a:lnTo>
                  <a:lnTo>
                    <a:pt x="82" y="267"/>
                  </a:lnTo>
                  <a:lnTo>
                    <a:pt x="82" y="270"/>
                  </a:lnTo>
                  <a:lnTo>
                    <a:pt x="80" y="270"/>
                  </a:lnTo>
                  <a:lnTo>
                    <a:pt x="78" y="270"/>
                  </a:lnTo>
                  <a:lnTo>
                    <a:pt x="78" y="272"/>
                  </a:lnTo>
                  <a:lnTo>
                    <a:pt x="80" y="275"/>
                  </a:lnTo>
                  <a:lnTo>
                    <a:pt x="80" y="272"/>
                  </a:lnTo>
                  <a:lnTo>
                    <a:pt x="80" y="275"/>
                  </a:lnTo>
                  <a:lnTo>
                    <a:pt x="80" y="275"/>
                  </a:lnTo>
                  <a:lnTo>
                    <a:pt x="80" y="275"/>
                  </a:lnTo>
                  <a:lnTo>
                    <a:pt x="80" y="275"/>
                  </a:lnTo>
                  <a:lnTo>
                    <a:pt x="80" y="275"/>
                  </a:lnTo>
                  <a:lnTo>
                    <a:pt x="80" y="277"/>
                  </a:lnTo>
                  <a:lnTo>
                    <a:pt x="80" y="277"/>
                  </a:lnTo>
                  <a:lnTo>
                    <a:pt x="82" y="277"/>
                  </a:lnTo>
                  <a:lnTo>
                    <a:pt x="82" y="277"/>
                  </a:lnTo>
                  <a:close/>
                  <a:moveTo>
                    <a:pt x="115" y="272"/>
                  </a:moveTo>
                  <a:lnTo>
                    <a:pt x="115" y="270"/>
                  </a:lnTo>
                  <a:lnTo>
                    <a:pt x="115" y="270"/>
                  </a:lnTo>
                  <a:lnTo>
                    <a:pt x="115" y="270"/>
                  </a:lnTo>
                  <a:lnTo>
                    <a:pt x="113" y="272"/>
                  </a:lnTo>
                  <a:lnTo>
                    <a:pt x="113" y="272"/>
                  </a:lnTo>
                  <a:lnTo>
                    <a:pt x="113" y="272"/>
                  </a:lnTo>
                  <a:lnTo>
                    <a:pt x="113" y="275"/>
                  </a:lnTo>
                  <a:lnTo>
                    <a:pt x="113" y="275"/>
                  </a:lnTo>
                  <a:lnTo>
                    <a:pt x="113" y="275"/>
                  </a:lnTo>
                  <a:lnTo>
                    <a:pt x="113" y="275"/>
                  </a:lnTo>
                  <a:lnTo>
                    <a:pt x="113" y="275"/>
                  </a:lnTo>
                  <a:lnTo>
                    <a:pt x="113" y="275"/>
                  </a:lnTo>
                  <a:lnTo>
                    <a:pt x="113" y="275"/>
                  </a:lnTo>
                  <a:lnTo>
                    <a:pt x="113" y="277"/>
                  </a:lnTo>
                  <a:lnTo>
                    <a:pt x="113" y="277"/>
                  </a:lnTo>
                  <a:lnTo>
                    <a:pt x="113" y="275"/>
                  </a:lnTo>
                  <a:lnTo>
                    <a:pt x="113" y="275"/>
                  </a:lnTo>
                  <a:lnTo>
                    <a:pt x="115" y="275"/>
                  </a:lnTo>
                  <a:lnTo>
                    <a:pt x="115" y="275"/>
                  </a:lnTo>
                  <a:lnTo>
                    <a:pt x="115" y="275"/>
                  </a:lnTo>
                  <a:lnTo>
                    <a:pt x="118" y="275"/>
                  </a:lnTo>
                  <a:lnTo>
                    <a:pt x="118" y="275"/>
                  </a:lnTo>
                  <a:lnTo>
                    <a:pt x="118" y="272"/>
                  </a:lnTo>
                  <a:lnTo>
                    <a:pt x="118" y="272"/>
                  </a:lnTo>
                  <a:lnTo>
                    <a:pt x="118" y="272"/>
                  </a:lnTo>
                  <a:lnTo>
                    <a:pt x="115" y="272"/>
                  </a:lnTo>
                  <a:lnTo>
                    <a:pt x="115" y="272"/>
                  </a:lnTo>
                  <a:lnTo>
                    <a:pt x="115" y="272"/>
                  </a:lnTo>
                  <a:lnTo>
                    <a:pt x="115" y="272"/>
                  </a:lnTo>
                  <a:close/>
                  <a:moveTo>
                    <a:pt x="123" y="331"/>
                  </a:moveTo>
                  <a:lnTo>
                    <a:pt x="123" y="331"/>
                  </a:lnTo>
                  <a:lnTo>
                    <a:pt x="120" y="331"/>
                  </a:lnTo>
                  <a:lnTo>
                    <a:pt x="120" y="331"/>
                  </a:lnTo>
                  <a:lnTo>
                    <a:pt x="120" y="329"/>
                  </a:lnTo>
                  <a:lnTo>
                    <a:pt x="120" y="329"/>
                  </a:lnTo>
                  <a:lnTo>
                    <a:pt x="118" y="327"/>
                  </a:lnTo>
                  <a:lnTo>
                    <a:pt x="115" y="327"/>
                  </a:lnTo>
                  <a:lnTo>
                    <a:pt x="115" y="327"/>
                  </a:lnTo>
                  <a:lnTo>
                    <a:pt x="113" y="327"/>
                  </a:lnTo>
                  <a:lnTo>
                    <a:pt x="111" y="327"/>
                  </a:lnTo>
                  <a:lnTo>
                    <a:pt x="108" y="327"/>
                  </a:lnTo>
                  <a:lnTo>
                    <a:pt x="106" y="327"/>
                  </a:lnTo>
                  <a:lnTo>
                    <a:pt x="104" y="329"/>
                  </a:lnTo>
                  <a:lnTo>
                    <a:pt x="99" y="329"/>
                  </a:lnTo>
                  <a:lnTo>
                    <a:pt x="97" y="329"/>
                  </a:lnTo>
                  <a:lnTo>
                    <a:pt x="92" y="331"/>
                  </a:lnTo>
                  <a:lnTo>
                    <a:pt x="89" y="331"/>
                  </a:lnTo>
                  <a:lnTo>
                    <a:pt x="87" y="334"/>
                  </a:lnTo>
                  <a:lnTo>
                    <a:pt x="87" y="334"/>
                  </a:lnTo>
                  <a:lnTo>
                    <a:pt x="85" y="336"/>
                  </a:lnTo>
                  <a:lnTo>
                    <a:pt x="82" y="338"/>
                  </a:lnTo>
                  <a:lnTo>
                    <a:pt x="82" y="338"/>
                  </a:lnTo>
                  <a:lnTo>
                    <a:pt x="82" y="341"/>
                  </a:lnTo>
                  <a:lnTo>
                    <a:pt x="80" y="343"/>
                  </a:lnTo>
                  <a:lnTo>
                    <a:pt x="82" y="343"/>
                  </a:lnTo>
                  <a:lnTo>
                    <a:pt x="82" y="346"/>
                  </a:lnTo>
                  <a:lnTo>
                    <a:pt x="85" y="346"/>
                  </a:lnTo>
                  <a:lnTo>
                    <a:pt x="85" y="348"/>
                  </a:lnTo>
                  <a:lnTo>
                    <a:pt x="87" y="348"/>
                  </a:lnTo>
                  <a:lnTo>
                    <a:pt x="87" y="348"/>
                  </a:lnTo>
                  <a:lnTo>
                    <a:pt x="89" y="348"/>
                  </a:lnTo>
                  <a:lnTo>
                    <a:pt x="89" y="346"/>
                  </a:lnTo>
                  <a:lnTo>
                    <a:pt x="94" y="346"/>
                  </a:lnTo>
                  <a:lnTo>
                    <a:pt x="97" y="346"/>
                  </a:lnTo>
                  <a:lnTo>
                    <a:pt x="99" y="346"/>
                  </a:lnTo>
                  <a:lnTo>
                    <a:pt x="101" y="346"/>
                  </a:lnTo>
                  <a:lnTo>
                    <a:pt x="104" y="346"/>
                  </a:lnTo>
                  <a:lnTo>
                    <a:pt x="106" y="346"/>
                  </a:lnTo>
                  <a:lnTo>
                    <a:pt x="111" y="343"/>
                  </a:lnTo>
                  <a:lnTo>
                    <a:pt x="113" y="341"/>
                  </a:lnTo>
                  <a:lnTo>
                    <a:pt x="115" y="343"/>
                  </a:lnTo>
                  <a:lnTo>
                    <a:pt x="115" y="341"/>
                  </a:lnTo>
                  <a:lnTo>
                    <a:pt x="115" y="341"/>
                  </a:lnTo>
                  <a:lnTo>
                    <a:pt x="118" y="341"/>
                  </a:lnTo>
                  <a:lnTo>
                    <a:pt x="118" y="341"/>
                  </a:lnTo>
                  <a:lnTo>
                    <a:pt x="118" y="338"/>
                  </a:lnTo>
                  <a:lnTo>
                    <a:pt x="118" y="338"/>
                  </a:lnTo>
                  <a:lnTo>
                    <a:pt x="120" y="336"/>
                  </a:lnTo>
                  <a:lnTo>
                    <a:pt x="120" y="336"/>
                  </a:lnTo>
                  <a:lnTo>
                    <a:pt x="120" y="336"/>
                  </a:lnTo>
                  <a:lnTo>
                    <a:pt x="123" y="334"/>
                  </a:lnTo>
                  <a:lnTo>
                    <a:pt x="123" y="334"/>
                  </a:lnTo>
                  <a:lnTo>
                    <a:pt x="123" y="334"/>
                  </a:lnTo>
                  <a:lnTo>
                    <a:pt x="120" y="334"/>
                  </a:lnTo>
                  <a:lnTo>
                    <a:pt x="120" y="334"/>
                  </a:lnTo>
                  <a:lnTo>
                    <a:pt x="123" y="331"/>
                  </a:lnTo>
                  <a:lnTo>
                    <a:pt x="123" y="331"/>
                  </a:lnTo>
                  <a:lnTo>
                    <a:pt x="123" y="331"/>
                  </a:lnTo>
                  <a:lnTo>
                    <a:pt x="123" y="331"/>
                  </a:lnTo>
                  <a:lnTo>
                    <a:pt x="123" y="331"/>
                  </a:lnTo>
                  <a:close/>
                  <a:moveTo>
                    <a:pt x="101" y="286"/>
                  </a:moveTo>
                  <a:lnTo>
                    <a:pt x="101" y="286"/>
                  </a:lnTo>
                  <a:lnTo>
                    <a:pt x="101" y="286"/>
                  </a:lnTo>
                  <a:lnTo>
                    <a:pt x="101" y="286"/>
                  </a:lnTo>
                  <a:lnTo>
                    <a:pt x="101" y="286"/>
                  </a:lnTo>
                  <a:lnTo>
                    <a:pt x="101" y="286"/>
                  </a:lnTo>
                  <a:lnTo>
                    <a:pt x="101" y="286"/>
                  </a:lnTo>
                  <a:lnTo>
                    <a:pt x="104" y="286"/>
                  </a:lnTo>
                  <a:lnTo>
                    <a:pt x="104" y="286"/>
                  </a:lnTo>
                  <a:lnTo>
                    <a:pt x="104" y="286"/>
                  </a:lnTo>
                  <a:lnTo>
                    <a:pt x="104" y="286"/>
                  </a:lnTo>
                  <a:lnTo>
                    <a:pt x="104" y="286"/>
                  </a:lnTo>
                  <a:lnTo>
                    <a:pt x="104" y="286"/>
                  </a:lnTo>
                  <a:lnTo>
                    <a:pt x="104" y="286"/>
                  </a:lnTo>
                  <a:lnTo>
                    <a:pt x="104" y="284"/>
                  </a:lnTo>
                  <a:lnTo>
                    <a:pt x="104" y="284"/>
                  </a:lnTo>
                  <a:lnTo>
                    <a:pt x="104" y="284"/>
                  </a:lnTo>
                  <a:lnTo>
                    <a:pt x="104" y="284"/>
                  </a:lnTo>
                  <a:lnTo>
                    <a:pt x="104" y="284"/>
                  </a:lnTo>
                  <a:lnTo>
                    <a:pt x="101" y="284"/>
                  </a:lnTo>
                  <a:lnTo>
                    <a:pt x="101" y="284"/>
                  </a:lnTo>
                  <a:lnTo>
                    <a:pt x="101" y="284"/>
                  </a:lnTo>
                  <a:lnTo>
                    <a:pt x="101" y="284"/>
                  </a:lnTo>
                  <a:lnTo>
                    <a:pt x="101" y="284"/>
                  </a:lnTo>
                  <a:lnTo>
                    <a:pt x="101" y="284"/>
                  </a:lnTo>
                  <a:lnTo>
                    <a:pt x="101" y="284"/>
                  </a:lnTo>
                  <a:lnTo>
                    <a:pt x="101" y="284"/>
                  </a:lnTo>
                  <a:lnTo>
                    <a:pt x="101" y="284"/>
                  </a:lnTo>
                  <a:lnTo>
                    <a:pt x="101" y="284"/>
                  </a:lnTo>
                  <a:lnTo>
                    <a:pt x="101" y="286"/>
                  </a:lnTo>
                  <a:close/>
                  <a:moveTo>
                    <a:pt x="118" y="277"/>
                  </a:moveTo>
                  <a:lnTo>
                    <a:pt x="118" y="277"/>
                  </a:lnTo>
                  <a:lnTo>
                    <a:pt x="118" y="277"/>
                  </a:lnTo>
                  <a:lnTo>
                    <a:pt x="118" y="277"/>
                  </a:lnTo>
                  <a:lnTo>
                    <a:pt x="118" y="277"/>
                  </a:lnTo>
                  <a:lnTo>
                    <a:pt x="115" y="277"/>
                  </a:lnTo>
                  <a:lnTo>
                    <a:pt x="115" y="277"/>
                  </a:lnTo>
                  <a:lnTo>
                    <a:pt x="115" y="277"/>
                  </a:lnTo>
                  <a:lnTo>
                    <a:pt x="115" y="277"/>
                  </a:lnTo>
                  <a:lnTo>
                    <a:pt x="113" y="277"/>
                  </a:lnTo>
                  <a:lnTo>
                    <a:pt x="113" y="277"/>
                  </a:lnTo>
                  <a:lnTo>
                    <a:pt x="113" y="277"/>
                  </a:lnTo>
                  <a:lnTo>
                    <a:pt x="113" y="277"/>
                  </a:lnTo>
                  <a:lnTo>
                    <a:pt x="113" y="277"/>
                  </a:lnTo>
                  <a:lnTo>
                    <a:pt x="113" y="277"/>
                  </a:lnTo>
                  <a:lnTo>
                    <a:pt x="113" y="277"/>
                  </a:lnTo>
                  <a:lnTo>
                    <a:pt x="113" y="277"/>
                  </a:lnTo>
                  <a:lnTo>
                    <a:pt x="113" y="279"/>
                  </a:lnTo>
                  <a:lnTo>
                    <a:pt x="113" y="279"/>
                  </a:lnTo>
                  <a:lnTo>
                    <a:pt x="115" y="279"/>
                  </a:lnTo>
                  <a:lnTo>
                    <a:pt x="115" y="277"/>
                  </a:lnTo>
                  <a:lnTo>
                    <a:pt x="115" y="277"/>
                  </a:lnTo>
                  <a:lnTo>
                    <a:pt x="115" y="279"/>
                  </a:lnTo>
                  <a:lnTo>
                    <a:pt x="115" y="279"/>
                  </a:lnTo>
                  <a:lnTo>
                    <a:pt x="115" y="279"/>
                  </a:lnTo>
                  <a:lnTo>
                    <a:pt x="115" y="279"/>
                  </a:lnTo>
                  <a:lnTo>
                    <a:pt x="118" y="279"/>
                  </a:lnTo>
                  <a:lnTo>
                    <a:pt x="118" y="279"/>
                  </a:lnTo>
                  <a:lnTo>
                    <a:pt x="118" y="279"/>
                  </a:lnTo>
                  <a:lnTo>
                    <a:pt x="118" y="279"/>
                  </a:lnTo>
                  <a:lnTo>
                    <a:pt x="118" y="279"/>
                  </a:lnTo>
                  <a:lnTo>
                    <a:pt x="118" y="279"/>
                  </a:lnTo>
                  <a:lnTo>
                    <a:pt x="118" y="277"/>
                  </a:lnTo>
                  <a:lnTo>
                    <a:pt x="118" y="277"/>
                  </a:lnTo>
                  <a:lnTo>
                    <a:pt x="120" y="277"/>
                  </a:lnTo>
                  <a:lnTo>
                    <a:pt x="120" y="277"/>
                  </a:lnTo>
                  <a:lnTo>
                    <a:pt x="118" y="277"/>
                  </a:lnTo>
                  <a:lnTo>
                    <a:pt x="118" y="277"/>
                  </a:lnTo>
                  <a:close/>
                  <a:moveTo>
                    <a:pt x="130" y="277"/>
                  </a:moveTo>
                  <a:lnTo>
                    <a:pt x="130" y="277"/>
                  </a:lnTo>
                  <a:lnTo>
                    <a:pt x="130" y="277"/>
                  </a:lnTo>
                  <a:lnTo>
                    <a:pt x="130" y="277"/>
                  </a:lnTo>
                  <a:lnTo>
                    <a:pt x="127" y="277"/>
                  </a:lnTo>
                  <a:lnTo>
                    <a:pt x="127" y="277"/>
                  </a:lnTo>
                  <a:lnTo>
                    <a:pt x="127" y="277"/>
                  </a:lnTo>
                  <a:lnTo>
                    <a:pt x="127" y="275"/>
                  </a:lnTo>
                  <a:lnTo>
                    <a:pt x="127" y="275"/>
                  </a:lnTo>
                  <a:lnTo>
                    <a:pt x="127" y="275"/>
                  </a:lnTo>
                  <a:lnTo>
                    <a:pt x="127" y="275"/>
                  </a:lnTo>
                  <a:lnTo>
                    <a:pt x="127" y="275"/>
                  </a:lnTo>
                  <a:lnTo>
                    <a:pt x="125" y="275"/>
                  </a:lnTo>
                  <a:lnTo>
                    <a:pt x="125" y="275"/>
                  </a:lnTo>
                  <a:lnTo>
                    <a:pt x="125" y="277"/>
                  </a:lnTo>
                  <a:lnTo>
                    <a:pt x="125" y="277"/>
                  </a:lnTo>
                  <a:lnTo>
                    <a:pt x="125" y="277"/>
                  </a:lnTo>
                  <a:lnTo>
                    <a:pt x="125" y="277"/>
                  </a:lnTo>
                  <a:lnTo>
                    <a:pt x="125" y="277"/>
                  </a:lnTo>
                  <a:lnTo>
                    <a:pt x="125" y="277"/>
                  </a:lnTo>
                  <a:lnTo>
                    <a:pt x="127" y="277"/>
                  </a:lnTo>
                  <a:lnTo>
                    <a:pt x="127" y="277"/>
                  </a:lnTo>
                  <a:lnTo>
                    <a:pt x="125" y="277"/>
                  </a:lnTo>
                  <a:lnTo>
                    <a:pt x="127" y="277"/>
                  </a:lnTo>
                  <a:lnTo>
                    <a:pt x="127" y="277"/>
                  </a:lnTo>
                  <a:lnTo>
                    <a:pt x="127" y="277"/>
                  </a:lnTo>
                  <a:lnTo>
                    <a:pt x="127" y="279"/>
                  </a:lnTo>
                  <a:lnTo>
                    <a:pt x="127" y="279"/>
                  </a:lnTo>
                  <a:lnTo>
                    <a:pt x="127" y="279"/>
                  </a:lnTo>
                  <a:lnTo>
                    <a:pt x="127" y="277"/>
                  </a:lnTo>
                  <a:lnTo>
                    <a:pt x="130" y="277"/>
                  </a:lnTo>
                  <a:lnTo>
                    <a:pt x="127" y="277"/>
                  </a:lnTo>
                  <a:lnTo>
                    <a:pt x="127" y="277"/>
                  </a:lnTo>
                  <a:lnTo>
                    <a:pt x="130" y="277"/>
                  </a:lnTo>
                  <a:lnTo>
                    <a:pt x="130" y="277"/>
                  </a:lnTo>
                  <a:lnTo>
                    <a:pt x="130" y="277"/>
                  </a:lnTo>
                  <a:lnTo>
                    <a:pt x="130" y="277"/>
                  </a:lnTo>
                  <a:lnTo>
                    <a:pt x="130" y="277"/>
                  </a:lnTo>
                  <a:lnTo>
                    <a:pt x="130" y="277"/>
                  </a:lnTo>
                  <a:close/>
                  <a:moveTo>
                    <a:pt x="137" y="267"/>
                  </a:moveTo>
                  <a:lnTo>
                    <a:pt x="134" y="267"/>
                  </a:lnTo>
                  <a:lnTo>
                    <a:pt x="134" y="267"/>
                  </a:lnTo>
                  <a:lnTo>
                    <a:pt x="132" y="267"/>
                  </a:lnTo>
                  <a:lnTo>
                    <a:pt x="132" y="267"/>
                  </a:lnTo>
                  <a:lnTo>
                    <a:pt x="130" y="270"/>
                  </a:lnTo>
                  <a:lnTo>
                    <a:pt x="132" y="270"/>
                  </a:lnTo>
                  <a:lnTo>
                    <a:pt x="132" y="270"/>
                  </a:lnTo>
                  <a:lnTo>
                    <a:pt x="132" y="270"/>
                  </a:lnTo>
                  <a:lnTo>
                    <a:pt x="132" y="270"/>
                  </a:lnTo>
                  <a:lnTo>
                    <a:pt x="132" y="270"/>
                  </a:lnTo>
                  <a:lnTo>
                    <a:pt x="132" y="272"/>
                  </a:lnTo>
                  <a:lnTo>
                    <a:pt x="132" y="272"/>
                  </a:lnTo>
                  <a:lnTo>
                    <a:pt x="134" y="272"/>
                  </a:lnTo>
                  <a:lnTo>
                    <a:pt x="137" y="272"/>
                  </a:lnTo>
                  <a:lnTo>
                    <a:pt x="137" y="272"/>
                  </a:lnTo>
                  <a:lnTo>
                    <a:pt x="137" y="270"/>
                  </a:lnTo>
                  <a:lnTo>
                    <a:pt x="137" y="270"/>
                  </a:lnTo>
                  <a:lnTo>
                    <a:pt x="137" y="267"/>
                  </a:lnTo>
                  <a:lnTo>
                    <a:pt x="137" y="267"/>
                  </a:lnTo>
                  <a:close/>
                  <a:moveTo>
                    <a:pt x="111" y="277"/>
                  </a:moveTo>
                  <a:lnTo>
                    <a:pt x="111" y="277"/>
                  </a:lnTo>
                  <a:lnTo>
                    <a:pt x="111" y="277"/>
                  </a:lnTo>
                  <a:lnTo>
                    <a:pt x="111" y="275"/>
                  </a:lnTo>
                  <a:lnTo>
                    <a:pt x="111" y="275"/>
                  </a:lnTo>
                  <a:lnTo>
                    <a:pt x="111" y="275"/>
                  </a:lnTo>
                  <a:lnTo>
                    <a:pt x="108" y="272"/>
                  </a:lnTo>
                  <a:lnTo>
                    <a:pt x="108" y="272"/>
                  </a:lnTo>
                  <a:lnTo>
                    <a:pt x="108" y="272"/>
                  </a:lnTo>
                  <a:lnTo>
                    <a:pt x="108" y="272"/>
                  </a:lnTo>
                  <a:lnTo>
                    <a:pt x="106" y="275"/>
                  </a:lnTo>
                  <a:lnTo>
                    <a:pt x="106" y="275"/>
                  </a:lnTo>
                  <a:lnTo>
                    <a:pt x="106" y="275"/>
                  </a:lnTo>
                  <a:lnTo>
                    <a:pt x="106" y="277"/>
                  </a:lnTo>
                  <a:lnTo>
                    <a:pt x="106" y="277"/>
                  </a:lnTo>
                  <a:lnTo>
                    <a:pt x="106" y="277"/>
                  </a:lnTo>
                  <a:lnTo>
                    <a:pt x="106" y="277"/>
                  </a:lnTo>
                  <a:lnTo>
                    <a:pt x="108" y="277"/>
                  </a:lnTo>
                  <a:lnTo>
                    <a:pt x="108" y="279"/>
                  </a:lnTo>
                  <a:lnTo>
                    <a:pt x="108" y="279"/>
                  </a:lnTo>
                  <a:lnTo>
                    <a:pt x="108" y="279"/>
                  </a:lnTo>
                  <a:lnTo>
                    <a:pt x="108" y="279"/>
                  </a:lnTo>
                  <a:lnTo>
                    <a:pt x="108" y="279"/>
                  </a:lnTo>
                  <a:lnTo>
                    <a:pt x="108" y="279"/>
                  </a:lnTo>
                  <a:lnTo>
                    <a:pt x="108" y="279"/>
                  </a:lnTo>
                  <a:lnTo>
                    <a:pt x="111" y="279"/>
                  </a:lnTo>
                  <a:lnTo>
                    <a:pt x="111" y="279"/>
                  </a:lnTo>
                  <a:lnTo>
                    <a:pt x="111" y="279"/>
                  </a:lnTo>
                  <a:lnTo>
                    <a:pt x="111" y="279"/>
                  </a:lnTo>
                  <a:lnTo>
                    <a:pt x="111" y="279"/>
                  </a:lnTo>
                  <a:lnTo>
                    <a:pt x="111" y="279"/>
                  </a:lnTo>
                  <a:lnTo>
                    <a:pt x="113" y="279"/>
                  </a:lnTo>
                  <a:lnTo>
                    <a:pt x="113" y="279"/>
                  </a:lnTo>
                  <a:lnTo>
                    <a:pt x="113" y="279"/>
                  </a:lnTo>
                  <a:lnTo>
                    <a:pt x="113" y="279"/>
                  </a:lnTo>
                  <a:lnTo>
                    <a:pt x="113" y="279"/>
                  </a:lnTo>
                  <a:lnTo>
                    <a:pt x="113" y="279"/>
                  </a:lnTo>
                  <a:lnTo>
                    <a:pt x="111" y="277"/>
                  </a:lnTo>
                  <a:lnTo>
                    <a:pt x="111" y="277"/>
                  </a:lnTo>
                  <a:close/>
                  <a:moveTo>
                    <a:pt x="118" y="286"/>
                  </a:moveTo>
                  <a:lnTo>
                    <a:pt x="118" y="286"/>
                  </a:lnTo>
                  <a:lnTo>
                    <a:pt x="118" y="286"/>
                  </a:lnTo>
                  <a:lnTo>
                    <a:pt x="118" y="286"/>
                  </a:lnTo>
                  <a:lnTo>
                    <a:pt x="118" y="286"/>
                  </a:lnTo>
                  <a:lnTo>
                    <a:pt x="118" y="289"/>
                  </a:lnTo>
                  <a:lnTo>
                    <a:pt x="118" y="289"/>
                  </a:lnTo>
                  <a:lnTo>
                    <a:pt x="118" y="289"/>
                  </a:lnTo>
                  <a:lnTo>
                    <a:pt x="118" y="289"/>
                  </a:lnTo>
                  <a:lnTo>
                    <a:pt x="118" y="289"/>
                  </a:lnTo>
                  <a:lnTo>
                    <a:pt x="118" y="289"/>
                  </a:lnTo>
                  <a:lnTo>
                    <a:pt x="120" y="289"/>
                  </a:lnTo>
                  <a:lnTo>
                    <a:pt x="120" y="289"/>
                  </a:lnTo>
                  <a:lnTo>
                    <a:pt x="120" y="289"/>
                  </a:lnTo>
                  <a:lnTo>
                    <a:pt x="120" y="289"/>
                  </a:lnTo>
                  <a:lnTo>
                    <a:pt x="120" y="286"/>
                  </a:lnTo>
                  <a:lnTo>
                    <a:pt x="120" y="286"/>
                  </a:lnTo>
                  <a:lnTo>
                    <a:pt x="120" y="286"/>
                  </a:lnTo>
                  <a:lnTo>
                    <a:pt x="120" y="286"/>
                  </a:lnTo>
                  <a:lnTo>
                    <a:pt x="118" y="284"/>
                  </a:lnTo>
                  <a:lnTo>
                    <a:pt x="118" y="286"/>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12" name="Google Shape;812;p50"/>
            <p:cNvSpPr/>
            <p:nvPr/>
          </p:nvSpPr>
          <p:spPr>
            <a:xfrm>
              <a:off x="9051593" y="4899678"/>
              <a:ext cx="23511" cy="12374"/>
            </a:xfrm>
            <a:custGeom>
              <a:pathLst>
                <a:path extrusionOk="0" h="10" w="19">
                  <a:moveTo>
                    <a:pt x="19" y="5"/>
                  </a:moveTo>
                  <a:lnTo>
                    <a:pt x="19" y="5"/>
                  </a:lnTo>
                  <a:lnTo>
                    <a:pt x="17" y="5"/>
                  </a:lnTo>
                  <a:lnTo>
                    <a:pt x="17" y="3"/>
                  </a:lnTo>
                  <a:lnTo>
                    <a:pt x="12" y="0"/>
                  </a:lnTo>
                  <a:lnTo>
                    <a:pt x="10" y="0"/>
                  </a:lnTo>
                  <a:lnTo>
                    <a:pt x="10" y="0"/>
                  </a:lnTo>
                  <a:lnTo>
                    <a:pt x="7" y="0"/>
                  </a:lnTo>
                  <a:lnTo>
                    <a:pt x="7" y="3"/>
                  </a:lnTo>
                  <a:lnTo>
                    <a:pt x="5" y="3"/>
                  </a:lnTo>
                  <a:lnTo>
                    <a:pt x="5" y="3"/>
                  </a:lnTo>
                  <a:lnTo>
                    <a:pt x="5" y="3"/>
                  </a:lnTo>
                  <a:lnTo>
                    <a:pt x="2" y="3"/>
                  </a:lnTo>
                  <a:lnTo>
                    <a:pt x="2" y="3"/>
                  </a:lnTo>
                  <a:lnTo>
                    <a:pt x="2" y="3"/>
                  </a:lnTo>
                  <a:lnTo>
                    <a:pt x="2" y="5"/>
                  </a:lnTo>
                  <a:lnTo>
                    <a:pt x="0" y="7"/>
                  </a:lnTo>
                  <a:lnTo>
                    <a:pt x="0" y="7"/>
                  </a:lnTo>
                  <a:lnTo>
                    <a:pt x="0" y="7"/>
                  </a:lnTo>
                  <a:lnTo>
                    <a:pt x="2" y="7"/>
                  </a:lnTo>
                  <a:lnTo>
                    <a:pt x="5" y="7"/>
                  </a:lnTo>
                  <a:lnTo>
                    <a:pt x="5" y="7"/>
                  </a:lnTo>
                  <a:lnTo>
                    <a:pt x="7" y="10"/>
                  </a:lnTo>
                  <a:lnTo>
                    <a:pt x="7" y="10"/>
                  </a:lnTo>
                  <a:lnTo>
                    <a:pt x="7" y="10"/>
                  </a:lnTo>
                  <a:lnTo>
                    <a:pt x="7" y="10"/>
                  </a:lnTo>
                  <a:lnTo>
                    <a:pt x="10" y="10"/>
                  </a:lnTo>
                  <a:lnTo>
                    <a:pt x="10" y="10"/>
                  </a:lnTo>
                  <a:lnTo>
                    <a:pt x="12" y="10"/>
                  </a:lnTo>
                  <a:lnTo>
                    <a:pt x="12" y="10"/>
                  </a:lnTo>
                  <a:lnTo>
                    <a:pt x="12" y="10"/>
                  </a:lnTo>
                  <a:lnTo>
                    <a:pt x="12" y="10"/>
                  </a:lnTo>
                  <a:lnTo>
                    <a:pt x="14" y="7"/>
                  </a:lnTo>
                  <a:lnTo>
                    <a:pt x="14" y="7"/>
                  </a:lnTo>
                  <a:lnTo>
                    <a:pt x="17" y="7"/>
                  </a:lnTo>
                  <a:lnTo>
                    <a:pt x="17" y="7"/>
                  </a:lnTo>
                  <a:lnTo>
                    <a:pt x="19" y="7"/>
                  </a:lnTo>
                  <a:lnTo>
                    <a:pt x="19" y="5"/>
                  </a:lnTo>
                  <a:lnTo>
                    <a:pt x="19" y="5"/>
                  </a:lnTo>
                  <a:lnTo>
                    <a:pt x="19" y="5"/>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13" name="Google Shape;813;p50"/>
            <p:cNvSpPr/>
            <p:nvPr/>
          </p:nvSpPr>
          <p:spPr>
            <a:xfrm>
              <a:off x="5735313" y="1936063"/>
              <a:ext cx="921876" cy="638507"/>
            </a:xfrm>
            <a:custGeom>
              <a:pathLst>
                <a:path extrusionOk="0" h="516" w="745">
                  <a:moveTo>
                    <a:pt x="743" y="332"/>
                  </a:moveTo>
                  <a:lnTo>
                    <a:pt x="743" y="329"/>
                  </a:lnTo>
                  <a:lnTo>
                    <a:pt x="743" y="329"/>
                  </a:lnTo>
                  <a:lnTo>
                    <a:pt x="743" y="329"/>
                  </a:lnTo>
                  <a:lnTo>
                    <a:pt x="741" y="329"/>
                  </a:lnTo>
                  <a:lnTo>
                    <a:pt x="741" y="327"/>
                  </a:lnTo>
                  <a:lnTo>
                    <a:pt x="738" y="327"/>
                  </a:lnTo>
                  <a:lnTo>
                    <a:pt x="734" y="327"/>
                  </a:lnTo>
                  <a:lnTo>
                    <a:pt x="731" y="327"/>
                  </a:lnTo>
                  <a:lnTo>
                    <a:pt x="726" y="325"/>
                  </a:lnTo>
                  <a:lnTo>
                    <a:pt x="724" y="322"/>
                  </a:lnTo>
                  <a:lnTo>
                    <a:pt x="722" y="320"/>
                  </a:lnTo>
                  <a:lnTo>
                    <a:pt x="722" y="320"/>
                  </a:lnTo>
                  <a:lnTo>
                    <a:pt x="717" y="317"/>
                  </a:lnTo>
                  <a:lnTo>
                    <a:pt x="715" y="315"/>
                  </a:lnTo>
                  <a:lnTo>
                    <a:pt x="712" y="315"/>
                  </a:lnTo>
                  <a:lnTo>
                    <a:pt x="710" y="315"/>
                  </a:lnTo>
                  <a:lnTo>
                    <a:pt x="705" y="310"/>
                  </a:lnTo>
                  <a:lnTo>
                    <a:pt x="703" y="310"/>
                  </a:lnTo>
                  <a:lnTo>
                    <a:pt x="700" y="313"/>
                  </a:lnTo>
                  <a:lnTo>
                    <a:pt x="698" y="315"/>
                  </a:lnTo>
                  <a:lnTo>
                    <a:pt x="698" y="315"/>
                  </a:lnTo>
                  <a:lnTo>
                    <a:pt x="693" y="315"/>
                  </a:lnTo>
                  <a:lnTo>
                    <a:pt x="691" y="313"/>
                  </a:lnTo>
                  <a:lnTo>
                    <a:pt x="681" y="308"/>
                  </a:lnTo>
                  <a:lnTo>
                    <a:pt x="677" y="306"/>
                  </a:lnTo>
                  <a:lnTo>
                    <a:pt x="670" y="301"/>
                  </a:lnTo>
                  <a:lnTo>
                    <a:pt x="665" y="296"/>
                  </a:lnTo>
                  <a:lnTo>
                    <a:pt x="658" y="289"/>
                  </a:lnTo>
                  <a:lnTo>
                    <a:pt x="653" y="287"/>
                  </a:lnTo>
                  <a:lnTo>
                    <a:pt x="646" y="284"/>
                  </a:lnTo>
                  <a:lnTo>
                    <a:pt x="639" y="280"/>
                  </a:lnTo>
                  <a:lnTo>
                    <a:pt x="627" y="270"/>
                  </a:lnTo>
                  <a:lnTo>
                    <a:pt x="625" y="268"/>
                  </a:lnTo>
                  <a:lnTo>
                    <a:pt x="625" y="265"/>
                  </a:lnTo>
                  <a:lnTo>
                    <a:pt x="622" y="263"/>
                  </a:lnTo>
                  <a:lnTo>
                    <a:pt x="620" y="265"/>
                  </a:lnTo>
                  <a:lnTo>
                    <a:pt x="618" y="265"/>
                  </a:lnTo>
                  <a:lnTo>
                    <a:pt x="615" y="268"/>
                  </a:lnTo>
                  <a:lnTo>
                    <a:pt x="613" y="265"/>
                  </a:lnTo>
                  <a:lnTo>
                    <a:pt x="613" y="265"/>
                  </a:lnTo>
                  <a:lnTo>
                    <a:pt x="603" y="261"/>
                  </a:lnTo>
                  <a:lnTo>
                    <a:pt x="596" y="254"/>
                  </a:lnTo>
                  <a:lnTo>
                    <a:pt x="592" y="251"/>
                  </a:lnTo>
                  <a:lnTo>
                    <a:pt x="587" y="246"/>
                  </a:lnTo>
                  <a:lnTo>
                    <a:pt x="582" y="239"/>
                  </a:lnTo>
                  <a:lnTo>
                    <a:pt x="580" y="237"/>
                  </a:lnTo>
                  <a:lnTo>
                    <a:pt x="570" y="230"/>
                  </a:lnTo>
                  <a:lnTo>
                    <a:pt x="554" y="218"/>
                  </a:lnTo>
                  <a:lnTo>
                    <a:pt x="547" y="213"/>
                  </a:lnTo>
                  <a:lnTo>
                    <a:pt x="540" y="206"/>
                  </a:lnTo>
                  <a:lnTo>
                    <a:pt x="532" y="204"/>
                  </a:lnTo>
                  <a:lnTo>
                    <a:pt x="530" y="199"/>
                  </a:lnTo>
                  <a:lnTo>
                    <a:pt x="528" y="199"/>
                  </a:lnTo>
                  <a:lnTo>
                    <a:pt x="525" y="194"/>
                  </a:lnTo>
                  <a:lnTo>
                    <a:pt x="525" y="192"/>
                  </a:lnTo>
                  <a:lnTo>
                    <a:pt x="523" y="190"/>
                  </a:lnTo>
                  <a:lnTo>
                    <a:pt x="523" y="187"/>
                  </a:lnTo>
                  <a:lnTo>
                    <a:pt x="523" y="185"/>
                  </a:lnTo>
                  <a:lnTo>
                    <a:pt x="523" y="185"/>
                  </a:lnTo>
                  <a:lnTo>
                    <a:pt x="525" y="183"/>
                  </a:lnTo>
                  <a:lnTo>
                    <a:pt x="523" y="183"/>
                  </a:lnTo>
                  <a:lnTo>
                    <a:pt x="523" y="178"/>
                  </a:lnTo>
                  <a:lnTo>
                    <a:pt x="523" y="178"/>
                  </a:lnTo>
                  <a:lnTo>
                    <a:pt x="523" y="175"/>
                  </a:lnTo>
                  <a:lnTo>
                    <a:pt x="523" y="173"/>
                  </a:lnTo>
                  <a:lnTo>
                    <a:pt x="521" y="173"/>
                  </a:lnTo>
                  <a:lnTo>
                    <a:pt x="521" y="171"/>
                  </a:lnTo>
                  <a:lnTo>
                    <a:pt x="521" y="168"/>
                  </a:lnTo>
                  <a:lnTo>
                    <a:pt x="521" y="166"/>
                  </a:lnTo>
                  <a:lnTo>
                    <a:pt x="518" y="166"/>
                  </a:lnTo>
                  <a:lnTo>
                    <a:pt x="516" y="164"/>
                  </a:lnTo>
                  <a:lnTo>
                    <a:pt x="514" y="161"/>
                  </a:lnTo>
                  <a:lnTo>
                    <a:pt x="511" y="161"/>
                  </a:lnTo>
                  <a:lnTo>
                    <a:pt x="511" y="161"/>
                  </a:lnTo>
                  <a:lnTo>
                    <a:pt x="511" y="161"/>
                  </a:lnTo>
                  <a:lnTo>
                    <a:pt x="511" y="159"/>
                  </a:lnTo>
                  <a:lnTo>
                    <a:pt x="511" y="159"/>
                  </a:lnTo>
                  <a:lnTo>
                    <a:pt x="509" y="156"/>
                  </a:lnTo>
                  <a:lnTo>
                    <a:pt x="509" y="154"/>
                  </a:lnTo>
                  <a:lnTo>
                    <a:pt x="506" y="149"/>
                  </a:lnTo>
                  <a:lnTo>
                    <a:pt x="506" y="149"/>
                  </a:lnTo>
                  <a:lnTo>
                    <a:pt x="504" y="147"/>
                  </a:lnTo>
                  <a:lnTo>
                    <a:pt x="504" y="147"/>
                  </a:lnTo>
                  <a:lnTo>
                    <a:pt x="504" y="145"/>
                  </a:lnTo>
                  <a:lnTo>
                    <a:pt x="502" y="142"/>
                  </a:lnTo>
                  <a:lnTo>
                    <a:pt x="502" y="135"/>
                  </a:lnTo>
                  <a:lnTo>
                    <a:pt x="499" y="135"/>
                  </a:lnTo>
                  <a:lnTo>
                    <a:pt x="502" y="135"/>
                  </a:lnTo>
                  <a:lnTo>
                    <a:pt x="502" y="133"/>
                  </a:lnTo>
                  <a:lnTo>
                    <a:pt x="499" y="128"/>
                  </a:lnTo>
                  <a:lnTo>
                    <a:pt x="499" y="126"/>
                  </a:lnTo>
                  <a:lnTo>
                    <a:pt x="499" y="126"/>
                  </a:lnTo>
                  <a:lnTo>
                    <a:pt x="497" y="119"/>
                  </a:lnTo>
                  <a:lnTo>
                    <a:pt x="495" y="119"/>
                  </a:lnTo>
                  <a:lnTo>
                    <a:pt x="483" y="109"/>
                  </a:lnTo>
                  <a:lnTo>
                    <a:pt x="478" y="107"/>
                  </a:lnTo>
                  <a:lnTo>
                    <a:pt x="473" y="107"/>
                  </a:lnTo>
                  <a:lnTo>
                    <a:pt x="471" y="107"/>
                  </a:lnTo>
                  <a:lnTo>
                    <a:pt x="471" y="107"/>
                  </a:lnTo>
                  <a:lnTo>
                    <a:pt x="469" y="109"/>
                  </a:lnTo>
                  <a:lnTo>
                    <a:pt x="469" y="112"/>
                  </a:lnTo>
                  <a:lnTo>
                    <a:pt x="469" y="112"/>
                  </a:lnTo>
                  <a:lnTo>
                    <a:pt x="466" y="114"/>
                  </a:lnTo>
                  <a:lnTo>
                    <a:pt x="466" y="114"/>
                  </a:lnTo>
                  <a:lnTo>
                    <a:pt x="464" y="116"/>
                  </a:lnTo>
                  <a:lnTo>
                    <a:pt x="462" y="116"/>
                  </a:lnTo>
                  <a:lnTo>
                    <a:pt x="459" y="116"/>
                  </a:lnTo>
                  <a:lnTo>
                    <a:pt x="454" y="112"/>
                  </a:lnTo>
                  <a:lnTo>
                    <a:pt x="454" y="112"/>
                  </a:lnTo>
                  <a:lnTo>
                    <a:pt x="450" y="112"/>
                  </a:lnTo>
                  <a:lnTo>
                    <a:pt x="450" y="112"/>
                  </a:lnTo>
                  <a:lnTo>
                    <a:pt x="450" y="112"/>
                  </a:lnTo>
                  <a:lnTo>
                    <a:pt x="450" y="109"/>
                  </a:lnTo>
                  <a:lnTo>
                    <a:pt x="450" y="112"/>
                  </a:lnTo>
                  <a:lnTo>
                    <a:pt x="450" y="112"/>
                  </a:lnTo>
                  <a:lnTo>
                    <a:pt x="447" y="112"/>
                  </a:lnTo>
                  <a:lnTo>
                    <a:pt x="447" y="114"/>
                  </a:lnTo>
                  <a:lnTo>
                    <a:pt x="445" y="109"/>
                  </a:lnTo>
                  <a:lnTo>
                    <a:pt x="443" y="109"/>
                  </a:lnTo>
                  <a:lnTo>
                    <a:pt x="431" y="109"/>
                  </a:lnTo>
                  <a:lnTo>
                    <a:pt x="424" y="112"/>
                  </a:lnTo>
                  <a:lnTo>
                    <a:pt x="421" y="112"/>
                  </a:lnTo>
                  <a:lnTo>
                    <a:pt x="419" y="112"/>
                  </a:lnTo>
                  <a:lnTo>
                    <a:pt x="419" y="112"/>
                  </a:lnTo>
                  <a:lnTo>
                    <a:pt x="417" y="107"/>
                  </a:lnTo>
                  <a:lnTo>
                    <a:pt x="412" y="104"/>
                  </a:lnTo>
                  <a:lnTo>
                    <a:pt x="407" y="102"/>
                  </a:lnTo>
                  <a:lnTo>
                    <a:pt x="402" y="100"/>
                  </a:lnTo>
                  <a:lnTo>
                    <a:pt x="400" y="97"/>
                  </a:lnTo>
                  <a:lnTo>
                    <a:pt x="400" y="97"/>
                  </a:lnTo>
                  <a:lnTo>
                    <a:pt x="400" y="90"/>
                  </a:lnTo>
                  <a:lnTo>
                    <a:pt x="400" y="90"/>
                  </a:lnTo>
                  <a:lnTo>
                    <a:pt x="402" y="88"/>
                  </a:lnTo>
                  <a:lnTo>
                    <a:pt x="402" y="88"/>
                  </a:lnTo>
                  <a:lnTo>
                    <a:pt x="405" y="88"/>
                  </a:lnTo>
                  <a:lnTo>
                    <a:pt x="405" y="85"/>
                  </a:lnTo>
                  <a:lnTo>
                    <a:pt x="405" y="85"/>
                  </a:lnTo>
                  <a:lnTo>
                    <a:pt x="402" y="81"/>
                  </a:lnTo>
                  <a:lnTo>
                    <a:pt x="400" y="76"/>
                  </a:lnTo>
                  <a:lnTo>
                    <a:pt x="400" y="74"/>
                  </a:lnTo>
                  <a:lnTo>
                    <a:pt x="400" y="71"/>
                  </a:lnTo>
                  <a:lnTo>
                    <a:pt x="402" y="71"/>
                  </a:lnTo>
                  <a:lnTo>
                    <a:pt x="405" y="71"/>
                  </a:lnTo>
                  <a:lnTo>
                    <a:pt x="405" y="71"/>
                  </a:lnTo>
                  <a:lnTo>
                    <a:pt x="407" y="74"/>
                  </a:lnTo>
                  <a:lnTo>
                    <a:pt x="409" y="74"/>
                  </a:lnTo>
                  <a:lnTo>
                    <a:pt x="409" y="74"/>
                  </a:lnTo>
                  <a:lnTo>
                    <a:pt x="409" y="74"/>
                  </a:lnTo>
                  <a:lnTo>
                    <a:pt x="409" y="71"/>
                  </a:lnTo>
                  <a:lnTo>
                    <a:pt x="409" y="71"/>
                  </a:lnTo>
                  <a:lnTo>
                    <a:pt x="409" y="69"/>
                  </a:lnTo>
                  <a:lnTo>
                    <a:pt x="407" y="69"/>
                  </a:lnTo>
                  <a:lnTo>
                    <a:pt x="405" y="67"/>
                  </a:lnTo>
                  <a:lnTo>
                    <a:pt x="405" y="67"/>
                  </a:lnTo>
                  <a:lnTo>
                    <a:pt x="405" y="67"/>
                  </a:lnTo>
                  <a:lnTo>
                    <a:pt x="402" y="64"/>
                  </a:lnTo>
                  <a:lnTo>
                    <a:pt x="402" y="62"/>
                  </a:lnTo>
                  <a:lnTo>
                    <a:pt x="395" y="62"/>
                  </a:lnTo>
                  <a:lnTo>
                    <a:pt x="393" y="62"/>
                  </a:lnTo>
                  <a:lnTo>
                    <a:pt x="393" y="59"/>
                  </a:lnTo>
                  <a:lnTo>
                    <a:pt x="393" y="59"/>
                  </a:lnTo>
                  <a:lnTo>
                    <a:pt x="393" y="59"/>
                  </a:lnTo>
                  <a:lnTo>
                    <a:pt x="393" y="57"/>
                  </a:lnTo>
                  <a:lnTo>
                    <a:pt x="393" y="57"/>
                  </a:lnTo>
                  <a:lnTo>
                    <a:pt x="393" y="57"/>
                  </a:lnTo>
                  <a:lnTo>
                    <a:pt x="393" y="57"/>
                  </a:lnTo>
                  <a:lnTo>
                    <a:pt x="398" y="57"/>
                  </a:lnTo>
                  <a:lnTo>
                    <a:pt x="395" y="55"/>
                  </a:lnTo>
                  <a:lnTo>
                    <a:pt x="395" y="50"/>
                  </a:lnTo>
                  <a:lnTo>
                    <a:pt x="395" y="48"/>
                  </a:lnTo>
                  <a:lnTo>
                    <a:pt x="398" y="45"/>
                  </a:lnTo>
                  <a:lnTo>
                    <a:pt x="398" y="45"/>
                  </a:lnTo>
                  <a:lnTo>
                    <a:pt x="398" y="45"/>
                  </a:lnTo>
                  <a:lnTo>
                    <a:pt x="398" y="43"/>
                  </a:lnTo>
                  <a:lnTo>
                    <a:pt x="398" y="43"/>
                  </a:lnTo>
                  <a:lnTo>
                    <a:pt x="398" y="43"/>
                  </a:lnTo>
                  <a:lnTo>
                    <a:pt x="395" y="41"/>
                  </a:lnTo>
                  <a:lnTo>
                    <a:pt x="393" y="41"/>
                  </a:lnTo>
                  <a:lnTo>
                    <a:pt x="391" y="38"/>
                  </a:lnTo>
                  <a:lnTo>
                    <a:pt x="391" y="36"/>
                  </a:lnTo>
                  <a:lnTo>
                    <a:pt x="388" y="36"/>
                  </a:lnTo>
                  <a:lnTo>
                    <a:pt x="386" y="36"/>
                  </a:lnTo>
                  <a:lnTo>
                    <a:pt x="381" y="36"/>
                  </a:lnTo>
                  <a:lnTo>
                    <a:pt x="369" y="38"/>
                  </a:lnTo>
                  <a:lnTo>
                    <a:pt x="367" y="36"/>
                  </a:lnTo>
                  <a:lnTo>
                    <a:pt x="365" y="36"/>
                  </a:lnTo>
                  <a:lnTo>
                    <a:pt x="362" y="33"/>
                  </a:lnTo>
                  <a:lnTo>
                    <a:pt x="362" y="33"/>
                  </a:lnTo>
                  <a:lnTo>
                    <a:pt x="360" y="33"/>
                  </a:lnTo>
                  <a:lnTo>
                    <a:pt x="357" y="33"/>
                  </a:lnTo>
                  <a:lnTo>
                    <a:pt x="357" y="31"/>
                  </a:lnTo>
                  <a:lnTo>
                    <a:pt x="357" y="26"/>
                  </a:lnTo>
                  <a:lnTo>
                    <a:pt x="355" y="24"/>
                  </a:lnTo>
                  <a:lnTo>
                    <a:pt x="355" y="24"/>
                  </a:lnTo>
                  <a:lnTo>
                    <a:pt x="353" y="19"/>
                  </a:lnTo>
                  <a:lnTo>
                    <a:pt x="350" y="19"/>
                  </a:lnTo>
                  <a:lnTo>
                    <a:pt x="350" y="19"/>
                  </a:lnTo>
                  <a:lnTo>
                    <a:pt x="348" y="19"/>
                  </a:lnTo>
                  <a:lnTo>
                    <a:pt x="346" y="22"/>
                  </a:lnTo>
                  <a:lnTo>
                    <a:pt x="346" y="22"/>
                  </a:lnTo>
                  <a:lnTo>
                    <a:pt x="343" y="19"/>
                  </a:lnTo>
                  <a:lnTo>
                    <a:pt x="339" y="19"/>
                  </a:lnTo>
                  <a:lnTo>
                    <a:pt x="336" y="14"/>
                  </a:lnTo>
                  <a:lnTo>
                    <a:pt x="324" y="3"/>
                  </a:lnTo>
                  <a:lnTo>
                    <a:pt x="322" y="0"/>
                  </a:lnTo>
                  <a:lnTo>
                    <a:pt x="322" y="3"/>
                  </a:lnTo>
                  <a:lnTo>
                    <a:pt x="322" y="10"/>
                  </a:lnTo>
                  <a:lnTo>
                    <a:pt x="320" y="10"/>
                  </a:lnTo>
                  <a:lnTo>
                    <a:pt x="317" y="12"/>
                  </a:lnTo>
                  <a:lnTo>
                    <a:pt x="315" y="12"/>
                  </a:lnTo>
                  <a:lnTo>
                    <a:pt x="313" y="10"/>
                  </a:lnTo>
                  <a:lnTo>
                    <a:pt x="308" y="7"/>
                  </a:lnTo>
                  <a:lnTo>
                    <a:pt x="305" y="7"/>
                  </a:lnTo>
                  <a:lnTo>
                    <a:pt x="305" y="10"/>
                  </a:lnTo>
                  <a:lnTo>
                    <a:pt x="301" y="10"/>
                  </a:lnTo>
                  <a:lnTo>
                    <a:pt x="301" y="12"/>
                  </a:lnTo>
                  <a:lnTo>
                    <a:pt x="298" y="12"/>
                  </a:lnTo>
                  <a:lnTo>
                    <a:pt x="298" y="12"/>
                  </a:lnTo>
                  <a:lnTo>
                    <a:pt x="298" y="14"/>
                  </a:lnTo>
                  <a:lnTo>
                    <a:pt x="301" y="14"/>
                  </a:lnTo>
                  <a:lnTo>
                    <a:pt x="305" y="19"/>
                  </a:lnTo>
                  <a:lnTo>
                    <a:pt x="308" y="19"/>
                  </a:lnTo>
                  <a:lnTo>
                    <a:pt x="310" y="22"/>
                  </a:lnTo>
                  <a:lnTo>
                    <a:pt x="310" y="26"/>
                  </a:lnTo>
                  <a:lnTo>
                    <a:pt x="315" y="31"/>
                  </a:lnTo>
                  <a:lnTo>
                    <a:pt x="317" y="33"/>
                  </a:lnTo>
                  <a:lnTo>
                    <a:pt x="317" y="36"/>
                  </a:lnTo>
                  <a:lnTo>
                    <a:pt x="317" y="36"/>
                  </a:lnTo>
                  <a:lnTo>
                    <a:pt x="317" y="36"/>
                  </a:lnTo>
                  <a:lnTo>
                    <a:pt x="317" y="36"/>
                  </a:lnTo>
                  <a:lnTo>
                    <a:pt x="313" y="38"/>
                  </a:lnTo>
                  <a:lnTo>
                    <a:pt x="313" y="36"/>
                  </a:lnTo>
                  <a:lnTo>
                    <a:pt x="313" y="36"/>
                  </a:lnTo>
                  <a:lnTo>
                    <a:pt x="313" y="36"/>
                  </a:lnTo>
                  <a:lnTo>
                    <a:pt x="313" y="33"/>
                  </a:lnTo>
                  <a:lnTo>
                    <a:pt x="313" y="33"/>
                  </a:lnTo>
                  <a:lnTo>
                    <a:pt x="313" y="29"/>
                  </a:lnTo>
                  <a:lnTo>
                    <a:pt x="310" y="29"/>
                  </a:lnTo>
                  <a:lnTo>
                    <a:pt x="310" y="26"/>
                  </a:lnTo>
                  <a:lnTo>
                    <a:pt x="303" y="24"/>
                  </a:lnTo>
                  <a:lnTo>
                    <a:pt x="303" y="24"/>
                  </a:lnTo>
                  <a:lnTo>
                    <a:pt x="301" y="24"/>
                  </a:lnTo>
                  <a:lnTo>
                    <a:pt x="301" y="24"/>
                  </a:lnTo>
                  <a:lnTo>
                    <a:pt x="298" y="24"/>
                  </a:lnTo>
                  <a:lnTo>
                    <a:pt x="298" y="24"/>
                  </a:lnTo>
                  <a:lnTo>
                    <a:pt x="296" y="24"/>
                  </a:lnTo>
                  <a:lnTo>
                    <a:pt x="296" y="22"/>
                  </a:lnTo>
                  <a:lnTo>
                    <a:pt x="296" y="22"/>
                  </a:lnTo>
                  <a:lnTo>
                    <a:pt x="294" y="22"/>
                  </a:lnTo>
                  <a:lnTo>
                    <a:pt x="294" y="22"/>
                  </a:lnTo>
                  <a:lnTo>
                    <a:pt x="291" y="22"/>
                  </a:lnTo>
                  <a:lnTo>
                    <a:pt x="291" y="24"/>
                  </a:lnTo>
                  <a:lnTo>
                    <a:pt x="291" y="24"/>
                  </a:lnTo>
                  <a:lnTo>
                    <a:pt x="289" y="26"/>
                  </a:lnTo>
                  <a:lnTo>
                    <a:pt x="289" y="26"/>
                  </a:lnTo>
                  <a:lnTo>
                    <a:pt x="286" y="26"/>
                  </a:lnTo>
                  <a:lnTo>
                    <a:pt x="286" y="29"/>
                  </a:lnTo>
                  <a:lnTo>
                    <a:pt x="289" y="31"/>
                  </a:lnTo>
                  <a:lnTo>
                    <a:pt x="289" y="31"/>
                  </a:lnTo>
                  <a:lnTo>
                    <a:pt x="289" y="33"/>
                  </a:lnTo>
                  <a:lnTo>
                    <a:pt x="286" y="38"/>
                  </a:lnTo>
                  <a:lnTo>
                    <a:pt x="286" y="41"/>
                  </a:lnTo>
                  <a:lnTo>
                    <a:pt x="284" y="41"/>
                  </a:lnTo>
                  <a:lnTo>
                    <a:pt x="284" y="41"/>
                  </a:lnTo>
                  <a:lnTo>
                    <a:pt x="284" y="43"/>
                  </a:lnTo>
                  <a:lnTo>
                    <a:pt x="284" y="43"/>
                  </a:lnTo>
                  <a:lnTo>
                    <a:pt x="284" y="43"/>
                  </a:lnTo>
                  <a:lnTo>
                    <a:pt x="284" y="45"/>
                  </a:lnTo>
                  <a:lnTo>
                    <a:pt x="282" y="45"/>
                  </a:lnTo>
                  <a:lnTo>
                    <a:pt x="279" y="45"/>
                  </a:lnTo>
                  <a:lnTo>
                    <a:pt x="277" y="45"/>
                  </a:lnTo>
                  <a:lnTo>
                    <a:pt x="275" y="45"/>
                  </a:lnTo>
                  <a:lnTo>
                    <a:pt x="272" y="48"/>
                  </a:lnTo>
                  <a:lnTo>
                    <a:pt x="265" y="45"/>
                  </a:lnTo>
                  <a:lnTo>
                    <a:pt x="260" y="45"/>
                  </a:lnTo>
                  <a:lnTo>
                    <a:pt x="256" y="48"/>
                  </a:lnTo>
                  <a:lnTo>
                    <a:pt x="251" y="52"/>
                  </a:lnTo>
                  <a:lnTo>
                    <a:pt x="249" y="57"/>
                  </a:lnTo>
                  <a:lnTo>
                    <a:pt x="249" y="57"/>
                  </a:lnTo>
                  <a:lnTo>
                    <a:pt x="246" y="59"/>
                  </a:lnTo>
                  <a:lnTo>
                    <a:pt x="244" y="62"/>
                  </a:lnTo>
                  <a:lnTo>
                    <a:pt x="239" y="64"/>
                  </a:lnTo>
                  <a:lnTo>
                    <a:pt x="237" y="67"/>
                  </a:lnTo>
                  <a:lnTo>
                    <a:pt x="237" y="69"/>
                  </a:lnTo>
                  <a:lnTo>
                    <a:pt x="239" y="74"/>
                  </a:lnTo>
                  <a:lnTo>
                    <a:pt x="239" y="78"/>
                  </a:lnTo>
                  <a:lnTo>
                    <a:pt x="237" y="81"/>
                  </a:lnTo>
                  <a:lnTo>
                    <a:pt x="237" y="81"/>
                  </a:lnTo>
                  <a:lnTo>
                    <a:pt x="239" y="83"/>
                  </a:lnTo>
                  <a:lnTo>
                    <a:pt x="239" y="85"/>
                  </a:lnTo>
                  <a:lnTo>
                    <a:pt x="239" y="88"/>
                  </a:lnTo>
                  <a:lnTo>
                    <a:pt x="242" y="90"/>
                  </a:lnTo>
                  <a:lnTo>
                    <a:pt x="242" y="93"/>
                  </a:lnTo>
                  <a:lnTo>
                    <a:pt x="242" y="95"/>
                  </a:lnTo>
                  <a:lnTo>
                    <a:pt x="242" y="97"/>
                  </a:lnTo>
                  <a:lnTo>
                    <a:pt x="242" y="97"/>
                  </a:lnTo>
                  <a:lnTo>
                    <a:pt x="244" y="100"/>
                  </a:lnTo>
                  <a:lnTo>
                    <a:pt x="244" y="100"/>
                  </a:lnTo>
                  <a:lnTo>
                    <a:pt x="246" y="100"/>
                  </a:lnTo>
                  <a:lnTo>
                    <a:pt x="249" y="102"/>
                  </a:lnTo>
                  <a:lnTo>
                    <a:pt x="249" y="102"/>
                  </a:lnTo>
                  <a:lnTo>
                    <a:pt x="249" y="102"/>
                  </a:lnTo>
                  <a:lnTo>
                    <a:pt x="246" y="102"/>
                  </a:lnTo>
                  <a:lnTo>
                    <a:pt x="246" y="102"/>
                  </a:lnTo>
                  <a:lnTo>
                    <a:pt x="244" y="104"/>
                  </a:lnTo>
                  <a:lnTo>
                    <a:pt x="244" y="107"/>
                  </a:lnTo>
                  <a:lnTo>
                    <a:pt x="242" y="109"/>
                  </a:lnTo>
                  <a:lnTo>
                    <a:pt x="239" y="109"/>
                  </a:lnTo>
                  <a:lnTo>
                    <a:pt x="234" y="107"/>
                  </a:lnTo>
                  <a:lnTo>
                    <a:pt x="230" y="107"/>
                  </a:lnTo>
                  <a:lnTo>
                    <a:pt x="218" y="107"/>
                  </a:lnTo>
                  <a:lnTo>
                    <a:pt x="216" y="107"/>
                  </a:lnTo>
                  <a:lnTo>
                    <a:pt x="204" y="104"/>
                  </a:lnTo>
                  <a:lnTo>
                    <a:pt x="194" y="104"/>
                  </a:lnTo>
                  <a:lnTo>
                    <a:pt x="187" y="104"/>
                  </a:lnTo>
                  <a:lnTo>
                    <a:pt x="182" y="104"/>
                  </a:lnTo>
                  <a:lnTo>
                    <a:pt x="180" y="104"/>
                  </a:lnTo>
                  <a:lnTo>
                    <a:pt x="175" y="107"/>
                  </a:lnTo>
                  <a:lnTo>
                    <a:pt x="171" y="107"/>
                  </a:lnTo>
                  <a:lnTo>
                    <a:pt x="168" y="109"/>
                  </a:lnTo>
                  <a:lnTo>
                    <a:pt x="161" y="109"/>
                  </a:lnTo>
                  <a:lnTo>
                    <a:pt x="161" y="109"/>
                  </a:lnTo>
                  <a:lnTo>
                    <a:pt x="159" y="107"/>
                  </a:lnTo>
                  <a:lnTo>
                    <a:pt x="156" y="107"/>
                  </a:lnTo>
                  <a:lnTo>
                    <a:pt x="156" y="104"/>
                  </a:lnTo>
                  <a:lnTo>
                    <a:pt x="154" y="102"/>
                  </a:lnTo>
                  <a:lnTo>
                    <a:pt x="154" y="100"/>
                  </a:lnTo>
                  <a:lnTo>
                    <a:pt x="154" y="100"/>
                  </a:lnTo>
                  <a:lnTo>
                    <a:pt x="149" y="97"/>
                  </a:lnTo>
                  <a:lnTo>
                    <a:pt x="149" y="95"/>
                  </a:lnTo>
                  <a:lnTo>
                    <a:pt x="147" y="95"/>
                  </a:lnTo>
                  <a:lnTo>
                    <a:pt x="145" y="88"/>
                  </a:lnTo>
                  <a:lnTo>
                    <a:pt x="140" y="83"/>
                  </a:lnTo>
                  <a:lnTo>
                    <a:pt x="137" y="78"/>
                  </a:lnTo>
                  <a:lnTo>
                    <a:pt x="133" y="71"/>
                  </a:lnTo>
                  <a:lnTo>
                    <a:pt x="133" y="71"/>
                  </a:lnTo>
                  <a:lnTo>
                    <a:pt x="133" y="69"/>
                  </a:lnTo>
                  <a:lnTo>
                    <a:pt x="133" y="67"/>
                  </a:lnTo>
                  <a:lnTo>
                    <a:pt x="133" y="67"/>
                  </a:lnTo>
                  <a:lnTo>
                    <a:pt x="133" y="64"/>
                  </a:lnTo>
                  <a:lnTo>
                    <a:pt x="130" y="64"/>
                  </a:lnTo>
                  <a:lnTo>
                    <a:pt x="130" y="62"/>
                  </a:lnTo>
                  <a:lnTo>
                    <a:pt x="121" y="55"/>
                  </a:lnTo>
                  <a:lnTo>
                    <a:pt x="116" y="50"/>
                  </a:lnTo>
                  <a:lnTo>
                    <a:pt x="109" y="45"/>
                  </a:lnTo>
                  <a:lnTo>
                    <a:pt x="102" y="41"/>
                  </a:lnTo>
                  <a:lnTo>
                    <a:pt x="93" y="36"/>
                  </a:lnTo>
                  <a:lnTo>
                    <a:pt x="90" y="33"/>
                  </a:lnTo>
                  <a:lnTo>
                    <a:pt x="85" y="33"/>
                  </a:lnTo>
                  <a:lnTo>
                    <a:pt x="74" y="36"/>
                  </a:lnTo>
                  <a:lnTo>
                    <a:pt x="64" y="36"/>
                  </a:lnTo>
                  <a:lnTo>
                    <a:pt x="55" y="38"/>
                  </a:lnTo>
                  <a:lnTo>
                    <a:pt x="52" y="38"/>
                  </a:lnTo>
                  <a:lnTo>
                    <a:pt x="41" y="43"/>
                  </a:lnTo>
                  <a:lnTo>
                    <a:pt x="38" y="45"/>
                  </a:lnTo>
                  <a:lnTo>
                    <a:pt x="29" y="48"/>
                  </a:lnTo>
                  <a:lnTo>
                    <a:pt x="19" y="57"/>
                  </a:lnTo>
                  <a:lnTo>
                    <a:pt x="19" y="57"/>
                  </a:lnTo>
                  <a:lnTo>
                    <a:pt x="17" y="57"/>
                  </a:lnTo>
                  <a:lnTo>
                    <a:pt x="12" y="64"/>
                  </a:lnTo>
                  <a:lnTo>
                    <a:pt x="3" y="74"/>
                  </a:lnTo>
                  <a:lnTo>
                    <a:pt x="0" y="74"/>
                  </a:lnTo>
                  <a:lnTo>
                    <a:pt x="0" y="74"/>
                  </a:lnTo>
                  <a:lnTo>
                    <a:pt x="3" y="76"/>
                  </a:lnTo>
                  <a:lnTo>
                    <a:pt x="3" y="76"/>
                  </a:lnTo>
                  <a:lnTo>
                    <a:pt x="3" y="76"/>
                  </a:lnTo>
                  <a:lnTo>
                    <a:pt x="5" y="78"/>
                  </a:lnTo>
                  <a:lnTo>
                    <a:pt x="5" y="78"/>
                  </a:lnTo>
                  <a:lnTo>
                    <a:pt x="5" y="78"/>
                  </a:lnTo>
                  <a:lnTo>
                    <a:pt x="5" y="78"/>
                  </a:lnTo>
                  <a:lnTo>
                    <a:pt x="5" y="78"/>
                  </a:lnTo>
                  <a:lnTo>
                    <a:pt x="7" y="78"/>
                  </a:lnTo>
                  <a:lnTo>
                    <a:pt x="7" y="78"/>
                  </a:lnTo>
                  <a:lnTo>
                    <a:pt x="7" y="78"/>
                  </a:lnTo>
                  <a:lnTo>
                    <a:pt x="7" y="81"/>
                  </a:lnTo>
                  <a:lnTo>
                    <a:pt x="7" y="81"/>
                  </a:lnTo>
                  <a:lnTo>
                    <a:pt x="7" y="81"/>
                  </a:lnTo>
                  <a:lnTo>
                    <a:pt x="10" y="81"/>
                  </a:lnTo>
                  <a:lnTo>
                    <a:pt x="10" y="81"/>
                  </a:lnTo>
                  <a:lnTo>
                    <a:pt x="10" y="83"/>
                  </a:lnTo>
                  <a:lnTo>
                    <a:pt x="10" y="83"/>
                  </a:lnTo>
                  <a:lnTo>
                    <a:pt x="10" y="83"/>
                  </a:lnTo>
                  <a:lnTo>
                    <a:pt x="10" y="83"/>
                  </a:lnTo>
                  <a:lnTo>
                    <a:pt x="10" y="85"/>
                  </a:lnTo>
                  <a:lnTo>
                    <a:pt x="10" y="85"/>
                  </a:lnTo>
                  <a:lnTo>
                    <a:pt x="10" y="88"/>
                  </a:lnTo>
                  <a:lnTo>
                    <a:pt x="7" y="88"/>
                  </a:lnTo>
                  <a:lnTo>
                    <a:pt x="7" y="88"/>
                  </a:lnTo>
                  <a:lnTo>
                    <a:pt x="7" y="90"/>
                  </a:lnTo>
                  <a:lnTo>
                    <a:pt x="7" y="93"/>
                  </a:lnTo>
                  <a:lnTo>
                    <a:pt x="10" y="93"/>
                  </a:lnTo>
                  <a:lnTo>
                    <a:pt x="10" y="93"/>
                  </a:lnTo>
                  <a:lnTo>
                    <a:pt x="12" y="95"/>
                  </a:lnTo>
                  <a:lnTo>
                    <a:pt x="12" y="95"/>
                  </a:lnTo>
                  <a:lnTo>
                    <a:pt x="14" y="95"/>
                  </a:lnTo>
                  <a:lnTo>
                    <a:pt x="14" y="95"/>
                  </a:lnTo>
                  <a:lnTo>
                    <a:pt x="14" y="97"/>
                  </a:lnTo>
                  <a:lnTo>
                    <a:pt x="14" y="97"/>
                  </a:lnTo>
                  <a:lnTo>
                    <a:pt x="14" y="97"/>
                  </a:lnTo>
                  <a:lnTo>
                    <a:pt x="14" y="100"/>
                  </a:lnTo>
                  <a:lnTo>
                    <a:pt x="17" y="100"/>
                  </a:lnTo>
                  <a:lnTo>
                    <a:pt x="17" y="100"/>
                  </a:lnTo>
                  <a:lnTo>
                    <a:pt x="17" y="100"/>
                  </a:lnTo>
                  <a:lnTo>
                    <a:pt x="17" y="100"/>
                  </a:lnTo>
                  <a:lnTo>
                    <a:pt x="19" y="102"/>
                  </a:lnTo>
                  <a:lnTo>
                    <a:pt x="19" y="104"/>
                  </a:lnTo>
                  <a:lnTo>
                    <a:pt x="19" y="104"/>
                  </a:lnTo>
                  <a:lnTo>
                    <a:pt x="22" y="109"/>
                  </a:lnTo>
                  <a:lnTo>
                    <a:pt x="22" y="109"/>
                  </a:lnTo>
                  <a:lnTo>
                    <a:pt x="22" y="112"/>
                  </a:lnTo>
                  <a:lnTo>
                    <a:pt x="22" y="112"/>
                  </a:lnTo>
                  <a:lnTo>
                    <a:pt x="22" y="112"/>
                  </a:lnTo>
                  <a:lnTo>
                    <a:pt x="22" y="112"/>
                  </a:lnTo>
                  <a:lnTo>
                    <a:pt x="22" y="114"/>
                  </a:lnTo>
                  <a:lnTo>
                    <a:pt x="22" y="114"/>
                  </a:lnTo>
                  <a:lnTo>
                    <a:pt x="22" y="116"/>
                  </a:lnTo>
                  <a:lnTo>
                    <a:pt x="22" y="116"/>
                  </a:lnTo>
                  <a:lnTo>
                    <a:pt x="22" y="119"/>
                  </a:lnTo>
                  <a:lnTo>
                    <a:pt x="22" y="121"/>
                  </a:lnTo>
                  <a:lnTo>
                    <a:pt x="22" y="121"/>
                  </a:lnTo>
                  <a:lnTo>
                    <a:pt x="22" y="121"/>
                  </a:lnTo>
                  <a:lnTo>
                    <a:pt x="24" y="123"/>
                  </a:lnTo>
                  <a:lnTo>
                    <a:pt x="24" y="123"/>
                  </a:lnTo>
                  <a:lnTo>
                    <a:pt x="24" y="123"/>
                  </a:lnTo>
                  <a:lnTo>
                    <a:pt x="24" y="121"/>
                  </a:lnTo>
                  <a:lnTo>
                    <a:pt x="26" y="119"/>
                  </a:lnTo>
                  <a:lnTo>
                    <a:pt x="26" y="119"/>
                  </a:lnTo>
                  <a:lnTo>
                    <a:pt x="26" y="116"/>
                  </a:lnTo>
                  <a:lnTo>
                    <a:pt x="22" y="112"/>
                  </a:lnTo>
                  <a:lnTo>
                    <a:pt x="22" y="109"/>
                  </a:lnTo>
                  <a:lnTo>
                    <a:pt x="22" y="107"/>
                  </a:lnTo>
                  <a:lnTo>
                    <a:pt x="22" y="102"/>
                  </a:lnTo>
                  <a:lnTo>
                    <a:pt x="22" y="102"/>
                  </a:lnTo>
                  <a:lnTo>
                    <a:pt x="22" y="100"/>
                  </a:lnTo>
                  <a:lnTo>
                    <a:pt x="22" y="100"/>
                  </a:lnTo>
                  <a:lnTo>
                    <a:pt x="22" y="97"/>
                  </a:lnTo>
                  <a:lnTo>
                    <a:pt x="22" y="97"/>
                  </a:lnTo>
                  <a:lnTo>
                    <a:pt x="24" y="88"/>
                  </a:lnTo>
                  <a:lnTo>
                    <a:pt x="26" y="85"/>
                  </a:lnTo>
                  <a:lnTo>
                    <a:pt x="26" y="85"/>
                  </a:lnTo>
                  <a:lnTo>
                    <a:pt x="24" y="83"/>
                  </a:lnTo>
                  <a:lnTo>
                    <a:pt x="24" y="83"/>
                  </a:lnTo>
                  <a:lnTo>
                    <a:pt x="24" y="83"/>
                  </a:lnTo>
                  <a:lnTo>
                    <a:pt x="26" y="81"/>
                  </a:lnTo>
                  <a:lnTo>
                    <a:pt x="26" y="81"/>
                  </a:lnTo>
                  <a:lnTo>
                    <a:pt x="26" y="78"/>
                  </a:lnTo>
                  <a:lnTo>
                    <a:pt x="24" y="78"/>
                  </a:lnTo>
                  <a:lnTo>
                    <a:pt x="22" y="78"/>
                  </a:lnTo>
                  <a:lnTo>
                    <a:pt x="22" y="78"/>
                  </a:lnTo>
                  <a:lnTo>
                    <a:pt x="19" y="81"/>
                  </a:lnTo>
                  <a:lnTo>
                    <a:pt x="19" y="81"/>
                  </a:lnTo>
                  <a:lnTo>
                    <a:pt x="19" y="81"/>
                  </a:lnTo>
                  <a:lnTo>
                    <a:pt x="19" y="78"/>
                  </a:lnTo>
                  <a:lnTo>
                    <a:pt x="19" y="76"/>
                  </a:lnTo>
                  <a:lnTo>
                    <a:pt x="19" y="76"/>
                  </a:lnTo>
                  <a:lnTo>
                    <a:pt x="19" y="76"/>
                  </a:lnTo>
                  <a:lnTo>
                    <a:pt x="22" y="74"/>
                  </a:lnTo>
                  <a:lnTo>
                    <a:pt x="26" y="59"/>
                  </a:lnTo>
                  <a:lnTo>
                    <a:pt x="29" y="57"/>
                  </a:lnTo>
                  <a:lnTo>
                    <a:pt x="33" y="55"/>
                  </a:lnTo>
                  <a:lnTo>
                    <a:pt x="36" y="52"/>
                  </a:lnTo>
                  <a:lnTo>
                    <a:pt x="36" y="50"/>
                  </a:lnTo>
                  <a:lnTo>
                    <a:pt x="38" y="50"/>
                  </a:lnTo>
                  <a:lnTo>
                    <a:pt x="43" y="52"/>
                  </a:lnTo>
                  <a:lnTo>
                    <a:pt x="45" y="52"/>
                  </a:lnTo>
                  <a:lnTo>
                    <a:pt x="48" y="52"/>
                  </a:lnTo>
                  <a:lnTo>
                    <a:pt x="50" y="50"/>
                  </a:lnTo>
                  <a:lnTo>
                    <a:pt x="67" y="48"/>
                  </a:lnTo>
                  <a:lnTo>
                    <a:pt x="69" y="48"/>
                  </a:lnTo>
                  <a:lnTo>
                    <a:pt x="71" y="48"/>
                  </a:lnTo>
                  <a:lnTo>
                    <a:pt x="74" y="48"/>
                  </a:lnTo>
                  <a:lnTo>
                    <a:pt x="76" y="50"/>
                  </a:lnTo>
                  <a:lnTo>
                    <a:pt x="78" y="52"/>
                  </a:lnTo>
                  <a:lnTo>
                    <a:pt x="78" y="52"/>
                  </a:lnTo>
                  <a:lnTo>
                    <a:pt x="78" y="55"/>
                  </a:lnTo>
                  <a:lnTo>
                    <a:pt x="78" y="55"/>
                  </a:lnTo>
                  <a:lnTo>
                    <a:pt x="78" y="57"/>
                  </a:lnTo>
                  <a:lnTo>
                    <a:pt x="78" y="57"/>
                  </a:lnTo>
                  <a:lnTo>
                    <a:pt x="78" y="59"/>
                  </a:lnTo>
                  <a:lnTo>
                    <a:pt x="78" y="59"/>
                  </a:lnTo>
                  <a:lnTo>
                    <a:pt x="78" y="62"/>
                  </a:lnTo>
                  <a:lnTo>
                    <a:pt x="78" y="62"/>
                  </a:lnTo>
                  <a:lnTo>
                    <a:pt x="78" y="62"/>
                  </a:lnTo>
                  <a:lnTo>
                    <a:pt x="78" y="64"/>
                  </a:lnTo>
                  <a:lnTo>
                    <a:pt x="78" y="64"/>
                  </a:lnTo>
                  <a:lnTo>
                    <a:pt x="78" y="64"/>
                  </a:lnTo>
                  <a:lnTo>
                    <a:pt x="78" y="64"/>
                  </a:lnTo>
                  <a:lnTo>
                    <a:pt x="78" y="64"/>
                  </a:lnTo>
                  <a:lnTo>
                    <a:pt x="78" y="64"/>
                  </a:lnTo>
                  <a:lnTo>
                    <a:pt x="78" y="67"/>
                  </a:lnTo>
                  <a:lnTo>
                    <a:pt x="81" y="67"/>
                  </a:lnTo>
                  <a:lnTo>
                    <a:pt x="83" y="71"/>
                  </a:lnTo>
                  <a:lnTo>
                    <a:pt x="83" y="74"/>
                  </a:lnTo>
                  <a:lnTo>
                    <a:pt x="83" y="76"/>
                  </a:lnTo>
                  <a:lnTo>
                    <a:pt x="83" y="78"/>
                  </a:lnTo>
                  <a:lnTo>
                    <a:pt x="83" y="85"/>
                  </a:lnTo>
                  <a:lnTo>
                    <a:pt x="85" y="88"/>
                  </a:lnTo>
                  <a:lnTo>
                    <a:pt x="85" y="90"/>
                  </a:lnTo>
                  <a:lnTo>
                    <a:pt x="85" y="93"/>
                  </a:lnTo>
                  <a:lnTo>
                    <a:pt x="85" y="93"/>
                  </a:lnTo>
                  <a:lnTo>
                    <a:pt x="88" y="95"/>
                  </a:lnTo>
                  <a:lnTo>
                    <a:pt x="88" y="95"/>
                  </a:lnTo>
                  <a:lnTo>
                    <a:pt x="90" y="95"/>
                  </a:lnTo>
                  <a:lnTo>
                    <a:pt x="90" y="95"/>
                  </a:lnTo>
                  <a:lnTo>
                    <a:pt x="93" y="97"/>
                  </a:lnTo>
                  <a:lnTo>
                    <a:pt x="93" y="97"/>
                  </a:lnTo>
                  <a:lnTo>
                    <a:pt x="93" y="100"/>
                  </a:lnTo>
                  <a:lnTo>
                    <a:pt x="95" y="100"/>
                  </a:lnTo>
                  <a:lnTo>
                    <a:pt x="97" y="100"/>
                  </a:lnTo>
                  <a:lnTo>
                    <a:pt x="97" y="102"/>
                  </a:lnTo>
                  <a:lnTo>
                    <a:pt x="100" y="104"/>
                  </a:lnTo>
                  <a:lnTo>
                    <a:pt x="104" y="104"/>
                  </a:lnTo>
                  <a:lnTo>
                    <a:pt x="114" y="114"/>
                  </a:lnTo>
                  <a:lnTo>
                    <a:pt x="116" y="116"/>
                  </a:lnTo>
                  <a:lnTo>
                    <a:pt x="116" y="119"/>
                  </a:lnTo>
                  <a:lnTo>
                    <a:pt x="116" y="119"/>
                  </a:lnTo>
                  <a:lnTo>
                    <a:pt x="119" y="119"/>
                  </a:lnTo>
                  <a:lnTo>
                    <a:pt x="121" y="119"/>
                  </a:lnTo>
                  <a:lnTo>
                    <a:pt x="121" y="121"/>
                  </a:lnTo>
                  <a:lnTo>
                    <a:pt x="121" y="119"/>
                  </a:lnTo>
                  <a:lnTo>
                    <a:pt x="121" y="121"/>
                  </a:lnTo>
                  <a:lnTo>
                    <a:pt x="121" y="121"/>
                  </a:lnTo>
                  <a:lnTo>
                    <a:pt x="121" y="121"/>
                  </a:lnTo>
                  <a:lnTo>
                    <a:pt x="121" y="121"/>
                  </a:lnTo>
                  <a:lnTo>
                    <a:pt x="121" y="121"/>
                  </a:lnTo>
                  <a:lnTo>
                    <a:pt x="121" y="123"/>
                  </a:lnTo>
                  <a:lnTo>
                    <a:pt x="121" y="123"/>
                  </a:lnTo>
                  <a:lnTo>
                    <a:pt x="123" y="123"/>
                  </a:lnTo>
                  <a:lnTo>
                    <a:pt x="123" y="123"/>
                  </a:lnTo>
                  <a:lnTo>
                    <a:pt x="121" y="123"/>
                  </a:lnTo>
                  <a:lnTo>
                    <a:pt x="119" y="121"/>
                  </a:lnTo>
                  <a:lnTo>
                    <a:pt x="119" y="121"/>
                  </a:lnTo>
                  <a:lnTo>
                    <a:pt x="119" y="123"/>
                  </a:lnTo>
                  <a:lnTo>
                    <a:pt x="119" y="123"/>
                  </a:lnTo>
                  <a:lnTo>
                    <a:pt x="121" y="126"/>
                  </a:lnTo>
                  <a:lnTo>
                    <a:pt x="121" y="128"/>
                  </a:lnTo>
                  <a:lnTo>
                    <a:pt x="123" y="128"/>
                  </a:lnTo>
                  <a:lnTo>
                    <a:pt x="123" y="128"/>
                  </a:lnTo>
                  <a:lnTo>
                    <a:pt x="123" y="130"/>
                  </a:lnTo>
                  <a:lnTo>
                    <a:pt x="121" y="130"/>
                  </a:lnTo>
                  <a:lnTo>
                    <a:pt x="121" y="135"/>
                  </a:lnTo>
                  <a:lnTo>
                    <a:pt x="119" y="135"/>
                  </a:lnTo>
                  <a:lnTo>
                    <a:pt x="116" y="135"/>
                  </a:lnTo>
                  <a:lnTo>
                    <a:pt x="116" y="138"/>
                  </a:lnTo>
                  <a:lnTo>
                    <a:pt x="116" y="138"/>
                  </a:lnTo>
                  <a:lnTo>
                    <a:pt x="114" y="138"/>
                  </a:lnTo>
                  <a:lnTo>
                    <a:pt x="107" y="140"/>
                  </a:lnTo>
                  <a:lnTo>
                    <a:pt x="107" y="140"/>
                  </a:lnTo>
                  <a:lnTo>
                    <a:pt x="107" y="138"/>
                  </a:lnTo>
                  <a:lnTo>
                    <a:pt x="107" y="138"/>
                  </a:lnTo>
                  <a:lnTo>
                    <a:pt x="107" y="135"/>
                  </a:lnTo>
                  <a:lnTo>
                    <a:pt x="107" y="135"/>
                  </a:lnTo>
                  <a:lnTo>
                    <a:pt x="104" y="135"/>
                  </a:lnTo>
                  <a:lnTo>
                    <a:pt x="102" y="133"/>
                  </a:lnTo>
                  <a:lnTo>
                    <a:pt x="100" y="133"/>
                  </a:lnTo>
                  <a:lnTo>
                    <a:pt x="100" y="133"/>
                  </a:lnTo>
                  <a:lnTo>
                    <a:pt x="97" y="133"/>
                  </a:lnTo>
                  <a:lnTo>
                    <a:pt x="97" y="135"/>
                  </a:lnTo>
                  <a:lnTo>
                    <a:pt x="97" y="135"/>
                  </a:lnTo>
                  <a:lnTo>
                    <a:pt x="97" y="135"/>
                  </a:lnTo>
                  <a:lnTo>
                    <a:pt x="95" y="135"/>
                  </a:lnTo>
                  <a:lnTo>
                    <a:pt x="95" y="135"/>
                  </a:lnTo>
                  <a:lnTo>
                    <a:pt x="95" y="135"/>
                  </a:lnTo>
                  <a:lnTo>
                    <a:pt x="97" y="135"/>
                  </a:lnTo>
                  <a:lnTo>
                    <a:pt x="97" y="135"/>
                  </a:lnTo>
                  <a:lnTo>
                    <a:pt x="97" y="135"/>
                  </a:lnTo>
                  <a:lnTo>
                    <a:pt x="97" y="135"/>
                  </a:lnTo>
                  <a:lnTo>
                    <a:pt x="97" y="138"/>
                  </a:lnTo>
                  <a:lnTo>
                    <a:pt x="97" y="138"/>
                  </a:lnTo>
                  <a:lnTo>
                    <a:pt x="97" y="138"/>
                  </a:lnTo>
                  <a:lnTo>
                    <a:pt x="97" y="138"/>
                  </a:lnTo>
                  <a:lnTo>
                    <a:pt x="97" y="140"/>
                  </a:lnTo>
                  <a:lnTo>
                    <a:pt x="97" y="140"/>
                  </a:lnTo>
                  <a:lnTo>
                    <a:pt x="100" y="142"/>
                  </a:lnTo>
                  <a:lnTo>
                    <a:pt x="100" y="145"/>
                  </a:lnTo>
                  <a:lnTo>
                    <a:pt x="100" y="145"/>
                  </a:lnTo>
                  <a:lnTo>
                    <a:pt x="100" y="147"/>
                  </a:lnTo>
                  <a:lnTo>
                    <a:pt x="100" y="147"/>
                  </a:lnTo>
                  <a:lnTo>
                    <a:pt x="104" y="147"/>
                  </a:lnTo>
                  <a:lnTo>
                    <a:pt x="104" y="147"/>
                  </a:lnTo>
                  <a:lnTo>
                    <a:pt x="102" y="147"/>
                  </a:lnTo>
                  <a:lnTo>
                    <a:pt x="102" y="149"/>
                  </a:lnTo>
                  <a:lnTo>
                    <a:pt x="102" y="149"/>
                  </a:lnTo>
                  <a:lnTo>
                    <a:pt x="104" y="149"/>
                  </a:lnTo>
                  <a:lnTo>
                    <a:pt x="95" y="149"/>
                  </a:lnTo>
                  <a:lnTo>
                    <a:pt x="95" y="149"/>
                  </a:lnTo>
                  <a:lnTo>
                    <a:pt x="95" y="147"/>
                  </a:lnTo>
                  <a:lnTo>
                    <a:pt x="95" y="147"/>
                  </a:lnTo>
                  <a:lnTo>
                    <a:pt x="95" y="147"/>
                  </a:lnTo>
                  <a:lnTo>
                    <a:pt x="95" y="145"/>
                  </a:lnTo>
                  <a:lnTo>
                    <a:pt x="95" y="145"/>
                  </a:lnTo>
                  <a:lnTo>
                    <a:pt x="93" y="145"/>
                  </a:lnTo>
                  <a:lnTo>
                    <a:pt x="90" y="147"/>
                  </a:lnTo>
                  <a:lnTo>
                    <a:pt x="88" y="147"/>
                  </a:lnTo>
                  <a:lnTo>
                    <a:pt x="85" y="147"/>
                  </a:lnTo>
                  <a:lnTo>
                    <a:pt x="85" y="147"/>
                  </a:lnTo>
                  <a:lnTo>
                    <a:pt x="88" y="147"/>
                  </a:lnTo>
                  <a:lnTo>
                    <a:pt x="88" y="147"/>
                  </a:lnTo>
                  <a:lnTo>
                    <a:pt x="88" y="147"/>
                  </a:lnTo>
                  <a:lnTo>
                    <a:pt x="88" y="149"/>
                  </a:lnTo>
                  <a:lnTo>
                    <a:pt x="88" y="149"/>
                  </a:lnTo>
                  <a:lnTo>
                    <a:pt x="85" y="149"/>
                  </a:lnTo>
                  <a:lnTo>
                    <a:pt x="85" y="149"/>
                  </a:lnTo>
                  <a:lnTo>
                    <a:pt x="83" y="149"/>
                  </a:lnTo>
                  <a:lnTo>
                    <a:pt x="83" y="149"/>
                  </a:lnTo>
                  <a:lnTo>
                    <a:pt x="81" y="149"/>
                  </a:lnTo>
                  <a:lnTo>
                    <a:pt x="81" y="149"/>
                  </a:lnTo>
                  <a:lnTo>
                    <a:pt x="78" y="149"/>
                  </a:lnTo>
                  <a:lnTo>
                    <a:pt x="78" y="152"/>
                  </a:lnTo>
                  <a:lnTo>
                    <a:pt x="76" y="152"/>
                  </a:lnTo>
                  <a:lnTo>
                    <a:pt x="76" y="152"/>
                  </a:lnTo>
                  <a:lnTo>
                    <a:pt x="74" y="152"/>
                  </a:lnTo>
                  <a:lnTo>
                    <a:pt x="71" y="152"/>
                  </a:lnTo>
                  <a:lnTo>
                    <a:pt x="69" y="152"/>
                  </a:lnTo>
                  <a:lnTo>
                    <a:pt x="67" y="152"/>
                  </a:lnTo>
                  <a:lnTo>
                    <a:pt x="67" y="149"/>
                  </a:lnTo>
                  <a:lnTo>
                    <a:pt x="69" y="149"/>
                  </a:lnTo>
                  <a:lnTo>
                    <a:pt x="69" y="149"/>
                  </a:lnTo>
                  <a:lnTo>
                    <a:pt x="69" y="147"/>
                  </a:lnTo>
                  <a:lnTo>
                    <a:pt x="67" y="147"/>
                  </a:lnTo>
                  <a:lnTo>
                    <a:pt x="67" y="147"/>
                  </a:lnTo>
                  <a:lnTo>
                    <a:pt x="67" y="147"/>
                  </a:lnTo>
                  <a:lnTo>
                    <a:pt x="67" y="145"/>
                  </a:lnTo>
                  <a:lnTo>
                    <a:pt x="64" y="142"/>
                  </a:lnTo>
                  <a:lnTo>
                    <a:pt x="64" y="142"/>
                  </a:lnTo>
                  <a:lnTo>
                    <a:pt x="64" y="142"/>
                  </a:lnTo>
                  <a:lnTo>
                    <a:pt x="64" y="140"/>
                  </a:lnTo>
                  <a:lnTo>
                    <a:pt x="67" y="140"/>
                  </a:lnTo>
                  <a:lnTo>
                    <a:pt x="64" y="140"/>
                  </a:lnTo>
                  <a:lnTo>
                    <a:pt x="64" y="140"/>
                  </a:lnTo>
                  <a:lnTo>
                    <a:pt x="64" y="138"/>
                  </a:lnTo>
                  <a:lnTo>
                    <a:pt x="64" y="138"/>
                  </a:lnTo>
                  <a:lnTo>
                    <a:pt x="64" y="138"/>
                  </a:lnTo>
                  <a:lnTo>
                    <a:pt x="64" y="138"/>
                  </a:lnTo>
                  <a:lnTo>
                    <a:pt x="64" y="135"/>
                  </a:lnTo>
                  <a:lnTo>
                    <a:pt x="64" y="135"/>
                  </a:lnTo>
                  <a:lnTo>
                    <a:pt x="64" y="135"/>
                  </a:lnTo>
                  <a:lnTo>
                    <a:pt x="64" y="135"/>
                  </a:lnTo>
                  <a:lnTo>
                    <a:pt x="64" y="135"/>
                  </a:lnTo>
                  <a:lnTo>
                    <a:pt x="64" y="135"/>
                  </a:lnTo>
                  <a:lnTo>
                    <a:pt x="62" y="135"/>
                  </a:lnTo>
                  <a:lnTo>
                    <a:pt x="62" y="135"/>
                  </a:lnTo>
                  <a:lnTo>
                    <a:pt x="62" y="135"/>
                  </a:lnTo>
                  <a:lnTo>
                    <a:pt x="62" y="135"/>
                  </a:lnTo>
                  <a:lnTo>
                    <a:pt x="59" y="138"/>
                  </a:lnTo>
                  <a:lnTo>
                    <a:pt x="59" y="138"/>
                  </a:lnTo>
                  <a:lnTo>
                    <a:pt x="59" y="140"/>
                  </a:lnTo>
                  <a:lnTo>
                    <a:pt x="59" y="142"/>
                  </a:lnTo>
                  <a:lnTo>
                    <a:pt x="59" y="142"/>
                  </a:lnTo>
                  <a:lnTo>
                    <a:pt x="57" y="145"/>
                  </a:lnTo>
                  <a:lnTo>
                    <a:pt x="57" y="145"/>
                  </a:lnTo>
                  <a:lnTo>
                    <a:pt x="55" y="145"/>
                  </a:lnTo>
                  <a:lnTo>
                    <a:pt x="55" y="145"/>
                  </a:lnTo>
                  <a:lnTo>
                    <a:pt x="55" y="145"/>
                  </a:lnTo>
                  <a:lnTo>
                    <a:pt x="55" y="145"/>
                  </a:lnTo>
                  <a:lnTo>
                    <a:pt x="52" y="145"/>
                  </a:lnTo>
                  <a:lnTo>
                    <a:pt x="52" y="145"/>
                  </a:lnTo>
                  <a:lnTo>
                    <a:pt x="52" y="142"/>
                  </a:lnTo>
                  <a:lnTo>
                    <a:pt x="50" y="142"/>
                  </a:lnTo>
                  <a:lnTo>
                    <a:pt x="50" y="140"/>
                  </a:lnTo>
                  <a:lnTo>
                    <a:pt x="50" y="140"/>
                  </a:lnTo>
                  <a:lnTo>
                    <a:pt x="50" y="140"/>
                  </a:lnTo>
                  <a:lnTo>
                    <a:pt x="50" y="138"/>
                  </a:lnTo>
                  <a:lnTo>
                    <a:pt x="50" y="138"/>
                  </a:lnTo>
                  <a:lnTo>
                    <a:pt x="50" y="138"/>
                  </a:lnTo>
                  <a:lnTo>
                    <a:pt x="48" y="140"/>
                  </a:lnTo>
                  <a:lnTo>
                    <a:pt x="48" y="140"/>
                  </a:lnTo>
                  <a:lnTo>
                    <a:pt x="48" y="142"/>
                  </a:lnTo>
                  <a:lnTo>
                    <a:pt x="48" y="142"/>
                  </a:lnTo>
                  <a:lnTo>
                    <a:pt x="48" y="142"/>
                  </a:lnTo>
                  <a:lnTo>
                    <a:pt x="43" y="142"/>
                  </a:lnTo>
                  <a:lnTo>
                    <a:pt x="43" y="142"/>
                  </a:lnTo>
                  <a:lnTo>
                    <a:pt x="43" y="142"/>
                  </a:lnTo>
                  <a:lnTo>
                    <a:pt x="45" y="140"/>
                  </a:lnTo>
                  <a:lnTo>
                    <a:pt x="43" y="140"/>
                  </a:lnTo>
                  <a:lnTo>
                    <a:pt x="41" y="142"/>
                  </a:lnTo>
                  <a:lnTo>
                    <a:pt x="41" y="142"/>
                  </a:lnTo>
                  <a:lnTo>
                    <a:pt x="38" y="142"/>
                  </a:lnTo>
                  <a:lnTo>
                    <a:pt x="36" y="142"/>
                  </a:lnTo>
                  <a:lnTo>
                    <a:pt x="36" y="142"/>
                  </a:lnTo>
                  <a:lnTo>
                    <a:pt x="36" y="142"/>
                  </a:lnTo>
                  <a:lnTo>
                    <a:pt x="36" y="140"/>
                  </a:lnTo>
                  <a:lnTo>
                    <a:pt x="36" y="140"/>
                  </a:lnTo>
                  <a:lnTo>
                    <a:pt x="36" y="140"/>
                  </a:lnTo>
                  <a:lnTo>
                    <a:pt x="33" y="140"/>
                  </a:lnTo>
                  <a:lnTo>
                    <a:pt x="33" y="138"/>
                  </a:lnTo>
                  <a:lnTo>
                    <a:pt x="33" y="138"/>
                  </a:lnTo>
                  <a:lnTo>
                    <a:pt x="36" y="138"/>
                  </a:lnTo>
                  <a:lnTo>
                    <a:pt x="36" y="138"/>
                  </a:lnTo>
                  <a:lnTo>
                    <a:pt x="36" y="135"/>
                  </a:lnTo>
                  <a:lnTo>
                    <a:pt x="36" y="135"/>
                  </a:lnTo>
                  <a:lnTo>
                    <a:pt x="36" y="135"/>
                  </a:lnTo>
                  <a:lnTo>
                    <a:pt x="33" y="135"/>
                  </a:lnTo>
                  <a:lnTo>
                    <a:pt x="33" y="135"/>
                  </a:lnTo>
                  <a:lnTo>
                    <a:pt x="33" y="135"/>
                  </a:lnTo>
                  <a:lnTo>
                    <a:pt x="31" y="133"/>
                  </a:lnTo>
                  <a:lnTo>
                    <a:pt x="31" y="130"/>
                  </a:lnTo>
                  <a:lnTo>
                    <a:pt x="31" y="130"/>
                  </a:lnTo>
                  <a:lnTo>
                    <a:pt x="29" y="128"/>
                  </a:lnTo>
                  <a:lnTo>
                    <a:pt x="29" y="126"/>
                  </a:lnTo>
                  <a:lnTo>
                    <a:pt x="29" y="126"/>
                  </a:lnTo>
                  <a:lnTo>
                    <a:pt x="29" y="123"/>
                  </a:lnTo>
                  <a:lnTo>
                    <a:pt x="29" y="123"/>
                  </a:lnTo>
                  <a:lnTo>
                    <a:pt x="29" y="123"/>
                  </a:lnTo>
                  <a:lnTo>
                    <a:pt x="29" y="121"/>
                  </a:lnTo>
                  <a:lnTo>
                    <a:pt x="26" y="121"/>
                  </a:lnTo>
                  <a:lnTo>
                    <a:pt x="26" y="121"/>
                  </a:lnTo>
                  <a:lnTo>
                    <a:pt x="26" y="123"/>
                  </a:lnTo>
                  <a:lnTo>
                    <a:pt x="26" y="128"/>
                  </a:lnTo>
                  <a:lnTo>
                    <a:pt x="26" y="130"/>
                  </a:lnTo>
                  <a:lnTo>
                    <a:pt x="24" y="135"/>
                  </a:lnTo>
                  <a:lnTo>
                    <a:pt x="24" y="142"/>
                  </a:lnTo>
                  <a:lnTo>
                    <a:pt x="24" y="142"/>
                  </a:lnTo>
                  <a:lnTo>
                    <a:pt x="24" y="142"/>
                  </a:lnTo>
                  <a:lnTo>
                    <a:pt x="24" y="142"/>
                  </a:lnTo>
                  <a:lnTo>
                    <a:pt x="24" y="145"/>
                  </a:lnTo>
                  <a:lnTo>
                    <a:pt x="24" y="145"/>
                  </a:lnTo>
                  <a:lnTo>
                    <a:pt x="22" y="145"/>
                  </a:lnTo>
                  <a:lnTo>
                    <a:pt x="22" y="145"/>
                  </a:lnTo>
                  <a:lnTo>
                    <a:pt x="22" y="145"/>
                  </a:lnTo>
                  <a:lnTo>
                    <a:pt x="22" y="145"/>
                  </a:lnTo>
                  <a:lnTo>
                    <a:pt x="22" y="147"/>
                  </a:lnTo>
                  <a:lnTo>
                    <a:pt x="22" y="147"/>
                  </a:lnTo>
                  <a:lnTo>
                    <a:pt x="22" y="147"/>
                  </a:lnTo>
                  <a:lnTo>
                    <a:pt x="24" y="147"/>
                  </a:lnTo>
                  <a:lnTo>
                    <a:pt x="24" y="147"/>
                  </a:lnTo>
                  <a:lnTo>
                    <a:pt x="24" y="149"/>
                  </a:lnTo>
                  <a:lnTo>
                    <a:pt x="22" y="154"/>
                  </a:lnTo>
                  <a:lnTo>
                    <a:pt x="19" y="159"/>
                  </a:lnTo>
                  <a:lnTo>
                    <a:pt x="17" y="159"/>
                  </a:lnTo>
                  <a:lnTo>
                    <a:pt x="17" y="161"/>
                  </a:lnTo>
                  <a:lnTo>
                    <a:pt x="14" y="173"/>
                  </a:lnTo>
                  <a:lnTo>
                    <a:pt x="14" y="178"/>
                  </a:lnTo>
                  <a:lnTo>
                    <a:pt x="14" y="180"/>
                  </a:lnTo>
                  <a:lnTo>
                    <a:pt x="17" y="180"/>
                  </a:lnTo>
                  <a:lnTo>
                    <a:pt x="17" y="180"/>
                  </a:lnTo>
                  <a:lnTo>
                    <a:pt x="17" y="183"/>
                  </a:lnTo>
                  <a:lnTo>
                    <a:pt x="17" y="183"/>
                  </a:lnTo>
                  <a:lnTo>
                    <a:pt x="19" y="185"/>
                  </a:lnTo>
                  <a:lnTo>
                    <a:pt x="17" y="187"/>
                  </a:lnTo>
                  <a:lnTo>
                    <a:pt x="17" y="187"/>
                  </a:lnTo>
                  <a:lnTo>
                    <a:pt x="17" y="190"/>
                  </a:lnTo>
                  <a:lnTo>
                    <a:pt x="17" y="192"/>
                  </a:lnTo>
                  <a:lnTo>
                    <a:pt x="17" y="194"/>
                  </a:lnTo>
                  <a:lnTo>
                    <a:pt x="19" y="194"/>
                  </a:lnTo>
                  <a:lnTo>
                    <a:pt x="24" y="199"/>
                  </a:lnTo>
                  <a:lnTo>
                    <a:pt x="24" y="199"/>
                  </a:lnTo>
                  <a:lnTo>
                    <a:pt x="24" y="201"/>
                  </a:lnTo>
                  <a:lnTo>
                    <a:pt x="26" y="204"/>
                  </a:lnTo>
                  <a:lnTo>
                    <a:pt x="26" y="204"/>
                  </a:lnTo>
                  <a:lnTo>
                    <a:pt x="29" y="206"/>
                  </a:lnTo>
                  <a:lnTo>
                    <a:pt x="29" y="206"/>
                  </a:lnTo>
                  <a:lnTo>
                    <a:pt x="31" y="211"/>
                  </a:lnTo>
                  <a:lnTo>
                    <a:pt x="31" y="211"/>
                  </a:lnTo>
                  <a:lnTo>
                    <a:pt x="33" y="213"/>
                  </a:lnTo>
                  <a:lnTo>
                    <a:pt x="33" y="213"/>
                  </a:lnTo>
                  <a:lnTo>
                    <a:pt x="31" y="211"/>
                  </a:lnTo>
                  <a:lnTo>
                    <a:pt x="31" y="211"/>
                  </a:lnTo>
                  <a:lnTo>
                    <a:pt x="33" y="211"/>
                  </a:lnTo>
                  <a:lnTo>
                    <a:pt x="33" y="211"/>
                  </a:lnTo>
                  <a:lnTo>
                    <a:pt x="33" y="211"/>
                  </a:lnTo>
                  <a:lnTo>
                    <a:pt x="31" y="209"/>
                  </a:lnTo>
                  <a:lnTo>
                    <a:pt x="29" y="206"/>
                  </a:lnTo>
                  <a:lnTo>
                    <a:pt x="29" y="204"/>
                  </a:lnTo>
                  <a:lnTo>
                    <a:pt x="26" y="204"/>
                  </a:lnTo>
                  <a:lnTo>
                    <a:pt x="26" y="201"/>
                  </a:lnTo>
                  <a:lnTo>
                    <a:pt x="26" y="199"/>
                  </a:lnTo>
                  <a:lnTo>
                    <a:pt x="26" y="197"/>
                  </a:lnTo>
                  <a:lnTo>
                    <a:pt x="26" y="197"/>
                  </a:lnTo>
                  <a:lnTo>
                    <a:pt x="24" y="194"/>
                  </a:lnTo>
                  <a:lnTo>
                    <a:pt x="24" y="194"/>
                  </a:lnTo>
                  <a:lnTo>
                    <a:pt x="26" y="194"/>
                  </a:lnTo>
                  <a:lnTo>
                    <a:pt x="26" y="194"/>
                  </a:lnTo>
                  <a:lnTo>
                    <a:pt x="26" y="197"/>
                  </a:lnTo>
                  <a:lnTo>
                    <a:pt x="29" y="197"/>
                  </a:lnTo>
                  <a:lnTo>
                    <a:pt x="31" y="197"/>
                  </a:lnTo>
                  <a:lnTo>
                    <a:pt x="36" y="197"/>
                  </a:lnTo>
                  <a:lnTo>
                    <a:pt x="33" y="197"/>
                  </a:lnTo>
                  <a:lnTo>
                    <a:pt x="33" y="197"/>
                  </a:lnTo>
                  <a:lnTo>
                    <a:pt x="33" y="197"/>
                  </a:lnTo>
                  <a:lnTo>
                    <a:pt x="33" y="197"/>
                  </a:lnTo>
                  <a:lnTo>
                    <a:pt x="36" y="197"/>
                  </a:lnTo>
                  <a:lnTo>
                    <a:pt x="38" y="197"/>
                  </a:lnTo>
                  <a:lnTo>
                    <a:pt x="38" y="197"/>
                  </a:lnTo>
                  <a:lnTo>
                    <a:pt x="41" y="194"/>
                  </a:lnTo>
                  <a:lnTo>
                    <a:pt x="43" y="199"/>
                  </a:lnTo>
                  <a:lnTo>
                    <a:pt x="43" y="199"/>
                  </a:lnTo>
                  <a:lnTo>
                    <a:pt x="43" y="199"/>
                  </a:lnTo>
                  <a:lnTo>
                    <a:pt x="45" y="199"/>
                  </a:lnTo>
                  <a:lnTo>
                    <a:pt x="45" y="199"/>
                  </a:lnTo>
                  <a:lnTo>
                    <a:pt x="45" y="199"/>
                  </a:lnTo>
                  <a:lnTo>
                    <a:pt x="45" y="199"/>
                  </a:lnTo>
                  <a:lnTo>
                    <a:pt x="48" y="199"/>
                  </a:lnTo>
                  <a:lnTo>
                    <a:pt x="48" y="199"/>
                  </a:lnTo>
                  <a:lnTo>
                    <a:pt x="50" y="197"/>
                  </a:lnTo>
                  <a:lnTo>
                    <a:pt x="50" y="194"/>
                  </a:lnTo>
                  <a:lnTo>
                    <a:pt x="52" y="194"/>
                  </a:lnTo>
                  <a:lnTo>
                    <a:pt x="52" y="194"/>
                  </a:lnTo>
                  <a:lnTo>
                    <a:pt x="52" y="194"/>
                  </a:lnTo>
                  <a:lnTo>
                    <a:pt x="55" y="197"/>
                  </a:lnTo>
                  <a:lnTo>
                    <a:pt x="55" y="197"/>
                  </a:lnTo>
                  <a:lnTo>
                    <a:pt x="57" y="197"/>
                  </a:lnTo>
                  <a:lnTo>
                    <a:pt x="57" y="197"/>
                  </a:lnTo>
                  <a:lnTo>
                    <a:pt x="59" y="197"/>
                  </a:lnTo>
                  <a:lnTo>
                    <a:pt x="59" y="199"/>
                  </a:lnTo>
                  <a:lnTo>
                    <a:pt x="59" y="197"/>
                  </a:lnTo>
                  <a:lnTo>
                    <a:pt x="59" y="197"/>
                  </a:lnTo>
                  <a:lnTo>
                    <a:pt x="59" y="197"/>
                  </a:lnTo>
                  <a:lnTo>
                    <a:pt x="59" y="197"/>
                  </a:lnTo>
                  <a:lnTo>
                    <a:pt x="59" y="199"/>
                  </a:lnTo>
                  <a:lnTo>
                    <a:pt x="59" y="199"/>
                  </a:lnTo>
                  <a:lnTo>
                    <a:pt x="59" y="201"/>
                  </a:lnTo>
                  <a:lnTo>
                    <a:pt x="57" y="201"/>
                  </a:lnTo>
                  <a:lnTo>
                    <a:pt x="57" y="201"/>
                  </a:lnTo>
                  <a:lnTo>
                    <a:pt x="59" y="201"/>
                  </a:lnTo>
                  <a:lnTo>
                    <a:pt x="59" y="201"/>
                  </a:lnTo>
                  <a:lnTo>
                    <a:pt x="57" y="204"/>
                  </a:lnTo>
                  <a:lnTo>
                    <a:pt x="57" y="204"/>
                  </a:lnTo>
                  <a:lnTo>
                    <a:pt x="57" y="204"/>
                  </a:lnTo>
                  <a:lnTo>
                    <a:pt x="55" y="204"/>
                  </a:lnTo>
                  <a:lnTo>
                    <a:pt x="57" y="204"/>
                  </a:lnTo>
                  <a:lnTo>
                    <a:pt x="57" y="204"/>
                  </a:lnTo>
                  <a:lnTo>
                    <a:pt x="57" y="204"/>
                  </a:lnTo>
                  <a:lnTo>
                    <a:pt x="55" y="206"/>
                  </a:lnTo>
                  <a:lnTo>
                    <a:pt x="52" y="211"/>
                  </a:lnTo>
                  <a:lnTo>
                    <a:pt x="50" y="211"/>
                  </a:lnTo>
                  <a:lnTo>
                    <a:pt x="50" y="211"/>
                  </a:lnTo>
                  <a:lnTo>
                    <a:pt x="50" y="211"/>
                  </a:lnTo>
                  <a:lnTo>
                    <a:pt x="52" y="211"/>
                  </a:lnTo>
                  <a:lnTo>
                    <a:pt x="52" y="211"/>
                  </a:lnTo>
                  <a:lnTo>
                    <a:pt x="52" y="211"/>
                  </a:lnTo>
                  <a:lnTo>
                    <a:pt x="52" y="216"/>
                  </a:lnTo>
                  <a:lnTo>
                    <a:pt x="52" y="218"/>
                  </a:lnTo>
                  <a:lnTo>
                    <a:pt x="55" y="220"/>
                  </a:lnTo>
                  <a:lnTo>
                    <a:pt x="55" y="220"/>
                  </a:lnTo>
                  <a:lnTo>
                    <a:pt x="52" y="218"/>
                  </a:lnTo>
                  <a:lnTo>
                    <a:pt x="52" y="216"/>
                  </a:lnTo>
                  <a:lnTo>
                    <a:pt x="52" y="218"/>
                  </a:lnTo>
                  <a:lnTo>
                    <a:pt x="55" y="218"/>
                  </a:lnTo>
                  <a:lnTo>
                    <a:pt x="55" y="218"/>
                  </a:lnTo>
                  <a:lnTo>
                    <a:pt x="55" y="216"/>
                  </a:lnTo>
                  <a:lnTo>
                    <a:pt x="55" y="216"/>
                  </a:lnTo>
                  <a:lnTo>
                    <a:pt x="55" y="216"/>
                  </a:lnTo>
                  <a:lnTo>
                    <a:pt x="57" y="218"/>
                  </a:lnTo>
                  <a:lnTo>
                    <a:pt x="59" y="220"/>
                  </a:lnTo>
                  <a:lnTo>
                    <a:pt x="59" y="220"/>
                  </a:lnTo>
                  <a:lnTo>
                    <a:pt x="59" y="220"/>
                  </a:lnTo>
                  <a:lnTo>
                    <a:pt x="59" y="218"/>
                  </a:lnTo>
                  <a:lnTo>
                    <a:pt x="59" y="218"/>
                  </a:lnTo>
                  <a:lnTo>
                    <a:pt x="59" y="218"/>
                  </a:lnTo>
                  <a:lnTo>
                    <a:pt x="59" y="218"/>
                  </a:lnTo>
                  <a:lnTo>
                    <a:pt x="59" y="220"/>
                  </a:lnTo>
                  <a:lnTo>
                    <a:pt x="59" y="220"/>
                  </a:lnTo>
                  <a:lnTo>
                    <a:pt x="59" y="220"/>
                  </a:lnTo>
                  <a:lnTo>
                    <a:pt x="62" y="220"/>
                  </a:lnTo>
                  <a:lnTo>
                    <a:pt x="64" y="220"/>
                  </a:lnTo>
                  <a:lnTo>
                    <a:pt x="64" y="223"/>
                  </a:lnTo>
                  <a:lnTo>
                    <a:pt x="64" y="223"/>
                  </a:lnTo>
                  <a:lnTo>
                    <a:pt x="64" y="223"/>
                  </a:lnTo>
                  <a:lnTo>
                    <a:pt x="64" y="225"/>
                  </a:lnTo>
                  <a:lnTo>
                    <a:pt x="64" y="225"/>
                  </a:lnTo>
                  <a:lnTo>
                    <a:pt x="64" y="225"/>
                  </a:lnTo>
                  <a:lnTo>
                    <a:pt x="67" y="225"/>
                  </a:lnTo>
                  <a:lnTo>
                    <a:pt x="67" y="227"/>
                  </a:lnTo>
                  <a:lnTo>
                    <a:pt x="69" y="227"/>
                  </a:lnTo>
                  <a:lnTo>
                    <a:pt x="69" y="227"/>
                  </a:lnTo>
                  <a:lnTo>
                    <a:pt x="69" y="227"/>
                  </a:lnTo>
                  <a:lnTo>
                    <a:pt x="69" y="230"/>
                  </a:lnTo>
                  <a:lnTo>
                    <a:pt x="69" y="227"/>
                  </a:lnTo>
                  <a:lnTo>
                    <a:pt x="67" y="227"/>
                  </a:lnTo>
                  <a:lnTo>
                    <a:pt x="67" y="227"/>
                  </a:lnTo>
                  <a:lnTo>
                    <a:pt x="64" y="227"/>
                  </a:lnTo>
                  <a:lnTo>
                    <a:pt x="64" y="230"/>
                  </a:lnTo>
                  <a:lnTo>
                    <a:pt x="62" y="230"/>
                  </a:lnTo>
                  <a:lnTo>
                    <a:pt x="62" y="230"/>
                  </a:lnTo>
                  <a:lnTo>
                    <a:pt x="62" y="227"/>
                  </a:lnTo>
                  <a:lnTo>
                    <a:pt x="59" y="227"/>
                  </a:lnTo>
                  <a:lnTo>
                    <a:pt x="59" y="230"/>
                  </a:lnTo>
                  <a:lnTo>
                    <a:pt x="59" y="230"/>
                  </a:lnTo>
                  <a:lnTo>
                    <a:pt x="59" y="230"/>
                  </a:lnTo>
                  <a:lnTo>
                    <a:pt x="62" y="230"/>
                  </a:lnTo>
                  <a:lnTo>
                    <a:pt x="62" y="230"/>
                  </a:lnTo>
                  <a:lnTo>
                    <a:pt x="59" y="232"/>
                  </a:lnTo>
                  <a:lnTo>
                    <a:pt x="59" y="232"/>
                  </a:lnTo>
                  <a:lnTo>
                    <a:pt x="59" y="230"/>
                  </a:lnTo>
                  <a:lnTo>
                    <a:pt x="57" y="230"/>
                  </a:lnTo>
                  <a:lnTo>
                    <a:pt x="57" y="230"/>
                  </a:lnTo>
                  <a:lnTo>
                    <a:pt x="55" y="230"/>
                  </a:lnTo>
                  <a:lnTo>
                    <a:pt x="55" y="230"/>
                  </a:lnTo>
                  <a:lnTo>
                    <a:pt x="55" y="227"/>
                  </a:lnTo>
                  <a:lnTo>
                    <a:pt x="55" y="227"/>
                  </a:lnTo>
                  <a:lnTo>
                    <a:pt x="52" y="227"/>
                  </a:lnTo>
                  <a:lnTo>
                    <a:pt x="50" y="227"/>
                  </a:lnTo>
                  <a:lnTo>
                    <a:pt x="43" y="227"/>
                  </a:lnTo>
                  <a:lnTo>
                    <a:pt x="43" y="227"/>
                  </a:lnTo>
                  <a:lnTo>
                    <a:pt x="41" y="225"/>
                  </a:lnTo>
                  <a:lnTo>
                    <a:pt x="43" y="225"/>
                  </a:lnTo>
                  <a:lnTo>
                    <a:pt x="43" y="225"/>
                  </a:lnTo>
                  <a:lnTo>
                    <a:pt x="43" y="223"/>
                  </a:lnTo>
                  <a:lnTo>
                    <a:pt x="43" y="223"/>
                  </a:lnTo>
                  <a:lnTo>
                    <a:pt x="45" y="220"/>
                  </a:lnTo>
                  <a:lnTo>
                    <a:pt x="45" y="218"/>
                  </a:lnTo>
                  <a:lnTo>
                    <a:pt x="48" y="218"/>
                  </a:lnTo>
                  <a:lnTo>
                    <a:pt x="45" y="218"/>
                  </a:lnTo>
                  <a:lnTo>
                    <a:pt x="43" y="220"/>
                  </a:lnTo>
                  <a:lnTo>
                    <a:pt x="41" y="223"/>
                  </a:lnTo>
                  <a:lnTo>
                    <a:pt x="41" y="227"/>
                  </a:lnTo>
                  <a:lnTo>
                    <a:pt x="38" y="230"/>
                  </a:lnTo>
                  <a:lnTo>
                    <a:pt x="38" y="230"/>
                  </a:lnTo>
                  <a:lnTo>
                    <a:pt x="38" y="232"/>
                  </a:lnTo>
                  <a:lnTo>
                    <a:pt x="38" y="232"/>
                  </a:lnTo>
                  <a:lnTo>
                    <a:pt x="38" y="232"/>
                  </a:lnTo>
                  <a:lnTo>
                    <a:pt x="36" y="235"/>
                  </a:lnTo>
                  <a:lnTo>
                    <a:pt x="36" y="235"/>
                  </a:lnTo>
                  <a:lnTo>
                    <a:pt x="36" y="237"/>
                  </a:lnTo>
                  <a:lnTo>
                    <a:pt x="36" y="237"/>
                  </a:lnTo>
                  <a:lnTo>
                    <a:pt x="38" y="242"/>
                  </a:lnTo>
                  <a:lnTo>
                    <a:pt x="38" y="242"/>
                  </a:lnTo>
                  <a:lnTo>
                    <a:pt x="38" y="251"/>
                  </a:lnTo>
                  <a:lnTo>
                    <a:pt x="41" y="251"/>
                  </a:lnTo>
                  <a:lnTo>
                    <a:pt x="41" y="251"/>
                  </a:lnTo>
                  <a:lnTo>
                    <a:pt x="41" y="249"/>
                  </a:lnTo>
                  <a:lnTo>
                    <a:pt x="41" y="246"/>
                  </a:lnTo>
                  <a:lnTo>
                    <a:pt x="38" y="244"/>
                  </a:lnTo>
                  <a:lnTo>
                    <a:pt x="41" y="244"/>
                  </a:lnTo>
                  <a:lnTo>
                    <a:pt x="41" y="242"/>
                  </a:lnTo>
                  <a:lnTo>
                    <a:pt x="41" y="242"/>
                  </a:lnTo>
                  <a:lnTo>
                    <a:pt x="41" y="242"/>
                  </a:lnTo>
                  <a:lnTo>
                    <a:pt x="38" y="239"/>
                  </a:lnTo>
                  <a:lnTo>
                    <a:pt x="38" y="239"/>
                  </a:lnTo>
                  <a:lnTo>
                    <a:pt x="43" y="239"/>
                  </a:lnTo>
                  <a:lnTo>
                    <a:pt x="43" y="239"/>
                  </a:lnTo>
                  <a:lnTo>
                    <a:pt x="43" y="239"/>
                  </a:lnTo>
                  <a:lnTo>
                    <a:pt x="45" y="239"/>
                  </a:lnTo>
                  <a:lnTo>
                    <a:pt x="45" y="239"/>
                  </a:lnTo>
                  <a:lnTo>
                    <a:pt x="45" y="239"/>
                  </a:lnTo>
                  <a:lnTo>
                    <a:pt x="45" y="239"/>
                  </a:lnTo>
                  <a:lnTo>
                    <a:pt x="45" y="239"/>
                  </a:lnTo>
                  <a:lnTo>
                    <a:pt x="45" y="239"/>
                  </a:lnTo>
                  <a:lnTo>
                    <a:pt x="45" y="242"/>
                  </a:lnTo>
                  <a:lnTo>
                    <a:pt x="48" y="242"/>
                  </a:lnTo>
                  <a:lnTo>
                    <a:pt x="48" y="239"/>
                  </a:lnTo>
                  <a:lnTo>
                    <a:pt x="48" y="239"/>
                  </a:lnTo>
                  <a:lnTo>
                    <a:pt x="48" y="239"/>
                  </a:lnTo>
                  <a:lnTo>
                    <a:pt x="50" y="242"/>
                  </a:lnTo>
                  <a:lnTo>
                    <a:pt x="50" y="242"/>
                  </a:lnTo>
                  <a:lnTo>
                    <a:pt x="50" y="242"/>
                  </a:lnTo>
                  <a:lnTo>
                    <a:pt x="50" y="239"/>
                  </a:lnTo>
                  <a:lnTo>
                    <a:pt x="50" y="239"/>
                  </a:lnTo>
                  <a:lnTo>
                    <a:pt x="50" y="239"/>
                  </a:lnTo>
                  <a:lnTo>
                    <a:pt x="50" y="239"/>
                  </a:lnTo>
                  <a:lnTo>
                    <a:pt x="52" y="239"/>
                  </a:lnTo>
                  <a:lnTo>
                    <a:pt x="50" y="242"/>
                  </a:lnTo>
                  <a:lnTo>
                    <a:pt x="50" y="242"/>
                  </a:lnTo>
                  <a:lnTo>
                    <a:pt x="52" y="242"/>
                  </a:lnTo>
                  <a:lnTo>
                    <a:pt x="52" y="242"/>
                  </a:lnTo>
                  <a:lnTo>
                    <a:pt x="52" y="242"/>
                  </a:lnTo>
                  <a:lnTo>
                    <a:pt x="52" y="239"/>
                  </a:lnTo>
                  <a:lnTo>
                    <a:pt x="55" y="239"/>
                  </a:lnTo>
                  <a:lnTo>
                    <a:pt x="55" y="242"/>
                  </a:lnTo>
                  <a:lnTo>
                    <a:pt x="55" y="242"/>
                  </a:lnTo>
                  <a:lnTo>
                    <a:pt x="55" y="242"/>
                  </a:lnTo>
                  <a:lnTo>
                    <a:pt x="57" y="242"/>
                  </a:lnTo>
                  <a:lnTo>
                    <a:pt x="57" y="239"/>
                  </a:lnTo>
                  <a:lnTo>
                    <a:pt x="59" y="242"/>
                  </a:lnTo>
                  <a:lnTo>
                    <a:pt x="59" y="239"/>
                  </a:lnTo>
                  <a:lnTo>
                    <a:pt x="59" y="239"/>
                  </a:lnTo>
                  <a:lnTo>
                    <a:pt x="59" y="239"/>
                  </a:lnTo>
                  <a:lnTo>
                    <a:pt x="59" y="242"/>
                  </a:lnTo>
                  <a:lnTo>
                    <a:pt x="59" y="242"/>
                  </a:lnTo>
                  <a:lnTo>
                    <a:pt x="62" y="242"/>
                  </a:lnTo>
                  <a:lnTo>
                    <a:pt x="59" y="242"/>
                  </a:lnTo>
                  <a:lnTo>
                    <a:pt x="59" y="244"/>
                  </a:lnTo>
                  <a:lnTo>
                    <a:pt x="62" y="242"/>
                  </a:lnTo>
                  <a:lnTo>
                    <a:pt x="59" y="246"/>
                  </a:lnTo>
                  <a:lnTo>
                    <a:pt x="59" y="249"/>
                  </a:lnTo>
                  <a:lnTo>
                    <a:pt x="59" y="249"/>
                  </a:lnTo>
                  <a:lnTo>
                    <a:pt x="59" y="249"/>
                  </a:lnTo>
                  <a:lnTo>
                    <a:pt x="62" y="246"/>
                  </a:lnTo>
                  <a:lnTo>
                    <a:pt x="62" y="246"/>
                  </a:lnTo>
                  <a:lnTo>
                    <a:pt x="62" y="246"/>
                  </a:lnTo>
                  <a:lnTo>
                    <a:pt x="62" y="249"/>
                  </a:lnTo>
                  <a:lnTo>
                    <a:pt x="62" y="249"/>
                  </a:lnTo>
                  <a:lnTo>
                    <a:pt x="62" y="249"/>
                  </a:lnTo>
                  <a:lnTo>
                    <a:pt x="64" y="251"/>
                  </a:lnTo>
                  <a:lnTo>
                    <a:pt x="64" y="251"/>
                  </a:lnTo>
                  <a:lnTo>
                    <a:pt x="64" y="254"/>
                  </a:lnTo>
                  <a:lnTo>
                    <a:pt x="64" y="254"/>
                  </a:lnTo>
                  <a:lnTo>
                    <a:pt x="64" y="254"/>
                  </a:lnTo>
                  <a:lnTo>
                    <a:pt x="67" y="256"/>
                  </a:lnTo>
                  <a:lnTo>
                    <a:pt x="67" y="258"/>
                  </a:lnTo>
                  <a:lnTo>
                    <a:pt x="67" y="249"/>
                  </a:lnTo>
                  <a:lnTo>
                    <a:pt x="64" y="249"/>
                  </a:lnTo>
                  <a:lnTo>
                    <a:pt x="67" y="249"/>
                  </a:lnTo>
                  <a:lnTo>
                    <a:pt x="67" y="246"/>
                  </a:lnTo>
                  <a:lnTo>
                    <a:pt x="69" y="246"/>
                  </a:lnTo>
                  <a:lnTo>
                    <a:pt x="67" y="249"/>
                  </a:lnTo>
                  <a:lnTo>
                    <a:pt x="67" y="251"/>
                  </a:lnTo>
                  <a:lnTo>
                    <a:pt x="69" y="251"/>
                  </a:lnTo>
                  <a:lnTo>
                    <a:pt x="67" y="251"/>
                  </a:lnTo>
                  <a:lnTo>
                    <a:pt x="67" y="254"/>
                  </a:lnTo>
                  <a:lnTo>
                    <a:pt x="67" y="254"/>
                  </a:lnTo>
                  <a:lnTo>
                    <a:pt x="67" y="254"/>
                  </a:lnTo>
                  <a:lnTo>
                    <a:pt x="67" y="256"/>
                  </a:lnTo>
                  <a:lnTo>
                    <a:pt x="67" y="258"/>
                  </a:lnTo>
                  <a:lnTo>
                    <a:pt x="69" y="258"/>
                  </a:lnTo>
                  <a:lnTo>
                    <a:pt x="69" y="258"/>
                  </a:lnTo>
                  <a:lnTo>
                    <a:pt x="69" y="258"/>
                  </a:lnTo>
                  <a:lnTo>
                    <a:pt x="69" y="258"/>
                  </a:lnTo>
                  <a:lnTo>
                    <a:pt x="69" y="256"/>
                  </a:lnTo>
                  <a:lnTo>
                    <a:pt x="67" y="256"/>
                  </a:lnTo>
                  <a:lnTo>
                    <a:pt x="69" y="256"/>
                  </a:lnTo>
                  <a:lnTo>
                    <a:pt x="69" y="256"/>
                  </a:lnTo>
                  <a:lnTo>
                    <a:pt x="69" y="258"/>
                  </a:lnTo>
                  <a:lnTo>
                    <a:pt x="69" y="261"/>
                  </a:lnTo>
                  <a:lnTo>
                    <a:pt x="71" y="261"/>
                  </a:lnTo>
                  <a:lnTo>
                    <a:pt x="71" y="261"/>
                  </a:lnTo>
                  <a:lnTo>
                    <a:pt x="71" y="261"/>
                  </a:lnTo>
                  <a:lnTo>
                    <a:pt x="71" y="261"/>
                  </a:lnTo>
                  <a:lnTo>
                    <a:pt x="71" y="261"/>
                  </a:lnTo>
                  <a:lnTo>
                    <a:pt x="74" y="261"/>
                  </a:lnTo>
                  <a:lnTo>
                    <a:pt x="76" y="261"/>
                  </a:lnTo>
                  <a:lnTo>
                    <a:pt x="76" y="261"/>
                  </a:lnTo>
                  <a:lnTo>
                    <a:pt x="76" y="263"/>
                  </a:lnTo>
                  <a:lnTo>
                    <a:pt x="76" y="263"/>
                  </a:lnTo>
                  <a:lnTo>
                    <a:pt x="76" y="263"/>
                  </a:lnTo>
                  <a:lnTo>
                    <a:pt x="76" y="265"/>
                  </a:lnTo>
                  <a:lnTo>
                    <a:pt x="78" y="265"/>
                  </a:lnTo>
                  <a:lnTo>
                    <a:pt x="78" y="265"/>
                  </a:lnTo>
                  <a:lnTo>
                    <a:pt x="78" y="265"/>
                  </a:lnTo>
                  <a:lnTo>
                    <a:pt x="78" y="265"/>
                  </a:lnTo>
                  <a:lnTo>
                    <a:pt x="78" y="265"/>
                  </a:lnTo>
                  <a:lnTo>
                    <a:pt x="78" y="265"/>
                  </a:lnTo>
                  <a:lnTo>
                    <a:pt x="78" y="265"/>
                  </a:lnTo>
                  <a:lnTo>
                    <a:pt x="81" y="268"/>
                  </a:lnTo>
                  <a:lnTo>
                    <a:pt x="81" y="268"/>
                  </a:lnTo>
                  <a:lnTo>
                    <a:pt x="81" y="268"/>
                  </a:lnTo>
                  <a:lnTo>
                    <a:pt x="81" y="268"/>
                  </a:lnTo>
                  <a:lnTo>
                    <a:pt x="81" y="270"/>
                  </a:lnTo>
                  <a:lnTo>
                    <a:pt x="81" y="270"/>
                  </a:lnTo>
                  <a:lnTo>
                    <a:pt x="81" y="272"/>
                  </a:lnTo>
                  <a:lnTo>
                    <a:pt x="81" y="272"/>
                  </a:lnTo>
                  <a:lnTo>
                    <a:pt x="81" y="275"/>
                  </a:lnTo>
                  <a:lnTo>
                    <a:pt x="78" y="275"/>
                  </a:lnTo>
                  <a:lnTo>
                    <a:pt x="78" y="277"/>
                  </a:lnTo>
                  <a:lnTo>
                    <a:pt x="78" y="277"/>
                  </a:lnTo>
                  <a:lnTo>
                    <a:pt x="78" y="280"/>
                  </a:lnTo>
                  <a:lnTo>
                    <a:pt x="76" y="284"/>
                  </a:lnTo>
                  <a:lnTo>
                    <a:pt x="74" y="287"/>
                  </a:lnTo>
                  <a:lnTo>
                    <a:pt x="74" y="289"/>
                  </a:lnTo>
                  <a:lnTo>
                    <a:pt x="74" y="294"/>
                  </a:lnTo>
                  <a:lnTo>
                    <a:pt x="74" y="296"/>
                  </a:lnTo>
                  <a:lnTo>
                    <a:pt x="74" y="301"/>
                  </a:lnTo>
                  <a:lnTo>
                    <a:pt x="74" y="301"/>
                  </a:lnTo>
                  <a:lnTo>
                    <a:pt x="74" y="303"/>
                  </a:lnTo>
                  <a:lnTo>
                    <a:pt x="76" y="303"/>
                  </a:lnTo>
                  <a:lnTo>
                    <a:pt x="76" y="303"/>
                  </a:lnTo>
                  <a:lnTo>
                    <a:pt x="76" y="303"/>
                  </a:lnTo>
                  <a:lnTo>
                    <a:pt x="76" y="310"/>
                  </a:lnTo>
                  <a:lnTo>
                    <a:pt x="76" y="313"/>
                  </a:lnTo>
                  <a:lnTo>
                    <a:pt x="76" y="315"/>
                  </a:lnTo>
                  <a:lnTo>
                    <a:pt x="76" y="315"/>
                  </a:lnTo>
                  <a:lnTo>
                    <a:pt x="74" y="320"/>
                  </a:lnTo>
                  <a:lnTo>
                    <a:pt x="74" y="325"/>
                  </a:lnTo>
                  <a:lnTo>
                    <a:pt x="74" y="327"/>
                  </a:lnTo>
                  <a:lnTo>
                    <a:pt x="74" y="327"/>
                  </a:lnTo>
                  <a:lnTo>
                    <a:pt x="74" y="346"/>
                  </a:lnTo>
                  <a:lnTo>
                    <a:pt x="76" y="355"/>
                  </a:lnTo>
                  <a:lnTo>
                    <a:pt x="76" y="358"/>
                  </a:lnTo>
                  <a:lnTo>
                    <a:pt x="76" y="360"/>
                  </a:lnTo>
                  <a:lnTo>
                    <a:pt x="76" y="362"/>
                  </a:lnTo>
                  <a:lnTo>
                    <a:pt x="78" y="365"/>
                  </a:lnTo>
                  <a:lnTo>
                    <a:pt x="78" y="372"/>
                  </a:lnTo>
                  <a:lnTo>
                    <a:pt x="78" y="372"/>
                  </a:lnTo>
                  <a:lnTo>
                    <a:pt x="93" y="374"/>
                  </a:lnTo>
                  <a:lnTo>
                    <a:pt x="93" y="374"/>
                  </a:lnTo>
                  <a:lnTo>
                    <a:pt x="95" y="374"/>
                  </a:lnTo>
                  <a:lnTo>
                    <a:pt x="95" y="372"/>
                  </a:lnTo>
                  <a:lnTo>
                    <a:pt x="97" y="372"/>
                  </a:lnTo>
                  <a:lnTo>
                    <a:pt x="97" y="372"/>
                  </a:lnTo>
                  <a:lnTo>
                    <a:pt x="100" y="372"/>
                  </a:lnTo>
                  <a:lnTo>
                    <a:pt x="100" y="372"/>
                  </a:lnTo>
                  <a:lnTo>
                    <a:pt x="102" y="372"/>
                  </a:lnTo>
                  <a:lnTo>
                    <a:pt x="111" y="367"/>
                  </a:lnTo>
                  <a:lnTo>
                    <a:pt x="111" y="367"/>
                  </a:lnTo>
                  <a:lnTo>
                    <a:pt x="114" y="367"/>
                  </a:lnTo>
                  <a:lnTo>
                    <a:pt x="116" y="367"/>
                  </a:lnTo>
                  <a:lnTo>
                    <a:pt x="116" y="367"/>
                  </a:lnTo>
                  <a:lnTo>
                    <a:pt x="119" y="365"/>
                  </a:lnTo>
                  <a:lnTo>
                    <a:pt x="119" y="365"/>
                  </a:lnTo>
                  <a:lnTo>
                    <a:pt x="121" y="365"/>
                  </a:lnTo>
                  <a:lnTo>
                    <a:pt x="123" y="362"/>
                  </a:lnTo>
                  <a:lnTo>
                    <a:pt x="123" y="362"/>
                  </a:lnTo>
                  <a:lnTo>
                    <a:pt x="123" y="360"/>
                  </a:lnTo>
                  <a:lnTo>
                    <a:pt x="123" y="360"/>
                  </a:lnTo>
                  <a:lnTo>
                    <a:pt x="126" y="358"/>
                  </a:lnTo>
                  <a:lnTo>
                    <a:pt x="126" y="358"/>
                  </a:lnTo>
                  <a:lnTo>
                    <a:pt x="126" y="355"/>
                  </a:lnTo>
                  <a:lnTo>
                    <a:pt x="126" y="355"/>
                  </a:lnTo>
                  <a:lnTo>
                    <a:pt x="126" y="355"/>
                  </a:lnTo>
                  <a:lnTo>
                    <a:pt x="123" y="355"/>
                  </a:lnTo>
                  <a:lnTo>
                    <a:pt x="123" y="353"/>
                  </a:lnTo>
                  <a:lnTo>
                    <a:pt x="123" y="353"/>
                  </a:lnTo>
                  <a:lnTo>
                    <a:pt x="126" y="351"/>
                  </a:lnTo>
                  <a:lnTo>
                    <a:pt x="126" y="348"/>
                  </a:lnTo>
                  <a:lnTo>
                    <a:pt x="126" y="348"/>
                  </a:lnTo>
                  <a:lnTo>
                    <a:pt x="126" y="348"/>
                  </a:lnTo>
                  <a:lnTo>
                    <a:pt x="128" y="346"/>
                  </a:lnTo>
                  <a:lnTo>
                    <a:pt x="135" y="341"/>
                  </a:lnTo>
                  <a:lnTo>
                    <a:pt x="137" y="336"/>
                  </a:lnTo>
                  <a:lnTo>
                    <a:pt x="137" y="336"/>
                  </a:lnTo>
                  <a:lnTo>
                    <a:pt x="137" y="336"/>
                  </a:lnTo>
                  <a:lnTo>
                    <a:pt x="140" y="336"/>
                  </a:lnTo>
                  <a:lnTo>
                    <a:pt x="140" y="334"/>
                  </a:lnTo>
                  <a:lnTo>
                    <a:pt x="140" y="334"/>
                  </a:lnTo>
                  <a:lnTo>
                    <a:pt x="140" y="334"/>
                  </a:lnTo>
                  <a:lnTo>
                    <a:pt x="142" y="334"/>
                  </a:lnTo>
                  <a:lnTo>
                    <a:pt x="142" y="332"/>
                  </a:lnTo>
                  <a:lnTo>
                    <a:pt x="142" y="332"/>
                  </a:lnTo>
                  <a:lnTo>
                    <a:pt x="147" y="332"/>
                  </a:lnTo>
                  <a:lnTo>
                    <a:pt x="147" y="332"/>
                  </a:lnTo>
                  <a:lnTo>
                    <a:pt x="147" y="332"/>
                  </a:lnTo>
                  <a:lnTo>
                    <a:pt x="149" y="329"/>
                  </a:lnTo>
                  <a:lnTo>
                    <a:pt x="152" y="329"/>
                  </a:lnTo>
                  <a:lnTo>
                    <a:pt x="152" y="329"/>
                  </a:lnTo>
                  <a:lnTo>
                    <a:pt x="152" y="329"/>
                  </a:lnTo>
                  <a:lnTo>
                    <a:pt x="154" y="327"/>
                  </a:lnTo>
                  <a:lnTo>
                    <a:pt x="156" y="325"/>
                  </a:lnTo>
                  <a:lnTo>
                    <a:pt x="159" y="325"/>
                  </a:lnTo>
                  <a:lnTo>
                    <a:pt x="161" y="325"/>
                  </a:lnTo>
                  <a:lnTo>
                    <a:pt x="173" y="322"/>
                  </a:lnTo>
                  <a:lnTo>
                    <a:pt x="173" y="322"/>
                  </a:lnTo>
                  <a:lnTo>
                    <a:pt x="178" y="322"/>
                  </a:lnTo>
                  <a:lnTo>
                    <a:pt x="180" y="325"/>
                  </a:lnTo>
                  <a:lnTo>
                    <a:pt x="180" y="325"/>
                  </a:lnTo>
                  <a:lnTo>
                    <a:pt x="182" y="325"/>
                  </a:lnTo>
                  <a:lnTo>
                    <a:pt x="182" y="325"/>
                  </a:lnTo>
                  <a:lnTo>
                    <a:pt x="185" y="325"/>
                  </a:lnTo>
                  <a:lnTo>
                    <a:pt x="185" y="325"/>
                  </a:lnTo>
                  <a:lnTo>
                    <a:pt x="187" y="325"/>
                  </a:lnTo>
                  <a:lnTo>
                    <a:pt x="194" y="325"/>
                  </a:lnTo>
                  <a:lnTo>
                    <a:pt x="197" y="325"/>
                  </a:lnTo>
                  <a:lnTo>
                    <a:pt x="197" y="325"/>
                  </a:lnTo>
                  <a:lnTo>
                    <a:pt x="197" y="325"/>
                  </a:lnTo>
                  <a:lnTo>
                    <a:pt x="199" y="325"/>
                  </a:lnTo>
                  <a:lnTo>
                    <a:pt x="204" y="325"/>
                  </a:lnTo>
                  <a:lnTo>
                    <a:pt x="204" y="325"/>
                  </a:lnTo>
                  <a:lnTo>
                    <a:pt x="204" y="322"/>
                  </a:lnTo>
                  <a:lnTo>
                    <a:pt x="204" y="322"/>
                  </a:lnTo>
                  <a:lnTo>
                    <a:pt x="204" y="320"/>
                  </a:lnTo>
                  <a:lnTo>
                    <a:pt x="204" y="317"/>
                  </a:lnTo>
                  <a:lnTo>
                    <a:pt x="204" y="317"/>
                  </a:lnTo>
                  <a:lnTo>
                    <a:pt x="206" y="315"/>
                  </a:lnTo>
                  <a:lnTo>
                    <a:pt x="208" y="313"/>
                  </a:lnTo>
                  <a:lnTo>
                    <a:pt x="211" y="313"/>
                  </a:lnTo>
                  <a:lnTo>
                    <a:pt x="216" y="313"/>
                  </a:lnTo>
                  <a:lnTo>
                    <a:pt x="216" y="313"/>
                  </a:lnTo>
                  <a:lnTo>
                    <a:pt x="216" y="313"/>
                  </a:lnTo>
                  <a:lnTo>
                    <a:pt x="218" y="313"/>
                  </a:lnTo>
                  <a:lnTo>
                    <a:pt x="218" y="315"/>
                  </a:lnTo>
                  <a:lnTo>
                    <a:pt x="218" y="315"/>
                  </a:lnTo>
                  <a:lnTo>
                    <a:pt x="223" y="313"/>
                  </a:lnTo>
                  <a:lnTo>
                    <a:pt x="225" y="313"/>
                  </a:lnTo>
                  <a:lnTo>
                    <a:pt x="225" y="313"/>
                  </a:lnTo>
                  <a:lnTo>
                    <a:pt x="227" y="313"/>
                  </a:lnTo>
                  <a:lnTo>
                    <a:pt x="230" y="315"/>
                  </a:lnTo>
                  <a:lnTo>
                    <a:pt x="230" y="315"/>
                  </a:lnTo>
                  <a:lnTo>
                    <a:pt x="239" y="315"/>
                  </a:lnTo>
                  <a:lnTo>
                    <a:pt x="242" y="317"/>
                  </a:lnTo>
                  <a:lnTo>
                    <a:pt x="242" y="317"/>
                  </a:lnTo>
                  <a:lnTo>
                    <a:pt x="242" y="317"/>
                  </a:lnTo>
                  <a:lnTo>
                    <a:pt x="244" y="315"/>
                  </a:lnTo>
                  <a:lnTo>
                    <a:pt x="244" y="315"/>
                  </a:lnTo>
                  <a:lnTo>
                    <a:pt x="246" y="315"/>
                  </a:lnTo>
                  <a:lnTo>
                    <a:pt x="246" y="313"/>
                  </a:lnTo>
                  <a:lnTo>
                    <a:pt x="246" y="313"/>
                  </a:lnTo>
                  <a:lnTo>
                    <a:pt x="246" y="313"/>
                  </a:lnTo>
                  <a:lnTo>
                    <a:pt x="249" y="310"/>
                  </a:lnTo>
                  <a:lnTo>
                    <a:pt x="249" y="310"/>
                  </a:lnTo>
                  <a:lnTo>
                    <a:pt x="249" y="310"/>
                  </a:lnTo>
                  <a:lnTo>
                    <a:pt x="251" y="313"/>
                  </a:lnTo>
                  <a:lnTo>
                    <a:pt x="251" y="313"/>
                  </a:lnTo>
                  <a:lnTo>
                    <a:pt x="251" y="313"/>
                  </a:lnTo>
                  <a:lnTo>
                    <a:pt x="251" y="313"/>
                  </a:lnTo>
                  <a:lnTo>
                    <a:pt x="251" y="313"/>
                  </a:lnTo>
                  <a:lnTo>
                    <a:pt x="253" y="315"/>
                  </a:lnTo>
                  <a:lnTo>
                    <a:pt x="253" y="317"/>
                  </a:lnTo>
                  <a:lnTo>
                    <a:pt x="253" y="320"/>
                  </a:lnTo>
                  <a:lnTo>
                    <a:pt x="256" y="320"/>
                  </a:lnTo>
                  <a:lnTo>
                    <a:pt x="256" y="322"/>
                  </a:lnTo>
                  <a:lnTo>
                    <a:pt x="258" y="325"/>
                  </a:lnTo>
                  <a:lnTo>
                    <a:pt x="258" y="325"/>
                  </a:lnTo>
                  <a:lnTo>
                    <a:pt x="258" y="327"/>
                  </a:lnTo>
                  <a:lnTo>
                    <a:pt x="256" y="329"/>
                  </a:lnTo>
                  <a:lnTo>
                    <a:pt x="258" y="332"/>
                  </a:lnTo>
                  <a:lnTo>
                    <a:pt x="265" y="334"/>
                  </a:lnTo>
                  <a:lnTo>
                    <a:pt x="268" y="334"/>
                  </a:lnTo>
                  <a:lnTo>
                    <a:pt x="268" y="334"/>
                  </a:lnTo>
                  <a:lnTo>
                    <a:pt x="268" y="334"/>
                  </a:lnTo>
                  <a:lnTo>
                    <a:pt x="270" y="334"/>
                  </a:lnTo>
                  <a:lnTo>
                    <a:pt x="272" y="334"/>
                  </a:lnTo>
                  <a:lnTo>
                    <a:pt x="275" y="334"/>
                  </a:lnTo>
                  <a:lnTo>
                    <a:pt x="275" y="334"/>
                  </a:lnTo>
                  <a:lnTo>
                    <a:pt x="277" y="334"/>
                  </a:lnTo>
                  <a:lnTo>
                    <a:pt x="277" y="336"/>
                  </a:lnTo>
                  <a:lnTo>
                    <a:pt x="277" y="336"/>
                  </a:lnTo>
                  <a:lnTo>
                    <a:pt x="277" y="336"/>
                  </a:lnTo>
                  <a:lnTo>
                    <a:pt x="277" y="336"/>
                  </a:lnTo>
                  <a:lnTo>
                    <a:pt x="279" y="336"/>
                  </a:lnTo>
                  <a:lnTo>
                    <a:pt x="279" y="336"/>
                  </a:lnTo>
                  <a:lnTo>
                    <a:pt x="279" y="336"/>
                  </a:lnTo>
                  <a:lnTo>
                    <a:pt x="279" y="336"/>
                  </a:lnTo>
                  <a:lnTo>
                    <a:pt x="279" y="339"/>
                  </a:lnTo>
                  <a:lnTo>
                    <a:pt x="282" y="339"/>
                  </a:lnTo>
                  <a:lnTo>
                    <a:pt x="282" y="339"/>
                  </a:lnTo>
                  <a:lnTo>
                    <a:pt x="282" y="339"/>
                  </a:lnTo>
                  <a:lnTo>
                    <a:pt x="284" y="339"/>
                  </a:lnTo>
                  <a:lnTo>
                    <a:pt x="284" y="339"/>
                  </a:lnTo>
                  <a:lnTo>
                    <a:pt x="286" y="339"/>
                  </a:lnTo>
                  <a:lnTo>
                    <a:pt x="294" y="343"/>
                  </a:lnTo>
                  <a:lnTo>
                    <a:pt x="298" y="343"/>
                  </a:lnTo>
                  <a:lnTo>
                    <a:pt x="298" y="343"/>
                  </a:lnTo>
                  <a:lnTo>
                    <a:pt x="301" y="343"/>
                  </a:lnTo>
                  <a:lnTo>
                    <a:pt x="301" y="343"/>
                  </a:lnTo>
                  <a:lnTo>
                    <a:pt x="301" y="343"/>
                  </a:lnTo>
                  <a:lnTo>
                    <a:pt x="301" y="346"/>
                  </a:lnTo>
                  <a:lnTo>
                    <a:pt x="301" y="346"/>
                  </a:lnTo>
                  <a:lnTo>
                    <a:pt x="301" y="346"/>
                  </a:lnTo>
                  <a:lnTo>
                    <a:pt x="303" y="348"/>
                  </a:lnTo>
                  <a:lnTo>
                    <a:pt x="303" y="348"/>
                  </a:lnTo>
                  <a:lnTo>
                    <a:pt x="303" y="348"/>
                  </a:lnTo>
                  <a:lnTo>
                    <a:pt x="303" y="351"/>
                  </a:lnTo>
                  <a:lnTo>
                    <a:pt x="303" y="351"/>
                  </a:lnTo>
                  <a:lnTo>
                    <a:pt x="303" y="351"/>
                  </a:lnTo>
                  <a:lnTo>
                    <a:pt x="305" y="353"/>
                  </a:lnTo>
                  <a:lnTo>
                    <a:pt x="308" y="353"/>
                  </a:lnTo>
                  <a:lnTo>
                    <a:pt x="310" y="353"/>
                  </a:lnTo>
                  <a:lnTo>
                    <a:pt x="310" y="353"/>
                  </a:lnTo>
                  <a:lnTo>
                    <a:pt x="313" y="353"/>
                  </a:lnTo>
                  <a:lnTo>
                    <a:pt x="317" y="353"/>
                  </a:lnTo>
                  <a:lnTo>
                    <a:pt x="317" y="353"/>
                  </a:lnTo>
                  <a:lnTo>
                    <a:pt x="317" y="353"/>
                  </a:lnTo>
                  <a:lnTo>
                    <a:pt x="317" y="351"/>
                  </a:lnTo>
                  <a:lnTo>
                    <a:pt x="320" y="351"/>
                  </a:lnTo>
                  <a:lnTo>
                    <a:pt x="320" y="348"/>
                  </a:lnTo>
                  <a:lnTo>
                    <a:pt x="320" y="348"/>
                  </a:lnTo>
                  <a:lnTo>
                    <a:pt x="322" y="351"/>
                  </a:lnTo>
                  <a:lnTo>
                    <a:pt x="324" y="353"/>
                  </a:lnTo>
                  <a:lnTo>
                    <a:pt x="327" y="353"/>
                  </a:lnTo>
                  <a:lnTo>
                    <a:pt x="327" y="353"/>
                  </a:lnTo>
                  <a:lnTo>
                    <a:pt x="329" y="353"/>
                  </a:lnTo>
                  <a:lnTo>
                    <a:pt x="329" y="353"/>
                  </a:lnTo>
                  <a:lnTo>
                    <a:pt x="329" y="353"/>
                  </a:lnTo>
                  <a:lnTo>
                    <a:pt x="329" y="353"/>
                  </a:lnTo>
                  <a:lnTo>
                    <a:pt x="331" y="353"/>
                  </a:lnTo>
                  <a:lnTo>
                    <a:pt x="331" y="353"/>
                  </a:lnTo>
                  <a:lnTo>
                    <a:pt x="331" y="353"/>
                  </a:lnTo>
                  <a:lnTo>
                    <a:pt x="334" y="353"/>
                  </a:lnTo>
                  <a:lnTo>
                    <a:pt x="334" y="351"/>
                  </a:lnTo>
                  <a:lnTo>
                    <a:pt x="334" y="351"/>
                  </a:lnTo>
                  <a:lnTo>
                    <a:pt x="334" y="351"/>
                  </a:lnTo>
                  <a:lnTo>
                    <a:pt x="336" y="351"/>
                  </a:lnTo>
                  <a:lnTo>
                    <a:pt x="341" y="353"/>
                  </a:lnTo>
                  <a:lnTo>
                    <a:pt x="343" y="353"/>
                  </a:lnTo>
                  <a:lnTo>
                    <a:pt x="343" y="353"/>
                  </a:lnTo>
                  <a:lnTo>
                    <a:pt x="346" y="355"/>
                  </a:lnTo>
                  <a:lnTo>
                    <a:pt x="346" y="355"/>
                  </a:lnTo>
                  <a:lnTo>
                    <a:pt x="346" y="355"/>
                  </a:lnTo>
                  <a:lnTo>
                    <a:pt x="348" y="355"/>
                  </a:lnTo>
                  <a:lnTo>
                    <a:pt x="355" y="362"/>
                  </a:lnTo>
                  <a:lnTo>
                    <a:pt x="357" y="362"/>
                  </a:lnTo>
                  <a:lnTo>
                    <a:pt x="360" y="360"/>
                  </a:lnTo>
                  <a:lnTo>
                    <a:pt x="360" y="360"/>
                  </a:lnTo>
                  <a:lnTo>
                    <a:pt x="362" y="362"/>
                  </a:lnTo>
                  <a:lnTo>
                    <a:pt x="362" y="362"/>
                  </a:lnTo>
                  <a:lnTo>
                    <a:pt x="362" y="365"/>
                  </a:lnTo>
                  <a:lnTo>
                    <a:pt x="362" y="365"/>
                  </a:lnTo>
                  <a:lnTo>
                    <a:pt x="362" y="367"/>
                  </a:lnTo>
                  <a:lnTo>
                    <a:pt x="362" y="367"/>
                  </a:lnTo>
                  <a:lnTo>
                    <a:pt x="362" y="367"/>
                  </a:lnTo>
                  <a:lnTo>
                    <a:pt x="362" y="367"/>
                  </a:lnTo>
                  <a:lnTo>
                    <a:pt x="362" y="369"/>
                  </a:lnTo>
                  <a:lnTo>
                    <a:pt x="362" y="369"/>
                  </a:lnTo>
                  <a:lnTo>
                    <a:pt x="365" y="374"/>
                  </a:lnTo>
                  <a:lnTo>
                    <a:pt x="365" y="374"/>
                  </a:lnTo>
                  <a:lnTo>
                    <a:pt x="367" y="379"/>
                  </a:lnTo>
                  <a:lnTo>
                    <a:pt x="369" y="379"/>
                  </a:lnTo>
                  <a:lnTo>
                    <a:pt x="369" y="379"/>
                  </a:lnTo>
                  <a:lnTo>
                    <a:pt x="369" y="379"/>
                  </a:lnTo>
                  <a:lnTo>
                    <a:pt x="369" y="379"/>
                  </a:lnTo>
                  <a:lnTo>
                    <a:pt x="369" y="381"/>
                  </a:lnTo>
                  <a:lnTo>
                    <a:pt x="369" y="381"/>
                  </a:lnTo>
                  <a:lnTo>
                    <a:pt x="369" y="381"/>
                  </a:lnTo>
                  <a:lnTo>
                    <a:pt x="369" y="381"/>
                  </a:lnTo>
                  <a:lnTo>
                    <a:pt x="369" y="381"/>
                  </a:lnTo>
                  <a:lnTo>
                    <a:pt x="369" y="381"/>
                  </a:lnTo>
                  <a:lnTo>
                    <a:pt x="369" y="384"/>
                  </a:lnTo>
                  <a:lnTo>
                    <a:pt x="372" y="384"/>
                  </a:lnTo>
                  <a:lnTo>
                    <a:pt x="372" y="384"/>
                  </a:lnTo>
                  <a:lnTo>
                    <a:pt x="372" y="381"/>
                  </a:lnTo>
                  <a:lnTo>
                    <a:pt x="374" y="381"/>
                  </a:lnTo>
                  <a:lnTo>
                    <a:pt x="374" y="384"/>
                  </a:lnTo>
                  <a:lnTo>
                    <a:pt x="374" y="384"/>
                  </a:lnTo>
                  <a:lnTo>
                    <a:pt x="374" y="386"/>
                  </a:lnTo>
                  <a:lnTo>
                    <a:pt x="376" y="386"/>
                  </a:lnTo>
                  <a:lnTo>
                    <a:pt x="376" y="386"/>
                  </a:lnTo>
                  <a:lnTo>
                    <a:pt x="376" y="386"/>
                  </a:lnTo>
                  <a:lnTo>
                    <a:pt x="376" y="386"/>
                  </a:lnTo>
                  <a:lnTo>
                    <a:pt x="376" y="386"/>
                  </a:lnTo>
                  <a:lnTo>
                    <a:pt x="379" y="386"/>
                  </a:lnTo>
                  <a:lnTo>
                    <a:pt x="379" y="386"/>
                  </a:lnTo>
                  <a:lnTo>
                    <a:pt x="386" y="388"/>
                  </a:lnTo>
                  <a:lnTo>
                    <a:pt x="391" y="391"/>
                  </a:lnTo>
                  <a:lnTo>
                    <a:pt x="391" y="393"/>
                  </a:lnTo>
                  <a:lnTo>
                    <a:pt x="395" y="393"/>
                  </a:lnTo>
                  <a:lnTo>
                    <a:pt x="398" y="393"/>
                  </a:lnTo>
                  <a:lnTo>
                    <a:pt x="400" y="396"/>
                  </a:lnTo>
                  <a:lnTo>
                    <a:pt x="400" y="400"/>
                  </a:lnTo>
                  <a:lnTo>
                    <a:pt x="405" y="403"/>
                  </a:lnTo>
                  <a:lnTo>
                    <a:pt x="409" y="410"/>
                  </a:lnTo>
                  <a:lnTo>
                    <a:pt x="409" y="412"/>
                  </a:lnTo>
                  <a:lnTo>
                    <a:pt x="412" y="417"/>
                  </a:lnTo>
                  <a:lnTo>
                    <a:pt x="412" y="417"/>
                  </a:lnTo>
                  <a:lnTo>
                    <a:pt x="414" y="419"/>
                  </a:lnTo>
                  <a:lnTo>
                    <a:pt x="424" y="419"/>
                  </a:lnTo>
                  <a:lnTo>
                    <a:pt x="431" y="419"/>
                  </a:lnTo>
                  <a:lnTo>
                    <a:pt x="440" y="419"/>
                  </a:lnTo>
                  <a:lnTo>
                    <a:pt x="447" y="419"/>
                  </a:lnTo>
                  <a:lnTo>
                    <a:pt x="452" y="419"/>
                  </a:lnTo>
                  <a:lnTo>
                    <a:pt x="454" y="419"/>
                  </a:lnTo>
                  <a:lnTo>
                    <a:pt x="457" y="419"/>
                  </a:lnTo>
                  <a:lnTo>
                    <a:pt x="459" y="422"/>
                  </a:lnTo>
                  <a:lnTo>
                    <a:pt x="459" y="422"/>
                  </a:lnTo>
                  <a:lnTo>
                    <a:pt x="459" y="424"/>
                  </a:lnTo>
                  <a:lnTo>
                    <a:pt x="459" y="424"/>
                  </a:lnTo>
                  <a:lnTo>
                    <a:pt x="459" y="424"/>
                  </a:lnTo>
                  <a:lnTo>
                    <a:pt x="459" y="426"/>
                  </a:lnTo>
                  <a:lnTo>
                    <a:pt x="459" y="426"/>
                  </a:lnTo>
                  <a:lnTo>
                    <a:pt x="457" y="426"/>
                  </a:lnTo>
                  <a:lnTo>
                    <a:pt x="457" y="426"/>
                  </a:lnTo>
                  <a:lnTo>
                    <a:pt x="457" y="429"/>
                  </a:lnTo>
                  <a:lnTo>
                    <a:pt x="459" y="429"/>
                  </a:lnTo>
                  <a:lnTo>
                    <a:pt x="457" y="433"/>
                  </a:lnTo>
                  <a:lnTo>
                    <a:pt x="457" y="438"/>
                  </a:lnTo>
                  <a:lnTo>
                    <a:pt x="457" y="438"/>
                  </a:lnTo>
                  <a:lnTo>
                    <a:pt x="457" y="438"/>
                  </a:lnTo>
                  <a:lnTo>
                    <a:pt x="457" y="440"/>
                  </a:lnTo>
                  <a:lnTo>
                    <a:pt x="457" y="440"/>
                  </a:lnTo>
                  <a:lnTo>
                    <a:pt x="457" y="440"/>
                  </a:lnTo>
                  <a:lnTo>
                    <a:pt x="457" y="440"/>
                  </a:lnTo>
                  <a:lnTo>
                    <a:pt x="459" y="440"/>
                  </a:lnTo>
                  <a:lnTo>
                    <a:pt x="459" y="440"/>
                  </a:lnTo>
                  <a:lnTo>
                    <a:pt x="459" y="443"/>
                  </a:lnTo>
                  <a:lnTo>
                    <a:pt x="459" y="443"/>
                  </a:lnTo>
                  <a:lnTo>
                    <a:pt x="459" y="443"/>
                  </a:lnTo>
                  <a:lnTo>
                    <a:pt x="459" y="445"/>
                  </a:lnTo>
                  <a:lnTo>
                    <a:pt x="459" y="445"/>
                  </a:lnTo>
                  <a:lnTo>
                    <a:pt x="462" y="450"/>
                  </a:lnTo>
                  <a:lnTo>
                    <a:pt x="462" y="452"/>
                  </a:lnTo>
                  <a:lnTo>
                    <a:pt x="462" y="452"/>
                  </a:lnTo>
                  <a:lnTo>
                    <a:pt x="462" y="452"/>
                  </a:lnTo>
                  <a:lnTo>
                    <a:pt x="459" y="452"/>
                  </a:lnTo>
                  <a:lnTo>
                    <a:pt x="459" y="455"/>
                  </a:lnTo>
                  <a:lnTo>
                    <a:pt x="459" y="455"/>
                  </a:lnTo>
                  <a:lnTo>
                    <a:pt x="459" y="455"/>
                  </a:lnTo>
                  <a:lnTo>
                    <a:pt x="459" y="455"/>
                  </a:lnTo>
                  <a:lnTo>
                    <a:pt x="459" y="457"/>
                  </a:lnTo>
                  <a:lnTo>
                    <a:pt x="459" y="457"/>
                  </a:lnTo>
                  <a:lnTo>
                    <a:pt x="459" y="457"/>
                  </a:lnTo>
                  <a:lnTo>
                    <a:pt x="459" y="457"/>
                  </a:lnTo>
                  <a:lnTo>
                    <a:pt x="457" y="457"/>
                  </a:lnTo>
                  <a:lnTo>
                    <a:pt x="459" y="459"/>
                  </a:lnTo>
                  <a:lnTo>
                    <a:pt x="459" y="459"/>
                  </a:lnTo>
                  <a:lnTo>
                    <a:pt x="457" y="459"/>
                  </a:lnTo>
                  <a:lnTo>
                    <a:pt x="457" y="462"/>
                  </a:lnTo>
                  <a:lnTo>
                    <a:pt x="457" y="462"/>
                  </a:lnTo>
                  <a:lnTo>
                    <a:pt x="457" y="462"/>
                  </a:lnTo>
                  <a:lnTo>
                    <a:pt x="457" y="462"/>
                  </a:lnTo>
                  <a:lnTo>
                    <a:pt x="459" y="464"/>
                  </a:lnTo>
                  <a:lnTo>
                    <a:pt x="459" y="464"/>
                  </a:lnTo>
                  <a:lnTo>
                    <a:pt x="462" y="464"/>
                  </a:lnTo>
                  <a:lnTo>
                    <a:pt x="462" y="467"/>
                  </a:lnTo>
                  <a:lnTo>
                    <a:pt x="462" y="467"/>
                  </a:lnTo>
                  <a:lnTo>
                    <a:pt x="462" y="469"/>
                  </a:lnTo>
                  <a:lnTo>
                    <a:pt x="462" y="471"/>
                  </a:lnTo>
                  <a:lnTo>
                    <a:pt x="462" y="471"/>
                  </a:lnTo>
                  <a:lnTo>
                    <a:pt x="462" y="474"/>
                  </a:lnTo>
                  <a:lnTo>
                    <a:pt x="462" y="474"/>
                  </a:lnTo>
                  <a:lnTo>
                    <a:pt x="462" y="474"/>
                  </a:lnTo>
                  <a:lnTo>
                    <a:pt x="462" y="476"/>
                  </a:lnTo>
                  <a:lnTo>
                    <a:pt x="462" y="476"/>
                  </a:lnTo>
                  <a:lnTo>
                    <a:pt x="462" y="476"/>
                  </a:lnTo>
                  <a:lnTo>
                    <a:pt x="462" y="478"/>
                  </a:lnTo>
                  <a:lnTo>
                    <a:pt x="462" y="478"/>
                  </a:lnTo>
                  <a:lnTo>
                    <a:pt x="462" y="478"/>
                  </a:lnTo>
                  <a:lnTo>
                    <a:pt x="462" y="481"/>
                  </a:lnTo>
                  <a:lnTo>
                    <a:pt x="462" y="481"/>
                  </a:lnTo>
                  <a:lnTo>
                    <a:pt x="462" y="483"/>
                  </a:lnTo>
                  <a:lnTo>
                    <a:pt x="464" y="485"/>
                  </a:lnTo>
                  <a:lnTo>
                    <a:pt x="464" y="485"/>
                  </a:lnTo>
                  <a:lnTo>
                    <a:pt x="466" y="483"/>
                  </a:lnTo>
                  <a:lnTo>
                    <a:pt x="466" y="483"/>
                  </a:lnTo>
                  <a:lnTo>
                    <a:pt x="466" y="483"/>
                  </a:lnTo>
                  <a:lnTo>
                    <a:pt x="469" y="485"/>
                  </a:lnTo>
                  <a:lnTo>
                    <a:pt x="469" y="485"/>
                  </a:lnTo>
                  <a:lnTo>
                    <a:pt x="466" y="485"/>
                  </a:lnTo>
                  <a:lnTo>
                    <a:pt x="469" y="485"/>
                  </a:lnTo>
                  <a:lnTo>
                    <a:pt x="469" y="485"/>
                  </a:lnTo>
                  <a:lnTo>
                    <a:pt x="469" y="485"/>
                  </a:lnTo>
                  <a:lnTo>
                    <a:pt x="469" y="488"/>
                  </a:lnTo>
                  <a:lnTo>
                    <a:pt x="469" y="488"/>
                  </a:lnTo>
                  <a:lnTo>
                    <a:pt x="469" y="488"/>
                  </a:lnTo>
                  <a:lnTo>
                    <a:pt x="469" y="488"/>
                  </a:lnTo>
                  <a:lnTo>
                    <a:pt x="469" y="488"/>
                  </a:lnTo>
                  <a:lnTo>
                    <a:pt x="469" y="488"/>
                  </a:lnTo>
                  <a:lnTo>
                    <a:pt x="471" y="490"/>
                  </a:lnTo>
                  <a:lnTo>
                    <a:pt x="471" y="490"/>
                  </a:lnTo>
                  <a:lnTo>
                    <a:pt x="471" y="490"/>
                  </a:lnTo>
                  <a:lnTo>
                    <a:pt x="471" y="490"/>
                  </a:lnTo>
                  <a:lnTo>
                    <a:pt x="476" y="493"/>
                  </a:lnTo>
                  <a:lnTo>
                    <a:pt x="478" y="495"/>
                  </a:lnTo>
                  <a:lnTo>
                    <a:pt x="480" y="497"/>
                  </a:lnTo>
                  <a:lnTo>
                    <a:pt x="488" y="497"/>
                  </a:lnTo>
                  <a:lnTo>
                    <a:pt x="490" y="497"/>
                  </a:lnTo>
                  <a:lnTo>
                    <a:pt x="497" y="495"/>
                  </a:lnTo>
                  <a:lnTo>
                    <a:pt x="499" y="495"/>
                  </a:lnTo>
                  <a:lnTo>
                    <a:pt x="502" y="497"/>
                  </a:lnTo>
                  <a:lnTo>
                    <a:pt x="504" y="497"/>
                  </a:lnTo>
                  <a:lnTo>
                    <a:pt x="509" y="502"/>
                  </a:lnTo>
                  <a:lnTo>
                    <a:pt x="509" y="504"/>
                  </a:lnTo>
                  <a:lnTo>
                    <a:pt x="514" y="504"/>
                  </a:lnTo>
                  <a:lnTo>
                    <a:pt x="514" y="504"/>
                  </a:lnTo>
                  <a:lnTo>
                    <a:pt x="514" y="507"/>
                  </a:lnTo>
                  <a:lnTo>
                    <a:pt x="514" y="507"/>
                  </a:lnTo>
                  <a:lnTo>
                    <a:pt x="514" y="509"/>
                  </a:lnTo>
                  <a:lnTo>
                    <a:pt x="514" y="511"/>
                  </a:lnTo>
                  <a:lnTo>
                    <a:pt x="516" y="511"/>
                  </a:lnTo>
                  <a:lnTo>
                    <a:pt x="516" y="514"/>
                  </a:lnTo>
                  <a:lnTo>
                    <a:pt x="516" y="516"/>
                  </a:lnTo>
                  <a:lnTo>
                    <a:pt x="518" y="514"/>
                  </a:lnTo>
                  <a:lnTo>
                    <a:pt x="523" y="507"/>
                  </a:lnTo>
                  <a:lnTo>
                    <a:pt x="523" y="507"/>
                  </a:lnTo>
                  <a:lnTo>
                    <a:pt x="525" y="507"/>
                  </a:lnTo>
                  <a:lnTo>
                    <a:pt x="528" y="509"/>
                  </a:lnTo>
                  <a:lnTo>
                    <a:pt x="530" y="509"/>
                  </a:lnTo>
                  <a:lnTo>
                    <a:pt x="530" y="509"/>
                  </a:lnTo>
                  <a:lnTo>
                    <a:pt x="530" y="509"/>
                  </a:lnTo>
                  <a:lnTo>
                    <a:pt x="530" y="509"/>
                  </a:lnTo>
                  <a:lnTo>
                    <a:pt x="532" y="509"/>
                  </a:lnTo>
                  <a:lnTo>
                    <a:pt x="532" y="509"/>
                  </a:lnTo>
                  <a:lnTo>
                    <a:pt x="535" y="509"/>
                  </a:lnTo>
                  <a:lnTo>
                    <a:pt x="537" y="509"/>
                  </a:lnTo>
                  <a:lnTo>
                    <a:pt x="540" y="507"/>
                  </a:lnTo>
                  <a:lnTo>
                    <a:pt x="540" y="507"/>
                  </a:lnTo>
                  <a:lnTo>
                    <a:pt x="540" y="507"/>
                  </a:lnTo>
                  <a:lnTo>
                    <a:pt x="542" y="504"/>
                  </a:lnTo>
                  <a:lnTo>
                    <a:pt x="544" y="504"/>
                  </a:lnTo>
                  <a:lnTo>
                    <a:pt x="544" y="502"/>
                  </a:lnTo>
                  <a:lnTo>
                    <a:pt x="549" y="500"/>
                  </a:lnTo>
                  <a:lnTo>
                    <a:pt x="554" y="497"/>
                  </a:lnTo>
                  <a:lnTo>
                    <a:pt x="554" y="497"/>
                  </a:lnTo>
                  <a:lnTo>
                    <a:pt x="556" y="497"/>
                  </a:lnTo>
                  <a:lnTo>
                    <a:pt x="556" y="497"/>
                  </a:lnTo>
                  <a:lnTo>
                    <a:pt x="558" y="497"/>
                  </a:lnTo>
                  <a:lnTo>
                    <a:pt x="558" y="495"/>
                  </a:lnTo>
                  <a:lnTo>
                    <a:pt x="558" y="493"/>
                  </a:lnTo>
                  <a:lnTo>
                    <a:pt x="558" y="490"/>
                  </a:lnTo>
                  <a:lnTo>
                    <a:pt x="558" y="490"/>
                  </a:lnTo>
                  <a:lnTo>
                    <a:pt x="558" y="490"/>
                  </a:lnTo>
                  <a:lnTo>
                    <a:pt x="558" y="488"/>
                  </a:lnTo>
                  <a:lnTo>
                    <a:pt x="558" y="485"/>
                  </a:lnTo>
                  <a:lnTo>
                    <a:pt x="558" y="485"/>
                  </a:lnTo>
                  <a:lnTo>
                    <a:pt x="558" y="483"/>
                  </a:lnTo>
                  <a:lnTo>
                    <a:pt x="563" y="481"/>
                  </a:lnTo>
                  <a:lnTo>
                    <a:pt x="566" y="481"/>
                  </a:lnTo>
                  <a:lnTo>
                    <a:pt x="566" y="481"/>
                  </a:lnTo>
                  <a:lnTo>
                    <a:pt x="566" y="478"/>
                  </a:lnTo>
                  <a:lnTo>
                    <a:pt x="566" y="478"/>
                  </a:lnTo>
                  <a:lnTo>
                    <a:pt x="563" y="478"/>
                  </a:lnTo>
                  <a:lnTo>
                    <a:pt x="563" y="478"/>
                  </a:lnTo>
                  <a:lnTo>
                    <a:pt x="563" y="478"/>
                  </a:lnTo>
                  <a:lnTo>
                    <a:pt x="558" y="476"/>
                  </a:lnTo>
                  <a:lnTo>
                    <a:pt x="558" y="474"/>
                  </a:lnTo>
                  <a:lnTo>
                    <a:pt x="558" y="474"/>
                  </a:lnTo>
                  <a:lnTo>
                    <a:pt x="558" y="471"/>
                  </a:lnTo>
                  <a:lnTo>
                    <a:pt x="558" y="471"/>
                  </a:lnTo>
                  <a:lnTo>
                    <a:pt x="558" y="471"/>
                  </a:lnTo>
                  <a:lnTo>
                    <a:pt x="558" y="469"/>
                  </a:lnTo>
                  <a:lnTo>
                    <a:pt x="561" y="469"/>
                  </a:lnTo>
                  <a:lnTo>
                    <a:pt x="573" y="469"/>
                  </a:lnTo>
                  <a:lnTo>
                    <a:pt x="575" y="469"/>
                  </a:lnTo>
                  <a:lnTo>
                    <a:pt x="580" y="467"/>
                  </a:lnTo>
                  <a:lnTo>
                    <a:pt x="582" y="467"/>
                  </a:lnTo>
                  <a:lnTo>
                    <a:pt x="582" y="464"/>
                  </a:lnTo>
                  <a:lnTo>
                    <a:pt x="582" y="464"/>
                  </a:lnTo>
                  <a:lnTo>
                    <a:pt x="585" y="462"/>
                  </a:lnTo>
                  <a:lnTo>
                    <a:pt x="585" y="462"/>
                  </a:lnTo>
                  <a:lnTo>
                    <a:pt x="592" y="462"/>
                  </a:lnTo>
                  <a:lnTo>
                    <a:pt x="594" y="462"/>
                  </a:lnTo>
                  <a:lnTo>
                    <a:pt x="599" y="459"/>
                  </a:lnTo>
                  <a:lnTo>
                    <a:pt x="601" y="459"/>
                  </a:lnTo>
                  <a:lnTo>
                    <a:pt x="601" y="457"/>
                  </a:lnTo>
                  <a:lnTo>
                    <a:pt x="601" y="457"/>
                  </a:lnTo>
                  <a:lnTo>
                    <a:pt x="603" y="459"/>
                  </a:lnTo>
                  <a:lnTo>
                    <a:pt x="608" y="459"/>
                  </a:lnTo>
                  <a:lnTo>
                    <a:pt x="608" y="459"/>
                  </a:lnTo>
                  <a:lnTo>
                    <a:pt x="608" y="457"/>
                  </a:lnTo>
                  <a:lnTo>
                    <a:pt x="608" y="455"/>
                  </a:lnTo>
                  <a:lnTo>
                    <a:pt x="608" y="455"/>
                  </a:lnTo>
                  <a:lnTo>
                    <a:pt x="608" y="452"/>
                  </a:lnTo>
                  <a:lnTo>
                    <a:pt x="613" y="450"/>
                  </a:lnTo>
                  <a:lnTo>
                    <a:pt x="615" y="450"/>
                  </a:lnTo>
                  <a:lnTo>
                    <a:pt x="615" y="450"/>
                  </a:lnTo>
                  <a:lnTo>
                    <a:pt x="618" y="450"/>
                  </a:lnTo>
                  <a:lnTo>
                    <a:pt x="620" y="450"/>
                  </a:lnTo>
                  <a:lnTo>
                    <a:pt x="620" y="450"/>
                  </a:lnTo>
                  <a:lnTo>
                    <a:pt x="620" y="450"/>
                  </a:lnTo>
                  <a:lnTo>
                    <a:pt x="622" y="448"/>
                  </a:lnTo>
                  <a:lnTo>
                    <a:pt x="622" y="448"/>
                  </a:lnTo>
                  <a:lnTo>
                    <a:pt x="622" y="445"/>
                  </a:lnTo>
                  <a:lnTo>
                    <a:pt x="625" y="445"/>
                  </a:lnTo>
                  <a:lnTo>
                    <a:pt x="627" y="445"/>
                  </a:lnTo>
                  <a:lnTo>
                    <a:pt x="629" y="443"/>
                  </a:lnTo>
                  <a:lnTo>
                    <a:pt x="632" y="443"/>
                  </a:lnTo>
                  <a:lnTo>
                    <a:pt x="632" y="440"/>
                  </a:lnTo>
                  <a:lnTo>
                    <a:pt x="637" y="436"/>
                  </a:lnTo>
                  <a:lnTo>
                    <a:pt x="637" y="433"/>
                  </a:lnTo>
                  <a:lnTo>
                    <a:pt x="637" y="431"/>
                  </a:lnTo>
                  <a:lnTo>
                    <a:pt x="639" y="429"/>
                  </a:lnTo>
                  <a:lnTo>
                    <a:pt x="639" y="426"/>
                  </a:lnTo>
                  <a:lnTo>
                    <a:pt x="637" y="424"/>
                  </a:lnTo>
                  <a:lnTo>
                    <a:pt x="637" y="422"/>
                  </a:lnTo>
                  <a:lnTo>
                    <a:pt x="637" y="422"/>
                  </a:lnTo>
                  <a:lnTo>
                    <a:pt x="637" y="419"/>
                  </a:lnTo>
                  <a:lnTo>
                    <a:pt x="637" y="417"/>
                  </a:lnTo>
                  <a:lnTo>
                    <a:pt x="639" y="414"/>
                  </a:lnTo>
                  <a:lnTo>
                    <a:pt x="644" y="405"/>
                  </a:lnTo>
                  <a:lnTo>
                    <a:pt x="646" y="403"/>
                  </a:lnTo>
                  <a:lnTo>
                    <a:pt x="646" y="400"/>
                  </a:lnTo>
                  <a:lnTo>
                    <a:pt x="646" y="398"/>
                  </a:lnTo>
                  <a:lnTo>
                    <a:pt x="646" y="391"/>
                  </a:lnTo>
                  <a:lnTo>
                    <a:pt x="646" y="388"/>
                  </a:lnTo>
                  <a:lnTo>
                    <a:pt x="646" y="388"/>
                  </a:lnTo>
                  <a:lnTo>
                    <a:pt x="648" y="386"/>
                  </a:lnTo>
                  <a:lnTo>
                    <a:pt x="658" y="381"/>
                  </a:lnTo>
                  <a:lnTo>
                    <a:pt x="663" y="379"/>
                  </a:lnTo>
                  <a:lnTo>
                    <a:pt x="684" y="379"/>
                  </a:lnTo>
                  <a:lnTo>
                    <a:pt x="684" y="379"/>
                  </a:lnTo>
                  <a:lnTo>
                    <a:pt x="686" y="379"/>
                  </a:lnTo>
                  <a:lnTo>
                    <a:pt x="689" y="374"/>
                  </a:lnTo>
                  <a:lnTo>
                    <a:pt x="691" y="374"/>
                  </a:lnTo>
                  <a:lnTo>
                    <a:pt x="691" y="372"/>
                  </a:lnTo>
                  <a:lnTo>
                    <a:pt x="691" y="372"/>
                  </a:lnTo>
                  <a:lnTo>
                    <a:pt x="691" y="369"/>
                  </a:lnTo>
                  <a:lnTo>
                    <a:pt x="691" y="367"/>
                  </a:lnTo>
                  <a:lnTo>
                    <a:pt x="691" y="365"/>
                  </a:lnTo>
                  <a:lnTo>
                    <a:pt x="691" y="365"/>
                  </a:lnTo>
                  <a:lnTo>
                    <a:pt x="693" y="362"/>
                  </a:lnTo>
                  <a:lnTo>
                    <a:pt x="693" y="362"/>
                  </a:lnTo>
                  <a:lnTo>
                    <a:pt x="693" y="362"/>
                  </a:lnTo>
                  <a:lnTo>
                    <a:pt x="693" y="362"/>
                  </a:lnTo>
                  <a:lnTo>
                    <a:pt x="693" y="360"/>
                  </a:lnTo>
                  <a:lnTo>
                    <a:pt x="693" y="360"/>
                  </a:lnTo>
                  <a:lnTo>
                    <a:pt x="696" y="360"/>
                  </a:lnTo>
                  <a:lnTo>
                    <a:pt x="698" y="360"/>
                  </a:lnTo>
                  <a:lnTo>
                    <a:pt x="698" y="360"/>
                  </a:lnTo>
                  <a:lnTo>
                    <a:pt x="698" y="358"/>
                  </a:lnTo>
                  <a:lnTo>
                    <a:pt x="698" y="358"/>
                  </a:lnTo>
                  <a:lnTo>
                    <a:pt x="698" y="358"/>
                  </a:lnTo>
                  <a:lnTo>
                    <a:pt x="700" y="358"/>
                  </a:lnTo>
                  <a:lnTo>
                    <a:pt x="700" y="358"/>
                  </a:lnTo>
                  <a:lnTo>
                    <a:pt x="700" y="360"/>
                  </a:lnTo>
                  <a:lnTo>
                    <a:pt x="703" y="360"/>
                  </a:lnTo>
                  <a:lnTo>
                    <a:pt x="703" y="362"/>
                  </a:lnTo>
                  <a:lnTo>
                    <a:pt x="703" y="362"/>
                  </a:lnTo>
                  <a:lnTo>
                    <a:pt x="715" y="367"/>
                  </a:lnTo>
                  <a:lnTo>
                    <a:pt x="717" y="367"/>
                  </a:lnTo>
                  <a:lnTo>
                    <a:pt x="717" y="369"/>
                  </a:lnTo>
                  <a:lnTo>
                    <a:pt x="717" y="369"/>
                  </a:lnTo>
                  <a:lnTo>
                    <a:pt x="719" y="369"/>
                  </a:lnTo>
                  <a:lnTo>
                    <a:pt x="719" y="372"/>
                  </a:lnTo>
                  <a:lnTo>
                    <a:pt x="722" y="369"/>
                  </a:lnTo>
                  <a:lnTo>
                    <a:pt x="722" y="372"/>
                  </a:lnTo>
                  <a:lnTo>
                    <a:pt x="722" y="372"/>
                  </a:lnTo>
                  <a:lnTo>
                    <a:pt x="724" y="372"/>
                  </a:lnTo>
                  <a:lnTo>
                    <a:pt x="724" y="372"/>
                  </a:lnTo>
                  <a:lnTo>
                    <a:pt x="724" y="372"/>
                  </a:lnTo>
                  <a:lnTo>
                    <a:pt x="724" y="372"/>
                  </a:lnTo>
                  <a:lnTo>
                    <a:pt x="726" y="374"/>
                  </a:lnTo>
                  <a:lnTo>
                    <a:pt x="726" y="374"/>
                  </a:lnTo>
                  <a:lnTo>
                    <a:pt x="731" y="372"/>
                  </a:lnTo>
                  <a:lnTo>
                    <a:pt x="731" y="372"/>
                  </a:lnTo>
                  <a:lnTo>
                    <a:pt x="734" y="372"/>
                  </a:lnTo>
                  <a:lnTo>
                    <a:pt x="734" y="374"/>
                  </a:lnTo>
                  <a:lnTo>
                    <a:pt x="734" y="374"/>
                  </a:lnTo>
                  <a:lnTo>
                    <a:pt x="736" y="374"/>
                  </a:lnTo>
                  <a:lnTo>
                    <a:pt x="736" y="374"/>
                  </a:lnTo>
                  <a:lnTo>
                    <a:pt x="736" y="372"/>
                  </a:lnTo>
                  <a:lnTo>
                    <a:pt x="736" y="372"/>
                  </a:lnTo>
                  <a:lnTo>
                    <a:pt x="738" y="372"/>
                  </a:lnTo>
                  <a:lnTo>
                    <a:pt x="736" y="369"/>
                  </a:lnTo>
                  <a:lnTo>
                    <a:pt x="736" y="369"/>
                  </a:lnTo>
                  <a:lnTo>
                    <a:pt x="738" y="367"/>
                  </a:lnTo>
                  <a:lnTo>
                    <a:pt x="738" y="367"/>
                  </a:lnTo>
                  <a:lnTo>
                    <a:pt x="738" y="365"/>
                  </a:lnTo>
                  <a:lnTo>
                    <a:pt x="738" y="365"/>
                  </a:lnTo>
                  <a:lnTo>
                    <a:pt x="738" y="365"/>
                  </a:lnTo>
                  <a:lnTo>
                    <a:pt x="738" y="362"/>
                  </a:lnTo>
                  <a:lnTo>
                    <a:pt x="736" y="360"/>
                  </a:lnTo>
                  <a:lnTo>
                    <a:pt x="736" y="358"/>
                  </a:lnTo>
                  <a:lnTo>
                    <a:pt x="738" y="355"/>
                  </a:lnTo>
                  <a:lnTo>
                    <a:pt x="738" y="351"/>
                  </a:lnTo>
                  <a:lnTo>
                    <a:pt x="738" y="346"/>
                  </a:lnTo>
                  <a:lnTo>
                    <a:pt x="738" y="343"/>
                  </a:lnTo>
                  <a:lnTo>
                    <a:pt x="741" y="341"/>
                  </a:lnTo>
                  <a:lnTo>
                    <a:pt x="743" y="336"/>
                  </a:lnTo>
                  <a:lnTo>
                    <a:pt x="745" y="334"/>
                  </a:lnTo>
                  <a:lnTo>
                    <a:pt x="743" y="332"/>
                  </a:lnTo>
                  <a:close/>
                  <a:moveTo>
                    <a:pt x="33" y="272"/>
                  </a:moveTo>
                  <a:lnTo>
                    <a:pt x="33" y="265"/>
                  </a:lnTo>
                  <a:lnTo>
                    <a:pt x="33" y="261"/>
                  </a:lnTo>
                  <a:lnTo>
                    <a:pt x="33" y="258"/>
                  </a:lnTo>
                  <a:lnTo>
                    <a:pt x="36" y="258"/>
                  </a:lnTo>
                  <a:lnTo>
                    <a:pt x="36" y="256"/>
                  </a:lnTo>
                  <a:lnTo>
                    <a:pt x="36" y="256"/>
                  </a:lnTo>
                  <a:lnTo>
                    <a:pt x="36" y="256"/>
                  </a:lnTo>
                  <a:lnTo>
                    <a:pt x="33" y="256"/>
                  </a:lnTo>
                  <a:lnTo>
                    <a:pt x="33" y="258"/>
                  </a:lnTo>
                  <a:lnTo>
                    <a:pt x="31" y="258"/>
                  </a:lnTo>
                  <a:lnTo>
                    <a:pt x="31" y="261"/>
                  </a:lnTo>
                  <a:lnTo>
                    <a:pt x="31" y="263"/>
                  </a:lnTo>
                  <a:lnTo>
                    <a:pt x="33" y="265"/>
                  </a:lnTo>
                  <a:lnTo>
                    <a:pt x="33" y="268"/>
                  </a:lnTo>
                  <a:lnTo>
                    <a:pt x="33" y="268"/>
                  </a:lnTo>
                  <a:lnTo>
                    <a:pt x="33" y="270"/>
                  </a:lnTo>
                  <a:lnTo>
                    <a:pt x="33" y="270"/>
                  </a:lnTo>
                  <a:lnTo>
                    <a:pt x="33" y="272"/>
                  </a:lnTo>
                  <a:lnTo>
                    <a:pt x="36" y="277"/>
                  </a:lnTo>
                  <a:lnTo>
                    <a:pt x="36" y="280"/>
                  </a:lnTo>
                  <a:lnTo>
                    <a:pt x="36" y="280"/>
                  </a:lnTo>
                  <a:lnTo>
                    <a:pt x="36" y="280"/>
                  </a:lnTo>
                  <a:lnTo>
                    <a:pt x="36" y="280"/>
                  </a:lnTo>
                  <a:lnTo>
                    <a:pt x="36" y="277"/>
                  </a:lnTo>
                  <a:lnTo>
                    <a:pt x="33" y="272"/>
                  </a:lnTo>
                  <a:close/>
                  <a:moveTo>
                    <a:pt x="55" y="225"/>
                  </a:moveTo>
                  <a:lnTo>
                    <a:pt x="55" y="227"/>
                  </a:lnTo>
                  <a:lnTo>
                    <a:pt x="57" y="230"/>
                  </a:lnTo>
                  <a:lnTo>
                    <a:pt x="57" y="230"/>
                  </a:lnTo>
                  <a:lnTo>
                    <a:pt x="57" y="227"/>
                  </a:lnTo>
                  <a:lnTo>
                    <a:pt x="59" y="227"/>
                  </a:lnTo>
                  <a:lnTo>
                    <a:pt x="59" y="227"/>
                  </a:lnTo>
                  <a:lnTo>
                    <a:pt x="57" y="225"/>
                  </a:lnTo>
                  <a:lnTo>
                    <a:pt x="57" y="225"/>
                  </a:lnTo>
                  <a:lnTo>
                    <a:pt x="57" y="223"/>
                  </a:lnTo>
                  <a:lnTo>
                    <a:pt x="57" y="223"/>
                  </a:lnTo>
                  <a:lnTo>
                    <a:pt x="57" y="223"/>
                  </a:lnTo>
                  <a:lnTo>
                    <a:pt x="57" y="223"/>
                  </a:lnTo>
                  <a:lnTo>
                    <a:pt x="57" y="223"/>
                  </a:lnTo>
                  <a:lnTo>
                    <a:pt x="55" y="223"/>
                  </a:lnTo>
                  <a:lnTo>
                    <a:pt x="55" y="223"/>
                  </a:lnTo>
                  <a:lnTo>
                    <a:pt x="55" y="225"/>
                  </a:lnTo>
                  <a:lnTo>
                    <a:pt x="55" y="225"/>
                  </a:lnTo>
                  <a:lnTo>
                    <a:pt x="55" y="225"/>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14" name="Google Shape;814;p50"/>
            <p:cNvSpPr/>
            <p:nvPr/>
          </p:nvSpPr>
          <p:spPr>
            <a:xfrm>
              <a:off x="8644482" y="3649886"/>
              <a:ext cx="539514" cy="981272"/>
            </a:xfrm>
            <a:custGeom>
              <a:pathLst>
                <a:path extrusionOk="0" h="793" w="436">
                  <a:moveTo>
                    <a:pt x="93" y="686"/>
                  </a:moveTo>
                  <a:lnTo>
                    <a:pt x="90" y="686"/>
                  </a:lnTo>
                  <a:lnTo>
                    <a:pt x="88" y="686"/>
                  </a:lnTo>
                  <a:lnTo>
                    <a:pt x="90" y="688"/>
                  </a:lnTo>
                  <a:lnTo>
                    <a:pt x="90" y="688"/>
                  </a:lnTo>
                  <a:lnTo>
                    <a:pt x="90" y="688"/>
                  </a:lnTo>
                  <a:lnTo>
                    <a:pt x="90" y="688"/>
                  </a:lnTo>
                  <a:lnTo>
                    <a:pt x="90" y="688"/>
                  </a:lnTo>
                  <a:lnTo>
                    <a:pt x="93" y="691"/>
                  </a:lnTo>
                  <a:lnTo>
                    <a:pt x="93" y="691"/>
                  </a:lnTo>
                  <a:lnTo>
                    <a:pt x="93" y="691"/>
                  </a:lnTo>
                  <a:lnTo>
                    <a:pt x="93" y="691"/>
                  </a:lnTo>
                  <a:lnTo>
                    <a:pt x="93" y="688"/>
                  </a:lnTo>
                  <a:lnTo>
                    <a:pt x="93" y="688"/>
                  </a:lnTo>
                  <a:lnTo>
                    <a:pt x="93" y="688"/>
                  </a:lnTo>
                  <a:lnTo>
                    <a:pt x="93" y="686"/>
                  </a:lnTo>
                  <a:lnTo>
                    <a:pt x="93" y="686"/>
                  </a:lnTo>
                  <a:close/>
                  <a:moveTo>
                    <a:pt x="100" y="743"/>
                  </a:moveTo>
                  <a:lnTo>
                    <a:pt x="97" y="743"/>
                  </a:lnTo>
                  <a:lnTo>
                    <a:pt x="97" y="743"/>
                  </a:lnTo>
                  <a:lnTo>
                    <a:pt x="97" y="743"/>
                  </a:lnTo>
                  <a:lnTo>
                    <a:pt x="97" y="745"/>
                  </a:lnTo>
                  <a:lnTo>
                    <a:pt x="95" y="745"/>
                  </a:lnTo>
                  <a:lnTo>
                    <a:pt x="95" y="745"/>
                  </a:lnTo>
                  <a:lnTo>
                    <a:pt x="95" y="745"/>
                  </a:lnTo>
                  <a:lnTo>
                    <a:pt x="97" y="745"/>
                  </a:lnTo>
                  <a:lnTo>
                    <a:pt x="97" y="745"/>
                  </a:lnTo>
                  <a:lnTo>
                    <a:pt x="100" y="745"/>
                  </a:lnTo>
                  <a:lnTo>
                    <a:pt x="100" y="745"/>
                  </a:lnTo>
                  <a:lnTo>
                    <a:pt x="100" y="743"/>
                  </a:lnTo>
                  <a:lnTo>
                    <a:pt x="100" y="743"/>
                  </a:lnTo>
                  <a:lnTo>
                    <a:pt x="100" y="743"/>
                  </a:lnTo>
                  <a:close/>
                  <a:moveTo>
                    <a:pt x="26" y="594"/>
                  </a:moveTo>
                  <a:lnTo>
                    <a:pt x="26" y="594"/>
                  </a:lnTo>
                  <a:lnTo>
                    <a:pt x="26" y="594"/>
                  </a:lnTo>
                  <a:lnTo>
                    <a:pt x="26" y="594"/>
                  </a:lnTo>
                  <a:lnTo>
                    <a:pt x="26" y="594"/>
                  </a:lnTo>
                  <a:lnTo>
                    <a:pt x="26" y="594"/>
                  </a:lnTo>
                  <a:lnTo>
                    <a:pt x="26" y="594"/>
                  </a:lnTo>
                  <a:lnTo>
                    <a:pt x="29" y="596"/>
                  </a:lnTo>
                  <a:lnTo>
                    <a:pt x="29" y="596"/>
                  </a:lnTo>
                  <a:lnTo>
                    <a:pt x="29" y="594"/>
                  </a:lnTo>
                  <a:lnTo>
                    <a:pt x="26" y="594"/>
                  </a:lnTo>
                  <a:close/>
                  <a:moveTo>
                    <a:pt x="109" y="707"/>
                  </a:moveTo>
                  <a:lnTo>
                    <a:pt x="107" y="707"/>
                  </a:lnTo>
                  <a:lnTo>
                    <a:pt x="107" y="707"/>
                  </a:lnTo>
                  <a:lnTo>
                    <a:pt x="107" y="707"/>
                  </a:lnTo>
                  <a:lnTo>
                    <a:pt x="107" y="710"/>
                  </a:lnTo>
                  <a:lnTo>
                    <a:pt x="107" y="712"/>
                  </a:lnTo>
                  <a:lnTo>
                    <a:pt x="107" y="710"/>
                  </a:lnTo>
                  <a:lnTo>
                    <a:pt x="109" y="710"/>
                  </a:lnTo>
                  <a:lnTo>
                    <a:pt x="109" y="710"/>
                  </a:lnTo>
                  <a:lnTo>
                    <a:pt x="109" y="710"/>
                  </a:lnTo>
                  <a:lnTo>
                    <a:pt x="109" y="710"/>
                  </a:lnTo>
                  <a:lnTo>
                    <a:pt x="111" y="710"/>
                  </a:lnTo>
                  <a:lnTo>
                    <a:pt x="109" y="707"/>
                  </a:lnTo>
                  <a:lnTo>
                    <a:pt x="109" y="707"/>
                  </a:lnTo>
                  <a:close/>
                  <a:moveTo>
                    <a:pt x="90" y="693"/>
                  </a:moveTo>
                  <a:lnTo>
                    <a:pt x="90" y="691"/>
                  </a:lnTo>
                  <a:lnTo>
                    <a:pt x="90" y="688"/>
                  </a:lnTo>
                  <a:lnTo>
                    <a:pt x="90" y="688"/>
                  </a:lnTo>
                  <a:lnTo>
                    <a:pt x="88" y="688"/>
                  </a:lnTo>
                  <a:lnTo>
                    <a:pt x="88" y="688"/>
                  </a:lnTo>
                  <a:lnTo>
                    <a:pt x="88" y="688"/>
                  </a:lnTo>
                  <a:lnTo>
                    <a:pt x="88" y="688"/>
                  </a:lnTo>
                  <a:lnTo>
                    <a:pt x="88" y="688"/>
                  </a:lnTo>
                  <a:lnTo>
                    <a:pt x="88" y="688"/>
                  </a:lnTo>
                  <a:lnTo>
                    <a:pt x="88" y="688"/>
                  </a:lnTo>
                  <a:lnTo>
                    <a:pt x="88" y="688"/>
                  </a:lnTo>
                  <a:lnTo>
                    <a:pt x="88" y="691"/>
                  </a:lnTo>
                  <a:lnTo>
                    <a:pt x="88" y="691"/>
                  </a:lnTo>
                  <a:lnTo>
                    <a:pt x="90" y="695"/>
                  </a:lnTo>
                  <a:lnTo>
                    <a:pt x="90" y="695"/>
                  </a:lnTo>
                  <a:lnTo>
                    <a:pt x="93" y="698"/>
                  </a:lnTo>
                  <a:lnTo>
                    <a:pt x="93" y="695"/>
                  </a:lnTo>
                  <a:lnTo>
                    <a:pt x="93" y="695"/>
                  </a:lnTo>
                  <a:lnTo>
                    <a:pt x="90" y="693"/>
                  </a:lnTo>
                  <a:close/>
                  <a:moveTo>
                    <a:pt x="29" y="591"/>
                  </a:moveTo>
                  <a:lnTo>
                    <a:pt x="29" y="591"/>
                  </a:lnTo>
                  <a:lnTo>
                    <a:pt x="26" y="591"/>
                  </a:lnTo>
                  <a:lnTo>
                    <a:pt x="26" y="594"/>
                  </a:lnTo>
                  <a:lnTo>
                    <a:pt x="26" y="594"/>
                  </a:lnTo>
                  <a:lnTo>
                    <a:pt x="26" y="594"/>
                  </a:lnTo>
                  <a:lnTo>
                    <a:pt x="29" y="594"/>
                  </a:lnTo>
                  <a:lnTo>
                    <a:pt x="29" y="594"/>
                  </a:lnTo>
                  <a:lnTo>
                    <a:pt x="29" y="594"/>
                  </a:lnTo>
                  <a:lnTo>
                    <a:pt x="29" y="594"/>
                  </a:lnTo>
                  <a:lnTo>
                    <a:pt x="29" y="591"/>
                  </a:lnTo>
                  <a:lnTo>
                    <a:pt x="29" y="591"/>
                  </a:lnTo>
                  <a:lnTo>
                    <a:pt x="29" y="591"/>
                  </a:lnTo>
                  <a:close/>
                  <a:moveTo>
                    <a:pt x="57" y="674"/>
                  </a:moveTo>
                  <a:lnTo>
                    <a:pt x="57" y="674"/>
                  </a:lnTo>
                  <a:lnTo>
                    <a:pt x="57" y="674"/>
                  </a:lnTo>
                  <a:lnTo>
                    <a:pt x="57" y="674"/>
                  </a:lnTo>
                  <a:lnTo>
                    <a:pt x="55" y="674"/>
                  </a:lnTo>
                  <a:lnTo>
                    <a:pt x="55" y="672"/>
                  </a:lnTo>
                  <a:lnTo>
                    <a:pt x="55" y="672"/>
                  </a:lnTo>
                  <a:lnTo>
                    <a:pt x="55" y="669"/>
                  </a:lnTo>
                  <a:lnTo>
                    <a:pt x="55" y="669"/>
                  </a:lnTo>
                  <a:lnTo>
                    <a:pt x="55" y="669"/>
                  </a:lnTo>
                  <a:lnTo>
                    <a:pt x="57" y="669"/>
                  </a:lnTo>
                  <a:lnTo>
                    <a:pt x="57" y="669"/>
                  </a:lnTo>
                  <a:lnTo>
                    <a:pt x="57" y="669"/>
                  </a:lnTo>
                  <a:lnTo>
                    <a:pt x="57" y="667"/>
                  </a:lnTo>
                  <a:lnTo>
                    <a:pt x="57" y="667"/>
                  </a:lnTo>
                  <a:lnTo>
                    <a:pt x="57" y="667"/>
                  </a:lnTo>
                  <a:lnTo>
                    <a:pt x="57" y="665"/>
                  </a:lnTo>
                  <a:lnTo>
                    <a:pt x="57" y="665"/>
                  </a:lnTo>
                  <a:lnTo>
                    <a:pt x="57" y="665"/>
                  </a:lnTo>
                  <a:lnTo>
                    <a:pt x="57" y="662"/>
                  </a:lnTo>
                  <a:lnTo>
                    <a:pt x="55" y="665"/>
                  </a:lnTo>
                  <a:lnTo>
                    <a:pt x="55" y="665"/>
                  </a:lnTo>
                  <a:lnTo>
                    <a:pt x="55" y="665"/>
                  </a:lnTo>
                  <a:lnTo>
                    <a:pt x="55" y="662"/>
                  </a:lnTo>
                  <a:lnTo>
                    <a:pt x="52" y="662"/>
                  </a:lnTo>
                  <a:lnTo>
                    <a:pt x="52" y="662"/>
                  </a:lnTo>
                  <a:lnTo>
                    <a:pt x="52" y="662"/>
                  </a:lnTo>
                  <a:lnTo>
                    <a:pt x="52" y="660"/>
                  </a:lnTo>
                  <a:lnTo>
                    <a:pt x="52" y="660"/>
                  </a:lnTo>
                  <a:lnTo>
                    <a:pt x="50" y="660"/>
                  </a:lnTo>
                  <a:lnTo>
                    <a:pt x="50" y="660"/>
                  </a:lnTo>
                  <a:lnTo>
                    <a:pt x="50" y="660"/>
                  </a:lnTo>
                  <a:lnTo>
                    <a:pt x="50" y="660"/>
                  </a:lnTo>
                  <a:lnTo>
                    <a:pt x="50" y="658"/>
                  </a:lnTo>
                  <a:lnTo>
                    <a:pt x="50" y="658"/>
                  </a:lnTo>
                  <a:lnTo>
                    <a:pt x="50" y="658"/>
                  </a:lnTo>
                  <a:lnTo>
                    <a:pt x="50" y="660"/>
                  </a:lnTo>
                  <a:lnTo>
                    <a:pt x="50" y="662"/>
                  </a:lnTo>
                  <a:lnTo>
                    <a:pt x="50" y="662"/>
                  </a:lnTo>
                  <a:lnTo>
                    <a:pt x="50" y="662"/>
                  </a:lnTo>
                  <a:lnTo>
                    <a:pt x="48" y="665"/>
                  </a:lnTo>
                  <a:lnTo>
                    <a:pt x="48" y="665"/>
                  </a:lnTo>
                  <a:lnTo>
                    <a:pt x="48" y="665"/>
                  </a:lnTo>
                  <a:lnTo>
                    <a:pt x="48" y="667"/>
                  </a:lnTo>
                  <a:lnTo>
                    <a:pt x="50" y="667"/>
                  </a:lnTo>
                  <a:lnTo>
                    <a:pt x="50" y="669"/>
                  </a:lnTo>
                  <a:lnTo>
                    <a:pt x="48" y="669"/>
                  </a:lnTo>
                  <a:lnTo>
                    <a:pt x="48" y="669"/>
                  </a:lnTo>
                  <a:lnTo>
                    <a:pt x="48" y="669"/>
                  </a:lnTo>
                  <a:lnTo>
                    <a:pt x="48" y="672"/>
                  </a:lnTo>
                  <a:lnTo>
                    <a:pt x="48" y="672"/>
                  </a:lnTo>
                  <a:lnTo>
                    <a:pt x="48" y="672"/>
                  </a:lnTo>
                  <a:lnTo>
                    <a:pt x="48" y="672"/>
                  </a:lnTo>
                  <a:lnTo>
                    <a:pt x="48" y="672"/>
                  </a:lnTo>
                  <a:lnTo>
                    <a:pt x="48" y="672"/>
                  </a:lnTo>
                  <a:lnTo>
                    <a:pt x="48" y="672"/>
                  </a:lnTo>
                  <a:lnTo>
                    <a:pt x="50" y="674"/>
                  </a:lnTo>
                  <a:lnTo>
                    <a:pt x="50" y="674"/>
                  </a:lnTo>
                  <a:lnTo>
                    <a:pt x="50" y="674"/>
                  </a:lnTo>
                  <a:lnTo>
                    <a:pt x="48" y="674"/>
                  </a:lnTo>
                  <a:lnTo>
                    <a:pt x="48" y="674"/>
                  </a:lnTo>
                  <a:lnTo>
                    <a:pt x="48" y="674"/>
                  </a:lnTo>
                  <a:lnTo>
                    <a:pt x="48" y="677"/>
                  </a:lnTo>
                  <a:lnTo>
                    <a:pt x="48" y="677"/>
                  </a:lnTo>
                  <a:lnTo>
                    <a:pt x="50" y="677"/>
                  </a:lnTo>
                  <a:lnTo>
                    <a:pt x="50" y="679"/>
                  </a:lnTo>
                  <a:lnTo>
                    <a:pt x="50" y="681"/>
                  </a:lnTo>
                  <a:lnTo>
                    <a:pt x="50" y="681"/>
                  </a:lnTo>
                  <a:lnTo>
                    <a:pt x="50" y="681"/>
                  </a:lnTo>
                  <a:lnTo>
                    <a:pt x="52" y="679"/>
                  </a:lnTo>
                  <a:lnTo>
                    <a:pt x="52" y="679"/>
                  </a:lnTo>
                  <a:lnTo>
                    <a:pt x="52" y="677"/>
                  </a:lnTo>
                  <a:lnTo>
                    <a:pt x="52" y="677"/>
                  </a:lnTo>
                  <a:lnTo>
                    <a:pt x="55" y="679"/>
                  </a:lnTo>
                  <a:lnTo>
                    <a:pt x="55" y="677"/>
                  </a:lnTo>
                  <a:lnTo>
                    <a:pt x="55" y="677"/>
                  </a:lnTo>
                  <a:lnTo>
                    <a:pt x="57" y="674"/>
                  </a:lnTo>
                  <a:lnTo>
                    <a:pt x="57" y="674"/>
                  </a:lnTo>
                  <a:lnTo>
                    <a:pt x="57" y="674"/>
                  </a:lnTo>
                  <a:lnTo>
                    <a:pt x="57" y="674"/>
                  </a:lnTo>
                  <a:close/>
                  <a:moveTo>
                    <a:pt x="67" y="660"/>
                  </a:moveTo>
                  <a:lnTo>
                    <a:pt x="67" y="658"/>
                  </a:lnTo>
                  <a:lnTo>
                    <a:pt x="67" y="658"/>
                  </a:lnTo>
                  <a:lnTo>
                    <a:pt x="67" y="660"/>
                  </a:lnTo>
                  <a:lnTo>
                    <a:pt x="67" y="660"/>
                  </a:lnTo>
                  <a:lnTo>
                    <a:pt x="64" y="660"/>
                  </a:lnTo>
                  <a:lnTo>
                    <a:pt x="67" y="662"/>
                  </a:lnTo>
                  <a:lnTo>
                    <a:pt x="64" y="662"/>
                  </a:lnTo>
                  <a:lnTo>
                    <a:pt x="64" y="662"/>
                  </a:lnTo>
                  <a:lnTo>
                    <a:pt x="64" y="662"/>
                  </a:lnTo>
                  <a:lnTo>
                    <a:pt x="64" y="662"/>
                  </a:lnTo>
                  <a:lnTo>
                    <a:pt x="67" y="665"/>
                  </a:lnTo>
                  <a:lnTo>
                    <a:pt x="67" y="662"/>
                  </a:lnTo>
                  <a:lnTo>
                    <a:pt x="67" y="660"/>
                  </a:lnTo>
                  <a:lnTo>
                    <a:pt x="67" y="660"/>
                  </a:lnTo>
                  <a:lnTo>
                    <a:pt x="67" y="660"/>
                  </a:lnTo>
                  <a:close/>
                  <a:moveTo>
                    <a:pt x="123" y="740"/>
                  </a:moveTo>
                  <a:lnTo>
                    <a:pt x="123" y="738"/>
                  </a:lnTo>
                  <a:lnTo>
                    <a:pt x="121" y="736"/>
                  </a:lnTo>
                  <a:lnTo>
                    <a:pt x="121" y="736"/>
                  </a:lnTo>
                  <a:lnTo>
                    <a:pt x="121" y="738"/>
                  </a:lnTo>
                  <a:lnTo>
                    <a:pt x="121" y="738"/>
                  </a:lnTo>
                  <a:lnTo>
                    <a:pt x="121" y="738"/>
                  </a:lnTo>
                  <a:lnTo>
                    <a:pt x="121" y="738"/>
                  </a:lnTo>
                  <a:lnTo>
                    <a:pt x="119" y="738"/>
                  </a:lnTo>
                  <a:lnTo>
                    <a:pt x="119" y="738"/>
                  </a:lnTo>
                  <a:lnTo>
                    <a:pt x="119" y="740"/>
                  </a:lnTo>
                  <a:lnTo>
                    <a:pt x="119" y="740"/>
                  </a:lnTo>
                  <a:lnTo>
                    <a:pt x="119" y="740"/>
                  </a:lnTo>
                  <a:lnTo>
                    <a:pt x="119" y="743"/>
                  </a:lnTo>
                  <a:lnTo>
                    <a:pt x="119" y="743"/>
                  </a:lnTo>
                  <a:lnTo>
                    <a:pt x="119" y="743"/>
                  </a:lnTo>
                  <a:lnTo>
                    <a:pt x="119" y="745"/>
                  </a:lnTo>
                  <a:lnTo>
                    <a:pt x="121" y="748"/>
                  </a:lnTo>
                  <a:lnTo>
                    <a:pt x="121" y="748"/>
                  </a:lnTo>
                  <a:lnTo>
                    <a:pt x="121" y="748"/>
                  </a:lnTo>
                  <a:lnTo>
                    <a:pt x="121" y="748"/>
                  </a:lnTo>
                  <a:lnTo>
                    <a:pt x="121" y="748"/>
                  </a:lnTo>
                  <a:lnTo>
                    <a:pt x="121" y="748"/>
                  </a:lnTo>
                  <a:lnTo>
                    <a:pt x="121" y="745"/>
                  </a:lnTo>
                  <a:lnTo>
                    <a:pt x="123" y="745"/>
                  </a:lnTo>
                  <a:lnTo>
                    <a:pt x="123" y="745"/>
                  </a:lnTo>
                  <a:lnTo>
                    <a:pt x="123" y="745"/>
                  </a:lnTo>
                  <a:lnTo>
                    <a:pt x="123" y="745"/>
                  </a:lnTo>
                  <a:lnTo>
                    <a:pt x="123" y="745"/>
                  </a:lnTo>
                  <a:lnTo>
                    <a:pt x="123" y="743"/>
                  </a:lnTo>
                  <a:lnTo>
                    <a:pt x="123" y="740"/>
                  </a:lnTo>
                  <a:close/>
                  <a:moveTo>
                    <a:pt x="67" y="665"/>
                  </a:moveTo>
                  <a:lnTo>
                    <a:pt x="64" y="665"/>
                  </a:lnTo>
                  <a:lnTo>
                    <a:pt x="62" y="662"/>
                  </a:lnTo>
                  <a:lnTo>
                    <a:pt x="62" y="662"/>
                  </a:lnTo>
                  <a:lnTo>
                    <a:pt x="62" y="662"/>
                  </a:lnTo>
                  <a:lnTo>
                    <a:pt x="62" y="662"/>
                  </a:lnTo>
                  <a:lnTo>
                    <a:pt x="62" y="662"/>
                  </a:lnTo>
                  <a:lnTo>
                    <a:pt x="62" y="662"/>
                  </a:lnTo>
                  <a:lnTo>
                    <a:pt x="62" y="665"/>
                  </a:lnTo>
                  <a:lnTo>
                    <a:pt x="62" y="665"/>
                  </a:lnTo>
                  <a:lnTo>
                    <a:pt x="64" y="667"/>
                  </a:lnTo>
                  <a:lnTo>
                    <a:pt x="64" y="667"/>
                  </a:lnTo>
                  <a:lnTo>
                    <a:pt x="64" y="667"/>
                  </a:lnTo>
                  <a:lnTo>
                    <a:pt x="64" y="667"/>
                  </a:lnTo>
                  <a:lnTo>
                    <a:pt x="64" y="667"/>
                  </a:lnTo>
                  <a:lnTo>
                    <a:pt x="64" y="667"/>
                  </a:lnTo>
                  <a:lnTo>
                    <a:pt x="64" y="667"/>
                  </a:lnTo>
                  <a:lnTo>
                    <a:pt x="64" y="669"/>
                  </a:lnTo>
                  <a:lnTo>
                    <a:pt x="64" y="669"/>
                  </a:lnTo>
                  <a:lnTo>
                    <a:pt x="64" y="669"/>
                  </a:lnTo>
                  <a:lnTo>
                    <a:pt x="64" y="669"/>
                  </a:lnTo>
                  <a:lnTo>
                    <a:pt x="64" y="669"/>
                  </a:lnTo>
                  <a:lnTo>
                    <a:pt x="64" y="669"/>
                  </a:lnTo>
                  <a:lnTo>
                    <a:pt x="64" y="669"/>
                  </a:lnTo>
                  <a:lnTo>
                    <a:pt x="64" y="672"/>
                  </a:lnTo>
                  <a:lnTo>
                    <a:pt x="64" y="672"/>
                  </a:lnTo>
                  <a:lnTo>
                    <a:pt x="64" y="674"/>
                  </a:lnTo>
                  <a:lnTo>
                    <a:pt x="67" y="674"/>
                  </a:lnTo>
                  <a:lnTo>
                    <a:pt x="67" y="672"/>
                  </a:lnTo>
                  <a:lnTo>
                    <a:pt x="67" y="667"/>
                  </a:lnTo>
                  <a:lnTo>
                    <a:pt x="67" y="665"/>
                  </a:lnTo>
                  <a:close/>
                  <a:moveTo>
                    <a:pt x="123" y="589"/>
                  </a:moveTo>
                  <a:lnTo>
                    <a:pt x="123" y="589"/>
                  </a:lnTo>
                  <a:lnTo>
                    <a:pt x="123" y="587"/>
                  </a:lnTo>
                  <a:lnTo>
                    <a:pt x="121" y="589"/>
                  </a:lnTo>
                  <a:lnTo>
                    <a:pt x="123" y="589"/>
                  </a:lnTo>
                  <a:close/>
                  <a:moveTo>
                    <a:pt x="123" y="584"/>
                  </a:moveTo>
                  <a:lnTo>
                    <a:pt x="123" y="584"/>
                  </a:lnTo>
                  <a:lnTo>
                    <a:pt x="123" y="584"/>
                  </a:lnTo>
                  <a:lnTo>
                    <a:pt x="123" y="584"/>
                  </a:lnTo>
                  <a:lnTo>
                    <a:pt x="121" y="584"/>
                  </a:lnTo>
                  <a:lnTo>
                    <a:pt x="121" y="584"/>
                  </a:lnTo>
                  <a:lnTo>
                    <a:pt x="121" y="584"/>
                  </a:lnTo>
                  <a:lnTo>
                    <a:pt x="121" y="584"/>
                  </a:lnTo>
                  <a:lnTo>
                    <a:pt x="123" y="584"/>
                  </a:lnTo>
                  <a:close/>
                  <a:moveTo>
                    <a:pt x="48" y="613"/>
                  </a:moveTo>
                  <a:lnTo>
                    <a:pt x="48" y="615"/>
                  </a:lnTo>
                  <a:lnTo>
                    <a:pt x="48" y="615"/>
                  </a:lnTo>
                  <a:lnTo>
                    <a:pt x="50" y="615"/>
                  </a:lnTo>
                  <a:lnTo>
                    <a:pt x="50" y="613"/>
                  </a:lnTo>
                  <a:lnTo>
                    <a:pt x="50" y="613"/>
                  </a:lnTo>
                  <a:lnTo>
                    <a:pt x="50" y="613"/>
                  </a:lnTo>
                  <a:lnTo>
                    <a:pt x="50" y="610"/>
                  </a:lnTo>
                  <a:lnTo>
                    <a:pt x="50" y="610"/>
                  </a:lnTo>
                  <a:lnTo>
                    <a:pt x="50" y="608"/>
                  </a:lnTo>
                  <a:lnTo>
                    <a:pt x="50" y="608"/>
                  </a:lnTo>
                  <a:lnTo>
                    <a:pt x="50" y="608"/>
                  </a:lnTo>
                  <a:lnTo>
                    <a:pt x="48" y="608"/>
                  </a:lnTo>
                  <a:lnTo>
                    <a:pt x="48" y="608"/>
                  </a:lnTo>
                  <a:lnTo>
                    <a:pt x="48" y="608"/>
                  </a:lnTo>
                  <a:lnTo>
                    <a:pt x="48" y="608"/>
                  </a:lnTo>
                  <a:lnTo>
                    <a:pt x="48" y="608"/>
                  </a:lnTo>
                  <a:lnTo>
                    <a:pt x="48" y="613"/>
                  </a:lnTo>
                  <a:lnTo>
                    <a:pt x="48" y="613"/>
                  </a:lnTo>
                  <a:close/>
                  <a:moveTo>
                    <a:pt x="48" y="620"/>
                  </a:moveTo>
                  <a:lnTo>
                    <a:pt x="48" y="622"/>
                  </a:lnTo>
                  <a:lnTo>
                    <a:pt x="48" y="622"/>
                  </a:lnTo>
                  <a:lnTo>
                    <a:pt x="48" y="622"/>
                  </a:lnTo>
                  <a:lnTo>
                    <a:pt x="50" y="620"/>
                  </a:lnTo>
                  <a:lnTo>
                    <a:pt x="50" y="617"/>
                  </a:lnTo>
                  <a:lnTo>
                    <a:pt x="50" y="617"/>
                  </a:lnTo>
                  <a:lnTo>
                    <a:pt x="50" y="617"/>
                  </a:lnTo>
                  <a:lnTo>
                    <a:pt x="50" y="615"/>
                  </a:lnTo>
                  <a:lnTo>
                    <a:pt x="50" y="615"/>
                  </a:lnTo>
                  <a:lnTo>
                    <a:pt x="48" y="615"/>
                  </a:lnTo>
                  <a:lnTo>
                    <a:pt x="48" y="617"/>
                  </a:lnTo>
                  <a:lnTo>
                    <a:pt x="48" y="617"/>
                  </a:lnTo>
                  <a:lnTo>
                    <a:pt x="48" y="620"/>
                  </a:lnTo>
                  <a:lnTo>
                    <a:pt x="48" y="620"/>
                  </a:lnTo>
                  <a:close/>
                  <a:moveTo>
                    <a:pt x="55" y="577"/>
                  </a:moveTo>
                  <a:lnTo>
                    <a:pt x="55" y="577"/>
                  </a:lnTo>
                  <a:lnTo>
                    <a:pt x="55" y="577"/>
                  </a:lnTo>
                  <a:lnTo>
                    <a:pt x="55" y="580"/>
                  </a:lnTo>
                  <a:lnTo>
                    <a:pt x="57" y="577"/>
                  </a:lnTo>
                  <a:lnTo>
                    <a:pt x="57" y="577"/>
                  </a:lnTo>
                  <a:lnTo>
                    <a:pt x="55" y="575"/>
                  </a:lnTo>
                  <a:lnTo>
                    <a:pt x="55" y="575"/>
                  </a:lnTo>
                  <a:lnTo>
                    <a:pt x="55" y="577"/>
                  </a:lnTo>
                  <a:close/>
                  <a:moveTo>
                    <a:pt x="275" y="475"/>
                  </a:moveTo>
                  <a:lnTo>
                    <a:pt x="275" y="473"/>
                  </a:lnTo>
                  <a:lnTo>
                    <a:pt x="275" y="473"/>
                  </a:lnTo>
                  <a:lnTo>
                    <a:pt x="272" y="473"/>
                  </a:lnTo>
                  <a:lnTo>
                    <a:pt x="272" y="473"/>
                  </a:lnTo>
                  <a:lnTo>
                    <a:pt x="272" y="471"/>
                  </a:lnTo>
                  <a:lnTo>
                    <a:pt x="272" y="471"/>
                  </a:lnTo>
                  <a:lnTo>
                    <a:pt x="272" y="471"/>
                  </a:lnTo>
                  <a:lnTo>
                    <a:pt x="272" y="471"/>
                  </a:lnTo>
                  <a:lnTo>
                    <a:pt x="272" y="471"/>
                  </a:lnTo>
                  <a:lnTo>
                    <a:pt x="272" y="475"/>
                  </a:lnTo>
                  <a:lnTo>
                    <a:pt x="272" y="475"/>
                  </a:lnTo>
                  <a:lnTo>
                    <a:pt x="272" y="475"/>
                  </a:lnTo>
                  <a:lnTo>
                    <a:pt x="272" y="478"/>
                  </a:lnTo>
                  <a:lnTo>
                    <a:pt x="272" y="478"/>
                  </a:lnTo>
                  <a:lnTo>
                    <a:pt x="272" y="478"/>
                  </a:lnTo>
                  <a:lnTo>
                    <a:pt x="272" y="478"/>
                  </a:lnTo>
                  <a:lnTo>
                    <a:pt x="272" y="478"/>
                  </a:lnTo>
                  <a:lnTo>
                    <a:pt x="272" y="478"/>
                  </a:lnTo>
                  <a:lnTo>
                    <a:pt x="272" y="480"/>
                  </a:lnTo>
                  <a:lnTo>
                    <a:pt x="275" y="480"/>
                  </a:lnTo>
                  <a:lnTo>
                    <a:pt x="275" y="480"/>
                  </a:lnTo>
                  <a:lnTo>
                    <a:pt x="275" y="480"/>
                  </a:lnTo>
                  <a:lnTo>
                    <a:pt x="275" y="480"/>
                  </a:lnTo>
                  <a:lnTo>
                    <a:pt x="275" y="480"/>
                  </a:lnTo>
                  <a:lnTo>
                    <a:pt x="275" y="478"/>
                  </a:lnTo>
                  <a:lnTo>
                    <a:pt x="275" y="478"/>
                  </a:lnTo>
                  <a:lnTo>
                    <a:pt x="275" y="478"/>
                  </a:lnTo>
                  <a:lnTo>
                    <a:pt x="275" y="478"/>
                  </a:lnTo>
                  <a:lnTo>
                    <a:pt x="275" y="475"/>
                  </a:lnTo>
                  <a:close/>
                  <a:moveTo>
                    <a:pt x="265" y="456"/>
                  </a:moveTo>
                  <a:lnTo>
                    <a:pt x="265" y="456"/>
                  </a:lnTo>
                  <a:lnTo>
                    <a:pt x="265" y="454"/>
                  </a:lnTo>
                  <a:lnTo>
                    <a:pt x="265" y="454"/>
                  </a:lnTo>
                  <a:lnTo>
                    <a:pt x="263" y="454"/>
                  </a:lnTo>
                  <a:lnTo>
                    <a:pt x="263" y="454"/>
                  </a:lnTo>
                  <a:lnTo>
                    <a:pt x="263" y="452"/>
                  </a:lnTo>
                  <a:lnTo>
                    <a:pt x="263" y="452"/>
                  </a:lnTo>
                  <a:lnTo>
                    <a:pt x="260" y="452"/>
                  </a:lnTo>
                  <a:lnTo>
                    <a:pt x="260" y="449"/>
                  </a:lnTo>
                  <a:lnTo>
                    <a:pt x="258" y="449"/>
                  </a:lnTo>
                  <a:lnTo>
                    <a:pt x="258" y="449"/>
                  </a:lnTo>
                  <a:lnTo>
                    <a:pt x="256" y="449"/>
                  </a:lnTo>
                  <a:lnTo>
                    <a:pt x="258" y="449"/>
                  </a:lnTo>
                  <a:lnTo>
                    <a:pt x="258" y="449"/>
                  </a:lnTo>
                  <a:lnTo>
                    <a:pt x="258" y="449"/>
                  </a:lnTo>
                  <a:lnTo>
                    <a:pt x="258" y="449"/>
                  </a:lnTo>
                  <a:lnTo>
                    <a:pt x="258" y="449"/>
                  </a:lnTo>
                  <a:lnTo>
                    <a:pt x="258" y="454"/>
                  </a:lnTo>
                  <a:lnTo>
                    <a:pt x="258" y="454"/>
                  </a:lnTo>
                  <a:lnTo>
                    <a:pt x="258" y="459"/>
                  </a:lnTo>
                  <a:lnTo>
                    <a:pt x="258" y="459"/>
                  </a:lnTo>
                  <a:lnTo>
                    <a:pt x="258" y="459"/>
                  </a:lnTo>
                  <a:lnTo>
                    <a:pt x="258" y="459"/>
                  </a:lnTo>
                  <a:lnTo>
                    <a:pt x="260" y="459"/>
                  </a:lnTo>
                  <a:lnTo>
                    <a:pt x="260" y="459"/>
                  </a:lnTo>
                  <a:lnTo>
                    <a:pt x="260" y="459"/>
                  </a:lnTo>
                  <a:lnTo>
                    <a:pt x="260" y="459"/>
                  </a:lnTo>
                  <a:lnTo>
                    <a:pt x="260" y="459"/>
                  </a:lnTo>
                  <a:lnTo>
                    <a:pt x="260" y="459"/>
                  </a:lnTo>
                  <a:lnTo>
                    <a:pt x="263" y="459"/>
                  </a:lnTo>
                  <a:lnTo>
                    <a:pt x="263" y="459"/>
                  </a:lnTo>
                  <a:lnTo>
                    <a:pt x="263" y="459"/>
                  </a:lnTo>
                  <a:lnTo>
                    <a:pt x="263" y="459"/>
                  </a:lnTo>
                  <a:lnTo>
                    <a:pt x="263" y="459"/>
                  </a:lnTo>
                  <a:lnTo>
                    <a:pt x="263" y="456"/>
                  </a:lnTo>
                  <a:lnTo>
                    <a:pt x="265" y="459"/>
                  </a:lnTo>
                  <a:lnTo>
                    <a:pt x="265" y="459"/>
                  </a:lnTo>
                  <a:lnTo>
                    <a:pt x="268" y="459"/>
                  </a:lnTo>
                  <a:lnTo>
                    <a:pt x="268" y="459"/>
                  </a:lnTo>
                  <a:lnTo>
                    <a:pt x="265" y="456"/>
                  </a:lnTo>
                  <a:lnTo>
                    <a:pt x="265" y="456"/>
                  </a:lnTo>
                  <a:close/>
                  <a:moveTo>
                    <a:pt x="433" y="260"/>
                  </a:moveTo>
                  <a:lnTo>
                    <a:pt x="433" y="258"/>
                  </a:lnTo>
                  <a:lnTo>
                    <a:pt x="431" y="255"/>
                  </a:lnTo>
                  <a:lnTo>
                    <a:pt x="428" y="255"/>
                  </a:lnTo>
                  <a:lnTo>
                    <a:pt x="426" y="255"/>
                  </a:lnTo>
                  <a:lnTo>
                    <a:pt x="424" y="255"/>
                  </a:lnTo>
                  <a:lnTo>
                    <a:pt x="424" y="255"/>
                  </a:lnTo>
                  <a:lnTo>
                    <a:pt x="424" y="255"/>
                  </a:lnTo>
                  <a:lnTo>
                    <a:pt x="424" y="255"/>
                  </a:lnTo>
                  <a:lnTo>
                    <a:pt x="421" y="253"/>
                  </a:lnTo>
                  <a:lnTo>
                    <a:pt x="419" y="248"/>
                  </a:lnTo>
                  <a:lnTo>
                    <a:pt x="419" y="248"/>
                  </a:lnTo>
                  <a:lnTo>
                    <a:pt x="419" y="246"/>
                  </a:lnTo>
                  <a:lnTo>
                    <a:pt x="421" y="243"/>
                  </a:lnTo>
                  <a:lnTo>
                    <a:pt x="421" y="243"/>
                  </a:lnTo>
                  <a:lnTo>
                    <a:pt x="421" y="243"/>
                  </a:lnTo>
                  <a:lnTo>
                    <a:pt x="424" y="243"/>
                  </a:lnTo>
                  <a:lnTo>
                    <a:pt x="424" y="243"/>
                  </a:lnTo>
                  <a:lnTo>
                    <a:pt x="424" y="243"/>
                  </a:lnTo>
                  <a:lnTo>
                    <a:pt x="421" y="241"/>
                  </a:lnTo>
                  <a:lnTo>
                    <a:pt x="421" y="241"/>
                  </a:lnTo>
                  <a:lnTo>
                    <a:pt x="417" y="241"/>
                  </a:lnTo>
                  <a:lnTo>
                    <a:pt x="414" y="241"/>
                  </a:lnTo>
                  <a:lnTo>
                    <a:pt x="412" y="241"/>
                  </a:lnTo>
                  <a:lnTo>
                    <a:pt x="407" y="239"/>
                  </a:lnTo>
                  <a:lnTo>
                    <a:pt x="405" y="236"/>
                  </a:lnTo>
                  <a:lnTo>
                    <a:pt x="402" y="236"/>
                  </a:lnTo>
                  <a:lnTo>
                    <a:pt x="402" y="234"/>
                  </a:lnTo>
                  <a:lnTo>
                    <a:pt x="402" y="234"/>
                  </a:lnTo>
                  <a:lnTo>
                    <a:pt x="402" y="232"/>
                  </a:lnTo>
                  <a:lnTo>
                    <a:pt x="402" y="229"/>
                  </a:lnTo>
                  <a:lnTo>
                    <a:pt x="402" y="229"/>
                  </a:lnTo>
                  <a:lnTo>
                    <a:pt x="402" y="227"/>
                  </a:lnTo>
                  <a:lnTo>
                    <a:pt x="400" y="227"/>
                  </a:lnTo>
                  <a:lnTo>
                    <a:pt x="400" y="227"/>
                  </a:lnTo>
                  <a:lnTo>
                    <a:pt x="400" y="227"/>
                  </a:lnTo>
                  <a:lnTo>
                    <a:pt x="400" y="227"/>
                  </a:lnTo>
                  <a:lnTo>
                    <a:pt x="398" y="225"/>
                  </a:lnTo>
                  <a:lnTo>
                    <a:pt x="398" y="225"/>
                  </a:lnTo>
                  <a:lnTo>
                    <a:pt x="395" y="225"/>
                  </a:lnTo>
                  <a:lnTo>
                    <a:pt x="395" y="225"/>
                  </a:lnTo>
                  <a:lnTo>
                    <a:pt x="395" y="222"/>
                  </a:lnTo>
                  <a:lnTo>
                    <a:pt x="395" y="222"/>
                  </a:lnTo>
                  <a:lnTo>
                    <a:pt x="395" y="220"/>
                  </a:lnTo>
                  <a:lnTo>
                    <a:pt x="395" y="220"/>
                  </a:lnTo>
                  <a:lnTo>
                    <a:pt x="393" y="220"/>
                  </a:lnTo>
                  <a:lnTo>
                    <a:pt x="393" y="217"/>
                  </a:lnTo>
                  <a:lnTo>
                    <a:pt x="393" y="217"/>
                  </a:lnTo>
                  <a:lnTo>
                    <a:pt x="388" y="215"/>
                  </a:lnTo>
                  <a:lnTo>
                    <a:pt x="388" y="215"/>
                  </a:lnTo>
                  <a:lnTo>
                    <a:pt x="388" y="215"/>
                  </a:lnTo>
                  <a:lnTo>
                    <a:pt x="388" y="213"/>
                  </a:lnTo>
                  <a:lnTo>
                    <a:pt x="388" y="213"/>
                  </a:lnTo>
                  <a:lnTo>
                    <a:pt x="388" y="210"/>
                  </a:lnTo>
                  <a:lnTo>
                    <a:pt x="388" y="208"/>
                  </a:lnTo>
                  <a:lnTo>
                    <a:pt x="388" y="206"/>
                  </a:lnTo>
                  <a:lnTo>
                    <a:pt x="388" y="206"/>
                  </a:lnTo>
                  <a:lnTo>
                    <a:pt x="388" y="203"/>
                  </a:lnTo>
                  <a:lnTo>
                    <a:pt x="388" y="199"/>
                  </a:lnTo>
                  <a:lnTo>
                    <a:pt x="388" y="199"/>
                  </a:lnTo>
                  <a:lnTo>
                    <a:pt x="388" y="199"/>
                  </a:lnTo>
                  <a:lnTo>
                    <a:pt x="388" y="199"/>
                  </a:lnTo>
                  <a:lnTo>
                    <a:pt x="388" y="196"/>
                  </a:lnTo>
                  <a:lnTo>
                    <a:pt x="388" y="196"/>
                  </a:lnTo>
                  <a:lnTo>
                    <a:pt x="388" y="196"/>
                  </a:lnTo>
                  <a:lnTo>
                    <a:pt x="388" y="196"/>
                  </a:lnTo>
                  <a:lnTo>
                    <a:pt x="388" y="194"/>
                  </a:lnTo>
                  <a:lnTo>
                    <a:pt x="388" y="194"/>
                  </a:lnTo>
                  <a:lnTo>
                    <a:pt x="388" y="191"/>
                  </a:lnTo>
                  <a:lnTo>
                    <a:pt x="386" y="189"/>
                  </a:lnTo>
                  <a:lnTo>
                    <a:pt x="388" y="187"/>
                  </a:lnTo>
                  <a:lnTo>
                    <a:pt x="391" y="180"/>
                  </a:lnTo>
                  <a:lnTo>
                    <a:pt x="391" y="177"/>
                  </a:lnTo>
                  <a:lnTo>
                    <a:pt x="391" y="175"/>
                  </a:lnTo>
                  <a:lnTo>
                    <a:pt x="391" y="172"/>
                  </a:lnTo>
                  <a:lnTo>
                    <a:pt x="391" y="170"/>
                  </a:lnTo>
                  <a:lnTo>
                    <a:pt x="391" y="168"/>
                  </a:lnTo>
                  <a:lnTo>
                    <a:pt x="391" y="168"/>
                  </a:lnTo>
                  <a:lnTo>
                    <a:pt x="391" y="165"/>
                  </a:lnTo>
                  <a:lnTo>
                    <a:pt x="391" y="165"/>
                  </a:lnTo>
                  <a:lnTo>
                    <a:pt x="388" y="165"/>
                  </a:lnTo>
                  <a:lnTo>
                    <a:pt x="388" y="165"/>
                  </a:lnTo>
                  <a:lnTo>
                    <a:pt x="388" y="163"/>
                  </a:lnTo>
                  <a:lnTo>
                    <a:pt x="388" y="163"/>
                  </a:lnTo>
                  <a:lnTo>
                    <a:pt x="386" y="163"/>
                  </a:lnTo>
                  <a:lnTo>
                    <a:pt x="386" y="161"/>
                  </a:lnTo>
                  <a:lnTo>
                    <a:pt x="386" y="161"/>
                  </a:lnTo>
                  <a:lnTo>
                    <a:pt x="383" y="158"/>
                  </a:lnTo>
                  <a:lnTo>
                    <a:pt x="381" y="158"/>
                  </a:lnTo>
                  <a:lnTo>
                    <a:pt x="374" y="154"/>
                  </a:lnTo>
                  <a:lnTo>
                    <a:pt x="372" y="151"/>
                  </a:lnTo>
                  <a:lnTo>
                    <a:pt x="369" y="151"/>
                  </a:lnTo>
                  <a:lnTo>
                    <a:pt x="369" y="149"/>
                  </a:lnTo>
                  <a:lnTo>
                    <a:pt x="369" y="149"/>
                  </a:lnTo>
                  <a:lnTo>
                    <a:pt x="369" y="149"/>
                  </a:lnTo>
                  <a:lnTo>
                    <a:pt x="369" y="149"/>
                  </a:lnTo>
                  <a:lnTo>
                    <a:pt x="369" y="146"/>
                  </a:lnTo>
                  <a:lnTo>
                    <a:pt x="367" y="144"/>
                  </a:lnTo>
                  <a:lnTo>
                    <a:pt x="367" y="144"/>
                  </a:lnTo>
                  <a:lnTo>
                    <a:pt x="362" y="142"/>
                  </a:lnTo>
                  <a:lnTo>
                    <a:pt x="362" y="142"/>
                  </a:lnTo>
                  <a:lnTo>
                    <a:pt x="362" y="142"/>
                  </a:lnTo>
                  <a:lnTo>
                    <a:pt x="362" y="142"/>
                  </a:lnTo>
                  <a:lnTo>
                    <a:pt x="362" y="139"/>
                  </a:lnTo>
                  <a:lnTo>
                    <a:pt x="362" y="139"/>
                  </a:lnTo>
                  <a:lnTo>
                    <a:pt x="360" y="135"/>
                  </a:lnTo>
                  <a:lnTo>
                    <a:pt x="360" y="132"/>
                  </a:lnTo>
                  <a:lnTo>
                    <a:pt x="357" y="132"/>
                  </a:lnTo>
                  <a:lnTo>
                    <a:pt x="355" y="130"/>
                  </a:lnTo>
                  <a:lnTo>
                    <a:pt x="355" y="130"/>
                  </a:lnTo>
                  <a:lnTo>
                    <a:pt x="355" y="128"/>
                  </a:lnTo>
                  <a:lnTo>
                    <a:pt x="353" y="123"/>
                  </a:lnTo>
                  <a:lnTo>
                    <a:pt x="350" y="118"/>
                  </a:lnTo>
                  <a:lnTo>
                    <a:pt x="348" y="116"/>
                  </a:lnTo>
                  <a:lnTo>
                    <a:pt x="348" y="116"/>
                  </a:lnTo>
                  <a:lnTo>
                    <a:pt x="346" y="116"/>
                  </a:lnTo>
                  <a:lnTo>
                    <a:pt x="346" y="116"/>
                  </a:lnTo>
                  <a:lnTo>
                    <a:pt x="343" y="116"/>
                  </a:lnTo>
                  <a:lnTo>
                    <a:pt x="343" y="118"/>
                  </a:lnTo>
                  <a:lnTo>
                    <a:pt x="343" y="118"/>
                  </a:lnTo>
                  <a:lnTo>
                    <a:pt x="343" y="118"/>
                  </a:lnTo>
                  <a:lnTo>
                    <a:pt x="341" y="118"/>
                  </a:lnTo>
                  <a:lnTo>
                    <a:pt x="341" y="118"/>
                  </a:lnTo>
                  <a:lnTo>
                    <a:pt x="341" y="118"/>
                  </a:lnTo>
                  <a:lnTo>
                    <a:pt x="341" y="118"/>
                  </a:lnTo>
                  <a:lnTo>
                    <a:pt x="341" y="118"/>
                  </a:lnTo>
                  <a:lnTo>
                    <a:pt x="339" y="116"/>
                  </a:lnTo>
                  <a:lnTo>
                    <a:pt x="339" y="116"/>
                  </a:lnTo>
                  <a:lnTo>
                    <a:pt x="339" y="116"/>
                  </a:lnTo>
                  <a:lnTo>
                    <a:pt x="336" y="116"/>
                  </a:lnTo>
                  <a:lnTo>
                    <a:pt x="336" y="116"/>
                  </a:lnTo>
                  <a:lnTo>
                    <a:pt x="334" y="116"/>
                  </a:lnTo>
                  <a:lnTo>
                    <a:pt x="331" y="116"/>
                  </a:lnTo>
                  <a:lnTo>
                    <a:pt x="329" y="113"/>
                  </a:lnTo>
                  <a:lnTo>
                    <a:pt x="329" y="113"/>
                  </a:lnTo>
                  <a:lnTo>
                    <a:pt x="329" y="113"/>
                  </a:lnTo>
                  <a:lnTo>
                    <a:pt x="327" y="111"/>
                  </a:lnTo>
                  <a:lnTo>
                    <a:pt x="324" y="111"/>
                  </a:lnTo>
                  <a:lnTo>
                    <a:pt x="324" y="111"/>
                  </a:lnTo>
                  <a:lnTo>
                    <a:pt x="322" y="111"/>
                  </a:lnTo>
                  <a:lnTo>
                    <a:pt x="322" y="111"/>
                  </a:lnTo>
                  <a:lnTo>
                    <a:pt x="320" y="111"/>
                  </a:lnTo>
                  <a:lnTo>
                    <a:pt x="320" y="111"/>
                  </a:lnTo>
                  <a:lnTo>
                    <a:pt x="320" y="111"/>
                  </a:lnTo>
                  <a:lnTo>
                    <a:pt x="317" y="111"/>
                  </a:lnTo>
                  <a:lnTo>
                    <a:pt x="317" y="111"/>
                  </a:lnTo>
                  <a:lnTo>
                    <a:pt x="313" y="111"/>
                  </a:lnTo>
                  <a:lnTo>
                    <a:pt x="310" y="111"/>
                  </a:lnTo>
                  <a:lnTo>
                    <a:pt x="310" y="111"/>
                  </a:lnTo>
                  <a:lnTo>
                    <a:pt x="308" y="113"/>
                  </a:lnTo>
                  <a:lnTo>
                    <a:pt x="308" y="116"/>
                  </a:lnTo>
                  <a:lnTo>
                    <a:pt x="308" y="116"/>
                  </a:lnTo>
                  <a:lnTo>
                    <a:pt x="308" y="116"/>
                  </a:lnTo>
                  <a:lnTo>
                    <a:pt x="308" y="116"/>
                  </a:lnTo>
                  <a:lnTo>
                    <a:pt x="308" y="116"/>
                  </a:lnTo>
                  <a:lnTo>
                    <a:pt x="308" y="116"/>
                  </a:lnTo>
                  <a:lnTo>
                    <a:pt x="310" y="118"/>
                  </a:lnTo>
                  <a:lnTo>
                    <a:pt x="313" y="118"/>
                  </a:lnTo>
                  <a:lnTo>
                    <a:pt x="310" y="118"/>
                  </a:lnTo>
                  <a:lnTo>
                    <a:pt x="310" y="118"/>
                  </a:lnTo>
                  <a:lnTo>
                    <a:pt x="310" y="118"/>
                  </a:lnTo>
                  <a:lnTo>
                    <a:pt x="308" y="118"/>
                  </a:lnTo>
                  <a:lnTo>
                    <a:pt x="308" y="120"/>
                  </a:lnTo>
                  <a:lnTo>
                    <a:pt x="305" y="120"/>
                  </a:lnTo>
                  <a:lnTo>
                    <a:pt x="305" y="120"/>
                  </a:lnTo>
                  <a:lnTo>
                    <a:pt x="305" y="120"/>
                  </a:lnTo>
                  <a:lnTo>
                    <a:pt x="303" y="120"/>
                  </a:lnTo>
                  <a:lnTo>
                    <a:pt x="303" y="123"/>
                  </a:lnTo>
                  <a:lnTo>
                    <a:pt x="303" y="123"/>
                  </a:lnTo>
                  <a:lnTo>
                    <a:pt x="303" y="125"/>
                  </a:lnTo>
                  <a:lnTo>
                    <a:pt x="303" y="125"/>
                  </a:lnTo>
                  <a:lnTo>
                    <a:pt x="301" y="125"/>
                  </a:lnTo>
                  <a:lnTo>
                    <a:pt x="301" y="128"/>
                  </a:lnTo>
                  <a:lnTo>
                    <a:pt x="301" y="128"/>
                  </a:lnTo>
                  <a:lnTo>
                    <a:pt x="301" y="128"/>
                  </a:lnTo>
                  <a:lnTo>
                    <a:pt x="301" y="128"/>
                  </a:lnTo>
                  <a:lnTo>
                    <a:pt x="301" y="125"/>
                  </a:lnTo>
                  <a:lnTo>
                    <a:pt x="301" y="125"/>
                  </a:lnTo>
                  <a:lnTo>
                    <a:pt x="301" y="128"/>
                  </a:lnTo>
                  <a:lnTo>
                    <a:pt x="301" y="128"/>
                  </a:lnTo>
                  <a:lnTo>
                    <a:pt x="301" y="128"/>
                  </a:lnTo>
                  <a:lnTo>
                    <a:pt x="298" y="128"/>
                  </a:lnTo>
                  <a:lnTo>
                    <a:pt x="298" y="130"/>
                  </a:lnTo>
                  <a:lnTo>
                    <a:pt x="301" y="132"/>
                  </a:lnTo>
                  <a:lnTo>
                    <a:pt x="298" y="132"/>
                  </a:lnTo>
                  <a:lnTo>
                    <a:pt x="298" y="132"/>
                  </a:lnTo>
                  <a:lnTo>
                    <a:pt x="298" y="135"/>
                  </a:lnTo>
                  <a:lnTo>
                    <a:pt x="298" y="135"/>
                  </a:lnTo>
                  <a:lnTo>
                    <a:pt x="296" y="135"/>
                  </a:lnTo>
                  <a:lnTo>
                    <a:pt x="296" y="135"/>
                  </a:lnTo>
                  <a:lnTo>
                    <a:pt x="294" y="135"/>
                  </a:lnTo>
                  <a:lnTo>
                    <a:pt x="294" y="132"/>
                  </a:lnTo>
                  <a:lnTo>
                    <a:pt x="294" y="135"/>
                  </a:lnTo>
                  <a:lnTo>
                    <a:pt x="289" y="135"/>
                  </a:lnTo>
                  <a:lnTo>
                    <a:pt x="287" y="137"/>
                  </a:lnTo>
                  <a:lnTo>
                    <a:pt x="287" y="137"/>
                  </a:lnTo>
                  <a:lnTo>
                    <a:pt x="284" y="139"/>
                  </a:lnTo>
                  <a:lnTo>
                    <a:pt x="282" y="139"/>
                  </a:lnTo>
                  <a:lnTo>
                    <a:pt x="282" y="139"/>
                  </a:lnTo>
                  <a:lnTo>
                    <a:pt x="279" y="142"/>
                  </a:lnTo>
                  <a:lnTo>
                    <a:pt x="279" y="142"/>
                  </a:lnTo>
                  <a:lnTo>
                    <a:pt x="279" y="142"/>
                  </a:lnTo>
                  <a:lnTo>
                    <a:pt x="279" y="144"/>
                  </a:lnTo>
                  <a:lnTo>
                    <a:pt x="279" y="144"/>
                  </a:lnTo>
                  <a:lnTo>
                    <a:pt x="279" y="144"/>
                  </a:lnTo>
                  <a:lnTo>
                    <a:pt x="277" y="144"/>
                  </a:lnTo>
                  <a:lnTo>
                    <a:pt x="275" y="144"/>
                  </a:lnTo>
                  <a:lnTo>
                    <a:pt x="275" y="142"/>
                  </a:lnTo>
                  <a:lnTo>
                    <a:pt x="275" y="142"/>
                  </a:lnTo>
                  <a:lnTo>
                    <a:pt x="275" y="139"/>
                  </a:lnTo>
                  <a:lnTo>
                    <a:pt x="275" y="137"/>
                  </a:lnTo>
                  <a:lnTo>
                    <a:pt x="272" y="135"/>
                  </a:lnTo>
                  <a:lnTo>
                    <a:pt x="270" y="135"/>
                  </a:lnTo>
                  <a:lnTo>
                    <a:pt x="268" y="135"/>
                  </a:lnTo>
                  <a:lnTo>
                    <a:pt x="265" y="135"/>
                  </a:lnTo>
                  <a:lnTo>
                    <a:pt x="263" y="132"/>
                  </a:lnTo>
                  <a:lnTo>
                    <a:pt x="263" y="132"/>
                  </a:lnTo>
                  <a:lnTo>
                    <a:pt x="260" y="132"/>
                  </a:lnTo>
                  <a:lnTo>
                    <a:pt x="260" y="132"/>
                  </a:lnTo>
                  <a:lnTo>
                    <a:pt x="258" y="130"/>
                  </a:lnTo>
                  <a:lnTo>
                    <a:pt x="256" y="128"/>
                  </a:lnTo>
                  <a:lnTo>
                    <a:pt x="256" y="128"/>
                  </a:lnTo>
                  <a:lnTo>
                    <a:pt x="256" y="128"/>
                  </a:lnTo>
                  <a:lnTo>
                    <a:pt x="253" y="125"/>
                  </a:lnTo>
                  <a:lnTo>
                    <a:pt x="253" y="125"/>
                  </a:lnTo>
                  <a:lnTo>
                    <a:pt x="253" y="123"/>
                  </a:lnTo>
                  <a:lnTo>
                    <a:pt x="253" y="123"/>
                  </a:lnTo>
                  <a:lnTo>
                    <a:pt x="251" y="123"/>
                  </a:lnTo>
                  <a:lnTo>
                    <a:pt x="249" y="123"/>
                  </a:lnTo>
                  <a:lnTo>
                    <a:pt x="249" y="123"/>
                  </a:lnTo>
                  <a:lnTo>
                    <a:pt x="246" y="123"/>
                  </a:lnTo>
                  <a:lnTo>
                    <a:pt x="246" y="123"/>
                  </a:lnTo>
                  <a:lnTo>
                    <a:pt x="239" y="132"/>
                  </a:lnTo>
                  <a:lnTo>
                    <a:pt x="237" y="132"/>
                  </a:lnTo>
                  <a:lnTo>
                    <a:pt x="234" y="132"/>
                  </a:lnTo>
                  <a:lnTo>
                    <a:pt x="234" y="130"/>
                  </a:lnTo>
                  <a:lnTo>
                    <a:pt x="232" y="130"/>
                  </a:lnTo>
                  <a:lnTo>
                    <a:pt x="232" y="130"/>
                  </a:lnTo>
                  <a:lnTo>
                    <a:pt x="232" y="130"/>
                  </a:lnTo>
                  <a:lnTo>
                    <a:pt x="232" y="132"/>
                  </a:lnTo>
                  <a:lnTo>
                    <a:pt x="230" y="135"/>
                  </a:lnTo>
                  <a:lnTo>
                    <a:pt x="230" y="137"/>
                  </a:lnTo>
                  <a:lnTo>
                    <a:pt x="230" y="139"/>
                  </a:lnTo>
                  <a:lnTo>
                    <a:pt x="225" y="139"/>
                  </a:lnTo>
                  <a:lnTo>
                    <a:pt x="223" y="139"/>
                  </a:lnTo>
                  <a:lnTo>
                    <a:pt x="223" y="142"/>
                  </a:lnTo>
                  <a:lnTo>
                    <a:pt x="223" y="142"/>
                  </a:lnTo>
                  <a:lnTo>
                    <a:pt x="220" y="142"/>
                  </a:lnTo>
                  <a:lnTo>
                    <a:pt x="220" y="142"/>
                  </a:lnTo>
                  <a:lnTo>
                    <a:pt x="220" y="142"/>
                  </a:lnTo>
                  <a:lnTo>
                    <a:pt x="220" y="144"/>
                  </a:lnTo>
                  <a:lnTo>
                    <a:pt x="220" y="144"/>
                  </a:lnTo>
                  <a:lnTo>
                    <a:pt x="220" y="144"/>
                  </a:lnTo>
                  <a:lnTo>
                    <a:pt x="220" y="144"/>
                  </a:lnTo>
                  <a:lnTo>
                    <a:pt x="220" y="146"/>
                  </a:lnTo>
                  <a:lnTo>
                    <a:pt x="220" y="146"/>
                  </a:lnTo>
                  <a:lnTo>
                    <a:pt x="218" y="146"/>
                  </a:lnTo>
                  <a:lnTo>
                    <a:pt x="216" y="149"/>
                  </a:lnTo>
                  <a:lnTo>
                    <a:pt x="216" y="149"/>
                  </a:lnTo>
                  <a:lnTo>
                    <a:pt x="216" y="149"/>
                  </a:lnTo>
                  <a:lnTo>
                    <a:pt x="216" y="149"/>
                  </a:lnTo>
                  <a:lnTo>
                    <a:pt x="216" y="149"/>
                  </a:lnTo>
                  <a:lnTo>
                    <a:pt x="216" y="149"/>
                  </a:lnTo>
                  <a:lnTo>
                    <a:pt x="216" y="149"/>
                  </a:lnTo>
                  <a:lnTo>
                    <a:pt x="216" y="149"/>
                  </a:lnTo>
                  <a:lnTo>
                    <a:pt x="216" y="146"/>
                  </a:lnTo>
                  <a:lnTo>
                    <a:pt x="216" y="149"/>
                  </a:lnTo>
                  <a:lnTo>
                    <a:pt x="216" y="149"/>
                  </a:lnTo>
                  <a:lnTo>
                    <a:pt x="213" y="149"/>
                  </a:lnTo>
                  <a:lnTo>
                    <a:pt x="213" y="149"/>
                  </a:lnTo>
                  <a:lnTo>
                    <a:pt x="213" y="149"/>
                  </a:lnTo>
                  <a:lnTo>
                    <a:pt x="211" y="149"/>
                  </a:lnTo>
                  <a:lnTo>
                    <a:pt x="211" y="149"/>
                  </a:lnTo>
                  <a:lnTo>
                    <a:pt x="211" y="149"/>
                  </a:lnTo>
                  <a:lnTo>
                    <a:pt x="213" y="149"/>
                  </a:lnTo>
                  <a:lnTo>
                    <a:pt x="213" y="149"/>
                  </a:lnTo>
                  <a:lnTo>
                    <a:pt x="213" y="149"/>
                  </a:lnTo>
                  <a:lnTo>
                    <a:pt x="213" y="151"/>
                  </a:lnTo>
                  <a:lnTo>
                    <a:pt x="211" y="151"/>
                  </a:lnTo>
                  <a:lnTo>
                    <a:pt x="211" y="151"/>
                  </a:lnTo>
                  <a:lnTo>
                    <a:pt x="211" y="151"/>
                  </a:lnTo>
                  <a:lnTo>
                    <a:pt x="211" y="151"/>
                  </a:lnTo>
                  <a:lnTo>
                    <a:pt x="204" y="156"/>
                  </a:lnTo>
                  <a:lnTo>
                    <a:pt x="204" y="158"/>
                  </a:lnTo>
                  <a:lnTo>
                    <a:pt x="201" y="161"/>
                  </a:lnTo>
                  <a:lnTo>
                    <a:pt x="201" y="161"/>
                  </a:lnTo>
                  <a:lnTo>
                    <a:pt x="201" y="161"/>
                  </a:lnTo>
                  <a:lnTo>
                    <a:pt x="201" y="161"/>
                  </a:lnTo>
                  <a:lnTo>
                    <a:pt x="199" y="161"/>
                  </a:lnTo>
                  <a:lnTo>
                    <a:pt x="199" y="161"/>
                  </a:lnTo>
                  <a:lnTo>
                    <a:pt x="199" y="161"/>
                  </a:lnTo>
                  <a:lnTo>
                    <a:pt x="199" y="163"/>
                  </a:lnTo>
                  <a:lnTo>
                    <a:pt x="199" y="163"/>
                  </a:lnTo>
                  <a:lnTo>
                    <a:pt x="199" y="163"/>
                  </a:lnTo>
                  <a:lnTo>
                    <a:pt x="199" y="163"/>
                  </a:lnTo>
                  <a:lnTo>
                    <a:pt x="197" y="163"/>
                  </a:lnTo>
                  <a:lnTo>
                    <a:pt x="197" y="163"/>
                  </a:lnTo>
                  <a:lnTo>
                    <a:pt x="194" y="161"/>
                  </a:lnTo>
                  <a:lnTo>
                    <a:pt x="194" y="161"/>
                  </a:lnTo>
                  <a:lnTo>
                    <a:pt x="192" y="161"/>
                  </a:lnTo>
                  <a:lnTo>
                    <a:pt x="192" y="161"/>
                  </a:lnTo>
                  <a:lnTo>
                    <a:pt x="192" y="158"/>
                  </a:lnTo>
                  <a:lnTo>
                    <a:pt x="190" y="158"/>
                  </a:lnTo>
                  <a:lnTo>
                    <a:pt x="187" y="158"/>
                  </a:lnTo>
                  <a:lnTo>
                    <a:pt x="187" y="158"/>
                  </a:lnTo>
                  <a:lnTo>
                    <a:pt x="185" y="158"/>
                  </a:lnTo>
                  <a:lnTo>
                    <a:pt x="185" y="156"/>
                  </a:lnTo>
                  <a:lnTo>
                    <a:pt x="185" y="156"/>
                  </a:lnTo>
                  <a:lnTo>
                    <a:pt x="187" y="154"/>
                  </a:lnTo>
                  <a:lnTo>
                    <a:pt x="190" y="151"/>
                  </a:lnTo>
                  <a:lnTo>
                    <a:pt x="190" y="149"/>
                  </a:lnTo>
                  <a:lnTo>
                    <a:pt x="190" y="149"/>
                  </a:lnTo>
                  <a:lnTo>
                    <a:pt x="190" y="149"/>
                  </a:lnTo>
                  <a:lnTo>
                    <a:pt x="190" y="146"/>
                  </a:lnTo>
                  <a:lnTo>
                    <a:pt x="190" y="146"/>
                  </a:lnTo>
                  <a:lnTo>
                    <a:pt x="190" y="146"/>
                  </a:lnTo>
                  <a:lnTo>
                    <a:pt x="190" y="146"/>
                  </a:lnTo>
                  <a:lnTo>
                    <a:pt x="190" y="146"/>
                  </a:lnTo>
                  <a:lnTo>
                    <a:pt x="190" y="146"/>
                  </a:lnTo>
                  <a:lnTo>
                    <a:pt x="190" y="146"/>
                  </a:lnTo>
                  <a:lnTo>
                    <a:pt x="190" y="146"/>
                  </a:lnTo>
                  <a:lnTo>
                    <a:pt x="190" y="146"/>
                  </a:lnTo>
                  <a:lnTo>
                    <a:pt x="190" y="144"/>
                  </a:lnTo>
                  <a:lnTo>
                    <a:pt x="190" y="144"/>
                  </a:lnTo>
                  <a:lnTo>
                    <a:pt x="190" y="144"/>
                  </a:lnTo>
                  <a:lnTo>
                    <a:pt x="192" y="144"/>
                  </a:lnTo>
                  <a:lnTo>
                    <a:pt x="192" y="144"/>
                  </a:lnTo>
                  <a:lnTo>
                    <a:pt x="192" y="142"/>
                  </a:lnTo>
                  <a:lnTo>
                    <a:pt x="192" y="139"/>
                  </a:lnTo>
                  <a:lnTo>
                    <a:pt x="192" y="139"/>
                  </a:lnTo>
                  <a:lnTo>
                    <a:pt x="194" y="139"/>
                  </a:lnTo>
                  <a:lnTo>
                    <a:pt x="194" y="137"/>
                  </a:lnTo>
                  <a:lnTo>
                    <a:pt x="197" y="137"/>
                  </a:lnTo>
                  <a:lnTo>
                    <a:pt x="197" y="135"/>
                  </a:lnTo>
                  <a:lnTo>
                    <a:pt x="197" y="132"/>
                  </a:lnTo>
                  <a:lnTo>
                    <a:pt x="197" y="132"/>
                  </a:lnTo>
                  <a:lnTo>
                    <a:pt x="199" y="132"/>
                  </a:lnTo>
                  <a:lnTo>
                    <a:pt x="199" y="132"/>
                  </a:lnTo>
                  <a:lnTo>
                    <a:pt x="199" y="130"/>
                  </a:lnTo>
                  <a:lnTo>
                    <a:pt x="199" y="128"/>
                  </a:lnTo>
                  <a:lnTo>
                    <a:pt x="199" y="128"/>
                  </a:lnTo>
                  <a:lnTo>
                    <a:pt x="199" y="125"/>
                  </a:lnTo>
                  <a:lnTo>
                    <a:pt x="199" y="125"/>
                  </a:lnTo>
                  <a:lnTo>
                    <a:pt x="199" y="123"/>
                  </a:lnTo>
                  <a:lnTo>
                    <a:pt x="199" y="123"/>
                  </a:lnTo>
                  <a:lnTo>
                    <a:pt x="199" y="123"/>
                  </a:lnTo>
                  <a:lnTo>
                    <a:pt x="199" y="123"/>
                  </a:lnTo>
                  <a:lnTo>
                    <a:pt x="199" y="123"/>
                  </a:lnTo>
                  <a:lnTo>
                    <a:pt x="199" y="120"/>
                  </a:lnTo>
                  <a:lnTo>
                    <a:pt x="199" y="120"/>
                  </a:lnTo>
                  <a:lnTo>
                    <a:pt x="199" y="118"/>
                  </a:lnTo>
                  <a:lnTo>
                    <a:pt x="199" y="118"/>
                  </a:lnTo>
                  <a:lnTo>
                    <a:pt x="199" y="118"/>
                  </a:lnTo>
                  <a:lnTo>
                    <a:pt x="199" y="116"/>
                  </a:lnTo>
                  <a:lnTo>
                    <a:pt x="199" y="116"/>
                  </a:lnTo>
                  <a:lnTo>
                    <a:pt x="199" y="116"/>
                  </a:lnTo>
                  <a:lnTo>
                    <a:pt x="197" y="113"/>
                  </a:lnTo>
                  <a:lnTo>
                    <a:pt x="194" y="113"/>
                  </a:lnTo>
                  <a:lnTo>
                    <a:pt x="194" y="113"/>
                  </a:lnTo>
                  <a:lnTo>
                    <a:pt x="194" y="111"/>
                  </a:lnTo>
                  <a:lnTo>
                    <a:pt x="192" y="111"/>
                  </a:lnTo>
                  <a:lnTo>
                    <a:pt x="194" y="109"/>
                  </a:lnTo>
                  <a:lnTo>
                    <a:pt x="194" y="109"/>
                  </a:lnTo>
                  <a:lnTo>
                    <a:pt x="194" y="106"/>
                  </a:lnTo>
                  <a:lnTo>
                    <a:pt x="194" y="106"/>
                  </a:lnTo>
                  <a:lnTo>
                    <a:pt x="194" y="106"/>
                  </a:lnTo>
                  <a:lnTo>
                    <a:pt x="199" y="104"/>
                  </a:lnTo>
                  <a:lnTo>
                    <a:pt x="199" y="104"/>
                  </a:lnTo>
                  <a:lnTo>
                    <a:pt x="199" y="104"/>
                  </a:lnTo>
                  <a:lnTo>
                    <a:pt x="199" y="101"/>
                  </a:lnTo>
                  <a:lnTo>
                    <a:pt x="199" y="101"/>
                  </a:lnTo>
                  <a:lnTo>
                    <a:pt x="199" y="101"/>
                  </a:lnTo>
                  <a:lnTo>
                    <a:pt x="201" y="101"/>
                  </a:lnTo>
                  <a:lnTo>
                    <a:pt x="201" y="99"/>
                  </a:lnTo>
                  <a:lnTo>
                    <a:pt x="204" y="99"/>
                  </a:lnTo>
                  <a:lnTo>
                    <a:pt x="204" y="97"/>
                  </a:lnTo>
                  <a:lnTo>
                    <a:pt x="204" y="97"/>
                  </a:lnTo>
                  <a:lnTo>
                    <a:pt x="204" y="97"/>
                  </a:lnTo>
                  <a:lnTo>
                    <a:pt x="201" y="94"/>
                  </a:lnTo>
                  <a:lnTo>
                    <a:pt x="201" y="94"/>
                  </a:lnTo>
                  <a:lnTo>
                    <a:pt x="201" y="92"/>
                  </a:lnTo>
                  <a:lnTo>
                    <a:pt x="204" y="92"/>
                  </a:lnTo>
                  <a:lnTo>
                    <a:pt x="204" y="90"/>
                  </a:lnTo>
                  <a:lnTo>
                    <a:pt x="204" y="87"/>
                  </a:lnTo>
                  <a:lnTo>
                    <a:pt x="204" y="85"/>
                  </a:lnTo>
                  <a:lnTo>
                    <a:pt x="204" y="85"/>
                  </a:lnTo>
                  <a:lnTo>
                    <a:pt x="204" y="83"/>
                  </a:lnTo>
                  <a:lnTo>
                    <a:pt x="206" y="83"/>
                  </a:lnTo>
                  <a:lnTo>
                    <a:pt x="206" y="80"/>
                  </a:lnTo>
                  <a:lnTo>
                    <a:pt x="206" y="80"/>
                  </a:lnTo>
                  <a:lnTo>
                    <a:pt x="208" y="78"/>
                  </a:lnTo>
                  <a:lnTo>
                    <a:pt x="208" y="75"/>
                  </a:lnTo>
                  <a:lnTo>
                    <a:pt x="206" y="75"/>
                  </a:lnTo>
                  <a:lnTo>
                    <a:pt x="204" y="73"/>
                  </a:lnTo>
                  <a:lnTo>
                    <a:pt x="204" y="73"/>
                  </a:lnTo>
                  <a:lnTo>
                    <a:pt x="204" y="71"/>
                  </a:lnTo>
                  <a:lnTo>
                    <a:pt x="204" y="71"/>
                  </a:lnTo>
                  <a:lnTo>
                    <a:pt x="204" y="66"/>
                  </a:lnTo>
                  <a:lnTo>
                    <a:pt x="201" y="61"/>
                  </a:lnTo>
                  <a:lnTo>
                    <a:pt x="201" y="61"/>
                  </a:lnTo>
                  <a:lnTo>
                    <a:pt x="201" y="61"/>
                  </a:lnTo>
                  <a:lnTo>
                    <a:pt x="201" y="61"/>
                  </a:lnTo>
                  <a:lnTo>
                    <a:pt x="201" y="61"/>
                  </a:lnTo>
                  <a:lnTo>
                    <a:pt x="201" y="61"/>
                  </a:lnTo>
                  <a:lnTo>
                    <a:pt x="201" y="61"/>
                  </a:lnTo>
                  <a:lnTo>
                    <a:pt x="201" y="59"/>
                  </a:lnTo>
                  <a:lnTo>
                    <a:pt x="201" y="59"/>
                  </a:lnTo>
                  <a:lnTo>
                    <a:pt x="201" y="57"/>
                  </a:lnTo>
                  <a:lnTo>
                    <a:pt x="201" y="54"/>
                  </a:lnTo>
                  <a:lnTo>
                    <a:pt x="201" y="54"/>
                  </a:lnTo>
                  <a:lnTo>
                    <a:pt x="204" y="54"/>
                  </a:lnTo>
                  <a:lnTo>
                    <a:pt x="204" y="52"/>
                  </a:lnTo>
                  <a:lnTo>
                    <a:pt x="204" y="49"/>
                  </a:lnTo>
                  <a:lnTo>
                    <a:pt x="204" y="49"/>
                  </a:lnTo>
                  <a:lnTo>
                    <a:pt x="204" y="47"/>
                  </a:lnTo>
                  <a:lnTo>
                    <a:pt x="204" y="47"/>
                  </a:lnTo>
                  <a:lnTo>
                    <a:pt x="204" y="47"/>
                  </a:lnTo>
                  <a:lnTo>
                    <a:pt x="204" y="47"/>
                  </a:lnTo>
                  <a:lnTo>
                    <a:pt x="201" y="47"/>
                  </a:lnTo>
                  <a:lnTo>
                    <a:pt x="201" y="47"/>
                  </a:lnTo>
                  <a:lnTo>
                    <a:pt x="201" y="47"/>
                  </a:lnTo>
                  <a:lnTo>
                    <a:pt x="201" y="47"/>
                  </a:lnTo>
                  <a:lnTo>
                    <a:pt x="199" y="47"/>
                  </a:lnTo>
                  <a:lnTo>
                    <a:pt x="197" y="47"/>
                  </a:lnTo>
                  <a:lnTo>
                    <a:pt x="197" y="47"/>
                  </a:lnTo>
                  <a:lnTo>
                    <a:pt x="194" y="47"/>
                  </a:lnTo>
                  <a:lnTo>
                    <a:pt x="192" y="45"/>
                  </a:lnTo>
                  <a:lnTo>
                    <a:pt x="192" y="45"/>
                  </a:lnTo>
                  <a:lnTo>
                    <a:pt x="190" y="45"/>
                  </a:lnTo>
                  <a:lnTo>
                    <a:pt x="185" y="45"/>
                  </a:lnTo>
                  <a:lnTo>
                    <a:pt x="185" y="45"/>
                  </a:lnTo>
                  <a:lnTo>
                    <a:pt x="185" y="45"/>
                  </a:lnTo>
                  <a:lnTo>
                    <a:pt x="185" y="45"/>
                  </a:lnTo>
                  <a:lnTo>
                    <a:pt x="185" y="47"/>
                  </a:lnTo>
                  <a:lnTo>
                    <a:pt x="182" y="47"/>
                  </a:lnTo>
                  <a:lnTo>
                    <a:pt x="180" y="49"/>
                  </a:lnTo>
                  <a:lnTo>
                    <a:pt x="178" y="52"/>
                  </a:lnTo>
                  <a:lnTo>
                    <a:pt x="178" y="52"/>
                  </a:lnTo>
                  <a:lnTo>
                    <a:pt x="178" y="52"/>
                  </a:lnTo>
                  <a:lnTo>
                    <a:pt x="178" y="52"/>
                  </a:lnTo>
                  <a:lnTo>
                    <a:pt x="178" y="52"/>
                  </a:lnTo>
                  <a:lnTo>
                    <a:pt x="175" y="52"/>
                  </a:lnTo>
                  <a:lnTo>
                    <a:pt x="173" y="49"/>
                  </a:lnTo>
                  <a:lnTo>
                    <a:pt x="171" y="49"/>
                  </a:lnTo>
                  <a:lnTo>
                    <a:pt x="171" y="49"/>
                  </a:lnTo>
                  <a:lnTo>
                    <a:pt x="168" y="52"/>
                  </a:lnTo>
                  <a:lnTo>
                    <a:pt x="168" y="52"/>
                  </a:lnTo>
                  <a:lnTo>
                    <a:pt x="168" y="52"/>
                  </a:lnTo>
                  <a:lnTo>
                    <a:pt x="166" y="52"/>
                  </a:lnTo>
                  <a:lnTo>
                    <a:pt x="164" y="52"/>
                  </a:lnTo>
                  <a:lnTo>
                    <a:pt x="164" y="49"/>
                  </a:lnTo>
                  <a:lnTo>
                    <a:pt x="164" y="49"/>
                  </a:lnTo>
                  <a:lnTo>
                    <a:pt x="164" y="49"/>
                  </a:lnTo>
                  <a:lnTo>
                    <a:pt x="164" y="47"/>
                  </a:lnTo>
                  <a:lnTo>
                    <a:pt x="164" y="47"/>
                  </a:lnTo>
                  <a:lnTo>
                    <a:pt x="161" y="47"/>
                  </a:lnTo>
                  <a:lnTo>
                    <a:pt x="161" y="45"/>
                  </a:lnTo>
                  <a:lnTo>
                    <a:pt x="161" y="45"/>
                  </a:lnTo>
                  <a:lnTo>
                    <a:pt x="161" y="42"/>
                  </a:lnTo>
                  <a:lnTo>
                    <a:pt x="161" y="42"/>
                  </a:lnTo>
                  <a:lnTo>
                    <a:pt x="161" y="40"/>
                  </a:lnTo>
                  <a:lnTo>
                    <a:pt x="159" y="40"/>
                  </a:lnTo>
                  <a:lnTo>
                    <a:pt x="159" y="40"/>
                  </a:lnTo>
                  <a:lnTo>
                    <a:pt x="159" y="38"/>
                  </a:lnTo>
                  <a:lnTo>
                    <a:pt x="159" y="38"/>
                  </a:lnTo>
                  <a:lnTo>
                    <a:pt x="159" y="38"/>
                  </a:lnTo>
                  <a:lnTo>
                    <a:pt x="161" y="35"/>
                  </a:lnTo>
                  <a:lnTo>
                    <a:pt x="161" y="35"/>
                  </a:lnTo>
                  <a:lnTo>
                    <a:pt x="161" y="33"/>
                  </a:lnTo>
                  <a:lnTo>
                    <a:pt x="161" y="33"/>
                  </a:lnTo>
                  <a:lnTo>
                    <a:pt x="161" y="33"/>
                  </a:lnTo>
                  <a:lnTo>
                    <a:pt x="164" y="30"/>
                  </a:lnTo>
                  <a:lnTo>
                    <a:pt x="164" y="30"/>
                  </a:lnTo>
                  <a:lnTo>
                    <a:pt x="164" y="30"/>
                  </a:lnTo>
                  <a:lnTo>
                    <a:pt x="164" y="30"/>
                  </a:lnTo>
                  <a:lnTo>
                    <a:pt x="164" y="28"/>
                  </a:lnTo>
                  <a:lnTo>
                    <a:pt x="166" y="23"/>
                  </a:lnTo>
                  <a:lnTo>
                    <a:pt x="166" y="23"/>
                  </a:lnTo>
                  <a:lnTo>
                    <a:pt x="168" y="21"/>
                  </a:lnTo>
                  <a:lnTo>
                    <a:pt x="168" y="19"/>
                  </a:lnTo>
                  <a:lnTo>
                    <a:pt x="168" y="16"/>
                  </a:lnTo>
                  <a:lnTo>
                    <a:pt x="168" y="14"/>
                  </a:lnTo>
                  <a:lnTo>
                    <a:pt x="168" y="14"/>
                  </a:lnTo>
                  <a:lnTo>
                    <a:pt x="166" y="16"/>
                  </a:lnTo>
                  <a:lnTo>
                    <a:pt x="166" y="16"/>
                  </a:lnTo>
                  <a:lnTo>
                    <a:pt x="166" y="16"/>
                  </a:lnTo>
                  <a:lnTo>
                    <a:pt x="166" y="14"/>
                  </a:lnTo>
                  <a:lnTo>
                    <a:pt x="164" y="14"/>
                  </a:lnTo>
                  <a:lnTo>
                    <a:pt x="164" y="14"/>
                  </a:lnTo>
                  <a:lnTo>
                    <a:pt x="164" y="14"/>
                  </a:lnTo>
                  <a:lnTo>
                    <a:pt x="164" y="14"/>
                  </a:lnTo>
                  <a:lnTo>
                    <a:pt x="164" y="14"/>
                  </a:lnTo>
                  <a:lnTo>
                    <a:pt x="164" y="12"/>
                  </a:lnTo>
                  <a:lnTo>
                    <a:pt x="161" y="12"/>
                  </a:lnTo>
                  <a:lnTo>
                    <a:pt x="161" y="9"/>
                  </a:lnTo>
                  <a:lnTo>
                    <a:pt x="159" y="4"/>
                  </a:lnTo>
                  <a:lnTo>
                    <a:pt x="156" y="2"/>
                  </a:lnTo>
                  <a:lnTo>
                    <a:pt x="154" y="2"/>
                  </a:lnTo>
                  <a:lnTo>
                    <a:pt x="154" y="2"/>
                  </a:lnTo>
                  <a:lnTo>
                    <a:pt x="152" y="2"/>
                  </a:lnTo>
                  <a:lnTo>
                    <a:pt x="149" y="4"/>
                  </a:lnTo>
                  <a:lnTo>
                    <a:pt x="149" y="7"/>
                  </a:lnTo>
                  <a:lnTo>
                    <a:pt x="149" y="7"/>
                  </a:lnTo>
                  <a:lnTo>
                    <a:pt x="149" y="7"/>
                  </a:lnTo>
                  <a:lnTo>
                    <a:pt x="149" y="7"/>
                  </a:lnTo>
                  <a:lnTo>
                    <a:pt x="147" y="7"/>
                  </a:lnTo>
                  <a:lnTo>
                    <a:pt x="147" y="7"/>
                  </a:lnTo>
                  <a:lnTo>
                    <a:pt x="147" y="9"/>
                  </a:lnTo>
                  <a:lnTo>
                    <a:pt x="147" y="12"/>
                  </a:lnTo>
                  <a:lnTo>
                    <a:pt x="147" y="12"/>
                  </a:lnTo>
                  <a:lnTo>
                    <a:pt x="145" y="9"/>
                  </a:lnTo>
                  <a:lnTo>
                    <a:pt x="145" y="9"/>
                  </a:lnTo>
                  <a:lnTo>
                    <a:pt x="145" y="9"/>
                  </a:lnTo>
                  <a:lnTo>
                    <a:pt x="145" y="7"/>
                  </a:lnTo>
                  <a:lnTo>
                    <a:pt x="142" y="4"/>
                  </a:lnTo>
                  <a:lnTo>
                    <a:pt x="142" y="4"/>
                  </a:lnTo>
                  <a:lnTo>
                    <a:pt x="142" y="4"/>
                  </a:lnTo>
                  <a:lnTo>
                    <a:pt x="140" y="2"/>
                  </a:lnTo>
                  <a:lnTo>
                    <a:pt x="140" y="2"/>
                  </a:lnTo>
                  <a:lnTo>
                    <a:pt x="140" y="2"/>
                  </a:lnTo>
                  <a:lnTo>
                    <a:pt x="140" y="2"/>
                  </a:lnTo>
                  <a:lnTo>
                    <a:pt x="137" y="2"/>
                  </a:lnTo>
                  <a:lnTo>
                    <a:pt x="137" y="2"/>
                  </a:lnTo>
                  <a:lnTo>
                    <a:pt x="137" y="2"/>
                  </a:lnTo>
                  <a:lnTo>
                    <a:pt x="137" y="0"/>
                  </a:lnTo>
                  <a:lnTo>
                    <a:pt x="137" y="0"/>
                  </a:lnTo>
                  <a:lnTo>
                    <a:pt x="137" y="0"/>
                  </a:lnTo>
                  <a:lnTo>
                    <a:pt x="135" y="0"/>
                  </a:lnTo>
                  <a:lnTo>
                    <a:pt x="135" y="0"/>
                  </a:lnTo>
                  <a:lnTo>
                    <a:pt x="135" y="0"/>
                  </a:lnTo>
                  <a:lnTo>
                    <a:pt x="133" y="0"/>
                  </a:lnTo>
                  <a:lnTo>
                    <a:pt x="130" y="0"/>
                  </a:lnTo>
                  <a:lnTo>
                    <a:pt x="130" y="0"/>
                  </a:lnTo>
                  <a:lnTo>
                    <a:pt x="130" y="2"/>
                  </a:lnTo>
                  <a:lnTo>
                    <a:pt x="128" y="4"/>
                  </a:lnTo>
                  <a:lnTo>
                    <a:pt x="128" y="4"/>
                  </a:lnTo>
                  <a:lnTo>
                    <a:pt x="128" y="4"/>
                  </a:lnTo>
                  <a:lnTo>
                    <a:pt x="126" y="7"/>
                  </a:lnTo>
                  <a:lnTo>
                    <a:pt x="126" y="7"/>
                  </a:lnTo>
                  <a:lnTo>
                    <a:pt x="123" y="7"/>
                  </a:lnTo>
                  <a:lnTo>
                    <a:pt x="121" y="7"/>
                  </a:lnTo>
                  <a:lnTo>
                    <a:pt x="121" y="7"/>
                  </a:lnTo>
                  <a:lnTo>
                    <a:pt x="121" y="7"/>
                  </a:lnTo>
                  <a:lnTo>
                    <a:pt x="119" y="7"/>
                  </a:lnTo>
                  <a:lnTo>
                    <a:pt x="119" y="7"/>
                  </a:lnTo>
                  <a:lnTo>
                    <a:pt x="119" y="7"/>
                  </a:lnTo>
                  <a:lnTo>
                    <a:pt x="119" y="7"/>
                  </a:lnTo>
                  <a:lnTo>
                    <a:pt x="116" y="7"/>
                  </a:lnTo>
                  <a:lnTo>
                    <a:pt x="114" y="4"/>
                  </a:lnTo>
                  <a:lnTo>
                    <a:pt x="111" y="2"/>
                  </a:lnTo>
                  <a:lnTo>
                    <a:pt x="109" y="2"/>
                  </a:lnTo>
                  <a:lnTo>
                    <a:pt x="109" y="2"/>
                  </a:lnTo>
                  <a:lnTo>
                    <a:pt x="109" y="4"/>
                  </a:lnTo>
                  <a:lnTo>
                    <a:pt x="111" y="7"/>
                  </a:lnTo>
                  <a:lnTo>
                    <a:pt x="111" y="7"/>
                  </a:lnTo>
                  <a:lnTo>
                    <a:pt x="111" y="9"/>
                  </a:lnTo>
                  <a:lnTo>
                    <a:pt x="114" y="12"/>
                  </a:lnTo>
                  <a:lnTo>
                    <a:pt x="114" y="14"/>
                  </a:lnTo>
                  <a:lnTo>
                    <a:pt x="114" y="14"/>
                  </a:lnTo>
                  <a:lnTo>
                    <a:pt x="114" y="16"/>
                  </a:lnTo>
                  <a:lnTo>
                    <a:pt x="114" y="16"/>
                  </a:lnTo>
                  <a:lnTo>
                    <a:pt x="114" y="16"/>
                  </a:lnTo>
                  <a:lnTo>
                    <a:pt x="111" y="16"/>
                  </a:lnTo>
                  <a:lnTo>
                    <a:pt x="111" y="16"/>
                  </a:lnTo>
                  <a:lnTo>
                    <a:pt x="109" y="19"/>
                  </a:lnTo>
                  <a:lnTo>
                    <a:pt x="104" y="21"/>
                  </a:lnTo>
                  <a:lnTo>
                    <a:pt x="102" y="21"/>
                  </a:lnTo>
                  <a:lnTo>
                    <a:pt x="102" y="21"/>
                  </a:lnTo>
                  <a:lnTo>
                    <a:pt x="100" y="19"/>
                  </a:lnTo>
                  <a:lnTo>
                    <a:pt x="97" y="19"/>
                  </a:lnTo>
                  <a:lnTo>
                    <a:pt x="95" y="16"/>
                  </a:lnTo>
                  <a:lnTo>
                    <a:pt x="95" y="16"/>
                  </a:lnTo>
                  <a:lnTo>
                    <a:pt x="93" y="16"/>
                  </a:lnTo>
                  <a:lnTo>
                    <a:pt x="90" y="19"/>
                  </a:lnTo>
                  <a:lnTo>
                    <a:pt x="88" y="19"/>
                  </a:lnTo>
                  <a:lnTo>
                    <a:pt x="88" y="21"/>
                  </a:lnTo>
                  <a:lnTo>
                    <a:pt x="88" y="26"/>
                  </a:lnTo>
                  <a:lnTo>
                    <a:pt x="88" y="26"/>
                  </a:lnTo>
                  <a:lnTo>
                    <a:pt x="88" y="28"/>
                  </a:lnTo>
                  <a:lnTo>
                    <a:pt x="88" y="28"/>
                  </a:lnTo>
                  <a:lnTo>
                    <a:pt x="88" y="28"/>
                  </a:lnTo>
                  <a:lnTo>
                    <a:pt x="88" y="28"/>
                  </a:lnTo>
                  <a:lnTo>
                    <a:pt x="85" y="28"/>
                  </a:lnTo>
                  <a:lnTo>
                    <a:pt x="85" y="28"/>
                  </a:lnTo>
                  <a:lnTo>
                    <a:pt x="88" y="30"/>
                  </a:lnTo>
                  <a:lnTo>
                    <a:pt x="88" y="30"/>
                  </a:lnTo>
                  <a:lnTo>
                    <a:pt x="88" y="33"/>
                  </a:lnTo>
                  <a:lnTo>
                    <a:pt x="85" y="33"/>
                  </a:lnTo>
                  <a:lnTo>
                    <a:pt x="85" y="35"/>
                  </a:lnTo>
                  <a:lnTo>
                    <a:pt x="85" y="35"/>
                  </a:lnTo>
                  <a:lnTo>
                    <a:pt x="83" y="38"/>
                  </a:lnTo>
                  <a:lnTo>
                    <a:pt x="81" y="38"/>
                  </a:lnTo>
                  <a:lnTo>
                    <a:pt x="81" y="38"/>
                  </a:lnTo>
                  <a:lnTo>
                    <a:pt x="78" y="38"/>
                  </a:lnTo>
                  <a:lnTo>
                    <a:pt x="78" y="35"/>
                  </a:lnTo>
                  <a:lnTo>
                    <a:pt x="78" y="35"/>
                  </a:lnTo>
                  <a:lnTo>
                    <a:pt x="76" y="35"/>
                  </a:lnTo>
                  <a:lnTo>
                    <a:pt x="74" y="38"/>
                  </a:lnTo>
                  <a:lnTo>
                    <a:pt x="71" y="38"/>
                  </a:lnTo>
                  <a:lnTo>
                    <a:pt x="69" y="38"/>
                  </a:lnTo>
                  <a:lnTo>
                    <a:pt x="67" y="38"/>
                  </a:lnTo>
                  <a:lnTo>
                    <a:pt x="67" y="40"/>
                  </a:lnTo>
                  <a:lnTo>
                    <a:pt x="67" y="40"/>
                  </a:lnTo>
                  <a:lnTo>
                    <a:pt x="64" y="40"/>
                  </a:lnTo>
                  <a:lnTo>
                    <a:pt x="64" y="40"/>
                  </a:lnTo>
                  <a:lnTo>
                    <a:pt x="62" y="40"/>
                  </a:lnTo>
                  <a:lnTo>
                    <a:pt x="62" y="42"/>
                  </a:lnTo>
                  <a:lnTo>
                    <a:pt x="62" y="42"/>
                  </a:lnTo>
                  <a:lnTo>
                    <a:pt x="62" y="42"/>
                  </a:lnTo>
                  <a:lnTo>
                    <a:pt x="62" y="42"/>
                  </a:lnTo>
                  <a:lnTo>
                    <a:pt x="62" y="40"/>
                  </a:lnTo>
                  <a:lnTo>
                    <a:pt x="59" y="40"/>
                  </a:lnTo>
                  <a:lnTo>
                    <a:pt x="59" y="40"/>
                  </a:lnTo>
                  <a:lnTo>
                    <a:pt x="59" y="40"/>
                  </a:lnTo>
                  <a:lnTo>
                    <a:pt x="59" y="40"/>
                  </a:lnTo>
                  <a:lnTo>
                    <a:pt x="57" y="42"/>
                  </a:lnTo>
                  <a:lnTo>
                    <a:pt x="55" y="42"/>
                  </a:lnTo>
                  <a:lnTo>
                    <a:pt x="52" y="40"/>
                  </a:lnTo>
                  <a:lnTo>
                    <a:pt x="50" y="40"/>
                  </a:lnTo>
                  <a:lnTo>
                    <a:pt x="48" y="42"/>
                  </a:lnTo>
                  <a:lnTo>
                    <a:pt x="48" y="42"/>
                  </a:lnTo>
                  <a:lnTo>
                    <a:pt x="45" y="42"/>
                  </a:lnTo>
                  <a:lnTo>
                    <a:pt x="45" y="42"/>
                  </a:lnTo>
                  <a:lnTo>
                    <a:pt x="45" y="40"/>
                  </a:lnTo>
                  <a:lnTo>
                    <a:pt x="45" y="40"/>
                  </a:lnTo>
                  <a:lnTo>
                    <a:pt x="45" y="40"/>
                  </a:lnTo>
                  <a:lnTo>
                    <a:pt x="43" y="38"/>
                  </a:lnTo>
                  <a:lnTo>
                    <a:pt x="41" y="38"/>
                  </a:lnTo>
                  <a:lnTo>
                    <a:pt x="41" y="35"/>
                  </a:lnTo>
                  <a:lnTo>
                    <a:pt x="38" y="38"/>
                  </a:lnTo>
                  <a:lnTo>
                    <a:pt x="38" y="35"/>
                  </a:lnTo>
                  <a:lnTo>
                    <a:pt x="38" y="35"/>
                  </a:lnTo>
                  <a:lnTo>
                    <a:pt x="36" y="35"/>
                  </a:lnTo>
                  <a:lnTo>
                    <a:pt x="36" y="35"/>
                  </a:lnTo>
                  <a:lnTo>
                    <a:pt x="36" y="35"/>
                  </a:lnTo>
                  <a:lnTo>
                    <a:pt x="33" y="40"/>
                  </a:lnTo>
                  <a:lnTo>
                    <a:pt x="33" y="40"/>
                  </a:lnTo>
                  <a:lnTo>
                    <a:pt x="36" y="42"/>
                  </a:lnTo>
                  <a:lnTo>
                    <a:pt x="36" y="42"/>
                  </a:lnTo>
                  <a:lnTo>
                    <a:pt x="36" y="45"/>
                  </a:lnTo>
                  <a:lnTo>
                    <a:pt x="33" y="45"/>
                  </a:lnTo>
                  <a:lnTo>
                    <a:pt x="33" y="45"/>
                  </a:lnTo>
                  <a:lnTo>
                    <a:pt x="33" y="45"/>
                  </a:lnTo>
                  <a:lnTo>
                    <a:pt x="33" y="45"/>
                  </a:lnTo>
                  <a:lnTo>
                    <a:pt x="31" y="45"/>
                  </a:lnTo>
                  <a:lnTo>
                    <a:pt x="31" y="47"/>
                  </a:lnTo>
                  <a:lnTo>
                    <a:pt x="29" y="47"/>
                  </a:lnTo>
                  <a:lnTo>
                    <a:pt x="26" y="47"/>
                  </a:lnTo>
                  <a:lnTo>
                    <a:pt x="26" y="47"/>
                  </a:lnTo>
                  <a:lnTo>
                    <a:pt x="26" y="49"/>
                  </a:lnTo>
                  <a:lnTo>
                    <a:pt x="26" y="49"/>
                  </a:lnTo>
                  <a:lnTo>
                    <a:pt x="26" y="49"/>
                  </a:lnTo>
                  <a:lnTo>
                    <a:pt x="26" y="52"/>
                  </a:lnTo>
                  <a:lnTo>
                    <a:pt x="26" y="52"/>
                  </a:lnTo>
                  <a:lnTo>
                    <a:pt x="26" y="52"/>
                  </a:lnTo>
                  <a:lnTo>
                    <a:pt x="26" y="52"/>
                  </a:lnTo>
                  <a:lnTo>
                    <a:pt x="26" y="54"/>
                  </a:lnTo>
                  <a:lnTo>
                    <a:pt x="24" y="54"/>
                  </a:lnTo>
                  <a:lnTo>
                    <a:pt x="22" y="57"/>
                  </a:lnTo>
                  <a:lnTo>
                    <a:pt x="22" y="57"/>
                  </a:lnTo>
                  <a:lnTo>
                    <a:pt x="22" y="59"/>
                  </a:lnTo>
                  <a:lnTo>
                    <a:pt x="22" y="59"/>
                  </a:lnTo>
                  <a:lnTo>
                    <a:pt x="24" y="61"/>
                  </a:lnTo>
                  <a:lnTo>
                    <a:pt x="24" y="61"/>
                  </a:lnTo>
                  <a:lnTo>
                    <a:pt x="24" y="64"/>
                  </a:lnTo>
                  <a:lnTo>
                    <a:pt x="24" y="64"/>
                  </a:lnTo>
                  <a:lnTo>
                    <a:pt x="24" y="64"/>
                  </a:lnTo>
                  <a:lnTo>
                    <a:pt x="22" y="64"/>
                  </a:lnTo>
                  <a:lnTo>
                    <a:pt x="22" y="64"/>
                  </a:lnTo>
                  <a:lnTo>
                    <a:pt x="22" y="64"/>
                  </a:lnTo>
                  <a:lnTo>
                    <a:pt x="22" y="66"/>
                  </a:lnTo>
                  <a:lnTo>
                    <a:pt x="24" y="66"/>
                  </a:lnTo>
                  <a:lnTo>
                    <a:pt x="24" y="66"/>
                  </a:lnTo>
                  <a:lnTo>
                    <a:pt x="24" y="68"/>
                  </a:lnTo>
                  <a:lnTo>
                    <a:pt x="24" y="68"/>
                  </a:lnTo>
                  <a:lnTo>
                    <a:pt x="24" y="73"/>
                  </a:lnTo>
                  <a:lnTo>
                    <a:pt x="24" y="73"/>
                  </a:lnTo>
                  <a:lnTo>
                    <a:pt x="24" y="75"/>
                  </a:lnTo>
                  <a:lnTo>
                    <a:pt x="19" y="78"/>
                  </a:lnTo>
                  <a:lnTo>
                    <a:pt x="19" y="78"/>
                  </a:lnTo>
                  <a:lnTo>
                    <a:pt x="19" y="80"/>
                  </a:lnTo>
                  <a:lnTo>
                    <a:pt x="19" y="80"/>
                  </a:lnTo>
                  <a:lnTo>
                    <a:pt x="17" y="83"/>
                  </a:lnTo>
                  <a:lnTo>
                    <a:pt x="17" y="83"/>
                  </a:lnTo>
                  <a:lnTo>
                    <a:pt x="17" y="83"/>
                  </a:lnTo>
                  <a:lnTo>
                    <a:pt x="17" y="85"/>
                  </a:lnTo>
                  <a:lnTo>
                    <a:pt x="17" y="85"/>
                  </a:lnTo>
                  <a:lnTo>
                    <a:pt x="19" y="85"/>
                  </a:lnTo>
                  <a:lnTo>
                    <a:pt x="19" y="87"/>
                  </a:lnTo>
                  <a:lnTo>
                    <a:pt x="19" y="87"/>
                  </a:lnTo>
                  <a:lnTo>
                    <a:pt x="19" y="90"/>
                  </a:lnTo>
                  <a:lnTo>
                    <a:pt x="19" y="90"/>
                  </a:lnTo>
                  <a:lnTo>
                    <a:pt x="19" y="92"/>
                  </a:lnTo>
                  <a:lnTo>
                    <a:pt x="19" y="92"/>
                  </a:lnTo>
                  <a:lnTo>
                    <a:pt x="22" y="94"/>
                  </a:lnTo>
                  <a:lnTo>
                    <a:pt x="22" y="94"/>
                  </a:lnTo>
                  <a:lnTo>
                    <a:pt x="22" y="97"/>
                  </a:lnTo>
                  <a:lnTo>
                    <a:pt x="22" y="99"/>
                  </a:lnTo>
                  <a:lnTo>
                    <a:pt x="22" y="101"/>
                  </a:lnTo>
                  <a:lnTo>
                    <a:pt x="22" y="104"/>
                  </a:lnTo>
                  <a:lnTo>
                    <a:pt x="22" y="104"/>
                  </a:lnTo>
                  <a:lnTo>
                    <a:pt x="22" y="104"/>
                  </a:lnTo>
                  <a:lnTo>
                    <a:pt x="17" y="104"/>
                  </a:lnTo>
                  <a:lnTo>
                    <a:pt x="15" y="104"/>
                  </a:lnTo>
                  <a:lnTo>
                    <a:pt x="15" y="104"/>
                  </a:lnTo>
                  <a:lnTo>
                    <a:pt x="10" y="106"/>
                  </a:lnTo>
                  <a:lnTo>
                    <a:pt x="7" y="106"/>
                  </a:lnTo>
                  <a:lnTo>
                    <a:pt x="5" y="106"/>
                  </a:lnTo>
                  <a:lnTo>
                    <a:pt x="5" y="106"/>
                  </a:lnTo>
                  <a:lnTo>
                    <a:pt x="5" y="106"/>
                  </a:lnTo>
                  <a:lnTo>
                    <a:pt x="3" y="106"/>
                  </a:lnTo>
                  <a:lnTo>
                    <a:pt x="3" y="106"/>
                  </a:lnTo>
                  <a:lnTo>
                    <a:pt x="3" y="106"/>
                  </a:lnTo>
                  <a:lnTo>
                    <a:pt x="3" y="104"/>
                  </a:lnTo>
                  <a:lnTo>
                    <a:pt x="3" y="104"/>
                  </a:lnTo>
                  <a:lnTo>
                    <a:pt x="0" y="104"/>
                  </a:lnTo>
                  <a:lnTo>
                    <a:pt x="0" y="104"/>
                  </a:lnTo>
                  <a:lnTo>
                    <a:pt x="0" y="104"/>
                  </a:lnTo>
                  <a:lnTo>
                    <a:pt x="3" y="106"/>
                  </a:lnTo>
                  <a:lnTo>
                    <a:pt x="3" y="106"/>
                  </a:lnTo>
                  <a:lnTo>
                    <a:pt x="3" y="106"/>
                  </a:lnTo>
                  <a:lnTo>
                    <a:pt x="3" y="111"/>
                  </a:lnTo>
                  <a:lnTo>
                    <a:pt x="5" y="111"/>
                  </a:lnTo>
                  <a:lnTo>
                    <a:pt x="5" y="113"/>
                  </a:lnTo>
                  <a:lnTo>
                    <a:pt x="5" y="113"/>
                  </a:lnTo>
                  <a:lnTo>
                    <a:pt x="5" y="116"/>
                  </a:lnTo>
                  <a:lnTo>
                    <a:pt x="7" y="118"/>
                  </a:lnTo>
                  <a:lnTo>
                    <a:pt x="7" y="118"/>
                  </a:lnTo>
                  <a:lnTo>
                    <a:pt x="7" y="118"/>
                  </a:lnTo>
                  <a:lnTo>
                    <a:pt x="10" y="120"/>
                  </a:lnTo>
                  <a:lnTo>
                    <a:pt x="10" y="118"/>
                  </a:lnTo>
                  <a:lnTo>
                    <a:pt x="10" y="118"/>
                  </a:lnTo>
                  <a:lnTo>
                    <a:pt x="12" y="116"/>
                  </a:lnTo>
                  <a:lnTo>
                    <a:pt x="12" y="116"/>
                  </a:lnTo>
                  <a:lnTo>
                    <a:pt x="12" y="116"/>
                  </a:lnTo>
                  <a:lnTo>
                    <a:pt x="15" y="116"/>
                  </a:lnTo>
                  <a:lnTo>
                    <a:pt x="15" y="118"/>
                  </a:lnTo>
                  <a:lnTo>
                    <a:pt x="15" y="118"/>
                  </a:lnTo>
                  <a:lnTo>
                    <a:pt x="15" y="118"/>
                  </a:lnTo>
                  <a:lnTo>
                    <a:pt x="15" y="120"/>
                  </a:lnTo>
                  <a:lnTo>
                    <a:pt x="15" y="120"/>
                  </a:lnTo>
                  <a:lnTo>
                    <a:pt x="15" y="120"/>
                  </a:lnTo>
                  <a:lnTo>
                    <a:pt x="15" y="123"/>
                  </a:lnTo>
                  <a:lnTo>
                    <a:pt x="17" y="125"/>
                  </a:lnTo>
                  <a:lnTo>
                    <a:pt x="17" y="125"/>
                  </a:lnTo>
                  <a:lnTo>
                    <a:pt x="17" y="125"/>
                  </a:lnTo>
                  <a:lnTo>
                    <a:pt x="17" y="128"/>
                  </a:lnTo>
                  <a:lnTo>
                    <a:pt x="17" y="128"/>
                  </a:lnTo>
                  <a:lnTo>
                    <a:pt x="19" y="128"/>
                  </a:lnTo>
                  <a:lnTo>
                    <a:pt x="19" y="130"/>
                  </a:lnTo>
                  <a:lnTo>
                    <a:pt x="19" y="130"/>
                  </a:lnTo>
                  <a:lnTo>
                    <a:pt x="19" y="130"/>
                  </a:lnTo>
                  <a:lnTo>
                    <a:pt x="19" y="130"/>
                  </a:lnTo>
                  <a:lnTo>
                    <a:pt x="19" y="130"/>
                  </a:lnTo>
                  <a:lnTo>
                    <a:pt x="19" y="130"/>
                  </a:lnTo>
                  <a:lnTo>
                    <a:pt x="19" y="130"/>
                  </a:lnTo>
                  <a:lnTo>
                    <a:pt x="19" y="130"/>
                  </a:lnTo>
                  <a:lnTo>
                    <a:pt x="19" y="132"/>
                  </a:lnTo>
                  <a:lnTo>
                    <a:pt x="19" y="132"/>
                  </a:lnTo>
                  <a:lnTo>
                    <a:pt x="19" y="132"/>
                  </a:lnTo>
                  <a:lnTo>
                    <a:pt x="22" y="135"/>
                  </a:lnTo>
                  <a:lnTo>
                    <a:pt x="22" y="135"/>
                  </a:lnTo>
                  <a:lnTo>
                    <a:pt x="22" y="135"/>
                  </a:lnTo>
                  <a:lnTo>
                    <a:pt x="22" y="135"/>
                  </a:lnTo>
                  <a:lnTo>
                    <a:pt x="22" y="135"/>
                  </a:lnTo>
                  <a:lnTo>
                    <a:pt x="22" y="137"/>
                  </a:lnTo>
                  <a:lnTo>
                    <a:pt x="22" y="137"/>
                  </a:lnTo>
                  <a:lnTo>
                    <a:pt x="19" y="137"/>
                  </a:lnTo>
                  <a:lnTo>
                    <a:pt x="19" y="139"/>
                  </a:lnTo>
                  <a:lnTo>
                    <a:pt x="17" y="139"/>
                  </a:lnTo>
                  <a:lnTo>
                    <a:pt x="19" y="144"/>
                  </a:lnTo>
                  <a:lnTo>
                    <a:pt x="17" y="144"/>
                  </a:lnTo>
                  <a:lnTo>
                    <a:pt x="17" y="144"/>
                  </a:lnTo>
                  <a:lnTo>
                    <a:pt x="19" y="144"/>
                  </a:lnTo>
                  <a:lnTo>
                    <a:pt x="19" y="144"/>
                  </a:lnTo>
                  <a:lnTo>
                    <a:pt x="19" y="146"/>
                  </a:lnTo>
                  <a:lnTo>
                    <a:pt x="19" y="146"/>
                  </a:lnTo>
                  <a:lnTo>
                    <a:pt x="22" y="149"/>
                  </a:lnTo>
                  <a:lnTo>
                    <a:pt x="22" y="149"/>
                  </a:lnTo>
                  <a:lnTo>
                    <a:pt x="22" y="149"/>
                  </a:lnTo>
                  <a:lnTo>
                    <a:pt x="22" y="149"/>
                  </a:lnTo>
                  <a:lnTo>
                    <a:pt x="22" y="151"/>
                  </a:lnTo>
                  <a:lnTo>
                    <a:pt x="22" y="151"/>
                  </a:lnTo>
                  <a:lnTo>
                    <a:pt x="22" y="151"/>
                  </a:lnTo>
                  <a:lnTo>
                    <a:pt x="29" y="158"/>
                  </a:lnTo>
                  <a:lnTo>
                    <a:pt x="31" y="161"/>
                  </a:lnTo>
                  <a:lnTo>
                    <a:pt x="31" y="161"/>
                  </a:lnTo>
                  <a:lnTo>
                    <a:pt x="33" y="161"/>
                  </a:lnTo>
                  <a:lnTo>
                    <a:pt x="33" y="161"/>
                  </a:lnTo>
                  <a:lnTo>
                    <a:pt x="33" y="161"/>
                  </a:lnTo>
                  <a:lnTo>
                    <a:pt x="33" y="163"/>
                  </a:lnTo>
                  <a:lnTo>
                    <a:pt x="36" y="163"/>
                  </a:lnTo>
                  <a:lnTo>
                    <a:pt x="36" y="165"/>
                  </a:lnTo>
                  <a:lnTo>
                    <a:pt x="36" y="165"/>
                  </a:lnTo>
                  <a:lnTo>
                    <a:pt x="36" y="168"/>
                  </a:lnTo>
                  <a:lnTo>
                    <a:pt x="38" y="168"/>
                  </a:lnTo>
                  <a:lnTo>
                    <a:pt x="38" y="168"/>
                  </a:lnTo>
                  <a:lnTo>
                    <a:pt x="38" y="168"/>
                  </a:lnTo>
                  <a:lnTo>
                    <a:pt x="38" y="170"/>
                  </a:lnTo>
                  <a:lnTo>
                    <a:pt x="38" y="170"/>
                  </a:lnTo>
                  <a:lnTo>
                    <a:pt x="38" y="170"/>
                  </a:lnTo>
                  <a:lnTo>
                    <a:pt x="38" y="172"/>
                  </a:lnTo>
                  <a:lnTo>
                    <a:pt x="41" y="172"/>
                  </a:lnTo>
                  <a:lnTo>
                    <a:pt x="43" y="177"/>
                  </a:lnTo>
                  <a:lnTo>
                    <a:pt x="45" y="177"/>
                  </a:lnTo>
                  <a:lnTo>
                    <a:pt x="45" y="177"/>
                  </a:lnTo>
                  <a:lnTo>
                    <a:pt x="48" y="180"/>
                  </a:lnTo>
                  <a:lnTo>
                    <a:pt x="50" y="182"/>
                  </a:lnTo>
                  <a:lnTo>
                    <a:pt x="48" y="182"/>
                  </a:lnTo>
                  <a:lnTo>
                    <a:pt x="48" y="182"/>
                  </a:lnTo>
                  <a:lnTo>
                    <a:pt x="48" y="182"/>
                  </a:lnTo>
                  <a:lnTo>
                    <a:pt x="50" y="182"/>
                  </a:lnTo>
                  <a:lnTo>
                    <a:pt x="50" y="182"/>
                  </a:lnTo>
                  <a:lnTo>
                    <a:pt x="50" y="184"/>
                  </a:lnTo>
                  <a:lnTo>
                    <a:pt x="50" y="184"/>
                  </a:lnTo>
                  <a:lnTo>
                    <a:pt x="50" y="184"/>
                  </a:lnTo>
                  <a:lnTo>
                    <a:pt x="50" y="187"/>
                  </a:lnTo>
                  <a:lnTo>
                    <a:pt x="52" y="187"/>
                  </a:lnTo>
                  <a:lnTo>
                    <a:pt x="55" y="187"/>
                  </a:lnTo>
                  <a:lnTo>
                    <a:pt x="55" y="187"/>
                  </a:lnTo>
                  <a:lnTo>
                    <a:pt x="57" y="187"/>
                  </a:lnTo>
                  <a:lnTo>
                    <a:pt x="57" y="189"/>
                  </a:lnTo>
                  <a:lnTo>
                    <a:pt x="57" y="189"/>
                  </a:lnTo>
                  <a:lnTo>
                    <a:pt x="59" y="191"/>
                  </a:lnTo>
                  <a:lnTo>
                    <a:pt x="59" y="191"/>
                  </a:lnTo>
                  <a:lnTo>
                    <a:pt x="59" y="191"/>
                  </a:lnTo>
                  <a:lnTo>
                    <a:pt x="59" y="194"/>
                  </a:lnTo>
                  <a:lnTo>
                    <a:pt x="59" y="194"/>
                  </a:lnTo>
                  <a:lnTo>
                    <a:pt x="59" y="194"/>
                  </a:lnTo>
                  <a:lnTo>
                    <a:pt x="62" y="194"/>
                  </a:lnTo>
                  <a:lnTo>
                    <a:pt x="62" y="196"/>
                  </a:lnTo>
                  <a:lnTo>
                    <a:pt x="62" y="196"/>
                  </a:lnTo>
                  <a:lnTo>
                    <a:pt x="62" y="196"/>
                  </a:lnTo>
                  <a:lnTo>
                    <a:pt x="59" y="196"/>
                  </a:lnTo>
                  <a:lnTo>
                    <a:pt x="59" y="196"/>
                  </a:lnTo>
                  <a:lnTo>
                    <a:pt x="59" y="196"/>
                  </a:lnTo>
                  <a:lnTo>
                    <a:pt x="59" y="199"/>
                  </a:lnTo>
                  <a:lnTo>
                    <a:pt x="59" y="199"/>
                  </a:lnTo>
                  <a:lnTo>
                    <a:pt x="62" y="199"/>
                  </a:lnTo>
                  <a:lnTo>
                    <a:pt x="62" y="199"/>
                  </a:lnTo>
                  <a:lnTo>
                    <a:pt x="62" y="199"/>
                  </a:lnTo>
                  <a:lnTo>
                    <a:pt x="62" y="201"/>
                  </a:lnTo>
                  <a:lnTo>
                    <a:pt x="59" y="201"/>
                  </a:lnTo>
                  <a:lnTo>
                    <a:pt x="59" y="201"/>
                  </a:lnTo>
                  <a:lnTo>
                    <a:pt x="59" y="201"/>
                  </a:lnTo>
                  <a:lnTo>
                    <a:pt x="57" y="203"/>
                  </a:lnTo>
                  <a:lnTo>
                    <a:pt x="57" y="203"/>
                  </a:lnTo>
                  <a:lnTo>
                    <a:pt x="59" y="206"/>
                  </a:lnTo>
                  <a:lnTo>
                    <a:pt x="59" y="206"/>
                  </a:lnTo>
                  <a:lnTo>
                    <a:pt x="59" y="208"/>
                  </a:lnTo>
                  <a:lnTo>
                    <a:pt x="62" y="208"/>
                  </a:lnTo>
                  <a:lnTo>
                    <a:pt x="62" y="210"/>
                  </a:lnTo>
                  <a:lnTo>
                    <a:pt x="64" y="210"/>
                  </a:lnTo>
                  <a:lnTo>
                    <a:pt x="64" y="210"/>
                  </a:lnTo>
                  <a:lnTo>
                    <a:pt x="64" y="210"/>
                  </a:lnTo>
                  <a:lnTo>
                    <a:pt x="64" y="213"/>
                  </a:lnTo>
                  <a:lnTo>
                    <a:pt x="64" y="213"/>
                  </a:lnTo>
                  <a:lnTo>
                    <a:pt x="64" y="213"/>
                  </a:lnTo>
                  <a:lnTo>
                    <a:pt x="64" y="213"/>
                  </a:lnTo>
                  <a:lnTo>
                    <a:pt x="67" y="217"/>
                  </a:lnTo>
                  <a:lnTo>
                    <a:pt x="67" y="220"/>
                  </a:lnTo>
                  <a:lnTo>
                    <a:pt x="67" y="220"/>
                  </a:lnTo>
                  <a:lnTo>
                    <a:pt x="67" y="220"/>
                  </a:lnTo>
                  <a:lnTo>
                    <a:pt x="67" y="222"/>
                  </a:lnTo>
                  <a:lnTo>
                    <a:pt x="69" y="222"/>
                  </a:lnTo>
                  <a:lnTo>
                    <a:pt x="69" y="227"/>
                  </a:lnTo>
                  <a:lnTo>
                    <a:pt x="69" y="227"/>
                  </a:lnTo>
                  <a:lnTo>
                    <a:pt x="69" y="227"/>
                  </a:lnTo>
                  <a:lnTo>
                    <a:pt x="71" y="227"/>
                  </a:lnTo>
                  <a:lnTo>
                    <a:pt x="71" y="225"/>
                  </a:lnTo>
                  <a:lnTo>
                    <a:pt x="76" y="222"/>
                  </a:lnTo>
                  <a:lnTo>
                    <a:pt x="76" y="222"/>
                  </a:lnTo>
                  <a:lnTo>
                    <a:pt x="76" y="220"/>
                  </a:lnTo>
                  <a:lnTo>
                    <a:pt x="76" y="217"/>
                  </a:lnTo>
                  <a:lnTo>
                    <a:pt x="78" y="217"/>
                  </a:lnTo>
                  <a:lnTo>
                    <a:pt x="78" y="220"/>
                  </a:lnTo>
                  <a:lnTo>
                    <a:pt x="78" y="220"/>
                  </a:lnTo>
                  <a:lnTo>
                    <a:pt x="81" y="220"/>
                  </a:lnTo>
                  <a:lnTo>
                    <a:pt x="81" y="222"/>
                  </a:lnTo>
                  <a:lnTo>
                    <a:pt x="81" y="222"/>
                  </a:lnTo>
                  <a:lnTo>
                    <a:pt x="81" y="225"/>
                  </a:lnTo>
                  <a:lnTo>
                    <a:pt x="81" y="227"/>
                  </a:lnTo>
                  <a:lnTo>
                    <a:pt x="81" y="229"/>
                  </a:lnTo>
                  <a:lnTo>
                    <a:pt x="78" y="232"/>
                  </a:lnTo>
                  <a:lnTo>
                    <a:pt x="78" y="232"/>
                  </a:lnTo>
                  <a:lnTo>
                    <a:pt x="78" y="232"/>
                  </a:lnTo>
                  <a:lnTo>
                    <a:pt x="78" y="234"/>
                  </a:lnTo>
                  <a:lnTo>
                    <a:pt x="78" y="234"/>
                  </a:lnTo>
                  <a:lnTo>
                    <a:pt x="78" y="236"/>
                  </a:lnTo>
                  <a:lnTo>
                    <a:pt x="76" y="236"/>
                  </a:lnTo>
                  <a:lnTo>
                    <a:pt x="76" y="236"/>
                  </a:lnTo>
                  <a:lnTo>
                    <a:pt x="76" y="236"/>
                  </a:lnTo>
                  <a:lnTo>
                    <a:pt x="76" y="236"/>
                  </a:lnTo>
                  <a:lnTo>
                    <a:pt x="74" y="236"/>
                  </a:lnTo>
                  <a:lnTo>
                    <a:pt x="74" y="236"/>
                  </a:lnTo>
                  <a:lnTo>
                    <a:pt x="71" y="236"/>
                  </a:lnTo>
                  <a:lnTo>
                    <a:pt x="69" y="236"/>
                  </a:lnTo>
                  <a:lnTo>
                    <a:pt x="69" y="236"/>
                  </a:lnTo>
                  <a:lnTo>
                    <a:pt x="69" y="236"/>
                  </a:lnTo>
                  <a:lnTo>
                    <a:pt x="69" y="239"/>
                  </a:lnTo>
                  <a:lnTo>
                    <a:pt x="67" y="239"/>
                  </a:lnTo>
                  <a:lnTo>
                    <a:pt x="67" y="241"/>
                  </a:lnTo>
                  <a:lnTo>
                    <a:pt x="67" y="241"/>
                  </a:lnTo>
                  <a:lnTo>
                    <a:pt x="67" y="241"/>
                  </a:lnTo>
                  <a:lnTo>
                    <a:pt x="64" y="241"/>
                  </a:lnTo>
                  <a:lnTo>
                    <a:pt x="64" y="241"/>
                  </a:lnTo>
                  <a:lnTo>
                    <a:pt x="64" y="239"/>
                  </a:lnTo>
                  <a:lnTo>
                    <a:pt x="64" y="239"/>
                  </a:lnTo>
                  <a:lnTo>
                    <a:pt x="62" y="241"/>
                  </a:lnTo>
                  <a:lnTo>
                    <a:pt x="64" y="241"/>
                  </a:lnTo>
                  <a:lnTo>
                    <a:pt x="64" y="243"/>
                  </a:lnTo>
                  <a:lnTo>
                    <a:pt x="64" y="243"/>
                  </a:lnTo>
                  <a:lnTo>
                    <a:pt x="64" y="246"/>
                  </a:lnTo>
                  <a:lnTo>
                    <a:pt x="64" y="248"/>
                  </a:lnTo>
                  <a:lnTo>
                    <a:pt x="64" y="248"/>
                  </a:lnTo>
                  <a:lnTo>
                    <a:pt x="64" y="251"/>
                  </a:lnTo>
                  <a:lnTo>
                    <a:pt x="64" y="251"/>
                  </a:lnTo>
                  <a:lnTo>
                    <a:pt x="62" y="258"/>
                  </a:lnTo>
                  <a:lnTo>
                    <a:pt x="62" y="258"/>
                  </a:lnTo>
                  <a:lnTo>
                    <a:pt x="62" y="260"/>
                  </a:lnTo>
                  <a:lnTo>
                    <a:pt x="62" y="262"/>
                  </a:lnTo>
                  <a:lnTo>
                    <a:pt x="62" y="265"/>
                  </a:lnTo>
                  <a:lnTo>
                    <a:pt x="64" y="272"/>
                  </a:lnTo>
                  <a:lnTo>
                    <a:pt x="64" y="274"/>
                  </a:lnTo>
                  <a:lnTo>
                    <a:pt x="64" y="277"/>
                  </a:lnTo>
                  <a:lnTo>
                    <a:pt x="62" y="279"/>
                  </a:lnTo>
                  <a:lnTo>
                    <a:pt x="62" y="279"/>
                  </a:lnTo>
                  <a:lnTo>
                    <a:pt x="62" y="277"/>
                  </a:lnTo>
                  <a:lnTo>
                    <a:pt x="59" y="277"/>
                  </a:lnTo>
                  <a:lnTo>
                    <a:pt x="59" y="277"/>
                  </a:lnTo>
                  <a:lnTo>
                    <a:pt x="57" y="277"/>
                  </a:lnTo>
                  <a:lnTo>
                    <a:pt x="57" y="277"/>
                  </a:lnTo>
                  <a:lnTo>
                    <a:pt x="55" y="277"/>
                  </a:lnTo>
                  <a:lnTo>
                    <a:pt x="55" y="277"/>
                  </a:lnTo>
                  <a:lnTo>
                    <a:pt x="55" y="279"/>
                  </a:lnTo>
                  <a:lnTo>
                    <a:pt x="55" y="279"/>
                  </a:lnTo>
                  <a:lnTo>
                    <a:pt x="55" y="279"/>
                  </a:lnTo>
                  <a:lnTo>
                    <a:pt x="55" y="279"/>
                  </a:lnTo>
                  <a:lnTo>
                    <a:pt x="55" y="279"/>
                  </a:lnTo>
                  <a:lnTo>
                    <a:pt x="55" y="279"/>
                  </a:lnTo>
                  <a:lnTo>
                    <a:pt x="55" y="281"/>
                  </a:lnTo>
                  <a:lnTo>
                    <a:pt x="55" y="281"/>
                  </a:lnTo>
                  <a:lnTo>
                    <a:pt x="55" y="281"/>
                  </a:lnTo>
                  <a:lnTo>
                    <a:pt x="55" y="281"/>
                  </a:lnTo>
                  <a:lnTo>
                    <a:pt x="55" y="281"/>
                  </a:lnTo>
                  <a:lnTo>
                    <a:pt x="55" y="281"/>
                  </a:lnTo>
                  <a:lnTo>
                    <a:pt x="55" y="281"/>
                  </a:lnTo>
                  <a:lnTo>
                    <a:pt x="55" y="284"/>
                  </a:lnTo>
                  <a:lnTo>
                    <a:pt x="55" y="284"/>
                  </a:lnTo>
                  <a:lnTo>
                    <a:pt x="55" y="284"/>
                  </a:lnTo>
                  <a:lnTo>
                    <a:pt x="55" y="284"/>
                  </a:lnTo>
                  <a:lnTo>
                    <a:pt x="52" y="281"/>
                  </a:lnTo>
                  <a:lnTo>
                    <a:pt x="50" y="281"/>
                  </a:lnTo>
                  <a:lnTo>
                    <a:pt x="50" y="281"/>
                  </a:lnTo>
                  <a:lnTo>
                    <a:pt x="50" y="281"/>
                  </a:lnTo>
                  <a:lnTo>
                    <a:pt x="48" y="284"/>
                  </a:lnTo>
                  <a:lnTo>
                    <a:pt x="45" y="284"/>
                  </a:lnTo>
                  <a:lnTo>
                    <a:pt x="45" y="286"/>
                  </a:lnTo>
                  <a:lnTo>
                    <a:pt x="45" y="286"/>
                  </a:lnTo>
                  <a:lnTo>
                    <a:pt x="43" y="286"/>
                  </a:lnTo>
                  <a:lnTo>
                    <a:pt x="43" y="286"/>
                  </a:lnTo>
                  <a:lnTo>
                    <a:pt x="43" y="286"/>
                  </a:lnTo>
                  <a:lnTo>
                    <a:pt x="43" y="286"/>
                  </a:lnTo>
                  <a:lnTo>
                    <a:pt x="45" y="286"/>
                  </a:lnTo>
                  <a:lnTo>
                    <a:pt x="43" y="288"/>
                  </a:lnTo>
                  <a:lnTo>
                    <a:pt x="43" y="291"/>
                  </a:lnTo>
                  <a:lnTo>
                    <a:pt x="43" y="291"/>
                  </a:lnTo>
                  <a:lnTo>
                    <a:pt x="43" y="293"/>
                  </a:lnTo>
                  <a:lnTo>
                    <a:pt x="43" y="293"/>
                  </a:lnTo>
                  <a:lnTo>
                    <a:pt x="45" y="293"/>
                  </a:lnTo>
                  <a:lnTo>
                    <a:pt x="45" y="293"/>
                  </a:lnTo>
                  <a:lnTo>
                    <a:pt x="45" y="296"/>
                  </a:lnTo>
                  <a:lnTo>
                    <a:pt x="45" y="296"/>
                  </a:lnTo>
                  <a:lnTo>
                    <a:pt x="45" y="296"/>
                  </a:lnTo>
                  <a:lnTo>
                    <a:pt x="45" y="298"/>
                  </a:lnTo>
                  <a:lnTo>
                    <a:pt x="45" y="298"/>
                  </a:lnTo>
                  <a:lnTo>
                    <a:pt x="45" y="298"/>
                  </a:lnTo>
                  <a:lnTo>
                    <a:pt x="45" y="298"/>
                  </a:lnTo>
                  <a:lnTo>
                    <a:pt x="45" y="300"/>
                  </a:lnTo>
                  <a:lnTo>
                    <a:pt x="45" y="300"/>
                  </a:lnTo>
                  <a:lnTo>
                    <a:pt x="45" y="303"/>
                  </a:lnTo>
                  <a:lnTo>
                    <a:pt x="45" y="305"/>
                  </a:lnTo>
                  <a:lnTo>
                    <a:pt x="45" y="305"/>
                  </a:lnTo>
                  <a:lnTo>
                    <a:pt x="48" y="305"/>
                  </a:lnTo>
                  <a:lnTo>
                    <a:pt x="48" y="305"/>
                  </a:lnTo>
                  <a:lnTo>
                    <a:pt x="48" y="305"/>
                  </a:lnTo>
                  <a:lnTo>
                    <a:pt x="48" y="307"/>
                  </a:lnTo>
                  <a:lnTo>
                    <a:pt x="48" y="307"/>
                  </a:lnTo>
                  <a:lnTo>
                    <a:pt x="50" y="312"/>
                  </a:lnTo>
                  <a:lnTo>
                    <a:pt x="57" y="317"/>
                  </a:lnTo>
                  <a:lnTo>
                    <a:pt x="57" y="319"/>
                  </a:lnTo>
                  <a:lnTo>
                    <a:pt x="57" y="319"/>
                  </a:lnTo>
                  <a:lnTo>
                    <a:pt x="57" y="322"/>
                  </a:lnTo>
                  <a:lnTo>
                    <a:pt x="57" y="322"/>
                  </a:lnTo>
                  <a:lnTo>
                    <a:pt x="59" y="322"/>
                  </a:lnTo>
                  <a:lnTo>
                    <a:pt x="59" y="324"/>
                  </a:lnTo>
                  <a:lnTo>
                    <a:pt x="62" y="331"/>
                  </a:lnTo>
                  <a:lnTo>
                    <a:pt x="64" y="333"/>
                  </a:lnTo>
                  <a:lnTo>
                    <a:pt x="67" y="333"/>
                  </a:lnTo>
                  <a:lnTo>
                    <a:pt x="67" y="333"/>
                  </a:lnTo>
                  <a:lnTo>
                    <a:pt x="67" y="333"/>
                  </a:lnTo>
                  <a:lnTo>
                    <a:pt x="67" y="333"/>
                  </a:lnTo>
                  <a:lnTo>
                    <a:pt x="69" y="336"/>
                  </a:lnTo>
                  <a:lnTo>
                    <a:pt x="69" y="336"/>
                  </a:lnTo>
                  <a:lnTo>
                    <a:pt x="69" y="336"/>
                  </a:lnTo>
                  <a:lnTo>
                    <a:pt x="69" y="336"/>
                  </a:lnTo>
                  <a:lnTo>
                    <a:pt x="71" y="336"/>
                  </a:lnTo>
                  <a:lnTo>
                    <a:pt x="71" y="336"/>
                  </a:lnTo>
                  <a:lnTo>
                    <a:pt x="71" y="336"/>
                  </a:lnTo>
                  <a:lnTo>
                    <a:pt x="74" y="338"/>
                  </a:lnTo>
                  <a:lnTo>
                    <a:pt x="74" y="341"/>
                  </a:lnTo>
                  <a:lnTo>
                    <a:pt x="81" y="345"/>
                  </a:lnTo>
                  <a:lnTo>
                    <a:pt x="81" y="345"/>
                  </a:lnTo>
                  <a:lnTo>
                    <a:pt x="83" y="345"/>
                  </a:lnTo>
                  <a:lnTo>
                    <a:pt x="83" y="345"/>
                  </a:lnTo>
                  <a:lnTo>
                    <a:pt x="83" y="348"/>
                  </a:lnTo>
                  <a:lnTo>
                    <a:pt x="83" y="348"/>
                  </a:lnTo>
                  <a:lnTo>
                    <a:pt x="83" y="350"/>
                  </a:lnTo>
                  <a:lnTo>
                    <a:pt x="85" y="350"/>
                  </a:lnTo>
                  <a:lnTo>
                    <a:pt x="85" y="352"/>
                  </a:lnTo>
                  <a:lnTo>
                    <a:pt x="88" y="352"/>
                  </a:lnTo>
                  <a:lnTo>
                    <a:pt x="88" y="355"/>
                  </a:lnTo>
                  <a:lnTo>
                    <a:pt x="90" y="355"/>
                  </a:lnTo>
                  <a:lnTo>
                    <a:pt x="90" y="355"/>
                  </a:lnTo>
                  <a:lnTo>
                    <a:pt x="90" y="357"/>
                  </a:lnTo>
                  <a:lnTo>
                    <a:pt x="90" y="357"/>
                  </a:lnTo>
                  <a:lnTo>
                    <a:pt x="90" y="357"/>
                  </a:lnTo>
                  <a:lnTo>
                    <a:pt x="90" y="357"/>
                  </a:lnTo>
                  <a:lnTo>
                    <a:pt x="90" y="357"/>
                  </a:lnTo>
                  <a:lnTo>
                    <a:pt x="90" y="357"/>
                  </a:lnTo>
                  <a:lnTo>
                    <a:pt x="93" y="357"/>
                  </a:lnTo>
                  <a:lnTo>
                    <a:pt x="90" y="359"/>
                  </a:lnTo>
                  <a:lnTo>
                    <a:pt x="90" y="359"/>
                  </a:lnTo>
                  <a:lnTo>
                    <a:pt x="90" y="359"/>
                  </a:lnTo>
                  <a:lnTo>
                    <a:pt x="93" y="362"/>
                  </a:lnTo>
                  <a:lnTo>
                    <a:pt x="93" y="364"/>
                  </a:lnTo>
                  <a:lnTo>
                    <a:pt x="95" y="364"/>
                  </a:lnTo>
                  <a:lnTo>
                    <a:pt x="95" y="367"/>
                  </a:lnTo>
                  <a:lnTo>
                    <a:pt x="95" y="367"/>
                  </a:lnTo>
                  <a:lnTo>
                    <a:pt x="95" y="367"/>
                  </a:lnTo>
                  <a:lnTo>
                    <a:pt x="95" y="369"/>
                  </a:lnTo>
                  <a:lnTo>
                    <a:pt x="95" y="374"/>
                  </a:lnTo>
                  <a:lnTo>
                    <a:pt x="97" y="381"/>
                  </a:lnTo>
                  <a:lnTo>
                    <a:pt x="97" y="383"/>
                  </a:lnTo>
                  <a:lnTo>
                    <a:pt x="97" y="385"/>
                  </a:lnTo>
                  <a:lnTo>
                    <a:pt x="97" y="385"/>
                  </a:lnTo>
                  <a:lnTo>
                    <a:pt x="97" y="385"/>
                  </a:lnTo>
                  <a:lnTo>
                    <a:pt x="97" y="388"/>
                  </a:lnTo>
                  <a:lnTo>
                    <a:pt x="95" y="388"/>
                  </a:lnTo>
                  <a:lnTo>
                    <a:pt x="95" y="388"/>
                  </a:lnTo>
                  <a:lnTo>
                    <a:pt x="95" y="388"/>
                  </a:lnTo>
                  <a:lnTo>
                    <a:pt x="97" y="390"/>
                  </a:lnTo>
                  <a:lnTo>
                    <a:pt x="97" y="393"/>
                  </a:lnTo>
                  <a:lnTo>
                    <a:pt x="97" y="393"/>
                  </a:lnTo>
                  <a:lnTo>
                    <a:pt x="97" y="393"/>
                  </a:lnTo>
                  <a:lnTo>
                    <a:pt x="95" y="393"/>
                  </a:lnTo>
                  <a:lnTo>
                    <a:pt x="93" y="393"/>
                  </a:lnTo>
                  <a:lnTo>
                    <a:pt x="93" y="395"/>
                  </a:lnTo>
                  <a:lnTo>
                    <a:pt x="93" y="395"/>
                  </a:lnTo>
                  <a:lnTo>
                    <a:pt x="93" y="395"/>
                  </a:lnTo>
                  <a:lnTo>
                    <a:pt x="93" y="397"/>
                  </a:lnTo>
                  <a:lnTo>
                    <a:pt x="93" y="400"/>
                  </a:lnTo>
                  <a:lnTo>
                    <a:pt x="93" y="400"/>
                  </a:lnTo>
                  <a:lnTo>
                    <a:pt x="90" y="402"/>
                  </a:lnTo>
                  <a:lnTo>
                    <a:pt x="93" y="402"/>
                  </a:lnTo>
                  <a:lnTo>
                    <a:pt x="93" y="402"/>
                  </a:lnTo>
                  <a:lnTo>
                    <a:pt x="93" y="404"/>
                  </a:lnTo>
                  <a:lnTo>
                    <a:pt x="95" y="404"/>
                  </a:lnTo>
                  <a:lnTo>
                    <a:pt x="95" y="404"/>
                  </a:lnTo>
                  <a:lnTo>
                    <a:pt x="95" y="407"/>
                  </a:lnTo>
                  <a:lnTo>
                    <a:pt x="95" y="407"/>
                  </a:lnTo>
                  <a:lnTo>
                    <a:pt x="95" y="407"/>
                  </a:lnTo>
                  <a:lnTo>
                    <a:pt x="95" y="409"/>
                  </a:lnTo>
                  <a:lnTo>
                    <a:pt x="95" y="409"/>
                  </a:lnTo>
                  <a:lnTo>
                    <a:pt x="95" y="409"/>
                  </a:lnTo>
                  <a:lnTo>
                    <a:pt x="95" y="412"/>
                  </a:lnTo>
                  <a:lnTo>
                    <a:pt x="95" y="412"/>
                  </a:lnTo>
                  <a:lnTo>
                    <a:pt x="95" y="414"/>
                  </a:lnTo>
                  <a:lnTo>
                    <a:pt x="97" y="414"/>
                  </a:lnTo>
                  <a:lnTo>
                    <a:pt x="97" y="414"/>
                  </a:lnTo>
                  <a:lnTo>
                    <a:pt x="97" y="416"/>
                  </a:lnTo>
                  <a:lnTo>
                    <a:pt x="97" y="416"/>
                  </a:lnTo>
                  <a:lnTo>
                    <a:pt x="97" y="416"/>
                  </a:lnTo>
                  <a:lnTo>
                    <a:pt x="97" y="419"/>
                  </a:lnTo>
                  <a:lnTo>
                    <a:pt x="97" y="419"/>
                  </a:lnTo>
                  <a:lnTo>
                    <a:pt x="100" y="419"/>
                  </a:lnTo>
                  <a:lnTo>
                    <a:pt x="100" y="419"/>
                  </a:lnTo>
                  <a:lnTo>
                    <a:pt x="100" y="421"/>
                  </a:lnTo>
                  <a:lnTo>
                    <a:pt x="100" y="421"/>
                  </a:lnTo>
                  <a:lnTo>
                    <a:pt x="102" y="421"/>
                  </a:lnTo>
                  <a:lnTo>
                    <a:pt x="102" y="421"/>
                  </a:lnTo>
                  <a:lnTo>
                    <a:pt x="102" y="423"/>
                  </a:lnTo>
                  <a:lnTo>
                    <a:pt x="102" y="423"/>
                  </a:lnTo>
                  <a:lnTo>
                    <a:pt x="102" y="423"/>
                  </a:lnTo>
                  <a:lnTo>
                    <a:pt x="104" y="423"/>
                  </a:lnTo>
                  <a:lnTo>
                    <a:pt x="104" y="423"/>
                  </a:lnTo>
                  <a:lnTo>
                    <a:pt x="104" y="426"/>
                  </a:lnTo>
                  <a:lnTo>
                    <a:pt x="107" y="426"/>
                  </a:lnTo>
                  <a:lnTo>
                    <a:pt x="107" y="426"/>
                  </a:lnTo>
                  <a:lnTo>
                    <a:pt x="107" y="428"/>
                  </a:lnTo>
                  <a:lnTo>
                    <a:pt x="107" y="428"/>
                  </a:lnTo>
                  <a:lnTo>
                    <a:pt x="107" y="428"/>
                  </a:lnTo>
                  <a:lnTo>
                    <a:pt x="107" y="430"/>
                  </a:lnTo>
                  <a:lnTo>
                    <a:pt x="107" y="430"/>
                  </a:lnTo>
                  <a:lnTo>
                    <a:pt x="107" y="433"/>
                  </a:lnTo>
                  <a:lnTo>
                    <a:pt x="107" y="433"/>
                  </a:lnTo>
                  <a:lnTo>
                    <a:pt x="107" y="433"/>
                  </a:lnTo>
                  <a:lnTo>
                    <a:pt x="109" y="435"/>
                  </a:lnTo>
                  <a:lnTo>
                    <a:pt x="109" y="438"/>
                  </a:lnTo>
                  <a:lnTo>
                    <a:pt x="109" y="440"/>
                  </a:lnTo>
                  <a:lnTo>
                    <a:pt x="109" y="440"/>
                  </a:lnTo>
                  <a:lnTo>
                    <a:pt x="109" y="442"/>
                  </a:lnTo>
                  <a:lnTo>
                    <a:pt x="109" y="442"/>
                  </a:lnTo>
                  <a:lnTo>
                    <a:pt x="111" y="442"/>
                  </a:lnTo>
                  <a:lnTo>
                    <a:pt x="111" y="445"/>
                  </a:lnTo>
                  <a:lnTo>
                    <a:pt x="111" y="445"/>
                  </a:lnTo>
                  <a:lnTo>
                    <a:pt x="111" y="445"/>
                  </a:lnTo>
                  <a:lnTo>
                    <a:pt x="111" y="447"/>
                  </a:lnTo>
                  <a:lnTo>
                    <a:pt x="111" y="447"/>
                  </a:lnTo>
                  <a:lnTo>
                    <a:pt x="111" y="447"/>
                  </a:lnTo>
                  <a:lnTo>
                    <a:pt x="111" y="447"/>
                  </a:lnTo>
                  <a:lnTo>
                    <a:pt x="111" y="449"/>
                  </a:lnTo>
                  <a:lnTo>
                    <a:pt x="111" y="449"/>
                  </a:lnTo>
                  <a:lnTo>
                    <a:pt x="109" y="449"/>
                  </a:lnTo>
                  <a:lnTo>
                    <a:pt x="109" y="449"/>
                  </a:lnTo>
                  <a:lnTo>
                    <a:pt x="111" y="452"/>
                  </a:lnTo>
                  <a:lnTo>
                    <a:pt x="114" y="449"/>
                  </a:lnTo>
                  <a:lnTo>
                    <a:pt x="114" y="449"/>
                  </a:lnTo>
                  <a:lnTo>
                    <a:pt x="114" y="449"/>
                  </a:lnTo>
                  <a:lnTo>
                    <a:pt x="116" y="449"/>
                  </a:lnTo>
                  <a:lnTo>
                    <a:pt x="114" y="452"/>
                  </a:lnTo>
                  <a:lnTo>
                    <a:pt x="114" y="452"/>
                  </a:lnTo>
                  <a:lnTo>
                    <a:pt x="114" y="452"/>
                  </a:lnTo>
                  <a:lnTo>
                    <a:pt x="114" y="454"/>
                  </a:lnTo>
                  <a:lnTo>
                    <a:pt x="114" y="456"/>
                  </a:lnTo>
                  <a:lnTo>
                    <a:pt x="114" y="456"/>
                  </a:lnTo>
                  <a:lnTo>
                    <a:pt x="116" y="456"/>
                  </a:lnTo>
                  <a:lnTo>
                    <a:pt x="116" y="459"/>
                  </a:lnTo>
                  <a:lnTo>
                    <a:pt x="116" y="459"/>
                  </a:lnTo>
                  <a:lnTo>
                    <a:pt x="116" y="459"/>
                  </a:lnTo>
                  <a:lnTo>
                    <a:pt x="116" y="461"/>
                  </a:lnTo>
                  <a:lnTo>
                    <a:pt x="116" y="464"/>
                  </a:lnTo>
                  <a:lnTo>
                    <a:pt x="116" y="464"/>
                  </a:lnTo>
                  <a:lnTo>
                    <a:pt x="116" y="466"/>
                  </a:lnTo>
                  <a:lnTo>
                    <a:pt x="119" y="466"/>
                  </a:lnTo>
                  <a:lnTo>
                    <a:pt x="119" y="466"/>
                  </a:lnTo>
                  <a:lnTo>
                    <a:pt x="119" y="466"/>
                  </a:lnTo>
                  <a:lnTo>
                    <a:pt x="119" y="468"/>
                  </a:lnTo>
                  <a:lnTo>
                    <a:pt x="119" y="471"/>
                  </a:lnTo>
                  <a:lnTo>
                    <a:pt x="119" y="473"/>
                  </a:lnTo>
                  <a:lnTo>
                    <a:pt x="114" y="475"/>
                  </a:lnTo>
                  <a:lnTo>
                    <a:pt x="114" y="478"/>
                  </a:lnTo>
                  <a:lnTo>
                    <a:pt x="111" y="478"/>
                  </a:lnTo>
                  <a:lnTo>
                    <a:pt x="111" y="478"/>
                  </a:lnTo>
                  <a:lnTo>
                    <a:pt x="109" y="478"/>
                  </a:lnTo>
                  <a:lnTo>
                    <a:pt x="109" y="478"/>
                  </a:lnTo>
                  <a:lnTo>
                    <a:pt x="109" y="480"/>
                  </a:lnTo>
                  <a:lnTo>
                    <a:pt x="109" y="483"/>
                  </a:lnTo>
                  <a:lnTo>
                    <a:pt x="109" y="483"/>
                  </a:lnTo>
                  <a:lnTo>
                    <a:pt x="109" y="485"/>
                  </a:lnTo>
                  <a:lnTo>
                    <a:pt x="109" y="485"/>
                  </a:lnTo>
                  <a:lnTo>
                    <a:pt x="107" y="487"/>
                  </a:lnTo>
                  <a:lnTo>
                    <a:pt x="107" y="487"/>
                  </a:lnTo>
                  <a:lnTo>
                    <a:pt x="107" y="490"/>
                  </a:lnTo>
                  <a:lnTo>
                    <a:pt x="107" y="490"/>
                  </a:lnTo>
                  <a:lnTo>
                    <a:pt x="107" y="490"/>
                  </a:lnTo>
                  <a:lnTo>
                    <a:pt x="104" y="492"/>
                  </a:lnTo>
                  <a:lnTo>
                    <a:pt x="102" y="494"/>
                  </a:lnTo>
                  <a:lnTo>
                    <a:pt x="102" y="497"/>
                  </a:lnTo>
                  <a:lnTo>
                    <a:pt x="102" y="497"/>
                  </a:lnTo>
                  <a:lnTo>
                    <a:pt x="100" y="499"/>
                  </a:lnTo>
                  <a:lnTo>
                    <a:pt x="100" y="499"/>
                  </a:lnTo>
                  <a:lnTo>
                    <a:pt x="97" y="504"/>
                  </a:lnTo>
                  <a:lnTo>
                    <a:pt x="97" y="506"/>
                  </a:lnTo>
                  <a:lnTo>
                    <a:pt x="97" y="506"/>
                  </a:lnTo>
                  <a:lnTo>
                    <a:pt x="95" y="506"/>
                  </a:lnTo>
                  <a:lnTo>
                    <a:pt x="95" y="506"/>
                  </a:lnTo>
                  <a:lnTo>
                    <a:pt x="95" y="509"/>
                  </a:lnTo>
                  <a:lnTo>
                    <a:pt x="95" y="509"/>
                  </a:lnTo>
                  <a:lnTo>
                    <a:pt x="95" y="509"/>
                  </a:lnTo>
                  <a:lnTo>
                    <a:pt x="93" y="509"/>
                  </a:lnTo>
                  <a:lnTo>
                    <a:pt x="93" y="511"/>
                  </a:lnTo>
                  <a:lnTo>
                    <a:pt x="90" y="511"/>
                  </a:lnTo>
                  <a:lnTo>
                    <a:pt x="90" y="511"/>
                  </a:lnTo>
                  <a:lnTo>
                    <a:pt x="90" y="513"/>
                  </a:lnTo>
                  <a:lnTo>
                    <a:pt x="90" y="513"/>
                  </a:lnTo>
                  <a:lnTo>
                    <a:pt x="88" y="513"/>
                  </a:lnTo>
                  <a:lnTo>
                    <a:pt x="88" y="513"/>
                  </a:lnTo>
                  <a:lnTo>
                    <a:pt x="88" y="513"/>
                  </a:lnTo>
                  <a:lnTo>
                    <a:pt x="88" y="513"/>
                  </a:lnTo>
                  <a:lnTo>
                    <a:pt x="88" y="513"/>
                  </a:lnTo>
                  <a:lnTo>
                    <a:pt x="85" y="513"/>
                  </a:lnTo>
                  <a:lnTo>
                    <a:pt x="85" y="513"/>
                  </a:lnTo>
                  <a:lnTo>
                    <a:pt x="85" y="513"/>
                  </a:lnTo>
                  <a:lnTo>
                    <a:pt x="85" y="513"/>
                  </a:lnTo>
                  <a:lnTo>
                    <a:pt x="85" y="516"/>
                  </a:lnTo>
                  <a:lnTo>
                    <a:pt x="85" y="516"/>
                  </a:lnTo>
                  <a:lnTo>
                    <a:pt x="85" y="516"/>
                  </a:lnTo>
                  <a:lnTo>
                    <a:pt x="85" y="518"/>
                  </a:lnTo>
                  <a:lnTo>
                    <a:pt x="85" y="518"/>
                  </a:lnTo>
                  <a:lnTo>
                    <a:pt x="85" y="518"/>
                  </a:lnTo>
                  <a:lnTo>
                    <a:pt x="85" y="520"/>
                  </a:lnTo>
                  <a:lnTo>
                    <a:pt x="85" y="520"/>
                  </a:lnTo>
                  <a:lnTo>
                    <a:pt x="85" y="520"/>
                  </a:lnTo>
                  <a:lnTo>
                    <a:pt x="83" y="520"/>
                  </a:lnTo>
                  <a:lnTo>
                    <a:pt x="83" y="520"/>
                  </a:lnTo>
                  <a:lnTo>
                    <a:pt x="83" y="520"/>
                  </a:lnTo>
                  <a:lnTo>
                    <a:pt x="81" y="520"/>
                  </a:lnTo>
                  <a:lnTo>
                    <a:pt x="81" y="520"/>
                  </a:lnTo>
                  <a:lnTo>
                    <a:pt x="81" y="520"/>
                  </a:lnTo>
                  <a:lnTo>
                    <a:pt x="81" y="523"/>
                  </a:lnTo>
                  <a:lnTo>
                    <a:pt x="81" y="523"/>
                  </a:lnTo>
                  <a:lnTo>
                    <a:pt x="81" y="523"/>
                  </a:lnTo>
                  <a:lnTo>
                    <a:pt x="78" y="523"/>
                  </a:lnTo>
                  <a:lnTo>
                    <a:pt x="78" y="523"/>
                  </a:lnTo>
                  <a:lnTo>
                    <a:pt x="78" y="523"/>
                  </a:lnTo>
                  <a:lnTo>
                    <a:pt x="76" y="523"/>
                  </a:lnTo>
                  <a:lnTo>
                    <a:pt x="74" y="527"/>
                  </a:lnTo>
                  <a:lnTo>
                    <a:pt x="74" y="527"/>
                  </a:lnTo>
                  <a:lnTo>
                    <a:pt x="74" y="530"/>
                  </a:lnTo>
                  <a:lnTo>
                    <a:pt x="74" y="532"/>
                  </a:lnTo>
                  <a:lnTo>
                    <a:pt x="74" y="532"/>
                  </a:lnTo>
                  <a:lnTo>
                    <a:pt x="76" y="532"/>
                  </a:lnTo>
                  <a:lnTo>
                    <a:pt x="76" y="537"/>
                  </a:lnTo>
                  <a:lnTo>
                    <a:pt x="76" y="537"/>
                  </a:lnTo>
                  <a:lnTo>
                    <a:pt x="76" y="539"/>
                  </a:lnTo>
                  <a:lnTo>
                    <a:pt x="74" y="542"/>
                  </a:lnTo>
                  <a:lnTo>
                    <a:pt x="74" y="544"/>
                  </a:lnTo>
                  <a:lnTo>
                    <a:pt x="74" y="546"/>
                  </a:lnTo>
                  <a:lnTo>
                    <a:pt x="74" y="549"/>
                  </a:lnTo>
                  <a:lnTo>
                    <a:pt x="71" y="549"/>
                  </a:lnTo>
                  <a:lnTo>
                    <a:pt x="71" y="551"/>
                  </a:lnTo>
                  <a:lnTo>
                    <a:pt x="71" y="551"/>
                  </a:lnTo>
                  <a:lnTo>
                    <a:pt x="71" y="553"/>
                  </a:lnTo>
                  <a:lnTo>
                    <a:pt x="71" y="556"/>
                  </a:lnTo>
                  <a:lnTo>
                    <a:pt x="69" y="558"/>
                  </a:lnTo>
                  <a:lnTo>
                    <a:pt x="69" y="561"/>
                  </a:lnTo>
                  <a:lnTo>
                    <a:pt x="67" y="563"/>
                  </a:lnTo>
                  <a:lnTo>
                    <a:pt x="67" y="565"/>
                  </a:lnTo>
                  <a:lnTo>
                    <a:pt x="67" y="565"/>
                  </a:lnTo>
                  <a:lnTo>
                    <a:pt x="67" y="565"/>
                  </a:lnTo>
                  <a:lnTo>
                    <a:pt x="67" y="565"/>
                  </a:lnTo>
                  <a:lnTo>
                    <a:pt x="67" y="565"/>
                  </a:lnTo>
                  <a:lnTo>
                    <a:pt x="67" y="565"/>
                  </a:lnTo>
                  <a:lnTo>
                    <a:pt x="67" y="565"/>
                  </a:lnTo>
                  <a:lnTo>
                    <a:pt x="67" y="565"/>
                  </a:lnTo>
                  <a:lnTo>
                    <a:pt x="67" y="565"/>
                  </a:lnTo>
                  <a:lnTo>
                    <a:pt x="64" y="565"/>
                  </a:lnTo>
                  <a:lnTo>
                    <a:pt x="64" y="568"/>
                  </a:lnTo>
                  <a:lnTo>
                    <a:pt x="64" y="568"/>
                  </a:lnTo>
                  <a:lnTo>
                    <a:pt x="64" y="568"/>
                  </a:lnTo>
                  <a:lnTo>
                    <a:pt x="64" y="568"/>
                  </a:lnTo>
                  <a:lnTo>
                    <a:pt x="64" y="568"/>
                  </a:lnTo>
                  <a:lnTo>
                    <a:pt x="64" y="568"/>
                  </a:lnTo>
                  <a:lnTo>
                    <a:pt x="64" y="570"/>
                  </a:lnTo>
                  <a:lnTo>
                    <a:pt x="64" y="570"/>
                  </a:lnTo>
                  <a:lnTo>
                    <a:pt x="64" y="570"/>
                  </a:lnTo>
                  <a:lnTo>
                    <a:pt x="64" y="570"/>
                  </a:lnTo>
                  <a:lnTo>
                    <a:pt x="64" y="570"/>
                  </a:lnTo>
                  <a:lnTo>
                    <a:pt x="64" y="570"/>
                  </a:lnTo>
                  <a:lnTo>
                    <a:pt x="62" y="570"/>
                  </a:lnTo>
                  <a:lnTo>
                    <a:pt x="62" y="570"/>
                  </a:lnTo>
                  <a:lnTo>
                    <a:pt x="62" y="570"/>
                  </a:lnTo>
                  <a:lnTo>
                    <a:pt x="62" y="572"/>
                  </a:lnTo>
                  <a:lnTo>
                    <a:pt x="62" y="572"/>
                  </a:lnTo>
                  <a:lnTo>
                    <a:pt x="62" y="572"/>
                  </a:lnTo>
                  <a:lnTo>
                    <a:pt x="62" y="572"/>
                  </a:lnTo>
                  <a:lnTo>
                    <a:pt x="62" y="572"/>
                  </a:lnTo>
                  <a:lnTo>
                    <a:pt x="64" y="572"/>
                  </a:lnTo>
                  <a:lnTo>
                    <a:pt x="64" y="572"/>
                  </a:lnTo>
                  <a:lnTo>
                    <a:pt x="64" y="572"/>
                  </a:lnTo>
                  <a:lnTo>
                    <a:pt x="64" y="572"/>
                  </a:lnTo>
                  <a:lnTo>
                    <a:pt x="64" y="572"/>
                  </a:lnTo>
                  <a:lnTo>
                    <a:pt x="64" y="575"/>
                  </a:lnTo>
                  <a:lnTo>
                    <a:pt x="62" y="575"/>
                  </a:lnTo>
                  <a:lnTo>
                    <a:pt x="62" y="575"/>
                  </a:lnTo>
                  <a:lnTo>
                    <a:pt x="62" y="575"/>
                  </a:lnTo>
                  <a:lnTo>
                    <a:pt x="62" y="575"/>
                  </a:lnTo>
                  <a:lnTo>
                    <a:pt x="62" y="575"/>
                  </a:lnTo>
                  <a:lnTo>
                    <a:pt x="62" y="575"/>
                  </a:lnTo>
                  <a:lnTo>
                    <a:pt x="62" y="577"/>
                  </a:lnTo>
                  <a:lnTo>
                    <a:pt x="62" y="577"/>
                  </a:lnTo>
                  <a:lnTo>
                    <a:pt x="62" y="577"/>
                  </a:lnTo>
                  <a:lnTo>
                    <a:pt x="62" y="577"/>
                  </a:lnTo>
                  <a:lnTo>
                    <a:pt x="62" y="577"/>
                  </a:lnTo>
                  <a:lnTo>
                    <a:pt x="62" y="577"/>
                  </a:lnTo>
                  <a:lnTo>
                    <a:pt x="62" y="577"/>
                  </a:lnTo>
                  <a:lnTo>
                    <a:pt x="62" y="577"/>
                  </a:lnTo>
                  <a:lnTo>
                    <a:pt x="64" y="577"/>
                  </a:lnTo>
                  <a:lnTo>
                    <a:pt x="64" y="577"/>
                  </a:lnTo>
                  <a:lnTo>
                    <a:pt x="64" y="577"/>
                  </a:lnTo>
                  <a:lnTo>
                    <a:pt x="64" y="577"/>
                  </a:lnTo>
                  <a:lnTo>
                    <a:pt x="62" y="577"/>
                  </a:lnTo>
                  <a:lnTo>
                    <a:pt x="62" y="580"/>
                  </a:lnTo>
                  <a:lnTo>
                    <a:pt x="62" y="580"/>
                  </a:lnTo>
                  <a:lnTo>
                    <a:pt x="62" y="580"/>
                  </a:lnTo>
                  <a:lnTo>
                    <a:pt x="59" y="577"/>
                  </a:lnTo>
                  <a:lnTo>
                    <a:pt x="59" y="580"/>
                  </a:lnTo>
                  <a:lnTo>
                    <a:pt x="62" y="580"/>
                  </a:lnTo>
                  <a:lnTo>
                    <a:pt x="62" y="580"/>
                  </a:lnTo>
                  <a:lnTo>
                    <a:pt x="62" y="580"/>
                  </a:lnTo>
                  <a:lnTo>
                    <a:pt x="59" y="580"/>
                  </a:lnTo>
                  <a:lnTo>
                    <a:pt x="62" y="582"/>
                  </a:lnTo>
                  <a:lnTo>
                    <a:pt x="62" y="582"/>
                  </a:lnTo>
                  <a:lnTo>
                    <a:pt x="62" y="582"/>
                  </a:lnTo>
                  <a:lnTo>
                    <a:pt x="59" y="582"/>
                  </a:lnTo>
                  <a:lnTo>
                    <a:pt x="59" y="582"/>
                  </a:lnTo>
                  <a:lnTo>
                    <a:pt x="59" y="582"/>
                  </a:lnTo>
                  <a:lnTo>
                    <a:pt x="59" y="584"/>
                  </a:lnTo>
                  <a:lnTo>
                    <a:pt x="59" y="584"/>
                  </a:lnTo>
                  <a:lnTo>
                    <a:pt x="59" y="584"/>
                  </a:lnTo>
                  <a:lnTo>
                    <a:pt x="59" y="584"/>
                  </a:lnTo>
                  <a:lnTo>
                    <a:pt x="59" y="587"/>
                  </a:lnTo>
                  <a:lnTo>
                    <a:pt x="59" y="587"/>
                  </a:lnTo>
                  <a:lnTo>
                    <a:pt x="59" y="587"/>
                  </a:lnTo>
                  <a:lnTo>
                    <a:pt x="62" y="587"/>
                  </a:lnTo>
                  <a:lnTo>
                    <a:pt x="62" y="587"/>
                  </a:lnTo>
                  <a:lnTo>
                    <a:pt x="62" y="587"/>
                  </a:lnTo>
                  <a:lnTo>
                    <a:pt x="62" y="587"/>
                  </a:lnTo>
                  <a:lnTo>
                    <a:pt x="59" y="589"/>
                  </a:lnTo>
                  <a:lnTo>
                    <a:pt x="57" y="587"/>
                  </a:lnTo>
                  <a:lnTo>
                    <a:pt x="57" y="589"/>
                  </a:lnTo>
                  <a:lnTo>
                    <a:pt x="57" y="594"/>
                  </a:lnTo>
                  <a:lnTo>
                    <a:pt x="55" y="596"/>
                  </a:lnTo>
                  <a:lnTo>
                    <a:pt x="55" y="596"/>
                  </a:lnTo>
                  <a:lnTo>
                    <a:pt x="55" y="598"/>
                  </a:lnTo>
                  <a:lnTo>
                    <a:pt x="55" y="601"/>
                  </a:lnTo>
                  <a:lnTo>
                    <a:pt x="52" y="601"/>
                  </a:lnTo>
                  <a:lnTo>
                    <a:pt x="52" y="601"/>
                  </a:lnTo>
                  <a:lnTo>
                    <a:pt x="52" y="603"/>
                  </a:lnTo>
                  <a:lnTo>
                    <a:pt x="52" y="603"/>
                  </a:lnTo>
                  <a:lnTo>
                    <a:pt x="55" y="603"/>
                  </a:lnTo>
                  <a:lnTo>
                    <a:pt x="52" y="606"/>
                  </a:lnTo>
                  <a:lnTo>
                    <a:pt x="52" y="606"/>
                  </a:lnTo>
                  <a:lnTo>
                    <a:pt x="52" y="606"/>
                  </a:lnTo>
                  <a:lnTo>
                    <a:pt x="52" y="606"/>
                  </a:lnTo>
                  <a:lnTo>
                    <a:pt x="50" y="606"/>
                  </a:lnTo>
                  <a:lnTo>
                    <a:pt x="50" y="606"/>
                  </a:lnTo>
                  <a:lnTo>
                    <a:pt x="52" y="608"/>
                  </a:lnTo>
                  <a:lnTo>
                    <a:pt x="52" y="608"/>
                  </a:lnTo>
                  <a:lnTo>
                    <a:pt x="55" y="610"/>
                  </a:lnTo>
                  <a:lnTo>
                    <a:pt x="55" y="613"/>
                  </a:lnTo>
                  <a:lnTo>
                    <a:pt x="52" y="613"/>
                  </a:lnTo>
                  <a:lnTo>
                    <a:pt x="52" y="613"/>
                  </a:lnTo>
                  <a:lnTo>
                    <a:pt x="52" y="613"/>
                  </a:lnTo>
                  <a:lnTo>
                    <a:pt x="52" y="615"/>
                  </a:lnTo>
                  <a:lnTo>
                    <a:pt x="52" y="615"/>
                  </a:lnTo>
                  <a:lnTo>
                    <a:pt x="52" y="615"/>
                  </a:lnTo>
                  <a:lnTo>
                    <a:pt x="55" y="615"/>
                  </a:lnTo>
                  <a:lnTo>
                    <a:pt x="52" y="615"/>
                  </a:lnTo>
                  <a:lnTo>
                    <a:pt x="52" y="617"/>
                  </a:lnTo>
                  <a:lnTo>
                    <a:pt x="52" y="617"/>
                  </a:lnTo>
                  <a:lnTo>
                    <a:pt x="52" y="617"/>
                  </a:lnTo>
                  <a:lnTo>
                    <a:pt x="52" y="617"/>
                  </a:lnTo>
                  <a:lnTo>
                    <a:pt x="52" y="617"/>
                  </a:lnTo>
                  <a:lnTo>
                    <a:pt x="52" y="617"/>
                  </a:lnTo>
                  <a:lnTo>
                    <a:pt x="52" y="617"/>
                  </a:lnTo>
                  <a:lnTo>
                    <a:pt x="50" y="620"/>
                  </a:lnTo>
                  <a:lnTo>
                    <a:pt x="50" y="620"/>
                  </a:lnTo>
                  <a:lnTo>
                    <a:pt x="50" y="622"/>
                  </a:lnTo>
                  <a:lnTo>
                    <a:pt x="48" y="624"/>
                  </a:lnTo>
                  <a:lnTo>
                    <a:pt x="48" y="624"/>
                  </a:lnTo>
                  <a:lnTo>
                    <a:pt x="48" y="629"/>
                  </a:lnTo>
                  <a:lnTo>
                    <a:pt x="48" y="629"/>
                  </a:lnTo>
                  <a:lnTo>
                    <a:pt x="48" y="629"/>
                  </a:lnTo>
                  <a:lnTo>
                    <a:pt x="48" y="629"/>
                  </a:lnTo>
                  <a:lnTo>
                    <a:pt x="45" y="629"/>
                  </a:lnTo>
                  <a:lnTo>
                    <a:pt x="45" y="629"/>
                  </a:lnTo>
                  <a:lnTo>
                    <a:pt x="45" y="632"/>
                  </a:lnTo>
                  <a:lnTo>
                    <a:pt x="45" y="632"/>
                  </a:lnTo>
                  <a:lnTo>
                    <a:pt x="48" y="634"/>
                  </a:lnTo>
                  <a:lnTo>
                    <a:pt x="48" y="634"/>
                  </a:lnTo>
                  <a:lnTo>
                    <a:pt x="48" y="634"/>
                  </a:lnTo>
                  <a:lnTo>
                    <a:pt x="45" y="636"/>
                  </a:lnTo>
                  <a:lnTo>
                    <a:pt x="45" y="636"/>
                  </a:lnTo>
                  <a:lnTo>
                    <a:pt x="45" y="639"/>
                  </a:lnTo>
                  <a:lnTo>
                    <a:pt x="45" y="639"/>
                  </a:lnTo>
                  <a:lnTo>
                    <a:pt x="45" y="639"/>
                  </a:lnTo>
                  <a:lnTo>
                    <a:pt x="45" y="639"/>
                  </a:lnTo>
                  <a:lnTo>
                    <a:pt x="45" y="639"/>
                  </a:lnTo>
                  <a:lnTo>
                    <a:pt x="45" y="639"/>
                  </a:lnTo>
                  <a:lnTo>
                    <a:pt x="48" y="641"/>
                  </a:lnTo>
                  <a:lnTo>
                    <a:pt x="48" y="641"/>
                  </a:lnTo>
                  <a:lnTo>
                    <a:pt x="48" y="641"/>
                  </a:lnTo>
                  <a:lnTo>
                    <a:pt x="45" y="641"/>
                  </a:lnTo>
                  <a:lnTo>
                    <a:pt x="45" y="639"/>
                  </a:lnTo>
                  <a:lnTo>
                    <a:pt x="45" y="639"/>
                  </a:lnTo>
                  <a:lnTo>
                    <a:pt x="45" y="639"/>
                  </a:lnTo>
                  <a:lnTo>
                    <a:pt x="45" y="639"/>
                  </a:lnTo>
                  <a:lnTo>
                    <a:pt x="45" y="639"/>
                  </a:lnTo>
                  <a:lnTo>
                    <a:pt x="45" y="641"/>
                  </a:lnTo>
                  <a:lnTo>
                    <a:pt x="48" y="648"/>
                  </a:lnTo>
                  <a:lnTo>
                    <a:pt x="48" y="653"/>
                  </a:lnTo>
                  <a:lnTo>
                    <a:pt x="48" y="653"/>
                  </a:lnTo>
                  <a:lnTo>
                    <a:pt x="48" y="653"/>
                  </a:lnTo>
                  <a:lnTo>
                    <a:pt x="48" y="655"/>
                  </a:lnTo>
                  <a:lnTo>
                    <a:pt x="50" y="658"/>
                  </a:lnTo>
                  <a:lnTo>
                    <a:pt x="50" y="658"/>
                  </a:lnTo>
                  <a:lnTo>
                    <a:pt x="50" y="658"/>
                  </a:lnTo>
                  <a:lnTo>
                    <a:pt x="50" y="658"/>
                  </a:lnTo>
                  <a:lnTo>
                    <a:pt x="50" y="658"/>
                  </a:lnTo>
                  <a:lnTo>
                    <a:pt x="52" y="658"/>
                  </a:lnTo>
                  <a:lnTo>
                    <a:pt x="52" y="658"/>
                  </a:lnTo>
                  <a:lnTo>
                    <a:pt x="52" y="658"/>
                  </a:lnTo>
                  <a:lnTo>
                    <a:pt x="52" y="660"/>
                  </a:lnTo>
                  <a:lnTo>
                    <a:pt x="55" y="660"/>
                  </a:lnTo>
                  <a:lnTo>
                    <a:pt x="55" y="662"/>
                  </a:lnTo>
                  <a:lnTo>
                    <a:pt x="55" y="660"/>
                  </a:lnTo>
                  <a:lnTo>
                    <a:pt x="55" y="660"/>
                  </a:lnTo>
                  <a:lnTo>
                    <a:pt x="55" y="660"/>
                  </a:lnTo>
                  <a:lnTo>
                    <a:pt x="55" y="660"/>
                  </a:lnTo>
                  <a:lnTo>
                    <a:pt x="57" y="660"/>
                  </a:lnTo>
                  <a:lnTo>
                    <a:pt x="57" y="660"/>
                  </a:lnTo>
                  <a:lnTo>
                    <a:pt x="59" y="658"/>
                  </a:lnTo>
                  <a:lnTo>
                    <a:pt x="59" y="655"/>
                  </a:lnTo>
                  <a:lnTo>
                    <a:pt x="57" y="655"/>
                  </a:lnTo>
                  <a:lnTo>
                    <a:pt x="57" y="655"/>
                  </a:lnTo>
                  <a:lnTo>
                    <a:pt x="57" y="653"/>
                  </a:lnTo>
                  <a:lnTo>
                    <a:pt x="57" y="653"/>
                  </a:lnTo>
                  <a:lnTo>
                    <a:pt x="57" y="653"/>
                  </a:lnTo>
                  <a:lnTo>
                    <a:pt x="57" y="651"/>
                  </a:lnTo>
                  <a:lnTo>
                    <a:pt x="59" y="653"/>
                  </a:lnTo>
                  <a:lnTo>
                    <a:pt x="59" y="651"/>
                  </a:lnTo>
                  <a:lnTo>
                    <a:pt x="59" y="651"/>
                  </a:lnTo>
                  <a:lnTo>
                    <a:pt x="59" y="651"/>
                  </a:lnTo>
                  <a:lnTo>
                    <a:pt x="59" y="651"/>
                  </a:lnTo>
                  <a:lnTo>
                    <a:pt x="59" y="651"/>
                  </a:lnTo>
                  <a:lnTo>
                    <a:pt x="59" y="651"/>
                  </a:lnTo>
                  <a:lnTo>
                    <a:pt x="59" y="651"/>
                  </a:lnTo>
                  <a:lnTo>
                    <a:pt x="62" y="651"/>
                  </a:lnTo>
                  <a:lnTo>
                    <a:pt x="62" y="651"/>
                  </a:lnTo>
                  <a:lnTo>
                    <a:pt x="62" y="651"/>
                  </a:lnTo>
                  <a:lnTo>
                    <a:pt x="64" y="651"/>
                  </a:lnTo>
                  <a:lnTo>
                    <a:pt x="64" y="651"/>
                  </a:lnTo>
                  <a:lnTo>
                    <a:pt x="64" y="648"/>
                  </a:lnTo>
                  <a:lnTo>
                    <a:pt x="67" y="648"/>
                  </a:lnTo>
                  <a:lnTo>
                    <a:pt x="67" y="648"/>
                  </a:lnTo>
                  <a:lnTo>
                    <a:pt x="67" y="648"/>
                  </a:lnTo>
                  <a:lnTo>
                    <a:pt x="69" y="648"/>
                  </a:lnTo>
                  <a:lnTo>
                    <a:pt x="69" y="648"/>
                  </a:lnTo>
                  <a:lnTo>
                    <a:pt x="69" y="651"/>
                  </a:lnTo>
                  <a:lnTo>
                    <a:pt x="67" y="651"/>
                  </a:lnTo>
                  <a:lnTo>
                    <a:pt x="67" y="651"/>
                  </a:lnTo>
                  <a:lnTo>
                    <a:pt x="67" y="653"/>
                  </a:lnTo>
                  <a:lnTo>
                    <a:pt x="67" y="653"/>
                  </a:lnTo>
                  <a:lnTo>
                    <a:pt x="67" y="653"/>
                  </a:lnTo>
                  <a:lnTo>
                    <a:pt x="67" y="653"/>
                  </a:lnTo>
                  <a:lnTo>
                    <a:pt x="67" y="653"/>
                  </a:lnTo>
                  <a:lnTo>
                    <a:pt x="69" y="653"/>
                  </a:lnTo>
                  <a:lnTo>
                    <a:pt x="69" y="653"/>
                  </a:lnTo>
                  <a:lnTo>
                    <a:pt x="71" y="653"/>
                  </a:lnTo>
                  <a:lnTo>
                    <a:pt x="71" y="653"/>
                  </a:lnTo>
                  <a:lnTo>
                    <a:pt x="71" y="658"/>
                  </a:lnTo>
                  <a:lnTo>
                    <a:pt x="71" y="658"/>
                  </a:lnTo>
                  <a:lnTo>
                    <a:pt x="71" y="655"/>
                  </a:lnTo>
                  <a:lnTo>
                    <a:pt x="74" y="658"/>
                  </a:lnTo>
                  <a:lnTo>
                    <a:pt x="74" y="658"/>
                  </a:lnTo>
                  <a:lnTo>
                    <a:pt x="74" y="660"/>
                  </a:lnTo>
                  <a:lnTo>
                    <a:pt x="74" y="660"/>
                  </a:lnTo>
                  <a:lnTo>
                    <a:pt x="74" y="662"/>
                  </a:lnTo>
                  <a:lnTo>
                    <a:pt x="74" y="665"/>
                  </a:lnTo>
                  <a:lnTo>
                    <a:pt x="74" y="665"/>
                  </a:lnTo>
                  <a:lnTo>
                    <a:pt x="74" y="665"/>
                  </a:lnTo>
                  <a:lnTo>
                    <a:pt x="74" y="667"/>
                  </a:lnTo>
                  <a:lnTo>
                    <a:pt x="74" y="667"/>
                  </a:lnTo>
                  <a:lnTo>
                    <a:pt x="74" y="667"/>
                  </a:lnTo>
                  <a:lnTo>
                    <a:pt x="74" y="667"/>
                  </a:lnTo>
                  <a:lnTo>
                    <a:pt x="76" y="667"/>
                  </a:lnTo>
                  <a:lnTo>
                    <a:pt x="76" y="667"/>
                  </a:lnTo>
                  <a:lnTo>
                    <a:pt x="76" y="667"/>
                  </a:lnTo>
                  <a:lnTo>
                    <a:pt x="76" y="667"/>
                  </a:lnTo>
                  <a:lnTo>
                    <a:pt x="76" y="667"/>
                  </a:lnTo>
                  <a:lnTo>
                    <a:pt x="76" y="667"/>
                  </a:lnTo>
                  <a:lnTo>
                    <a:pt x="78" y="667"/>
                  </a:lnTo>
                  <a:lnTo>
                    <a:pt x="78" y="669"/>
                  </a:lnTo>
                  <a:lnTo>
                    <a:pt x="78" y="669"/>
                  </a:lnTo>
                  <a:lnTo>
                    <a:pt x="78" y="667"/>
                  </a:lnTo>
                  <a:lnTo>
                    <a:pt x="81" y="667"/>
                  </a:lnTo>
                  <a:lnTo>
                    <a:pt x="81" y="667"/>
                  </a:lnTo>
                  <a:lnTo>
                    <a:pt x="81" y="667"/>
                  </a:lnTo>
                  <a:lnTo>
                    <a:pt x="81" y="667"/>
                  </a:lnTo>
                  <a:lnTo>
                    <a:pt x="81" y="667"/>
                  </a:lnTo>
                  <a:lnTo>
                    <a:pt x="83" y="667"/>
                  </a:lnTo>
                  <a:lnTo>
                    <a:pt x="83" y="667"/>
                  </a:lnTo>
                  <a:lnTo>
                    <a:pt x="83" y="667"/>
                  </a:lnTo>
                  <a:lnTo>
                    <a:pt x="83" y="667"/>
                  </a:lnTo>
                  <a:lnTo>
                    <a:pt x="83" y="667"/>
                  </a:lnTo>
                  <a:lnTo>
                    <a:pt x="83" y="667"/>
                  </a:lnTo>
                  <a:lnTo>
                    <a:pt x="85" y="669"/>
                  </a:lnTo>
                  <a:lnTo>
                    <a:pt x="85" y="669"/>
                  </a:lnTo>
                  <a:lnTo>
                    <a:pt x="85" y="669"/>
                  </a:lnTo>
                  <a:lnTo>
                    <a:pt x="85" y="669"/>
                  </a:lnTo>
                  <a:lnTo>
                    <a:pt x="85" y="669"/>
                  </a:lnTo>
                  <a:lnTo>
                    <a:pt x="85" y="672"/>
                  </a:lnTo>
                  <a:lnTo>
                    <a:pt x="85" y="672"/>
                  </a:lnTo>
                  <a:lnTo>
                    <a:pt x="85" y="672"/>
                  </a:lnTo>
                  <a:lnTo>
                    <a:pt x="88" y="672"/>
                  </a:lnTo>
                  <a:lnTo>
                    <a:pt x="88" y="674"/>
                  </a:lnTo>
                  <a:lnTo>
                    <a:pt x="88" y="674"/>
                  </a:lnTo>
                  <a:lnTo>
                    <a:pt x="88" y="674"/>
                  </a:lnTo>
                  <a:lnTo>
                    <a:pt x="90" y="674"/>
                  </a:lnTo>
                  <a:lnTo>
                    <a:pt x="90" y="672"/>
                  </a:lnTo>
                  <a:lnTo>
                    <a:pt x="90" y="674"/>
                  </a:lnTo>
                  <a:lnTo>
                    <a:pt x="90" y="674"/>
                  </a:lnTo>
                  <a:lnTo>
                    <a:pt x="90" y="677"/>
                  </a:lnTo>
                  <a:lnTo>
                    <a:pt x="90" y="677"/>
                  </a:lnTo>
                  <a:lnTo>
                    <a:pt x="88" y="679"/>
                  </a:lnTo>
                  <a:lnTo>
                    <a:pt x="88" y="679"/>
                  </a:lnTo>
                  <a:lnTo>
                    <a:pt x="88" y="684"/>
                  </a:lnTo>
                  <a:lnTo>
                    <a:pt x="90" y="684"/>
                  </a:lnTo>
                  <a:lnTo>
                    <a:pt x="90" y="686"/>
                  </a:lnTo>
                  <a:lnTo>
                    <a:pt x="93" y="684"/>
                  </a:lnTo>
                  <a:lnTo>
                    <a:pt x="93" y="684"/>
                  </a:lnTo>
                  <a:lnTo>
                    <a:pt x="93" y="681"/>
                  </a:lnTo>
                  <a:lnTo>
                    <a:pt x="93" y="681"/>
                  </a:lnTo>
                  <a:lnTo>
                    <a:pt x="95" y="681"/>
                  </a:lnTo>
                  <a:lnTo>
                    <a:pt x="95" y="684"/>
                  </a:lnTo>
                  <a:lnTo>
                    <a:pt x="95" y="684"/>
                  </a:lnTo>
                  <a:lnTo>
                    <a:pt x="97" y="684"/>
                  </a:lnTo>
                  <a:lnTo>
                    <a:pt x="97" y="686"/>
                  </a:lnTo>
                  <a:lnTo>
                    <a:pt x="97" y="686"/>
                  </a:lnTo>
                  <a:lnTo>
                    <a:pt x="100" y="686"/>
                  </a:lnTo>
                  <a:lnTo>
                    <a:pt x="100" y="686"/>
                  </a:lnTo>
                  <a:lnTo>
                    <a:pt x="100" y="686"/>
                  </a:lnTo>
                  <a:lnTo>
                    <a:pt x="100" y="688"/>
                  </a:lnTo>
                  <a:lnTo>
                    <a:pt x="100" y="688"/>
                  </a:lnTo>
                  <a:lnTo>
                    <a:pt x="100" y="688"/>
                  </a:lnTo>
                  <a:lnTo>
                    <a:pt x="100" y="688"/>
                  </a:lnTo>
                  <a:lnTo>
                    <a:pt x="100" y="688"/>
                  </a:lnTo>
                  <a:lnTo>
                    <a:pt x="100" y="688"/>
                  </a:lnTo>
                  <a:lnTo>
                    <a:pt x="102" y="688"/>
                  </a:lnTo>
                  <a:lnTo>
                    <a:pt x="102" y="688"/>
                  </a:lnTo>
                  <a:lnTo>
                    <a:pt x="102" y="688"/>
                  </a:lnTo>
                  <a:lnTo>
                    <a:pt x="102" y="691"/>
                  </a:lnTo>
                  <a:lnTo>
                    <a:pt x="102" y="693"/>
                  </a:lnTo>
                  <a:lnTo>
                    <a:pt x="102" y="693"/>
                  </a:lnTo>
                  <a:lnTo>
                    <a:pt x="102" y="695"/>
                  </a:lnTo>
                  <a:lnTo>
                    <a:pt x="102" y="695"/>
                  </a:lnTo>
                  <a:lnTo>
                    <a:pt x="104" y="695"/>
                  </a:lnTo>
                  <a:lnTo>
                    <a:pt x="104" y="695"/>
                  </a:lnTo>
                  <a:lnTo>
                    <a:pt x="104" y="695"/>
                  </a:lnTo>
                  <a:lnTo>
                    <a:pt x="104" y="695"/>
                  </a:lnTo>
                  <a:lnTo>
                    <a:pt x="104" y="695"/>
                  </a:lnTo>
                  <a:lnTo>
                    <a:pt x="104" y="698"/>
                  </a:lnTo>
                  <a:lnTo>
                    <a:pt x="104" y="700"/>
                  </a:lnTo>
                  <a:lnTo>
                    <a:pt x="104" y="700"/>
                  </a:lnTo>
                  <a:lnTo>
                    <a:pt x="107" y="703"/>
                  </a:lnTo>
                  <a:lnTo>
                    <a:pt x="107" y="705"/>
                  </a:lnTo>
                  <a:lnTo>
                    <a:pt x="107" y="705"/>
                  </a:lnTo>
                  <a:lnTo>
                    <a:pt x="109" y="705"/>
                  </a:lnTo>
                  <a:lnTo>
                    <a:pt x="109" y="705"/>
                  </a:lnTo>
                  <a:lnTo>
                    <a:pt x="109" y="705"/>
                  </a:lnTo>
                  <a:lnTo>
                    <a:pt x="109" y="705"/>
                  </a:lnTo>
                  <a:lnTo>
                    <a:pt x="111" y="707"/>
                  </a:lnTo>
                  <a:lnTo>
                    <a:pt x="111" y="707"/>
                  </a:lnTo>
                  <a:lnTo>
                    <a:pt x="111" y="707"/>
                  </a:lnTo>
                  <a:lnTo>
                    <a:pt x="111" y="705"/>
                  </a:lnTo>
                  <a:lnTo>
                    <a:pt x="111" y="703"/>
                  </a:lnTo>
                  <a:lnTo>
                    <a:pt x="111" y="703"/>
                  </a:lnTo>
                  <a:lnTo>
                    <a:pt x="111" y="703"/>
                  </a:lnTo>
                  <a:lnTo>
                    <a:pt x="114" y="700"/>
                  </a:lnTo>
                  <a:lnTo>
                    <a:pt x="114" y="700"/>
                  </a:lnTo>
                  <a:lnTo>
                    <a:pt x="114" y="703"/>
                  </a:lnTo>
                  <a:lnTo>
                    <a:pt x="114" y="705"/>
                  </a:lnTo>
                  <a:lnTo>
                    <a:pt x="114" y="705"/>
                  </a:lnTo>
                  <a:lnTo>
                    <a:pt x="116" y="705"/>
                  </a:lnTo>
                  <a:lnTo>
                    <a:pt x="116" y="705"/>
                  </a:lnTo>
                  <a:lnTo>
                    <a:pt x="119" y="703"/>
                  </a:lnTo>
                  <a:lnTo>
                    <a:pt x="119" y="703"/>
                  </a:lnTo>
                  <a:lnTo>
                    <a:pt x="119" y="703"/>
                  </a:lnTo>
                  <a:lnTo>
                    <a:pt x="116" y="705"/>
                  </a:lnTo>
                  <a:lnTo>
                    <a:pt x="116" y="707"/>
                  </a:lnTo>
                  <a:lnTo>
                    <a:pt x="116" y="707"/>
                  </a:lnTo>
                  <a:lnTo>
                    <a:pt x="114" y="707"/>
                  </a:lnTo>
                  <a:lnTo>
                    <a:pt x="116" y="710"/>
                  </a:lnTo>
                  <a:lnTo>
                    <a:pt x="116" y="712"/>
                  </a:lnTo>
                  <a:lnTo>
                    <a:pt x="119" y="714"/>
                  </a:lnTo>
                  <a:lnTo>
                    <a:pt x="119" y="714"/>
                  </a:lnTo>
                  <a:lnTo>
                    <a:pt x="119" y="714"/>
                  </a:lnTo>
                  <a:lnTo>
                    <a:pt x="119" y="714"/>
                  </a:lnTo>
                  <a:lnTo>
                    <a:pt x="121" y="714"/>
                  </a:lnTo>
                  <a:lnTo>
                    <a:pt x="121" y="712"/>
                  </a:lnTo>
                  <a:lnTo>
                    <a:pt x="121" y="714"/>
                  </a:lnTo>
                  <a:lnTo>
                    <a:pt x="121" y="714"/>
                  </a:lnTo>
                  <a:lnTo>
                    <a:pt x="123" y="714"/>
                  </a:lnTo>
                  <a:lnTo>
                    <a:pt x="123" y="714"/>
                  </a:lnTo>
                  <a:lnTo>
                    <a:pt x="123" y="714"/>
                  </a:lnTo>
                  <a:lnTo>
                    <a:pt x="126" y="714"/>
                  </a:lnTo>
                  <a:lnTo>
                    <a:pt x="126" y="714"/>
                  </a:lnTo>
                  <a:lnTo>
                    <a:pt x="123" y="717"/>
                  </a:lnTo>
                  <a:lnTo>
                    <a:pt x="123" y="717"/>
                  </a:lnTo>
                  <a:lnTo>
                    <a:pt x="123" y="717"/>
                  </a:lnTo>
                  <a:lnTo>
                    <a:pt x="123" y="719"/>
                  </a:lnTo>
                  <a:lnTo>
                    <a:pt x="121" y="719"/>
                  </a:lnTo>
                  <a:lnTo>
                    <a:pt x="123" y="722"/>
                  </a:lnTo>
                  <a:lnTo>
                    <a:pt x="123" y="722"/>
                  </a:lnTo>
                  <a:lnTo>
                    <a:pt x="123" y="722"/>
                  </a:lnTo>
                  <a:lnTo>
                    <a:pt x="123" y="724"/>
                  </a:lnTo>
                  <a:lnTo>
                    <a:pt x="123" y="724"/>
                  </a:lnTo>
                  <a:lnTo>
                    <a:pt x="123" y="724"/>
                  </a:lnTo>
                  <a:lnTo>
                    <a:pt x="123" y="724"/>
                  </a:lnTo>
                  <a:lnTo>
                    <a:pt x="123" y="724"/>
                  </a:lnTo>
                  <a:lnTo>
                    <a:pt x="123" y="724"/>
                  </a:lnTo>
                  <a:lnTo>
                    <a:pt x="123" y="724"/>
                  </a:lnTo>
                  <a:lnTo>
                    <a:pt x="123" y="726"/>
                  </a:lnTo>
                  <a:lnTo>
                    <a:pt x="123" y="729"/>
                  </a:lnTo>
                  <a:lnTo>
                    <a:pt x="123" y="729"/>
                  </a:lnTo>
                  <a:lnTo>
                    <a:pt x="128" y="731"/>
                  </a:lnTo>
                  <a:lnTo>
                    <a:pt x="128" y="731"/>
                  </a:lnTo>
                  <a:lnTo>
                    <a:pt x="128" y="731"/>
                  </a:lnTo>
                  <a:lnTo>
                    <a:pt x="130" y="733"/>
                  </a:lnTo>
                  <a:lnTo>
                    <a:pt x="130" y="733"/>
                  </a:lnTo>
                  <a:lnTo>
                    <a:pt x="130" y="733"/>
                  </a:lnTo>
                  <a:lnTo>
                    <a:pt x="130" y="733"/>
                  </a:lnTo>
                  <a:lnTo>
                    <a:pt x="133" y="733"/>
                  </a:lnTo>
                  <a:lnTo>
                    <a:pt x="133" y="736"/>
                  </a:lnTo>
                  <a:lnTo>
                    <a:pt x="135" y="736"/>
                  </a:lnTo>
                  <a:lnTo>
                    <a:pt x="135" y="738"/>
                  </a:lnTo>
                  <a:lnTo>
                    <a:pt x="135" y="738"/>
                  </a:lnTo>
                  <a:lnTo>
                    <a:pt x="135" y="738"/>
                  </a:lnTo>
                  <a:lnTo>
                    <a:pt x="135" y="738"/>
                  </a:lnTo>
                  <a:lnTo>
                    <a:pt x="137" y="738"/>
                  </a:lnTo>
                  <a:lnTo>
                    <a:pt x="137" y="738"/>
                  </a:lnTo>
                  <a:lnTo>
                    <a:pt x="137" y="740"/>
                  </a:lnTo>
                  <a:lnTo>
                    <a:pt x="137" y="740"/>
                  </a:lnTo>
                  <a:lnTo>
                    <a:pt x="137" y="740"/>
                  </a:lnTo>
                  <a:lnTo>
                    <a:pt x="137" y="740"/>
                  </a:lnTo>
                  <a:lnTo>
                    <a:pt x="137" y="743"/>
                  </a:lnTo>
                  <a:lnTo>
                    <a:pt x="137" y="743"/>
                  </a:lnTo>
                  <a:lnTo>
                    <a:pt x="137" y="743"/>
                  </a:lnTo>
                  <a:lnTo>
                    <a:pt x="137" y="743"/>
                  </a:lnTo>
                  <a:lnTo>
                    <a:pt x="137" y="743"/>
                  </a:lnTo>
                  <a:lnTo>
                    <a:pt x="137" y="743"/>
                  </a:lnTo>
                  <a:lnTo>
                    <a:pt x="137" y="743"/>
                  </a:lnTo>
                  <a:lnTo>
                    <a:pt x="140" y="743"/>
                  </a:lnTo>
                  <a:lnTo>
                    <a:pt x="140" y="743"/>
                  </a:lnTo>
                  <a:lnTo>
                    <a:pt x="140" y="745"/>
                  </a:lnTo>
                  <a:lnTo>
                    <a:pt x="142" y="748"/>
                  </a:lnTo>
                  <a:lnTo>
                    <a:pt x="142" y="745"/>
                  </a:lnTo>
                  <a:lnTo>
                    <a:pt x="142" y="745"/>
                  </a:lnTo>
                  <a:lnTo>
                    <a:pt x="145" y="745"/>
                  </a:lnTo>
                  <a:lnTo>
                    <a:pt x="145" y="745"/>
                  </a:lnTo>
                  <a:lnTo>
                    <a:pt x="145" y="748"/>
                  </a:lnTo>
                  <a:lnTo>
                    <a:pt x="145" y="748"/>
                  </a:lnTo>
                  <a:lnTo>
                    <a:pt x="145" y="748"/>
                  </a:lnTo>
                  <a:lnTo>
                    <a:pt x="145" y="750"/>
                  </a:lnTo>
                  <a:lnTo>
                    <a:pt x="145" y="750"/>
                  </a:lnTo>
                  <a:lnTo>
                    <a:pt x="147" y="750"/>
                  </a:lnTo>
                  <a:lnTo>
                    <a:pt x="147" y="748"/>
                  </a:lnTo>
                  <a:lnTo>
                    <a:pt x="147" y="748"/>
                  </a:lnTo>
                  <a:lnTo>
                    <a:pt x="147" y="748"/>
                  </a:lnTo>
                  <a:lnTo>
                    <a:pt x="147" y="745"/>
                  </a:lnTo>
                  <a:lnTo>
                    <a:pt x="147" y="745"/>
                  </a:lnTo>
                  <a:lnTo>
                    <a:pt x="147" y="745"/>
                  </a:lnTo>
                  <a:lnTo>
                    <a:pt x="147" y="745"/>
                  </a:lnTo>
                  <a:lnTo>
                    <a:pt x="147" y="743"/>
                  </a:lnTo>
                  <a:lnTo>
                    <a:pt x="147" y="743"/>
                  </a:lnTo>
                  <a:lnTo>
                    <a:pt x="147" y="743"/>
                  </a:lnTo>
                  <a:lnTo>
                    <a:pt x="147" y="740"/>
                  </a:lnTo>
                  <a:lnTo>
                    <a:pt x="147" y="738"/>
                  </a:lnTo>
                  <a:lnTo>
                    <a:pt x="147" y="738"/>
                  </a:lnTo>
                  <a:lnTo>
                    <a:pt x="147" y="738"/>
                  </a:lnTo>
                  <a:lnTo>
                    <a:pt x="147" y="736"/>
                  </a:lnTo>
                  <a:lnTo>
                    <a:pt x="149" y="736"/>
                  </a:lnTo>
                  <a:lnTo>
                    <a:pt x="149" y="736"/>
                  </a:lnTo>
                  <a:lnTo>
                    <a:pt x="149" y="738"/>
                  </a:lnTo>
                  <a:lnTo>
                    <a:pt x="149" y="738"/>
                  </a:lnTo>
                  <a:lnTo>
                    <a:pt x="149" y="738"/>
                  </a:lnTo>
                  <a:lnTo>
                    <a:pt x="152" y="738"/>
                  </a:lnTo>
                  <a:lnTo>
                    <a:pt x="152" y="738"/>
                  </a:lnTo>
                  <a:lnTo>
                    <a:pt x="152" y="736"/>
                  </a:lnTo>
                  <a:lnTo>
                    <a:pt x="152" y="736"/>
                  </a:lnTo>
                  <a:lnTo>
                    <a:pt x="152" y="736"/>
                  </a:lnTo>
                  <a:lnTo>
                    <a:pt x="154" y="738"/>
                  </a:lnTo>
                  <a:lnTo>
                    <a:pt x="154" y="738"/>
                  </a:lnTo>
                  <a:lnTo>
                    <a:pt x="156" y="743"/>
                  </a:lnTo>
                  <a:lnTo>
                    <a:pt x="156" y="745"/>
                  </a:lnTo>
                  <a:lnTo>
                    <a:pt x="156" y="745"/>
                  </a:lnTo>
                  <a:lnTo>
                    <a:pt x="159" y="745"/>
                  </a:lnTo>
                  <a:lnTo>
                    <a:pt x="159" y="745"/>
                  </a:lnTo>
                  <a:lnTo>
                    <a:pt x="161" y="748"/>
                  </a:lnTo>
                  <a:lnTo>
                    <a:pt x="161" y="748"/>
                  </a:lnTo>
                  <a:lnTo>
                    <a:pt x="164" y="748"/>
                  </a:lnTo>
                  <a:lnTo>
                    <a:pt x="164" y="748"/>
                  </a:lnTo>
                  <a:lnTo>
                    <a:pt x="166" y="748"/>
                  </a:lnTo>
                  <a:lnTo>
                    <a:pt x="166" y="748"/>
                  </a:lnTo>
                  <a:lnTo>
                    <a:pt x="168" y="750"/>
                  </a:lnTo>
                  <a:lnTo>
                    <a:pt x="171" y="750"/>
                  </a:lnTo>
                  <a:lnTo>
                    <a:pt x="173" y="750"/>
                  </a:lnTo>
                  <a:lnTo>
                    <a:pt x="173" y="750"/>
                  </a:lnTo>
                  <a:lnTo>
                    <a:pt x="175" y="748"/>
                  </a:lnTo>
                  <a:lnTo>
                    <a:pt x="178" y="748"/>
                  </a:lnTo>
                  <a:lnTo>
                    <a:pt x="178" y="748"/>
                  </a:lnTo>
                  <a:lnTo>
                    <a:pt x="178" y="750"/>
                  </a:lnTo>
                  <a:lnTo>
                    <a:pt x="178" y="750"/>
                  </a:lnTo>
                  <a:lnTo>
                    <a:pt x="178" y="750"/>
                  </a:lnTo>
                  <a:lnTo>
                    <a:pt x="178" y="750"/>
                  </a:lnTo>
                  <a:lnTo>
                    <a:pt x="178" y="750"/>
                  </a:lnTo>
                  <a:lnTo>
                    <a:pt x="180" y="750"/>
                  </a:lnTo>
                  <a:lnTo>
                    <a:pt x="180" y="750"/>
                  </a:lnTo>
                  <a:lnTo>
                    <a:pt x="180" y="752"/>
                  </a:lnTo>
                  <a:lnTo>
                    <a:pt x="180" y="755"/>
                  </a:lnTo>
                  <a:lnTo>
                    <a:pt x="182" y="755"/>
                  </a:lnTo>
                  <a:lnTo>
                    <a:pt x="182" y="755"/>
                  </a:lnTo>
                  <a:lnTo>
                    <a:pt x="182" y="757"/>
                  </a:lnTo>
                  <a:lnTo>
                    <a:pt x="182" y="757"/>
                  </a:lnTo>
                  <a:lnTo>
                    <a:pt x="182" y="757"/>
                  </a:lnTo>
                  <a:lnTo>
                    <a:pt x="182" y="757"/>
                  </a:lnTo>
                  <a:lnTo>
                    <a:pt x="182" y="757"/>
                  </a:lnTo>
                  <a:lnTo>
                    <a:pt x="182" y="759"/>
                  </a:lnTo>
                  <a:lnTo>
                    <a:pt x="182" y="759"/>
                  </a:lnTo>
                  <a:lnTo>
                    <a:pt x="182" y="759"/>
                  </a:lnTo>
                  <a:lnTo>
                    <a:pt x="182" y="762"/>
                  </a:lnTo>
                  <a:lnTo>
                    <a:pt x="182" y="762"/>
                  </a:lnTo>
                  <a:lnTo>
                    <a:pt x="182" y="762"/>
                  </a:lnTo>
                  <a:lnTo>
                    <a:pt x="185" y="759"/>
                  </a:lnTo>
                  <a:lnTo>
                    <a:pt x="185" y="762"/>
                  </a:lnTo>
                  <a:lnTo>
                    <a:pt x="187" y="762"/>
                  </a:lnTo>
                  <a:lnTo>
                    <a:pt x="187" y="762"/>
                  </a:lnTo>
                  <a:lnTo>
                    <a:pt x="190" y="759"/>
                  </a:lnTo>
                  <a:lnTo>
                    <a:pt x="190" y="759"/>
                  </a:lnTo>
                  <a:lnTo>
                    <a:pt x="192" y="762"/>
                  </a:lnTo>
                  <a:lnTo>
                    <a:pt x="192" y="762"/>
                  </a:lnTo>
                  <a:lnTo>
                    <a:pt x="194" y="759"/>
                  </a:lnTo>
                  <a:lnTo>
                    <a:pt x="197" y="762"/>
                  </a:lnTo>
                  <a:lnTo>
                    <a:pt x="197" y="762"/>
                  </a:lnTo>
                  <a:lnTo>
                    <a:pt x="197" y="762"/>
                  </a:lnTo>
                  <a:lnTo>
                    <a:pt x="197" y="764"/>
                  </a:lnTo>
                  <a:lnTo>
                    <a:pt x="194" y="764"/>
                  </a:lnTo>
                  <a:lnTo>
                    <a:pt x="194" y="764"/>
                  </a:lnTo>
                  <a:lnTo>
                    <a:pt x="194" y="764"/>
                  </a:lnTo>
                  <a:lnTo>
                    <a:pt x="194" y="766"/>
                  </a:lnTo>
                  <a:lnTo>
                    <a:pt x="194" y="766"/>
                  </a:lnTo>
                  <a:lnTo>
                    <a:pt x="197" y="769"/>
                  </a:lnTo>
                  <a:lnTo>
                    <a:pt x="197" y="769"/>
                  </a:lnTo>
                  <a:lnTo>
                    <a:pt x="197" y="771"/>
                  </a:lnTo>
                  <a:lnTo>
                    <a:pt x="197" y="774"/>
                  </a:lnTo>
                  <a:lnTo>
                    <a:pt x="194" y="776"/>
                  </a:lnTo>
                  <a:lnTo>
                    <a:pt x="194" y="776"/>
                  </a:lnTo>
                  <a:lnTo>
                    <a:pt x="194" y="778"/>
                  </a:lnTo>
                  <a:lnTo>
                    <a:pt x="194" y="778"/>
                  </a:lnTo>
                  <a:lnTo>
                    <a:pt x="192" y="778"/>
                  </a:lnTo>
                  <a:lnTo>
                    <a:pt x="192" y="778"/>
                  </a:lnTo>
                  <a:lnTo>
                    <a:pt x="190" y="783"/>
                  </a:lnTo>
                  <a:lnTo>
                    <a:pt x="190" y="783"/>
                  </a:lnTo>
                  <a:lnTo>
                    <a:pt x="190" y="785"/>
                  </a:lnTo>
                  <a:lnTo>
                    <a:pt x="190" y="785"/>
                  </a:lnTo>
                  <a:lnTo>
                    <a:pt x="190" y="785"/>
                  </a:lnTo>
                  <a:lnTo>
                    <a:pt x="190" y="785"/>
                  </a:lnTo>
                  <a:lnTo>
                    <a:pt x="192" y="788"/>
                  </a:lnTo>
                  <a:lnTo>
                    <a:pt x="192" y="788"/>
                  </a:lnTo>
                  <a:lnTo>
                    <a:pt x="192" y="788"/>
                  </a:lnTo>
                  <a:lnTo>
                    <a:pt x="192" y="788"/>
                  </a:lnTo>
                  <a:lnTo>
                    <a:pt x="194" y="788"/>
                  </a:lnTo>
                  <a:lnTo>
                    <a:pt x="194" y="788"/>
                  </a:lnTo>
                  <a:lnTo>
                    <a:pt x="194" y="790"/>
                  </a:lnTo>
                  <a:lnTo>
                    <a:pt x="197" y="790"/>
                  </a:lnTo>
                  <a:lnTo>
                    <a:pt x="197" y="793"/>
                  </a:lnTo>
                  <a:lnTo>
                    <a:pt x="197" y="793"/>
                  </a:lnTo>
                  <a:lnTo>
                    <a:pt x="199" y="793"/>
                  </a:lnTo>
                  <a:lnTo>
                    <a:pt x="201" y="790"/>
                  </a:lnTo>
                  <a:lnTo>
                    <a:pt x="201" y="790"/>
                  </a:lnTo>
                  <a:lnTo>
                    <a:pt x="204" y="790"/>
                  </a:lnTo>
                  <a:lnTo>
                    <a:pt x="204" y="788"/>
                  </a:lnTo>
                  <a:lnTo>
                    <a:pt x="204" y="788"/>
                  </a:lnTo>
                  <a:lnTo>
                    <a:pt x="204" y="785"/>
                  </a:lnTo>
                  <a:lnTo>
                    <a:pt x="206" y="783"/>
                  </a:lnTo>
                  <a:lnTo>
                    <a:pt x="208" y="783"/>
                  </a:lnTo>
                  <a:lnTo>
                    <a:pt x="211" y="783"/>
                  </a:lnTo>
                  <a:lnTo>
                    <a:pt x="211" y="781"/>
                  </a:lnTo>
                  <a:lnTo>
                    <a:pt x="218" y="778"/>
                  </a:lnTo>
                  <a:lnTo>
                    <a:pt x="220" y="778"/>
                  </a:lnTo>
                  <a:lnTo>
                    <a:pt x="220" y="778"/>
                  </a:lnTo>
                  <a:lnTo>
                    <a:pt x="223" y="778"/>
                  </a:lnTo>
                  <a:lnTo>
                    <a:pt x="223" y="781"/>
                  </a:lnTo>
                  <a:lnTo>
                    <a:pt x="223" y="781"/>
                  </a:lnTo>
                  <a:lnTo>
                    <a:pt x="223" y="781"/>
                  </a:lnTo>
                  <a:lnTo>
                    <a:pt x="223" y="781"/>
                  </a:lnTo>
                  <a:lnTo>
                    <a:pt x="225" y="781"/>
                  </a:lnTo>
                  <a:lnTo>
                    <a:pt x="225" y="781"/>
                  </a:lnTo>
                  <a:lnTo>
                    <a:pt x="225" y="781"/>
                  </a:lnTo>
                  <a:lnTo>
                    <a:pt x="225" y="783"/>
                  </a:lnTo>
                  <a:lnTo>
                    <a:pt x="225" y="783"/>
                  </a:lnTo>
                  <a:lnTo>
                    <a:pt x="225" y="785"/>
                  </a:lnTo>
                  <a:lnTo>
                    <a:pt x="225" y="785"/>
                  </a:lnTo>
                  <a:lnTo>
                    <a:pt x="227" y="785"/>
                  </a:lnTo>
                  <a:lnTo>
                    <a:pt x="227" y="785"/>
                  </a:lnTo>
                  <a:lnTo>
                    <a:pt x="227" y="785"/>
                  </a:lnTo>
                  <a:lnTo>
                    <a:pt x="230" y="785"/>
                  </a:lnTo>
                  <a:lnTo>
                    <a:pt x="230" y="785"/>
                  </a:lnTo>
                  <a:lnTo>
                    <a:pt x="230" y="785"/>
                  </a:lnTo>
                  <a:lnTo>
                    <a:pt x="230" y="785"/>
                  </a:lnTo>
                  <a:lnTo>
                    <a:pt x="230" y="785"/>
                  </a:lnTo>
                  <a:lnTo>
                    <a:pt x="232" y="788"/>
                  </a:lnTo>
                  <a:lnTo>
                    <a:pt x="232" y="788"/>
                  </a:lnTo>
                  <a:lnTo>
                    <a:pt x="232" y="788"/>
                  </a:lnTo>
                  <a:lnTo>
                    <a:pt x="234" y="785"/>
                  </a:lnTo>
                  <a:lnTo>
                    <a:pt x="234" y="785"/>
                  </a:lnTo>
                  <a:lnTo>
                    <a:pt x="234" y="785"/>
                  </a:lnTo>
                  <a:lnTo>
                    <a:pt x="237" y="783"/>
                  </a:lnTo>
                  <a:lnTo>
                    <a:pt x="237" y="783"/>
                  </a:lnTo>
                  <a:lnTo>
                    <a:pt x="237" y="783"/>
                  </a:lnTo>
                  <a:lnTo>
                    <a:pt x="237" y="783"/>
                  </a:lnTo>
                  <a:lnTo>
                    <a:pt x="237" y="783"/>
                  </a:lnTo>
                  <a:lnTo>
                    <a:pt x="239" y="781"/>
                  </a:lnTo>
                  <a:lnTo>
                    <a:pt x="239" y="778"/>
                  </a:lnTo>
                  <a:lnTo>
                    <a:pt x="239" y="776"/>
                  </a:lnTo>
                  <a:lnTo>
                    <a:pt x="239" y="774"/>
                  </a:lnTo>
                  <a:lnTo>
                    <a:pt x="242" y="774"/>
                  </a:lnTo>
                  <a:lnTo>
                    <a:pt x="246" y="769"/>
                  </a:lnTo>
                  <a:lnTo>
                    <a:pt x="246" y="769"/>
                  </a:lnTo>
                  <a:lnTo>
                    <a:pt x="246" y="766"/>
                  </a:lnTo>
                  <a:lnTo>
                    <a:pt x="246" y="762"/>
                  </a:lnTo>
                  <a:lnTo>
                    <a:pt x="246" y="759"/>
                  </a:lnTo>
                  <a:lnTo>
                    <a:pt x="246" y="759"/>
                  </a:lnTo>
                  <a:lnTo>
                    <a:pt x="246" y="759"/>
                  </a:lnTo>
                  <a:lnTo>
                    <a:pt x="244" y="757"/>
                  </a:lnTo>
                  <a:lnTo>
                    <a:pt x="239" y="752"/>
                  </a:lnTo>
                  <a:lnTo>
                    <a:pt x="234" y="750"/>
                  </a:lnTo>
                  <a:lnTo>
                    <a:pt x="232" y="748"/>
                  </a:lnTo>
                  <a:lnTo>
                    <a:pt x="230" y="743"/>
                  </a:lnTo>
                  <a:lnTo>
                    <a:pt x="225" y="738"/>
                  </a:lnTo>
                  <a:lnTo>
                    <a:pt x="220" y="731"/>
                  </a:lnTo>
                  <a:lnTo>
                    <a:pt x="220" y="729"/>
                  </a:lnTo>
                  <a:lnTo>
                    <a:pt x="218" y="729"/>
                  </a:lnTo>
                  <a:lnTo>
                    <a:pt x="218" y="729"/>
                  </a:lnTo>
                  <a:lnTo>
                    <a:pt x="218" y="729"/>
                  </a:lnTo>
                  <a:lnTo>
                    <a:pt x="216" y="726"/>
                  </a:lnTo>
                  <a:lnTo>
                    <a:pt x="216" y="726"/>
                  </a:lnTo>
                  <a:lnTo>
                    <a:pt x="213" y="726"/>
                  </a:lnTo>
                  <a:lnTo>
                    <a:pt x="213" y="726"/>
                  </a:lnTo>
                  <a:lnTo>
                    <a:pt x="211" y="726"/>
                  </a:lnTo>
                  <a:lnTo>
                    <a:pt x="208" y="724"/>
                  </a:lnTo>
                  <a:lnTo>
                    <a:pt x="208" y="724"/>
                  </a:lnTo>
                  <a:lnTo>
                    <a:pt x="206" y="724"/>
                  </a:lnTo>
                  <a:lnTo>
                    <a:pt x="206" y="724"/>
                  </a:lnTo>
                  <a:lnTo>
                    <a:pt x="208" y="726"/>
                  </a:lnTo>
                  <a:lnTo>
                    <a:pt x="208" y="726"/>
                  </a:lnTo>
                  <a:lnTo>
                    <a:pt x="208" y="729"/>
                  </a:lnTo>
                  <a:lnTo>
                    <a:pt x="208" y="729"/>
                  </a:lnTo>
                  <a:lnTo>
                    <a:pt x="208" y="729"/>
                  </a:lnTo>
                  <a:lnTo>
                    <a:pt x="208" y="729"/>
                  </a:lnTo>
                  <a:lnTo>
                    <a:pt x="206" y="726"/>
                  </a:lnTo>
                  <a:lnTo>
                    <a:pt x="206" y="726"/>
                  </a:lnTo>
                  <a:lnTo>
                    <a:pt x="204" y="726"/>
                  </a:lnTo>
                  <a:lnTo>
                    <a:pt x="204" y="729"/>
                  </a:lnTo>
                  <a:lnTo>
                    <a:pt x="201" y="729"/>
                  </a:lnTo>
                  <a:lnTo>
                    <a:pt x="194" y="729"/>
                  </a:lnTo>
                  <a:lnTo>
                    <a:pt x="192" y="729"/>
                  </a:lnTo>
                  <a:lnTo>
                    <a:pt x="192" y="729"/>
                  </a:lnTo>
                  <a:lnTo>
                    <a:pt x="190" y="726"/>
                  </a:lnTo>
                  <a:lnTo>
                    <a:pt x="185" y="726"/>
                  </a:lnTo>
                  <a:lnTo>
                    <a:pt x="185" y="724"/>
                  </a:lnTo>
                  <a:lnTo>
                    <a:pt x="182" y="724"/>
                  </a:lnTo>
                  <a:lnTo>
                    <a:pt x="182" y="724"/>
                  </a:lnTo>
                  <a:lnTo>
                    <a:pt x="182" y="724"/>
                  </a:lnTo>
                  <a:lnTo>
                    <a:pt x="180" y="724"/>
                  </a:lnTo>
                  <a:lnTo>
                    <a:pt x="180" y="722"/>
                  </a:lnTo>
                  <a:lnTo>
                    <a:pt x="171" y="712"/>
                  </a:lnTo>
                  <a:lnTo>
                    <a:pt x="171" y="710"/>
                  </a:lnTo>
                  <a:lnTo>
                    <a:pt x="171" y="710"/>
                  </a:lnTo>
                  <a:lnTo>
                    <a:pt x="171" y="712"/>
                  </a:lnTo>
                  <a:lnTo>
                    <a:pt x="168" y="712"/>
                  </a:lnTo>
                  <a:lnTo>
                    <a:pt x="168" y="714"/>
                  </a:lnTo>
                  <a:lnTo>
                    <a:pt x="166" y="714"/>
                  </a:lnTo>
                  <a:lnTo>
                    <a:pt x="166" y="714"/>
                  </a:lnTo>
                  <a:lnTo>
                    <a:pt x="166" y="714"/>
                  </a:lnTo>
                  <a:lnTo>
                    <a:pt x="164" y="714"/>
                  </a:lnTo>
                  <a:lnTo>
                    <a:pt x="164" y="714"/>
                  </a:lnTo>
                  <a:lnTo>
                    <a:pt x="164" y="712"/>
                  </a:lnTo>
                  <a:lnTo>
                    <a:pt x="164" y="712"/>
                  </a:lnTo>
                  <a:lnTo>
                    <a:pt x="161" y="712"/>
                  </a:lnTo>
                  <a:lnTo>
                    <a:pt x="161" y="712"/>
                  </a:lnTo>
                  <a:lnTo>
                    <a:pt x="161" y="710"/>
                  </a:lnTo>
                  <a:lnTo>
                    <a:pt x="159" y="710"/>
                  </a:lnTo>
                  <a:lnTo>
                    <a:pt x="159" y="710"/>
                  </a:lnTo>
                  <a:lnTo>
                    <a:pt x="159" y="710"/>
                  </a:lnTo>
                  <a:lnTo>
                    <a:pt x="159" y="710"/>
                  </a:lnTo>
                  <a:lnTo>
                    <a:pt x="159" y="710"/>
                  </a:lnTo>
                  <a:lnTo>
                    <a:pt x="161" y="710"/>
                  </a:lnTo>
                  <a:lnTo>
                    <a:pt x="161" y="707"/>
                  </a:lnTo>
                  <a:lnTo>
                    <a:pt x="161" y="707"/>
                  </a:lnTo>
                  <a:lnTo>
                    <a:pt x="161" y="707"/>
                  </a:lnTo>
                  <a:lnTo>
                    <a:pt x="159" y="707"/>
                  </a:lnTo>
                  <a:lnTo>
                    <a:pt x="159" y="707"/>
                  </a:lnTo>
                  <a:lnTo>
                    <a:pt x="159" y="707"/>
                  </a:lnTo>
                  <a:lnTo>
                    <a:pt x="159" y="705"/>
                  </a:lnTo>
                  <a:lnTo>
                    <a:pt x="159" y="705"/>
                  </a:lnTo>
                  <a:lnTo>
                    <a:pt x="159" y="705"/>
                  </a:lnTo>
                  <a:lnTo>
                    <a:pt x="159" y="703"/>
                  </a:lnTo>
                  <a:lnTo>
                    <a:pt x="156" y="703"/>
                  </a:lnTo>
                  <a:lnTo>
                    <a:pt x="156" y="703"/>
                  </a:lnTo>
                  <a:lnTo>
                    <a:pt x="154" y="703"/>
                  </a:lnTo>
                  <a:lnTo>
                    <a:pt x="154" y="703"/>
                  </a:lnTo>
                  <a:lnTo>
                    <a:pt x="152" y="700"/>
                  </a:lnTo>
                  <a:lnTo>
                    <a:pt x="152" y="695"/>
                  </a:lnTo>
                  <a:lnTo>
                    <a:pt x="152" y="695"/>
                  </a:lnTo>
                  <a:lnTo>
                    <a:pt x="149" y="695"/>
                  </a:lnTo>
                  <a:lnTo>
                    <a:pt x="149" y="695"/>
                  </a:lnTo>
                  <a:lnTo>
                    <a:pt x="149" y="695"/>
                  </a:lnTo>
                  <a:lnTo>
                    <a:pt x="149" y="693"/>
                  </a:lnTo>
                  <a:lnTo>
                    <a:pt x="149" y="693"/>
                  </a:lnTo>
                  <a:lnTo>
                    <a:pt x="147" y="691"/>
                  </a:lnTo>
                  <a:lnTo>
                    <a:pt x="147" y="688"/>
                  </a:lnTo>
                  <a:lnTo>
                    <a:pt x="147" y="684"/>
                  </a:lnTo>
                  <a:lnTo>
                    <a:pt x="147" y="684"/>
                  </a:lnTo>
                  <a:lnTo>
                    <a:pt x="147" y="684"/>
                  </a:lnTo>
                  <a:lnTo>
                    <a:pt x="149" y="681"/>
                  </a:lnTo>
                  <a:lnTo>
                    <a:pt x="149" y="681"/>
                  </a:lnTo>
                  <a:lnTo>
                    <a:pt x="152" y="679"/>
                  </a:lnTo>
                  <a:lnTo>
                    <a:pt x="152" y="679"/>
                  </a:lnTo>
                  <a:lnTo>
                    <a:pt x="154" y="679"/>
                  </a:lnTo>
                  <a:lnTo>
                    <a:pt x="154" y="679"/>
                  </a:lnTo>
                  <a:lnTo>
                    <a:pt x="154" y="681"/>
                  </a:lnTo>
                  <a:lnTo>
                    <a:pt x="156" y="684"/>
                  </a:lnTo>
                  <a:lnTo>
                    <a:pt x="156" y="686"/>
                  </a:lnTo>
                  <a:lnTo>
                    <a:pt x="156" y="688"/>
                  </a:lnTo>
                  <a:lnTo>
                    <a:pt x="154" y="691"/>
                  </a:lnTo>
                  <a:lnTo>
                    <a:pt x="154" y="691"/>
                  </a:lnTo>
                  <a:lnTo>
                    <a:pt x="154" y="693"/>
                  </a:lnTo>
                  <a:lnTo>
                    <a:pt x="154" y="693"/>
                  </a:lnTo>
                  <a:lnTo>
                    <a:pt x="154" y="693"/>
                  </a:lnTo>
                  <a:lnTo>
                    <a:pt x="154" y="693"/>
                  </a:lnTo>
                  <a:lnTo>
                    <a:pt x="154" y="693"/>
                  </a:lnTo>
                  <a:lnTo>
                    <a:pt x="154" y="693"/>
                  </a:lnTo>
                  <a:lnTo>
                    <a:pt x="154" y="693"/>
                  </a:lnTo>
                  <a:lnTo>
                    <a:pt x="154" y="693"/>
                  </a:lnTo>
                  <a:lnTo>
                    <a:pt x="156" y="691"/>
                  </a:lnTo>
                  <a:lnTo>
                    <a:pt x="159" y="691"/>
                  </a:lnTo>
                  <a:lnTo>
                    <a:pt x="159" y="691"/>
                  </a:lnTo>
                  <a:lnTo>
                    <a:pt x="161" y="693"/>
                  </a:lnTo>
                  <a:lnTo>
                    <a:pt x="161" y="698"/>
                  </a:lnTo>
                  <a:lnTo>
                    <a:pt x="161" y="700"/>
                  </a:lnTo>
                  <a:lnTo>
                    <a:pt x="161" y="703"/>
                  </a:lnTo>
                  <a:lnTo>
                    <a:pt x="161" y="705"/>
                  </a:lnTo>
                  <a:lnTo>
                    <a:pt x="161" y="705"/>
                  </a:lnTo>
                  <a:lnTo>
                    <a:pt x="161" y="707"/>
                  </a:lnTo>
                  <a:lnTo>
                    <a:pt x="161" y="707"/>
                  </a:lnTo>
                  <a:lnTo>
                    <a:pt x="164" y="707"/>
                  </a:lnTo>
                  <a:lnTo>
                    <a:pt x="164" y="707"/>
                  </a:lnTo>
                  <a:lnTo>
                    <a:pt x="166" y="707"/>
                  </a:lnTo>
                  <a:lnTo>
                    <a:pt x="166" y="710"/>
                  </a:lnTo>
                  <a:lnTo>
                    <a:pt x="168" y="710"/>
                  </a:lnTo>
                  <a:lnTo>
                    <a:pt x="168" y="712"/>
                  </a:lnTo>
                  <a:lnTo>
                    <a:pt x="168" y="710"/>
                  </a:lnTo>
                  <a:lnTo>
                    <a:pt x="168" y="710"/>
                  </a:lnTo>
                  <a:lnTo>
                    <a:pt x="168" y="707"/>
                  </a:lnTo>
                  <a:lnTo>
                    <a:pt x="166" y="703"/>
                  </a:lnTo>
                  <a:lnTo>
                    <a:pt x="161" y="695"/>
                  </a:lnTo>
                  <a:lnTo>
                    <a:pt x="159" y="679"/>
                  </a:lnTo>
                  <a:lnTo>
                    <a:pt x="156" y="672"/>
                  </a:lnTo>
                  <a:lnTo>
                    <a:pt x="154" y="662"/>
                  </a:lnTo>
                  <a:lnTo>
                    <a:pt x="154" y="653"/>
                  </a:lnTo>
                  <a:lnTo>
                    <a:pt x="149" y="646"/>
                  </a:lnTo>
                  <a:lnTo>
                    <a:pt x="149" y="643"/>
                  </a:lnTo>
                  <a:lnTo>
                    <a:pt x="149" y="643"/>
                  </a:lnTo>
                  <a:lnTo>
                    <a:pt x="147" y="641"/>
                  </a:lnTo>
                  <a:lnTo>
                    <a:pt x="145" y="641"/>
                  </a:lnTo>
                  <a:lnTo>
                    <a:pt x="147" y="643"/>
                  </a:lnTo>
                  <a:lnTo>
                    <a:pt x="147" y="643"/>
                  </a:lnTo>
                  <a:lnTo>
                    <a:pt x="149" y="646"/>
                  </a:lnTo>
                  <a:lnTo>
                    <a:pt x="149" y="648"/>
                  </a:lnTo>
                  <a:lnTo>
                    <a:pt x="147" y="648"/>
                  </a:lnTo>
                  <a:lnTo>
                    <a:pt x="147" y="648"/>
                  </a:lnTo>
                  <a:lnTo>
                    <a:pt x="147" y="648"/>
                  </a:lnTo>
                  <a:lnTo>
                    <a:pt x="147" y="648"/>
                  </a:lnTo>
                  <a:lnTo>
                    <a:pt x="147" y="648"/>
                  </a:lnTo>
                  <a:lnTo>
                    <a:pt x="145" y="648"/>
                  </a:lnTo>
                  <a:lnTo>
                    <a:pt x="145" y="646"/>
                  </a:lnTo>
                  <a:lnTo>
                    <a:pt x="145" y="646"/>
                  </a:lnTo>
                  <a:lnTo>
                    <a:pt x="145" y="646"/>
                  </a:lnTo>
                  <a:lnTo>
                    <a:pt x="142" y="643"/>
                  </a:lnTo>
                  <a:lnTo>
                    <a:pt x="142" y="641"/>
                  </a:lnTo>
                  <a:lnTo>
                    <a:pt x="142" y="641"/>
                  </a:lnTo>
                  <a:lnTo>
                    <a:pt x="140" y="641"/>
                  </a:lnTo>
                  <a:lnTo>
                    <a:pt x="137" y="639"/>
                  </a:lnTo>
                  <a:lnTo>
                    <a:pt x="137" y="636"/>
                  </a:lnTo>
                  <a:lnTo>
                    <a:pt x="137" y="636"/>
                  </a:lnTo>
                  <a:lnTo>
                    <a:pt x="135" y="624"/>
                  </a:lnTo>
                  <a:lnTo>
                    <a:pt x="135" y="624"/>
                  </a:lnTo>
                  <a:lnTo>
                    <a:pt x="135" y="622"/>
                  </a:lnTo>
                  <a:lnTo>
                    <a:pt x="135" y="617"/>
                  </a:lnTo>
                  <a:lnTo>
                    <a:pt x="135" y="617"/>
                  </a:lnTo>
                  <a:lnTo>
                    <a:pt x="135" y="617"/>
                  </a:lnTo>
                  <a:lnTo>
                    <a:pt x="135" y="617"/>
                  </a:lnTo>
                  <a:lnTo>
                    <a:pt x="135" y="615"/>
                  </a:lnTo>
                  <a:lnTo>
                    <a:pt x="135" y="615"/>
                  </a:lnTo>
                  <a:lnTo>
                    <a:pt x="135" y="615"/>
                  </a:lnTo>
                  <a:lnTo>
                    <a:pt x="135" y="615"/>
                  </a:lnTo>
                  <a:lnTo>
                    <a:pt x="135" y="615"/>
                  </a:lnTo>
                  <a:lnTo>
                    <a:pt x="135" y="613"/>
                  </a:lnTo>
                  <a:lnTo>
                    <a:pt x="135" y="610"/>
                  </a:lnTo>
                  <a:lnTo>
                    <a:pt x="135" y="610"/>
                  </a:lnTo>
                  <a:lnTo>
                    <a:pt x="133" y="610"/>
                  </a:lnTo>
                  <a:lnTo>
                    <a:pt x="133" y="608"/>
                  </a:lnTo>
                  <a:lnTo>
                    <a:pt x="133" y="608"/>
                  </a:lnTo>
                  <a:lnTo>
                    <a:pt x="133" y="603"/>
                  </a:lnTo>
                  <a:lnTo>
                    <a:pt x="133" y="603"/>
                  </a:lnTo>
                  <a:lnTo>
                    <a:pt x="130" y="603"/>
                  </a:lnTo>
                  <a:lnTo>
                    <a:pt x="130" y="601"/>
                  </a:lnTo>
                  <a:lnTo>
                    <a:pt x="130" y="601"/>
                  </a:lnTo>
                  <a:lnTo>
                    <a:pt x="130" y="601"/>
                  </a:lnTo>
                  <a:lnTo>
                    <a:pt x="130" y="601"/>
                  </a:lnTo>
                  <a:lnTo>
                    <a:pt x="128" y="598"/>
                  </a:lnTo>
                  <a:lnTo>
                    <a:pt x="128" y="598"/>
                  </a:lnTo>
                  <a:lnTo>
                    <a:pt x="128" y="598"/>
                  </a:lnTo>
                  <a:lnTo>
                    <a:pt x="128" y="601"/>
                  </a:lnTo>
                  <a:lnTo>
                    <a:pt x="128" y="601"/>
                  </a:lnTo>
                  <a:lnTo>
                    <a:pt x="126" y="598"/>
                  </a:lnTo>
                  <a:lnTo>
                    <a:pt x="126" y="598"/>
                  </a:lnTo>
                  <a:lnTo>
                    <a:pt x="126" y="601"/>
                  </a:lnTo>
                  <a:lnTo>
                    <a:pt x="126" y="598"/>
                  </a:lnTo>
                  <a:lnTo>
                    <a:pt x="123" y="598"/>
                  </a:lnTo>
                  <a:lnTo>
                    <a:pt x="123" y="598"/>
                  </a:lnTo>
                  <a:lnTo>
                    <a:pt x="121" y="601"/>
                  </a:lnTo>
                  <a:lnTo>
                    <a:pt x="121" y="601"/>
                  </a:lnTo>
                  <a:lnTo>
                    <a:pt x="119" y="601"/>
                  </a:lnTo>
                  <a:lnTo>
                    <a:pt x="119" y="601"/>
                  </a:lnTo>
                  <a:lnTo>
                    <a:pt x="119" y="601"/>
                  </a:lnTo>
                  <a:lnTo>
                    <a:pt x="119" y="601"/>
                  </a:lnTo>
                  <a:lnTo>
                    <a:pt x="116" y="601"/>
                  </a:lnTo>
                  <a:lnTo>
                    <a:pt x="114" y="601"/>
                  </a:lnTo>
                  <a:lnTo>
                    <a:pt x="114" y="601"/>
                  </a:lnTo>
                  <a:lnTo>
                    <a:pt x="114" y="603"/>
                  </a:lnTo>
                  <a:lnTo>
                    <a:pt x="114" y="603"/>
                  </a:lnTo>
                  <a:lnTo>
                    <a:pt x="114" y="606"/>
                  </a:lnTo>
                  <a:lnTo>
                    <a:pt x="111" y="606"/>
                  </a:lnTo>
                  <a:lnTo>
                    <a:pt x="109" y="606"/>
                  </a:lnTo>
                  <a:lnTo>
                    <a:pt x="109" y="606"/>
                  </a:lnTo>
                  <a:lnTo>
                    <a:pt x="107" y="606"/>
                  </a:lnTo>
                  <a:lnTo>
                    <a:pt x="104" y="606"/>
                  </a:lnTo>
                  <a:lnTo>
                    <a:pt x="102" y="606"/>
                  </a:lnTo>
                  <a:lnTo>
                    <a:pt x="100" y="603"/>
                  </a:lnTo>
                  <a:lnTo>
                    <a:pt x="100" y="601"/>
                  </a:lnTo>
                  <a:lnTo>
                    <a:pt x="100" y="598"/>
                  </a:lnTo>
                  <a:lnTo>
                    <a:pt x="100" y="598"/>
                  </a:lnTo>
                  <a:lnTo>
                    <a:pt x="100" y="598"/>
                  </a:lnTo>
                  <a:lnTo>
                    <a:pt x="100" y="596"/>
                  </a:lnTo>
                  <a:lnTo>
                    <a:pt x="102" y="596"/>
                  </a:lnTo>
                  <a:lnTo>
                    <a:pt x="102" y="596"/>
                  </a:lnTo>
                  <a:lnTo>
                    <a:pt x="102" y="596"/>
                  </a:lnTo>
                  <a:lnTo>
                    <a:pt x="102" y="596"/>
                  </a:lnTo>
                  <a:lnTo>
                    <a:pt x="102" y="596"/>
                  </a:lnTo>
                  <a:lnTo>
                    <a:pt x="102" y="596"/>
                  </a:lnTo>
                  <a:lnTo>
                    <a:pt x="102" y="596"/>
                  </a:lnTo>
                  <a:lnTo>
                    <a:pt x="102" y="596"/>
                  </a:lnTo>
                  <a:lnTo>
                    <a:pt x="104" y="596"/>
                  </a:lnTo>
                  <a:lnTo>
                    <a:pt x="100" y="591"/>
                  </a:lnTo>
                  <a:lnTo>
                    <a:pt x="97" y="587"/>
                  </a:lnTo>
                  <a:lnTo>
                    <a:pt x="97" y="587"/>
                  </a:lnTo>
                  <a:lnTo>
                    <a:pt x="97" y="584"/>
                  </a:lnTo>
                  <a:lnTo>
                    <a:pt x="97" y="584"/>
                  </a:lnTo>
                  <a:lnTo>
                    <a:pt x="95" y="582"/>
                  </a:lnTo>
                  <a:lnTo>
                    <a:pt x="95" y="582"/>
                  </a:lnTo>
                  <a:lnTo>
                    <a:pt x="95" y="580"/>
                  </a:lnTo>
                  <a:lnTo>
                    <a:pt x="95" y="577"/>
                  </a:lnTo>
                  <a:lnTo>
                    <a:pt x="95" y="575"/>
                  </a:lnTo>
                  <a:lnTo>
                    <a:pt x="95" y="575"/>
                  </a:lnTo>
                  <a:lnTo>
                    <a:pt x="95" y="575"/>
                  </a:lnTo>
                  <a:lnTo>
                    <a:pt x="95" y="572"/>
                  </a:lnTo>
                  <a:lnTo>
                    <a:pt x="95" y="572"/>
                  </a:lnTo>
                  <a:lnTo>
                    <a:pt x="95" y="572"/>
                  </a:lnTo>
                  <a:lnTo>
                    <a:pt x="95" y="572"/>
                  </a:lnTo>
                  <a:lnTo>
                    <a:pt x="95" y="572"/>
                  </a:lnTo>
                  <a:lnTo>
                    <a:pt x="95" y="572"/>
                  </a:lnTo>
                  <a:lnTo>
                    <a:pt x="95" y="570"/>
                  </a:lnTo>
                  <a:lnTo>
                    <a:pt x="95" y="570"/>
                  </a:lnTo>
                  <a:lnTo>
                    <a:pt x="95" y="570"/>
                  </a:lnTo>
                  <a:lnTo>
                    <a:pt x="95" y="570"/>
                  </a:lnTo>
                  <a:lnTo>
                    <a:pt x="95" y="565"/>
                  </a:lnTo>
                  <a:lnTo>
                    <a:pt x="95" y="563"/>
                  </a:lnTo>
                  <a:lnTo>
                    <a:pt x="95" y="563"/>
                  </a:lnTo>
                  <a:lnTo>
                    <a:pt x="95" y="563"/>
                  </a:lnTo>
                  <a:lnTo>
                    <a:pt x="95" y="563"/>
                  </a:lnTo>
                  <a:lnTo>
                    <a:pt x="95" y="561"/>
                  </a:lnTo>
                  <a:lnTo>
                    <a:pt x="95" y="561"/>
                  </a:lnTo>
                  <a:lnTo>
                    <a:pt x="95" y="558"/>
                  </a:lnTo>
                  <a:lnTo>
                    <a:pt x="95" y="558"/>
                  </a:lnTo>
                  <a:lnTo>
                    <a:pt x="95" y="556"/>
                  </a:lnTo>
                  <a:lnTo>
                    <a:pt x="97" y="553"/>
                  </a:lnTo>
                  <a:lnTo>
                    <a:pt x="97" y="553"/>
                  </a:lnTo>
                  <a:lnTo>
                    <a:pt x="97" y="551"/>
                  </a:lnTo>
                  <a:lnTo>
                    <a:pt x="100" y="551"/>
                  </a:lnTo>
                  <a:lnTo>
                    <a:pt x="100" y="551"/>
                  </a:lnTo>
                  <a:lnTo>
                    <a:pt x="100" y="551"/>
                  </a:lnTo>
                  <a:lnTo>
                    <a:pt x="97" y="551"/>
                  </a:lnTo>
                  <a:lnTo>
                    <a:pt x="97" y="549"/>
                  </a:lnTo>
                  <a:lnTo>
                    <a:pt x="95" y="549"/>
                  </a:lnTo>
                  <a:lnTo>
                    <a:pt x="95" y="546"/>
                  </a:lnTo>
                  <a:lnTo>
                    <a:pt x="95" y="544"/>
                  </a:lnTo>
                  <a:lnTo>
                    <a:pt x="95" y="544"/>
                  </a:lnTo>
                  <a:lnTo>
                    <a:pt x="95" y="544"/>
                  </a:lnTo>
                  <a:lnTo>
                    <a:pt x="95" y="544"/>
                  </a:lnTo>
                  <a:lnTo>
                    <a:pt x="97" y="544"/>
                  </a:lnTo>
                  <a:lnTo>
                    <a:pt x="97" y="544"/>
                  </a:lnTo>
                  <a:lnTo>
                    <a:pt x="97" y="544"/>
                  </a:lnTo>
                  <a:lnTo>
                    <a:pt x="97" y="544"/>
                  </a:lnTo>
                  <a:lnTo>
                    <a:pt x="100" y="544"/>
                  </a:lnTo>
                  <a:lnTo>
                    <a:pt x="100" y="544"/>
                  </a:lnTo>
                  <a:lnTo>
                    <a:pt x="100" y="544"/>
                  </a:lnTo>
                  <a:lnTo>
                    <a:pt x="100" y="544"/>
                  </a:lnTo>
                  <a:lnTo>
                    <a:pt x="102" y="544"/>
                  </a:lnTo>
                  <a:lnTo>
                    <a:pt x="102" y="544"/>
                  </a:lnTo>
                  <a:lnTo>
                    <a:pt x="102" y="544"/>
                  </a:lnTo>
                  <a:lnTo>
                    <a:pt x="102" y="542"/>
                  </a:lnTo>
                  <a:lnTo>
                    <a:pt x="102" y="542"/>
                  </a:lnTo>
                  <a:lnTo>
                    <a:pt x="102" y="542"/>
                  </a:lnTo>
                  <a:lnTo>
                    <a:pt x="100" y="539"/>
                  </a:lnTo>
                  <a:lnTo>
                    <a:pt x="100" y="539"/>
                  </a:lnTo>
                  <a:lnTo>
                    <a:pt x="100" y="539"/>
                  </a:lnTo>
                  <a:lnTo>
                    <a:pt x="100" y="537"/>
                  </a:lnTo>
                  <a:lnTo>
                    <a:pt x="100" y="537"/>
                  </a:lnTo>
                  <a:lnTo>
                    <a:pt x="100" y="537"/>
                  </a:lnTo>
                  <a:lnTo>
                    <a:pt x="100" y="537"/>
                  </a:lnTo>
                  <a:lnTo>
                    <a:pt x="100" y="537"/>
                  </a:lnTo>
                  <a:lnTo>
                    <a:pt x="100" y="537"/>
                  </a:lnTo>
                  <a:lnTo>
                    <a:pt x="100" y="537"/>
                  </a:lnTo>
                  <a:lnTo>
                    <a:pt x="100" y="535"/>
                  </a:lnTo>
                  <a:lnTo>
                    <a:pt x="100" y="535"/>
                  </a:lnTo>
                  <a:lnTo>
                    <a:pt x="100" y="535"/>
                  </a:lnTo>
                  <a:lnTo>
                    <a:pt x="102" y="535"/>
                  </a:lnTo>
                  <a:lnTo>
                    <a:pt x="102" y="535"/>
                  </a:lnTo>
                  <a:lnTo>
                    <a:pt x="102" y="532"/>
                  </a:lnTo>
                  <a:lnTo>
                    <a:pt x="102" y="530"/>
                  </a:lnTo>
                  <a:lnTo>
                    <a:pt x="102" y="530"/>
                  </a:lnTo>
                  <a:lnTo>
                    <a:pt x="104" y="527"/>
                  </a:lnTo>
                  <a:lnTo>
                    <a:pt x="104" y="527"/>
                  </a:lnTo>
                  <a:lnTo>
                    <a:pt x="104" y="527"/>
                  </a:lnTo>
                  <a:lnTo>
                    <a:pt x="107" y="527"/>
                  </a:lnTo>
                  <a:lnTo>
                    <a:pt x="107" y="527"/>
                  </a:lnTo>
                  <a:lnTo>
                    <a:pt x="107" y="527"/>
                  </a:lnTo>
                  <a:lnTo>
                    <a:pt x="107" y="525"/>
                  </a:lnTo>
                  <a:lnTo>
                    <a:pt x="107" y="525"/>
                  </a:lnTo>
                  <a:lnTo>
                    <a:pt x="109" y="520"/>
                  </a:lnTo>
                  <a:lnTo>
                    <a:pt x="109" y="520"/>
                  </a:lnTo>
                  <a:lnTo>
                    <a:pt x="109" y="518"/>
                  </a:lnTo>
                  <a:lnTo>
                    <a:pt x="109" y="518"/>
                  </a:lnTo>
                  <a:lnTo>
                    <a:pt x="109" y="518"/>
                  </a:lnTo>
                  <a:lnTo>
                    <a:pt x="111" y="518"/>
                  </a:lnTo>
                  <a:lnTo>
                    <a:pt x="111" y="518"/>
                  </a:lnTo>
                  <a:lnTo>
                    <a:pt x="111" y="518"/>
                  </a:lnTo>
                  <a:lnTo>
                    <a:pt x="111" y="518"/>
                  </a:lnTo>
                  <a:lnTo>
                    <a:pt x="114" y="518"/>
                  </a:lnTo>
                  <a:lnTo>
                    <a:pt x="114" y="518"/>
                  </a:lnTo>
                  <a:lnTo>
                    <a:pt x="114" y="516"/>
                  </a:lnTo>
                  <a:lnTo>
                    <a:pt x="114" y="516"/>
                  </a:lnTo>
                  <a:lnTo>
                    <a:pt x="111" y="513"/>
                  </a:lnTo>
                  <a:lnTo>
                    <a:pt x="111" y="513"/>
                  </a:lnTo>
                  <a:lnTo>
                    <a:pt x="111" y="511"/>
                  </a:lnTo>
                  <a:lnTo>
                    <a:pt x="114" y="511"/>
                  </a:lnTo>
                  <a:lnTo>
                    <a:pt x="114" y="509"/>
                  </a:lnTo>
                  <a:lnTo>
                    <a:pt x="114" y="509"/>
                  </a:lnTo>
                  <a:lnTo>
                    <a:pt x="114" y="509"/>
                  </a:lnTo>
                  <a:lnTo>
                    <a:pt x="111" y="506"/>
                  </a:lnTo>
                  <a:lnTo>
                    <a:pt x="111" y="504"/>
                  </a:lnTo>
                  <a:lnTo>
                    <a:pt x="111" y="504"/>
                  </a:lnTo>
                  <a:lnTo>
                    <a:pt x="114" y="501"/>
                  </a:lnTo>
                  <a:lnTo>
                    <a:pt x="114" y="501"/>
                  </a:lnTo>
                  <a:lnTo>
                    <a:pt x="114" y="501"/>
                  </a:lnTo>
                  <a:lnTo>
                    <a:pt x="114" y="501"/>
                  </a:lnTo>
                  <a:lnTo>
                    <a:pt x="116" y="499"/>
                  </a:lnTo>
                  <a:lnTo>
                    <a:pt x="116" y="499"/>
                  </a:lnTo>
                  <a:lnTo>
                    <a:pt x="116" y="501"/>
                  </a:lnTo>
                  <a:lnTo>
                    <a:pt x="116" y="499"/>
                  </a:lnTo>
                  <a:lnTo>
                    <a:pt x="116" y="499"/>
                  </a:lnTo>
                  <a:lnTo>
                    <a:pt x="116" y="497"/>
                  </a:lnTo>
                  <a:lnTo>
                    <a:pt x="116" y="497"/>
                  </a:lnTo>
                  <a:lnTo>
                    <a:pt x="116" y="492"/>
                  </a:lnTo>
                  <a:lnTo>
                    <a:pt x="116" y="492"/>
                  </a:lnTo>
                  <a:lnTo>
                    <a:pt x="119" y="492"/>
                  </a:lnTo>
                  <a:lnTo>
                    <a:pt x="119" y="490"/>
                  </a:lnTo>
                  <a:lnTo>
                    <a:pt x="119" y="490"/>
                  </a:lnTo>
                  <a:lnTo>
                    <a:pt x="119" y="487"/>
                  </a:lnTo>
                  <a:lnTo>
                    <a:pt x="119" y="485"/>
                  </a:lnTo>
                  <a:lnTo>
                    <a:pt x="121" y="485"/>
                  </a:lnTo>
                  <a:lnTo>
                    <a:pt x="121" y="483"/>
                  </a:lnTo>
                  <a:lnTo>
                    <a:pt x="121" y="483"/>
                  </a:lnTo>
                  <a:lnTo>
                    <a:pt x="121" y="480"/>
                  </a:lnTo>
                  <a:lnTo>
                    <a:pt x="121" y="480"/>
                  </a:lnTo>
                  <a:lnTo>
                    <a:pt x="121" y="480"/>
                  </a:lnTo>
                  <a:lnTo>
                    <a:pt x="126" y="473"/>
                  </a:lnTo>
                  <a:lnTo>
                    <a:pt x="128" y="471"/>
                  </a:lnTo>
                  <a:lnTo>
                    <a:pt x="130" y="471"/>
                  </a:lnTo>
                  <a:lnTo>
                    <a:pt x="128" y="471"/>
                  </a:lnTo>
                  <a:lnTo>
                    <a:pt x="128" y="471"/>
                  </a:lnTo>
                  <a:lnTo>
                    <a:pt x="128" y="471"/>
                  </a:lnTo>
                  <a:lnTo>
                    <a:pt x="130" y="468"/>
                  </a:lnTo>
                  <a:lnTo>
                    <a:pt x="128" y="468"/>
                  </a:lnTo>
                  <a:lnTo>
                    <a:pt x="128" y="466"/>
                  </a:lnTo>
                  <a:lnTo>
                    <a:pt x="128" y="466"/>
                  </a:lnTo>
                  <a:lnTo>
                    <a:pt x="130" y="466"/>
                  </a:lnTo>
                  <a:lnTo>
                    <a:pt x="130" y="466"/>
                  </a:lnTo>
                  <a:lnTo>
                    <a:pt x="130" y="466"/>
                  </a:lnTo>
                  <a:lnTo>
                    <a:pt x="130" y="464"/>
                  </a:lnTo>
                  <a:lnTo>
                    <a:pt x="130" y="461"/>
                  </a:lnTo>
                  <a:lnTo>
                    <a:pt x="130" y="459"/>
                  </a:lnTo>
                  <a:lnTo>
                    <a:pt x="137" y="454"/>
                  </a:lnTo>
                  <a:lnTo>
                    <a:pt x="137" y="452"/>
                  </a:lnTo>
                  <a:lnTo>
                    <a:pt x="137" y="452"/>
                  </a:lnTo>
                  <a:lnTo>
                    <a:pt x="137" y="449"/>
                  </a:lnTo>
                  <a:lnTo>
                    <a:pt x="137" y="449"/>
                  </a:lnTo>
                  <a:lnTo>
                    <a:pt x="140" y="447"/>
                  </a:lnTo>
                  <a:lnTo>
                    <a:pt x="140" y="447"/>
                  </a:lnTo>
                  <a:lnTo>
                    <a:pt x="140" y="447"/>
                  </a:lnTo>
                  <a:lnTo>
                    <a:pt x="140" y="447"/>
                  </a:lnTo>
                  <a:lnTo>
                    <a:pt x="140" y="447"/>
                  </a:lnTo>
                  <a:lnTo>
                    <a:pt x="140" y="445"/>
                  </a:lnTo>
                  <a:lnTo>
                    <a:pt x="140" y="445"/>
                  </a:lnTo>
                  <a:lnTo>
                    <a:pt x="140" y="445"/>
                  </a:lnTo>
                  <a:lnTo>
                    <a:pt x="137" y="445"/>
                  </a:lnTo>
                  <a:lnTo>
                    <a:pt x="137" y="442"/>
                  </a:lnTo>
                  <a:lnTo>
                    <a:pt x="137" y="442"/>
                  </a:lnTo>
                  <a:lnTo>
                    <a:pt x="140" y="438"/>
                  </a:lnTo>
                  <a:lnTo>
                    <a:pt x="140" y="438"/>
                  </a:lnTo>
                  <a:lnTo>
                    <a:pt x="140" y="438"/>
                  </a:lnTo>
                  <a:lnTo>
                    <a:pt x="137" y="433"/>
                  </a:lnTo>
                  <a:lnTo>
                    <a:pt x="137" y="433"/>
                  </a:lnTo>
                  <a:lnTo>
                    <a:pt x="137" y="428"/>
                  </a:lnTo>
                  <a:lnTo>
                    <a:pt x="137" y="428"/>
                  </a:lnTo>
                  <a:lnTo>
                    <a:pt x="137" y="423"/>
                  </a:lnTo>
                  <a:lnTo>
                    <a:pt x="137" y="423"/>
                  </a:lnTo>
                  <a:lnTo>
                    <a:pt x="137" y="421"/>
                  </a:lnTo>
                  <a:lnTo>
                    <a:pt x="137" y="419"/>
                  </a:lnTo>
                  <a:lnTo>
                    <a:pt x="137" y="416"/>
                  </a:lnTo>
                  <a:lnTo>
                    <a:pt x="137" y="416"/>
                  </a:lnTo>
                  <a:lnTo>
                    <a:pt x="140" y="412"/>
                  </a:lnTo>
                  <a:lnTo>
                    <a:pt x="140" y="412"/>
                  </a:lnTo>
                  <a:lnTo>
                    <a:pt x="142" y="407"/>
                  </a:lnTo>
                  <a:lnTo>
                    <a:pt x="142" y="407"/>
                  </a:lnTo>
                  <a:lnTo>
                    <a:pt x="142" y="404"/>
                  </a:lnTo>
                  <a:lnTo>
                    <a:pt x="145" y="402"/>
                  </a:lnTo>
                  <a:lnTo>
                    <a:pt x="145" y="402"/>
                  </a:lnTo>
                  <a:lnTo>
                    <a:pt x="145" y="402"/>
                  </a:lnTo>
                  <a:lnTo>
                    <a:pt x="145" y="400"/>
                  </a:lnTo>
                  <a:lnTo>
                    <a:pt x="142" y="397"/>
                  </a:lnTo>
                  <a:lnTo>
                    <a:pt x="142" y="397"/>
                  </a:lnTo>
                  <a:lnTo>
                    <a:pt x="142" y="395"/>
                  </a:lnTo>
                  <a:lnTo>
                    <a:pt x="142" y="395"/>
                  </a:lnTo>
                  <a:lnTo>
                    <a:pt x="142" y="395"/>
                  </a:lnTo>
                  <a:lnTo>
                    <a:pt x="142" y="395"/>
                  </a:lnTo>
                  <a:lnTo>
                    <a:pt x="140" y="393"/>
                  </a:lnTo>
                  <a:lnTo>
                    <a:pt x="137" y="390"/>
                  </a:lnTo>
                  <a:lnTo>
                    <a:pt x="137" y="388"/>
                  </a:lnTo>
                  <a:lnTo>
                    <a:pt x="137" y="388"/>
                  </a:lnTo>
                  <a:lnTo>
                    <a:pt x="137" y="388"/>
                  </a:lnTo>
                  <a:lnTo>
                    <a:pt x="137" y="388"/>
                  </a:lnTo>
                  <a:lnTo>
                    <a:pt x="137" y="388"/>
                  </a:lnTo>
                  <a:lnTo>
                    <a:pt x="140" y="385"/>
                  </a:lnTo>
                  <a:lnTo>
                    <a:pt x="140" y="385"/>
                  </a:lnTo>
                  <a:lnTo>
                    <a:pt x="140" y="385"/>
                  </a:lnTo>
                  <a:lnTo>
                    <a:pt x="140" y="383"/>
                  </a:lnTo>
                  <a:lnTo>
                    <a:pt x="140" y="385"/>
                  </a:lnTo>
                  <a:lnTo>
                    <a:pt x="140" y="383"/>
                  </a:lnTo>
                  <a:lnTo>
                    <a:pt x="140" y="383"/>
                  </a:lnTo>
                  <a:lnTo>
                    <a:pt x="142" y="383"/>
                  </a:lnTo>
                  <a:lnTo>
                    <a:pt x="142" y="381"/>
                  </a:lnTo>
                  <a:lnTo>
                    <a:pt x="145" y="381"/>
                  </a:lnTo>
                  <a:lnTo>
                    <a:pt x="145" y="381"/>
                  </a:lnTo>
                  <a:lnTo>
                    <a:pt x="147" y="381"/>
                  </a:lnTo>
                  <a:lnTo>
                    <a:pt x="152" y="378"/>
                  </a:lnTo>
                  <a:lnTo>
                    <a:pt x="152" y="378"/>
                  </a:lnTo>
                  <a:lnTo>
                    <a:pt x="152" y="378"/>
                  </a:lnTo>
                  <a:lnTo>
                    <a:pt x="154" y="376"/>
                  </a:lnTo>
                  <a:lnTo>
                    <a:pt x="154" y="376"/>
                  </a:lnTo>
                  <a:lnTo>
                    <a:pt x="156" y="378"/>
                  </a:lnTo>
                  <a:lnTo>
                    <a:pt x="156" y="378"/>
                  </a:lnTo>
                  <a:lnTo>
                    <a:pt x="159" y="378"/>
                  </a:lnTo>
                  <a:lnTo>
                    <a:pt x="161" y="378"/>
                  </a:lnTo>
                  <a:lnTo>
                    <a:pt x="168" y="376"/>
                  </a:lnTo>
                  <a:lnTo>
                    <a:pt x="168" y="376"/>
                  </a:lnTo>
                  <a:lnTo>
                    <a:pt x="171" y="376"/>
                  </a:lnTo>
                  <a:lnTo>
                    <a:pt x="168" y="374"/>
                  </a:lnTo>
                  <a:lnTo>
                    <a:pt x="171" y="371"/>
                  </a:lnTo>
                  <a:lnTo>
                    <a:pt x="171" y="371"/>
                  </a:lnTo>
                  <a:lnTo>
                    <a:pt x="171" y="371"/>
                  </a:lnTo>
                  <a:lnTo>
                    <a:pt x="171" y="374"/>
                  </a:lnTo>
                  <a:lnTo>
                    <a:pt x="171" y="374"/>
                  </a:lnTo>
                  <a:lnTo>
                    <a:pt x="171" y="374"/>
                  </a:lnTo>
                  <a:lnTo>
                    <a:pt x="171" y="374"/>
                  </a:lnTo>
                  <a:lnTo>
                    <a:pt x="171" y="374"/>
                  </a:lnTo>
                  <a:lnTo>
                    <a:pt x="173" y="376"/>
                  </a:lnTo>
                  <a:lnTo>
                    <a:pt x="175" y="376"/>
                  </a:lnTo>
                  <a:lnTo>
                    <a:pt x="178" y="378"/>
                  </a:lnTo>
                  <a:lnTo>
                    <a:pt x="180" y="378"/>
                  </a:lnTo>
                  <a:lnTo>
                    <a:pt x="182" y="378"/>
                  </a:lnTo>
                  <a:lnTo>
                    <a:pt x="185" y="378"/>
                  </a:lnTo>
                  <a:lnTo>
                    <a:pt x="185" y="378"/>
                  </a:lnTo>
                  <a:lnTo>
                    <a:pt x="190" y="378"/>
                  </a:lnTo>
                  <a:lnTo>
                    <a:pt x="190" y="378"/>
                  </a:lnTo>
                  <a:lnTo>
                    <a:pt x="190" y="378"/>
                  </a:lnTo>
                  <a:lnTo>
                    <a:pt x="190" y="378"/>
                  </a:lnTo>
                  <a:lnTo>
                    <a:pt x="192" y="378"/>
                  </a:lnTo>
                  <a:lnTo>
                    <a:pt x="192" y="378"/>
                  </a:lnTo>
                  <a:lnTo>
                    <a:pt x="190" y="381"/>
                  </a:lnTo>
                  <a:lnTo>
                    <a:pt x="190" y="381"/>
                  </a:lnTo>
                  <a:lnTo>
                    <a:pt x="190" y="381"/>
                  </a:lnTo>
                  <a:lnTo>
                    <a:pt x="190" y="383"/>
                  </a:lnTo>
                  <a:lnTo>
                    <a:pt x="190" y="383"/>
                  </a:lnTo>
                  <a:lnTo>
                    <a:pt x="190" y="385"/>
                  </a:lnTo>
                  <a:lnTo>
                    <a:pt x="190" y="385"/>
                  </a:lnTo>
                  <a:lnTo>
                    <a:pt x="190" y="385"/>
                  </a:lnTo>
                  <a:lnTo>
                    <a:pt x="187" y="385"/>
                  </a:lnTo>
                  <a:lnTo>
                    <a:pt x="187" y="388"/>
                  </a:lnTo>
                  <a:lnTo>
                    <a:pt x="187" y="388"/>
                  </a:lnTo>
                  <a:lnTo>
                    <a:pt x="187" y="388"/>
                  </a:lnTo>
                  <a:lnTo>
                    <a:pt x="187" y="388"/>
                  </a:lnTo>
                  <a:lnTo>
                    <a:pt x="187" y="388"/>
                  </a:lnTo>
                  <a:lnTo>
                    <a:pt x="187" y="390"/>
                  </a:lnTo>
                  <a:lnTo>
                    <a:pt x="187" y="390"/>
                  </a:lnTo>
                  <a:lnTo>
                    <a:pt x="187" y="393"/>
                  </a:lnTo>
                  <a:lnTo>
                    <a:pt x="190" y="393"/>
                  </a:lnTo>
                  <a:lnTo>
                    <a:pt x="187" y="395"/>
                  </a:lnTo>
                  <a:lnTo>
                    <a:pt x="187" y="395"/>
                  </a:lnTo>
                  <a:lnTo>
                    <a:pt x="185" y="397"/>
                  </a:lnTo>
                  <a:lnTo>
                    <a:pt x="185" y="400"/>
                  </a:lnTo>
                  <a:lnTo>
                    <a:pt x="185" y="400"/>
                  </a:lnTo>
                  <a:lnTo>
                    <a:pt x="185" y="400"/>
                  </a:lnTo>
                  <a:lnTo>
                    <a:pt x="187" y="400"/>
                  </a:lnTo>
                  <a:lnTo>
                    <a:pt x="187" y="400"/>
                  </a:lnTo>
                  <a:lnTo>
                    <a:pt x="187" y="402"/>
                  </a:lnTo>
                  <a:lnTo>
                    <a:pt x="187" y="402"/>
                  </a:lnTo>
                  <a:lnTo>
                    <a:pt x="187" y="402"/>
                  </a:lnTo>
                  <a:lnTo>
                    <a:pt x="187" y="404"/>
                  </a:lnTo>
                  <a:lnTo>
                    <a:pt x="187" y="404"/>
                  </a:lnTo>
                  <a:lnTo>
                    <a:pt x="187" y="404"/>
                  </a:lnTo>
                  <a:lnTo>
                    <a:pt x="187" y="404"/>
                  </a:lnTo>
                  <a:lnTo>
                    <a:pt x="185" y="404"/>
                  </a:lnTo>
                  <a:lnTo>
                    <a:pt x="185" y="404"/>
                  </a:lnTo>
                  <a:lnTo>
                    <a:pt x="185" y="407"/>
                  </a:lnTo>
                  <a:lnTo>
                    <a:pt x="185" y="407"/>
                  </a:lnTo>
                  <a:lnTo>
                    <a:pt x="185" y="407"/>
                  </a:lnTo>
                  <a:lnTo>
                    <a:pt x="185" y="407"/>
                  </a:lnTo>
                  <a:lnTo>
                    <a:pt x="185" y="407"/>
                  </a:lnTo>
                  <a:lnTo>
                    <a:pt x="185" y="409"/>
                  </a:lnTo>
                  <a:lnTo>
                    <a:pt x="185" y="409"/>
                  </a:lnTo>
                  <a:lnTo>
                    <a:pt x="187" y="412"/>
                  </a:lnTo>
                  <a:lnTo>
                    <a:pt x="187" y="412"/>
                  </a:lnTo>
                  <a:lnTo>
                    <a:pt x="187" y="414"/>
                  </a:lnTo>
                  <a:lnTo>
                    <a:pt x="187" y="414"/>
                  </a:lnTo>
                  <a:lnTo>
                    <a:pt x="187" y="416"/>
                  </a:lnTo>
                  <a:lnTo>
                    <a:pt x="187" y="416"/>
                  </a:lnTo>
                  <a:lnTo>
                    <a:pt x="185" y="416"/>
                  </a:lnTo>
                  <a:lnTo>
                    <a:pt x="185" y="416"/>
                  </a:lnTo>
                  <a:lnTo>
                    <a:pt x="185" y="416"/>
                  </a:lnTo>
                  <a:lnTo>
                    <a:pt x="185" y="416"/>
                  </a:lnTo>
                  <a:lnTo>
                    <a:pt x="185" y="416"/>
                  </a:lnTo>
                  <a:lnTo>
                    <a:pt x="182" y="419"/>
                  </a:lnTo>
                  <a:lnTo>
                    <a:pt x="185" y="421"/>
                  </a:lnTo>
                  <a:lnTo>
                    <a:pt x="185" y="421"/>
                  </a:lnTo>
                  <a:lnTo>
                    <a:pt x="185" y="421"/>
                  </a:lnTo>
                  <a:lnTo>
                    <a:pt x="182" y="421"/>
                  </a:lnTo>
                  <a:lnTo>
                    <a:pt x="182" y="421"/>
                  </a:lnTo>
                  <a:lnTo>
                    <a:pt x="185" y="421"/>
                  </a:lnTo>
                  <a:lnTo>
                    <a:pt x="185" y="421"/>
                  </a:lnTo>
                  <a:lnTo>
                    <a:pt x="185" y="423"/>
                  </a:lnTo>
                  <a:lnTo>
                    <a:pt x="185" y="423"/>
                  </a:lnTo>
                  <a:lnTo>
                    <a:pt x="185" y="423"/>
                  </a:lnTo>
                  <a:lnTo>
                    <a:pt x="185" y="423"/>
                  </a:lnTo>
                  <a:lnTo>
                    <a:pt x="185" y="423"/>
                  </a:lnTo>
                  <a:lnTo>
                    <a:pt x="185" y="423"/>
                  </a:lnTo>
                  <a:lnTo>
                    <a:pt x="185" y="423"/>
                  </a:lnTo>
                  <a:lnTo>
                    <a:pt x="187" y="421"/>
                  </a:lnTo>
                  <a:lnTo>
                    <a:pt x="187" y="423"/>
                  </a:lnTo>
                  <a:lnTo>
                    <a:pt x="187" y="423"/>
                  </a:lnTo>
                  <a:lnTo>
                    <a:pt x="187" y="423"/>
                  </a:lnTo>
                  <a:lnTo>
                    <a:pt x="187" y="423"/>
                  </a:lnTo>
                  <a:lnTo>
                    <a:pt x="190" y="426"/>
                  </a:lnTo>
                  <a:lnTo>
                    <a:pt x="190" y="423"/>
                  </a:lnTo>
                  <a:lnTo>
                    <a:pt x="190" y="423"/>
                  </a:lnTo>
                  <a:lnTo>
                    <a:pt x="190" y="423"/>
                  </a:lnTo>
                  <a:lnTo>
                    <a:pt x="190" y="423"/>
                  </a:lnTo>
                  <a:lnTo>
                    <a:pt x="192" y="423"/>
                  </a:lnTo>
                  <a:lnTo>
                    <a:pt x="194" y="421"/>
                  </a:lnTo>
                  <a:lnTo>
                    <a:pt x="197" y="421"/>
                  </a:lnTo>
                  <a:lnTo>
                    <a:pt x="204" y="423"/>
                  </a:lnTo>
                  <a:lnTo>
                    <a:pt x="208" y="423"/>
                  </a:lnTo>
                  <a:lnTo>
                    <a:pt x="211" y="426"/>
                  </a:lnTo>
                  <a:lnTo>
                    <a:pt x="213" y="426"/>
                  </a:lnTo>
                  <a:lnTo>
                    <a:pt x="213" y="426"/>
                  </a:lnTo>
                  <a:lnTo>
                    <a:pt x="213" y="426"/>
                  </a:lnTo>
                  <a:lnTo>
                    <a:pt x="216" y="423"/>
                  </a:lnTo>
                  <a:lnTo>
                    <a:pt x="216" y="423"/>
                  </a:lnTo>
                  <a:lnTo>
                    <a:pt x="218" y="423"/>
                  </a:lnTo>
                  <a:lnTo>
                    <a:pt x="220" y="423"/>
                  </a:lnTo>
                  <a:lnTo>
                    <a:pt x="220" y="423"/>
                  </a:lnTo>
                  <a:lnTo>
                    <a:pt x="220" y="423"/>
                  </a:lnTo>
                  <a:lnTo>
                    <a:pt x="220" y="423"/>
                  </a:lnTo>
                  <a:lnTo>
                    <a:pt x="220" y="423"/>
                  </a:lnTo>
                  <a:lnTo>
                    <a:pt x="220" y="423"/>
                  </a:lnTo>
                  <a:lnTo>
                    <a:pt x="220" y="423"/>
                  </a:lnTo>
                  <a:lnTo>
                    <a:pt x="223" y="423"/>
                  </a:lnTo>
                  <a:lnTo>
                    <a:pt x="223" y="423"/>
                  </a:lnTo>
                  <a:lnTo>
                    <a:pt x="225" y="423"/>
                  </a:lnTo>
                  <a:lnTo>
                    <a:pt x="225" y="423"/>
                  </a:lnTo>
                  <a:lnTo>
                    <a:pt x="227" y="421"/>
                  </a:lnTo>
                  <a:lnTo>
                    <a:pt x="227" y="421"/>
                  </a:lnTo>
                  <a:lnTo>
                    <a:pt x="227" y="421"/>
                  </a:lnTo>
                  <a:lnTo>
                    <a:pt x="227" y="419"/>
                  </a:lnTo>
                  <a:lnTo>
                    <a:pt x="232" y="419"/>
                  </a:lnTo>
                  <a:lnTo>
                    <a:pt x="232" y="421"/>
                  </a:lnTo>
                  <a:lnTo>
                    <a:pt x="234" y="421"/>
                  </a:lnTo>
                  <a:lnTo>
                    <a:pt x="234" y="421"/>
                  </a:lnTo>
                  <a:lnTo>
                    <a:pt x="234" y="423"/>
                  </a:lnTo>
                  <a:lnTo>
                    <a:pt x="237" y="423"/>
                  </a:lnTo>
                  <a:lnTo>
                    <a:pt x="237" y="423"/>
                  </a:lnTo>
                  <a:lnTo>
                    <a:pt x="237" y="426"/>
                  </a:lnTo>
                  <a:lnTo>
                    <a:pt x="237" y="426"/>
                  </a:lnTo>
                  <a:lnTo>
                    <a:pt x="237" y="426"/>
                  </a:lnTo>
                  <a:lnTo>
                    <a:pt x="237" y="426"/>
                  </a:lnTo>
                  <a:lnTo>
                    <a:pt x="239" y="426"/>
                  </a:lnTo>
                  <a:lnTo>
                    <a:pt x="239" y="426"/>
                  </a:lnTo>
                  <a:lnTo>
                    <a:pt x="239" y="426"/>
                  </a:lnTo>
                  <a:lnTo>
                    <a:pt x="237" y="426"/>
                  </a:lnTo>
                  <a:lnTo>
                    <a:pt x="239" y="428"/>
                  </a:lnTo>
                  <a:lnTo>
                    <a:pt x="239" y="428"/>
                  </a:lnTo>
                  <a:lnTo>
                    <a:pt x="242" y="428"/>
                  </a:lnTo>
                  <a:lnTo>
                    <a:pt x="242" y="428"/>
                  </a:lnTo>
                  <a:lnTo>
                    <a:pt x="239" y="426"/>
                  </a:lnTo>
                  <a:lnTo>
                    <a:pt x="239" y="426"/>
                  </a:lnTo>
                  <a:lnTo>
                    <a:pt x="242" y="426"/>
                  </a:lnTo>
                  <a:lnTo>
                    <a:pt x="242" y="426"/>
                  </a:lnTo>
                  <a:lnTo>
                    <a:pt x="242" y="426"/>
                  </a:lnTo>
                  <a:lnTo>
                    <a:pt x="242" y="426"/>
                  </a:lnTo>
                  <a:lnTo>
                    <a:pt x="242" y="426"/>
                  </a:lnTo>
                  <a:lnTo>
                    <a:pt x="242" y="426"/>
                  </a:lnTo>
                  <a:lnTo>
                    <a:pt x="242" y="428"/>
                  </a:lnTo>
                  <a:lnTo>
                    <a:pt x="242" y="428"/>
                  </a:lnTo>
                  <a:lnTo>
                    <a:pt x="244" y="428"/>
                  </a:lnTo>
                  <a:lnTo>
                    <a:pt x="244" y="428"/>
                  </a:lnTo>
                  <a:lnTo>
                    <a:pt x="244" y="430"/>
                  </a:lnTo>
                  <a:lnTo>
                    <a:pt x="246" y="433"/>
                  </a:lnTo>
                  <a:lnTo>
                    <a:pt x="246" y="430"/>
                  </a:lnTo>
                  <a:lnTo>
                    <a:pt x="246" y="430"/>
                  </a:lnTo>
                  <a:lnTo>
                    <a:pt x="246" y="430"/>
                  </a:lnTo>
                  <a:lnTo>
                    <a:pt x="246" y="430"/>
                  </a:lnTo>
                  <a:lnTo>
                    <a:pt x="246" y="428"/>
                  </a:lnTo>
                  <a:lnTo>
                    <a:pt x="244" y="428"/>
                  </a:lnTo>
                  <a:lnTo>
                    <a:pt x="244" y="428"/>
                  </a:lnTo>
                  <a:lnTo>
                    <a:pt x="244" y="428"/>
                  </a:lnTo>
                  <a:lnTo>
                    <a:pt x="244" y="428"/>
                  </a:lnTo>
                  <a:lnTo>
                    <a:pt x="246" y="428"/>
                  </a:lnTo>
                  <a:lnTo>
                    <a:pt x="246" y="428"/>
                  </a:lnTo>
                  <a:lnTo>
                    <a:pt x="246" y="428"/>
                  </a:lnTo>
                  <a:lnTo>
                    <a:pt x="249" y="428"/>
                  </a:lnTo>
                  <a:lnTo>
                    <a:pt x="249" y="428"/>
                  </a:lnTo>
                  <a:lnTo>
                    <a:pt x="249" y="428"/>
                  </a:lnTo>
                  <a:lnTo>
                    <a:pt x="249" y="428"/>
                  </a:lnTo>
                  <a:lnTo>
                    <a:pt x="249" y="430"/>
                  </a:lnTo>
                  <a:lnTo>
                    <a:pt x="249" y="430"/>
                  </a:lnTo>
                  <a:lnTo>
                    <a:pt x="249" y="430"/>
                  </a:lnTo>
                  <a:lnTo>
                    <a:pt x="249" y="428"/>
                  </a:lnTo>
                  <a:lnTo>
                    <a:pt x="249" y="428"/>
                  </a:lnTo>
                  <a:lnTo>
                    <a:pt x="249" y="430"/>
                  </a:lnTo>
                  <a:lnTo>
                    <a:pt x="249" y="430"/>
                  </a:lnTo>
                  <a:lnTo>
                    <a:pt x="249" y="430"/>
                  </a:lnTo>
                  <a:lnTo>
                    <a:pt x="249" y="430"/>
                  </a:lnTo>
                  <a:lnTo>
                    <a:pt x="249" y="430"/>
                  </a:lnTo>
                  <a:lnTo>
                    <a:pt x="249" y="430"/>
                  </a:lnTo>
                  <a:lnTo>
                    <a:pt x="249" y="430"/>
                  </a:lnTo>
                  <a:lnTo>
                    <a:pt x="249" y="430"/>
                  </a:lnTo>
                  <a:lnTo>
                    <a:pt x="246" y="430"/>
                  </a:lnTo>
                  <a:lnTo>
                    <a:pt x="249" y="433"/>
                  </a:lnTo>
                  <a:lnTo>
                    <a:pt x="249" y="433"/>
                  </a:lnTo>
                  <a:lnTo>
                    <a:pt x="251" y="435"/>
                  </a:lnTo>
                  <a:lnTo>
                    <a:pt x="251" y="435"/>
                  </a:lnTo>
                  <a:lnTo>
                    <a:pt x="251" y="435"/>
                  </a:lnTo>
                  <a:lnTo>
                    <a:pt x="253" y="438"/>
                  </a:lnTo>
                  <a:lnTo>
                    <a:pt x="256" y="440"/>
                  </a:lnTo>
                  <a:lnTo>
                    <a:pt x="258" y="440"/>
                  </a:lnTo>
                  <a:lnTo>
                    <a:pt x="258" y="440"/>
                  </a:lnTo>
                  <a:lnTo>
                    <a:pt x="258" y="438"/>
                  </a:lnTo>
                  <a:lnTo>
                    <a:pt x="256" y="438"/>
                  </a:lnTo>
                  <a:lnTo>
                    <a:pt x="256" y="438"/>
                  </a:lnTo>
                  <a:lnTo>
                    <a:pt x="256" y="438"/>
                  </a:lnTo>
                  <a:lnTo>
                    <a:pt x="256" y="435"/>
                  </a:lnTo>
                  <a:lnTo>
                    <a:pt x="256" y="435"/>
                  </a:lnTo>
                  <a:lnTo>
                    <a:pt x="256" y="435"/>
                  </a:lnTo>
                  <a:lnTo>
                    <a:pt x="253" y="435"/>
                  </a:lnTo>
                  <a:lnTo>
                    <a:pt x="256" y="435"/>
                  </a:lnTo>
                  <a:lnTo>
                    <a:pt x="256" y="435"/>
                  </a:lnTo>
                  <a:lnTo>
                    <a:pt x="253" y="435"/>
                  </a:lnTo>
                  <a:lnTo>
                    <a:pt x="253" y="435"/>
                  </a:lnTo>
                  <a:lnTo>
                    <a:pt x="253" y="435"/>
                  </a:lnTo>
                  <a:lnTo>
                    <a:pt x="256" y="433"/>
                  </a:lnTo>
                  <a:lnTo>
                    <a:pt x="256" y="435"/>
                  </a:lnTo>
                  <a:lnTo>
                    <a:pt x="256" y="435"/>
                  </a:lnTo>
                  <a:lnTo>
                    <a:pt x="258" y="435"/>
                  </a:lnTo>
                  <a:lnTo>
                    <a:pt x="258" y="433"/>
                  </a:lnTo>
                  <a:lnTo>
                    <a:pt x="258" y="435"/>
                  </a:lnTo>
                  <a:lnTo>
                    <a:pt x="258" y="435"/>
                  </a:lnTo>
                  <a:lnTo>
                    <a:pt x="258" y="435"/>
                  </a:lnTo>
                  <a:lnTo>
                    <a:pt x="258" y="438"/>
                  </a:lnTo>
                  <a:lnTo>
                    <a:pt x="258" y="438"/>
                  </a:lnTo>
                  <a:lnTo>
                    <a:pt x="258" y="435"/>
                  </a:lnTo>
                  <a:lnTo>
                    <a:pt x="258" y="435"/>
                  </a:lnTo>
                  <a:lnTo>
                    <a:pt x="260" y="435"/>
                  </a:lnTo>
                  <a:lnTo>
                    <a:pt x="258" y="435"/>
                  </a:lnTo>
                  <a:lnTo>
                    <a:pt x="258" y="438"/>
                  </a:lnTo>
                  <a:lnTo>
                    <a:pt x="258" y="440"/>
                  </a:lnTo>
                  <a:lnTo>
                    <a:pt x="258" y="440"/>
                  </a:lnTo>
                  <a:lnTo>
                    <a:pt x="260" y="440"/>
                  </a:lnTo>
                  <a:lnTo>
                    <a:pt x="260" y="440"/>
                  </a:lnTo>
                  <a:lnTo>
                    <a:pt x="260" y="440"/>
                  </a:lnTo>
                  <a:lnTo>
                    <a:pt x="260" y="438"/>
                  </a:lnTo>
                  <a:lnTo>
                    <a:pt x="260" y="438"/>
                  </a:lnTo>
                  <a:lnTo>
                    <a:pt x="260" y="438"/>
                  </a:lnTo>
                  <a:lnTo>
                    <a:pt x="260" y="438"/>
                  </a:lnTo>
                  <a:lnTo>
                    <a:pt x="260" y="438"/>
                  </a:lnTo>
                  <a:lnTo>
                    <a:pt x="263" y="438"/>
                  </a:lnTo>
                  <a:lnTo>
                    <a:pt x="263" y="440"/>
                  </a:lnTo>
                  <a:lnTo>
                    <a:pt x="263" y="440"/>
                  </a:lnTo>
                  <a:lnTo>
                    <a:pt x="260" y="440"/>
                  </a:lnTo>
                  <a:lnTo>
                    <a:pt x="260" y="442"/>
                  </a:lnTo>
                  <a:lnTo>
                    <a:pt x="258" y="442"/>
                  </a:lnTo>
                  <a:lnTo>
                    <a:pt x="258" y="442"/>
                  </a:lnTo>
                  <a:lnTo>
                    <a:pt x="258" y="442"/>
                  </a:lnTo>
                  <a:lnTo>
                    <a:pt x="258" y="445"/>
                  </a:lnTo>
                  <a:lnTo>
                    <a:pt x="258" y="445"/>
                  </a:lnTo>
                  <a:lnTo>
                    <a:pt x="258" y="447"/>
                  </a:lnTo>
                  <a:lnTo>
                    <a:pt x="258" y="447"/>
                  </a:lnTo>
                  <a:lnTo>
                    <a:pt x="258" y="447"/>
                  </a:lnTo>
                  <a:lnTo>
                    <a:pt x="258" y="447"/>
                  </a:lnTo>
                  <a:lnTo>
                    <a:pt x="258" y="447"/>
                  </a:lnTo>
                  <a:lnTo>
                    <a:pt x="260" y="447"/>
                  </a:lnTo>
                  <a:lnTo>
                    <a:pt x="260" y="447"/>
                  </a:lnTo>
                  <a:lnTo>
                    <a:pt x="260" y="447"/>
                  </a:lnTo>
                  <a:lnTo>
                    <a:pt x="263" y="447"/>
                  </a:lnTo>
                  <a:lnTo>
                    <a:pt x="263" y="447"/>
                  </a:lnTo>
                  <a:lnTo>
                    <a:pt x="268" y="449"/>
                  </a:lnTo>
                  <a:lnTo>
                    <a:pt x="270" y="449"/>
                  </a:lnTo>
                  <a:lnTo>
                    <a:pt x="272" y="452"/>
                  </a:lnTo>
                  <a:lnTo>
                    <a:pt x="272" y="452"/>
                  </a:lnTo>
                  <a:lnTo>
                    <a:pt x="272" y="454"/>
                  </a:lnTo>
                  <a:lnTo>
                    <a:pt x="272" y="454"/>
                  </a:lnTo>
                  <a:lnTo>
                    <a:pt x="272" y="454"/>
                  </a:lnTo>
                  <a:lnTo>
                    <a:pt x="272" y="454"/>
                  </a:lnTo>
                  <a:lnTo>
                    <a:pt x="275" y="454"/>
                  </a:lnTo>
                  <a:lnTo>
                    <a:pt x="275" y="454"/>
                  </a:lnTo>
                  <a:lnTo>
                    <a:pt x="275" y="454"/>
                  </a:lnTo>
                  <a:lnTo>
                    <a:pt x="275" y="454"/>
                  </a:lnTo>
                  <a:lnTo>
                    <a:pt x="272" y="452"/>
                  </a:lnTo>
                  <a:lnTo>
                    <a:pt x="272" y="447"/>
                  </a:lnTo>
                  <a:lnTo>
                    <a:pt x="272" y="447"/>
                  </a:lnTo>
                  <a:lnTo>
                    <a:pt x="275" y="447"/>
                  </a:lnTo>
                  <a:lnTo>
                    <a:pt x="275" y="447"/>
                  </a:lnTo>
                  <a:lnTo>
                    <a:pt x="275" y="445"/>
                  </a:lnTo>
                  <a:lnTo>
                    <a:pt x="275" y="447"/>
                  </a:lnTo>
                  <a:lnTo>
                    <a:pt x="275" y="447"/>
                  </a:lnTo>
                  <a:lnTo>
                    <a:pt x="277" y="447"/>
                  </a:lnTo>
                  <a:lnTo>
                    <a:pt x="277" y="449"/>
                  </a:lnTo>
                  <a:lnTo>
                    <a:pt x="277" y="449"/>
                  </a:lnTo>
                  <a:lnTo>
                    <a:pt x="277" y="449"/>
                  </a:lnTo>
                  <a:lnTo>
                    <a:pt x="282" y="454"/>
                  </a:lnTo>
                  <a:lnTo>
                    <a:pt x="284" y="456"/>
                  </a:lnTo>
                  <a:lnTo>
                    <a:pt x="284" y="459"/>
                  </a:lnTo>
                  <a:lnTo>
                    <a:pt x="284" y="464"/>
                  </a:lnTo>
                  <a:lnTo>
                    <a:pt x="284" y="464"/>
                  </a:lnTo>
                  <a:lnTo>
                    <a:pt x="287" y="466"/>
                  </a:lnTo>
                  <a:lnTo>
                    <a:pt x="291" y="471"/>
                  </a:lnTo>
                  <a:lnTo>
                    <a:pt x="291" y="471"/>
                  </a:lnTo>
                  <a:lnTo>
                    <a:pt x="291" y="473"/>
                  </a:lnTo>
                  <a:lnTo>
                    <a:pt x="291" y="475"/>
                  </a:lnTo>
                  <a:lnTo>
                    <a:pt x="291" y="475"/>
                  </a:lnTo>
                  <a:lnTo>
                    <a:pt x="291" y="475"/>
                  </a:lnTo>
                  <a:lnTo>
                    <a:pt x="291" y="475"/>
                  </a:lnTo>
                  <a:lnTo>
                    <a:pt x="291" y="473"/>
                  </a:lnTo>
                  <a:lnTo>
                    <a:pt x="291" y="471"/>
                  </a:lnTo>
                  <a:lnTo>
                    <a:pt x="289" y="468"/>
                  </a:lnTo>
                  <a:lnTo>
                    <a:pt x="287" y="464"/>
                  </a:lnTo>
                  <a:lnTo>
                    <a:pt x="284" y="459"/>
                  </a:lnTo>
                  <a:lnTo>
                    <a:pt x="284" y="456"/>
                  </a:lnTo>
                  <a:lnTo>
                    <a:pt x="284" y="456"/>
                  </a:lnTo>
                  <a:lnTo>
                    <a:pt x="284" y="454"/>
                  </a:lnTo>
                  <a:lnTo>
                    <a:pt x="282" y="454"/>
                  </a:lnTo>
                  <a:lnTo>
                    <a:pt x="279" y="449"/>
                  </a:lnTo>
                  <a:lnTo>
                    <a:pt x="279" y="447"/>
                  </a:lnTo>
                  <a:lnTo>
                    <a:pt x="282" y="440"/>
                  </a:lnTo>
                  <a:lnTo>
                    <a:pt x="282" y="438"/>
                  </a:lnTo>
                  <a:lnTo>
                    <a:pt x="282" y="438"/>
                  </a:lnTo>
                  <a:lnTo>
                    <a:pt x="284" y="435"/>
                  </a:lnTo>
                  <a:lnTo>
                    <a:pt x="284" y="435"/>
                  </a:lnTo>
                  <a:lnTo>
                    <a:pt x="284" y="435"/>
                  </a:lnTo>
                  <a:lnTo>
                    <a:pt x="284" y="435"/>
                  </a:lnTo>
                  <a:lnTo>
                    <a:pt x="282" y="433"/>
                  </a:lnTo>
                  <a:lnTo>
                    <a:pt x="282" y="433"/>
                  </a:lnTo>
                  <a:lnTo>
                    <a:pt x="279" y="433"/>
                  </a:lnTo>
                  <a:lnTo>
                    <a:pt x="279" y="430"/>
                  </a:lnTo>
                  <a:lnTo>
                    <a:pt x="279" y="430"/>
                  </a:lnTo>
                  <a:lnTo>
                    <a:pt x="279" y="430"/>
                  </a:lnTo>
                  <a:lnTo>
                    <a:pt x="279" y="430"/>
                  </a:lnTo>
                  <a:lnTo>
                    <a:pt x="279" y="428"/>
                  </a:lnTo>
                  <a:lnTo>
                    <a:pt x="275" y="426"/>
                  </a:lnTo>
                  <a:lnTo>
                    <a:pt x="272" y="423"/>
                  </a:lnTo>
                  <a:lnTo>
                    <a:pt x="270" y="423"/>
                  </a:lnTo>
                  <a:lnTo>
                    <a:pt x="270" y="423"/>
                  </a:lnTo>
                  <a:lnTo>
                    <a:pt x="270" y="423"/>
                  </a:lnTo>
                  <a:lnTo>
                    <a:pt x="268" y="421"/>
                  </a:lnTo>
                  <a:lnTo>
                    <a:pt x="268" y="421"/>
                  </a:lnTo>
                  <a:lnTo>
                    <a:pt x="268" y="419"/>
                  </a:lnTo>
                  <a:lnTo>
                    <a:pt x="270" y="419"/>
                  </a:lnTo>
                  <a:lnTo>
                    <a:pt x="270" y="419"/>
                  </a:lnTo>
                  <a:lnTo>
                    <a:pt x="270" y="419"/>
                  </a:lnTo>
                  <a:lnTo>
                    <a:pt x="270" y="416"/>
                  </a:lnTo>
                  <a:lnTo>
                    <a:pt x="270" y="416"/>
                  </a:lnTo>
                  <a:lnTo>
                    <a:pt x="270" y="414"/>
                  </a:lnTo>
                  <a:lnTo>
                    <a:pt x="270" y="414"/>
                  </a:lnTo>
                  <a:lnTo>
                    <a:pt x="270" y="414"/>
                  </a:lnTo>
                  <a:lnTo>
                    <a:pt x="270" y="414"/>
                  </a:lnTo>
                  <a:lnTo>
                    <a:pt x="270" y="412"/>
                  </a:lnTo>
                  <a:lnTo>
                    <a:pt x="268" y="412"/>
                  </a:lnTo>
                  <a:lnTo>
                    <a:pt x="268" y="409"/>
                  </a:lnTo>
                  <a:lnTo>
                    <a:pt x="268" y="409"/>
                  </a:lnTo>
                  <a:lnTo>
                    <a:pt x="268" y="409"/>
                  </a:lnTo>
                  <a:lnTo>
                    <a:pt x="268" y="407"/>
                  </a:lnTo>
                  <a:lnTo>
                    <a:pt x="268" y="407"/>
                  </a:lnTo>
                  <a:lnTo>
                    <a:pt x="268" y="407"/>
                  </a:lnTo>
                  <a:lnTo>
                    <a:pt x="268" y="407"/>
                  </a:lnTo>
                  <a:lnTo>
                    <a:pt x="268" y="407"/>
                  </a:lnTo>
                  <a:lnTo>
                    <a:pt x="268" y="407"/>
                  </a:lnTo>
                  <a:lnTo>
                    <a:pt x="268" y="404"/>
                  </a:lnTo>
                  <a:lnTo>
                    <a:pt x="268" y="404"/>
                  </a:lnTo>
                  <a:lnTo>
                    <a:pt x="268" y="404"/>
                  </a:lnTo>
                  <a:lnTo>
                    <a:pt x="270" y="404"/>
                  </a:lnTo>
                  <a:lnTo>
                    <a:pt x="270" y="404"/>
                  </a:lnTo>
                  <a:lnTo>
                    <a:pt x="270" y="404"/>
                  </a:lnTo>
                  <a:lnTo>
                    <a:pt x="270" y="404"/>
                  </a:lnTo>
                  <a:lnTo>
                    <a:pt x="268" y="404"/>
                  </a:lnTo>
                  <a:lnTo>
                    <a:pt x="268" y="402"/>
                  </a:lnTo>
                  <a:lnTo>
                    <a:pt x="268" y="402"/>
                  </a:lnTo>
                  <a:lnTo>
                    <a:pt x="265" y="400"/>
                  </a:lnTo>
                  <a:lnTo>
                    <a:pt x="263" y="397"/>
                  </a:lnTo>
                  <a:lnTo>
                    <a:pt x="260" y="390"/>
                  </a:lnTo>
                  <a:lnTo>
                    <a:pt x="260" y="390"/>
                  </a:lnTo>
                  <a:lnTo>
                    <a:pt x="260" y="385"/>
                  </a:lnTo>
                  <a:lnTo>
                    <a:pt x="260" y="383"/>
                  </a:lnTo>
                  <a:lnTo>
                    <a:pt x="260" y="378"/>
                  </a:lnTo>
                  <a:lnTo>
                    <a:pt x="260" y="378"/>
                  </a:lnTo>
                  <a:lnTo>
                    <a:pt x="260" y="378"/>
                  </a:lnTo>
                  <a:lnTo>
                    <a:pt x="260" y="376"/>
                  </a:lnTo>
                  <a:lnTo>
                    <a:pt x="260" y="376"/>
                  </a:lnTo>
                  <a:lnTo>
                    <a:pt x="260" y="376"/>
                  </a:lnTo>
                  <a:lnTo>
                    <a:pt x="260" y="376"/>
                  </a:lnTo>
                  <a:lnTo>
                    <a:pt x="260" y="374"/>
                  </a:lnTo>
                  <a:lnTo>
                    <a:pt x="263" y="374"/>
                  </a:lnTo>
                  <a:lnTo>
                    <a:pt x="268" y="374"/>
                  </a:lnTo>
                  <a:lnTo>
                    <a:pt x="270" y="374"/>
                  </a:lnTo>
                  <a:lnTo>
                    <a:pt x="272" y="374"/>
                  </a:lnTo>
                  <a:lnTo>
                    <a:pt x="275" y="371"/>
                  </a:lnTo>
                  <a:lnTo>
                    <a:pt x="275" y="371"/>
                  </a:lnTo>
                  <a:lnTo>
                    <a:pt x="272" y="371"/>
                  </a:lnTo>
                  <a:lnTo>
                    <a:pt x="272" y="369"/>
                  </a:lnTo>
                  <a:lnTo>
                    <a:pt x="272" y="369"/>
                  </a:lnTo>
                  <a:lnTo>
                    <a:pt x="275" y="367"/>
                  </a:lnTo>
                  <a:lnTo>
                    <a:pt x="279" y="364"/>
                  </a:lnTo>
                  <a:lnTo>
                    <a:pt x="279" y="364"/>
                  </a:lnTo>
                  <a:lnTo>
                    <a:pt x="279" y="362"/>
                  </a:lnTo>
                  <a:lnTo>
                    <a:pt x="279" y="362"/>
                  </a:lnTo>
                  <a:lnTo>
                    <a:pt x="279" y="362"/>
                  </a:lnTo>
                  <a:lnTo>
                    <a:pt x="282" y="362"/>
                  </a:lnTo>
                  <a:lnTo>
                    <a:pt x="282" y="359"/>
                  </a:lnTo>
                  <a:lnTo>
                    <a:pt x="282" y="359"/>
                  </a:lnTo>
                  <a:lnTo>
                    <a:pt x="284" y="355"/>
                  </a:lnTo>
                  <a:lnTo>
                    <a:pt x="284" y="355"/>
                  </a:lnTo>
                  <a:lnTo>
                    <a:pt x="284" y="352"/>
                  </a:lnTo>
                  <a:lnTo>
                    <a:pt x="289" y="350"/>
                  </a:lnTo>
                  <a:lnTo>
                    <a:pt x="289" y="350"/>
                  </a:lnTo>
                  <a:lnTo>
                    <a:pt x="289" y="348"/>
                  </a:lnTo>
                  <a:lnTo>
                    <a:pt x="289" y="348"/>
                  </a:lnTo>
                  <a:lnTo>
                    <a:pt x="289" y="348"/>
                  </a:lnTo>
                  <a:lnTo>
                    <a:pt x="289" y="345"/>
                  </a:lnTo>
                  <a:lnTo>
                    <a:pt x="291" y="345"/>
                  </a:lnTo>
                  <a:lnTo>
                    <a:pt x="291" y="343"/>
                  </a:lnTo>
                  <a:lnTo>
                    <a:pt x="291" y="343"/>
                  </a:lnTo>
                  <a:lnTo>
                    <a:pt x="291" y="343"/>
                  </a:lnTo>
                  <a:lnTo>
                    <a:pt x="291" y="341"/>
                  </a:lnTo>
                  <a:lnTo>
                    <a:pt x="291" y="341"/>
                  </a:lnTo>
                  <a:lnTo>
                    <a:pt x="294" y="341"/>
                  </a:lnTo>
                  <a:lnTo>
                    <a:pt x="294" y="341"/>
                  </a:lnTo>
                  <a:lnTo>
                    <a:pt x="296" y="338"/>
                  </a:lnTo>
                  <a:lnTo>
                    <a:pt x="296" y="338"/>
                  </a:lnTo>
                  <a:lnTo>
                    <a:pt x="296" y="338"/>
                  </a:lnTo>
                  <a:lnTo>
                    <a:pt x="301" y="336"/>
                  </a:lnTo>
                  <a:lnTo>
                    <a:pt x="303" y="333"/>
                  </a:lnTo>
                  <a:lnTo>
                    <a:pt x="303" y="333"/>
                  </a:lnTo>
                  <a:lnTo>
                    <a:pt x="305" y="333"/>
                  </a:lnTo>
                  <a:lnTo>
                    <a:pt x="308" y="333"/>
                  </a:lnTo>
                  <a:lnTo>
                    <a:pt x="310" y="331"/>
                  </a:lnTo>
                  <a:lnTo>
                    <a:pt x="315" y="331"/>
                  </a:lnTo>
                  <a:lnTo>
                    <a:pt x="315" y="331"/>
                  </a:lnTo>
                  <a:lnTo>
                    <a:pt x="315" y="331"/>
                  </a:lnTo>
                  <a:lnTo>
                    <a:pt x="317" y="331"/>
                  </a:lnTo>
                  <a:lnTo>
                    <a:pt x="317" y="331"/>
                  </a:lnTo>
                  <a:lnTo>
                    <a:pt x="317" y="331"/>
                  </a:lnTo>
                  <a:lnTo>
                    <a:pt x="320" y="331"/>
                  </a:lnTo>
                  <a:lnTo>
                    <a:pt x="320" y="331"/>
                  </a:lnTo>
                  <a:lnTo>
                    <a:pt x="320" y="331"/>
                  </a:lnTo>
                  <a:lnTo>
                    <a:pt x="320" y="331"/>
                  </a:lnTo>
                  <a:lnTo>
                    <a:pt x="322" y="329"/>
                  </a:lnTo>
                  <a:lnTo>
                    <a:pt x="324" y="329"/>
                  </a:lnTo>
                  <a:lnTo>
                    <a:pt x="324" y="329"/>
                  </a:lnTo>
                  <a:lnTo>
                    <a:pt x="327" y="329"/>
                  </a:lnTo>
                  <a:lnTo>
                    <a:pt x="327" y="329"/>
                  </a:lnTo>
                  <a:lnTo>
                    <a:pt x="327" y="329"/>
                  </a:lnTo>
                  <a:lnTo>
                    <a:pt x="329" y="329"/>
                  </a:lnTo>
                  <a:lnTo>
                    <a:pt x="329" y="329"/>
                  </a:lnTo>
                  <a:lnTo>
                    <a:pt x="329" y="326"/>
                  </a:lnTo>
                  <a:lnTo>
                    <a:pt x="329" y="326"/>
                  </a:lnTo>
                  <a:lnTo>
                    <a:pt x="329" y="326"/>
                  </a:lnTo>
                  <a:lnTo>
                    <a:pt x="329" y="326"/>
                  </a:lnTo>
                  <a:lnTo>
                    <a:pt x="331" y="326"/>
                  </a:lnTo>
                  <a:lnTo>
                    <a:pt x="331" y="326"/>
                  </a:lnTo>
                  <a:lnTo>
                    <a:pt x="331" y="329"/>
                  </a:lnTo>
                  <a:lnTo>
                    <a:pt x="331" y="329"/>
                  </a:lnTo>
                  <a:lnTo>
                    <a:pt x="331" y="329"/>
                  </a:lnTo>
                  <a:lnTo>
                    <a:pt x="331" y="329"/>
                  </a:lnTo>
                  <a:lnTo>
                    <a:pt x="331" y="331"/>
                  </a:lnTo>
                  <a:lnTo>
                    <a:pt x="334" y="331"/>
                  </a:lnTo>
                  <a:lnTo>
                    <a:pt x="336" y="331"/>
                  </a:lnTo>
                  <a:lnTo>
                    <a:pt x="339" y="331"/>
                  </a:lnTo>
                  <a:lnTo>
                    <a:pt x="339" y="331"/>
                  </a:lnTo>
                  <a:lnTo>
                    <a:pt x="339" y="331"/>
                  </a:lnTo>
                  <a:lnTo>
                    <a:pt x="339" y="331"/>
                  </a:lnTo>
                  <a:lnTo>
                    <a:pt x="341" y="331"/>
                  </a:lnTo>
                  <a:lnTo>
                    <a:pt x="341" y="331"/>
                  </a:lnTo>
                  <a:lnTo>
                    <a:pt x="341" y="331"/>
                  </a:lnTo>
                  <a:lnTo>
                    <a:pt x="341" y="331"/>
                  </a:lnTo>
                  <a:lnTo>
                    <a:pt x="343" y="333"/>
                  </a:lnTo>
                  <a:lnTo>
                    <a:pt x="343" y="331"/>
                  </a:lnTo>
                  <a:lnTo>
                    <a:pt x="343" y="331"/>
                  </a:lnTo>
                  <a:lnTo>
                    <a:pt x="343" y="331"/>
                  </a:lnTo>
                  <a:lnTo>
                    <a:pt x="343" y="331"/>
                  </a:lnTo>
                  <a:lnTo>
                    <a:pt x="348" y="331"/>
                  </a:lnTo>
                  <a:lnTo>
                    <a:pt x="348" y="331"/>
                  </a:lnTo>
                  <a:lnTo>
                    <a:pt x="350" y="331"/>
                  </a:lnTo>
                  <a:lnTo>
                    <a:pt x="350" y="331"/>
                  </a:lnTo>
                  <a:lnTo>
                    <a:pt x="350" y="331"/>
                  </a:lnTo>
                  <a:lnTo>
                    <a:pt x="353" y="331"/>
                  </a:lnTo>
                  <a:lnTo>
                    <a:pt x="355" y="331"/>
                  </a:lnTo>
                  <a:lnTo>
                    <a:pt x="355" y="331"/>
                  </a:lnTo>
                  <a:lnTo>
                    <a:pt x="355" y="331"/>
                  </a:lnTo>
                  <a:lnTo>
                    <a:pt x="355" y="331"/>
                  </a:lnTo>
                  <a:lnTo>
                    <a:pt x="355" y="331"/>
                  </a:lnTo>
                  <a:lnTo>
                    <a:pt x="355" y="331"/>
                  </a:lnTo>
                  <a:lnTo>
                    <a:pt x="357" y="329"/>
                  </a:lnTo>
                  <a:lnTo>
                    <a:pt x="357" y="329"/>
                  </a:lnTo>
                  <a:lnTo>
                    <a:pt x="357" y="329"/>
                  </a:lnTo>
                  <a:lnTo>
                    <a:pt x="357" y="329"/>
                  </a:lnTo>
                  <a:lnTo>
                    <a:pt x="357" y="329"/>
                  </a:lnTo>
                  <a:lnTo>
                    <a:pt x="357" y="329"/>
                  </a:lnTo>
                  <a:lnTo>
                    <a:pt x="357" y="331"/>
                  </a:lnTo>
                  <a:lnTo>
                    <a:pt x="360" y="331"/>
                  </a:lnTo>
                  <a:lnTo>
                    <a:pt x="360" y="331"/>
                  </a:lnTo>
                  <a:lnTo>
                    <a:pt x="360" y="329"/>
                  </a:lnTo>
                  <a:lnTo>
                    <a:pt x="362" y="329"/>
                  </a:lnTo>
                  <a:lnTo>
                    <a:pt x="362" y="329"/>
                  </a:lnTo>
                  <a:lnTo>
                    <a:pt x="365" y="331"/>
                  </a:lnTo>
                  <a:lnTo>
                    <a:pt x="372" y="331"/>
                  </a:lnTo>
                  <a:lnTo>
                    <a:pt x="372" y="331"/>
                  </a:lnTo>
                  <a:lnTo>
                    <a:pt x="372" y="331"/>
                  </a:lnTo>
                  <a:lnTo>
                    <a:pt x="372" y="331"/>
                  </a:lnTo>
                  <a:lnTo>
                    <a:pt x="372" y="331"/>
                  </a:lnTo>
                  <a:lnTo>
                    <a:pt x="372" y="331"/>
                  </a:lnTo>
                  <a:lnTo>
                    <a:pt x="374" y="331"/>
                  </a:lnTo>
                  <a:lnTo>
                    <a:pt x="374" y="331"/>
                  </a:lnTo>
                  <a:lnTo>
                    <a:pt x="374" y="331"/>
                  </a:lnTo>
                  <a:lnTo>
                    <a:pt x="374" y="331"/>
                  </a:lnTo>
                  <a:lnTo>
                    <a:pt x="376" y="331"/>
                  </a:lnTo>
                  <a:lnTo>
                    <a:pt x="376" y="331"/>
                  </a:lnTo>
                  <a:lnTo>
                    <a:pt x="379" y="331"/>
                  </a:lnTo>
                  <a:lnTo>
                    <a:pt x="379" y="331"/>
                  </a:lnTo>
                  <a:lnTo>
                    <a:pt x="379" y="329"/>
                  </a:lnTo>
                  <a:lnTo>
                    <a:pt x="379" y="329"/>
                  </a:lnTo>
                  <a:lnTo>
                    <a:pt x="381" y="329"/>
                  </a:lnTo>
                  <a:lnTo>
                    <a:pt x="381" y="329"/>
                  </a:lnTo>
                  <a:lnTo>
                    <a:pt x="383" y="329"/>
                  </a:lnTo>
                  <a:lnTo>
                    <a:pt x="383" y="329"/>
                  </a:lnTo>
                  <a:lnTo>
                    <a:pt x="383" y="329"/>
                  </a:lnTo>
                  <a:lnTo>
                    <a:pt x="383" y="326"/>
                  </a:lnTo>
                  <a:lnTo>
                    <a:pt x="383" y="326"/>
                  </a:lnTo>
                  <a:lnTo>
                    <a:pt x="386" y="329"/>
                  </a:lnTo>
                  <a:lnTo>
                    <a:pt x="386" y="329"/>
                  </a:lnTo>
                  <a:lnTo>
                    <a:pt x="386" y="329"/>
                  </a:lnTo>
                  <a:lnTo>
                    <a:pt x="386" y="329"/>
                  </a:lnTo>
                  <a:lnTo>
                    <a:pt x="388" y="326"/>
                  </a:lnTo>
                  <a:lnTo>
                    <a:pt x="388" y="326"/>
                  </a:lnTo>
                  <a:lnTo>
                    <a:pt x="391" y="326"/>
                  </a:lnTo>
                  <a:lnTo>
                    <a:pt x="391" y="329"/>
                  </a:lnTo>
                  <a:lnTo>
                    <a:pt x="391" y="329"/>
                  </a:lnTo>
                  <a:lnTo>
                    <a:pt x="391" y="329"/>
                  </a:lnTo>
                  <a:lnTo>
                    <a:pt x="393" y="329"/>
                  </a:lnTo>
                  <a:lnTo>
                    <a:pt x="393" y="329"/>
                  </a:lnTo>
                  <a:lnTo>
                    <a:pt x="393" y="329"/>
                  </a:lnTo>
                  <a:lnTo>
                    <a:pt x="393" y="329"/>
                  </a:lnTo>
                  <a:lnTo>
                    <a:pt x="395" y="329"/>
                  </a:lnTo>
                  <a:lnTo>
                    <a:pt x="395" y="329"/>
                  </a:lnTo>
                  <a:lnTo>
                    <a:pt x="395" y="329"/>
                  </a:lnTo>
                  <a:lnTo>
                    <a:pt x="398" y="329"/>
                  </a:lnTo>
                  <a:lnTo>
                    <a:pt x="400" y="331"/>
                  </a:lnTo>
                  <a:lnTo>
                    <a:pt x="400" y="331"/>
                  </a:lnTo>
                  <a:lnTo>
                    <a:pt x="400" y="331"/>
                  </a:lnTo>
                  <a:lnTo>
                    <a:pt x="400" y="333"/>
                  </a:lnTo>
                  <a:lnTo>
                    <a:pt x="400" y="333"/>
                  </a:lnTo>
                  <a:lnTo>
                    <a:pt x="400" y="338"/>
                  </a:lnTo>
                  <a:lnTo>
                    <a:pt x="402" y="338"/>
                  </a:lnTo>
                  <a:lnTo>
                    <a:pt x="402" y="338"/>
                  </a:lnTo>
                  <a:lnTo>
                    <a:pt x="405" y="338"/>
                  </a:lnTo>
                  <a:lnTo>
                    <a:pt x="407" y="336"/>
                  </a:lnTo>
                  <a:lnTo>
                    <a:pt x="409" y="333"/>
                  </a:lnTo>
                  <a:lnTo>
                    <a:pt x="409" y="331"/>
                  </a:lnTo>
                  <a:lnTo>
                    <a:pt x="412" y="331"/>
                  </a:lnTo>
                  <a:lnTo>
                    <a:pt x="414" y="331"/>
                  </a:lnTo>
                  <a:lnTo>
                    <a:pt x="414" y="331"/>
                  </a:lnTo>
                  <a:lnTo>
                    <a:pt x="414" y="331"/>
                  </a:lnTo>
                  <a:lnTo>
                    <a:pt x="417" y="329"/>
                  </a:lnTo>
                  <a:lnTo>
                    <a:pt x="417" y="329"/>
                  </a:lnTo>
                  <a:lnTo>
                    <a:pt x="417" y="329"/>
                  </a:lnTo>
                  <a:lnTo>
                    <a:pt x="417" y="329"/>
                  </a:lnTo>
                  <a:lnTo>
                    <a:pt x="419" y="331"/>
                  </a:lnTo>
                  <a:lnTo>
                    <a:pt x="419" y="329"/>
                  </a:lnTo>
                  <a:lnTo>
                    <a:pt x="419" y="329"/>
                  </a:lnTo>
                  <a:lnTo>
                    <a:pt x="419" y="329"/>
                  </a:lnTo>
                  <a:lnTo>
                    <a:pt x="421" y="329"/>
                  </a:lnTo>
                  <a:lnTo>
                    <a:pt x="421" y="329"/>
                  </a:lnTo>
                  <a:lnTo>
                    <a:pt x="421" y="329"/>
                  </a:lnTo>
                  <a:lnTo>
                    <a:pt x="424" y="326"/>
                  </a:lnTo>
                  <a:lnTo>
                    <a:pt x="424" y="326"/>
                  </a:lnTo>
                  <a:lnTo>
                    <a:pt x="424" y="326"/>
                  </a:lnTo>
                  <a:lnTo>
                    <a:pt x="424" y="324"/>
                  </a:lnTo>
                  <a:lnTo>
                    <a:pt x="424" y="324"/>
                  </a:lnTo>
                  <a:lnTo>
                    <a:pt x="426" y="322"/>
                  </a:lnTo>
                  <a:lnTo>
                    <a:pt x="426" y="319"/>
                  </a:lnTo>
                  <a:lnTo>
                    <a:pt x="428" y="319"/>
                  </a:lnTo>
                  <a:lnTo>
                    <a:pt x="426" y="314"/>
                  </a:lnTo>
                  <a:lnTo>
                    <a:pt x="426" y="314"/>
                  </a:lnTo>
                  <a:lnTo>
                    <a:pt x="426" y="312"/>
                  </a:lnTo>
                  <a:lnTo>
                    <a:pt x="426" y="310"/>
                  </a:lnTo>
                  <a:lnTo>
                    <a:pt x="426" y="310"/>
                  </a:lnTo>
                  <a:lnTo>
                    <a:pt x="426" y="307"/>
                  </a:lnTo>
                  <a:lnTo>
                    <a:pt x="426" y="307"/>
                  </a:lnTo>
                  <a:lnTo>
                    <a:pt x="426" y="305"/>
                  </a:lnTo>
                  <a:lnTo>
                    <a:pt x="426" y="305"/>
                  </a:lnTo>
                  <a:lnTo>
                    <a:pt x="428" y="305"/>
                  </a:lnTo>
                  <a:lnTo>
                    <a:pt x="428" y="305"/>
                  </a:lnTo>
                  <a:lnTo>
                    <a:pt x="428" y="305"/>
                  </a:lnTo>
                  <a:lnTo>
                    <a:pt x="428" y="305"/>
                  </a:lnTo>
                  <a:lnTo>
                    <a:pt x="428" y="303"/>
                  </a:lnTo>
                  <a:lnTo>
                    <a:pt x="428" y="303"/>
                  </a:lnTo>
                  <a:lnTo>
                    <a:pt x="428" y="303"/>
                  </a:lnTo>
                  <a:lnTo>
                    <a:pt x="428" y="303"/>
                  </a:lnTo>
                  <a:lnTo>
                    <a:pt x="428" y="303"/>
                  </a:lnTo>
                  <a:lnTo>
                    <a:pt x="428" y="303"/>
                  </a:lnTo>
                  <a:lnTo>
                    <a:pt x="428" y="300"/>
                  </a:lnTo>
                  <a:lnTo>
                    <a:pt x="428" y="300"/>
                  </a:lnTo>
                  <a:lnTo>
                    <a:pt x="431" y="298"/>
                  </a:lnTo>
                  <a:lnTo>
                    <a:pt x="431" y="298"/>
                  </a:lnTo>
                  <a:lnTo>
                    <a:pt x="431" y="298"/>
                  </a:lnTo>
                  <a:lnTo>
                    <a:pt x="431" y="298"/>
                  </a:lnTo>
                  <a:lnTo>
                    <a:pt x="431" y="298"/>
                  </a:lnTo>
                  <a:lnTo>
                    <a:pt x="428" y="296"/>
                  </a:lnTo>
                  <a:lnTo>
                    <a:pt x="428" y="293"/>
                  </a:lnTo>
                  <a:lnTo>
                    <a:pt x="428" y="293"/>
                  </a:lnTo>
                  <a:lnTo>
                    <a:pt x="428" y="293"/>
                  </a:lnTo>
                  <a:lnTo>
                    <a:pt x="428" y="293"/>
                  </a:lnTo>
                  <a:lnTo>
                    <a:pt x="428" y="293"/>
                  </a:lnTo>
                  <a:lnTo>
                    <a:pt x="426" y="293"/>
                  </a:lnTo>
                  <a:lnTo>
                    <a:pt x="426" y="293"/>
                  </a:lnTo>
                  <a:lnTo>
                    <a:pt x="426" y="291"/>
                  </a:lnTo>
                  <a:lnTo>
                    <a:pt x="424" y="291"/>
                  </a:lnTo>
                  <a:lnTo>
                    <a:pt x="424" y="291"/>
                  </a:lnTo>
                  <a:lnTo>
                    <a:pt x="424" y="288"/>
                  </a:lnTo>
                  <a:lnTo>
                    <a:pt x="424" y="288"/>
                  </a:lnTo>
                  <a:lnTo>
                    <a:pt x="424" y="288"/>
                  </a:lnTo>
                  <a:lnTo>
                    <a:pt x="424" y="286"/>
                  </a:lnTo>
                  <a:lnTo>
                    <a:pt x="426" y="284"/>
                  </a:lnTo>
                  <a:lnTo>
                    <a:pt x="428" y="284"/>
                  </a:lnTo>
                  <a:lnTo>
                    <a:pt x="431" y="281"/>
                  </a:lnTo>
                  <a:lnTo>
                    <a:pt x="431" y="281"/>
                  </a:lnTo>
                  <a:lnTo>
                    <a:pt x="431" y="281"/>
                  </a:lnTo>
                  <a:lnTo>
                    <a:pt x="431" y="279"/>
                  </a:lnTo>
                  <a:lnTo>
                    <a:pt x="431" y="279"/>
                  </a:lnTo>
                  <a:lnTo>
                    <a:pt x="428" y="279"/>
                  </a:lnTo>
                  <a:lnTo>
                    <a:pt x="428" y="279"/>
                  </a:lnTo>
                  <a:lnTo>
                    <a:pt x="426" y="279"/>
                  </a:lnTo>
                  <a:lnTo>
                    <a:pt x="426" y="279"/>
                  </a:lnTo>
                  <a:lnTo>
                    <a:pt x="426" y="279"/>
                  </a:lnTo>
                  <a:lnTo>
                    <a:pt x="426" y="277"/>
                  </a:lnTo>
                  <a:lnTo>
                    <a:pt x="426" y="277"/>
                  </a:lnTo>
                  <a:lnTo>
                    <a:pt x="428" y="274"/>
                  </a:lnTo>
                  <a:lnTo>
                    <a:pt x="431" y="274"/>
                  </a:lnTo>
                  <a:lnTo>
                    <a:pt x="433" y="274"/>
                  </a:lnTo>
                  <a:lnTo>
                    <a:pt x="433" y="272"/>
                  </a:lnTo>
                  <a:lnTo>
                    <a:pt x="433" y="270"/>
                  </a:lnTo>
                  <a:lnTo>
                    <a:pt x="433" y="270"/>
                  </a:lnTo>
                  <a:lnTo>
                    <a:pt x="433" y="265"/>
                  </a:lnTo>
                  <a:lnTo>
                    <a:pt x="436" y="262"/>
                  </a:lnTo>
                  <a:lnTo>
                    <a:pt x="433" y="260"/>
                  </a:lnTo>
                  <a:close/>
                  <a:moveTo>
                    <a:pt x="140" y="580"/>
                  </a:moveTo>
                  <a:lnTo>
                    <a:pt x="142" y="580"/>
                  </a:lnTo>
                  <a:lnTo>
                    <a:pt x="142" y="580"/>
                  </a:lnTo>
                  <a:lnTo>
                    <a:pt x="145" y="582"/>
                  </a:lnTo>
                  <a:lnTo>
                    <a:pt x="142" y="577"/>
                  </a:lnTo>
                  <a:lnTo>
                    <a:pt x="142" y="575"/>
                  </a:lnTo>
                  <a:lnTo>
                    <a:pt x="140" y="575"/>
                  </a:lnTo>
                  <a:lnTo>
                    <a:pt x="140" y="575"/>
                  </a:lnTo>
                  <a:lnTo>
                    <a:pt x="140" y="575"/>
                  </a:lnTo>
                  <a:lnTo>
                    <a:pt x="140" y="575"/>
                  </a:lnTo>
                  <a:lnTo>
                    <a:pt x="137" y="575"/>
                  </a:lnTo>
                  <a:lnTo>
                    <a:pt x="137" y="575"/>
                  </a:lnTo>
                  <a:lnTo>
                    <a:pt x="137" y="575"/>
                  </a:lnTo>
                  <a:lnTo>
                    <a:pt x="137" y="575"/>
                  </a:lnTo>
                  <a:lnTo>
                    <a:pt x="137" y="577"/>
                  </a:lnTo>
                  <a:lnTo>
                    <a:pt x="137" y="577"/>
                  </a:lnTo>
                  <a:lnTo>
                    <a:pt x="137" y="577"/>
                  </a:lnTo>
                  <a:lnTo>
                    <a:pt x="140" y="580"/>
                  </a:lnTo>
                  <a:close/>
                  <a:moveTo>
                    <a:pt x="135" y="591"/>
                  </a:moveTo>
                  <a:lnTo>
                    <a:pt x="135" y="594"/>
                  </a:lnTo>
                  <a:lnTo>
                    <a:pt x="135" y="594"/>
                  </a:lnTo>
                  <a:lnTo>
                    <a:pt x="137" y="594"/>
                  </a:lnTo>
                  <a:lnTo>
                    <a:pt x="140" y="594"/>
                  </a:lnTo>
                  <a:lnTo>
                    <a:pt x="140" y="594"/>
                  </a:lnTo>
                  <a:lnTo>
                    <a:pt x="140" y="594"/>
                  </a:lnTo>
                  <a:lnTo>
                    <a:pt x="140" y="594"/>
                  </a:lnTo>
                  <a:lnTo>
                    <a:pt x="140" y="594"/>
                  </a:lnTo>
                  <a:lnTo>
                    <a:pt x="140" y="594"/>
                  </a:lnTo>
                  <a:lnTo>
                    <a:pt x="140" y="591"/>
                  </a:lnTo>
                  <a:lnTo>
                    <a:pt x="142" y="591"/>
                  </a:lnTo>
                  <a:lnTo>
                    <a:pt x="142" y="591"/>
                  </a:lnTo>
                  <a:lnTo>
                    <a:pt x="142" y="589"/>
                  </a:lnTo>
                  <a:lnTo>
                    <a:pt x="142" y="587"/>
                  </a:lnTo>
                  <a:lnTo>
                    <a:pt x="145" y="587"/>
                  </a:lnTo>
                  <a:lnTo>
                    <a:pt x="142" y="587"/>
                  </a:lnTo>
                  <a:lnTo>
                    <a:pt x="142" y="584"/>
                  </a:lnTo>
                  <a:lnTo>
                    <a:pt x="142" y="584"/>
                  </a:lnTo>
                  <a:lnTo>
                    <a:pt x="142" y="587"/>
                  </a:lnTo>
                  <a:lnTo>
                    <a:pt x="142" y="587"/>
                  </a:lnTo>
                  <a:lnTo>
                    <a:pt x="137" y="587"/>
                  </a:lnTo>
                  <a:lnTo>
                    <a:pt x="137" y="587"/>
                  </a:lnTo>
                  <a:lnTo>
                    <a:pt x="135" y="587"/>
                  </a:lnTo>
                  <a:lnTo>
                    <a:pt x="135" y="587"/>
                  </a:lnTo>
                  <a:lnTo>
                    <a:pt x="135" y="587"/>
                  </a:lnTo>
                  <a:lnTo>
                    <a:pt x="135" y="589"/>
                  </a:lnTo>
                  <a:lnTo>
                    <a:pt x="135" y="589"/>
                  </a:lnTo>
                  <a:lnTo>
                    <a:pt x="135" y="589"/>
                  </a:lnTo>
                  <a:lnTo>
                    <a:pt x="135" y="591"/>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15" name="Google Shape;815;p50"/>
            <p:cNvSpPr/>
            <p:nvPr/>
          </p:nvSpPr>
          <p:spPr>
            <a:xfrm>
              <a:off x="6701736" y="2088265"/>
              <a:ext cx="506104" cy="363801"/>
            </a:xfrm>
            <a:custGeom>
              <a:pathLst>
                <a:path extrusionOk="0" h="294" w="409">
                  <a:moveTo>
                    <a:pt x="407" y="244"/>
                  </a:moveTo>
                  <a:lnTo>
                    <a:pt x="407" y="244"/>
                  </a:lnTo>
                  <a:lnTo>
                    <a:pt x="404" y="239"/>
                  </a:lnTo>
                  <a:lnTo>
                    <a:pt x="402" y="239"/>
                  </a:lnTo>
                  <a:lnTo>
                    <a:pt x="397" y="237"/>
                  </a:lnTo>
                  <a:lnTo>
                    <a:pt x="397" y="235"/>
                  </a:lnTo>
                  <a:lnTo>
                    <a:pt x="395" y="232"/>
                  </a:lnTo>
                  <a:lnTo>
                    <a:pt x="395" y="230"/>
                  </a:lnTo>
                  <a:lnTo>
                    <a:pt x="395" y="230"/>
                  </a:lnTo>
                  <a:lnTo>
                    <a:pt x="395" y="228"/>
                  </a:lnTo>
                  <a:lnTo>
                    <a:pt x="395" y="228"/>
                  </a:lnTo>
                  <a:lnTo>
                    <a:pt x="397" y="228"/>
                  </a:lnTo>
                  <a:lnTo>
                    <a:pt x="397" y="225"/>
                  </a:lnTo>
                  <a:lnTo>
                    <a:pt x="397" y="225"/>
                  </a:lnTo>
                  <a:lnTo>
                    <a:pt x="397" y="225"/>
                  </a:lnTo>
                  <a:lnTo>
                    <a:pt x="397" y="225"/>
                  </a:lnTo>
                  <a:lnTo>
                    <a:pt x="397" y="223"/>
                  </a:lnTo>
                  <a:lnTo>
                    <a:pt x="400" y="223"/>
                  </a:lnTo>
                  <a:lnTo>
                    <a:pt x="400" y="223"/>
                  </a:lnTo>
                  <a:lnTo>
                    <a:pt x="400" y="220"/>
                  </a:lnTo>
                  <a:lnTo>
                    <a:pt x="397" y="220"/>
                  </a:lnTo>
                  <a:lnTo>
                    <a:pt x="395" y="218"/>
                  </a:lnTo>
                  <a:lnTo>
                    <a:pt x="395" y="218"/>
                  </a:lnTo>
                  <a:lnTo>
                    <a:pt x="395" y="218"/>
                  </a:lnTo>
                  <a:lnTo>
                    <a:pt x="395" y="216"/>
                  </a:lnTo>
                  <a:lnTo>
                    <a:pt x="395" y="216"/>
                  </a:lnTo>
                  <a:lnTo>
                    <a:pt x="395" y="216"/>
                  </a:lnTo>
                  <a:lnTo>
                    <a:pt x="397" y="216"/>
                  </a:lnTo>
                  <a:lnTo>
                    <a:pt x="397" y="213"/>
                  </a:lnTo>
                  <a:lnTo>
                    <a:pt x="395" y="213"/>
                  </a:lnTo>
                  <a:lnTo>
                    <a:pt x="395" y="213"/>
                  </a:lnTo>
                  <a:lnTo>
                    <a:pt x="395" y="213"/>
                  </a:lnTo>
                  <a:lnTo>
                    <a:pt x="395" y="213"/>
                  </a:lnTo>
                  <a:lnTo>
                    <a:pt x="395" y="211"/>
                  </a:lnTo>
                  <a:lnTo>
                    <a:pt x="395" y="206"/>
                  </a:lnTo>
                  <a:lnTo>
                    <a:pt x="395" y="206"/>
                  </a:lnTo>
                  <a:lnTo>
                    <a:pt x="390" y="204"/>
                  </a:lnTo>
                  <a:lnTo>
                    <a:pt x="390" y="202"/>
                  </a:lnTo>
                  <a:lnTo>
                    <a:pt x="388" y="194"/>
                  </a:lnTo>
                  <a:lnTo>
                    <a:pt x="388" y="187"/>
                  </a:lnTo>
                  <a:lnTo>
                    <a:pt x="388" y="185"/>
                  </a:lnTo>
                  <a:lnTo>
                    <a:pt x="390" y="185"/>
                  </a:lnTo>
                  <a:lnTo>
                    <a:pt x="392" y="183"/>
                  </a:lnTo>
                  <a:lnTo>
                    <a:pt x="392" y="183"/>
                  </a:lnTo>
                  <a:lnTo>
                    <a:pt x="392" y="180"/>
                  </a:lnTo>
                  <a:lnTo>
                    <a:pt x="392" y="178"/>
                  </a:lnTo>
                  <a:lnTo>
                    <a:pt x="392" y="178"/>
                  </a:lnTo>
                  <a:lnTo>
                    <a:pt x="392" y="175"/>
                  </a:lnTo>
                  <a:lnTo>
                    <a:pt x="392" y="175"/>
                  </a:lnTo>
                  <a:lnTo>
                    <a:pt x="392" y="175"/>
                  </a:lnTo>
                  <a:lnTo>
                    <a:pt x="390" y="175"/>
                  </a:lnTo>
                  <a:lnTo>
                    <a:pt x="390" y="175"/>
                  </a:lnTo>
                  <a:lnTo>
                    <a:pt x="390" y="173"/>
                  </a:lnTo>
                  <a:lnTo>
                    <a:pt x="390" y="173"/>
                  </a:lnTo>
                  <a:lnTo>
                    <a:pt x="390" y="173"/>
                  </a:lnTo>
                  <a:lnTo>
                    <a:pt x="390" y="173"/>
                  </a:lnTo>
                  <a:lnTo>
                    <a:pt x="390" y="173"/>
                  </a:lnTo>
                  <a:lnTo>
                    <a:pt x="388" y="173"/>
                  </a:lnTo>
                  <a:lnTo>
                    <a:pt x="388" y="171"/>
                  </a:lnTo>
                  <a:lnTo>
                    <a:pt x="385" y="173"/>
                  </a:lnTo>
                  <a:lnTo>
                    <a:pt x="385" y="171"/>
                  </a:lnTo>
                  <a:lnTo>
                    <a:pt x="383" y="171"/>
                  </a:lnTo>
                  <a:lnTo>
                    <a:pt x="383" y="171"/>
                  </a:lnTo>
                  <a:lnTo>
                    <a:pt x="383" y="168"/>
                  </a:lnTo>
                  <a:lnTo>
                    <a:pt x="374" y="166"/>
                  </a:lnTo>
                  <a:lnTo>
                    <a:pt x="366" y="161"/>
                  </a:lnTo>
                  <a:lnTo>
                    <a:pt x="364" y="161"/>
                  </a:lnTo>
                  <a:lnTo>
                    <a:pt x="362" y="164"/>
                  </a:lnTo>
                  <a:lnTo>
                    <a:pt x="359" y="164"/>
                  </a:lnTo>
                  <a:lnTo>
                    <a:pt x="359" y="164"/>
                  </a:lnTo>
                  <a:lnTo>
                    <a:pt x="355" y="161"/>
                  </a:lnTo>
                  <a:lnTo>
                    <a:pt x="355" y="161"/>
                  </a:lnTo>
                  <a:lnTo>
                    <a:pt x="355" y="164"/>
                  </a:lnTo>
                  <a:lnTo>
                    <a:pt x="352" y="164"/>
                  </a:lnTo>
                  <a:lnTo>
                    <a:pt x="352" y="164"/>
                  </a:lnTo>
                  <a:lnTo>
                    <a:pt x="352" y="164"/>
                  </a:lnTo>
                  <a:lnTo>
                    <a:pt x="352" y="166"/>
                  </a:lnTo>
                  <a:lnTo>
                    <a:pt x="352" y="166"/>
                  </a:lnTo>
                  <a:lnTo>
                    <a:pt x="350" y="166"/>
                  </a:lnTo>
                  <a:lnTo>
                    <a:pt x="350" y="166"/>
                  </a:lnTo>
                  <a:lnTo>
                    <a:pt x="350" y="168"/>
                  </a:lnTo>
                  <a:lnTo>
                    <a:pt x="350" y="168"/>
                  </a:lnTo>
                  <a:lnTo>
                    <a:pt x="352" y="171"/>
                  </a:lnTo>
                  <a:lnTo>
                    <a:pt x="350" y="171"/>
                  </a:lnTo>
                  <a:lnTo>
                    <a:pt x="350" y="171"/>
                  </a:lnTo>
                  <a:lnTo>
                    <a:pt x="345" y="171"/>
                  </a:lnTo>
                  <a:lnTo>
                    <a:pt x="345" y="171"/>
                  </a:lnTo>
                  <a:lnTo>
                    <a:pt x="343" y="168"/>
                  </a:lnTo>
                  <a:lnTo>
                    <a:pt x="340" y="168"/>
                  </a:lnTo>
                  <a:lnTo>
                    <a:pt x="340" y="168"/>
                  </a:lnTo>
                  <a:lnTo>
                    <a:pt x="338" y="168"/>
                  </a:lnTo>
                  <a:lnTo>
                    <a:pt x="338" y="166"/>
                  </a:lnTo>
                  <a:lnTo>
                    <a:pt x="338" y="166"/>
                  </a:lnTo>
                  <a:lnTo>
                    <a:pt x="336" y="164"/>
                  </a:lnTo>
                  <a:lnTo>
                    <a:pt x="336" y="161"/>
                  </a:lnTo>
                  <a:lnTo>
                    <a:pt x="336" y="159"/>
                  </a:lnTo>
                  <a:lnTo>
                    <a:pt x="333" y="157"/>
                  </a:lnTo>
                  <a:lnTo>
                    <a:pt x="336" y="154"/>
                  </a:lnTo>
                  <a:lnTo>
                    <a:pt x="333" y="154"/>
                  </a:lnTo>
                  <a:lnTo>
                    <a:pt x="333" y="152"/>
                  </a:lnTo>
                  <a:lnTo>
                    <a:pt x="333" y="152"/>
                  </a:lnTo>
                  <a:lnTo>
                    <a:pt x="331" y="149"/>
                  </a:lnTo>
                  <a:lnTo>
                    <a:pt x="331" y="149"/>
                  </a:lnTo>
                  <a:lnTo>
                    <a:pt x="331" y="147"/>
                  </a:lnTo>
                  <a:lnTo>
                    <a:pt x="333" y="147"/>
                  </a:lnTo>
                  <a:lnTo>
                    <a:pt x="333" y="145"/>
                  </a:lnTo>
                  <a:lnTo>
                    <a:pt x="336" y="145"/>
                  </a:lnTo>
                  <a:lnTo>
                    <a:pt x="338" y="145"/>
                  </a:lnTo>
                  <a:lnTo>
                    <a:pt x="338" y="145"/>
                  </a:lnTo>
                  <a:lnTo>
                    <a:pt x="338" y="145"/>
                  </a:lnTo>
                  <a:lnTo>
                    <a:pt x="340" y="142"/>
                  </a:lnTo>
                  <a:lnTo>
                    <a:pt x="338" y="142"/>
                  </a:lnTo>
                  <a:lnTo>
                    <a:pt x="338" y="140"/>
                  </a:lnTo>
                  <a:lnTo>
                    <a:pt x="338" y="140"/>
                  </a:lnTo>
                  <a:lnTo>
                    <a:pt x="336" y="138"/>
                  </a:lnTo>
                  <a:lnTo>
                    <a:pt x="333" y="135"/>
                  </a:lnTo>
                  <a:lnTo>
                    <a:pt x="333" y="135"/>
                  </a:lnTo>
                  <a:lnTo>
                    <a:pt x="333" y="133"/>
                  </a:lnTo>
                  <a:lnTo>
                    <a:pt x="331" y="131"/>
                  </a:lnTo>
                  <a:lnTo>
                    <a:pt x="331" y="131"/>
                  </a:lnTo>
                  <a:lnTo>
                    <a:pt x="329" y="128"/>
                  </a:lnTo>
                  <a:lnTo>
                    <a:pt x="329" y="126"/>
                  </a:lnTo>
                  <a:lnTo>
                    <a:pt x="329" y="123"/>
                  </a:lnTo>
                  <a:lnTo>
                    <a:pt x="329" y="121"/>
                  </a:lnTo>
                  <a:lnTo>
                    <a:pt x="329" y="116"/>
                  </a:lnTo>
                  <a:lnTo>
                    <a:pt x="329" y="116"/>
                  </a:lnTo>
                  <a:lnTo>
                    <a:pt x="329" y="114"/>
                  </a:lnTo>
                  <a:lnTo>
                    <a:pt x="329" y="112"/>
                  </a:lnTo>
                  <a:lnTo>
                    <a:pt x="329" y="109"/>
                  </a:lnTo>
                  <a:lnTo>
                    <a:pt x="329" y="109"/>
                  </a:lnTo>
                  <a:lnTo>
                    <a:pt x="324" y="109"/>
                  </a:lnTo>
                  <a:lnTo>
                    <a:pt x="321" y="109"/>
                  </a:lnTo>
                  <a:lnTo>
                    <a:pt x="314" y="109"/>
                  </a:lnTo>
                  <a:lnTo>
                    <a:pt x="314" y="112"/>
                  </a:lnTo>
                  <a:lnTo>
                    <a:pt x="314" y="112"/>
                  </a:lnTo>
                  <a:lnTo>
                    <a:pt x="314" y="114"/>
                  </a:lnTo>
                  <a:lnTo>
                    <a:pt x="312" y="114"/>
                  </a:lnTo>
                  <a:lnTo>
                    <a:pt x="310" y="114"/>
                  </a:lnTo>
                  <a:lnTo>
                    <a:pt x="305" y="116"/>
                  </a:lnTo>
                  <a:lnTo>
                    <a:pt x="303" y="116"/>
                  </a:lnTo>
                  <a:lnTo>
                    <a:pt x="300" y="116"/>
                  </a:lnTo>
                  <a:lnTo>
                    <a:pt x="300" y="116"/>
                  </a:lnTo>
                  <a:lnTo>
                    <a:pt x="300" y="114"/>
                  </a:lnTo>
                  <a:lnTo>
                    <a:pt x="300" y="114"/>
                  </a:lnTo>
                  <a:lnTo>
                    <a:pt x="295" y="116"/>
                  </a:lnTo>
                  <a:lnTo>
                    <a:pt x="295" y="116"/>
                  </a:lnTo>
                  <a:lnTo>
                    <a:pt x="295" y="116"/>
                  </a:lnTo>
                  <a:lnTo>
                    <a:pt x="291" y="116"/>
                  </a:lnTo>
                  <a:lnTo>
                    <a:pt x="291" y="116"/>
                  </a:lnTo>
                  <a:lnTo>
                    <a:pt x="288" y="116"/>
                  </a:lnTo>
                  <a:lnTo>
                    <a:pt x="288" y="116"/>
                  </a:lnTo>
                  <a:lnTo>
                    <a:pt x="277" y="114"/>
                  </a:lnTo>
                  <a:lnTo>
                    <a:pt x="277" y="114"/>
                  </a:lnTo>
                  <a:lnTo>
                    <a:pt x="277" y="114"/>
                  </a:lnTo>
                  <a:lnTo>
                    <a:pt x="274" y="114"/>
                  </a:lnTo>
                  <a:lnTo>
                    <a:pt x="274" y="116"/>
                  </a:lnTo>
                  <a:lnTo>
                    <a:pt x="274" y="116"/>
                  </a:lnTo>
                  <a:lnTo>
                    <a:pt x="272" y="116"/>
                  </a:lnTo>
                  <a:lnTo>
                    <a:pt x="272" y="114"/>
                  </a:lnTo>
                  <a:lnTo>
                    <a:pt x="272" y="114"/>
                  </a:lnTo>
                  <a:lnTo>
                    <a:pt x="269" y="114"/>
                  </a:lnTo>
                  <a:lnTo>
                    <a:pt x="269" y="116"/>
                  </a:lnTo>
                  <a:lnTo>
                    <a:pt x="267" y="116"/>
                  </a:lnTo>
                  <a:lnTo>
                    <a:pt x="267" y="116"/>
                  </a:lnTo>
                  <a:lnTo>
                    <a:pt x="265" y="116"/>
                  </a:lnTo>
                  <a:lnTo>
                    <a:pt x="265" y="116"/>
                  </a:lnTo>
                  <a:lnTo>
                    <a:pt x="262" y="116"/>
                  </a:lnTo>
                  <a:lnTo>
                    <a:pt x="260" y="116"/>
                  </a:lnTo>
                  <a:lnTo>
                    <a:pt x="260" y="119"/>
                  </a:lnTo>
                  <a:lnTo>
                    <a:pt x="260" y="119"/>
                  </a:lnTo>
                  <a:lnTo>
                    <a:pt x="258" y="123"/>
                  </a:lnTo>
                  <a:lnTo>
                    <a:pt x="255" y="128"/>
                  </a:lnTo>
                  <a:lnTo>
                    <a:pt x="255" y="128"/>
                  </a:lnTo>
                  <a:lnTo>
                    <a:pt x="255" y="128"/>
                  </a:lnTo>
                  <a:lnTo>
                    <a:pt x="255" y="126"/>
                  </a:lnTo>
                  <a:lnTo>
                    <a:pt x="255" y="126"/>
                  </a:lnTo>
                  <a:lnTo>
                    <a:pt x="255" y="126"/>
                  </a:lnTo>
                  <a:lnTo>
                    <a:pt x="255" y="123"/>
                  </a:lnTo>
                  <a:lnTo>
                    <a:pt x="255" y="123"/>
                  </a:lnTo>
                  <a:lnTo>
                    <a:pt x="253" y="123"/>
                  </a:lnTo>
                  <a:lnTo>
                    <a:pt x="253" y="123"/>
                  </a:lnTo>
                  <a:lnTo>
                    <a:pt x="253" y="123"/>
                  </a:lnTo>
                  <a:lnTo>
                    <a:pt x="251" y="121"/>
                  </a:lnTo>
                  <a:lnTo>
                    <a:pt x="248" y="121"/>
                  </a:lnTo>
                  <a:lnTo>
                    <a:pt x="248" y="121"/>
                  </a:lnTo>
                  <a:lnTo>
                    <a:pt x="248" y="119"/>
                  </a:lnTo>
                  <a:lnTo>
                    <a:pt x="248" y="116"/>
                  </a:lnTo>
                  <a:lnTo>
                    <a:pt x="248" y="116"/>
                  </a:lnTo>
                  <a:lnTo>
                    <a:pt x="246" y="114"/>
                  </a:lnTo>
                  <a:lnTo>
                    <a:pt x="246" y="116"/>
                  </a:lnTo>
                  <a:lnTo>
                    <a:pt x="243" y="116"/>
                  </a:lnTo>
                  <a:lnTo>
                    <a:pt x="241" y="116"/>
                  </a:lnTo>
                  <a:lnTo>
                    <a:pt x="241" y="116"/>
                  </a:lnTo>
                  <a:lnTo>
                    <a:pt x="236" y="121"/>
                  </a:lnTo>
                  <a:lnTo>
                    <a:pt x="234" y="121"/>
                  </a:lnTo>
                  <a:lnTo>
                    <a:pt x="232" y="121"/>
                  </a:lnTo>
                  <a:lnTo>
                    <a:pt x="232" y="121"/>
                  </a:lnTo>
                  <a:lnTo>
                    <a:pt x="229" y="121"/>
                  </a:lnTo>
                  <a:lnTo>
                    <a:pt x="229" y="119"/>
                  </a:lnTo>
                  <a:lnTo>
                    <a:pt x="229" y="119"/>
                  </a:lnTo>
                  <a:lnTo>
                    <a:pt x="229" y="116"/>
                  </a:lnTo>
                  <a:lnTo>
                    <a:pt x="229" y="116"/>
                  </a:lnTo>
                  <a:lnTo>
                    <a:pt x="229" y="116"/>
                  </a:lnTo>
                  <a:lnTo>
                    <a:pt x="232" y="114"/>
                  </a:lnTo>
                  <a:lnTo>
                    <a:pt x="232" y="114"/>
                  </a:lnTo>
                  <a:lnTo>
                    <a:pt x="232" y="112"/>
                  </a:lnTo>
                  <a:lnTo>
                    <a:pt x="229" y="109"/>
                  </a:lnTo>
                  <a:lnTo>
                    <a:pt x="229" y="109"/>
                  </a:lnTo>
                  <a:lnTo>
                    <a:pt x="229" y="109"/>
                  </a:lnTo>
                  <a:lnTo>
                    <a:pt x="222" y="109"/>
                  </a:lnTo>
                  <a:lnTo>
                    <a:pt x="220" y="109"/>
                  </a:lnTo>
                  <a:lnTo>
                    <a:pt x="217" y="109"/>
                  </a:lnTo>
                  <a:lnTo>
                    <a:pt x="217" y="107"/>
                  </a:lnTo>
                  <a:lnTo>
                    <a:pt x="217" y="104"/>
                  </a:lnTo>
                  <a:lnTo>
                    <a:pt x="220" y="104"/>
                  </a:lnTo>
                  <a:lnTo>
                    <a:pt x="220" y="102"/>
                  </a:lnTo>
                  <a:lnTo>
                    <a:pt x="220" y="102"/>
                  </a:lnTo>
                  <a:lnTo>
                    <a:pt x="217" y="100"/>
                  </a:lnTo>
                  <a:lnTo>
                    <a:pt x="217" y="100"/>
                  </a:lnTo>
                  <a:lnTo>
                    <a:pt x="217" y="100"/>
                  </a:lnTo>
                  <a:lnTo>
                    <a:pt x="215" y="100"/>
                  </a:lnTo>
                  <a:lnTo>
                    <a:pt x="215" y="100"/>
                  </a:lnTo>
                  <a:lnTo>
                    <a:pt x="213" y="100"/>
                  </a:lnTo>
                  <a:lnTo>
                    <a:pt x="210" y="100"/>
                  </a:lnTo>
                  <a:lnTo>
                    <a:pt x="210" y="100"/>
                  </a:lnTo>
                  <a:lnTo>
                    <a:pt x="210" y="100"/>
                  </a:lnTo>
                  <a:lnTo>
                    <a:pt x="210" y="102"/>
                  </a:lnTo>
                  <a:lnTo>
                    <a:pt x="208" y="102"/>
                  </a:lnTo>
                  <a:lnTo>
                    <a:pt x="208" y="102"/>
                  </a:lnTo>
                  <a:lnTo>
                    <a:pt x="206" y="102"/>
                  </a:lnTo>
                  <a:lnTo>
                    <a:pt x="206" y="104"/>
                  </a:lnTo>
                  <a:lnTo>
                    <a:pt x="203" y="104"/>
                  </a:lnTo>
                  <a:lnTo>
                    <a:pt x="203" y="104"/>
                  </a:lnTo>
                  <a:lnTo>
                    <a:pt x="201" y="104"/>
                  </a:lnTo>
                  <a:lnTo>
                    <a:pt x="198" y="104"/>
                  </a:lnTo>
                  <a:lnTo>
                    <a:pt x="196" y="104"/>
                  </a:lnTo>
                  <a:lnTo>
                    <a:pt x="194" y="107"/>
                  </a:lnTo>
                  <a:lnTo>
                    <a:pt x="194" y="109"/>
                  </a:lnTo>
                  <a:lnTo>
                    <a:pt x="194" y="112"/>
                  </a:lnTo>
                  <a:lnTo>
                    <a:pt x="191" y="112"/>
                  </a:lnTo>
                  <a:lnTo>
                    <a:pt x="189" y="114"/>
                  </a:lnTo>
                  <a:lnTo>
                    <a:pt x="189" y="114"/>
                  </a:lnTo>
                  <a:lnTo>
                    <a:pt x="187" y="112"/>
                  </a:lnTo>
                  <a:lnTo>
                    <a:pt x="187" y="112"/>
                  </a:lnTo>
                  <a:lnTo>
                    <a:pt x="184" y="112"/>
                  </a:lnTo>
                  <a:lnTo>
                    <a:pt x="184" y="114"/>
                  </a:lnTo>
                  <a:lnTo>
                    <a:pt x="184" y="114"/>
                  </a:lnTo>
                  <a:lnTo>
                    <a:pt x="184" y="114"/>
                  </a:lnTo>
                  <a:lnTo>
                    <a:pt x="182" y="114"/>
                  </a:lnTo>
                  <a:lnTo>
                    <a:pt x="182" y="114"/>
                  </a:lnTo>
                  <a:lnTo>
                    <a:pt x="180" y="114"/>
                  </a:lnTo>
                  <a:lnTo>
                    <a:pt x="180" y="114"/>
                  </a:lnTo>
                  <a:lnTo>
                    <a:pt x="177" y="114"/>
                  </a:lnTo>
                  <a:lnTo>
                    <a:pt x="177" y="114"/>
                  </a:lnTo>
                  <a:lnTo>
                    <a:pt x="175" y="112"/>
                  </a:lnTo>
                  <a:lnTo>
                    <a:pt x="175" y="112"/>
                  </a:lnTo>
                  <a:lnTo>
                    <a:pt x="175" y="109"/>
                  </a:lnTo>
                  <a:lnTo>
                    <a:pt x="175" y="109"/>
                  </a:lnTo>
                  <a:lnTo>
                    <a:pt x="175" y="109"/>
                  </a:lnTo>
                  <a:lnTo>
                    <a:pt x="175" y="107"/>
                  </a:lnTo>
                  <a:lnTo>
                    <a:pt x="175" y="107"/>
                  </a:lnTo>
                  <a:lnTo>
                    <a:pt x="172" y="107"/>
                  </a:lnTo>
                  <a:lnTo>
                    <a:pt x="172" y="107"/>
                  </a:lnTo>
                  <a:lnTo>
                    <a:pt x="172" y="107"/>
                  </a:lnTo>
                  <a:lnTo>
                    <a:pt x="172" y="107"/>
                  </a:lnTo>
                  <a:lnTo>
                    <a:pt x="172" y="104"/>
                  </a:lnTo>
                  <a:lnTo>
                    <a:pt x="172" y="102"/>
                  </a:lnTo>
                  <a:lnTo>
                    <a:pt x="170" y="102"/>
                  </a:lnTo>
                  <a:lnTo>
                    <a:pt x="170" y="100"/>
                  </a:lnTo>
                  <a:lnTo>
                    <a:pt x="168" y="102"/>
                  </a:lnTo>
                  <a:lnTo>
                    <a:pt x="165" y="102"/>
                  </a:lnTo>
                  <a:lnTo>
                    <a:pt x="165" y="100"/>
                  </a:lnTo>
                  <a:lnTo>
                    <a:pt x="165" y="100"/>
                  </a:lnTo>
                  <a:lnTo>
                    <a:pt x="163" y="100"/>
                  </a:lnTo>
                  <a:lnTo>
                    <a:pt x="163" y="100"/>
                  </a:lnTo>
                  <a:lnTo>
                    <a:pt x="161" y="100"/>
                  </a:lnTo>
                  <a:lnTo>
                    <a:pt x="161" y="100"/>
                  </a:lnTo>
                  <a:lnTo>
                    <a:pt x="161" y="100"/>
                  </a:lnTo>
                  <a:lnTo>
                    <a:pt x="161" y="100"/>
                  </a:lnTo>
                  <a:lnTo>
                    <a:pt x="158" y="102"/>
                  </a:lnTo>
                  <a:lnTo>
                    <a:pt x="158" y="102"/>
                  </a:lnTo>
                  <a:lnTo>
                    <a:pt x="158" y="102"/>
                  </a:lnTo>
                  <a:lnTo>
                    <a:pt x="158" y="102"/>
                  </a:lnTo>
                  <a:lnTo>
                    <a:pt x="156" y="102"/>
                  </a:lnTo>
                  <a:lnTo>
                    <a:pt x="156" y="102"/>
                  </a:lnTo>
                  <a:lnTo>
                    <a:pt x="151" y="104"/>
                  </a:lnTo>
                  <a:lnTo>
                    <a:pt x="151" y="104"/>
                  </a:lnTo>
                  <a:lnTo>
                    <a:pt x="149" y="104"/>
                  </a:lnTo>
                  <a:lnTo>
                    <a:pt x="149" y="104"/>
                  </a:lnTo>
                  <a:lnTo>
                    <a:pt x="151" y="102"/>
                  </a:lnTo>
                  <a:lnTo>
                    <a:pt x="151" y="100"/>
                  </a:lnTo>
                  <a:lnTo>
                    <a:pt x="149" y="100"/>
                  </a:lnTo>
                  <a:lnTo>
                    <a:pt x="149" y="97"/>
                  </a:lnTo>
                  <a:lnTo>
                    <a:pt x="149" y="100"/>
                  </a:lnTo>
                  <a:lnTo>
                    <a:pt x="146" y="102"/>
                  </a:lnTo>
                  <a:lnTo>
                    <a:pt x="146" y="102"/>
                  </a:lnTo>
                  <a:lnTo>
                    <a:pt x="146" y="102"/>
                  </a:lnTo>
                  <a:lnTo>
                    <a:pt x="144" y="102"/>
                  </a:lnTo>
                  <a:lnTo>
                    <a:pt x="144" y="102"/>
                  </a:lnTo>
                  <a:lnTo>
                    <a:pt x="142" y="102"/>
                  </a:lnTo>
                  <a:lnTo>
                    <a:pt x="142" y="102"/>
                  </a:lnTo>
                  <a:lnTo>
                    <a:pt x="139" y="102"/>
                  </a:lnTo>
                  <a:lnTo>
                    <a:pt x="139" y="102"/>
                  </a:lnTo>
                  <a:lnTo>
                    <a:pt x="139" y="104"/>
                  </a:lnTo>
                  <a:lnTo>
                    <a:pt x="137" y="104"/>
                  </a:lnTo>
                  <a:lnTo>
                    <a:pt x="137" y="102"/>
                  </a:lnTo>
                  <a:lnTo>
                    <a:pt x="135" y="102"/>
                  </a:lnTo>
                  <a:lnTo>
                    <a:pt x="130" y="104"/>
                  </a:lnTo>
                  <a:lnTo>
                    <a:pt x="128" y="102"/>
                  </a:lnTo>
                  <a:lnTo>
                    <a:pt x="125" y="102"/>
                  </a:lnTo>
                  <a:lnTo>
                    <a:pt x="123" y="102"/>
                  </a:lnTo>
                  <a:lnTo>
                    <a:pt x="123" y="102"/>
                  </a:lnTo>
                  <a:lnTo>
                    <a:pt x="118" y="102"/>
                  </a:lnTo>
                  <a:lnTo>
                    <a:pt x="116" y="102"/>
                  </a:lnTo>
                  <a:lnTo>
                    <a:pt x="113" y="102"/>
                  </a:lnTo>
                  <a:lnTo>
                    <a:pt x="113" y="104"/>
                  </a:lnTo>
                  <a:lnTo>
                    <a:pt x="113" y="104"/>
                  </a:lnTo>
                  <a:lnTo>
                    <a:pt x="111" y="104"/>
                  </a:lnTo>
                  <a:lnTo>
                    <a:pt x="111" y="104"/>
                  </a:lnTo>
                  <a:lnTo>
                    <a:pt x="109" y="104"/>
                  </a:lnTo>
                  <a:lnTo>
                    <a:pt x="106" y="104"/>
                  </a:lnTo>
                  <a:lnTo>
                    <a:pt x="106" y="102"/>
                  </a:lnTo>
                  <a:lnTo>
                    <a:pt x="106" y="102"/>
                  </a:lnTo>
                  <a:lnTo>
                    <a:pt x="104" y="102"/>
                  </a:lnTo>
                  <a:lnTo>
                    <a:pt x="104" y="104"/>
                  </a:lnTo>
                  <a:lnTo>
                    <a:pt x="104" y="104"/>
                  </a:lnTo>
                  <a:lnTo>
                    <a:pt x="104" y="104"/>
                  </a:lnTo>
                  <a:lnTo>
                    <a:pt x="102" y="104"/>
                  </a:lnTo>
                  <a:lnTo>
                    <a:pt x="102" y="104"/>
                  </a:lnTo>
                  <a:lnTo>
                    <a:pt x="102" y="95"/>
                  </a:lnTo>
                  <a:lnTo>
                    <a:pt x="102" y="95"/>
                  </a:lnTo>
                  <a:lnTo>
                    <a:pt x="102" y="93"/>
                  </a:lnTo>
                  <a:lnTo>
                    <a:pt x="102" y="93"/>
                  </a:lnTo>
                  <a:lnTo>
                    <a:pt x="99" y="90"/>
                  </a:lnTo>
                  <a:lnTo>
                    <a:pt x="99" y="90"/>
                  </a:lnTo>
                  <a:lnTo>
                    <a:pt x="99" y="90"/>
                  </a:lnTo>
                  <a:lnTo>
                    <a:pt x="99" y="86"/>
                  </a:lnTo>
                  <a:lnTo>
                    <a:pt x="99" y="83"/>
                  </a:lnTo>
                  <a:lnTo>
                    <a:pt x="102" y="76"/>
                  </a:lnTo>
                  <a:lnTo>
                    <a:pt x="102" y="74"/>
                  </a:lnTo>
                  <a:lnTo>
                    <a:pt x="104" y="74"/>
                  </a:lnTo>
                  <a:lnTo>
                    <a:pt x="104" y="74"/>
                  </a:lnTo>
                  <a:lnTo>
                    <a:pt x="104" y="74"/>
                  </a:lnTo>
                  <a:lnTo>
                    <a:pt x="104" y="74"/>
                  </a:lnTo>
                  <a:lnTo>
                    <a:pt x="106" y="76"/>
                  </a:lnTo>
                  <a:lnTo>
                    <a:pt x="109" y="78"/>
                  </a:lnTo>
                  <a:lnTo>
                    <a:pt x="113" y="78"/>
                  </a:lnTo>
                  <a:lnTo>
                    <a:pt x="113" y="76"/>
                  </a:lnTo>
                  <a:lnTo>
                    <a:pt x="111" y="74"/>
                  </a:lnTo>
                  <a:lnTo>
                    <a:pt x="111" y="74"/>
                  </a:lnTo>
                  <a:lnTo>
                    <a:pt x="111" y="74"/>
                  </a:lnTo>
                  <a:lnTo>
                    <a:pt x="111" y="74"/>
                  </a:lnTo>
                  <a:lnTo>
                    <a:pt x="111" y="74"/>
                  </a:lnTo>
                  <a:lnTo>
                    <a:pt x="111" y="71"/>
                  </a:lnTo>
                  <a:lnTo>
                    <a:pt x="111" y="69"/>
                  </a:lnTo>
                  <a:lnTo>
                    <a:pt x="111" y="67"/>
                  </a:lnTo>
                  <a:lnTo>
                    <a:pt x="113" y="67"/>
                  </a:lnTo>
                  <a:lnTo>
                    <a:pt x="113" y="64"/>
                  </a:lnTo>
                  <a:lnTo>
                    <a:pt x="113" y="64"/>
                  </a:lnTo>
                  <a:lnTo>
                    <a:pt x="113" y="64"/>
                  </a:lnTo>
                  <a:lnTo>
                    <a:pt x="113" y="64"/>
                  </a:lnTo>
                  <a:lnTo>
                    <a:pt x="116" y="64"/>
                  </a:lnTo>
                  <a:lnTo>
                    <a:pt x="116" y="64"/>
                  </a:lnTo>
                  <a:lnTo>
                    <a:pt x="116" y="64"/>
                  </a:lnTo>
                  <a:lnTo>
                    <a:pt x="116" y="64"/>
                  </a:lnTo>
                  <a:lnTo>
                    <a:pt x="137" y="57"/>
                  </a:lnTo>
                  <a:lnTo>
                    <a:pt x="139" y="57"/>
                  </a:lnTo>
                  <a:lnTo>
                    <a:pt x="146" y="62"/>
                  </a:lnTo>
                  <a:lnTo>
                    <a:pt x="149" y="64"/>
                  </a:lnTo>
                  <a:lnTo>
                    <a:pt x="151" y="64"/>
                  </a:lnTo>
                  <a:lnTo>
                    <a:pt x="151" y="64"/>
                  </a:lnTo>
                  <a:lnTo>
                    <a:pt x="154" y="64"/>
                  </a:lnTo>
                  <a:lnTo>
                    <a:pt x="154" y="64"/>
                  </a:lnTo>
                  <a:lnTo>
                    <a:pt x="154" y="67"/>
                  </a:lnTo>
                  <a:lnTo>
                    <a:pt x="156" y="67"/>
                  </a:lnTo>
                  <a:lnTo>
                    <a:pt x="156" y="67"/>
                  </a:lnTo>
                  <a:lnTo>
                    <a:pt x="158" y="67"/>
                  </a:lnTo>
                  <a:lnTo>
                    <a:pt x="161" y="69"/>
                  </a:lnTo>
                  <a:lnTo>
                    <a:pt x="163" y="69"/>
                  </a:lnTo>
                  <a:lnTo>
                    <a:pt x="165" y="69"/>
                  </a:lnTo>
                  <a:lnTo>
                    <a:pt x="165" y="69"/>
                  </a:lnTo>
                  <a:lnTo>
                    <a:pt x="168" y="71"/>
                  </a:lnTo>
                  <a:lnTo>
                    <a:pt x="165" y="74"/>
                  </a:lnTo>
                  <a:lnTo>
                    <a:pt x="165" y="74"/>
                  </a:lnTo>
                  <a:lnTo>
                    <a:pt x="165" y="74"/>
                  </a:lnTo>
                  <a:lnTo>
                    <a:pt x="163" y="74"/>
                  </a:lnTo>
                  <a:lnTo>
                    <a:pt x="163" y="76"/>
                  </a:lnTo>
                  <a:lnTo>
                    <a:pt x="163" y="76"/>
                  </a:lnTo>
                  <a:lnTo>
                    <a:pt x="163" y="78"/>
                  </a:lnTo>
                  <a:lnTo>
                    <a:pt x="163" y="78"/>
                  </a:lnTo>
                  <a:lnTo>
                    <a:pt x="163" y="78"/>
                  </a:lnTo>
                  <a:lnTo>
                    <a:pt x="165" y="78"/>
                  </a:lnTo>
                  <a:lnTo>
                    <a:pt x="165" y="76"/>
                  </a:lnTo>
                  <a:lnTo>
                    <a:pt x="165" y="76"/>
                  </a:lnTo>
                  <a:lnTo>
                    <a:pt x="165" y="76"/>
                  </a:lnTo>
                  <a:lnTo>
                    <a:pt x="168" y="76"/>
                  </a:lnTo>
                  <a:lnTo>
                    <a:pt x="170" y="76"/>
                  </a:lnTo>
                  <a:lnTo>
                    <a:pt x="170" y="76"/>
                  </a:lnTo>
                  <a:lnTo>
                    <a:pt x="170" y="74"/>
                  </a:lnTo>
                  <a:lnTo>
                    <a:pt x="172" y="74"/>
                  </a:lnTo>
                  <a:lnTo>
                    <a:pt x="172" y="71"/>
                  </a:lnTo>
                  <a:lnTo>
                    <a:pt x="172" y="69"/>
                  </a:lnTo>
                  <a:lnTo>
                    <a:pt x="172" y="67"/>
                  </a:lnTo>
                  <a:lnTo>
                    <a:pt x="175" y="64"/>
                  </a:lnTo>
                  <a:lnTo>
                    <a:pt x="177" y="64"/>
                  </a:lnTo>
                  <a:lnTo>
                    <a:pt x="177" y="64"/>
                  </a:lnTo>
                  <a:lnTo>
                    <a:pt x="180" y="62"/>
                  </a:lnTo>
                  <a:lnTo>
                    <a:pt x="180" y="62"/>
                  </a:lnTo>
                  <a:lnTo>
                    <a:pt x="180" y="62"/>
                  </a:lnTo>
                  <a:lnTo>
                    <a:pt x="180" y="62"/>
                  </a:lnTo>
                  <a:lnTo>
                    <a:pt x="182" y="62"/>
                  </a:lnTo>
                  <a:lnTo>
                    <a:pt x="182" y="62"/>
                  </a:lnTo>
                  <a:lnTo>
                    <a:pt x="182" y="62"/>
                  </a:lnTo>
                  <a:lnTo>
                    <a:pt x="182" y="62"/>
                  </a:lnTo>
                  <a:lnTo>
                    <a:pt x="182" y="62"/>
                  </a:lnTo>
                  <a:lnTo>
                    <a:pt x="184" y="60"/>
                  </a:lnTo>
                  <a:lnTo>
                    <a:pt x="187" y="62"/>
                  </a:lnTo>
                  <a:lnTo>
                    <a:pt x="187" y="62"/>
                  </a:lnTo>
                  <a:lnTo>
                    <a:pt x="189" y="60"/>
                  </a:lnTo>
                  <a:lnTo>
                    <a:pt x="191" y="57"/>
                  </a:lnTo>
                  <a:lnTo>
                    <a:pt x="189" y="57"/>
                  </a:lnTo>
                  <a:lnTo>
                    <a:pt x="189" y="57"/>
                  </a:lnTo>
                  <a:lnTo>
                    <a:pt x="184" y="57"/>
                  </a:lnTo>
                  <a:lnTo>
                    <a:pt x="175" y="60"/>
                  </a:lnTo>
                  <a:lnTo>
                    <a:pt x="175" y="60"/>
                  </a:lnTo>
                  <a:lnTo>
                    <a:pt x="172" y="60"/>
                  </a:lnTo>
                  <a:lnTo>
                    <a:pt x="170" y="57"/>
                  </a:lnTo>
                  <a:lnTo>
                    <a:pt x="168" y="55"/>
                  </a:lnTo>
                  <a:lnTo>
                    <a:pt x="168" y="50"/>
                  </a:lnTo>
                  <a:lnTo>
                    <a:pt x="165" y="50"/>
                  </a:lnTo>
                  <a:lnTo>
                    <a:pt x="165" y="48"/>
                  </a:lnTo>
                  <a:lnTo>
                    <a:pt x="165" y="48"/>
                  </a:lnTo>
                  <a:lnTo>
                    <a:pt x="163" y="48"/>
                  </a:lnTo>
                  <a:lnTo>
                    <a:pt x="163" y="50"/>
                  </a:lnTo>
                  <a:lnTo>
                    <a:pt x="161" y="48"/>
                  </a:lnTo>
                  <a:lnTo>
                    <a:pt x="158" y="48"/>
                  </a:lnTo>
                  <a:lnTo>
                    <a:pt x="158" y="45"/>
                  </a:lnTo>
                  <a:lnTo>
                    <a:pt x="158" y="45"/>
                  </a:lnTo>
                  <a:lnTo>
                    <a:pt x="158" y="45"/>
                  </a:lnTo>
                  <a:lnTo>
                    <a:pt x="158" y="43"/>
                  </a:lnTo>
                  <a:lnTo>
                    <a:pt x="158" y="45"/>
                  </a:lnTo>
                  <a:lnTo>
                    <a:pt x="158" y="43"/>
                  </a:lnTo>
                  <a:lnTo>
                    <a:pt x="158" y="43"/>
                  </a:lnTo>
                  <a:lnTo>
                    <a:pt x="158" y="43"/>
                  </a:lnTo>
                  <a:lnTo>
                    <a:pt x="158" y="41"/>
                  </a:lnTo>
                  <a:lnTo>
                    <a:pt x="158" y="41"/>
                  </a:lnTo>
                  <a:lnTo>
                    <a:pt x="161" y="38"/>
                  </a:lnTo>
                  <a:lnTo>
                    <a:pt x="163" y="38"/>
                  </a:lnTo>
                  <a:lnTo>
                    <a:pt x="163" y="38"/>
                  </a:lnTo>
                  <a:lnTo>
                    <a:pt x="165" y="38"/>
                  </a:lnTo>
                  <a:lnTo>
                    <a:pt x="165" y="36"/>
                  </a:lnTo>
                  <a:lnTo>
                    <a:pt x="165" y="33"/>
                  </a:lnTo>
                  <a:lnTo>
                    <a:pt x="168" y="33"/>
                  </a:lnTo>
                  <a:lnTo>
                    <a:pt x="168" y="33"/>
                  </a:lnTo>
                  <a:lnTo>
                    <a:pt x="168" y="33"/>
                  </a:lnTo>
                  <a:lnTo>
                    <a:pt x="170" y="33"/>
                  </a:lnTo>
                  <a:lnTo>
                    <a:pt x="170" y="31"/>
                  </a:lnTo>
                  <a:lnTo>
                    <a:pt x="175" y="29"/>
                  </a:lnTo>
                  <a:lnTo>
                    <a:pt x="175" y="26"/>
                  </a:lnTo>
                  <a:lnTo>
                    <a:pt x="175" y="26"/>
                  </a:lnTo>
                  <a:lnTo>
                    <a:pt x="177" y="26"/>
                  </a:lnTo>
                  <a:lnTo>
                    <a:pt x="177" y="26"/>
                  </a:lnTo>
                  <a:lnTo>
                    <a:pt x="177" y="26"/>
                  </a:lnTo>
                  <a:lnTo>
                    <a:pt x="177" y="26"/>
                  </a:lnTo>
                  <a:lnTo>
                    <a:pt x="177" y="26"/>
                  </a:lnTo>
                  <a:lnTo>
                    <a:pt x="180" y="24"/>
                  </a:lnTo>
                  <a:lnTo>
                    <a:pt x="180" y="24"/>
                  </a:lnTo>
                  <a:lnTo>
                    <a:pt x="180" y="24"/>
                  </a:lnTo>
                  <a:lnTo>
                    <a:pt x="180" y="22"/>
                  </a:lnTo>
                  <a:lnTo>
                    <a:pt x="177" y="22"/>
                  </a:lnTo>
                  <a:lnTo>
                    <a:pt x="172" y="19"/>
                  </a:lnTo>
                  <a:lnTo>
                    <a:pt x="172" y="19"/>
                  </a:lnTo>
                  <a:lnTo>
                    <a:pt x="172" y="17"/>
                  </a:lnTo>
                  <a:lnTo>
                    <a:pt x="172" y="17"/>
                  </a:lnTo>
                  <a:lnTo>
                    <a:pt x="172" y="17"/>
                  </a:lnTo>
                  <a:lnTo>
                    <a:pt x="175" y="17"/>
                  </a:lnTo>
                  <a:lnTo>
                    <a:pt x="175" y="19"/>
                  </a:lnTo>
                  <a:lnTo>
                    <a:pt x="175" y="17"/>
                  </a:lnTo>
                  <a:lnTo>
                    <a:pt x="175" y="17"/>
                  </a:lnTo>
                  <a:lnTo>
                    <a:pt x="165" y="5"/>
                  </a:lnTo>
                  <a:lnTo>
                    <a:pt x="165" y="5"/>
                  </a:lnTo>
                  <a:lnTo>
                    <a:pt x="163" y="5"/>
                  </a:lnTo>
                  <a:lnTo>
                    <a:pt x="163" y="3"/>
                  </a:lnTo>
                  <a:lnTo>
                    <a:pt x="163" y="3"/>
                  </a:lnTo>
                  <a:lnTo>
                    <a:pt x="163" y="3"/>
                  </a:lnTo>
                  <a:lnTo>
                    <a:pt x="161" y="0"/>
                  </a:lnTo>
                  <a:lnTo>
                    <a:pt x="158" y="0"/>
                  </a:lnTo>
                  <a:lnTo>
                    <a:pt x="156" y="10"/>
                  </a:lnTo>
                  <a:lnTo>
                    <a:pt x="154" y="12"/>
                  </a:lnTo>
                  <a:lnTo>
                    <a:pt x="149" y="15"/>
                  </a:lnTo>
                  <a:lnTo>
                    <a:pt x="144" y="17"/>
                  </a:lnTo>
                  <a:lnTo>
                    <a:pt x="139" y="19"/>
                  </a:lnTo>
                  <a:lnTo>
                    <a:pt x="130" y="24"/>
                  </a:lnTo>
                  <a:lnTo>
                    <a:pt x="128" y="24"/>
                  </a:lnTo>
                  <a:lnTo>
                    <a:pt x="128" y="24"/>
                  </a:lnTo>
                  <a:lnTo>
                    <a:pt x="125" y="29"/>
                  </a:lnTo>
                  <a:lnTo>
                    <a:pt x="125" y="29"/>
                  </a:lnTo>
                  <a:lnTo>
                    <a:pt x="123" y="29"/>
                  </a:lnTo>
                  <a:lnTo>
                    <a:pt x="120" y="29"/>
                  </a:lnTo>
                  <a:lnTo>
                    <a:pt x="120" y="29"/>
                  </a:lnTo>
                  <a:lnTo>
                    <a:pt x="120" y="26"/>
                  </a:lnTo>
                  <a:lnTo>
                    <a:pt x="118" y="26"/>
                  </a:lnTo>
                  <a:lnTo>
                    <a:pt x="118" y="24"/>
                  </a:lnTo>
                  <a:lnTo>
                    <a:pt x="118" y="24"/>
                  </a:lnTo>
                  <a:lnTo>
                    <a:pt x="116" y="24"/>
                  </a:lnTo>
                  <a:lnTo>
                    <a:pt x="113" y="19"/>
                  </a:lnTo>
                  <a:lnTo>
                    <a:pt x="113" y="19"/>
                  </a:lnTo>
                  <a:lnTo>
                    <a:pt x="111" y="19"/>
                  </a:lnTo>
                  <a:lnTo>
                    <a:pt x="111" y="19"/>
                  </a:lnTo>
                  <a:lnTo>
                    <a:pt x="111" y="17"/>
                  </a:lnTo>
                  <a:lnTo>
                    <a:pt x="109" y="17"/>
                  </a:lnTo>
                  <a:lnTo>
                    <a:pt x="109" y="17"/>
                  </a:lnTo>
                  <a:lnTo>
                    <a:pt x="106" y="17"/>
                  </a:lnTo>
                  <a:lnTo>
                    <a:pt x="106" y="19"/>
                  </a:lnTo>
                  <a:lnTo>
                    <a:pt x="106" y="19"/>
                  </a:lnTo>
                  <a:lnTo>
                    <a:pt x="104" y="22"/>
                  </a:lnTo>
                  <a:lnTo>
                    <a:pt x="104" y="22"/>
                  </a:lnTo>
                  <a:lnTo>
                    <a:pt x="104" y="24"/>
                  </a:lnTo>
                  <a:lnTo>
                    <a:pt x="102" y="26"/>
                  </a:lnTo>
                  <a:lnTo>
                    <a:pt x="104" y="31"/>
                  </a:lnTo>
                  <a:lnTo>
                    <a:pt x="104" y="31"/>
                  </a:lnTo>
                  <a:lnTo>
                    <a:pt x="102" y="31"/>
                  </a:lnTo>
                  <a:lnTo>
                    <a:pt x="99" y="33"/>
                  </a:lnTo>
                  <a:lnTo>
                    <a:pt x="97" y="33"/>
                  </a:lnTo>
                  <a:lnTo>
                    <a:pt x="97" y="36"/>
                  </a:lnTo>
                  <a:lnTo>
                    <a:pt x="99" y="38"/>
                  </a:lnTo>
                  <a:lnTo>
                    <a:pt x="99" y="38"/>
                  </a:lnTo>
                  <a:lnTo>
                    <a:pt x="99" y="43"/>
                  </a:lnTo>
                  <a:lnTo>
                    <a:pt x="102" y="43"/>
                  </a:lnTo>
                  <a:lnTo>
                    <a:pt x="102" y="45"/>
                  </a:lnTo>
                  <a:lnTo>
                    <a:pt x="102" y="48"/>
                  </a:lnTo>
                  <a:lnTo>
                    <a:pt x="104" y="50"/>
                  </a:lnTo>
                  <a:lnTo>
                    <a:pt x="102" y="52"/>
                  </a:lnTo>
                  <a:lnTo>
                    <a:pt x="102" y="52"/>
                  </a:lnTo>
                  <a:lnTo>
                    <a:pt x="99" y="52"/>
                  </a:lnTo>
                  <a:lnTo>
                    <a:pt x="97" y="52"/>
                  </a:lnTo>
                  <a:lnTo>
                    <a:pt x="97" y="55"/>
                  </a:lnTo>
                  <a:lnTo>
                    <a:pt x="102" y="57"/>
                  </a:lnTo>
                  <a:lnTo>
                    <a:pt x="102" y="60"/>
                  </a:lnTo>
                  <a:lnTo>
                    <a:pt x="99" y="60"/>
                  </a:lnTo>
                  <a:lnTo>
                    <a:pt x="97" y="60"/>
                  </a:lnTo>
                  <a:lnTo>
                    <a:pt x="92" y="60"/>
                  </a:lnTo>
                  <a:lnTo>
                    <a:pt x="90" y="57"/>
                  </a:lnTo>
                  <a:lnTo>
                    <a:pt x="90" y="57"/>
                  </a:lnTo>
                  <a:lnTo>
                    <a:pt x="87" y="57"/>
                  </a:lnTo>
                  <a:lnTo>
                    <a:pt x="80" y="57"/>
                  </a:lnTo>
                  <a:lnTo>
                    <a:pt x="78" y="57"/>
                  </a:lnTo>
                  <a:lnTo>
                    <a:pt x="75" y="60"/>
                  </a:lnTo>
                  <a:lnTo>
                    <a:pt x="75" y="60"/>
                  </a:lnTo>
                  <a:lnTo>
                    <a:pt x="73" y="60"/>
                  </a:lnTo>
                  <a:lnTo>
                    <a:pt x="71" y="60"/>
                  </a:lnTo>
                  <a:lnTo>
                    <a:pt x="68" y="60"/>
                  </a:lnTo>
                  <a:lnTo>
                    <a:pt x="66" y="60"/>
                  </a:lnTo>
                  <a:lnTo>
                    <a:pt x="64" y="62"/>
                  </a:lnTo>
                  <a:lnTo>
                    <a:pt x="66" y="62"/>
                  </a:lnTo>
                  <a:lnTo>
                    <a:pt x="68" y="64"/>
                  </a:lnTo>
                  <a:lnTo>
                    <a:pt x="71" y="64"/>
                  </a:lnTo>
                  <a:lnTo>
                    <a:pt x="71" y="64"/>
                  </a:lnTo>
                  <a:lnTo>
                    <a:pt x="83" y="62"/>
                  </a:lnTo>
                  <a:lnTo>
                    <a:pt x="85" y="64"/>
                  </a:lnTo>
                  <a:lnTo>
                    <a:pt x="85" y="64"/>
                  </a:lnTo>
                  <a:lnTo>
                    <a:pt x="85" y="67"/>
                  </a:lnTo>
                  <a:lnTo>
                    <a:pt x="85" y="67"/>
                  </a:lnTo>
                  <a:lnTo>
                    <a:pt x="85" y="69"/>
                  </a:lnTo>
                  <a:lnTo>
                    <a:pt x="85" y="69"/>
                  </a:lnTo>
                  <a:lnTo>
                    <a:pt x="80" y="67"/>
                  </a:lnTo>
                  <a:lnTo>
                    <a:pt x="80" y="69"/>
                  </a:lnTo>
                  <a:lnTo>
                    <a:pt x="78" y="69"/>
                  </a:lnTo>
                  <a:lnTo>
                    <a:pt x="78" y="69"/>
                  </a:lnTo>
                  <a:lnTo>
                    <a:pt x="75" y="67"/>
                  </a:lnTo>
                  <a:lnTo>
                    <a:pt x="75" y="67"/>
                  </a:lnTo>
                  <a:lnTo>
                    <a:pt x="73" y="69"/>
                  </a:lnTo>
                  <a:lnTo>
                    <a:pt x="73" y="69"/>
                  </a:lnTo>
                  <a:lnTo>
                    <a:pt x="75" y="69"/>
                  </a:lnTo>
                  <a:lnTo>
                    <a:pt x="75" y="69"/>
                  </a:lnTo>
                  <a:lnTo>
                    <a:pt x="75" y="71"/>
                  </a:lnTo>
                  <a:lnTo>
                    <a:pt x="75" y="71"/>
                  </a:lnTo>
                  <a:lnTo>
                    <a:pt x="75" y="74"/>
                  </a:lnTo>
                  <a:lnTo>
                    <a:pt x="80" y="78"/>
                  </a:lnTo>
                  <a:lnTo>
                    <a:pt x="80" y="81"/>
                  </a:lnTo>
                  <a:lnTo>
                    <a:pt x="78" y="81"/>
                  </a:lnTo>
                  <a:lnTo>
                    <a:pt x="78" y="81"/>
                  </a:lnTo>
                  <a:lnTo>
                    <a:pt x="75" y="76"/>
                  </a:lnTo>
                  <a:lnTo>
                    <a:pt x="75" y="74"/>
                  </a:lnTo>
                  <a:lnTo>
                    <a:pt x="73" y="74"/>
                  </a:lnTo>
                  <a:lnTo>
                    <a:pt x="73" y="74"/>
                  </a:lnTo>
                  <a:lnTo>
                    <a:pt x="73" y="76"/>
                  </a:lnTo>
                  <a:lnTo>
                    <a:pt x="75" y="76"/>
                  </a:lnTo>
                  <a:lnTo>
                    <a:pt x="75" y="78"/>
                  </a:lnTo>
                  <a:lnTo>
                    <a:pt x="75" y="81"/>
                  </a:lnTo>
                  <a:lnTo>
                    <a:pt x="75" y="81"/>
                  </a:lnTo>
                  <a:lnTo>
                    <a:pt x="75" y="81"/>
                  </a:lnTo>
                  <a:lnTo>
                    <a:pt x="73" y="81"/>
                  </a:lnTo>
                  <a:lnTo>
                    <a:pt x="73" y="83"/>
                  </a:lnTo>
                  <a:lnTo>
                    <a:pt x="73" y="83"/>
                  </a:lnTo>
                  <a:lnTo>
                    <a:pt x="73" y="83"/>
                  </a:lnTo>
                  <a:lnTo>
                    <a:pt x="73" y="83"/>
                  </a:lnTo>
                  <a:lnTo>
                    <a:pt x="73" y="83"/>
                  </a:lnTo>
                  <a:lnTo>
                    <a:pt x="73" y="86"/>
                  </a:lnTo>
                  <a:lnTo>
                    <a:pt x="73" y="83"/>
                  </a:lnTo>
                  <a:lnTo>
                    <a:pt x="71" y="81"/>
                  </a:lnTo>
                  <a:lnTo>
                    <a:pt x="71" y="81"/>
                  </a:lnTo>
                  <a:lnTo>
                    <a:pt x="68" y="83"/>
                  </a:lnTo>
                  <a:lnTo>
                    <a:pt x="68" y="83"/>
                  </a:lnTo>
                  <a:lnTo>
                    <a:pt x="66" y="83"/>
                  </a:lnTo>
                  <a:lnTo>
                    <a:pt x="66" y="83"/>
                  </a:lnTo>
                  <a:lnTo>
                    <a:pt x="66" y="95"/>
                  </a:lnTo>
                  <a:lnTo>
                    <a:pt x="66" y="97"/>
                  </a:lnTo>
                  <a:lnTo>
                    <a:pt x="66" y="97"/>
                  </a:lnTo>
                  <a:lnTo>
                    <a:pt x="64" y="100"/>
                  </a:lnTo>
                  <a:lnTo>
                    <a:pt x="61" y="100"/>
                  </a:lnTo>
                  <a:lnTo>
                    <a:pt x="61" y="102"/>
                  </a:lnTo>
                  <a:lnTo>
                    <a:pt x="61" y="102"/>
                  </a:lnTo>
                  <a:lnTo>
                    <a:pt x="61" y="102"/>
                  </a:lnTo>
                  <a:lnTo>
                    <a:pt x="61" y="102"/>
                  </a:lnTo>
                  <a:lnTo>
                    <a:pt x="61" y="104"/>
                  </a:lnTo>
                  <a:lnTo>
                    <a:pt x="57" y="104"/>
                  </a:lnTo>
                  <a:lnTo>
                    <a:pt x="54" y="104"/>
                  </a:lnTo>
                  <a:lnTo>
                    <a:pt x="52" y="104"/>
                  </a:lnTo>
                  <a:lnTo>
                    <a:pt x="47" y="102"/>
                  </a:lnTo>
                  <a:lnTo>
                    <a:pt x="40" y="102"/>
                  </a:lnTo>
                  <a:lnTo>
                    <a:pt x="21" y="97"/>
                  </a:lnTo>
                  <a:lnTo>
                    <a:pt x="19" y="97"/>
                  </a:lnTo>
                  <a:lnTo>
                    <a:pt x="19" y="97"/>
                  </a:lnTo>
                  <a:lnTo>
                    <a:pt x="12" y="102"/>
                  </a:lnTo>
                  <a:lnTo>
                    <a:pt x="9" y="102"/>
                  </a:lnTo>
                  <a:lnTo>
                    <a:pt x="7" y="104"/>
                  </a:lnTo>
                  <a:lnTo>
                    <a:pt x="7" y="107"/>
                  </a:lnTo>
                  <a:lnTo>
                    <a:pt x="7" y="107"/>
                  </a:lnTo>
                  <a:lnTo>
                    <a:pt x="7" y="107"/>
                  </a:lnTo>
                  <a:lnTo>
                    <a:pt x="7" y="107"/>
                  </a:lnTo>
                  <a:lnTo>
                    <a:pt x="7" y="107"/>
                  </a:lnTo>
                  <a:lnTo>
                    <a:pt x="7" y="107"/>
                  </a:lnTo>
                  <a:lnTo>
                    <a:pt x="5" y="107"/>
                  </a:lnTo>
                  <a:lnTo>
                    <a:pt x="5" y="107"/>
                  </a:lnTo>
                  <a:lnTo>
                    <a:pt x="5" y="107"/>
                  </a:lnTo>
                  <a:lnTo>
                    <a:pt x="5" y="112"/>
                  </a:lnTo>
                  <a:lnTo>
                    <a:pt x="2" y="114"/>
                  </a:lnTo>
                  <a:lnTo>
                    <a:pt x="2" y="116"/>
                  </a:lnTo>
                  <a:lnTo>
                    <a:pt x="2" y="119"/>
                  </a:lnTo>
                  <a:lnTo>
                    <a:pt x="2" y="121"/>
                  </a:lnTo>
                  <a:lnTo>
                    <a:pt x="2" y="121"/>
                  </a:lnTo>
                  <a:lnTo>
                    <a:pt x="2" y="121"/>
                  </a:lnTo>
                  <a:lnTo>
                    <a:pt x="0" y="121"/>
                  </a:lnTo>
                  <a:lnTo>
                    <a:pt x="0" y="121"/>
                  </a:lnTo>
                  <a:lnTo>
                    <a:pt x="0" y="121"/>
                  </a:lnTo>
                  <a:lnTo>
                    <a:pt x="0" y="121"/>
                  </a:lnTo>
                  <a:lnTo>
                    <a:pt x="0" y="123"/>
                  </a:lnTo>
                  <a:lnTo>
                    <a:pt x="0" y="126"/>
                  </a:lnTo>
                  <a:lnTo>
                    <a:pt x="0" y="126"/>
                  </a:lnTo>
                  <a:lnTo>
                    <a:pt x="2" y="126"/>
                  </a:lnTo>
                  <a:lnTo>
                    <a:pt x="9" y="128"/>
                  </a:lnTo>
                  <a:lnTo>
                    <a:pt x="12" y="128"/>
                  </a:lnTo>
                  <a:lnTo>
                    <a:pt x="14" y="131"/>
                  </a:lnTo>
                  <a:lnTo>
                    <a:pt x="14" y="131"/>
                  </a:lnTo>
                  <a:lnTo>
                    <a:pt x="14" y="131"/>
                  </a:lnTo>
                  <a:lnTo>
                    <a:pt x="16" y="131"/>
                  </a:lnTo>
                  <a:lnTo>
                    <a:pt x="16" y="131"/>
                  </a:lnTo>
                  <a:lnTo>
                    <a:pt x="16" y="131"/>
                  </a:lnTo>
                  <a:lnTo>
                    <a:pt x="16" y="131"/>
                  </a:lnTo>
                  <a:lnTo>
                    <a:pt x="16" y="133"/>
                  </a:lnTo>
                  <a:lnTo>
                    <a:pt x="16" y="133"/>
                  </a:lnTo>
                  <a:lnTo>
                    <a:pt x="16" y="133"/>
                  </a:lnTo>
                  <a:lnTo>
                    <a:pt x="16" y="138"/>
                  </a:lnTo>
                  <a:lnTo>
                    <a:pt x="16" y="140"/>
                  </a:lnTo>
                  <a:lnTo>
                    <a:pt x="16" y="140"/>
                  </a:lnTo>
                  <a:lnTo>
                    <a:pt x="16" y="140"/>
                  </a:lnTo>
                  <a:lnTo>
                    <a:pt x="19" y="140"/>
                  </a:lnTo>
                  <a:lnTo>
                    <a:pt x="26" y="142"/>
                  </a:lnTo>
                  <a:lnTo>
                    <a:pt x="26" y="142"/>
                  </a:lnTo>
                  <a:lnTo>
                    <a:pt x="31" y="140"/>
                  </a:lnTo>
                  <a:lnTo>
                    <a:pt x="31" y="140"/>
                  </a:lnTo>
                  <a:lnTo>
                    <a:pt x="31" y="140"/>
                  </a:lnTo>
                  <a:lnTo>
                    <a:pt x="31" y="140"/>
                  </a:lnTo>
                  <a:lnTo>
                    <a:pt x="31" y="140"/>
                  </a:lnTo>
                  <a:lnTo>
                    <a:pt x="31" y="140"/>
                  </a:lnTo>
                  <a:lnTo>
                    <a:pt x="31" y="140"/>
                  </a:lnTo>
                  <a:lnTo>
                    <a:pt x="33" y="140"/>
                  </a:lnTo>
                  <a:lnTo>
                    <a:pt x="33" y="140"/>
                  </a:lnTo>
                  <a:lnTo>
                    <a:pt x="33" y="140"/>
                  </a:lnTo>
                  <a:lnTo>
                    <a:pt x="35" y="140"/>
                  </a:lnTo>
                  <a:lnTo>
                    <a:pt x="35" y="142"/>
                  </a:lnTo>
                  <a:lnTo>
                    <a:pt x="35" y="140"/>
                  </a:lnTo>
                  <a:lnTo>
                    <a:pt x="38" y="140"/>
                  </a:lnTo>
                  <a:lnTo>
                    <a:pt x="38" y="140"/>
                  </a:lnTo>
                  <a:lnTo>
                    <a:pt x="38" y="140"/>
                  </a:lnTo>
                  <a:lnTo>
                    <a:pt x="38" y="140"/>
                  </a:lnTo>
                  <a:lnTo>
                    <a:pt x="38" y="140"/>
                  </a:lnTo>
                  <a:lnTo>
                    <a:pt x="38" y="140"/>
                  </a:lnTo>
                  <a:lnTo>
                    <a:pt x="38" y="140"/>
                  </a:lnTo>
                  <a:lnTo>
                    <a:pt x="38" y="140"/>
                  </a:lnTo>
                  <a:lnTo>
                    <a:pt x="40" y="142"/>
                  </a:lnTo>
                  <a:lnTo>
                    <a:pt x="42" y="145"/>
                  </a:lnTo>
                  <a:lnTo>
                    <a:pt x="42" y="147"/>
                  </a:lnTo>
                  <a:lnTo>
                    <a:pt x="42" y="147"/>
                  </a:lnTo>
                  <a:lnTo>
                    <a:pt x="42" y="149"/>
                  </a:lnTo>
                  <a:lnTo>
                    <a:pt x="42" y="149"/>
                  </a:lnTo>
                  <a:lnTo>
                    <a:pt x="42" y="152"/>
                  </a:lnTo>
                  <a:lnTo>
                    <a:pt x="42" y="152"/>
                  </a:lnTo>
                  <a:lnTo>
                    <a:pt x="42" y="154"/>
                  </a:lnTo>
                  <a:lnTo>
                    <a:pt x="40" y="154"/>
                  </a:lnTo>
                  <a:lnTo>
                    <a:pt x="40" y="154"/>
                  </a:lnTo>
                  <a:lnTo>
                    <a:pt x="38" y="154"/>
                  </a:lnTo>
                  <a:lnTo>
                    <a:pt x="38" y="154"/>
                  </a:lnTo>
                  <a:lnTo>
                    <a:pt x="38" y="157"/>
                  </a:lnTo>
                  <a:lnTo>
                    <a:pt x="38" y="157"/>
                  </a:lnTo>
                  <a:lnTo>
                    <a:pt x="38" y="157"/>
                  </a:lnTo>
                  <a:lnTo>
                    <a:pt x="38" y="157"/>
                  </a:lnTo>
                  <a:lnTo>
                    <a:pt x="38" y="159"/>
                  </a:lnTo>
                  <a:lnTo>
                    <a:pt x="38" y="159"/>
                  </a:lnTo>
                  <a:lnTo>
                    <a:pt x="38" y="159"/>
                  </a:lnTo>
                  <a:lnTo>
                    <a:pt x="35" y="161"/>
                  </a:lnTo>
                  <a:lnTo>
                    <a:pt x="35" y="161"/>
                  </a:lnTo>
                  <a:lnTo>
                    <a:pt x="38" y="164"/>
                  </a:lnTo>
                  <a:lnTo>
                    <a:pt x="38" y="166"/>
                  </a:lnTo>
                  <a:lnTo>
                    <a:pt x="38" y="168"/>
                  </a:lnTo>
                  <a:lnTo>
                    <a:pt x="38" y="171"/>
                  </a:lnTo>
                  <a:lnTo>
                    <a:pt x="38" y="171"/>
                  </a:lnTo>
                  <a:lnTo>
                    <a:pt x="40" y="173"/>
                  </a:lnTo>
                  <a:lnTo>
                    <a:pt x="40" y="175"/>
                  </a:lnTo>
                  <a:lnTo>
                    <a:pt x="40" y="178"/>
                  </a:lnTo>
                  <a:lnTo>
                    <a:pt x="40" y="178"/>
                  </a:lnTo>
                  <a:lnTo>
                    <a:pt x="40" y="178"/>
                  </a:lnTo>
                  <a:lnTo>
                    <a:pt x="42" y="180"/>
                  </a:lnTo>
                  <a:lnTo>
                    <a:pt x="45" y="185"/>
                  </a:lnTo>
                  <a:lnTo>
                    <a:pt x="45" y="185"/>
                  </a:lnTo>
                  <a:lnTo>
                    <a:pt x="47" y="187"/>
                  </a:lnTo>
                  <a:lnTo>
                    <a:pt x="52" y="190"/>
                  </a:lnTo>
                  <a:lnTo>
                    <a:pt x="52" y="192"/>
                  </a:lnTo>
                  <a:lnTo>
                    <a:pt x="54" y="194"/>
                  </a:lnTo>
                  <a:lnTo>
                    <a:pt x="52" y="199"/>
                  </a:lnTo>
                  <a:lnTo>
                    <a:pt x="52" y="202"/>
                  </a:lnTo>
                  <a:lnTo>
                    <a:pt x="49" y="206"/>
                  </a:lnTo>
                  <a:lnTo>
                    <a:pt x="49" y="206"/>
                  </a:lnTo>
                  <a:lnTo>
                    <a:pt x="49" y="206"/>
                  </a:lnTo>
                  <a:lnTo>
                    <a:pt x="49" y="206"/>
                  </a:lnTo>
                  <a:lnTo>
                    <a:pt x="49" y="206"/>
                  </a:lnTo>
                  <a:lnTo>
                    <a:pt x="49" y="206"/>
                  </a:lnTo>
                  <a:lnTo>
                    <a:pt x="47" y="209"/>
                  </a:lnTo>
                  <a:lnTo>
                    <a:pt x="47" y="209"/>
                  </a:lnTo>
                  <a:lnTo>
                    <a:pt x="47" y="211"/>
                  </a:lnTo>
                  <a:lnTo>
                    <a:pt x="47" y="211"/>
                  </a:lnTo>
                  <a:lnTo>
                    <a:pt x="47" y="211"/>
                  </a:lnTo>
                  <a:lnTo>
                    <a:pt x="45" y="211"/>
                  </a:lnTo>
                  <a:lnTo>
                    <a:pt x="42" y="211"/>
                  </a:lnTo>
                  <a:lnTo>
                    <a:pt x="42" y="211"/>
                  </a:lnTo>
                  <a:lnTo>
                    <a:pt x="40" y="213"/>
                  </a:lnTo>
                  <a:lnTo>
                    <a:pt x="38" y="220"/>
                  </a:lnTo>
                  <a:lnTo>
                    <a:pt x="38" y="223"/>
                  </a:lnTo>
                  <a:lnTo>
                    <a:pt x="33" y="228"/>
                  </a:lnTo>
                  <a:lnTo>
                    <a:pt x="31" y="230"/>
                  </a:lnTo>
                  <a:lnTo>
                    <a:pt x="28" y="235"/>
                  </a:lnTo>
                  <a:lnTo>
                    <a:pt x="26" y="237"/>
                  </a:lnTo>
                  <a:lnTo>
                    <a:pt x="23" y="242"/>
                  </a:lnTo>
                  <a:lnTo>
                    <a:pt x="23" y="244"/>
                  </a:lnTo>
                  <a:lnTo>
                    <a:pt x="26" y="249"/>
                  </a:lnTo>
                  <a:lnTo>
                    <a:pt x="26" y="254"/>
                  </a:lnTo>
                  <a:lnTo>
                    <a:pt x="26" y="256"/>
                  </a:lnTo>
                  <a:lnTo>
                    <a:pt x="23" y="256"/>
                  </a:lnTo>
                  <a:lnTo>
                    <a:pt x="23" y="258"/>
                  </a:lnTo>
                  <a:lnTo>
                    <a:pt x="23" y="261"/>
                  </a:lnTo>
                  <a:lnTo>
                    <a:pt x="23" y="263"/>
                  </a:lnTo>
                  <a:lnTo>
                    <a:pt x="23" y="265"/>
                  </a:lnTo>
                  <a:lnTo>
                    <a:pt x="23" y="265"/>
                  </a:lnTo>
                  <a:lnTo>
                    <a:pt x="23" y="268"/>
                  </a:lnTo>
                  <a:lnTo>
                    <a:pt x="26" y="268"/>
                  </a:lnTo>
                  <a:lnTo>
                    <a:pt x="28" y="268"/>
                  </a:lnTo>
                  <a:lnTo>
                    <a:pt x="28" y="268"/>
                  </a:lnTo>
                  <a:lnTo>
                    <a:pt x="28" y="270"/>
                  </a:lnTo>
                  <a:lnTo>
                    <a:pt x="31" y="273"/>
                  </a:lnTo>
                  <a:lnTo>
                    <a:pt x="31" y="273"/>
                  </a:lnTo>
                  <a:lnTo>
                    <a:pt x="33" y="273"/>
                  </a:lnTo>
                  <a:lnTo>
                    <a:pt x="33" y="273"/>
                  </a:lnTo>
                  <a:lnTo>
                    <a:pt x="35" y="275"/>
                  </a:lnTo>
                  <a:lnTo>
                    <a:pt x="35" y="275"/>
                  </a:lnTo>
                  <a:lnTo>
                    <a:pt x="35" y="277"/>
                  </a:lnTo>
                  <a:lnTo>
                    <a:pt x="35" y="277"/>
                  </a:lnTo>
                  <a:lnTo>
                    <a:pt x="35" y="277"/>
                  </a:lnTo>
                  <a:lnTo>
                    <a:pt x="35" y="277"/>
                  </a:lnTo>
                  <a:lnTo>
                    <a:pt x="35" y="277"/>
                  </a:lnTo>
                  <a:lnTo>
                    <a:pt x="38" y="277"/>
                  </a:lnTo>
                  <a:lnTo>
                    <a:pt x="38" y="277"/>
                  </a:lnTo>
                  <a:lnTo>
                    <a:pt x="40" y="273"/>
                  </a:lnTo>
                  <a:lnTo>
                    <a:pt x="42" y="273"/>
                  </a:lnTo>
                  <a:lnTo>
                    <a:pt x="42" y="273"/>
                  </a:lnTo>
                  <a:lnTo>
                    <a:pt x="42" y="273"/>
                  </a:lnTo>
                  <a:lnTo>
                    <a:pt x="45" y="270"/>
                  </a:lnTo>
                  <a:lnTo>
                    <a:pt x="45" y="270"/>
                  </a:lnTo>
                  <a:lnTo>
                    <a:pt x="47" y="273"/>
                  </a:lnTo>
                  <a:lnTo>
                    <a:pt x="49" y="273"/>
                  </a:lnTo>
                  <a:lnTo>
                    <a:pt x="49" y="270"/>
                  </a:lnTo>
                  <a:lnTo>
                    <a:pt x="49" y="268"/>
                  </a:lnTo>
                  <a:lnTo>
                    <a:pt x="49" y="268"/>
                  </a:lnTo>
                  <a:lnTo>
                    <a:pt x="49" y="265"/>
                  </a:lnTo>
                  <a:lnTo>
                    <a:pt x="49" y="265"/>
                  </a:lnTo>
                  <a:lnTo>
                    <a:pt x="52" y="265"/>
                  </a:lnTo>
                  <a:lnTo>
                    <a:pt x="52" y="265"/>
                  </a:lnTo>
                  <a:lnTo>
                    <a:pt x="54" y="265"/>
                  </a:lnTo>
                  <a:lnTo>
                    <a:pt x="54" y="265"/>
                  </a:lnTo>
                  <a:lnTo>
                    <a:pt x="57" y="265"/>
                  </a:lnTo>
                  <a:lnTo>
                    <a:pt x="57" y="263"/>
                  </a:lnTo>
                  <a:lnTo>
                    <a:pt x="57" y="263"/>
                  </a:lnTo>
                  <a:lnTo>
                    <a:pt x="59" y="263"/>
                  </a:lnTo>
                  <a:lnTo>
                    <a:pt x="61" y="261"/>
                  </a:lnTo>
                  <a:lnTo>
                    <a:pt x="61" y="261"/>
                  </a:lnTo>
                  <a:lnTo>
                    <a:pt x="61" y="261"/>
                  </a:lnTo>
                  <a:lnTo>
                    <a:pt x="64" y="261"/>
                  </a:lnTo>
                  <a:lnTo>
                    <a:pt x="64" y="261"/>
                  </a:lnTo>
                  <a:lnTo>
                    <a:pt x="64" y="261"/>
                  </a:lnTo>
                  <a:lnTo>
                    <a:pt x="66" y="258"/>
                  </a:lnTo>
                  <a:lnTo>
                    <a:pt x="66" y="258"/>
                  </a:lnTo>
                  <a:lnTo>
                    <a:pt x="68" y="258"/>
                  </a:lnTo>
                  <a:lnTo>
                    <a:pt x="68" y="258"/>
                  </a:lnTo>
                  <a:lnTo>
                    <a:pt x="68" y="256"/>
                  </a:lnTo>
                  <a:lnTo>
                    <a:pt x="68" y="256"/>
                  </a:lnTo>
                  <a:lnTo>
                    <a:pt x="68" y="256"/>
                  </a:lnTo>
                  <a:lnTo>
                    <a:pt x="68" y="256"/>
                  </a:lnTo>
                  <a:lnTo>
                    <a:pt x="68" y="256"/>
                  </a:lnTo>
                  <a:lnTo>
                    <a:pt x="68" y="254"/>
                  </a:lnTo>
                  <a:lnTo>
                    <a:pt x="71" y="254"/>
                  </a:lnTo>
                  <a:lnTo>
                    <a:pt x="73" y="254"/>
                  </a:lnTo>
                  <a:lnTo>
                    <a:pt x="73" y="254"/>
                  </a:lnTo>
                  <a:lnTo>
                    <a:pt x="73" y="254"/>
                  </a:lnTo>
                  <a:lnTo>
                    <a:pt x="75" y="254"/>
                  </a:lnTo>
                  <a:lnTo>
                    <a:pt x="75" y="256"/>
                  </a:lnTo>
                  <a:lnTo>
                    <a:pt x="78" y="256"/>
                  </a:lnTo>
                  <a:lnTo>
                    <a:pt x="78" y="256"/>
                  </a:lnTo>
                  <a:lnTo>
                    <a:pt x="78" y="254"/>
                  </a:lnTo>
                  <a:lnTo>
                    <a:pt x="78" y="251"/>
                  </a:lnTo>
                  <a:lnTo>
                    <a:pt x="78" y="251"/>
                  </a:lnTo>
                  <a:lnTo>
                    <a:pt x="78" y="251"/>
                  </a:lnTo>
                  <a:lnTo>
                    <a:pt x="80" y="251"/>
                  </a:lnTo>
                  <a:lnTo>
                    <a:pt x="80" y="251"/>
                  </a:lnTo>
                  <a:lnTo>
                    <a:pt x="80" y="254"/>
                  </a:lnTo>
                  <a:lnTo>
                    <a:pt x="80" y="254"/>
                  </a:lnTo>
                  <a:lnTo>
                    <a:pt x="83" y="254"/>
                  </a:lnTo>
                  <a:lnTo>
                    <a:pt x="83" y="254"/>
                  </a:lnTo>
                  <a:lnTo>
                    <a:pt x="83" y="254"/>
                  </a:lnTo>
                  <a:lnTo>
                    <a:pt x="83" y="254"/>
                  </a:lnTo>
                  <a:lnTo>
                    <a:pt x="83" y="251"/>
                  </a:lnTo>
                  <a:lnTo>
                    <a:pt x="80" y="251"/>
                  </a:lnTo>
                  <a:lnTo>
                    <a:pt x="80" y="251"/>
                  </a:lnTo>
                  <a:lnTo>
                    <a:pt x="80" y="251"/>
                  </a:lnTo>
                  <a:lnTo>
                    <a:pt x="80" y="251"/>
                  </a:lnTo>
                  <a:lnTo>
                    <a:pt x="80" y="251"/>
                  </a:lnTo>
                  <a:lnTo>
                    <a:pt x="80" y="251"/>
                  </a:lnTo>
                  <a:lnTo>
                    <a:pt x="85" y="251"/>
                  </a:lnTo>
                  <a:lnTo>
                    <a:pt x="85" y="251"/>
                  </a:lnTo>
                  <a:lnTo>
                    <a:pt x="87" y="251"/>
                  </a:lnTo>
                  <a:lnTo>
                    <a:pt x="87" y="254"/>
                  </a:lnTo>
                  <a:lnTo>
                    <a:pt x="90" y="256"/>
                  </a:lnTo>
                  <a:lnTo>
                    <a:pt x="90" y="256"/>
                  </a:lnTo>
                  <a:lnTo>
                    <a:pt x="90" y="258"/>
                  </a:lnTo>
                  <a:lnTo>
                    <a:pt x="92" y="258"/>
                  </a:lnTo>
                  <a:lnTo>
                    <a:pt x="92" y="261"/>
                  </a:lnTo>
                  <a:lnTo>
                    <a:pt x="92" y="261"/>
                  </a:lnTo>
                  <a:lnTo>
                    <a:pt x="94" y="263"/>
                  </a:lnTo>
                  <a:lnTo>
                    <a:pt x="94" y="263"/>
                  </a:lnTo>
                  <a:lnTo>
                    <a:pt x="99" y="265"/>
                  </a:lnTo>
                  <a:lnTo>
                    <a:pt x="102" y="265"/>
                  </a:lnTo>
                  <a:lnTo>
                    <a:pt x="102" y="265"/>
                  </a:lnTo>
                  <a:lnTo>
                    <a:pt x="104" y="265"/>
                  </a:lnTo>
                  <a:lnTo>
                    <a:pt x="104" y="265"/>
                  </a:lnTo>
                  <a:lnTo>
                    <a:pt x="104" y="265"/>
                  </a:lnTo>
                  <a:lnTo>
                    <a:pt x="104" y="263"/>
                  </a:lnTo>
                  <a:lnTo>
                    <a:pt x="104" y="263"/>
                  </a:lnTo>
                  <a:lnTo>
                    <a:pt x="106" y="261"/>
                  </a:lnTo>
                  <a:lnTo>
                    <a:pt x="109" y="261"/>
                  </a:lnTo>
                  <a:lnTo>
                    <a:pt x="109" y="258"/>
                  </a:lnTo>
                  <a:lnTo>
                    <a:pt x="111" y="256"/>
                  </a:lnTo>
                  <a:lnTo>
                    <a:pt x="109" y="256"/>
                  </a:lnTo>
                  <a:lnTo>
                    <a:pt x="109" y="256"/>
                  </a:lnTo>
                  <a:lnTo>
                    <a:pt x="109" y="256"/>
                  </a:lnTo>
                  <a:lnTo>
                    <a:pt x="109" y="254"/>
                  </a:lnTo>
                  <a:lnTo>
                    <a:pt x="109" y="251"/>
                  </a:lnTo>
                  <a:lnTo>
                    <a:pt x="106" y="251"/>
                  </a:lnTo>
                  <a:lnTo>
                    <a:pt x="106" y="251"/>
                  </a:lnTo>
                  <a:lnTo>
                    <a:pt x="106" y="249"/>
                  </a:lnTo>
                  <a:lnTo>
                    <a:pt x="106" y="249"/>
                  </a:lnTo>
                  <a:lnTo>
                    <a:pt x="106" y="249"/>
                  </a:lnTo>
                  <a:lnTo>
                    <a:pt x="106" y="249"/>
                  </a:lnTo>
                  <a:lnTo>
                    <a:pt x="106" y="249"/>
                  </a:lnTo>
                  <a:lnTo>
                    <a:pt x="106" y="249"/>
                  </a:lnTo>
                  <a:lnTo>
                    <a:pt x="106" y="249"/>
                  </a:lnTo>
                  <a:lnTo>
                    <a:pt x="106" y="249"/>
                  </a:lnTo>
                  <a:lnTo>
                    <a:pt x="106" y="246"/>
                  </a:lnTo>
                  <a:lnTo>
                    <a:pt x="106" y="246"/>
                  </a:lnTo>
                  <a:lnTo>
                    <a:pt x="106" y="244"/>
                  </a:lnTo>
                  <a:lnTo>
                    <a:pt x="106" y="244"/>
                  </a:lnTo>
                  <a:lnTo>
                    <a:pt x="106" y="242"/>
                  </a:lnTo>
                  <a:lnTo>
                    <a:pt x="106" y="242"/>
                  </a:lnTo>
                  <a:lnTo>
                    <a:pt x="109" y="242"/>
                  </a:lnTo>
                  <a:lnTo>
                    <a:pt x="109" y="242"/>
                  </a:lnTo>
                  <a:lnTo>
                    <a:pt x="109" y="242"/>
                  </a:lnTo>
                  <a:lnTo>
                    <a:pt x="109" y="239"/>
                  </a:lnTo>
                  <a:lnTo>
                    <a:pt x="109" y="239"/>
                  </a:lnTo>
                  <a:lnTo>
                    <a:pt x="111" y="239"/>
                  </a:lnTo>
                  <a:lnTo>
                    <a:pt x="113" y="237"/>
                  </a:lnTo>
                  <a:lnTo>
                    <a:pt x="113" y="235"/>
                  </a:lnTo>
                  <a:lnTo>
                    <a:pt x="113" y="235"/>
                  </a:lnTo>
                  <a:lnTo>
                    <a:pt x="120" y="235"/>
                  </a:lnTo>
                  <a:lnTo>
                    <a:pt x="123" y="235"/>
                  </a:lnTo>
                  <a:lnTo>
                    <a:pt x="125" y="232"/>
                  </a:lnTo>
                  <a:lnTo>
                    <a:pt x="125" y="232"/>
                  </a:lnTo>
                  <a:lnTo>
                    <a:pt x="128" y="232"/>
                  </a:lnTo>
                  <a:lnTo>
                    <a:pt x="128" y="235"/>
                  </a:lnTo>
                  <a:lnTo>
                    <a:pt x="128" y="235"/>
                  </a:lnTo>
                  <a:lnTo>
                    <a:pt x="128" y="235"/>
                  </a:lnTo>
                  <a:lnTo>
                    <a:pt x="130" y="235"/>
                  </a:lnTo>
                  <a:lnTo>
                    <a:pt x="130" y="232"/>
                  </a:lnTo>
                  <a:lnTo>
                    <a:pt x="130" y="232"/>
                  </a:lnTo>
                  <a:lnTo>
                    <a:pt x="132" y="232"/>
                  </a:lnTo>
                  <a:lnTo>
                    <a:pt x="135" y="232"/>
                  </a:lnTo>
                  <a:lnTo>
                    <a:pt x="135" y="232"/>
                  </a:lnTo>
                  <a:lnTo>
                    <a:pt x="135" y="232"/>
                  </a:lnTo>
                  <a:lnTo>
                    <a:pt x="137" y="235"/>
                  </a:lnTo>
                  <a:lnTo>
                    <a:pt x="137" y="235"/>
                  </a:lnTo>
                  <a:lnTo>
                    <a:pt x="137" y="235"/>
                  </a:lnTo>
                  <a:lnTo>
                    <a:pt x="139" y="235"/>
                  </a:lnTo>
                  <a:lnTo>
                    <a:pt x="139" y="235"/>
                  </a:lnTo>
                  <a:lnTo>
                    <a:pt x="139" y="237"/>
                  </a:lnTo>
                  <a:lnTo>
                    <a:pt x="139" y="237"/>
                  </a:lnTo>
                  <a:lnTo>
                    <a:pt x="139" y="237"/>
                  </a:lnTo>
                  <a:lnTo>
                    <a:pt x="139" y="237"/>
                  </a:lnTo>
                  <a:lnTo>
                    <a:pt x="142" y="237"/>
                  </a:lnTo>
                  <a:lnTo>
                    <a:pt x="142" y="237"/>
                  </a:lnTo>
                  <a:lnTo>
                    <a:pt x="142" y="237"/>
                  </a:lnTo>
                  <a:lnTo>
                    <a:pt x="144" y="237"/>
                  </a:lnTo>
                  <a:lnTo>
                    <a:pt x="146" y="237"/>
                  </a:lnTo>
                  <a:lnTo>
                    <a:pt x="146" y="237"/>
                  </a:lnTo>
                  <a:lnTo>
                    <a:pt x="149" y="235"/>
                  </a:lnTo>
                  <a:lnTo>
                    <a:pt x="149" y="235"/>
                  </a:lnTo>
                  <a:lnTo>
                    <a:pt x="149" y="235"/>
                  </a:lnTo>
                  <a:lnTo>
                    <a:pt x="151" y="232"/>
                  </a:lnTo>
                  <a:lnTo>
                    <a:pt x="151" y="232"/>
                  </a:lnTo>
                  <a:lnTo>
                    <a:pt x="151" y="232"/>
                  </a:lnTo>
                  <a:lnTo>
                    <a:pt x="151" y="232"/>
                  </a:lnTo>
                  <a:lnTo>
                    <a:pt x="151" y="232"/>
                  </a:lnTo>
                  <a:lnTo>
                    <a:pt x="151" y="232"/>
                  </a:lnTo>
                  <a:lnTo>
                    <a:pt x="151" y="230"/>
                  </a:lnTo>
                  <a:lnTo>
                    <a:pt x="151" y="230"/>
                  </a:lnTo>
                  <a:lnTo>
                    <a:pt x="151" y="230"/>
                  </a:lnTo>
                  <a:lnTo>
                    <a:pt x="151" y="230"/>
                  </a:lnTo>
                  <a:lnTo>
                    <a:pt x="154" y="230"/>
                  </a:lnTo>
                  <a:lnTo>
                    <a:pt x="154" y="230"/>
                  </a:lnTo>
                  <a:lnTo>
                    <a:pt x="154" y="228"/>
                  </a:lnTo>
                  <a:lnTo>
                    <a:pt x="154" y="228"/>
                  </a:lnTo>
                  <a:lnTo>
                    <a:pt x="154" y="228"/>
                  </a:lnTo>
                  <a:lnTo>
                    <a:pt x="154" y="225"/>
                  </a:lnTo>
                  <a:lnTo>
                    <a:pt x="154" y="225"/>
                  </a:lnTo>
                  <a:lnTo>
                    <a:pt x="154" y="223"/>
                  </a:lnTo>
                  <a:lnTo>
                    <a:pt x="154" y="223"/>
                  </a:lnTo>
                  <a:lnTo>
                    <a:pt x="154" y="220"/>
                  </a:lnTo>
                  <a:lnTo>
                    <a:pt x="154" y="220"/>
                  </a:lnTo>
                  <a:lnTo>
                    <a:pt x="154" y="220"/>
                  </a:lnTo>
                  <a:lnTo>
                    <a:pt x="151" y="220"/>
                  </a:lnTo>
                  <a:lnTo>
                    <a:pt x="151" y="218"/>
                  </a:lnTo>
                  <a:lnTo>
                    <a:pt x="151" y="218"/>
                  </a:lnTo>
                  <a:lnTo>
                    <a:pt x="149" y="218"/>
                  </a:lnTo>
                  <a:lnTo>
                    <a:pt x="149" y="218"/>
                  </a:lnTo>
                  <a:lnTo>
                    <a:pt x="149" y="216"/>
                  </a:lnTo>
                  <a:lnTo>
                    <a:pt x="146" y="213"/>
                  </a:lnTo>
                  <a:lnTo>
                    <a:pt x="146" y="211"/>
                  </a:lnTo>
                  <a:lnTo>
                    <a:pt x="149" y="211"/>
                  </a:lnTo>
                  <a:lnTo>
                    <a:pt x="149" y="211"/>
                  </a:lnTo>
                  <a:lnTo>
                    <a:pt x="151" y="211"/>
                  </a:lnTo>
                  <a:lnTo>
                    <a:pt x="151" y="211"/>
                  </a:lnTo>
                  <a:lnTo>
                    <a:pt x="154" y="211"/>
                  </a:lnTo>
                  <a:lnTo>
                    <a:pt x="151" y="211"/>
                  </a:lnTo>
                  <a:lnTo>
                    <a:pt x="151" y="209"/>
                  </a:lnTo>
                  <a:lnTo>
                    <a:pt x="151" y="209"/>
                  </a:lnTo>
                  <a:lnTo>
                    <a:pt x="151" y="209"/>
                  </a:lnTo>
                  <a:lnTo>
                    <a:pt x="154" y="209"/>
                  </a:lnTo>
                  <a:lnTo>
                    <a:pt x="154" y="209"/>
                  </a:lnTo>
                  <a:lnTo>
                    <a:pt x="154" y="209"/>
                  </a:lnTo>
                  <a:lnTo>
                    <a:pt x="154" y="206"/>
                  </a:lnTo>
                  <a:lnTo>
                    <a:pt x="154" y="206"/>
                  </a:lnTo>
                  <a:lnTo>
                    <a:pt x="154" y="206"/>
                  </a:lnTo>
                  <a:lnTo>
                    <a:pt x="156" y="206"/>
                  </a:lnTo>
                  <a:lnTo>
                    <a:pt x="156" y="206"/>
                  </a:lnTo>
                  <a:lnTo>
                    <a:pt x="158" y="204"/>
                  </a:lnTo>
                  <a:lnTo>
                    <a:pt x="161" y="199"/>
                  </a:lnTo>
                  <a:lnTo>
                    <a:pt x="161" y="199"/>
                  </a:lnTo>
                  <a:lnTo>
                    <a:pt x="163" y="199"/>
                  </a:lnTo>
                  <a:lnTo>
                    <a:pt x="163" y="199"/>
                  </a:lnTo>
                  <a:lnTo>
                    <a:pt x="165" y="197"/>
                  </a:lnTo>
                  <a:lnTo>
                    <a:pt x="165" y="194"/>
                  </a:lnTo>
                  <a:lnTo>
                    <a:pt x="168" y="190"/>
                  </a:lnTo>
                  <a:lnTo>
                    <a:pt x="168" y="190"/>
                  </a:lnTo>
                  <a:lnTo>
                    <a:pt x="168" y="190"/>
                  </a:lnTo>
                  <a:lnTo>
                    <a:pt x="170" y="190"/>
                  </a:lnTo>
                  <a:lnTo>
                    <a:pt x="170" y="187"/>
                  </a:lnTo>
                  <a:lnTo>
                    <a:pt x="170" y="185"/>
                  </a:lnTo>
                  <a:lnTo>
                    <a:pt x="170" y="185"/>
                  </a:lnTo>
                  <a:lnTo>
                    <a:pt x="170" y="185"/>
                  </a:lnTo>
                  <a:lnTo>
                    <a:pt x="170" y="185"/>
                  </a:lnTo>
                  <a:lnTo>
                    <a:pt x="170" y="183"/>
                  </a:lnTo>
                  <a:lnTo>
                    <a:pt x="170" y="183"/>
                  </a:lnTo>
                  <a:lnTo>
                    <a:pt x="172" y="183"/>
                  </a:lnTo>
                  <a:lnTo>
                    <a:pt x="172" y="183"/>
                  </a:lnTo>
                  <a:lnTo>
                    <a:pt x="175" y="183"/>
                  </a:lnTo>
                  <a:lnTo>
                    <a:pt x="175" y="180"/>
                  </a:lnTo>
                  <a:lnTo>
                    <a:pt x="175" y="180"/>
                  </a:lnTo>
                  <a:lnTo>
                    <a:pt x="175" y="180"/>
                  </a:lnTo>
                  <a:lnTo>
                    <a:pt x="175" y="180"/>
                  </a:lnTo>
                  <a:lnTo>
                    <a:pt x="177" y="178"/>
                  </a:lnTo>
                  <a:lnTo>
                    <a:pt x="180" y="178"/>
                  </a:lnTo>
                  <a:lnTo>
                    <a:pt x="180" y="178"/>
                  </a:lnTo>
                  <a:lnTo>
                    <a:pt x="180" y="178"/>
                  </a:lnTo>
                  <a:lnTo>
                    <a:pt x="182" y="178"/>
                  </a:lnTo>
                  <a:lnTo>
                    <a:pt x="182" y="178"/>
                  </a:lnTo>
                  <a:lnTo>
                    <a:pt x="182" y="178"/>
                  </a:lnTo>
                  <a:lnTo>
                    <a:pt x="182" y="178"/>
                  </a:lnTo>
                  <a:lnTo>
                    <a:pt x="184" y="178"/>
                  </a:lnTo>
                  <a:lnTo>
                    <a:pt x="184" y="178"/>
                  </a:lnTo>
                  <a:lnTo>
                    <a:pt x="184" y="175"/>
                  </a:lnTo>
                  <a:lnTo>
                    <a:pt x="184" y="175"/>
                  </a:lnTo>
                  <a:lnTo>
                    <a:pt x="187" y="178"/>
                  </a:lnTo>
                  <a:lnTo>
                    <a:pt x="189" y="178"/>
                  </a:lnTo>
                  <a:lnTo>
                    <a:pt x="189" y="178"/>
                  </a:lnTo>
                  <a:lnTo>
                    <a:pt x="189" y="175"/>
                  </a:lnTo>
                  <a:lnTo>
                    <a:pt x="189" y="175"/>
                  </a:lnTo>
                  <a:lnTo>
                    <a:pt x="189" y="175"/>
                  </a:lnTo>
                  <a:lnTo>
                    <a:pt x="191" y="175"/>
                  </a:lnTo>
                  <a:lnTo>
                    <a:pt x="191" y="175"/>
                  </a:lnTo>
                  <a:lnTo>
                    <a:pt x="191" y="175"/>
                  </a:lnTo>
                  <a:lnTo>
                    <a:pt x="191" y="178"/>
                  </a:lnTo>
                  <a:lnTo>
                    <a:pt x="194" y="178"/>
                  </a:lnTo>
                  <a:lnTo>
                    <a:pt x="194" y="178"/>
                  </a:lnTo>
                  <a:lnTo>
                    <a:pt x="194" y="178"/>
                  </a:lnTo>
                  <a:lnTo>
                    <a:pt x="194" y="180"/>
                  </a:lnTo>
                  <a:lnTo>
                    <a:pt x="194" y="180"/>
                  </a:lnTo>
                  <a:lnTo>
                    <a:pt x="194" y="180"/>
                  </a:lnTo>
                  <a:lnTo>
                    <a:pt x="196" y="180"/>
                  </a:lnTo>
                  <a:lnTo>
                    <a:pt x="196" y="180"/>
                  </a:lnTo>
                  <a:lnTo>
                    <a:pt x="198" y="180"/>
                  </a:lnTo>
                  <a:lnTo>
                    <a:pt x="198" y="183"/>
                  </a:lnTo>
                  <a:lnTo>
                    <a:pt x="203" y="185"/>
                  </a:lnTo>
                  <a:lnTo>
                    <a:pt x="208" y="187"/>
                  </a:lnTo>
                  <a:lnTo>
                    <a:pt x="208" y="187"/>
                  </a:lnTo>
                  <a:lnTo>
                    <a:pt x="210" y="190"/>
                  </a:lnTo>
                  <a:lnTo>
                    <a:pt x="210" y="192"/>
                  </a:lnTo>
                  <a:lnTo>
                    <a:pt x="210" y="194"/>
                  </a:lnTo>
                  <a:lnTo>
                    <a:pt x="210" y="197"/>
                  </a:lnTo>
                  <a:lnTo>
                    <a:pt x="208" y="199"/>
                  </a:lnTo>
                  <a:lnTo>
                    <a:pt x="208" y="202"/>
                  </a:lnTo>
                  <a:lnTo>
                    <a:pt x="208" y="204"/>
                  </a:lnTo>
                  <a:lnTo>
                    <a:pt x="206" y="206"/>
                  </a:lnTo>
                  <a:lnTo>
                    <a:pt x="206" y="209"/>
                  </a:lnTo>
                  <a:lnTo>
                    <a:pt x="206" y="211"/>
                  </a:lnTo>
                  <a:lnTo>
                    <a:pt x="206" y="211"/>
                  </a:lnTo>
                  <a:lnTo>
                    <a:pt x="206" y="211"/>
                  </a:lnTo>
                  <a:lnTo>
                    <a:pt x="206" y="211"/>
                  </a:lnTo>
                  <a:lnTo>
                    <a:pt x="206" y="211"/>
                  </a:lnTo>
                  <a:lnTo>
                    <a:pt x="206" y="211"/>
                  </a:lnTo>
                  <a:lnTo>
                    <a:pt x="208" y="213"/>
                  </a:lnTo>
                  <a:lnTo>
                    <a:pt x="210" y="213"/>
                  </a:lnTo>
                  <a:lnTo>
                    <a:pt x="210" y="213"/>
                  </a:lnTo>
                  <a:lnTo>
                    <a:pt x="210" y="213"/>
                  </a:lnTo>
                  <a:lnTo>
                    <a:pt x="217" y="211"/>
                  </a:lnTo>
                  <a:lnTo>
                    <a:pt x="220" y="211"/>
                  </a:lnTo>
                  <a:lnTo>
                    <a:pt x="222" y="211"/>
                  </a:lnTo>
                  <a:lnTo>
                    <a:pt x="222" y="213"/>
                  </a:lnTo>
                  <a:lnTo>
                    <a:pt x="222" y="213"/>
                  </a:lnTo>
                  <a:lnTo>
                    <a:pt x="222" y="216"/>
                  </a:lnTo>
                  <a:lnTo>
                    <a:pt x="222" y="216"/>
                  </a:lnTo>
                  <a:lnTo>
                    <a:pt x="222" y="218"/>
                  </a:lnTo>
                  <a:lnTo>
                    <a:pt x="222" y="218"/>
                  </a:lnTo>
                  <a:lnTo>
                    <a:pt x="222" y="220"/>
                  </a:lnTo>
                  <a:lnTo>
                    <a:pt x="220" y="220"/>
                  </a:lnTo>
                  <a:lnTo>
                    <a:pt x="220" y="223"/>
                  </a:lnTo>
                  <a:lnTo>
                    <a:pt x="220" y="223"/>
                  </a:lnTo>
                  <a:lnTo>
                    <a:pt x="220" y="225"/>
                  </a:lnTo>
                  <a:lnTo>
                    <a:pt x="220" y="225"/>
                  </a:lnTo>
                  <a:lnTo>
                    <a:pt x="220" y="225"/>
                  </a:lnTo>
                  <a:lnTo>
                    <a:pt x="220" y="228"/>
                  </a:lnTo>
                  <a:lnTo>
                    <a:pt x="220" y="230"/>
                  </a:lnTo>
                  <a:lnTo>
                    <a:pt x="220" y="230"/>
                  </a:lnTo>
                  <a:lnTo>
                    <a:pt x="217" y="230"/>
                  </a:lnTo>
                  <a:lnTo>
                    <a:pt x="217" y="232"/>
                  </a:lnTo>
                  <a:lnTo>
                    <a:pt x="217" y="232"/>
                  </a:lnTo>
                  <a:lnTo>
                    <a:pt x="217" y="235"/>
                  </a:lnTo>
                  <a:lnTo>
                    <a:pt x="217" y="239"/>
                  </a:lnTo>
                  <a:lnTo>
                    <a:pt x="217" y="244"/>
                  </a:lnTo>
                  <a:lnTo>
                    <a:pt x="217" y="244"/>
                  </a:lnTo>
                  <a:lnTo>
                    <a:pt x="217" y="246"/>
                  </a:lnTo>
                  <a:lnTo>
                    <a:pt x="217" y="249"/>
                  </a:lnTo>
                  <a:lnTo>
                    <a:pt x="217" y="251"/>
                  </a:lnTo>
                  <a:lnTo>
                    <a:pt x="217" y="251"/>
                  </a:lnTo>
                  <a:lnTo>
                    <a:pt x="217" y="254"/>
                  </a:lnTo>
                  <a:lnTo>
                    <a:pt x="217" y="256"/>
                  </a:lnTo>
                  <a:lnTo>
                    <a:pt x="215" y="258"/>
                  </a:lnTo>
                  <a:lnTo>
                    <a:pt x="215" y="261"/>
                  </a:lnTo>
                  <a:lnTo>
                    <a:pt x="215" y="261"/>
                  </a:lnTo>
                  <a:lnTo>
                    <a:pt x="215" y="261"/>
                  </a:lnTo>
                  <a:lnTo>
                    <a:pt x="215" y="263"/>
                  </a:lnTo>
                  <a:lnTo>
                    <a:pt x="213" y="268"/>
                  </a:lnTo>
                  <a:lnTo>
                    <a:pt x="215" y="268"/>
                  </a:lnTo>
                  <a:lnTo>
                    <a:pt x="215" y="270"/>
                  </a:lnTo>
                  <a:lnTo>
                    <a:pt x="215" y="270"/>
                  </a:lnTo>
                  <a:lnTo>
                    <a:pt x="215" y="273"/>
                  </a:lnTo>
                  <a:lnTo>
                    <a:pt x="215" y="275"/>
                  </a:lnTo>
                  <a:lnTo>
                    <a:pt x="215" y="275"/>
                  </a:lnTo>
                  <a:lnTo>
                    <a:pt x="215" y="277"/>
                  </a:lnTo>
                  <a:lnTo>
                    <a:pt x="220" y="282"/>
                  </a:lnTo>
                  <a:lnTo>
                    <a:pt x="220" y="282"/>
                  </a:lnTo>
                  <a:lnTo>
                    <a:pt x="220" y="287"/>
                  </a:lnTo>
                  <a:lnTo>
                    <a:pt x="220" y="287"/>
                  </a:lnTo>
                  <a:lnTo>
                    <a:pt x="220" y="289"/>
                  </a:lnTo>
                  <a:lnTo>
                    <a:pt x="222" y="289"/>
                  </a:lnTo>
                  <a:lnTo>
                    <a:pt x="222" y="291"/>
                  </a:lnTo>
                  <a:lnTo>
                    <a:pt x="225" y="294"/>
                  </a:lnTo>
                  <a:lnTo>
                    <a:pt x="227" y="294"/>
                  </a:lnTo>
                  <a:lnTo>
                    <a:pt x="232" y="294"/>
                  </a:lnTo>
                  <a:lnTo>
                    <a:pt x="234" y="294"/>
                  </a:lnTo>
                  <a:lnTo>
                    <a:pt x="234" y="291"/>
                  </a:lnTo>
                  <a:lnTo>
                    <a:pt x="251" y="280"/>
                  </a:lnTo>
                  <a:lnTo>
                    <a:pt x="251" y="280"/>
                  </a:lnTo>
                  <a:lnTo>
                    <a:pt x="253" y="277"/>
                  </a:lnTo>
                  <a:lnTo>
                    <a:pt x="253" y="277"/>
                  </a:lnTo>
                  <a:lnTo>
                    <a:pt x="255" y="277"/>
                  </a:lnTo>
                  <a:lnTo>
                    <a:pt x="255" y="275"/>
                  </a:lnTo>
                  <a:lnTo>
                    <a:pt x="258" y="275"/>
                  </a:lnTo>
                  <a:lnTo>
                    <a:pt x="262" y="273"/>
                  </a:lnTo>
                  <a:lnTo>
                    <a:pt x="265" y="273"/>
                  </a:lnTo>
                  <a:lnTo>
                    <a:pt x="269" y="273"/>
                  </a:lnTo>
                  <a:lnTo>
                    <a:pt x="269" y="273"/>
                  </a:lnTo>
                  <a:lnTo>
                    <a:pt x="279" y="270"/>
                  </a:lnTo>
                  <a:lnTo>
                    <a:pt x="279" y="270"/>
                  </a:lnTo>
                  <a:lnTo>
                    <a:pt x="279" y="268"/>
                  </a:lnTo>
                  <a:lnTo>
                    <a:pt x="281" y="265"/>
                  </a:lnTo>
                  <a:lnTo>
                    <a:pt x="284" y="261"/>
                  </a:lnTo>
                  <a:lnTo>
                    <a:pt x="286" y="258"/>
                  </a:lnTo>
                  <a:lnTo>
                    <a:pt x="286" y="256"/>
                  </a:lnTo>
                  <a:lnTo>
                    <a:pt x="288" y="256"/>
                  </a:lnTo>
                  <a:lnTo>
                    <a:pt x="291" y="256"/>
                  </a:lnTo>
                  <a:lnTo>
                    <a:pt x="293" y="254"/>
                  </a:lnTo>
                  <a:lnTo>
                    <a:pt x="295" y="251"/>
                  </a:lnTo>
                  <a:lnTo>
                    <a:pt x="300" y="251"/>
                  </a:lnTo>
                  <a:lnTo>
                    <a:pt x="300" y="251"/>
                  </a:lnTo>
                  <a:lnTo>
                    <a:pt x="300" y="251"/>
                  </a:lnTo>
                  <a:lnTo>
                    <a:pt x="303" y="249"/>
                  </a:lnTo>
                  <a:lnTo>
                    <a:pt x="303" y="246"/>
                  </a:lnTo>
                  <a:lnTo>
                    <a:pt x="305" y="246"/>
                  </a:lnTo>
                  <a:lnTo>
                    <a:pt x="305" y="246"/>
                  </a:lnTo>
                  <a:lnTo>
                    <a:pt x="307" y="246"/>
                  </a:lnTo>
                  <a:lnTo>
                    <a:pt x="307" y="246"/>
                  </a:lnTo>
                  <a:lnTo>
                    <a:pt x="310" y="242"/>
                  </a:lnTo>
                  <a:lnTo>
                    <a:pt x="310" y="242"/>
                  </a:lnTo>
                  <a:lnTo>
                    <a:pt x="312" y="242"/>
                  </a:lnTo>
                  <a:lnTo>
                    <a:pt x="312" y="242"/>
                  </a:lnTo>
                  <a:lnTo>
                    <a:pt x="314" y="242"/>
                  </a:lnTo>
                  <a:lnTo>
                    <a:pt x="314" y="242"/>
                  </a:lnTo>
                  <a:lnTo>
                    <a:pt x="317" y="242"/>
                  </a:lnTo>
                  <a:lnTo>
                    <a:pt x="319" y="242"/>
                  </a:lnTo>
                  <a:lnTo>
                    <a:pt x="321" y="242"/>
                  </a:lnTo>
                  <a:lnTo>
                    <a:pt x="329" y="244"/>
                  </a:lnTo>
                  <a:lnTo>
                    <a:pt x="331" y="244"/>
                  </a:lnTo>
                  <a:lnTo>
                    <a:pt x="333" y="244"/>
                  </a:lnTo>
                  <a:lnTo>
                    <a:pt x="336" y="244"/>
                  </a:lnTo>
                  <a:lnTo>
                    <a:pt x="336" y="246"/>
                  </a:lnTo>
                  <a:lnTo>
                    <a:pt x="336" y="246"/>
                  </a:lnTo>
                  <a:lnTo>
                    <a:pt x="336" y="249"/>
                  </a:lnTo>
                  <a:lnTo>
                    <a:pt x="336" y="251"/>
                  </a:lnTo>
                  <a:lnTo>
                    <a:pt x="333" y="251"/>
                  </a:lnTo>
                  <a:lnTo>
                    <a:pt x="333" y="251"/>
                  </a:lnTo>
                  <a:lnTo>
                    <a:pt x="331" y="251"/>
                  </a:lnTo>
                  <a:lnTo>
                    <a:pt x="331" y="254"/>
                  </a:lnTo>
                  <a:lnTo>
                    <a:pt x="329" y="254"/>
                  </a:lnTo>
                  <a:lnTo>
                    <a:pt x="329" y="254"/>
                  </a:lnTo>
                  <a:lnTo>
                    <a:pt x="326" y="256"/>
                  </a:lnTo>
                  <a:lnTo>
                    <a:pt x="329" y="256"/>
                  </a:lnTo>
                  <a:lnTo>
                    <a:pt x="329" y="256"/>
                  </a:lnTo>
                  <a:lnTo>
                    <a:pt x="331" y="256"/>
                  </a:lnTo>
                  <a:lnTo>
                    <a:pt x="331" y="256"/>
                  </a:lnTo>
                  <a:lnTo>
                    <a:pt x="331" y="256"/>
                  </a:lnTo>
                  <a:lnTo>
                    <a:pt x="333" y="258"/>
                  </a:lnTo>
                  <a:lnTo>
                    <a:pt x="333" y="258"/>
                  </a:lnTo>
                  <a:lnTo>
                    <a:pt x="333" y="258"/>
                  </a:lnTo>
                  <a:lnTo>
                    <a:pt x="333" y="258"/>
                  </a:lnTo>
                  <a:lnTo>
                    <a:pt x="336" y="258"/>
                  </a:lnTo>
                  <a:lnTo>
                    <a:pt x="336" y="258"/>
                  </a:lnTo>
                  <a:lnTo>
                    <a:pt x="338" y="258"/>
                  </a:lnTo>
                  <a:lnTo>
                    <a:pt x="338" y="258"/>
                  </a:lnTo>
                  <a:lnTo>
                    <a:pt x="340" y="256"/>
                  </a:lnTo>
                  <a:lnTo>
                    <a:pt x="340" y="256"/>
                  </a:lnTo>
                  <a:lnTo>
                    <a:pt x="343" y="256"/>
                  </a:lnTo>
                  <a:lnTo>
                    <a:pt x="345" y="254"/>
                  </a:lnTo>
                  <a:lnTo>
                    <a:pt x="347" y="254"/>
                  </a:lnTo>
                  <a:lnTo>
                    <a:pt x="350" y="251"/>
                  </a:lnTo>
                  <a:lnTo>
                    <a:pt x="357" y="251"/>
                  </a:lnTo>
                  <a:lnTo>
                    <a:pt x="357" y="251"/>
                  </a:lnTo>
                  <a:lnTo>
                    <a:pt x="359" y="249"/>
                  </a:lnTo>
                  <a:lnTo>
                    <a:pt x="359" y="246"/>
                  </a:lnTo>
                  <a:lnTo>
                    <a:pt x="359" y="246"/>
                  </a:lnTo>
                  <a:lnTo>
                    <a:pt x="362" y="246"/>
                  </a:lnTo>
                  <a:lnTo>
                    <a:pt x="364" y="246"/>
                  </a:lnTo>
                  <a:lnTo>
                    <a:pt x="364" y="246"/>
                  </a:lnTo>
                  <a:lnTo>
                    <a:pt x="364" y="244"/>
                  </a:lnTo>
                  <a:lnTo>
                    <a:pt x="364" y="244"/>
                  </a:lnTo>
                  <a:lnTo>
                    <a:pt x="366" y="244"/>
                  </a:lnTo>
                  <a:lnTo>
                    <a:pt x="366" y="244"/>
                  </a:lnTo>
                  <a:lnTo>
                    <a:pt x="366" y="244"/>
                  </a:lnTo>
                  <a:lnTo>
                    <a:pt x="366" y="246"/>
                  </a:lnTo>
                  <a:lnTo>
                    <a:pt x="369" y="246"/>
                  </a:lnTo>
                  <a:lnTo>
                    <a:pt x="369" y="246"/>
                  </a:lnTo>
                  <a:lnTo>
                    <a:pt x="371" y="246"/>
                  </a:lnTo>
                  <a:lnTo>
                    <a:pt x="371" y="246"/>
                  </a:lnTo>
                  <a:lnTo>
                    <a:pt x="371" y="246"/>
                  </a:lnTo>
                  <a:lnTo>
                    <a:pt x="374" y="246"/>
                  </a:lnTo>
                  <a:lnTo>
                    <a:pt x="376" y="246"/>
                  </a:lnTo>
                  <a:lnTo>
                    <a:pt x="376" y="249"/>
                  </a:lnTo>
                  <a:lnTo>
                    <a:pt x="376" y="249"/>
                  </a:lnTo>
                  <a:lnTo>
                    <a:pt x="381" y="246"/>
                  </a:lnTo>
                  <a:lnTo>
                    <a:pt x="383" y="246"/>
                  </a:lnTo>
                  <a:lnTo>
                    <a:pt x="390" y="251"/>
                  </a:lnTo>
                  <a:lnTo>
                    <a:pt x="390" y="251"/>
                  </a:lnTo>
                  <a:lnTo>
                    <a:pt x="392" y="256"/>
                  </a:lnTo>
                  <a:lnTo>
                    <a:pt x="395" y="258"/>
                  </a:lnTo>
                  <a:lnTo>
                    <a:pt x="397" y="256"/>
                  </a:lnTo>
                  <a:lnTo>
                    <a:pt x="397" y="256"/>
                  </a:lnTo>
                  <a:lnTo>
                    <a:pt x="397" y="254"/>
                  </a:lnTo>
                  <a:lnTo>
                    <a:pt x="397" y="254"/>
                  </a:lnTo>
                  <a:lnTo>
                    <a:pt x="400" y="254"/>
                  </a:lnTo>
                  <a:lnTo>
                    <a:pt x="404" y="251"/>
                  </a:lnTo>
                  <a:lnTo>
                    <a:pt x="404" y="251"/>
                  </a:lnTo>
                  <a:lnTo>
                    <a:pt x="404" y="249"/>
                  </a:lnTo>
                  <a:lnTo>
                    <a:pt x="404" y="246"/>
                  </a:lnTo>
                  <a:lnTo>
                    <a:pt x="407" y="246"/>
                  </a:lnTo>
                  <a:lnTo>
                    <a:pt x="409" y="246"/>
                  </a:lnTo>
                  <a:lnTo>
                    <a:pt x="407" y="244"/>
                  </a:lnTo>
                  <a:close/>
                  <a:moveTo>
                    <a:pt x="168" y="5"/>
                  </a:moveTo>
                  <a:lnTo>
                    <a:pt x="170" y="5"/>
                  </a:lnTo>
                  <a:lnTo>
                    <a:pt x="170" y="7"/>
                  </a:lnTo>
                  <a:lnTo>
                    <a:pt x="172" y="7"/>
                  </a:lnTo>
                  <a:lnTo>
                    <a:pt x="172" y="7"/>
                  </a:lnTo>
                  <a:lnTo>
                    <a:pt x="172" y="7"/>
                  </a:lnTo>
                  <a:lnTo>
                    <a:pt x="172" y="5"/>
                  </a:lnTo>
                  <a:lnTo>
                    <a:pt x="170" y="5"/>
                  </a:lnTo>
                  <a:lnTo>
                    <a:pt x="170" y="3"/>
                  </a:lnTo>
                  <a:lnTo>
                    <a:pt x="168" y="3"/>
                  </a:lnTo>
                  <a:lnTo>
                    <a:pt x="168" y="3"/>
                  </a:lnTo>
                  <a:lnTo>
                    <a:pt x="168" y="5"/>
                  </a:lnTo>
                  <a:lnTo>
                    <a:pt x="168" y="5"/>
                  </a:lnTo>
                  <a:close/>
                  <a:moveTo>
                    <a:pt x="172" y="83"/>
                  </a:moveTo>
                  <a:lnTo>
                    <a:pt x="172" y="83"/>
                  </a:lnTo>
                  <a:lnTo>
                    <a:pt x="165" y="81"/>
                  </a:lnTo>
                  <a:lnTo>
                    <a:pt x="165" y="81"/>
                  </a:lnTo>
                  <a:lnTo>
                    <a:pt x="165" y="81"/>
                  </a:lnTo>
                  <a:lnTo>
                    <a:pt x="165" y="83"/>
                  </a:lnTo>
                  <a:lnTo>
                    <a:pt x="165" y="83"/>
                  </a:lnTo>
                  <a:lnTo>
                    <a:pt x="168" y="86"/>
                  </a:lnTo>
                  <a:lnTo>
                    <a:pt x="168" y="86"/>
                  </a:lnTo>
                  <a:lnTo>
                    <a:pt x="170" y="88"/>
                  </a:lnTo>
                  <a:lnTo>
                    <a:pt x="170" y="88"/>
                  </a:lnTo>
                  <a:lnTo>
                    <a:pt x="172" y="86"/>
                  </a:lnTo>
                  <a:lnTo>
                    <a:pt x="172" y="86"/>
                  </a:lnTo>
                  <a:lnTo>
                    <a:pt x="175" y="86"/>
                  </a:lnTo>
                  <a:lnTo>
                    <a:pt x="175" y="86"/>
                  </a:lnTo>
                  <a:lnTo>
                    <a:pt x="175" y="83"/>
                  </a:lnTo>
                  <a:lnTo>
                    <a:pt x="175" y="81"/>
                  </a:lnTo>
                  <a:lnTo>
                    <a:pt x="175" y="81"/>
                  </a:lnTo>
                  <a:lnTo>
                    <a:pt x="172" y="83"/>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16" name="Google Shape;816;p50"/>
            <p:cNvSpPr/>
            <p:nvPr/>
          </p:nvSpPr>
          <p:spPr>
            <a:xfrm>
              <a:off x="9999454" y="3309596"/>
              <a:ext cx="240059" cy="237584"/>
            </a:xfrm>
            <a:custGeom>
              <a:pathLst>
                <a:path extrusionOk="0" h="192" w="194">
                  <a:moveTo>
                    <a:pt x="64" y="95"/>
                  </a:moveTo>
                  <a:lnTo>
                    <a:pt x="64" y="97"/>
                  </a:lnTo>
                  <a:lnTo>
                    <a:pt x="64" y="97"/>
                  </a:lnTo>
                  <a:lnTo>
                    <a:pt x="62" y="97"/>
                  </a:lnTo>
                  <a:lnTo>
                    <a:pt x="62" y="97"/>
                  </a:lnTo>
                  <a:lnTo>
                    <a:pt x="62" y="97"/>
                  </a:lnTo>
                  <a:lnTo>
                    <a:pt x="62" y="100"/>
                  </a:lnTo>
                  <a:lnTo>
                    <a:pt x="62" y="100"/>
                  </a:lnTo>
                  <a:lnTo>
                    <a:pt x="62" y="100"/>
                  </a:lnTo>
                  <a:lnTo>
                    <a:pt x="62" y="100"/>
                  </a:lnTo>
                  <a:lnTo>
                    <a:pt x="62" y="100"/>
                  </a:lnTo>
                  <a:lnTo>
                    <a:pt x="62" y="100"/>
                  </a:lnTo>
                  <a:lnTo>
                    <a:pt x="62" y="100"/>
                  </a:lnTo>
                  <a:lnTo>
                    <a:pt x="64" y="100"/>
                  </a:lnTo>
                  <a:lnTo>
                    <a:pt x="64" y="100"/>
                  </a:lnTo>
                  <a:lnTo>
                    <a:pt x="64" y="97"/>
                  </a:lnTo>
                  <a:lnTo>
                    <a:pt x="64" y="97"/>
                  </a:lnTo>
                  <a:lnTo>
                    <a:pt x="64" y="97"/>
                  </a:lnTo>
                  <a:lnTo>
                    <a:pt x="64" y="95"/>
                  </a:lnTo>
                  <a:lnTo>
                    <a:pt x="64" y="95"/>
                  </a:lnTo>
                  <a:lnTo>
                    <a:pt x="64" y="95"/>
                  </a:lnTo>
                  <a:lnTo>
                    <a:pt x="64" y="95"/>
                  </a:lnTo>
                  <a:lnTo>
                    <a:pt x="64" y="95"/>
                  </a:lnTo>
                  <a:close/>
                  <a:moveTo>
                    <a:pt x="69" y="95"/>
                  </a:moveTo>
                  <a:lnTo>
                    <a:pt x="69" y="95"/>
                  </a:lnTo>
                  <a:lnTo>
                    <a:pt x="69" y="95"/>
                  </a:lnTo>
                  <a:lnTo>
                    <a:pt x="69" y="95"/>
                  </a:lnTo>
                  <a:lnTo>
                    <a:pt x="69" y="95"/>
                  </a:lnTo>
                  <a:lnTo>
                    <a:pt x="69" y="95"/>
                  </a:lnTo>
                  <a:lnTo>
                    <a:pt x="69" y="95"/>
                  </a:lnTo>
                  <a:lnTo>
                    <a:pt x="69" y="92"/>
                  </a:lnTo>
                  <a:lnTo>
                    <a:pt x="69" y="92"/>
                  </a:lnTo>
                  <a:lnTo>
                    <a:pt x="67" y="92"/>
                  </a:lnTo>
                  <a:lnTo>
                    <a:pt x="67" y="92"/>
                  </a:lnTo>
                  <a:lnTo>
                    <a:pt x="67" y="95"/>
                  </a:lnTo>
                  <a:lnTo>
                    <a:pt x="69" y="95"/>
                  </a:lnTo>
                  <a:close/>
                  <a:moveTo>
                    <a:pt x="71" y="97"/>
                  </a:moveTo>
                  <a:lnTo>
                    <a:pt x="71" y="97"/>
                  </a:lnTo>
                  <a:lnTo>
                    <a:pt x="71" y="97"/>
                  </a:lnTo>
                  <a:lnTo>
                    <a:pt x="71" y="97"/>
                  </a:lnTo>
                  <a:lnTo>
                    <a:pt x="69" y="97"/>
                  </a:lnTo>
                  <a:lnTo>
                    <a:pt x="69" y="97"/>
                  </a:lnTo>
                  <a:lnTo>
                    <a:pt x="71" y="97"/>
                  </a:lnTo>
                  <a:lnTo>
                    <a:pt x="69" y="97"/>
                  </a:lnTo>
                  <a:lnTo>
                    <a:pt x="69" y="97"/>
                  </a:lnTo>
                  <a:lnTo>
                    <a:pt x="67" y="97"/>
                  </a:lnTo>
                  <a:lnTo>
                    <a:pt x="67" y="97"/>
                  </a:lnTo>
                  <a:lnTo>
                    <a:pt x="67" y="97"/>
                  </a:lnTo>
                  <a:lnTo>
                    <a:pt x="67" y="100"/>
                  </a:lnTo>
                  <a:lnTo>
                    <a:pt x="67" y="100"/>
                  </a:lnTo>
                  <a:lnTo>
                    <a:pt x="67" y="100"/>
                  </a:lnTo>
                  <a:lnTo>
                    <a:pt x="67" y="100"/>
                  </a:lnTo>
                  <a:lnTo>
                    <a:pt x="67" y="100"/>
                  </a:lnTo>
                  <a:lnTo>
                    <a:pt x="67" y="100"/>
                  </a:lnTo>
                  <a:lnTo>
                    <a:pt x="69" y="100"/>
                  </a:lnTo>
                  <a:lnTo>
                    <a:pt x="69" y="100"/>
                  </a:lnTo>
                  <a:lnTo>
                    <a:pt x="69" y="100"/>
                  </a:lnTo>
                  <a:lnTo>
                    <a:pt x="69" y="100"/>
                  </a:lnTo>
                  <a:lnTo>
                    <a:pt x="67" y="100"/>
                  </a:lnTo>
                  <a:lnTo>
                    <a:pt x="67" y="100"/>
                  </a:lnTo>
                  <a:lnTo>
                    <a:pt x="67" y="100"/>
                  </a:lnTo>
                  <a:lnTo>
                    <a:pt x="67" y="100"/>
                  </a:lnTo>
                  <a:lnTo>
                    <a:pt x="67" y="102"/>
                  </a:lnTo>
                  <a:lnTo>
                    <a:pt x="67" y="102"/>
                  </a:lnTo>
                  <a:lnTo>
                    <a:pt x="69" y="102"/>
                  </a:lnTo>
                  <a:lnTo>
                    <a:pt x="69" y="102"/>
                  </a:lnTo>
                  <a:lnTo>
                    <a:pt x="69" y="102"/>
                  </a:lnTo>
                  <a:lnTo>
                    <a:pt x="69" y="100"/>
                  </a:lnTo>
                  <a:lnTo>
                    <a:pt x="69" y="100"/>
                  </a:lnTo>
                  <a:lnTo>
                    <a:pt x="71" y="100"/>
                  </a:lnTo>
                  <a:lnTo>
                    <a:pt x="71" y="100"/>
                  </a:lnTo>
                  <a:lnTo>
                    <a:pt x="71" y="100"/>
                  </a:lnTo>
                  <a:lnTo>
                    <a:pt x="71" y="100"/>
                  </a:lnTo>
                  <a:lnTo>
                    <a:pt x="74" y="100"/>
                  </a:lnTo>
                  <a:lnTo>
                    <a:pt x="74" y="100"/>
                  </a:lnTo>
                  <a:lnTo>
                    <a:pt x="74" y="100"/>
                  </a:lnTo>
                  <a:lnTo>
                    <a:pt x="74" y="100"/>
                  </a:lnTo>
                  <a:lnTo>
                    <a:pt x="71" y="97"/>
                  </a:lnTo>
                  <a:close/>
                  <a:moveTo>
                    <a:pt x="7" y="45"/>
                  </a:moveTo>
                  <a:lnTo>
                    <a:pt x="7" y="45"/>
                  </a:lnTo>
                  <a:lnTo>
                    <a:pt x="5" y="45"/>
                  </a:lnTo>
                  <a:lnTo>
                    <a:pt x="5" y="48"/>
                  </a:lnTo>
                  <a:lnTo>
                    <a:pt x="5" y="48"/>
                  </a:lnTo>
                  <a:lnTo>
                    <a:pt x="3" y="45"/>
                  </a:lnTo>
                  <a:lnTo>
                    <a:pt x="0" y="48"/>
                  </a:lnTo>
                  <a:lnTo>
                    <a:pt x="0" y="48"/>
                  </a:lnTo>
                  <a:lnTo>
                    <a:pt x="0" y="48"/>
                  </a:lnTo>
                  <a:lnTo>
                    <a:pt x="0" y="48"/>
                  </a:lnTo>
                  <a:lnTo>
                    <a:pt x="0" y="50"/>
                  </a:lnTo>
                  <a:lnTo>
                    <a:pt x="0" y="50"/>
                  </a:lnTo>
                  <a:lnTo>
                    <a:pt x="0" y="50"/>
                  </a:lnTo>
                  <a:lnTo>
                    <a:pt x="0" y="50"/>
                  </a:lnTo>
                  <a:lnTo>
                    <a:pt x="0" y="50"/>
                  </a:lnTo>
                  <a:lnTo>
                    <a:pt x="0" y="50"/>
                  </a:lnTo>
                  <a:lnTo>
                    <a:pt x="0" y="52"/>
                  </a:lnTo>
                  <a:lnTo>
                    <a:pt x="0" y="52"/>
                  </a:lnTo>
                  <a:lnTo>
                    <a:pt x="3" y="52"/>
                  </a:lnTo>
                  <a:lnTo>
                    <a:pt x="3" y="52"/>
                  </a:lnTo>
                  <a:lnTo>
                    <a:pt x="3" y="52"/>
                  </a:lnTo>
                  <a:lnTo>
                    <a:pt x="3" y="50"/>
                  </a:lnTo>
                  <a:lnTo>
                    <a:pt x="5" y="50"/>
                  </a:lnTo>
                  <a:lnTo>
                    <a:pt x="7" y="50"/>
                  </a:lnTo>
                  <a:lnTo>
                    <a:pt x="7" y="50"/>
                  </a:lnTo>
                  <a:lnTo>
                    <a:pt x="10" y="50"/>
                  </a:lnTo>
                  <a:lnTo>
                    <a:pt x="10" y="50"/>
                  </a:lnTo>
                  <a:lnTo>
                    <a:pt x="10" y="48"/>
                  </a:lnTo>
                  <a:lnTo>
                    <a:pt x="10" y="45"/>
                  </a:lnTo>
                  <a:lnTo>
                    <a:pt x="7" y="45"/>
                  </a:lnTo>
                  <a:close/>
                  <a:moveTo>
                    <a:pt x="95" y="104"/>
                  </a:moveTo>
                  <a:lnTo>
                    <a:pt x="95" y="102"/>
                  </a:lnTo>
                  <a:lnTo>
                    <a:pt x="97" y="100"/>
                  </a:lnTo>
                  <a:lnTo>
                    <a:pt x="97" y="100"/>
                  </a:lnTo>
                  <a:lnTo>
                    <a:pt x="95" y="102"/>
                  </a:lnTo>
                  <a:lnTo>
                    <a:pt x="93" y="104"/>
                  </a:lnTo>
                  <a:lnTo>
                    <a:pt x="90" y="107"/>
                  </a:lnTo>
                  <a:lnTo>
                    <a:pt x="93" y="107"/>
                  </a:lnTo>
                  <a:lnTo>
                    <a:pt x="93" y="104"/>
                  </a:lnTo>
                  <a:lnTo>
                    <a:pt x="93" y="104"/>
                  </a:lnTo>
                  <a:lnTo>
                    <a:pt x="93" y="104"/>
                  </a:lnTo>
                  <a:lnTo>
                    <a:pt x="95" y="104"/>
                  </a:lnTo>
                  <a:close/>
                  <a:moveTo>
                    <a:pt x="173" y="185"/>
                  </a:moveTo>
                  <a:lnTo>
                    <a:pt x="173" y="185"/>
                  </a:lnTo>
                  <a:lnTo>
                    <a:pt x="173" y="185"/>
                  </a:lnTo>
                  <a:lnTo>
                    <a:pt x="173" y="182"/>
                  </a:lnTo>
                  <a:lnTo>
                    <a:pt x="173" y="182"/>
                  </a:lnTo>
                  <a:lnTo>
                    <a:pt x="173" y="182"/>
                  </a:lnTo>
                  <a:lnTo>
                    <a:pt x="168" y="182"/>
                  </a:lnTo>
                  <a:lnTo>
                    <a:pt x="168" y="182"/>
                  </a:lnTo>
                  <a:lnTo>
                    <a:pt x="168" y="185"/>
                  </a:lnTo>
                  <a:lnTo>
                    <a:pt x="168" y="185"/>
                  </a:lnTo>
                  <a:lnTo>
                    <a:pt x="168" y="185"/>
                  </a:lnTo>
                  <a:lnTo>
                    <a:pt x="171" y="185"/>
                  </a:lnTo>
                  <a:lnTo>
                    <a:pt x="171" y="187"/>
                  </a:lnTo>
                  <a:lnTo>
                    <a:pt x="173" y="187"/>
                  </a:lnTo>
                  <a:lnTo>
                    <a:pt x="173" y="187"/>
                  </a:lnTo>
                  <a:lnTo>
                    <a:pt x="173" y="187"/>
                  </a:lnTo>
                  <a:lnTo>
                    <a:pt x="173" y="185"/>
                  </a:lnTo>
                  <a:lnTo>
                    <a:pt x="173" y="185"/>
                  </a:lnTo>
                  <a:close/>
                  <a:moveTo>
                    <a:pt x="194" y="17"/>
                  </a:moveTo>
                  <a:lnTo>
                    <a:pt x="194" y="17"/>
                  </a:lnTo>
                  <a:lnTo>
                    <a:pt x="194" y="17"/>
                  </a:lnTo>
                  <a:lnTo>
                    <a:pt x="192" y="17"/>
                  </a:lnTo>
                  <a:lnTo>
                    <a:pt x="192" y="17"/>
                  </a:lnTo>
                  <a:lnTo>
                    <a:pt x="192" y="17"/>
                  </a:lnTo>
                  <a:lnTo>
                    <a:pt x="190" y="14"/>
                  </a:lnTo>
                  <a:lnTo>
                    <a:pt x="190" y="14"/>
                  </a:lnTo>
                  <a:lnTo>
                    <a:pt x="190" y="12"/>
                  </a:lnTo>
                  <a:lnTo>
                    <a:pt x="190" y="12"/>
                  </a:lnTo>
                  <a:lnTo>
                    <a:pt x="190" y="12"/>
                  </a:lnTo>
                  <a:lnTo>
                    <a:pt x="190" y="10"/>
                  </a:lnTo>
                  <a:lnTo>
                    <a:pt x="180" y="7"/>
                  </a:lnTo>
                  <a:lnTo>
                    <a:pt x="180" y="7"/>
                  </a:lnTo>
                  <a:lnTo>
                    <a:pt x="180" y="7"/>
                  </a:lnTo>
                  <a:lnTo>
                    <a:pt x="180" y="7"/>
                  </a:lnTo>
                  <a:lnTo>
                    <a:pt x="178" y="7"/>
                  </a:lnTo>
                  <a:lnTo>
                    <a:pt x="178" y="7"/>
                  </a:lnTo>
                  <a:lnTo>
                    <a:pt x="178" y="7"/>
                  </a:lnTo>
                  <a:lnTo>
                    <a:pt x="178" y="5"/>
                  </a:lnTo>
                  <a:lnTo>
                    <a:pt x="178" y="5"/>
                  </a:lnTo>
                  <a:lnTo>
                    <a:pt x="178" y="5"/>
                  </a:lnTo>
                  <a:lnTo>
                    <a:pt x="178" y="5"/>
                  </a:lnTo>
                  <a:lnTo>
                    <a:pt x="178" y="5"/>
                  </a:lnTo>
                  <a:lnTo>
                    <a:pt x="178" y="5"/>
                  </a:lnTo>
                  <a:lnTo>
                    <a:pt x="178" y="5"/>
                  </a:lnTo>
                  <a:lnTo>
                    <a:pt x="175" y="5"/>
                  </a:lnTo>
                  <a:lnTo>
                    <a:pt x="173" y="3"/>
                  </a:lnTo>
                  <a:lnTo>
                    <a:pt x="173" y="0"/>
                  </a:lnTo>
                  <a:lnTo>
                    <a:pt x="171" y="0"/>
                  </a:lnTo>
                  <a:lnTo>
                    <a:pt x="168" y="0"/>
                  </a:lnTo>
                  <a:lnTo>
                    <a:pt x="166" y="3"/>
                  </a:lnTo>
                  <a:lnTo>
                    <a:pt x="166" y="3"/>
                  </a:lnTo>
                  <a:lnTo>
                    <a:pt x="166" y="5"/>
                  </a:lnTo>
                  <a:lnTo>
                    <a:pt x="164" y="5"/>
                  </a:lnTo>
                  <a:lnTo>
                    <a:pt x="164" y="5"/>
                  </a:lnTo>
                  <a:lnTo>
                    <a:pt x="164" y="5"/>
                  </a:lnTo>
                  <a:lnTo>
                    <a:pt x="164" y="5"/>
                  </a:lnTo>
                  <a:lnTo>
                    <a:pt x="164" y="7"/>
                  </a:lnTo>
                  <a:lnTo>
                    <a:pt x="164" y="7"/>
                  </a:lnTo>
                  <a:lnTo>
                    <a:pt x="166" y="7"/>
                  </a:lnTo>
                  <a:lnTo>
                    <a:pt x="166" y="10"/>
                  </a:lnTo>
                  <a:lnTo>
                    <a:pt x="166" y="10"/>
                  </a:lnTo>
                  <a:lnTo>
                    <a:pt x="166" y="10"/>
                  </a:lnTo>
                  <a:lnTo>
                    <a:pt x="164" y="10"/>
                  </a:lnTo>
                  <a:lnTo>
                    <a:pt x="164" y="7"/>
                  </a:lnTo>
                  <a:lnTo>
                    <a:pt x="164" y="7"/>
                  </a:lnTo>
                  <a:lnTo>
                    <a:pt x="164" y="7"/>
                  </a:lnTo>
                  <a:lnTo>
                    <a:pt x="164" y="7"/>
                  </a:lnTo>
                  <a:lnTo>
                    <a:pt x="161" y="7"/>
                  </a:lnTo>
                  <a:lnTo>
                    <a:pt x="161" y="10"/>
                  </a:lnTo>
                  <a:lnTo>
                    <a:pt x="161" y="10"/>
                  </a:lnTo>
                  <a:lnTo>
                    <a:pt x="159" y="10"/>
                  </a:lnTo>
                  <a:lnTo>
                    <a:pt x="154" y="10"/>
                  </a:lnTo>
                  <a:lnTo>
                    <a:pt x="152" y="12"/>
                  </a:lnTo>
                  <a:lnTo>
                    <a:pt x="152" y="12"/>
                  </a:lnTo>
                  <a:lnTo>
                    <a:pt x="149" y="12"/>
                  </a:lnTo>
                  <a:lnTo>
                    <a:pt x="149" y="12"/>
                  </a:lnTo>
                  <a:lnTo>
                    <a:pt x="147" y="14"/>
                  </a:lnTo>
                  <a:lnTo>
                    <a:pt x="145" y="14"/>
                  </a:lnTo>
                  <a:lnTo>
                    <a:pt x="142" y="17"/>
                  </a:lnTo>
                  <a:lnTo>
                    <a:pt x="142" y="19"/>
                  </a:lnTo>
                  <a:lnTo>
                    <a:pt x="140" y="22"/>
                  </a:lnTo>
                  <a:lnTo>
                    <a:pt x="140" y="22"/>
                  </a:lnTo>
                  <a:lnTo>
                    <a:pt x="140" y="22"/>
                  </a:lnTo>
                  <a:lnTo>
                    <a:pt x="140" y="22"/>
                  </a:lnTo>
                  <a:lnTo>
                    <a:pt x="140" y="22"/>
                  </a:lnTo>
                  <a:lnTo>
                    <a:pt x="140" y="24"/>
                  </a:lnTo>
                  <a:lnTo>
                    <a:pt x="140" y="24"/>
                  </a:lnTo>
                  <a:lnTo>
                    <a:pt x="140" y="24"/>
                  </a:lnTo>
                  <a:lnTo>
                    <a:pt x="138" y="24"/>
                  </a:lnTo>
                  <a:lnTo>
                    <a:pt x="138" y="26"/>
                  </a:lnTo>
                  <a:lnTo>
                    <a:pt x="138" y="26"/>
                  </a:lnTo>
                  <a:lnTo>
                    <a:pt x="138" y="26"/>
                  </a:lnTo>
                  <a:lnTo>
                    <a:pt x="138" y="26"/>
                  </a:lnTo>
                  <a:lnTo>
                    <a:pt x="138" y="26"/>
                  </a:lnTo>
                  <a:lnTo>
                    <a:pt x="138" y="26"/>
                  </a:lnTo>
                  <a:lnTo>
                    <a:pt x="138" y="29"/>
                  </a:lnTo>
                  <a:lnTo>
                    <a:pt x="138" y="29"/>
                  </a:lnTo>
                  <a:lnTo>
                    <a:pt x="138" y="29"/>
                  </a:lnTo>
                  <a:lnTo>
                    <a:pt x="135" y="31"/>
                  </a:lnTo>
                  <a:lnTo>
                    <a:pt x="135" y="31"/>
                  </a:lnTo>
                  <a:lnTo>
                    <a:pt x="135" y="31"/>
                  </a:lnTo>
                  <a:lnTo>
                    <a:pt x="135" y="33"/>
                  </a:lnTo>
                  <a:lnTo>
                    <a:pt x="135" y="33"/>
                  </a:lnTo>
                  <a:lnTo>
                    <a:pt x="135" y="33"/>
                  </a:lnTo>
                  <a:lnTo>
                    <a:pt x="133" y="36"/>
                  </a:lnTo>
                  <a:lnTo>
                    <a:pt x="133" y="36"/>
                  </a:lnTo>
                  <a:lnTo>
                    <a:pt x="133" y="36"/>
                  </a:lnTo>
                  <a:lnTo>
                    <a:pt x="130" y="36"/>
                  </a:lnTo>
                  <a:lnTo>
                    <a:pt x="130" y="36"/>
                  </a:lnTo>
                  <a:lnTo>
                    <a:pt x="130" y="38"/>
                  </a:lnTo>
                  <a:lnTo>
                    <a:pt x="128" y="38"/>
                  </a:lnTo>
                  <a:lnTo>
                    <a:pt x="128" y="38"/>
                  </a:lnTo>
                  <a:lnTo>
                    <a:pt x="128" y="38"/>
                  </a:lnTo>
                  <a:lnTo>
                    <a:pt x="128" y="40"/>
                  </a:lnTo>
                  <a:lnTo>
                    <a:pt x="126" y="40"/>
                  </a:lnTo>
                  <a:lnTo>
                    <a:pt x="126" y="40"/>
                  </a:lnTo>
                  <a:lnTo>
                    <a:pt x="126" y="43"/>
                  </a:lnTo>
                  <a:lnTo>
                    <a:pt x="126" y="45"/>
                  </a:lnTo>
                  <a:lnTo>
                    <a:pt x="126" y="45"/>
                  </a:lnTo>
                  <a:lnTo>
                    <a:pt x="123" y="48"/>
                  </a:lnTo>
                  <a:lnTo>
                    <a:pt x="123" y="48"/>
                  </a:lnTo>
                  <a:lnTo>
                    <a:pt x="121" y="52"/>
                  </a:lnTo>
                  <a:lnTo>
                    <a:pt x="119" y="52"/>
                  </a:lnTo>
                  <a:lnTo>
                    <a:pt x="119" y="55"/>
                  </a:lnTo>
                  <a:lnTo>
                    <a:pt x="116" y="57"/>
                  </a:lnTo>
                  <a:lnTo>
                    <a:pt x="116" y="59"/>
                  </a:lnTo>
                  <a:lnTo>
                    <a:pt x="116" y="62"/>
                  </a:lnTo>
                  <a:lnTo>
                    <a:pt x="116" y="62"/>
                  </a:lnTo>
                  <a:lnTo>
                    <a:pt x="116" y="62"/>
                  </a:lnTo>
                  <a:lnTo>
                    <a:pt x="116" y="62"/>
                  </a:lnTo>
                  <a:lnTo>
                    <a:pt x="114" y="64"/>
                  </a:lnTo>
                  <a:lnTo>
                    <a:pt x="112" y="66"/>
                  </a:lnTo>
                  <a:lnTo>
                    <a:pt x="112" y="66"/>
                  </a:lnTo>
                  <a:lnTo>
                    <a:pt x="112" y="69"/>
                  </a:lnTo>
                  <a:lnTo>
                    <a:pt x="112" y="69"/>
                  </a:lnTo>
                  <a:lnTo>
                    <a:pt x="112" y="69"/>
                  </a:lnTo>
                  <a:lnTo>
                    <a:pt x="112" y="71"/>
                  </a:lnTo>
                  <a:lnTo>
                    <a:pt x="112" y="71"/>
                  </a:lnTo>
                  <a:lnTo>
                    <a:pt x="109" y="71"/>
                  </a:lnTo>
                  <a:lnTo>
                    <a:pt x="109" y="71"/>
                  </a:lnTo>
                  <a:lnTo>
                    <a:pt x="109" y="71"/>
                  </a:lnTo>
                  <a:lnTo>
                    <a:pt x="109" y="71"/>
                  </a:lnTo>
                  <a:lnTo>
                    <a:pt x="109" y="74"/>
                  </a:lnTo>
                  <a:lnTo>
                    <a:pt x="107" y="76"/>
                  </a:lnTo>
                  <a:lnTo>
                    <a:pt x="107" y="78"/>
                  </a:lnTo>
                  <a:lnTo>
                    <a:pt x="107" y="78"/>
                  </a:lnTo>
                  <a:lnTo>
                    <a:pt x="104" y="81"/>
                  </a:lnTo>
                  <a:lnTo>
                    <a:pt x="104" y="81"/>
                  </a:lnTo>
                  <a:lnTo>
                    <a:pt x="104" y="81"/>
                  </a:lnTo>
                  <a:lnTo>
                    <a:pt x="104" y="83"/>
                  </a:lnTo>
                  <a:lnTo>
                    <a:pt x="102" y="83"/>
                  </a:lnTo>
                  <a:lnTo>
                    <a:pt x="102" y="85"/>
                  </a:lnTo>
                  <a:lnTo>
                    <a:pt x="102" y="85"/>
                  </a:lnTo>
                  <a:lnTo>
                    <a:pt x="102" y="85"/>
                  </a:lnTo>
                  <a:lnTo>
                    <a:pt x="100" y="88"/>
                  </a:lnTo>
                  <a:lnTo>
                    <a:pt x="100" y="88"/>
                  </a:lnTo>
                  <a:lnTo>
                    <a:pt x="100" y="90"/>
                  </a:lnTo>
                  <a:lnTo>
                    <a:pt x="100" y="92"/>
                  </a:lnTo>
                  <a:lnTo>
                    <a:pt x="100" y="92"/>
                  </a:lnTo>
                  <a:lnTo>
                    <a:pt x="97" y="95"/>
                  </a:lnTo>
                  <a:lnTo>
                    <a:pt x="97" y="97"/>
                  </a:lnTo>
                  <a:lnTo>
                    <a:pt x="97" y="100"/>
                  </a:lnTo>
                  <a:lnTo>
                    <a:pt x="97" y="102"/>
                  </a:lnTo>
                  <a:lnTo>
                    <a:pt x="97" y="104"/>
                  </a:lnTo>
                  <a:lnTo>
                    <a:pt x="100" y="104"/>
                  </a:lnTo>
                  <a:lnTo>
                    <a:pt x="97" y="104"/>
                  </a:lnTo>
                  <a:lnTo>
                    <a:pt x="97" y="104"/>
                  </a:lnTo>
                  <a:lnTo>
                    <a:pt x="97" y="104"/>
                  </a:lnTo>
                  <a:lnTo>
                    <a:pt x="97" y="104"/>
                  </a:lnTo>
                  <a:lnTo>
                    <a:pt x="97" y="107"/>
                  </a:lnTo>
                  <a:lnTo>
                    <a:pt x="97" y="107"/>
                  </a:lnTo>
                  <a:lnTo>
                    <a:pt x="97" y="107"/>
                  </a:lnTo>
                  <a:lnTo>
                    <a:pt x="97" y="109"/>
                  </a:lnTo>
                  <a:lnTo>
                    <a:pt x="100" y="111"/>
                  </a:lnTo>
                  <a:lnTo>
                    <a:pt x="97" y="111"/>
                  </a:lnTo>
                  <a:lnTo>
                    <a:pt x="97" y="111"/>
                  </a:lnTo>
                  <a:lnTo>
                    <a:pt x="97" y="111"/>
                  </a:lnTo>
                  <a:lnTo>
                    <a:pt x="97" y="111"/>
                  </a:lnTo>
                  <a:lnTo>
                    <a:pt x="97" y="111"/>
                  </a:lnTo>
                  <a:lnTo>
                    <a:pt x="97" y="111"/>
                  </a:lnTo>
                  <a:lnTo>
                    <a:pt x="97" y="111"/>
                  </a:lnTo>
                  <a:lnTo>
                    <a:pt x="97" y="114"/>
                  </a:lnTo>
                  <a:lnTo>
                    <a:pt x="97" y="114"/>
                  </a:lnTo>
                  <a:lnTo>
                    <a:pt x="97" y="114"/>
                  </a:lnTo>
                  <a:lnTo>
                    <a:pt x="97" y="114"/>
                  </a:lnTo>
                  <a:lnTo>
                    <a:pt x="97" y="114"/>
                  </a:lnTo>
                  <a:lnTo>
                    <a:pt x="97" y="114"/>
                  </a:lnTo>
                  <a:lnTo>
                    <a:pt x="97" y="114"/>
                  </a:lnTo>
                  <a:lnTo>
                    <a:pt x="95" y="114"/>
                  </a:lnTo>
                  <a:lnTo>
                    <a:pt x="95" y="116"/>
                  </a:lnTo>
                  <a:lnTo>
                    <a:pt x="95" y="116"/>
                  </a:lnTo>
                  <a:lnTo>
                    <a:pt x="95" y="119"/>
                  </a:lnTo>
                  <a:lnTo>
                    <a:pt x="95" y="119"/>
                  </a:lnTo>
                  <a:lnTo>
                    <a:pt x="95" y="119"/>
                  </a:lnTo>
                  <a:lnTo>
                    <a:pt x="95" y="119"/>
                  </a:lnTo>
                  <a:lnTo>
                    <a:pt x="95" y="121"/>
                  </a:lnTo>
                  <a:lnTo>
                    <a:pt x="95" y="121"/>
                  </a:lnTo>
                  <a:lnTo>
                    <a:pt x="95" y="121"/>
                  </a:lnTo>
                  <a:lnTo>
                    <a:pt x="95" y="121"/>
                  </a:lnTo>
                  <a:lnTo>
                    <a:pt x="93" y="121"/>
                  </a:lnTo>
                  <a:lnTo>
                    <a:pt x="93" y="123"/>
                  </a:lnTo>
                  <a:lnTo>
                    <a:pt x="95" y="123"/>
                  </a:lnTo>
                  <a:lnTo>
                    <a:pt x="95" y="123"/>
                  </a:lnTo>
                  <a:lnTo>
                    <a:pt x="95" y="123"/>
                  </a:lnTo>
                  <a:lnTo>
                    <a:pt x="93" y="123"/>
                  </a:lnTo>
                  <a:lnTo>
                    <a:pt x="93" y="126"/>
                  </a:lnTo>
                  <a:lnTo>
                    <a:pt x="95" y="126"/>
                  </a:lnTo>
                  <a:lnTo>
                    <a:pt x="95" y="126"/>
                  </a:lnTo>
                  <a:lnTo>
                    <a:pt x="95" y="126"/>
                  </a:lnTo>
                  <a:lnTo>
                    <a:pt x="95" y="126"/>
                  </a:lnTo>
                  <a:lnTo>
                    <a:pt x="95" y="126"/>
                  </a:lnTo>
                  <a:lnTo>
                    <a:pt x="93" y="126"/>
                  </a:lnTo>
                  <a:lnTo>
                    <a:pt x="93" y="128"/>
                  </a:lnTo>
                  <a:lnTo>
                    <a:pt x="93" y="128"/>
                  </a:lnTo>
                  <a:lnTo>
                    <a:pt x="93" y="128"/>
                  </a:lnTo>
                  <a:lnTo>
                    <a:pt x="95" y="128"/>
                  </a:lnTo>
                  <a:lnTo>
                    <a:pt x="95" y="128"/>
                  </a:lnTo>
                  <a:lnTo>
                    <a:pt x="95" y="128"/>
                  </a:lnTo>
                  <a:lnTo>
                    <a:pt x="95" y="128"/>
                  </a:lnTo>
                  <a:lnTo>
                    <a:pt x="95" y="128"/>
                  </a:lnTo>
                  <a:lnTo>
                    <a:pt x="97" y="128"/>
                  </a:lnTo>
                  <a:lnTo>
                    <a:pt x="97" y="130"/>
                  </a:lnTo>
                  <a:lnTo>
                    <a:pt x="97" y="130"/>
                  </a:lnTo>
                  <a:lnTo>
                    <a:pt x="97" y="130"/>
                  </a:lnTo>
                  <a:lnTo>
                    <a:pt x="97" y="130"/>
                  </a:lnTo>
                  <a:lnTo>
                    <a:pt x="97" y="130"/>
                  </a:lnTo>
                  <a:lnTo>
                    <a:pt x="97" y="128"/>
                  </a:lnTo>
                  <a:lnTo>
                    <a:pt x="100" y="130"/>
                  </a:lnTo>
                  <a:lnTo>
                    <a:pt x="100" y="130"/>
                  </a:lnTo>
                  <a:lnTo>
                    <a:pt x="100" y="130"/>
                  </a:lnTo>
                  <a:lnTo>
                    <a:pt x="97" y="133"/>
                  </a:lnTo>
                  <a:lnTo>
                    <a:pt x="100" y="133"/>
                  </a:lnTo>
                  <a:lnTo>
                    <a:pt x="100" y="133"/>
                  </a:lnTo>
                  <a:lnTo>
                    <a:pt x="100" y="135"/>
                  </a:lnTo>
                  <a:lnTo>
                    <a:pt x="100" y="137"/>
                  </a:lnTo>
                  <a:lnTo>
                    <a:pt x="100" y="137"/>
                  </a:lnTo>
                  <a:lnTo>
                    <a:pt x="100" y="140"/>
                  </a:lnTo>
                  <a:lnTo>
                    <a:pt x="100" y="140"/>
                  </a:lnTo>
                  <a:lnTo>
                    <a:pt x="100" y="140"/>
                  </a:lnTo>
                  <a:lnTo>
                    <a:pt x="102" y="140"/>
                  </a:lnTo>
                  <a:lnTo>
                    <a:pt x="102" y="140"/>
                  </a:lnTo>
                  <a:lnTo>
                    <a:pt x="102" y="140"/>
                  </a:lnTo>
                  <a:lnTo>
                    <a:pt x="100" y="142"/>
                  </a:lnTo>
                  <a:lnTo>
                    <a:pt x="100" y="142"/>
                  </a:lnTo>
                  <a:lnTo>
                    <a:pt x="102" y="142"/>
                  </a:lnTo>
                  <a:lnTo>
                    <a:pt x="102" y="145"/>
                  </a:lnTo>
                  <a:lnTo>
                    <a:pt x="102" y="147"/>
                  </a:lnTo>
                  <a:lnTo>
                    <a:pt x="104" y="147"/>
                  </a:lnTo>
                  <a:lnTo>
                    <a:pt x="104" y="149"/>
                  </a:lnTo>
                  <a:lnTo>
                    <a:pt x="104" y="149"/>
                  </a:lnTo>
                  <a:lnTo>
                    <a:pt x="102" y="149"/>
                  </a:lnTo>
                  <a:lnTo>
                    <a:pt x="104" y="152"/>
                  </a:lnTo>
                  <a:lnTo>
                    <a:pt x="104" y="152"/>
                  </a:lnTo>
                  <a:lnTo>
                    <a:pt x="107" y="154"/>
                  </a:lnTo>
                  <a:lnTo>
                    <a:pt x="107" y="154"/>
                  </a:lnTo>
                  <a:lnTo>
                    <a:pt x="107" y="156"/>
                  </a:lnTo>
                  <a:lnTo>
                    <a:pt x="107" y="156"/>
                  </a:lnTo>
                  <a:lnTo>
                    <a:pt x="107" y="159"/>
                  </a:lnTo>
                  <a:lnTo>
                    <a:pt x="104" y="154"/>
                  </a:lnTo>
                  <a:lnTo>
                    <a:pt x="107" y="159"/>
                  </a:lnTo>
                  <a:lnTo>
                    <a:pt x="112" y="161"/>
                  </a:lnTo>
                  <a:lnTo>
                    <a:pt x="112" y="161"/>
                  </a:lnTo>
                  <a:lnTo>
                    <a:pt x="112" y="161"/>
                  </a:lnTo>
                  <a:lnTo>
                    <a:pt x="112" y="161"/>
                  </a:lnTo>
                  <a:lnTo>
                    <a:pt x="112" y="161"/>
                  </a:lnTo>
                  <a:lnTo>
                    <a:pt x="112" y="161"/>
                  </a:lnTo>
                  <a:lnTo>
                    <a:pt x="114" y="161"/>
                  </a:lnTo>
                  <a:lnTo>
                    <a:pt x="114" y="161"/>
                  </a:lnTo>
                  <a:lnTo>
                    <a:pt x="116" y="163"/>
                  </a:lnTo>
                  <a:lnTo>
                    <a:pt x="116" y="163"/>
                  </a:lnTo>
                  <a:lnTo>
                    <a:pt x="116" y="163"/>
                  </a:lnTo>
                  <a:lnTo>
                    <a:pt x="119" y="163"/>
                  </a:lnTo>
                  <a:lnTo>
                    <a:pt x="119" y="163"/>
                  </a:lnTo>
                  <a:lnTo>
                    <a:pt x="119" y="166"/>
                  </a:lnTo>
                  <a:lnTo>
                    <a:pt x="119" y="166"/>
                  </a:lnTo>
                  <a:lnTo>
                    <a:pt x="121" y="166"/>
                  </a:lnTo>
                  <a:lnTo>
                    <a:pt x="121" y="166"/>
                  </a:lnTo>
                  <a:lnTo>
                    <a:pt x="121" y="168"/>
                  </a:lnTo>
                  <a:lnTo>
                    <a:pt x="123" y="171"/>
                  </a:lnTo>
                  <a:lnTo>
                    <a:pt x="123" y="171"/>
                  </a:lnTo>
                  <a:lnTo>
                    <a:pt x="128" y="180"/>
                  </a:lnTo>
                  <a:lnTo>
                    <a:pt x="126" y="182"/>
                  </a:lnTo>
                  <a:lnTo>
                    <a:pt x="126" y="182"/>
                  </a:lnTo>
                  <a:lnTo>
                    <a:pt x="126" y="182"/>
                  </a:lnTo>
                  <a:lnTo>
                    <a:pt x="126" y="185"/>
                  </a:lnTo>
                  <a:lnTo>
                    <a:pt x="126" y="185"/>
                  </a:lnTo>
                  <a:lnTo>
                    <a:pt x="126" y="187"/>
                  </a:lnTo>
                  <a:lnTo>
                    <a:pt x="126" y="187"/>
                  </a:lnTo>
                  <a:lnTo>
                    <a:pt x="128" y="190"/>
                  </a:lnTo>
                  <a:lnTo>
                    <a:pt x="128" y="190"/>
                  </a:lnTo>
                  <a:lnTo>
                    <a:pt x="128" y="190"/>
                  </a:lnTo>
                  <a:lnTo>
                    <a:pt x="128" y="192"/>
                  </a:lnTo>
                  <a:lnTo>
                    <a:pt x="128" y="192"/>
                  </a:lnTo>
                  <a:lnTo>
                    <a:pt x="128" y="190"/>
                  </a:lnTo>
                  <a:lnTo>
                    <a:pt x="128" y="190"/>
                  </a:lnTo>
                  <a:lnTo>
                    <a:pt x="130" y="190"/>
                  </a:lnTo>
                  <a:lnTo>
                    <a:pt x="133" y="190"/>
                  </a:lnTo>
                  <a:lnTo>
                    <a:pt x="133" y="192"/>
                  </a:lnTo>
                  <a:lnTo>
                    <a:pt x="135" y="192"/>
                  </a:lnTo>
                  <a:lnTo>
                    <a:pt x="135" y="192"/>
                  </a:lnTo>
                  <a:lnTo>
                    <a:pt x="135" y="190"/>
                  </a:lnTo>
                  <a:lnTo>
                    <a:pt x="135" y="187"/>
                  </a:lnTo>
                  <a:lnTo>
                    <a:pt x="135" y="187"/>
                  </a:lnTo>
                  <a:lnTo>
                    <a:pt x="135" y="187"/>
                  </a:lnTo>
                  <a:lnTo>
                    <a:pt x="135" y="185"/>
                  </a:lnTo>
                  <a:lnTo>
                    <a:pt x="138" y="185"/>
                  </a:lnTo>
                  <a:lnTo>
                    <a:pt x="135" y="173"/>
                  </a:lnTo>
                  <a:lnTo>
                    <a:pt x="135" y="171"/>
                  </a:lnTo>
                  <a:lnTo>
                    <a:pt x="138" y="168"/>
                  </a:lnTo>
                  <a:lnTo>
                    <a:pt x="138" y="166"/>
                  </a:lnTo>
                  <a:lnTo>
                    <a:pt x="140" y="163"/>
                  </a:lnTo>
                  <a:lnTo>
                    <a:pt x="140" y="161"/>
                  </a:lnTo>
                  <a:lnTo>
                    <a:pt x="140" y="159"/>
                  </a:lnTo>
                  <a:lnTo>
                    <a:pt x="140" y="156"/>
                  </a:lnTo>
                  <a:lnTo>
                    <a:pt x="142" y="154"/>
                  </a:lnTo>
                  <a:lnTo>
                    <a:pt x="142" y="154"/>
                  </a:lnTo>
                  <a:lnTo>
                    <a:pt x="145" y="152"/>
                  </a:lnTo>
                  <a:lnTo>
                    <a:pt x="145" y="149"/>
                  </a:lnTo>
                  <a:lnTo>
                    <a:pt x="145" y="149"/>
                  </a:lnTo>
                  <a:lnTo>
                    <a:pt x="147" y="147"/>
                  </a:lnTo>
                  <a:lnTo>
                    <a:pt x="149" y="145"/>
                  </a:lnTo>
                  <a:lnTo>
                    <a:pt x="152" y="145"/>
                  </a:lnTo>
                  <a:lnTo>
                    <a:pt x="152" y="145"/>
                  </a:lnTo>
                  <a:lnTo>
                    <a:pt x="152" y="142"/>
                  </a:lnTo>
                  <a:lnTo>
                    <a:pt x="152" y="142"/>
                  </a:lnTo>
                  <a:lnTo>
                    <a:pt x="152" y="142"/>
                  </a:lnTo>
                  <a:lnTo>
                    <a:pt x="152" y="140"/>
                  </a:lnTo>
                  <a:lnTo>
                    <a:pt x="152" y="140"/>
                  </a:lnTo>
                  <a:lnTo>
                    <a:pt x="154" y="140"/>
                  </a:lnTo>
                  <a:lnTo>
                    <a:pt x="157" y="137"/>
                  </a:lnTo>
                  <a:lnTo>
                    <a:pt x="157" y="135"/>
                  </a:lnTo>
                  <a:lnTo>
                    <a:pt x="159" y="133"/>
                  </a:lnTo>
                  <a:lnTo>
                    <a:pt x="159" y="133"/>
                  </a:lnTo>
                  <a:lnTo>
                    <a:pt x="159" y="130"/>
                  </a:lnTo>
                  <a:lnTo>
                    <a:pt x="161" y="128"/>
                  </a:lnTo>
                  <a:lnTo>
                    <a:pt x="161" y="126"/>
                  </a:lnTo>
                  <a:lnTo>
                    <a:pt x="161" y="126"/>
                  </a:lnTo>
                  <a:lnTo>
                    <a:pt x="161" y="126"/>
                  </a:lnTo>
                  <a:lnTo>
                    <a:pt x="161" y="126"/>
                  </a:lnTo>
                  <a:lnTo>
                    <a:pt x="164" y="126"/>
                  </a:lnTo>
                  <a:lnTo>
                    <a:pt x="164" y="123"/>
                  </a:lnTo>
                  <a:lnTo>
                    <a:pt x="164" y="121"/>
                  </a:lnTo>
                  <a:lnTo>
                    <a:pt x="164" y="119"/>
                  </a:lnTo>
                  <a:lnTo>
                    <a:pt x="164" y="116"/>
                  </a:lnTo>
                  <a:lnTo>
                    <a:pt x="164" y="116"/>
                  </a:lnTo>
                  <a:lnTo>
                    <a:pt x="166" y="114"/>
                  </a:lnTo>
                  <a:lnTo>
                    <a:pt x="166" y="111"/>
                  </a:lnTo>
                  <a:lnTo>
                    <a:pt x="166" y="111"/>
                  </a:lnTo>
                  <a:lnTo>
                    <a:pt x="168" y="107"/>
                  </a:lnTo>
                  <a:lnTo>
                    <a:pt x="171" y="92"/>
                  </a:lnTo>
                  <a:lnTo>
                    <a:pt x="171" y="92"/>
                  </a:lnTo>
                  <a:lnTo>
                    <a:pt x="173" y="83"/>
                  </a:lnTo>
                  <a:lnTo>
                    <a:pt x="173" y="81"/>
                  </a:lnTo>
                  <a:lnTo>
                    <a:pt x="175" y="78"/>
                  </a:lnTo>
                  <a:lnTo>
                    <a:pt x="175" y="76"/>
                  </a:lnTo>
                  <a:lnTo>
                    <a:pt x="175" y="76"/>
                  </a:lnTo>
                  <a:lnTo>
                    <a:pt x="175" y="74"/>
                  </a:lnTo>
                  <a:lnTo>
                    <a:pt x="175" y="74"/>
                  </a:lnTo>
                  <a:lnTo>
                    <a:pt x="175" y="74"/>
                  </a:lnTo>
                  <a:lnTo>
                    <a:pt x="175" y="74"/>
                  </a:lnTo>
                  <a:lnTo>
                    <a:pt x="175" y="71"/>
                  </a:lnTo>
                  <a:lnTo>
                    <a:pt x="175" y="71"/>
                  </a:lnTo>
                  <a:lnTo>
                    <a:pt x="175" y="71"/>
                  </a:lnTo>
                  <a:lnTo>
                    <a:pt x="175" y="69"/>
                  </a:lnTo>
                  <a:lnTo>
                    <a:pt x="175" y="69"/>
                  </a:lnTo>
                  <a:lnTo>
                    <a:pt x="175" y="66"/>
                  </a:lnTo>
                  <a:lnTo>
                    <a:pt x="178" y="64"/>
                  </a:lnTo>
                  <a:lnTo>
                    <a:pt x="178" y="64"/>
                  </a:lnTo>
                  <a:lnTo>
                    <a:pt x="178" y="62"/>
                  </a:lnTo>
                  <a:lnTo>
                    <a:pt x="180" y="62"/>
                  </a:lnTo>
                  <a:lnTo>
                    <a:pt x="180" y="62"/>
                  </a:lnTo>
                  <a:lnTo>
                    <a:pt x="180" y="62"/>
                  </a:lnTo>
                  <a:lnTo>
                    <a:pt x="180" y="62"/>
                  </a:lnTo>
                  <a:lnTo>
                    <a:pt x="180" y="59"/>
                  </a:lnTo>
                  <a:lnTo>
                    <a:pt x="183" y="59"/>
                  </a:lnTo>
                  <a:lnTo>
                    <a:pt x="183" y="57"/>
                  </a:lnTo>
                  <a:lnTo>
                    <a:pt x="183" y="57"/>
                  </a:lnTo>
                  <a:lnTo>
                    <a:pt x="183" y="57"/>
                  </a:lnTo>
                  <a:lnTo>
                    <a:pt x="183" y="57"/>
                  </a:lnTo>
                  <a:lnTo>
                    <a:pt x="183" y="55"/>
                  </a:lnTo>
                  <a:lnTo>
                    <a:pt x="183" y="55"/>
                  </a:lnTo>
                  <a:lnTo>
                    <a:pt x="183" y="55"/>
                  </a:lnTo>
                  <a:lnTo>
                    <a:pt x="183" y="55"/>
                  </a:lnTo>
                  <a:lnTo>
                    <a:pt x="183" y="55"/>
                  </a:lnTo>
                  <a:lnTo>
                    <a:pt x="183" y="55"/>
                  </a:lnTo>
                  <a:lnTo>
                    <a:pt x="183" y="55"/>
                  </a:lnTo>
                  <a:lnTo>
                    <a:pt x="183" y="52"/>
                  </a:lnTo>
                  <a:lnTo>
                    <a:pt x="183" y="52"/>
                  </a:lnTo>
                  <a:lnTo>
                    <a:pt x="183" y="52"/>
                  </a:lnTo>
                  <a:lnTo>
                    <a:pt x="183" y="52"/>
                  </a:lnTo>
                  <a:lnTo>
                    <a:pt x="183" y="50"/>
                  </a:lnTo>
                  <a:lnTo>
                    <a:pt x="183" y="50"/>
                  </a:lnTo>
                  <a:lnTo>
                    <a:pt x="185" y="48"/>
                  </a:lnTo>
                  <a:lnTo>
                    <a:pt x="187" y="48"/>
                  </a:lnTo>
                  <a:lnTo>
                    <a:pt x="187" y="48"/>
                  </a:lnTo>
                  <a:lnTo>
                    <a:pt x="187" y="45"/>
                  </a:lnTo>
                  <a:lnTo>
                    <a:pt x="187" y="45"/>
                  </a:lnTo>
                  <a:lnTo>
                    <a:pt x="187" y="45"/>
                  </a:lnTo>
                  <a:lnTo>
                    <a:pt x="187" y="45"/>
                  </a:lnTo>
                  <a:lnTo>
                    <a:pt x="187" y="43"/>
                  </a:lnTo>
                  <a:lnTo>
                    <a:pt x="187" y="43"/>
                  </a:lnTo>
                  <a:lnTo>
                    <a:pt x="187" y="40"/>
                  </a:lnTo>
                  <a:lnTo>
                    <a:pt x="187" y="40"/>
                  </a:lnTo>
                  <a:lnTo>
                    <a:pt x="187" y="40"/>
                  </a:lnTo>
                  <a:lnTo>
                    <a:pt x="187" y="40"/>
                  </a:lnTo>
                  <a:lnTo>
                    <a:pt x="187" y="40"/>
                  </a:lnTo>
                  <a:lnTo>
                    <a:pt x="190" y="40"/>
                  </a:lnTo>
                  <a:lnTo>
                    <a:pt x="190" y="40"/>
                  </a:lnTo>
                  <a:lnTo>
                    <a:pt x="187" y="40"/>
                  </a:lnTo>
                  <a:lnTo>
                    <a:pt x="187" y="38"/>
                  </a:lnTo>
                  <a:lnTo>
                    <a:pt x="185" y="38"/>
                  </a:lnTo>
                  <a:lnTo>
                    <a:pt x="185" y="36"/>
                  </a:lnTo>
                  <a:lnTo>
                    <a:pt x="185" y="36"/>
                  </a:lnTo>
                  <a:lnTo>
                    <a:pt x="185" y="33"/>
                  </a:lnTo>
                  <a:lnTo>
                    <a:pt x="185" y="31"/>
                  </a:lnTo>
                  <a:lnTo>
                    <a:pt x="185" y="29"/>
                  </a:lnTo>
                  <a:lnTo>
                    <a:pt x="185" y="29"/>
                  </a:lnTo>
                  <a:lnTo>
                    <a:pt x="185" y="26"/>
                  </a:lnTo>
                  <a:lnTo>
                    <a:pt x="185" y="26"/>
                  </a:lnTo>
                  <a:lnTo>
                    <a:pt x="187" y="24"/>
                  </a:lnTo>
                  <a:lnTo>
                    <a:pt x="190" y="19"/>
                  </a:lnTo>
                  <a:lnTo>
                    <a:pt x="192" y="19"/>
                  </a:lnTo>
                  <a:lnTo>
                    <a:pt x="194" y="17"/>
                  </a:lnTo>
                  <a:lnTo>
                    <a:pt x="194" y="17"/>
                  </a:lnTo>
                  <a:close/>
                  <a:moveTo>
                    <a:pt x="168" y="152"/>
                  </a:moveTo>
                  <a:lnTo>
                    <a:pt x="168" y="152"/>
                  </a:lnTo>
                  <a:lnTo>
                    <a:pt x="168" y="152"/>
                  </a:lnTo>
                  <a:lnTo>
                    <a:pt x="168" y="152"/>
                  </a:lnTo>
                  <a:lnTo>
                    <a:pt x="168" y="149"/>
                  </a:lnTo>
                  <a:lnTo>
                    <a:pt x="168" y="149"/>
                  </a:lnTo>
                  <a:lnTo>
                    <a:pt x="168" y="149"/>
                  </a:lnTo>
                  <a:lnTo>
                    <a:pt x="168" y="149"/>
                  </a:lnTo>
                  <a:lnTo>
                    <a:pt x="166" y="149"/>
                  </a:lnTo>
                  <a:lnTo>
                    <a:pt x="166" y="149"/>
                  </a:lnTo>
                  <a:lnTo>
                    <a:pt x="166" y="149"/>
                  </a:lnTo>
                  <a:lnTo>
                    <a:pt x="168" y="152"/>
                  </a:lnTo>
                  <a:lnTo>
                    <a:pt x="168" y="152"/>
                  </a:lnTo>
                  <a:lnTo>
                    <a:pt x="168" y="152"/>
                  </a:lnTo>
                  <a:lnTo>
                    <a:pt x="168" y="152"/>
                  </a:lnTo>
                  <a:lnTo>
                    <a:pt x="168" y="152"/>
                  </a:lnTo>
                  <a:lnTo>
                    <a:pt x="168" y="152"/>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17" name="Google Shape;817;p50"/>
            <p:cNvSpPr/>
            <p:nvPr/>
          </p:nvSpPr>
          <p:spPr>
            <a:xfrm>
              <a:off x="9915310" y="3602864"/>
              <a:ext cx="626133" cy="1092640"/>
            </a:xfrm>
            <a:custGeom>
              <a:pathLst>
                <a:path extrusionOk="0" h="883" w="506">
                  <a:moveTo>
                    <a:pt x="364" y="426"/>
                  </a:moveTo>
                  <a:lnTo>
                    <a:pt x="364" y="426"/>
                  </a:lnTo>
                  <a:lnTo>
                    <a:pt x="364" y="426"/>
                  </a:lnTo>
                  <a:lnTo>
                    <a:pt x="364" y="426"/>
                  </a:lnTo>
                  <a:lnTo>
                    <a:pt x="364" y="428"/>
                  </a:lnTo>
                  <a:lnTo>
                    <a:pt x="364" y="428"/>
                  </a:lnTo>
                  <a:lnTo>
                    <a:pt x="364" y="428"/>
                  </a:lnTo>
                  <a:lnTo>
                    <a:pt x="364" y="428"/>
                  </a:lnTo>
                  <a:lnTo>
                    <a:pt x="366" y="431"/>
                  </a:lnTo>
                  <a:lnTo>
                    <a:pt x="366" y="431"/>
                  </a:lnTo>
                  <a:lnTo>
                    <a:pt x="369" y="431"/>
                  </a:lnTo>
                  <a:lnTo>
                    <a:pt x="369" y="431"/>
                  </a:lnTo>
                  <a:lnTo>
                    <a:pt x="369" y="431"/>
                  </a:lnTo>
                  <a:lnTo>
                    <a:pt x="369" y="431"/>
                  </a:lnTo>
                  <a:lnTo>
                    <a:pt x="371" y="431"/>
                  </a:lnTo>
                  <a:lnTo>
                    <a:pt x="371" y="431"/>
                  </a:lnTo>
                  <a:lnTo>
                    <a:pt x="371" y="428"/>
                  </a:lnTo>
                  <a:lnTo>
                    <a:pt x="371" y="428"/>
                  </a:lnTo>
                  <a:lnTo>
                    <a:pt x="371" y="428"/>
                  </a:lnTo>
                  <a:lnTo>
                    <a:pt x="371" y="428"/>
                  </a:lnTo>
                  <a:lnTo>
                    <a:pt x="371" y="428"/>
                  </a:lnTo>
                  <a:lnTo>
                    <a:pt x="371" y="428"/>
                  </a:lnTo>
                  <a:lnTo>
                    <a:pt x="371" y="428"/>
                  </a:lnTo>
                  <a:lnTo>
                    <a:pt x="371" y="428"/>
                  </a:lnTo>
                  <a:lnTo>
                    <a:pt x="371" y="428"/>
                  </a:lnTo>
                  <a:lnTo>
                    <a:pt x="369" y="428"/>
                  </a:lnTo>
                  <a:lnTo>
                    <a:pt x="369" y="428"/>
                  </a:lnTo>
                  <a:lnTo>
                    <a:pt x="369" y="428"/>
                  </a:lnTo>
                  <a:lnTo>
                    <a:pt x="369" y="428"/>
                  </a:lnTo>
                  <a:lnTo>
                    <a:pt x="369" y="428"/>
                  </a:lnTo>
                  <a:lnTo>
                    <a:pt x="369" y="428"/>
                  </a:lnTo>
                  <a:lnTo>
                    <a:pt x="369" y="428"/>
                  </a:lnTo>
                  <a:lnTo>
                    <a:pt x="369" y="428"/>
                  </a:lnTo>
                  <a:lnTo>
                    <a:pt x="369" y="428"/>
                  </a:lnTo>
                  <a:lnTo>
                    <a:pt x="366" y="428"/>
                  </a:lnTo>
                  <a:lnTo>
                    <a:pt x="366" y="428"/>
                  </a:lnTo>
                  <a:lnTo>
                    <a:pt x="366" y="426"/>
                  </a:lnTo>
                  <a:lnTo>
                    <a:pt x="364" y="426"/>
                  </a:lnTo>
                  <a:close/>
                  <a:moveTo>
                    <a:pt x="260" y="0"/>
                  </a:moveTo>
                  <a:lnTo>
                    <a:pt x="260" y="0"/>
                  </a:lnTo>
                  <a:lnTo>
                    <a:pt x="260" y="0"/>
                  </a:lnTo>
                  <a:lnTo>
                    <a:pt x="260" y="0"/>
                  </a:lnTo>
                  <a:lnTo>
                    <a:pt x="260" y="0"/>
                  </a:lnTo>
                  <a:close/>
                  <a:moveTo>
                    <a:pt x="369" y="407"/>
                  </a:moveTo>
                  <a:lnTo>
                    <a:pt x="371" y="409"/>
                  </a:lnTo>
                  <a:lnTo>
                    <a:pt x="371" y="409"/>
                  </a:lnTo>
                  <a:lnTo>
                    <a:pt x="371" y="409"/>
                  </a:lnTo>
                  <a:lnTo>
                    <a:pt x="371" y="409"/>
                  </a:lnTo>
                  <a:lnTo>
                    <a:pt x="371" y="409"/>
                  </a:lnTo>
                  <a:lnTo>
                    <a:pt x="374" y="412"/>
                  </a:lnTo>
                  <a:lnTo>
                    <a:pt x="376" y="414"/>
                  </a:lnTo>
                  <a:lnTo>
                    <a:pt x="378" y="414"/>
                  </a:lnTo>
                  <a:lnTo>
                    <a:pt x="378" y="414"/>
                  </a:lnTo>
                  <a:lnTo>
                    <a:pt x="378" y="412"/>
                  </a:lnTo>
                  <a:lnTo>
                    <a:pt x="378" y="412"/>
                  </a:lnTo>
                  <a:lnTo>
                    <a:pt x="381" y="412"/>
                  </a:lnTo>
                  <a:lnTo>
                    <a:pt x="381" y="412"/>
                  </a:lnTo>
                  <a:lnTo>
                    <a:pt x="381" y="409"/>
                  </a:lnTo>
                  <a:lnTo>
                    <a:pt x="383" y="409"/>
                  </a:lnTo>
                  <a:lnTo>
                    <a:pt x="383" y="409"/>
                  </a:lnTo>
                  <a:lnTo>
                    <a:pt x="383" y="409"/>
                  </a:lnTo>
                  <a:lnTo>
                    <a:pt x="383" y="412"/>
                  </a:lnTo>
                  <a:lnTo>
                    <a:pt x="385" y="412"/>
                  </a:lnTo>
                  <a:lnTo>
                    <a:pt x="385" y="412"/>
                  </a:lnTo>
                  <a:lnTo>
                    <a:pt x="385" y="412"/>
                  </a:lnTo>
                  <a:lnTo>
                    <a:pt x="385" y="409"/>
                  </a:lnTo>
                  <a:lnTo>
                    <a:pt x="385" y="407"/>
                  </a:lnTo>
                  <a:lnTo>
                    <a:pt x="385" y="407"/>
                  </a:lnTo>
                  <a:lnTo>
                    <a:pt x="388" y="407"/>
                  </a:lnTo>
                  <a:lnTo>
                    <a:pt x="388" y="407"/>
                  </a:lnTo>
                  <a:lnTo>
                    <a:pt x="390" y="407"/>
                  </a:lnTo>
                  <a:lnTo>
                    <a:pt x="390" y="405"/>
                  </a:lnTo>
                  <a:lnTo>
                    <a:pt x="388" y="405"/>
                  </a:lnTo>
                  <a:lnTo>
                    <a:pt x="388" y="405"/>
                  </a:lnTo>
                  <a:lnTo>
                    <a:pt x="388" y="402"/>
                  </a:lnTo>
                  <a:lnTo>
                    <a:pt x="388" y="400"/>
                  </a:lnTo>
                  <a:lnTo>
                    <a:pt x="388" y="400"/>
                  </a:lnTo>
                  <a:lnTo>
                    <a:pt x="388" y="400"/>
                  </a:lnTo>
                  <a:lnTo>
                    <a:pt x="388" y="400"/>
                  </a:lnTo>
                  <a:lnTo>
                    <a:pt x="390" y="400"/>
                  </a:lnTo>
                  <a:lnTo>
                    <a:pt x="390" y="400"/>
                  </a:lnTo>
                  <a:lnTo>
                    <a:pt x="390" y="397"/>
                  </a:lnTo>
                  <a:lnTo>
                    <a:pt x="390" y="397"/>
                  </a:lnTo>
                  <a:lnTo>
                    <a:pt x="388" y="397"/>
                  </a:lnTo>
                  <a:lnTo>
                    <a:pt x="390" y="395"/>
                  </a:lnTo>
                  <a:lnTo>
                    <a:pt x="390" y="395"/>
                  </a:lnTo>
                  <a:lnTo>
                    <a:pt x="390" y="395"/>
                  </a:lnTo>
                  <a:lnTo>
                    <a:pt x="388" y="393"/>
                  </a:lnTo>
                  <a:lnTo>
                    <a:pt x="385" y="393"/>
                  </a:lnTo>
                  <a:lnTo>
                    <a:pt x="385" y="393"/>
                  </a:lnTo>
                  <a:lnTo>
                    <a:pt x="383" y="393"/>
                  </a:lnTo>
                  <a:lnTo>
                    <a:pt x="383" y="393"/>
                  </a:lnTo>
                  <a:lnTo>
                    <a:pt x="383" y="393"/>
                  </a:lnTo>
                  <a:lnTo>
                    <a:pt x="383" y="393"/>
                  </a:lnTo>
                  <a:lnTo>
                    <a:pt x="383" y="393"/>
                  </a:lnTo>
                  <a:lnTo>
                    <a:pt x="383" y="390"/>
                  </a:lnTo>
                  <a:lnTo>
                    <a:pt x="383" y="390"/>
                  </a:lnTo>
                  <a:lnTo>
                    <a:pt x="383" y="390"/>
                  </a:lnTo>
                  <a:lnTo>
                    <a:pt x="383" y="388"/>
                  </a:lnTo>
                  <a:lnTo>
                    <a:pt x="381" y="388"/>
                  </a:lnTo>
                  <a:lnTo>
                    <a:pt x="381" y="386"/>
                  </a:lnTo>
                  <a:lnTo>
                    <a:pt x="381" y="386"/>
                  </a:lnTo>
                  <a:lnTo>
                    <a:pt x="378" y="383"/>
                  </a:lnTo>
                  <a:lnTo>
                    <a:pt x="378" y="383"/>
                  </a:lnTo>
                  <a:lnTo>
                    <a:pt x="378" y="383"/>
                  </a:lnTo>
                  <a:lnTo>
                    <a:pt x="378" y="383"/>
                  </a:lnTo>
                  <a:lnTo>
                    <a:pt x="378" y="383"/>
                  </a:lnTo>
                  <a:lnTo>
                    <a:pt x="376" y="386"/>
                  </a:lnTo>
                  <a:lnTo>
                    <a:pt x="376" y="386"/>
                  </a:lnTo>
                  <a:lnTo>
                    <a:pt x="376" y="383"/>
                  </a:lnTo>
                  <a:lnTo>
                    <a:pt x="374" y="386"/>
                  </a:lnTo>
                  <a:lnTo>
                    <a:pt x="374" y="386"/>
                  </a:lnTo>
                  <a:lnTo>
                    <a:pt x="374" y="386"/>
                  </a:lnTo>
                  <a:lnTo>
                    <a:pt x="376" y="388"/>
                  </a:lnTo>
                  <a:lnTo>
                    <a:pt x="376" y="388"/>
                  </a:lnTo>
                  <a:lnTo>
                    <a:pt x="374" y="388"/>
                  </a:lnTo>
                  <a:lnTo>
                    <a:pt x="374" y="388"/>
                  </a:lnTo>
                  <a:lnTo>
                    <a:pt x="374" y="390"/>
                  </a:lnTo>
                  <a:lnTo>
                    <a:pt x="374" y="390"/>
                  </a:lnTo>
                  <a:lnTo>
                    <a:pt x="374" y="390"/>
                  </a:lnTo>
                  <a:lnTo>
                    <a:pt x="376" y="393"/>
                  </a:lnTo>
                  <a:lnTo>
                    <a:pt x="376" y="393"/>
                  </a:lnTo>
                  <a:lnTo>
                    <a:pt x="374" y="395"/>
                  </a:lnTo>
                  <a:lnTo>
                    <a:pt x="374" y="395"/>
                  </a:lnTo>
                  <a:lnTo>
                    <a:pt x="374" y="397"/>
                  </a:lnTo>
                  <a:lnTo>
                    <a:pt x="374" y="400"/>
                  </a:lnTo>
                  <a:lnTo>
                    <a:pt x="374" y="402"/>
                  </a:lnTo>
                  <a:lnTo>
                    <a:pt x="374" y="405"/>
                  </a:lnTo>
                  <a:lnTo>
                    <a:pt x="371" y="405"/>
                  </a:lnTo>
                  <a:lnTo>
                    <a:pt x="369" y="405"/>
                  </a:lnTo>
                  <a:lnTo>
                    <a:pt x="369" y="407"/>
                  </a:lnTo>
                  <a:lnTo>
                    <a:pt x="369" y="407"/>
                  </a:lnTo>
                  <a:lnTo>
                    <a:pt x="369" y="407"/>
                  </a:lnTo>
                  <a:close/>
                  <a:moveTo>
                    <a:pt x="359" y="421"/>
                  </a:moveTo>
                  <a:lnTo>
                    <a:pt x="359" y="421"/>
                  </a:lnTo>
                  <a:lnTo>
                    <a:pt x="359" y="421"/>
                  </a:lnTo>
                  <a:lnTo>
                    <a:pt x="359" y="421"/>
                  </a:lnTo>
                  <a:lnTo>
                    <a:pt x="357" y="421"/>
                  </a:lnTo>
                  <a:lnTo>
                    <a:pt x="357" y="421"/>
                  </a:lnTo>
                  <a:lnTo>
                    <a:pt x="357" y="421"/>
                  </a:lnTo>
                  <a:lnTo>
                    <a:pt x="357" y="421"/>
                  </a:lnTo>
                  <a:lnTo>
                    <a:pt x="357" y="423"/>
                  </a:lnTo>
                  <a:lnTo>
                    <a:pt x="359" y="423"/>
                  </a:lnTo>
                  <a:lnTo>
                    <a:pt x="359" y="423"/>
                  </a:lnTo>
                  <a:lnTo>
                    <a:pt x="359" y="423"/>
                  </a:lnTo>
                  <a:lnTo>
                    <a:pt x="359" y="421"/>
                  </a:lnTo>
                  <a:close/>
                  <a:moveTo>
                    <a:pt x="364" y="426"/>
                  </a:moveTo>
                  <a:lnTo>
                    <a:pt x="364" y="423"/>
                  </a:lnTo>
                  <a:lnTo>
                    <a:pt x="364" y="423"/>
                  </a:lnTo>
                  <a:lnTo>
                    <a:pt x="364" y="423"/>
                  </a:lnTo>
                  <a:lnTo>
                    <a:pt x="362" y="423"/>
                  </a:lnTo>
                  <a:lnTo>
                    <a:pt x="359" y="423"/>
                  </a:lnTo>
                  <a:lnTo>
                    <a:pt x="359" y="423"/>
                  </a:lnTo>
                  <a:lnTo>
                    <a:pt x="359" y="423"/>
                  </a:lnTo>
                  <a:lnTo>
                    <a:pt x="359" y="423"/>
                  </a:lnTo>
                  <a:lnTo>
                    <a:pt x="359" y="423"/>
                  </a:lnTo>
                  <a:lnTo>
                    <a:pt x="359" y="426"/>
                  </a:lnTo>
                  <a:lnTo>
                    <a:pt x="359" y="426"/>
                  </a:lnTo>
                  <a:lnTo>
                    <a:pt x="359" y="426"/>
                  </a:lnTo>
                  <a:lnTo>
                    <a:pt x="359" y="428"/>
                  </a:lnTo>
                  <a:lnTo>
                    <a:pt x="359" y="428"/>
                  </a:lnTo>
                  <a:lnTo>
                    <a:pt x="362" y="428"/>
                  </a:lnTo>
                  <a:lnTo>
                    <a:pt x="362" y="431"/>
                  </a:lnTo>
                  <a:lnTo>
                    <a:pt x="362" y="431"/>
                  </a:lnTo>
                  <a:lnTo>
                    <a:pt x="362" y="428"/>
                  </a:lnTo>
                  <a:lnTo>
                    <a:pt x="362" y="428"/>
                  </a:lnTo>
                  <a:lnTo>
                    <a:pt x="362" y="428"/>
                  </a:lnTo>
                  <a:lnTo>
                    <a:pt x="362" y="428"/>
                  </a:lnTo>
                  <a:lnTo>
                    <a:pt x="362" y="426"/>
                  </a:lnTo>
                  <a:lnTo>
                    <a:pt x="364" y="426"/>
                  </a:lnTo>
                  <a:close/>
                  <a:moveTo>
                    <a:pt x="428" y="596"/>
                  </a:moveTo>
                  <a:lnTo>
                    <a:pt x="428" y="599"/>
                  </a:lnTo>
                  <a:lnTo>
                    <a:pt x="428" y="599"/>
                  </a:lnTo>
                  <a:lnTo>
                    <a:pt x="430" y="599"/>
                  </a:lnTo>
                  <a:lnTo>
                    <a:pt x="433" y="603"/>
                  </a:lnTo>
                  <a:lnTo>
                    <a:pt x="433" y="603"/>
                  </a:lnTo>
                  <a:lnTo>
                    <a:pt x="435" y="606"/>
                  </a:lnTo>
                  <a:lnTo>
                    <a:pt x="435" y="606"/>
                  </a:lnTo>
                  <a:lnTo>
                    <a:pt x="435" y="606"/>
                  </a:lnTo>
                  <a:lnTo>
                    <a:pt x="435" y="606"/>
                  </a:lnTo>
                  <a:lnTo>
                    <a:pt x="435" y="606"/>
                  </a:lnTo>
                  <a:lnTo>
                    <a:pt x="435" y="606"/>
                  </a:lnTo>
                  <a:lnTo>
                    <a:pt x="435" y="606"/>
                  </a:lnTo>
                  <a:lnTo>
                    <a:pt x="435" y="606"/>
                  </a:lnTo>
                  <a:lnTo>
                    <a:pt x="435" y="606"/>
                  </a:lnTo>
                  <a:lnTo>
                    <a:pt x="435" y="603"/>
                  </a:lnTo>
                  <a:lnTo>
                    <a:pt x="435" y="601"/>
                  </a:lnTo>
                  <a:lnTo>
                    <a:pt x="435" y="601"/>
                  </a:lnTo>
                  <a:lnTo>
                    <a:pt x="435" y="601"/>
                  </a:lnTo>
                  <a:lnTo>
                    <a:pt x="433" y="599"/>
                  </a:lnTo>
                  <a:lnTo>
                    <a:pt x="433" y="596"/>
                  </a:lnTo>
                  <a:lnTo>
                    <a:pt x="433" y="594"/>
                  </a:lnTo>
                  <a:lnTo>
                    <a:pt x="433" y="594"/>
                  </a:lnTo>
                  <a:lnTo>
                    <a:pt x="430" y="594"/>
                  </a:lnTo>
                  <a:lnTo>
                    <a:pt x="428" y="594"/>
                  </a:lnTo>
                  <a:lnTo>
                    <a:pt x="428" y="591"/>
                  </a:lnTo>
                  <a:lnTo>
                    <a:pt x="428" y="591"/>
                  </a:lnTo>
                  <a:lnTo>
                    <a:pt x="426" y="594"/>
                  </a:lnTo>
                  <a:lnTo>
                    <a:pt x="426" y="594"/>
                  </a:lnTo>
                  <a:lnTo>
                    <a:pt x="428" y="596"/>
                  </a:lnTo>
                  <a:close/>
                  <a:moveTo>
                    <a:pt x="411" y="513"/>
                  </a:moveTo>
                  <a:lnTo>
                    <a:pt x="409" y="513"/>
                  </a:lnTo>
                  <a:lnTo>
                    <a:pt x="409" y="513"/>
                  </a:lnTo>
                  <a:lnTo>
                    <a:pt x="409" y="513"/>
                  </a:lnTo>
                  <a:lnTo>
                    <a:pt x="409" y="513"/>
                  </a:lnTo>
                  <a:lnTo>
                    <a:pt x="409" y="511"/>
                  </a:lnTo>
                  <a:lnTo>
                    <a:pt x="409" y="511"/>
                  </a:lnTo>
                  <a:lnTo>
                    <a:pt x="407" y="511"/>
                  </a:lnTo>
                  <a:lnTo>
                    <a:pt x="407" y="511"/>
                  </a:lnTo>
                  <a:lnTo>
                    <a:pt x="407" y="511"/>
                  </a:lnTo>
                  <a:lnTo>
                    <a:pt x="407" y="511"/>
                  </a:lnTo>
                  <a:lnTo>
                    <a:pt x="407" y="511"/>
                  </a:lnTo>
                  <a:lnTo>
                    <a:pt x="407" y="511"/>
                  </a:lnTo>
                  <a:lnTo>
                    <a:pt x="407" y="511"/>
                  </a:lnTo>
                  <a:lnTo>
                    <a:pt x="407" y="513"/>
                  </a:lnTo>
                  <a:lnTo>
                    <a:pt x="407" y="513"/>
                  </a:lnTo>
                  <a:lnTo>
                    <a:pt x="407" y="513"/>
                  </a:lnTo>
                  <a:lnTo>
                    <a:pt x="407" y="513"/>
                  </a:lnTo>
                  <a:lnTo>
                    <a:pt x="407" y="513"/>
                  </a:lnTo>
                  <a:lnTo>
                    <a:pt x="409" y="516"/>
                  </a:lnTo>
                  <a:lnTo>
                    <a:pt x="409" y="516"/>
                  </a:lnTo>
                  <a:lnTo>
                    <a:pt x="409" y="516"/>
                  </a:lnTo>
                  <a:lnTo>
                    <a:pt x="409" y="516"/>
                  </a:lnTo>
                  <a:lnTo>
                    <a:pt x="409" y="516"/>
                  </a:lnTo>
                  <a:lnTo>
                    <a:pt x="409" y="518"/>
                  </a:lnTo>
                  <a:lnTo>
                    <a:pt x="409" y="518"/>
                  </a:lnTo>
                  <a:lnTo>
                    <a:pt x="409" y="518"/>
                  </a:lnTo>
                  <a:lnTo>
                    <a:pt x="411" y="518"/>
                  </a:lnTo>
                  <a:lnTo>
                    <a:pt x="409" y="518"/>
                  </a:lnTo>
                  <a:lnTo>
                    <a:pt x="411" y="521"/>
                  </a:lnTo>
                  <a:lnTo>
                    <a:pt x="411" y="521"/>
                  </a:lnTo>
                  <a:lnTo>
                    <a:pt x="411" y="521"/>
                  </a:lnTo>
                  <a:lnTo>
                    <a:pt x="411" y="518"/>
                  </a:lnTo>
                  <a:lnTo>
                    <a:pt x="411" y="518"/>
                  </a:lnTo>
                  <a:lnTo>
                    <a:pt x="411" y="516"/>
                  </a:lnTo>
                  <a:lnTo>
                    <a:pt x="414" y="516"/>
                  </a:lnTo>
                  <a:lnTo>
                    <a:pt x="411" y="516"/>
                  </a:lnTo>
                  <a:lnTo>
                    <a:pt x="411" y="516"/>
                  </a:lnTo>
                  <a:lnTo>
                    <a:pt x="411" y="516"/>
                  </a:lnTo>
                  <a:lnTo>
                    <a:pt x="411" y="516"/>
                  </a:lnTo>
                  <a:lnTo>
                    <a:pt x="411" y="513"/>
                  </a:lnTo>
                  <a:lnTo>
                    <a:pt x="411" y="513"/>
                  </a:lnTo>
                  <a:close/>
                  <a:moveTo>
                    <a:pt x="388" y="568"/>
                  </a:moveTo>
                  <a:lnTo>
                    <a:pt x="388" y="565"/>
                  </a:lnTo>
                  <a:lnTo>
                    <a:pt x="388" y="565"/>
                  </a:lnTo>
                  <a:lnTo>
                    <a:pt x="388" y="565"/>
                  </a:lnTo>
                  <a:lnTo>
                    <a:pt x="388" y="563"/>
                  </a:lnTo>
                  <a:lnTo>
                    <a:pt x="385" y="563"/>
                  </a:lnTo>
                  <a:lnTo>
                    <a:pt x="385" y="563"/>
                  </a:lnTo>
                  <a:lnTo>
                    <a:pt x="385" y="563"/>
                  </a:lnTo>
                  <a:lnTo>
                    <a:pt x="385" y="565"/>
                  </a:lnTo>
                  <a:lnTo>
                    <a:pt x="385" y="565"/>
                  </a:lnTo>
                  <a:lnTo>
                    <a:pt x="383" y="565"/>
                  </a:lnTo>
                  <a:lnTo>
                    <a:pt x="383" y="568"/>
                  </a:lnTo>
                  <a:lnTo>
                    <a:pt x="383" y="568"/>
                  </a:lnTo>
                  <a:lnTo>
                    <a:pt x="383" y="568"/>
                  </a:lnTo>
                  <a:lnTo>
                    <a:pt x="383" y="570"/>
                  </a:lnTo>
                  <a:lnTo>
                    <a:pt x="383" y="570"/>
                  </a:lnTo>
                  <a:lnTo>
                    <a:pt x="388" y="568"/>
                  </a:lnTo>
                  <a:lnTo>
                    <a:pt x="388" y="568"/>
                  </a:lnTo>
                  <a:close/>
                  <a:moveTo>
                    <a:pt x="395" y="568"/>
                  </a:moveTo>
                  <a:lnTo>
                    <a:pt x="395" y="565"/>
                  </a:lnTo>
                  <a:lnTo>
                    <a:pt x="395" y="565"/>
                  </a:lnTo>
                  <a:lnTo>
                    <a:pt x="392" y="563"/>
                  </a:lnTo>
                  <a:lnTo>
                    <a:pt x="390" y="563"/>
                  </a:lnTo>
                  <a:lnTo>
                    <a:pt x="390" y="565"/>
                  </a:lnTo>
                  <a:lnTo>
                    <a:pt x="390" y="568"/>
                  </a:lnTo>
                  <a:lnTo>
                    <a:pt x="392" y="568"/>
                  </a:lnTo>
                  <a:lnTo>
                    <a:pt x="395" y="568"/>
                  </a:lnTo>
                  <a:close/>
                  <a:moveTo>
                    <a:pt x="400" y="594"/>
                  </a:moveTo>
                  <a:lnTo>
                    <a:pt x="400" y="594"/>
                  </a:lnTo>
                  <a:lnTo>
                    <a:pt x="400" y="594"/>
                  </a:lnTo>
                  <a:lnTo>
                    <a:pt x="400" y="594"/>
                  </a:lnTo>
                  <a:lnTo>
                    <a:pt x="397" y="594"/>
                  </a:lnTo>
                  <a:lnTo>
                    <a:pt x="397" y="594"/>
                  </a:lnTo>
                  <a:lnTo>
                    <a:pt x="397" y="594"/>
                  </a:lnTo>
                  <a:lnTo>
                    <a:pt x="397" y="594"/>
                  </a:lnTo>
                  <a:lnTo>
                    <a:pt x="397" y="594"/>
                  </a:lnTo>
                  <a:lnTo>
                    <a:pt x="397" y="596"/>
                  </a:lnTo>
                  <a:lnTo>
                    <a:pt x="395" y="596"/>
                  </a:lnTo>
                  <a:lnTo>
                    <a:pt x="395" y="596"/>
                  </a:lnTo>
                  <a:lnTo>
                    <a:pt x="395" y="596"/>
                  </a:lnTo>
                  <a:lnTo>
                    <a:pt x="395" y="596"/>
                  </a:lnTo>
                  <a:lnTo>
                    <a:pt x="395" y="596"/>
                  </a:lnTo>
                  <a:lnTo>
                    <a:pt x="395" y="596"/>
                  </a:lnTo>
                  <a:lnTo>
                    <a:pt x="395" y="599"/>
                  </a:lnTo>
                  <a:lnTo>
                    <a:pt x="397" y="599"/>
                  </a:lnTo>
                  <a:lnTo>
                    <a:pt x="397" y="599"/>
                  </a:lnTo>
                  <a:lnTo>
                    <a:pt x="397" y="596"/>
                  </a:lnTo>
                  <a:lnTo>
                    <a:pt x="397" y="596"/>
                  </a:lnTo>
                  <a:lnTo>
                    <a:pt x="400" y="596"/>
                  </a:lnTo>
                  <a:lnTo>
                    <a:pt x="400" y="596"/>
                  </a:lnTo>
                  <a:lnTo>
                    <a:pt x="400" y="596"/>
                  </a:lnTo>
                  <a:lnTo>
                    <a:pt x="400" y="594"/>
                  </a:lnTo>
                  <a:lnTo>
                    <a:pt x="400" y="594"/>
                  </a:lnTo>
                  <a:close/>
                  <a:moveTo>
                    <a:pt x="388" y="516"/>
                  </a:moveTo>
                  <a:lnTo>
                    <a:pt x="388" y="516"/>
                  </a:lnTo>
                  <a:lnTo>
                    <a:pt x="390" y="521"/>
                  </a:lnTo>
                  <a:lnTo>
                    <a:pt x="390" y="521"/>
                  </a:lnTo>
                  <a:lnTo>
                    <a:pt x="392" y="523"/>
                  </a:lnTo>
                  <a:lnTo>
                    <a:pt x="392" y="523"/>
                  </a:lnTo>
                  <a:lnTo>
                    <a:pt x="392" y="523"/>
                  </a:lnTo>
                  <a:lnTo>
                    <a:pt x="392" y="523"/>
                  </a:lnTo>
                  <a:lnTo>
                    <a:pt x="392" y="523"/>
                  </a:lnTo>
                  <a:lnTo>
                    <a:pt x="392" y="523"/>
                  </a:lnTo>
                  <a:lnTo>
                    <a:pt x="392" y="523"/>
                  </a:lnTo>
                  <a:lnTo>
                    <a:pt x="392" y="523"/>
                  </a:lnTo>
                  <a:lnTo>
                    <a:pt x="395" y="523"/>
                  </a:lnTo>
                  <a:lnTo>
                    <a:pt x="395" y="523"/>
                  </a:lnTo>
                  <a:lnTo>
                    <a:pt x="400" y="523"/>
                  </a:lnTo>
                  <a:lnTo>
                    <a:pt x="400" y="523"/>
                  </a:lnTo>
                  <a:lnTo>
                    <a:pt x="400" y="523"/>
                  </a:lnTo>
                  <a:lnTo>
                    <a:pt x="400" y="521"/>
                  </a:lnTo>
                  <a:lnTo>
                    <a:pt x="400" y="518"/>
                  </a:lnTo>
                  <a:lnTo>
                    <a:pt x="400" y="518"/>
                  </a:lnTo>
                  <a:lnTo>
                    <a:pt x="400" y="518"/>
                  </a:lnTo>
                  <a:lnTo>
                    <a:pt x="397" y="516"/>
                  </a:lnTo>
                  <a:lnTo>
                    <a:pt x="397" y="513"/>
                  </a:lnTo>
                  <a:lnTo>
                    <a:pt x="397" y="513"/>
                  </a:lnTo>
                  <a:lnTo>
                    <a:pt x="395" y="511"/>
                  </a:lnTo>
                  <a:lnTo>
                    <a:pt x="395" y="511"/>
                  </a:lnTo>
                  <a:lnTo>
                    <a:pt x="395" y="511"/>
                  </a:lnTo>
                  <a:lnTo>
                    <a:pt x="392" y="511"/>
                  </a:lnTo>
                  <a:lnTo>
                    <a:pt x="390" y="511"/>
                  </a:lnTo>
                  <a:lnTo>
                    <a:pt x="390" y="511"/>
                  </a:lnTo>
                  <a:lnTo>
                    <a:pt x="388" y="513"/>
                  </a:lnTo>
                  <a:lnTo>
                    <a:pt x="385" y="513"/>
                  </a:lnTo>
                  <a:lnTo>
                    <a:pt x="385" y="513"/>
                  </a:lnTo>
                  <a:lnTo>
                    <a:pt x="388" y="513"/>
                  </a:lnTo>
                  <a:lnTo>
                    <a:pt x="388" y="516"/>
                  </a:lnTo>
                  <a:close/>
                  <a:moveTo>
                    <a:pt x="260" y="42"/>
                  </a:moveTo>
                  <a:lnTo>
                    <a:pt x="260" y="42"/>
                  </a:lnTo>
                  <a:lnTo>
                    <a:pt x="262" y="42"/>
                  </a:lnTo>
                  <a:lnTo>
                    <a:pt x="262" y="40"/>
                  </a:lnTo>
                  <a:lnTo>
                    <a:pt x="262" y="40"/>
                  </a:lnTo>
                  <a:lnTo>
                    <a:pt x="262" y="40"/>
                  </a:lnTo>
                  <a:lnTo>
                    <a:pt x="262" y="40"/>
                  </a:lnTo>
                  <a:lnTo>
                    <a:pt x="262" y="40"/>
                  </a:lnTo>
                  <a:lnTo>
                    <a:pt x="262" y="38"/>
                  </a:lnTo>
                  <a:lnTo>
                    <a:pt x="265" y="38"/>
                  </a:lnTo>
                  <a:lnTo>
                    <a:pt x="265" y="35"/>
                  </a:lnTo>
                  <a:lnTo>
                    <a:pt x="265" y="35"/>
                  </a:lnTo>
                  <a:lnTo>
                    <a:pt x="265" y="35"/>
                  </a:lnTo>
                  <a:lnTo>
                    <a:pt x="265" y="35"/>
                  </a:lnTo>
                  <a:lnTo>
                    <a:pt x="265" y="35"/>
                  </a:lnTo>
                  <a:lnTo>
                    <a:pt x="262" y="35"/>
                  </a:lnTo>
                  <a:lnTo>
                    <a:pt x="262" y="35"/>
                  </a:lnTo>
                  <a:lnTo>
                    <a:pt x="262" y="35"/>
                  </a:lnTo>
                  <a:lnTo>
                    <a:pt x="262" y="38"/>
                  </a:lnTo>
                  <a:lnTo>
                    <a:pt x="260" y="40"/>
                  </a:lnTo>
                  <a:lnTo>
                    <a:pt x="258" y="40"/>
                  </a:lnTo>
                  <a:lnTo>
                    <a:pt x="260" y="42"/>
                  </a:lnTo>
                  <a:lnTo>
                    <a:pt x="260" y="42"/>
                  </a:lnTo>
                  <a:close/>
                  <a:moveTo>
                    <a:pt x="137" y="542"/>
                  </a:moveTo>
                  <a:lnTo>
                    <a:pt x="137" y="542"/>
                  </a:lnTo>
                  <a:lnTo>
                    <a:pt x="137" y="542"/>
                  </a:lnTo>
                  <a:lnTo>
                    <a:pt x="137" y="539"/>
                  </a:lnTo>
                  <a:lnTo>
                    <a:pt x="139" y="539"/>
                  </a:lnTo>
                  <a:lnTo>
                    <a:pt x="139" y="539"/>
                  </a:lnTo>
                  <a:lnTo>
                    <a:pt x="139" y="539"/>
                  </a:lnTo>
                  <a:lnTo>
                    <a:pt x="139" y="537"/>
                  </a:lnTo>
                  <a:lnTo>
                    <a:pt x="137" y="537"/>
                  </a:lnTo>
                  <a:lnTo>
                    <a:pt x="137" y="537"/>
                  </a:lnTo>
                  <a:lnTo>
                    <a:pt x="137" y="539"/>
                  </a:lnTo>
                  <a:lnTo>
                    <a:pt x="137" y="539"/>
                  </a:lnTo>
                  <a:lnTo>
                    <a:pt x="137" y="539"/>
                  </a:lnTo>
                  <a:lnTo>
                    <a:pt x="137" y="539"/>
                  </a:lnTo>
                  <a:lnTo>
                    <a:pt x="137" y="539"/>
                  </a:lnTo>
                  <a:lnTo>
                    <a:pt x="137" y="539"/>
                  </a:lnTo>
                  <a:lnTo>
                    <a:pt x="137" y="542"/>
                  </a:lnTo>
                  <a:close/>
                  <a:moveTo>
                    <a:pt x="227" y="125"/>
                  </a:moveTo>
                  <a:lnTo>
                    <a:pt x="227" y="125"/>
                  </a:lnTo>
                  <a:lnTo>
                    <a:pt x="232" y="125"/>
                  </a:lnTo>
                  <a:lnTo>
                    <a:pt x="234" y="125"/>
                  </a:lnTo>
                  <a:lnTo>
                    <a:pt x="234" y="125"/>
                  </a:lnTo>
                  <a:lnTo>
                    <a:pt x="236" y="123"/>
                  </a:lnTo>
                  <a:lnTo>
                    <a:pt x="236" y="123"/>
                  </a:lnTo>
                  <a:lnTo>
                    <a:pt x="234" y="123"/>
                  </a:lnTo>
                  <a:lnTo>
                    <a:pt x="234" y="123"/>
                  </a:lnTo>
                  <a:lnTo>
                    <a:pt x="234" y="123"/>
                  </a:lnTo>
                  <a:lnTo>
                    <a:pt x="234" y="123"/>
                  </a:lnTo>
                  <a:lnTo>
                    <a:pt x="232" y="123"/>
                  </a:lnTo>
                  <a:lnTo>
                    <a:pt x="232" y="123"/>
                  </a:lnTo>
                  <a:lnTo>
                    <a:pt x="229" y="123"/>
                  </a:lnTo>
                  <a:lnTo>
                    <a:pt x="227" y="123"/>
                  </a:lnTo>
                  <a:lnTo>
                    <a:pt x="225" y="123"/>
                  </a:lnTo>
                  <a:lnTo>
                    <a:pt x="225" y="123"/>
                  </a:lnTo>
                  <a:lnTo>
                    <a:pt x="225" y="125"/>
                  </a:lnTo>
                  <a:lnTo>
                    <a:pt x="227" y="125"/>
                  </a:lnTo>
                  <a:close/>
                  <a:moveTo>
                    <a:pt x="139" y="544"/>
                  </a:moveTo>
                  <a:lnTo>
                    <a:pt x="137" y="544"/>
                  </a:lnTo>
                  <a:lnTo>
                    <a:pt x="137" y="544"/>
                  </a:lnTo>
                  <a:lnTo>
                    <a:pt x="137" y="547"/>
                  </a:lnTo>
                  <a:lnTo>
                    <a:pt x="137" y="547"/>
                  </a:lnTo>
                  <a:lnTo>
                    <a:pt x="137" y="547"/>
                  </a:lnTo>
                  <a:lnTo>
                    <a:pt x="137" y="547"/>
                  </a:lnTo>
                  <a:lnTo>
                    <a:pt x="139" y="549"/>
                  </a:lnTo>
                  <a:lnTo>
                    <a:pt x="139" y="547"/>
                  </a:lnTo>
                  <a:lnTo>
                    <a:pt x="139" y="547"/>
                  </a:lnTo>
                  <a:lnTo>
                    <a:pt x="139" y="547"/>
                  </a:lnTo>
                  <a:lnTo>
                    <a:pt x="139" y="547"/>
                  </a:lnTo>
                  <a:lnTo>
                    <a:pt x="139" y="547"/>
                  </a:lnTo>
                  <a:lnTo>
                    <a:pt x="139" y="547"/>
                  </a:lnTo>
                  <a:lnTo>
                    <a:pt x="139" y="547"/>
                  </a:lnTo>
                  <a:lnTo>
                    <a:pt x="139" y="547"/>
                  </a:lnTo>
                  <a:lnTo>
                    <a:pt x="139" y="544"/>
                  </a:lnTo>
                  <a:lnTo>
                    <a:pt x="139" y="544"/>
                  </a:lnTo>
                  <a:close/>
                  <a:moveTo>
                    <a:pt x="154" y="265"/>
                  </a:moveTo>
                  <a:lnTo>
                    <a:pt x="156" y="265"/>
                  </a:lnTo>
                  <a:lnTo>
                    <a:pt x="156" y="267"/>
                  </a:lnTo>
                  <a:lnTo>
                    <a:pt x="158" y="267"/>
                  </a:lnTo>
                  <a:lnTo>
                    <a:pt x="158" y="267"/>
                  </a:lnTo>
                  <a:lnTo>
                    <a:pt x="158" y="267"/>
                  </a:lnTo>
                  <a:lnTo>
                    <a:pt x="158" y="267"/>
                  </a:lnTo>
                  <a:lnTo>
                    <a:pt x="158" y="267"/>
                  </a:lnTo>
                  <a:lnTo>
                    <a:pt x="158" y="267"/>
                  </a:lnTo>
                  <a:lnTo>
                    <a:pt x="158" y="267"/>
                  </a:lnTo>
                  <a:lnTo>
                    <a:pt x="158" y="265"/>
                  </a:lnTo>
                  <a:lnTo>
                    <a:pt x="158" y="263"/>
                  </a:lnTo>
                  <a:lnTo>
                    <a:pt x="158" y="263"/>
                  </a:lnTo>
                  <a:lnTo>
                    <a:pt x="158" y="263"/>
                  </a:lnTo>
                  <a:lnTo>
                    <a:pt x="158" y="263"/>
                  </a:lnTo>
                  <a:lnTo>
                    <a:pt x="156" y="263"/>
                  </a:lnTo>
                  <a:lnTo>
                    <a:pt x="156" y="263"/>
                  </a:lnTo>
                  <a:lnTo>
                    <a:pt x="156" y="263"/>
                  </a:lnTo>
                  <a:lnTo>
                    <a:pt x="156" y="263"/>
                  </a:lnTo>
                  <a:lnTo>
                    <a:pt x="156" y="263"/>
                  </a:lnTo>
                  <a:lnTo>
                    <a:pt x="156" y="263"/>
                  </a:lnTo>
                  <a:lnTo>
                    <a:pt x="154" y="265"/>
                  </a:lnTo>
                  <a:lnTo>
                    <a:pt x="154" y="265"/>
                  </a:lnTo>
                  <a:lnTo>
                    <a:pt x="154" y="265"/>
                  </a:lnTo>
                  <a:close/>
                  <a:moveTo>
                    <a:pt x="260" y="2"/>
                  </a:moveTo>
                  <a:lnTo>
                    <a:pt x="260" y="2"/>
                  </a:lnTo>
                  <a:lnTo>
                    <a:pt x="260" y="2"/>
                  </a:lnTo>
                  <a:lnTo>
                    <a:pt x="260" y="2"/>
                  </a:lnTo>
                  <a:close/>
                  <a:moveTo>
                    <a:pt x="232" y="99"/>
                  </a:moveTo>
                  <a:lnTo>
                    <a:pt x="232" y="99"/>
                  </a:lnTo>
                  <a:lnTo>
                    <a:pt x="232" y="102"/>
                  </a:lnTo>
                  <a:lnTo>
                    <a:pt x="232" y="102"/>
                  </a:lnTo>
                  <a:lnTo>
                    <a:pt x="234" y="102"/>
                  </a:lnTo>
                  <a:lnTo>
                    <a:pt x="234" y="102"/>
                  </a:lnTo>
                  <a:lnTo>
                    <a:pt x="234" y="102"/>
                  </a:lnTo>
                  <a:lnTo>
                    <a:pt x="236" y="102"/>
                  </a:lnTo>
                  <a:lnTo>
                    <a:pt x="236" y="104"/>
                  </a:lnTo>
                  <a:lnTo>
                    <a:pt x="236" y="102"/>
                  </a:lnTo>
                  <a:lnTo>
                    <a:pt x="239" y="102"/>
                  </a:lnTo>
                  <a:lnTo>
                    <a:pt x="239" y="102"/>
                  </a:lnTo>
                  <a:lnTo>
                    <a:pt x="239" y="102"/>
                  </a:lnTo>
                  <a:lnTo>
                    <a:pt x="239" y="102"/>
                  </a:lnTo>
                  <a:lnTo>
                    <a:pt x="239" y="102"/>
                  </a:lnTo>
                  <a:lnTo>
                    <a:pt x="239" y="102"/>
                  </a:lnTo>
                  <a:lnTo>
                    <a:pt x="239" y="102"/>
                  </a:lnTo>
                  <a:lnTo>
                    <a:pt x="239" y="102"/>
                  </a:lnTo>
                  <a:lnTo>
                    <a:pt x="239" y="102"/>
                  </a:lnTo>
                  <a:lnTo>
                    <a:pt x="239" y="102"/>
                  </a:lnTo>
                  <a:lnTo>
                    <a:pt x="239" y="99"/>
                  </a:lnTo>
                  <a:lnTo>
                    <a:pt x="239" y="99"/>
                  </a:lnTo>
                  <a:lnTo>
                    <a:pt x="239" y="99"/>
                  </a:lnTo>
                  <a:lnTo>
                    <a:pt x="239" y="99"/>
                  </a:lnTo>
                  <a:lnTo>
                    <a:pt x="239" y="99"/>
                  </a:lnTo>
                  <a:lnTo>
                    <a:pt x="239" y="99"/>
                  </a:lnTo>
                  <a:lnTo>
                    <a:pt x="239" y="97"/>
                  </a:lnTo>
                  <a:lnTo>
                    <a:pt x="239" y="95"/>
                  </a:lnTo>
                  <a:lnTo>
                    <a:pt x="236" y="95"/>
                  </a:lnTo>
                  <a:lnTo>
                    <a:pt x="236" y="97"/>
                  </a:lnTo>
                  <a:lnTo>
                    <a:pt x="236" y="97"/>
                  </a:lnTo>
                  <a:lnTo>
                    <a:pt x="234" y="97"/>
                  </a:lnTo>
                  <a:lnTo>
                    <a:pt x="232" y="95"/>
                  </a:lnTo>
                  <a:lnTo>
                    <a:pt x="232" y="97"/>
                  </a:lnTo>
                  <a:lnTo>
                    <a:pt x="229" y="97"/>
                  </a:lnTo>
                  <a:lnTo>
                    <a:pt x="229" y="97"/>
                  </a:lnTo>
                  <a:lnTo>
                    <a:pt x="229" y="97"/>
                  </a:lnTo>
                  <a:lnTo>
                    <a:pt x="232" y="99"/>
                  </a:lnTo>
                  <a:lnTo>
                    <a:pt x="232" y="99"/>
                  </a:lnTo>
                  <a:close/>
                  <a:moveTo>
                    <a:pt x="376" y="471"/>
                  </a:moveTo>
                  <a:lnTo>
                    <a:pt x="376" y="471"/>
                  </a:lnTo>
                  <a:lnTo>
                    <a:pt x="376" y="471"/>
                  </a:lnTo>
                  <a:lnTo>
                    <a:pt x="376" y="471"/>
                  </a:lnTo>
                  <a:lnTo>
                    <a:pt x="376" y="473"/>
                  </a:lnTo>
                  <a:lnTo>
                    <a:pt x="376" y="473"/>
                  </a:lnTo>
                  <a:lnTo>
                    <a:pt x="376" y="473"/>
                  </a:lnTo>
                  <a:lnTo>
                    <a:pt x="378" y="473"/>
                  </a:lnTo>
                  <a:lnTo>
                    <a:pt x="376" y="473"/>
                  </a:lnTo>
                  <a:lnTo>
                    <a:pt x="376" y="471"/>
                  </a:lnTo>
                  <a:close/>
                  <a:moveTo>
                    <a:pt x="258" y="87"/>
                  </a:moveTo>
                  <a:lnTo>
                    <a:pt x="260" y="87"/>
                  </a:lnTo>
                  <a:lnTo>
                    <a:pt x="260" y="90"/>
                  </a:lnTo>
                  <a:lnTo>
                    <a:pt x="260" y="90"/>
                  </a:lnTo>
                  <a:lnTo>
                    <a:pt x="262" y="90"/>
                  </a:lnTo>
                  <a:lnTo>
                    <a:pt x="262" y="90"/>
                  </a:lnTo>
                  <a:lnTo>
                    <a:pt x="262" y="87"/>
                  </a:lnTo>
                  <a:lnTo>
                    <a:pt x="262" y="85"/>
                  </a:lnTo>
                  <a:lnTo>
                    <a:pt x="262" y="85"/>
                  </a:lnTo>
                  <a:lnTo>
                    <a:pt x="262" y="85"/>
                  </a:lnTo>
                  <a:lnTo>
                    <a:pt x="262" y="85"/>
                  </a:lnTo>
                  <a:lnTo>
                    <a:pt x="262" y="85"/>
                  </a:lnTo>
                  <a:lnTo>
                    <a:pt x="262" y="85"/>
                  </a:lnTo>
                  <a:lnTo>
                    <a:pt x="260" y="85"/>
                  </a:lnTo>
                  <a:lnTo>
                    <a:pt x="260" y="85"/>
                  </a:lnTo>
                  <a:lnTo>
                    <a:pt x="260" y="85"/>
                  </a:lnTo>
                  <a:lnTo>
                    <a:pt x="260" y="85"/>
                  </a:lnTo>
                  <a:lnTo>
                    <a:pt x="258" y="87"/>
                  </a:lnTo>
                  <a:lnTo>
                    <a:pt x="258" y="87"/>
                  </a:lnTo>
                  <a:lnTo>
                    <a:pt x="258" y="87"/>
                  </a:lnTo>
                  <a:lnTo>
                    <a:pt x="258" y="87"/>
                  </a:lnTo>
                  <a:lnTo>
                    <a:pt x="258" y="87"/>
                  </a:lnTo>
                  <a:lnTo>
                    <a:pt x="258" y="87"/>
                  </a:lnTo>
                  <a:close/>
                  <a:moveTo>
                    <a:pt x="255" y="125"/>
                  </a:moveTo>
                  <a:lnTo>
                    <a:pt x="255" y="125"/>
                  </a:lnTo>
                  <a:lnTo>
                    <a:pt x="255" y="125"/>
                  </a:lnTo>
                  <a:lnTo>
                    <a:pt x="255" y="128"/>
                  </a:lnTo>
                  <a:lnTo>
                    <a:pt x="255" y="128"/>
                  </a:lnTo>
                  <a:lnTo>
                    <a:pt x="258" y="125"/>
                  </a:lnTo>
                  <a:lnTo>
                    <a:pt x="258" y="125"/>
                  </a:lnTo>
                  <a:lnTo>
                    <a:pt x="258" y="125"/>
                  </a:lnTo>
                  <a:lnTo>
                    <a:pt x="260" y="123"/>
                  </a:lnTo>
                  <a:lnTo>
                    <a:pt x="260" y="123"/>
                  </a:lnTo>
                  <a:lnTo>
                    <a:pt x="262" y="121"/>
                  </a:lnTo>
                  <a:lnTo>
                    <a:pt x="262" y="121"/>
                  </a:lnTo>
                  <a:lnTo>
                    <a:pt x="262" y="118"/>
                  </a:lnTo>
                  <a:lnTo>
                    <a:pt x="262" y="118"/>
                  </a:lnTo>
                  <a:lnTo>
                    <a:pt x="262" y="118"/>
                  </a:lnTo>
                  <a:lnTo>
                    <a:pt x="262" y="118"/>
                  </a:lnTo>
                  <a:lnTo>
                    <a:pt x="260" y="118"/>
                  </a:lnTo>
                  <a:lnTo>
                    <a:pt x="260" y="116"/>
                  </a:lnTo>
                  <a:lnTo>
                    <a:pt x="260" y="116"/>
                  </a:lnTo>
                  <a:lnTo>
                    <a:pt x="260" y="116"/>
                  </a:lnTo>
                  <a:lnTo>
                    <a:pt x="260" y="116"/>
                  </a:lnTo>
                  <a:lnTo>
                    <a:pt x="260" y="116"/>
                  </a:lnTo>
                  <a:lnTo>
                    <a:pt x="260" y="118"/>
                  </a:lnTo>
                  <a:lnTo>
                    <a:pt x="258" y="118"/>
                  </a:lnTo>
                  <a:lnTo>
                    <a:pt x="258" y="116"/>
                  </a:lnTo>
                  <a:lnTo>
                    <a:pt x="258" y="116"/>
                  </a:lnTo>
                  <a:lnTo>
                    <a:pt x="258" y="118"/>
                  </a:lnTo>
                  <a:lnTo>
                    <a:pt x="258" y="118"/>
                  </a:lnTo>
                  <a:lnTo>
                    <a:pt x="255" y="118"/>
                  </a:lnTo>
                  <a:lnTo>
                    <a:pt x="258" y="118"/>
                  </a:lnTo>
                  <a:lnTo>
                    <a:pt x="255" y="121"/>
                  </a:lnTo>
                  <a:lnTo>
                    <a:pt x="255" y="121"/>
                  </a:lnTo>
                  <a:lnTo>
                    <a:pt x="255" y="121"/>
                  </a:lnTo>
                  <a:lnTo>
                    <a:pt x="258" y="123"/>
                  </a:lnTo>
                  <a:lnTo>
                    <a:pt x="255" y="123"/>
                  </a:lnTo>
                  <a:lnTo>
                    <a:pt x="255" y="125"/>
                  </a:lnTo>
                  <a:close/>
                  <a:moveTo>
                    <a:pt x="255" y="42"/>
                  </a:moveTo>
                  <a:lnTo>
                    <a:pt x="255" y="42"/>
                  </a:lnTo>
                  <a:lnTo>
                    <a:pt x="255" y="42"/>
                  </a:lnTo>
                  <a:lnTo>
                    <a:pt x="255" y="42"/>
                  </a:lnTo>
                  <a:lnTo>
                    <a:pt x="255" y="45"/>
                  </a:lnTo>
                  <a:lnTo>
                    <a:pt x="255" y="47"/>
                  </a:lnTo>
                  <a:lnTo>
                    <a:pt x="255" y="47"/>
                  </a:lnTo>
                  <a:lnTo>
                    <a:pt x="255" y="47"/>
                  </a:lnTo>
                  <a:lnTo>
                    <a:pt x="258" y="45"/>
                  </a:lnTo>
                  <a:lnTo>
                    <a:pt x="258" y="45"/>
                  </a:lnTo>
                  <a:lnTo>
                    <a:pt x="258" y="42"/>
                  </a:lnTo>
                  <a:lnTo>
                    <a:pt x="255" y="42"/>
                  </a:lnTo>
                  <a:close/>
                  <a:moveTo>
                    <a:pt x="255" y="24"/>
                  </a:moveTo>
                  <a:lnTo>
                    <a:pt x="255" y="21"/>
                  </a:lnTo>
                  <a:lnTo>
                    <a:pt x="255" y="21"/>
                  </a:lnTo>
                  <a:lnTo>
                    <a:pt x="258" y="19"/>
                  </a:lnTo>
                  <a:lnTo>
                    <a:pt x="258" y="19"/>
                  </a:lnTo>
                  <a:lnTo>
                    <a:pt x="258" y="16"/>
                  </a:lnTo>
                  <a:lnTo>
                    <a:pt x="258" y="16"/>
                  </a:lnTo>
                  <a:lnTo>
                    <a:pt x="258" y="16"/>
                  </a:lnTo>
                  <a:lnTo>
                    <a:pt x="255" y="16"/>
                  </a:lnTo>
                  <a:lnTo>
                    <a:pt x="255" y="16"/>
                  </a:lnTo>
                  <a:lnTo>
                    <a:pt x="255" y="16"/>
                  </a:lnTo>
                  <a:lnTo>
                    <a:pt x="255" y="16"/>
                  </a:lnTo>
                  <a:lnTo>
                    <a:pt x="253" y="19"/>
                  </a:lnTo>
                  <a:lnTo>
                    <a:pt x="253" y="19"/>
                  </a:lnTo>
                  <a:lnTo>
                    <a:pt x="253" y="21"/>
                  </a:lnTo>
                  <a:lnTo>
                    <a:pt x="253" y="24"/>
                  </a:lnTo>
                  <a:lnTo>
                    <a:pt x="253" y="24"/>
                  </a:lnTo>
                  <a:lnTo>
                    <a:pt x="255" y="24"/>
                  </a:lnTo>
                  <a:close/>
                  <a:moveTo>
                    <a:pt x="222" y="113"/>
                  </a:moveTo>
                  <a:lnTo>
                    <a:pt x="225" y="116"/>
                  </a:lnTo>
                  <a:lnTo>
                    <a:pt x="225" y="113"/>
                  </a:lnTo>
                  <a:lnTo>
                    <a:pt x="225" y="113"/>
                  </a:lnTo>
                  <a:lnTo>
                    <a:pt x="222" y="111"/>
                  </a:lnTo>
                  <a:lnTo>
                    <a:pt x="222" y="109"/>
                  </a:lnTo>
                  <a:lnTo>
                    <a:pt x="222" y="109"/>
                  </a:lnTo>
                  <a:lnTo>
                    <a:pt x="222" y="109"/>
                  </a:lnTo>
                  <a:lnTo>
                    <a:pt x="222" y="106"/>
                  </a:lnTo>
                  <a:lnTo>
                    <a:pt x="222" y="109"/>
                  </a:lnTo>
                  <a:lnTo>
                    <a:pt x="220" y="111"/>
                  </a:lnTo>
                  <a:lnTo>
                    <a:pt x="220" y="113"/>
                  </a:lnTo>
                  <a:lnTo>
                    <a:pt x="222" y="113"/>
                  </a:lnTo>
                  <a:lnTo>
                    <a:pt x="222" y="113"/>
                  </a:lnTo>
                  <a:close/>
                  <a:moveTo>
                    <a:pt x="395" y="615"/>
                  </a:moveTo>
                  <a:lnTo>
                    <a:pt x="395" y="615"/>
                  </a:lnTo>
                  <a:lnTo>
                    <a:pt x="397" y="615"/>
                  </a:lnTo>
                  <a:lnTo>
                    <a:pt x="400" y="615"/>
                  </a:lnTo>
                  <a:lnTo>
                    <a:pt x="400" y="615"/>
                  </a:lnTo>
                  <a:lnTo>
                    <a:pt x="400" y="615"/>
                  </a:lnTo>
                  <a:lnTo>
                    <a:pt x="400" y="613"/>
                  </a:lnTo>
                  <a:lnTo>
                    <a:pt x="397" y="610"/>
                  </a:lnTo>
                  <a:lnTo>
                    <a:pt x="397" y="608"/>
                  </a:lnTo>
                  <a:lnTo>
                    <a:pt x="397" y="608"/>
                  </a:lnTo>
                  <a:lnTo>
                    <a:pt x="400" y="608"/>
                  </a:lnTo>
                  <a:lnTo>
                    <a:pt x="400" y="608"/>
                  </a:lnTo>
                  <a:lnTo>
                    <a:pt x="397" y="606"/>
                  </a:lnTo>
                  <a:lnTo>
                    <a:pt x="397" y="606"/>
                  </a:lnTo>
                  <a:lnTo>
                    <a:pt x="397" y="603"/>
                  </a:lnTo>
                  <a:lnTo>
                    <a:pt x="397" y="603"/>
                  </a:lnTo>
                  <a:lnTo>
                    <a:pt x="397" y="603"/>
                  </a:lnTo>
                  <a:lnTo>
                    <a:pt x="397" y="601"/>
                  </a:lnTo>
                  <a:lnTo>
                    <a:pt x="397" y="603"/>
                  </a:lnTo>
                  <a:lnTo>
                    <a:pt x="400" y="603"/>
                  </a:lnTo>
                  <a:lnTo>
                    <a:pt x="400" y="601"/>
                  </a:lnTo>
                  <a:lnTo>
                    <a:pt x="400" y="601"/>
                  </a:lnTo>
                  <a:lnTo>
                    <a:pt x="397" y="599"/>
                  </a:lnTo>
                  <a:lnTo>
                    <a:pt x="397" y="599"/>
                  </a:lnTo>
                  <a:lnTo>
                    <a:pt x="395" y="599"/>
                  </a:lnTo>
                  <a:lnTo>
                    <a:pt x="395" y="599"/>
                  </a:lnTo>
                  <a:lnTo>
                    <a:pt x="392" y="599"/>
                  </a:lnTo>
                  <a:lnTo>
                    <a:pt x="392" y="599"/>
                  </a:lnTo>
                  <a:lnTo>
                    <a:pt x="390" y="596"/>
                  </a:lnTo>
                  <a:lnTo>
                    <a:pt x="390" y="596"/>
                  </a:lnTo>
                  <a:lnTo>
                    <a:pt x="390" y="596"/>
                  </a:lnTo>
                  <a:lnTo>
                    <a:pt x="388" y="594"/>
                  </a:lnTo>
                  <a:lnTo>
                    <a:pt x="388" y="594"/>
                  </a:lnTo>
                  <a:lnTo>
                    <a:pt x="388" y="594"/>
                  </a:lnTo>
                  <a:lnTo>
                    <a:pt x="388" y="596"/>
                  </a:lnTo>
                  <a:lnTo>
                    <a:pt x="385" y="596"/>
                  </a:lnTo>
                  <a:lnTo>
                    <a:pt x="385" y="594"/>
                  </a:lnTo>
                  <a:lnTo>
                    <a:pt x="385" y="594"/>
                  </a:lnTo>
                  <a:lnTo>
                    <a:pt x="381" y="594"/>
                  </a:lnTo>
                  <a:lnTo>
                    <a:pt x="381" y="594"/>
                  </a:lnTo>
                  <a:lnTo>
                    <a:pt x="378" y="594"/>
                  </a:lnTo>
                  <a:lnTo>
                    <a:pt x="376" y="594"/>
                  </a:lnTo>
                  <a:lnTo>
                    <a:pt x="376" y="594"/>
                  </a:lnTo>
                  <a:lnTo>
                    <a:pt x="376" y="596"/>
                  </a:lnTo>
                  <a:lnTo>
                    <a:pt x="376" y="596"/>
                  </a:lnTo>
                  <a:lnTo>
                    <a:pt x="374" y="596"/>
                  </a:lnTo>
                  <a:lnTo>
                    <a:pt x="374" y="596"/>
                  </a:lnTo>
                  <a:lnTo>
                    <a:pt x="374" y="596"/>
                  </a:lnTo>
                  <a:lnTo>
                    <a:pt x="374" y="599"/>
                  </a:lnTo>
                  <a:lnTo>
                    <a:pt x="374" y="599"/>
                  </a:lnTo>
                  <a:lnTo>
                    <a:pt x="374" y="599"/>
                  </a:lnTo>
                  <a:lnTo>
                    <a:pt x="371" y="599"/>
                  </a:lnTo>
                  <a:lnTo>
                    <a:pt x="371" y="599"/>
                  </a:lnTo>
                  <a:lnTo>
                    <a:pt x="371" y="601"/>
                  </a:lnTo>
                  <a:lnTo>
                    <a:pt x="371" y="603"/>
                  </a:lnTo>
                  <a:lnTo>
                    <a:pt x="369" y="603"/>
                  </a:lnTo>
                  <a:lnTo>
                    <a:pt x="366" y="603"/>
                  </a:lnTo>
                  <a:lnTo>
                    <a:pt x="364" y="606"/>
                  </a:lnTo>
                  <a:lnTo>
                    <a:pt x="364" y="606"/>
                  </a:lnTo>
                  <a:lnTo>
                    <a:pt x="364" y="606"/>
                  </a:lnTo>
                  <a:lnTo>
                    <a:pt x="364" y="606"/>
                  </a:lnTo>
                  <a:lnTo>
                    <a:pt x="364" y="606"/>
                  </a:lnTo>
                  <a:lnTo>
                    <a:pt x="362" y="606"/>
                  </a:lnTo>
                  <a:lnTo>
                    <a:pt x="362" y="606"/>
                  </a:lnTo>
                  <a:lnTo>
                    <a:pt x="362" y="606"/>
                  </a:lnTo>
                  <a:lnTo>
                    <a:pt x="362" y="608"/>
                  </a:lnTo>
                  <a:lnTo>
                    <a:pt x="359" y="608"/>
                  </a:lnTo>
                  <a:lnTo>
                    <a:pt x="359" y="610"/>
                  </a:lnTo>
                  <a:lnTo>
                    <a:pt x="357" y="613"/>
                  </a:lnTo>
                  <a:lnTo>
                    <a:pt x="357" y="613"/>
                  </a:lnTo>
                  <a:lnTo>
                    <a:pt x="357" y="615"/>
                  </a:lnTo>
                  <a:lnTo>
                    <a:pt x="357" y="615"/>
                  </a:lnTo>
                  <a:lnTo>
                    <a:pt x="359" y="615"/>
                  </a:lnTo>
                  <a:lnTo>
                    <a:pt x="359" y="615"/>
                  </a:lnTo>
                  <a:lnTo>
                    <a:pt x="362" y="615"/>
                  </a:lnTo>
                  <a:lnTo>
                    <a:pt x="362" y="615"/>
                  </a:lnTo>
                  <a:lnTo>
                    <a:pt x="362" y="618"/>
                  </a:lnTo>
                  <a:lnTo>
                    <a:pt x="362" y="618"/>
                  </a:lnTo>
                  <a:lnTo>
                    <a:pt x="362" y="620"/>
                  </a:lnTo>
                  <a:lnTo>
                    <a:pt x="362" y="620"/>
                  </a:lnTo>
                  <a:lnTo>
                    <a:pt x="362" y="620"/>
                  </a:lnTo>
                  <a:lnTo>
                    <a:pt x="364" y="622"/>
                  </a:lnTo>
                  <a:lnTo>
                    <a:pt x="371" y="622"/>
                  </a:lnTo>
                  <a:lnTo>
                    <a:pt x="378" y="622"/>
                  </a:lnTo>
                  <a:lnTo>
                    <a:pt x="381" y="622"/>
                  </a:lnTo>
                  <a:lnTo>
                    <a:pt x="383" y="622"/>
                  </a:lnTo>
                  <a:lnTo>
                    <a:pt x="385" y="622"/>
                  </a:lnTo>
                  <a:lnTo>
                    <a:pt x="388" y="620"/>
                  </a:lnTo>
                  <a:lnTo>
                    <a:pt x="390" y="620"/>
                  </a:lnTo>
                  <a:lnTo>
                    <a:pt x="390" y="620"/>
                  </a:lnTo>
                  <a:lnTo>
                    <a:pt x="390" y="618"/>
                  </a:lnTo>
                  <a:lnTo>
                    <a:pt x="390" y="618"/>
                  </a:lnTo>
                  <a:lnTo>
                    <a:pt x="390" y="618"/>
                  </a:lnTo>
                  <a:lnTo>
                    <a:pt x="390" y="618"/>
                  </a:lnTo>
                  <a:lnTo>
                    <a:pt x="390" y="615"/>
                  </a:lnTo>
                  <a:lnTo>
                    <a:pt x="392" y="615"/>
                  </a:lnTo>
                  <a:lnTo>
                    <a:pt x="392" y="615"/>
                  </a:lnTo>
                  <a:lnTo>
                    <a:pt x="392" y="613"/>
                  </a:lnTo>
                  <a:lnTo>
                    <a:pt x="395" y="613"/>
                  </a:lnTo>
                  <a:lnTo>
                    <a:pt x="395" y="613"/>
                  </a:lnTo>
                  <a:lnTo>
                    <a:pt x="395" y="615"/>
                  </a:lnTo>
                  <a:lnTo>
                    <a:pt x="395" y="615"/>
                  </a:lnTo>
                  <a:lnTo>
                    <a:pt x="395" y="615"/>
                  </a:lnTo>
                  <a:close/>
                  <a:moveTo>
                    <a:pt x="409" y="646"/>
                  </a:moveTo>
                  <a:lnTo>
                    <a:pt x="409" y="644"/>
                  </a:lnTo>
                  <a:lnTo>
                    <a:pt x="409" y="644"/>
                  </a:lnTo>
                  <a:lnTo>
                    <a:pt x="409" y="644"/>
                  </a:lnTo>
                  <a:lnTo>
                    <a:pt x="407" y="644"/>
                  </a:lnTo>
                  <a:lnTo>
                    <a:pt x="407" y="641"/>
                  </a:lnTo>
                  <a:lnTo>
                    <a:pt x="404" y="641"/>
                  </a:lnTo>
                  <a:lnTo>
                    <a:pt x="402" y="641"/>
                  </a:lnTo>
                  <a:lnTo>
                    <a:pt x="402" y="644"/>
                  </a:lnTo>
                  <a:lnTo>
                    <a:pt x="402" y="644"/>
                  </a:lnTo>
                  <a:lnTo>
                    <a:pt x="402" y="646"/>
                  </a:lnTo>
                  <a:lnTo>
                    <a:pt x="402" y="648"/>
                  </a:lnTo>
                  <a:lnTo>
                    <a:pt x="407" y="648"/>
                  </a:lnTo>
                  <a:lnTo>
                    <a:pt x="407" y="648"/>
                  </a:lnTo>
                  <a:lnTo>
                    <a:pt x="407" y="648"/>
                  </a:lnTo>
                  <a:lnTo>
                    <a:pt x="407" y="648"/>
                  </a:lnTo>
                  <a:lnTo>
                    <a:pt x="407" y="651"/>
                  </a:lnTo>
                  <a:lnTo>
                    <a:pt x="409" y="651"/>
                  </a:lnTo>
                  <a:lnTo>
                    <a:pt x="409" y="651"/>
                  </a:lnTo>
                  <a:lnTo>
                    <a:pt x="409" y="651"/>
                  </a:lnTo>
                  <a:lnTo>
                    <a:pt x="409" y="648"/>
                  </a:lnTo>
                  <a:lnTo>
                    <a:pt x="409" y="648"/>
                  </a:lnTo>
                  <a:lnTo>
                    <a:pt x="409" y="648"/>
                  </a:lnTo>
                  <a:lnTo>
                    <a:pt x="409" y="646"/>
                  </a:lnTo>
                  <a:lnTo>
                    <a:pt x="409" y="646"/>
                  </a:lnTo>
                  <a:close/>
                  <a:moveTo>
                    <a:pt x="352" y="644"/>
                  </a:moveTo>
                  <a:lnTo>
                    <a:pt x="352" y="644"/>
                  </a:lnTo>
                  <a:lnTo>
                    <a:pt x="352" y="641"/>
                  </a:lnTo>
                  <a:lnTo>
                    <a:pt x="352" y="641"/>
                  </a:lnTo>
                  <a:lnTo>
                    <a:pt x="350" y="641"/>
                  </a:lnTo>
                  <a:lnTo>
                    <a:pt x="350" y="639"/>
                  </a:lnTo>
                  <a:lnTo>
                    <a:pt x="350" y="639"/>
                  </a:lnTo>
                  <a:lnTo>
                    <a:pt x="350" y="639"/>
                  </a:lnTo>
                  <a:lnTo>
                    <a:pt x="347" y="639"/>
                  </a:lnTo>
                  <a:lnTo>
                    <a:pt x="347" y="639"/>
                  </a:lnTo>
                  <a:lnTo>
                    <a:pt x="347" y="639"/>
                  </a:lnTo>
                  <a:lnTo>
                    <a:pt x="347" y="641"/>
                  </a:lnTo>
                  <a:lnTo>
                    <a:pt x="347" y="641"/>
                  </a:lnTo>
                  <a:lnTo>
                    <a:pt x="347" y="641"/>
                  </a:lnTo>
                  <a:lnTo>
                    <a:pt x="345" y="641"/>
                  </a:lnTo>
                  <a:lnTo>
                    <a:pt x="343" y="644"/>
                  </a:lnTo>
                  <a:lnTo>
                    <a:pt x="343" y="644"/>
                  </a:lnTo>
                  <a:lnTo>
                    <a:pt x="343" y="644"/>
                  </a:lnTo>
                  <a:lnTo>
                    <a:pt x="340" y="644"/>
                  </a:lnTo>
                  <a:lnTo>
                    <a:pt x="340" y="644"/>
                  </a:lnTo>
                  <a:lnTo>
                    <a:pt x="340" y="646"/>
                  </a:lnTo>
                  <a:lnTo>
                    <a:pt x="345" y="648"/>
                  </a:lnTo>
                  <a:lnTo>
                    <a:pt x="345" y="648"/>
                  </a:lnTo>
                  <a:lnTo>
                    <a:pt x="347" y="648"/>
                  </a:lnTo>
                  <a:lnTo>
                    <a:pt x="347" y="648"/>
                  </a:lnTo>
                  <a:lnTo>
                    <a:pt x="347" y="648"/>
                  </a:lnTo>
                  <a:lnTo>
                    <a:pt x="350" y="648"/>
                  </a:lnTo>
                  <a:lnTo>
                    <a:pt x="350" y="648"/>
                  </a:lnTo>
                  <a:lnTo>
                    <a:pt x="350" y="648"/>
                  </a:lnTo>
                  <a:lnTo>
                    <a:pt x="350" y="648"/>
                  </a:lnTo>
                  <a:lnTo>
                    <a:pt x="350" y="648"/>
                  </a:lnTo>
                  <a:lnTo>
                    <a:pt x="350" y="648"/>
                  </a:lnTo>
                  <a:lnTo>
                    <a:pt x="352" y="648"/>
                  </a:lnTo>
                  <a:lnTo>
                    <a:pt x="352" y="648"/>
                  </a:lnTo>
                  <a:lnTo>
                    <a:pt x="352" y="648"/>
                  </a:lnTo>
                  <a:lnTo>
                    <a:pt x="352" y="646"/>
                  </a:lnTo>
                  <a:lnTo>
                    <a:pt x="352" y="646"/>
                  </a:lnTo>
                  <a:lnTo>
                    <a:pt x="352" y="646"/>
                  </a:lnTo>
                  <a:lnTo>
                    <a:pt x="352" y="646"/>
                  </a:lnTo>
                  <a:lnTo>
                    <a:pt x="352" y="646"/>
                  </a:lnTo>
                  <a:lnTo>
                    <a:pt x="352" y="644"/>
                  </a:lnTo>
                  <a:lnTo>
                    <a:pt x="352" y="644"/>
                  </a:lnTo>
                  <a:lnTo>
                    <a:pt x="352" y="644"/>
                  </a:lnTo>
                  <a:lnTo>
                    <a:pt x="352" y="644"/>
                  </a:lnTo>
                  <a:close/>
                  <a:moveTo>
                    <a:pt x="357" y="589"/>
                  </a:moveTo>
                  <a:lnTo>
                    <a:pt x="357" y="589"/>
                  </a:lnTo>
                  <a:lnTo>
                    <a:pt x="359" y="589"/>
                  </a:lnTo>
                  <a:lnTo>
                    <a:pt x="359" y="589"/>
                  </a:lnTo>
                  <a:lnTo>
                    <a:pt x="362" y="589"/>
                  </a:lnTo>
                  <a:lnTo>
                    <a:pt x="362" y="587"/>
                  </a:lnTo>
                  <a:lnTo>
                    <a:pt x="364" y="587"/>
                  </a:lnTo>
                  <a:lnTo>
                    <a:pt x="366" y="584"/>
                  </a:lnTo>
                  <a:lnTo>
                    <a:pt x="366" y="584"/>
                  </a:lnTo>
                  <a:lnTo>
                    <a:pt x="366" y="582"/>
                  </a:lnTo>
                  <a:lnTo>
                    <a:pt x="366" y="582"/>
                  </a:lnTo>
                  <a:lnTo>
                    <a:pt x="366" y="582"/>
                  </a:lnTo>
                  <a:lnTo>
                    <a:pt x="366" y="582"/>
                  </a:lnTo>
                  <a:lnTo>
                    <a:pt x="366" y="582"/>
                  </a:lnTo>
                  <a:lnTo>
                    <a:pt x="366" y="582"/>
                  </a:lnTo>
                  <a:lnTo>
                    <a:pt x="369" y="582"/>
                  </a:lnTo>
                  <a:lnTo>
                    <a:pt x="369" y="582"/>
                  </a:lnTo>
                  <a:lnTo>
                    <a:pt x="369" y="580"/>
                  </a:lnTo>
                  <a:lnTo>
                    <a:pt x="369" y="580"/>
                  </a:lnTo>
                  <a:lnTo>
                    <a:pt x="369" y="577"/>
                  </a:lnTo>
                  <a:lnTo>
                    <a:pt x="369" y="575"/>
                  </a:lnTo>
                  <a:lnTo>
                    <a:pt x="371" y="573"/>
                  </a:lnTo>
                  <a:lnTo>
                    <a:pt x="369" y="570"/>
                  </a:lnTo>
                  <a:lnTo>
                    <a:pt x="369" y="570"/>
                  </a:lnTo>
                  <a:lnTo>
                    <a:pt x="369" y="570"/>
                  </a:lnTo>
                  <a:lnTo>
                    <a:pt x="369" y="570"/>
                  </a:lnTo>
                  <a:lnTo>
                    <a:pt x="371" y="570"/>
                  </a:lnTo>
                  <a:lnTo>
                    <a:pt x="371" y="570"/>
                  </a:lnTo>
                  <a:lnTo>
                    <a:pt x="371" y="570"/>
                  </a:lnTo>
                  <a:lnTo>
                    <a:pt x="371" y="568"/>
                  </a:lnTo>
                  <a:lnTo>
                    <a:pt x="369" y="563"/>
                  </a:lnTo>
                  <a:lnTo>
                    <a:pt x="369" y="561"/>
                  </a:lnTo>
                  <a:lnTo>
                    <a:pt x="369" y="561"/>
                  </a:lnTo>
                  <a:lnTo>
                    <a:pt x="371" y="558"/>
                  </a:lnTo>
                  <a:lnTo>
                    <a:pt x="371" y="558"/>
                  </a:lnTo>
                  <a:lnTo>
                    <a:pt x="371" y="556"/>
                  </a:lnTo>
                  <a:lnTo>
                    <a:pt x="371" y="556"/>
                  </a:lnTo>
                  <a:lnTo>
                    <a:pt x="371" y="556"/>
                  </a:lnTo>
                  <a:lnTo>
                    <a:pt x="371" y="554"/>
                  </a:lnTo>
                  <a:lnTo>
                    <a:pt x="371" y="554"/>
                  </a:lnTo>
                  <a:lnTo>
                    <a:pt x="371" y="551"/>
                  </a:lnTo>
                  <a:lnTo>
                    <a:pt x="371" y="551"/>
                  </a:lnTo>
                  <a:lnTo>
                    <a:pt x="371" y="549"/>
                  </a:lnTo>
                  <a:lnTo>
                    <a:pt x="371" y="547"/>
                  </a:lnTo>
                  <a:lnTo>
                    <a:pt x="371" y="544"/>
                  </a:lnTo>
                  <a:lnTo>
                    <a:pt x="371" y="544"/>
                  </a:lnTo>
                  <a:lnTo>
                    <a:pt x="369" y="547"/>
                  </a:lnTo>
                  <a:lnTo>
                    <a:pt x="369" y="547"/>
                  </a:lnTo>
                  <a:lnTo>
                    <a:pt x="369" y="544"/>
                  </a:lnTo>
                  <a:lnTo>
                    <a:pt x="369" y="544"/>
                  </a:lnTo>
                  <a:lnTo>
                    <a:pt x="369" y="544"/>
                  </a:lnTo>
                  <a:lnTo>
                    <a:pt x="369" y="544"/>
                  </a:lnTo>
                  <a:lnTo>
                    <a:pt x="369" y="544"/>
                  </a:lnTo>
                  <a:lnTo>
                    <a:pt x="371" y="542"/>
                  </a:lnTo>
                  <a:lnTo>
                    <a:pt x="371" y="539"/>
                  </a:lnTo>
                  <a:lnTo>
                    <a:pt x="371" y="539"/>
                  </a:lnTo>
                  <a:lnTo>
                    <a:pt x="371" y="537"/>
                  </a:lnTo>
                  <a:lnTo>
                    <a:pt x="371" y="537"/>
                  </a:lnTo>
                  <a:lnTo>
                    <a:pt x="371" y="535"/>
                  </a:lnTo>
                  <a:lnTo>
                    <a:pt x="371" y="535"/>
                  </a:lnTo>
                  <a:lnTo>
                    <a:pt x="371" y="535"/>
                  </a:lnTo>
                  <a:lnTo>
                    <a:pt x="369" y="535"/>
                  </a:lnTo>
                  <a:lnTo>
                    <a:pt x="366" y="537"/>
                  </a:lnTo>
                  <a:lnTo>
                    <a:pt x="366" y="539"/>
                  </a:lnTo>
                  <a:lnTo>
                    <a:pt x="366" y="539"/>
                  </a:lnTo>
                  <a:lnTo>
                    <a:pt x="366" y="542"/>
                  </a:lnTo>
                  <a:lnTo>
                    <a:pt x="366" y="542"/>
                  </a:lnTo>
                  <a:lnTo>
                    <a:pt x="366" y="544"/>
                  </a:lnTo>
                  <a:lnTo>
                    <a:pt x="366" y="544"/>
                  </a:lnTo>
                  <a:lnTo>
                    <a:pt x="366" y="544"/>
                  </a:lnTo>
                  <a:lnTo>
                    <a:pt x="366" y="544"/>
                  </a:lnTo>
                  <a:lnTo>
                    <a:pt x="364" y="544"/>
                  </a:lnTo>
                  <a:lnTo>
                    <a:pt x="364" y="544"/>
                  </a:lnTo>
                  <a:lnTo>
                    <a:pt x="364" y="544"/>
                  </a:lnTo>
                  <a:lnTo>
                    <a:pt x="364" y="547"/>
                  </a:lnTo>
                  <a:lnTo>
                    <a:pt x="364" y="547"/>
                  </a:lnTo>
                  <a:lnTo>
                    <a:pt x="364" y="549"/>
                  </a:lnTo>
                  <a:lnTo>
                    <a:pt x="364" y="549"/>
                  </a:lnTo>
                  <a:lnTo>
                    <a:pt x="364" y="551"/>
                  </a:lnTo>
                  <a:lnTo>
                    <a:pt x="359" y="561"/>
                  </a:lnTo>
                  <a:lnTo>
                    <a:pt x="359" y="563"/>
                  </a:lnTo>
                  <a:lnTo>
                    <a:pt x="357" y="565"/>
                  </a:lnTo>
                  <a:lnTo>
                    <a:pt x="357" y="565"/>
                  </a:lnTo>
                  <a:lnTo>
                    <a:pt x="355" y="568"/>
                  </a:lnTo>
                  <a:lnTo>
                    <a:pt x="355" y="570"/>
                  </a:lnTo>
                  <a:lnTo>
                    <a:pt x="355" y="570"/>
                  </a:lnTo>
                  <a:lnTo>
                    <a:pt x="352" y="573"/>
                  </a:lnTo>
                  <a:lnTo>
                    <a:pt x="352" y="573"/>
                  </a:lnTo>
                  <a:lnTo>
                    <a:pt x="355" y="575"/>
                  </a:lnTo>
                  <a:lnTo>
                    <a:pt x="352" y="575"/>
                  </a:lnTo>
                  <a:lnTo>
                    <a:pt x="352" y="575"/>
                  </a:lnTo>
                  <a:lnTo>
                    <a:pt x="352" y="575"/>
                  </a:lnTo>
                  <a:lnTo>
                    <a:pt x="352" y="577"/>
                  </a:lnTo>
                  <a:lnTo>
                    <a:pt x="352" y="577"/>
                  </a:lnTo>
                  <a:lnTo>
                    <a:pt x="347" y="582"/>
                  </a:lnTo>
                  <a:lnTo>
                    <a:pt x="347" y="584"/>
                  </a:lnTo>
                  <a:lnTo>
                    <a:pt x="347" y="584"/>
                  </a:lnTo>
                  <a:lnTo>
                    <a:pt x="345" y="587"/>
                  </a:lnTo>
                  <a:lnTo>
                    <a:pt x="343" y="591"/>
                  </a:lnTo>
                  <a:lnTo>
                    <a:pt x="343" y="594"/>
                  </a:lnTo>
                  <a:lnTo>
                    <a:pt x="343" y="594"/>
                  </a:lnTo>
                  <a:lnTo>
                    <a:pt x="340" y="596"/>
                  </a:lnTo>
                  <a:lnTo>
                    <a:pt x="338" y="599"/>
                  </a:lnTo>
                  <a:lnTo>
                    <a:pt x="338" y="599"/>
                  </a:lnTo>
                  <a:lnTo>
                    <a:pt x="338" y="601"/>
                  </a:lnTo>
                  <a:lnTo>
                    <a:pt x="338" y="601"/>
                  </a:lnTo>
                  <a:lnTo>
                    <a:pt x="338" y="603"/>
                  </a:lnTo>
                  <a:lnTo>
                    <a:pt x="338" y="603"/>
                  </a:lnTo>
                  <a:lnTo>
                    <a:pt x="336" y="603"/>
                  </a:lnTo>
                  <a:lnTo>
                    <a:pt x="336" y="603"/>
                  </a:lnTo>
                  <a:lnTo>
                    <a:pt x="336" y="603"/>
                  </a:lnTo>
                  <a:lnTo>
                    <a:pt x="336" y="603"/>
                  </a:lnTo>
                  <a:lnTo>
                    <a:pt x="336" y="603"/>
                  </a:lnTo>
                  <a:lnTo>
                    <a:pt x="336" y="603"/>
                  </a:lnTo>
                  <a:lnTo>
                    <a:pt x="336" y="606"/>
                  </a:lnTo>
                  <a:lnTo>
                    <a:pt x="336" y="606"/>
                  </a:lnTo>
                  <a:lnTo>
                    <a:pt x="338" y="606"/>
                  </a:lnTo>
                  <a:lnTo>
                    <a:pt x="338" y="606"/>
                  </a:lnTo>
                  <a:lnTo>
                    <a:pt x="336" y="608"/>
                  </a:lnTo>
                  <a:lnTo>
                    <a:pt x="336" y="613"/>
                  </a:lnTo>
                  <a:lnTo>
                    <a:pt x="331" y="627"/>
                  </a:lnTo>
                  <a:lnTo>
                    <a:pt x="331" y="629"/>
                  </a:lnTo>
                  <a:lnTo>
                    <a:pt x="333" y="632"/>
                  </a:lnTo>
                  <a:lnTo>
                    <a:pt x="333" y="632"/>
                  </a:lnTo>
                  <a:lnTo>
                    <a:pt x="333" y="632"/>
                  </a:lnTo>
                  <a:lnTo>
                    <a:pt x="333" y="632"/>
                  </a:lnTo>
                  <a:lnTo>
                    <a:pt x="336" y="632"/>
                  </a:lnTo>
                  <a:lnTo>
                    <a:pt x="338" y="629"/>
                  </a:lnTo>
                  <a:lnTo>
                    <a:pt x="338" y="627"/>
                  </a:lnTo>
                  <a:lnTo>
                    <a:pt x="338" y="627"/>
                  </a:lnTo>
                  <a:lnTo>
                    <a:pt x="338" y="627"/>
                  </a:lnTo>
                  <a:lnTo>
                    <a:pt x="340" y="625"/>
                  </a:lnTo>
                  <a:lnTo>
                    <a:pt x="340" y="625"/>
                  </a:lnTo>
                  <a:lnTo>
                    <a:pt x="340" y="625"/>
                  </a:lnTo>
                  <a:lnTo>
                    <a:pt x="343" y="622"/>
                  </a:lnTo>
                  <a:lnTo>
                    <a:pt x="343" y="620"/>
                  </a:lnTo>
                  <a:lnTo>
                    <a:pt x="347" y="608"/>
                  </a:lnTo>
                  <a:lnTo>
                    <a:pt x="347" y="608"/>
                  </a:lnTo>
                  <a:lnTo>
                    <a:pt x="347" y="608"/>
                  </a:lnTo>
                  <a:lnTo>
                    <a:pt x="347" y="608"/>
                  </a:lnTo>
                  <a:lnTo>
                    <a:pt x="347" y="608"/>
                  </a:lnTo>
                  <a:lnTo>
                    <a:pt x="347" y="606"/>
                  </a:lnTo>
                  <a:lnTo>
                    <a:pt x="350" y="603"/>
                  </a:lnTo>
                  <a:lnTo>
                    <a:pt x="350" y="599"/>
                  </a:lnTo>
                  <a:lnTo>
                    <a:pt x="350" y="599"/>
                  </a:lnTo>
                  <a:lnTo>
                    <a:pt x="350" y="599"/>
                  </a:lnTo>
                  <a:lnTo>
                    <a:pt x="350" y="599"/>
                  </a:lnTo>
                  <a:lnTo>
                    <a:pt x="350" y="599"/>
                  </a:lnTo>
                  <a:lnTo>
                    <a:pt x="350" y="599"/>
                  </a:lnTo>
                  <a:lnTo>
                    <a:pt x="350" y="596"/>
                  </a:lnTo>
                  <a:lnTo>
                    <a:pt x="352" y="596"/>
                  </a:lnTo>
                  <a:lnTo>
                    <a:pt x="352" y="596"/>
                  </a:lnTo>
                  <a:lnTo>
                    <a:pt x="352" y="596"/>
                  </a:lnTo>
                  <a:lnTo>
                    <a:pt x="352" y="594"/>
                  </a:lnTo>
                  <a:lnTo>
                    <a:pt x="352" y="594"/>
                  </a:lnTo>
                  <a:lnTo>
                    <a:pt x="352" y="594"/>
                  </a:lnTo>
                  <a:lnTo>
                    <a:pt x="357" y="591"/>
                  </a:lnTo>
                  <a:lnTo>
                    <a:pt x="357" y="589"/>
                  </a:lnTo>
                  <a:close/>
                  <a:moveTo>
                    <a:pt x="423" y="584"/>
                  </a:moveTo>
                  <a:lnTo>
                    <a:pt x="423" y="584"/>
                  </a:lnTo>
                  <a:lnTo>
                    <a:pt x="423" y="584"/>
                  </a:lnTo>
                  <a:lnTo>
                    <a:pt x="423" y="587"/>
                  </a:lnTo>
                  <a:lnTo>
                    <a:pt x="426" y="589"/>
                  </a:lnTo>
                  <a:lnTo>
                    <a:pt x="426" y="591"/>
                  </a:lnTo>
                  <a:lnTo>
                    <a:pt x="428" y="591"/>
                  </a:lnTo>
                  <a:lnTo>
                    <a:pt x="428" y="591"/>
                  </a:lnTo>
                  <a:lnTo>
                    <a:pt x="428" y="589"/>
                  </a:lnTo>
                  <a:lnTo>
                    <a:pt x="428" y="587"/>
                  </a:lnTo>
                  <a:lnTo>
                    <a:pt x="428" y="587"/>
                  </a:lnTo>
                  <a:lnTo>
                    <a:pt x="428" y="587"/>
                  </a:lnTo>
                  <a:lnTo>
                    <a:pt x="433" y="587"/>
                  </a:lnTo>
                  <a:lnTo>
                    <a:pt x="433" y="587"/>
                  </a:lnTo>
                  <a:lnTo>
                    <a:pt x="435" y="587"/>
                  </a:lnTo>
                  <a:lnTo>
                    <a:pt x="435" y="584"/>
                  </a:lnTo>
                  <a:lnTo>
                    <a:pt x="435" y="584"/>
                  </a:lnTo>
                  <a:lnTo>
                    <a:pt x="435" y="582"/>
                  </a:lnTo>
                  <a:lnTo>
                    <a:pt x="435" y="582"/>
                  </a:lnTo>
                  <a:lnTo>
                    <a:pt x="433" y="582"/>
                  </a:lnTo>
                  <a:lnTo>
                    <a:pt x="433" y="580"/>
                  </a:lnTo>
                  <a:lnTo>
                    <a:pt x="433" y="580"/>
                  </a:lnTo>
                  <a:lnTo>
                    <a:pt x="433" y="582"/>
                  </a:lnTo>
                  <a:lnTo>
                    <a:pt x="433" y="580"/>
                  </a:lnTo>
                  <a:lnTo>
                    <a:pt x="430" y="580"/>
                  </a:lnTo>
                  <a:lnTo>
                    <a:pt x="430" y="580"/>
                  </a:lnTo>
                  <a:lnTo>
                    <a:pt x="430" y="577"/>
                  </a:lnTo>
                  <a:lnTo>
                    <a:pt x="430" y="575"/>
                  </a:lnTo>
                  <a:lnTo>
                    <a:pt x="430" y="575"/>
                  </a:lnTo>
                  <a:lnTo>
                    <a:pt x="430" y="575"/>
                  </a:lnTo>
                  <a:lnTo>
                    <a:pt x="430" y="573"/>
                  </a:lnTo>
                  <a:lnTo>
                    <a:pt x="430" y="570"/>
                  </a:lnTo>
                  <a:lnTo>
                    <a:pt x="430" y="570"/>
                  </a:lnTo>
                  <a:lnTo>
                    <a:pt x="430" y="570"/>
                  </a:lnTo>
                  <a:lnTo>
                    <a:pt x="428" y="568"/>
                  </a:lnTo>
                  <a:lnTo>
                    <a:pt x="428" y="565"/>
                  </a:lnTo>
                  <a:lnTo>
                    <a:pt x="426" y="565"/>
                  </a:lnTo>
                  <a:lnTo>
                    <a:pt x="426" y="563"/>
                  </a:lnTo>
                  <a:lnTo>
                    <a:pt x="426" y="563"/>
                  </a:lnTo>
                  <a:lnTo>
                    <a:pt x="426" y="563"/>
                  </a:lnTo>
                  <a:lnTo>
                    <a:pt x="421" y="563"/>
                  </a:lnTo>
                  <a:lnTo>
                    <a:pt x="421" y="561"/>
                  </a:lnTo>
                  <a:lnTo>
                    <a:pt x="421" y="558"/>
                  </a:lnTo>
                  <a:lnTo>
                    <a:pt x="421" y="556"/>
                  </a:lnTo>
                  <a:lnTo>
                    <a:pt x="423" y="551"/>
                  </a:lnTo>
                  <a:lnTo>
                    <a:pt x="423" y="549"/>
                  </a:lnTo>
                  <a:lnTo>
                    <a:pt x="423" y="542"/>
                  </a:lnTo>
                  <a:lnTo>
                    <a:pt x="423" y="542"/>
                  </a:lnTo>
                  <a:lnTo>
                    <a:pt x="423" y="542"/>
                  </a:lnTo>
                  <a:lnTo>
                    <a:pt x="421" y="539"/>
                  </a:lnTo>
                  <a:lnTo>
                    <a:pt x="421" y="539"/>
                  </a:lnTo>
                  <a:lnTo>
                    <a:pt x="421" y="539"/>
                  </a:lnTo>
                  <a:lnTo>
                    <a:pt x="423" y="537"/>
                  </a:lnTo>
                  <a:lnTo>
                    <a:pt x="423" y="537"/>
                  </a:lnTo>
                  <a:lnTo>
                    <a:pt x="423" y="537"/>
                  </a:lnTo>
                  <a:lnTo>
                    <a:pt x="423" y="535"/>
                  </a:lnTo>
                  <a:lnTo>
                    <a:pt x="421" y="535"/>
                  </a:lnTo>
                  <a:lnTo>
                    <a:pt x="421" y="537"/>
                  </a:lnTo>
                  <a:lnTo>
                    <a:pt x="421" y="537"/>
                  </a:lnTo>
                  <a:lnTo>
                    <a:pt x="421" y="537"/>
                  </a:lnTo>
                  <a:lnTo>
                    <a:pt x="421" y="535"/>
                  </a:lnTo>
                  <a:lnTo>
                    <a:pt x="421" y="535"/>
                  </a:lnTo>
                  <a:lnTo>
                    <a:pt x="421" y="535"/>
                  </a:lnTo>
                  <a:lnTo>
                    <a:pt x="421" y="535"/>
                  </a:lnTo>
                  <a:lnTo>
                    <a:pt x="418" y="535"/>
                  </a:lnTo>
                  <a:lnTo>
                    <a:pt x="418" y="535"/>
                  </a:lnTo>
                  <a:lnTo>
                    <a:pt x="418" y="535"/>
                  </a:lnTo>
                  <a:lnTo>
                    <a:pt x="418" y="535"/>
                  </a:lnTo>
                  <a:lnTo>
                    <a:pt x="418" y="535"/>
                  </a:lnTo>
                  <a:lnTo>
                    <a:pt x="418" y="532"/>
                  </a:lnTo>
                  <a:lnTo>
                    <a:pt x="418" y="532"/>
                  </a:lnTo>
                  <a:lnTo>
                    <a:pt x="418" y="532"/>
                  </a:lnTo>
                  <a:lnTo>
                    <a:pt x="418" y="532"/>
                  </a:lnTo>
                  <a:lnTo>
                    <a:pt x="418" y="532"/>
                  </a:lnTo>
                  <a:lnTo>
                    <a:pt x="418" y="530"/>
                  </a:lnTo>
                  <a:lnTo>
                    <a:pt x="418" y="530"/>
                  </a:lnTo>
                  <a:lnTo>
                    <a:pt x="418" y="528"/>
                  </a:lnTo>
                  <a:lnTo>
                    <a:pt x="418" y="528"/>
                  </a:lnTo>
                  <a:lnTo>
                    <a:pt x="418" y="528"/>
                  </a:lnTo>
                  <a:lnTo>
                    <a:pt x="418" y="528"/>
                  </a:lnTo>
                  <a:lnTo>
                    <a:pt x="416" y="525"/>
                  </a:lnTo>
                  <a:lnTo>
                    <a:pt x="416" y="525"/>
                  </a:lnTo>
                  <a:lnTo>
                    <a:pt x="416" y="525"/>
                  </a:lnTo>
                  <a:lnTo>
                    <a:pt x="416" y="525"/>
                  </a:lnTo>
                  <a:lnTo>
                    <a:pt x="416" y="525"/>
                  </a:lnTo>
                  <a:lnTo>
                    <a:pt x="416" y="525"/>
                  </a:lnTo>
                  <a:lnTo>
                    <a:pt x="414" y="525"/>
                  </a:lnTo>
                  <a:lnTo>
                    <a:pt x="414" y="525"/>
                  </a:lnTo>
                  <a:lnTo>
                    <a:pt x="414" y="525"/>
                  </a:lnTo>
                  <a:lnTo>
                    <a:pt x="414" y="525"/>
                  </a:lnTo>
                  <a:lnTo>
                    <a:pt x="414" y="525"/>
                  </a:lnTo>
                  <a:lnTo>
                    <a:pt x="411" y="525"/>
                  </a:lnTo>
                  <a:lnTo>
                    <a:pt x="411" y="525"/>
                  </a:lnTo>
                  <a:lnTo>
                    <a:pt x="411" y="525"/>
                  </a:lnTo>
                  <a:lnTo>
                    <a:pt x="409" y="528"/>
                  </a:lnTo>
                  <a:lnTo>
                    <a:pt x="407" y="530"/>
                  </a:lnTo>
                  <a:lnTo>
                    <a:pt x="404" y="532"/>
                  </a:lnTo>
                  <a:lnTo>
                    <a:pt x="404" y="532"/>
                  </a:lnTo>
                  <a:lnTo>
                    <a:pt x="402" y="532"/>
                  </a:lnTo>
                  <a:lnTo>
                    <a:pt x="400" y="532"/>
                  </a:lnTo>
                  <a:lnTo>
                    <a:pt x="397" y="530"/>
                  </a:lnTo>
                  <a:lnTo>
                    <a:pt x="397" y="528"/>
                  </a:lnTo>
                  <a:lnTo>
                    <a:pt x="395" y="525"/>
                  </a:lnTo>
                  <a:lnTo>
                    <a:pt x="395" y="525"/>
                  </a:lnTo>
                  <a:lnTo>
                    <a:pt x="392" y="525"/>
                  </a:lnTo>
                  <a:lnTo>
                    <a:pt x="392" y="525"/>
                  </a:lnTo>
                  <a:lnTo>
                    <a:pt x="392" y="528"/>
                  </a:lnTo>
                  <a:lnTo>
                    <a:pt x="390" y="525"/>
                  </a:lnTo>
                  <a:lnTo>
                    <a:pt x="390" y="523"/>
                  </a:lnTo>
                  <a:lnTo>
                    <a:pt x="388" y="521"/>
                  </a:lnTo>
                  <a:lnTo>
                    <a:pt x="385" y="518"/>
                  </a:lnTo>
                  <a:lnTo>
                    <a:pt x="385" y="518"/>
                  </a:lnTo>
                  <a:lnTo>
                    <a:pt x="385" y="518"/>
                  </a:lnTo>
                  <a:lnTo>
                    <a:pt x="383" y="521"/>
                  </a:lnTo>
                  <a:lnTo>
                    <a:pt x="383" y="521"/>
                  </a:lnTo>
                  <a:lnTo>
                    <a:pt x="383" y="521"/>
                  </a:lnTo>
                  <a:lnTo>
                    <a:pt x="383" y="523"/>
                  </a:lnTo>
                  <a:lnTo>
                    <a:pt x="385" y="525"/>
                  </a:lnTo>
                  <a:lnTo>
                    <a:pt x="385" y="525"/>
                  </a:lnTo>
                  <a:lnTo>
                    <a:pt x="385" y="525"/>
                  </a:lnTo>
                  <a:lnTo>
                    <a:pt x="385" y="528"/>
                  </a:lnTo>
                  <a:lnTo>
                    <a:pt x="385" y="528"/>
                  </a:lnTo>
                  <a:lnTo>
                    <a:pt x="385" y="528"/>
                  </a:lnTo>
                  <a:lnTo>
                    <a:pt x="385" y="528"/>
                  </a:lnTo>
                  <a:lnTo>
                    <a:pt x="385" y="528"/>
                  </a:lnTo>
                  <a:lnTo>
                    <a:pt x="388" y="528"/>
                  </a:lnTo>
                  <a:lnTo>
                    <a:pt x="388" y="530"/>
                  </a:lnTo>
                  <a:lnTo>
                    <a:pt x="385" y="530"/>
                  </a:lnTo>
                  <a:lnTo>
                    <a:pt x="385" y="530"/>
                  </a:lnTo>
                  <a:lnTo>
                    <a:pt x="385" y="530"/>
                  </a:lnTo>
                  <a:lnTo>
                    <a:pt x="388" y="532"/>
                  </a:lnTo>
                  <a:lnTo>
                    <a:pt x="388" y="532"/>
                  </a:lnTo>
                  <a:lnTo>
                    <a:pt x="390" y="532"/>
                  </a:lnTo>
                  <a:lnTo>
                    <a:pt x="390" y="537"/>
                  </a:lnTo>
                  <a:lnTo>
                    <a:pt x="390" y="542"/>
                  </a:lnTo>
                  <a:lnTo>
                    <a:pt x="390" y="542"/>
                  </a:lnTo>
                  <a:lnTo>
                    <a:pt x="390" y="542"/>
                  </a:lnTo>
                  <a:lnTo>
                    <a:pt x="390" y="542"/>
                  </a:lnTo>
                  <a:lnTo>
                    <a:pt x="390" y="542"/>
                  </a:lnTo>
                  <a:lnTo>
                    <a:pt x="388" y="544"/>
                  </a:lnTo>
                  <a:lnTo>
                    <a:pt x="388" y="544"/>
                  </a:lnTo>
                  <a:lnTo>
                    <a:pt x="388" y="544"/>
                  </a:lnTo>
                  <a:lnTo>
                    <a:pt x="388" y="547"/>
                  </a:lnTo>
                  <a:lnTo>
                    <a:pt x="388" y="547"/>
                  </a:lnTo>
                  <a:lnTo>
                    <a:pt x="390" y="547"/>
                  </a:lnTo>
                  <a:lnTo>
                    <a:pt x="390" y="547"/>
                  </a:lnTo>
                  <a:lnTo>
                    <a:pt x="390" y="549"/>
                  </a:lnTo>
                  <a:lnTo>
                    <a:pt x="390" y="549"/>
                  </a:lnTo>
                  <a:lnTo>
                    <a:pt x="388" y="551"/>
                  </a:lnTo>
                  <a:lnTo>
                    <a:pt x="388" y="551"/>
                  </a:lnTo>
                  <a:lnTo>
                    <a:pt x="388" y="551"/>
                  </a:lnTo>
                  <a:lnTo>
                    <a:pt x="388" y="551"/>
                  </a:lnTo>
                  <a:lnTo>
                    <a:pt x="390" y="551"/>
                  </a:lnTo>
                  <a:lnTo>
                    <a:pt x="390" y="551"/>
                  </a:lnTo>
                  <a:lnTo>
                    <a:pt x="390" y="551"/>
                  </a:lnTo>
                  <a:lnTo>
                    <a:pt x="390" y="551"/>
                  </a:lnTo>
                  <a:lnTo>
                    <a:pt x="390" y="554"/>
                  </a:lnTo>
                  <a:lnTo>
                    <a:pt x="392" y="554"/>
                  </a:lnTo>
                  <a:lnTo>
                    <a:pt x="392" y="554"/>
                  </a:lnTo>
                  <a:lnTo>
                    <a:pt x="392" y="554"/>
                  </a:lnTo>
                  <a:lnTo>
                    <a:pt x="395" y="556"/>
                  </a:lnTo>
                  <a:lnTo>
                    <a:pt x="395" y="556"/>
                  </a:lnTo>
                  <a:lnTo>
                    <a:pt x="395" y="556"/>
                  </a:lnTo>
                  <a:lnTo>
                    <a:pt x="397" y="554"/>
                  </a:lnTo>
                  <a:lnTo>
                    <a:pt x="397" y="554"/>
                  </a:lnTo>
                  <a:lnTo>
                    <a:pt x="397" y="551"/>
                  </a:lnTo>
                  <a:lnTo>
                    <a:pt x="397" y="551"/>
                  </a:lnTo>
                  <a:lnTo>
                    <a:pt x="397" y="551"/>
                  </a:lnTo>
                  <a:lnTo>
                    <a:pt x="397" y="549"/>
                  </a:lnTo>
                  <a:lnTo>
                    <a:pt x="397" y="549"/>
                  </a:lnTo>
                  <a:lnTo>
                    <a:pt x="397" y="549"/>
                  </a:lnTo>
                  <a:lnTo>
                    <a:pt x="400" y="549"/>
                  </a:lnTo>
                  <a:lnTo>
                    <a:pt x="400" y="549"/>
                  </a:lnTo>
                  <a:lnTo>
                    <a:pt x="402" y="549"/>
                  </a:lnTo>
                  <a:lnTo>
                    <a:pt x="402" y="549"/>
                  </a:lnTo>
                  <a:lnTo>
                    <a:pt x="402" y="549"/>
                  </a:lnTo>
                  <a:lnTo>
                    <a:pt x="404" y="551"/>
                  </a:lnTo>
                  <a:lnTo>
                    <a:pt x="404" y="554"/>
                  </a:lnTo>
                  <a:lnTo>
                    <a:pt x="407" y="554"/>
                  </a:lnTo>
                  <a:lnTo>
                    <a:pt x="407" y="556"/>
                  </a:lnTo>
                  <a:lnTo>
                    <a:pt x="407" y="556"/>
                  </a:lnTo>
                  <a:lnTo>
                    <a:pt x="409" y="558"/>
                  </a:lnTo>
                  <a:lnTo>
                    <a:pt x="409" y="558"/>
                  </a:lnTo>
                  <a:lnTo>
                    <a:pt x="409" y="563"/>
                  </a:lnTo>
                  <a:lnTo>
                    <a:pt x="409" y="565"/>
                  </a:lnTo>
                  <a:lnTo>
                    <a:pt x="409" y="565"/>
                  </a:lnTo>
                  <a:lnTo>
                    <a:pt x="409" y="570"/>
                  </a:lnTo>
                  <a:lnTo>
                    <a:pt x="409" y="570"/>
                  </a:lnTo>
                  <a:lnTo>
                    <a:pt x="409" y="573"/>
                  </a:lnTo>
                  <a:lnTo>
                    <a:pt x="409" y="573"/>
                  </a:lnTo>
                  <a:lnTo>
                    <a:pt x="407" y="575"/>
                  </a:lnTo>
                  <a:lnTo>
                    <a:pt x="407" y="575"/>
                  </a:lnTo>
                  <a:lnTo>
                    <a:pt x="407" y="575"/>
                  </a:lnTo>
                  <a:lnTo>
                    <a:pt x="407" y="577"/>
                  </a:lnTo>
                  <a:lnTo>
                    <a:pt x="407" y="580"/>
                  </a:lnTo>
                  <a:lnTo>
                    <a:pt x="407" y="580"/>
                  </a:lnTo>
                  <a:lnTo>
                    <a:pt x="407" y="582"/>
                  </a:lnTo>
                  <a:lnTo>
                    <a:pt x="409" y="582"/>
                  </a:lnTo>
                  <a:lnTo>
                    <a:pt x="409" y="582"/>
                  </a:lnTo>
                  <a:lnTo>
                    <a:pt x="409" y="584"/>
                  </a:lnTo>
                  <a:lnTo>
                    <a:pt x="409" y="584"/>
                  </a:lnTo>
                  <a:lnTo>
                    <a:pt x="409" y="587"/>
                  </a:lnTo>
                  <a:lnTo>
                    <a:pt x="409" y="589"/>
                  </a:lnTo>
                  <a:lnTo>
                    <a:pt x="409" y="591"/>
                  </a:lnTo>
                  <a:lnTo>
                    <a:pt x="409" y="594"/>
                  </a:lnTo>
                  <a:lnTo>
                    <a:pt x="409" y="594"/>
                  </a:lnTo>
                  <a:lnTo>
                    <a:pt x="411" y="594"/>
                  </a:lnTo>
                  <a:lnTo>
                    <a:pt x="414" y="594"/>
                  </a:lnTo>
                  <a:lnTo>
                    <a:pt x="414" y="594"/>
                  </a:lnTo>
                  <a:lnTo>
                    <a:pt x="414" y="594"/>
                  </a:lnTo>
                  <a:lnTo>
                    <a:pt x="416" y="596"/>
                  </a:lnTo>
                  <a:lnTo>
                    <a:pt x="416" y="596"/>
                  </a:lnTo>
                  <a:lnTo>
                    <a:pt x="416" y="596"/>
                  </a:lnTo>
                  <a:lnTo>
                    <a:pt x="416" y="596"/>
                  </a:lnTo>
                  <a:lnTo>
                    <a:pt x="418" y="596"/>
                  </a:lnTo>
                  <a:lnTo>
                    <a:pt x="418" y="599"/>
                  </a:lnTo>
                  <a:lnTo>
                    <a:pt x="418" y="599"/>
                  </a:lnTo>
                  <a:lnTo>
                    <a:pt x="421" y="601"/>
                  </a:lnTo>
                  <a:lnTo>
                    <a:pt x="421" y="601"/>
                  </a:lnTo>
                  <a:lnTo>
                    <a:pt x="423" y="601"/>
                  </a:lnTo>
                  <a:lnTo>
                    <a:pt x="423" y="599"/>
                  </a:lnTo>
                  <a:lnTo>
                    <a:pt x="421" y="596"/>
                  </a:lnTo>
                  <a:lnTo>
                    <a:pt x="421" y="594"/>
                  </a:lnTo>
                  <a:lnTo>
                    <a:pt x="421" y="591"/>
                  </a:lnTo>
                  <a:lnTo>
                    <a:pt x="421" y="584"/>
                  </a:lnTo>
                  <a:lnTo>
                    <a:pt x="418" y="582"/>
                  </a:lnTo>
                  <a:lnTo>
                    <a:pt x="421" y="582"/>
                  </a:lnTo>
                  <a:lnTo>
                    <a:pt x="421" y="582"/>
                  </a:lnTo>
                  <a:lnTo>
                    <a:pt x="421" y="582"/>
                  </a:lnTo>
                  <a:lnTo>
                    <a:pt x="423" y="582"/>
                  </a:lnTo>
                  <a:lnTo>
                    <a:pt x="423" y="584"/>
                  </a:lnTo>
                  <a:lnTo>
                    <a:pt x="423" y="584"/>
                  </a:lnTo>
                  <a:close/>
                  <a:moveTo>
                    <a:pt x="390" y="466"/>
                  </a:moveTo>
                  <a:lnTo>
                    <a:pt x="388" y="466"/>
                  </a:lnTo>
                  <a:lnTo>
                    <a:pt x="388" y="466"/>
                  </a:lnTo>
                  <a:lnTo>
                    <a:pt x="388" y="466"/>
                  </a:lnTo>
                  <a:lnTo>
                    <a:pt x="388" y="466"/>
                  </a:lnTo>
                  <a:lnTo>
                    <a:pt x="385" y="464"/>
                  </a:lnTo>
                  <a:lnTo>
                    <a:pt x="383" y="464"/>
                  </a:lnTo>
                  <a:lnTo>
                    <a:pt x="383" y="464"/>
                  </a:lnTo>
                  <a:lnTo>
                    <a:pt x="383" y="466"/>
                  </a:lnTo>
                  <a:lnTo>
                    <a:pt x="383" y="466"/>
                  </a:lnTo>
                  <a:lnTo>
                    <a:pt x="383" y="466"/>
                  </a:lnTo>
                  <a:lnTo>
                    <a:pt x="383" y="466"/>
                  </a:lnTo>
                  <a:lnTo>
                    <a:pt x="385" y="476"/>
                  </a:lnTo>
                  <a:lnTo>
                    <a:pt x="388" y="483"/>
                  </a:lnTo>
                  <a:lnTo>
                    <a:pt x="390" y="485"/>
                  </a:lnTo>
                  <a:lnTo>
                    <a:pt x="390" y="485"/>
                  </a:lnTo>
                  <a:lnTo>
                    <a:pt x="390" y="485"/>
                  </a:lnTo>
                  <a:lnTo>
                    <a:pt x="390" y="485"/>
                  </a:lnTo>
                  <a:lnTo>
                    <a:pt x="390" y="485"/>
                  </a:lnTo>
                  <a:lnTo>
                    <a:pt x="390" y="487"/>
                  </a:lnTo>
                  <a:lnTo>
                    <a:pt x="395" y="490"/>
                  </a:lnTo>
                  <a:lnTo>
                    <a:pt x="397" y="492"/>
                  </a:lnTo>
                  <a:lnTo>
                    <a:pt x="397" y="492"/>
                  </a:lnTo>
                  <a:lnTo>
                    <a:pt x="400" y="492"/>
                  </a:lnTo>
                  <a:lnTo>
                    <a:pt x="402" y="492"/>
                  </a:lnTo>
                  <a:lnTo>
                    <a:pt x="404" y="494"/>
                  </a:lnTo>
                  <a:lnTo>
                    <a:pt x="407" y="497"/>
                  </a:lnTo>
                  <a:lnTo>
                    <a:pt x="407" y="497"/>
                  </a:lnTo>
                  <a:lnTo>
                    <a:pt x="407" y="497"/>
                  </a:lnTo>
                  <a:lnTo>
                    <a:pt x="407" y="499"/>
                  </a:lnTo>
                  <a:lnTo>
                    <a:pt x="407" y="499"/>
                  </a:lnTo>
                  <a:lnTo>
                    <a:pt x="407" y="499"/>
                  </a:lnTo>
                  <a:lnTo>
                    <a:pt x="407" y="499"/>
                  </a:lnTo>
                  <a:lnTo>
                    <a:pt x="409" y="499"/>
                  </a:lnTo>
                  <a:lnTo>
                    <a:pt x="407" y="499"/>
                  </a:lnTo>
                  <a:lnTo>
                    <a:pt x="407" y="502"/>
                  </a:lnTo>
                  <a:lnTo>
                    <a:pt x="409" y="502"/>
                  </a:lnTo>
                  <a:lnTo>
                    <a:pt x="409" y="499"/>
                  </a:lnTo>
                  <a:lnTo>
                    <a:pt x="411" y="499"/>
                  </a:lnTo>
                  <a:lnTo>
                    <a:pt x="411" y="499"/>
                  </a:lnTo>
                  <a:lnTo>
                    <a:pt x="411" y="502"/>
                  </a:lnTo>
                  <a:lnTo>
                    <a:pt x="411" y="502"/>
                  </a:lnTo>
                  <a:lnTo>
                    <a:pt x="411" y="502"/>
                  </a:lnTo>
                  <a:lnTo>
                    <a:pt x="411" y="502"/>
                  </a:lnTo>
                  <a:lnTo>
                    <a:pt x="409" y="502"/>
                  </a:lnTo>
                  <a:lnTo>
                    <a:pt x="409" y="502"/>
                  </a:lnTo>
                  <a:lnTo>
                    <a:pt x="409" y="502"/>
                  </a:lnTo>
                  <a:lnTo>
                    <a:pt x="409" y="502"/>
                  </a:lnTo>
                  <a:lnTo>
                    <a:pt x="409" y="502"/>
                  </a:lnTo>
                  <a:lnTo>
                    <a:pt x="409" y="502"/>
                  </a:lnTo>
                  <a:lnTo>
                    <a:pt x="409" y="504"/>
                  </a:lnTo>
                  <a:lnTo>
                    <a:pt x="411" y="504"/>
                  </a:lnTo>
                  <a:lnTo>
                    <a:pt x="414" y="509"/>
                  </a:lnTo>
                  <a:lnTo>
                    <a:pt x="416" y="509"/>
                  </a:lnTo>
                  <a:lnTo>
                    <a:pt x="418" y="509"/>
                  </a:lnTo>
                  <a:lnTo>
                    <a:pt x="418" y="509"/>
                  </a:lnTo>
                  <a:lnTo>
                    <a:pt x="421" y="506"/>
                  </a:lnTo>
                  <a:lnTo>
                    <a:pt x="421" y="509"/>
                  </a:lnTo>
                  <a:lnTo>
                    <a:pt x="423" y="509"/>
                  </a:lnTo>
                  <a:lnTo>
                    <a:pt x="423" y="509"/>
                  </a:lnTo>
                  <a:lnTo>
                    <a:pt x="423" y="511"/>
                  </a:lnTo>
                  <a:lnTo>
                    <a:pt x="423" y="511"/>
                  </a:lnTo>
                  <a:lnTo>
                    <a:pt x="421" y="509"/>
                  </a:lnTo>
                  <a:lnTo>
                    <a:pt x="421" y="511"/>
                  </a:lnTo>
                  <a:lnTo>
                    <a:pt x="421" y="511"/>
                  </a:lnTo>
                  <a:lnTo>
                    <a:pt x="421" y="513"/>
                  </a:lnTo>
                  <a:lnTo>
                    <a:pt x="421" y="513"/>
                  </a:lnTo>
                  <a:lnTo>
                    <a:pt x="421" y="513"/>
                  </a:lnTo>
                  <a:lnTo>
                    <a:pt x="421" y="516"/>
                  </a:lnTo>
                  <a:lnTo>
                    <a:pt x="421" y="516"/>
                  </a:lnTo>
                  <a:lnTo>
                    <a:pt x="418" y="518"/>
                  </a:lnTo>
                  <a:lnTo>
                    <a:pt x="418" y="518"/>
                  </a:lnTo>
                  <a:lnTo>
                    <a:pt x="418" y="518"/>
                  </a:lnTo>
                  <a:lnTo>
                    <a:pt x="414" y="518"/>
                  </a:lnTo>
                  <a:lnTo>
                    <a:pt x="416" y="518"/>
                  </a:lnTo>
                  <a:lnTo>
                    <a:pt x="416" y="521"/>
                  </a:lnTo>
                  <a:lnTo>
                    <a:pt x="414" y="521"/>
                  </a:lnTo>
                  <a:lnTo>
                    <a:pt x="414" y="521"/>
                  </a:lnTo>
                  <a:lnTo>
                    <a:pt x="414" y="521"/>
                  </a:lnTo>
                  <a:lnTo>
                    <a:pt x="411" y="521"/>
                  </a:lnTo>
                  <a:lnTo>
                    <a:pt x="411" y="521"/>
                  </a:lnTo>
                  <a:lnTo>
                    <a:pt x="411" y="521"/>
                  </a:lnTo>
                  <a:lnTo>
                    <a:pt x="411" y="523"/>
                  </a:lnTo>
                  <a:lnTo>
                    <a:pt x="411" y="523"/>
                  </a:lnTo>
                  <a:lnTo>
                    <a:pt x="414" y="523"/>
                  </a:lnTo>
                  <a:lnTo>
                    <a:pt x="414" y="523"/>
                  </a:lnTo>
                  <a:lnTo>
                    <a:pt x="414" y="523"/>
                  </a:lnTo>
                  <a:lnTo>
                    <a:pt x="414" y="523"/>
                  </a:lnTo>
                  <a:lnTo>
                    <a:pt x="416" y="523"/>
                  </a:lnTo>
                  <a:lnTo>
                    <a:pt x="416" y="523"/>
                  </a:lnTo>
                  <a:lnTo>
                    <a:pt x="416" y="523"/>
                  </a:lnTo>
                  <a:lnTo>
                    <a:pt x="416" y="523"/>
                  </a:lnTo>
                  <a:lnTo>
                    <a:pt x="418" y="525"/>
                  </a:lnTo>
                  <a:lnTo>
                    <a:pt x="418" y="525"/>
                  </a:lnTo>
                  <a:lnTo>
                    <a:pt x="418" y="525"/>
                  </a:lnTo>
                  <a:lnTo>
                    <a:pt x="418" y="525"/>
                  </a:lnTo>
                  <a:lnTo>
                    <a:pt x="421" y="525"/>
                  </a:lnTo>
                  <a:lnTo>
                    <a:pt x="421" y="525"/>
                  </a:lnTo>
                  <a:lnTo>
                    <a:pt x="421" y="525"/>
                  </a:lnTo>
                  <a:lnTo>
                    <a:pt x="421" y="528"/>
                  </a:lnTo>
                  <a:lnTo>
                    <a:pt x="421" y="528"/>
                  </a:lnTo>
                  <a:lnTo>
                    <a:pt x="421" y="528"/>
                  </a:lnTo>
                  <a:lnTo>
                    <a:pt x="421" y="532"/>
                  </a:lnTo>
                  <a:lnTo>
                    <a:pt x="421" y="532"/>
                  </a:lnTo>
                  <a:lnTo>
                    <a:pt x="423" y="532"/>
                  </a:lnTo>
                  <a:lnTo>
                    <a:pt x="426" y="532"/>
                  </a:lnTo>
                  <a:lnTo>
                    <a:pt x="428" y="532"/>
                  </a:lnTo>
                  <a:lnTo>
                    <a:pt x="430" y="535"/>
                  </a:lnTo>
                  <a:lnTo>
                    <a:pt x="430" y="537"/>
                  </a:lnTo>
                  <a:lnTo>
                    <a:pt x="430" y="539"/>
                  </a:lnTo>
                  <a:lnTo>
                    <a:pt x="430" y="542"/>
                  </a:lnTo>
                  <a:lnTo>
                    <a:pt x="433" y="542"/>
                  </a:lnTo>
                  <a:lnTo>
                    <a:pt x="433" y="542"/>
                  </a:lnTo>
                  <a:lnTo>
                    <a:pt x="433" y="544"/>
                  </a:lnTo>
                  <a:lnTo>
                    <a:pt x="433" y="544"/>
                  </a:lnTo>
                  <a:lnTo>
                    <a:pt x="433" y="544"/>
                  </a:lnTo>
                  <a:lnTo>
                    <a:pt x="433" y="544"/>
                  </a:lnTo>
                  <a:lnTo>
                    <a:pt x="433" y="544"/>
                  </a:lnTo>
                  <a:lnTo>
                    <a:pt x="435" y="542"/>
                  </a:lnTo>
                  <a:lnTo>
                    <a:pt x="435" y="542"/>
                  </a:lnTo>
                  <a:lnTo>
                    <a:pt x="435" y="542"/>
                  </a:lnTo>
                  <a:lnTo>
                    <a:pt x="435" y="542"/>
                  </a:lnTo>
                  <a:lnTo>
                    <a:pt x="437" y="539"/>
                  </a:lnTo>
                  <a:lnTo>
                    <a:pt x="437" y="542"/>
                  </a:lnTo>
                  <a:lnTo>
                    <a:pt x="437" y="542"/>
                  </a:lnTo>
                  <a:lnTo>
                    <a:pt x="440" y="542"/>
                  </a:lnTo>
                  <a:lnTo>
                    <a:pt x="440" y="542"/>
                  </a:lnTo>
                  <a:lnTo>
                    <a:pt x="442" y="542"/>
                  </a:lnTo>
                  <a:lnTo>
                    <a:pt x="442" y="542"/>
                  </a:lnTo>
                  <a:lnTo>
                    <a:pt x="442" y="542"/>
                  </a:lnTo>
                  <a:lnTo>
                    <a:pt x="442" y="542"/>
                  </a:lnTo>
                  <a:lnTo>
                    <a:pt x="442" y="544"/>
                  </a:lnTo>
                  <a:lnTo>
                    <a:pt x="442" y="544"/>
                  </a:lnTo>
                  <a:lnTo>
                    <a:pt x="444" y="542"/>
                  </a:lnTo>
                  <a:lnTo>
                    <a:pt x="444" y="542"/>
                  </a:lnTo>
                  <a:lnTo>
                    <a:pt x="444" y="542"/>
                  </a:lnTo>
                  <a:lnTo>
                    <a:pt x="447" y="542"/>
                  </a:lnTo>
                  <a:lnTo>
                    <a:pt x="447" y="544"/>
                  </a:lnTo>
                  <a:lnTo>
                    <a:pt x="447" y="544"/>
                  </a:lnTo>
                  <a:lnTo>
                    <a:pt x="449" y="542"/>
                  </a:lnTo>
                  <a:lnTo>
                    <a:pt x="449" y="542"/>
                  </a:lnTo>
                  <a:lnTo>
                    <a:pt x="449" y="539"/>
                  </a:lnTo>
                  <a:lnTo>
                    <a:pt x="449" y="539"/>
                  </a:lnTo>
                  <a:lnTo>
                    <a:pt x="449" y="539"/>
                  </a:lnTo>
                  <a:lnTo>
                    <a:pt x="449" y="539"/>
                  </a:lnTo>
                  <a:lnTo>
                    <a:pt x="452" y="542"/>
                  </a:lnTo>
                  <a:lnTo>
                    <a:pt x="452" y="542"/>
                  </a:lnTo>
                  <a:lnTo>
                    <a:pt x="452" y="542"/>
                  </a:lnTo>
                  <a:lnTo>
                    <a:pt x="452" y="542"/>
                  </a:lnTo>
                  <a:lnTo>
                    <a:pt x="452" y="542"/>
                  </a:lnTo>
                  <a:lnTo>
                    <a:pt x="454" y="542"/>
                  </a:lnTo>
                  <a:lnTo>
                    <a:pt x="454" y="539"/>
                  </a:lnTo>
                  <a:lnTo>
                    <a:pt x="454" y="542"/>
                  </a:lnTo>
                  <a:lnTo>
                    <a:pt x="456" y="542"/>
                  </a:lnTo>
                  <a:lnTo>
                    <a:pt x="456" y="542"/>
                  </a:lnTo>
                  <a:lnTo>
                    <a:pt x="456" y="542"/>
                  </a:lnTo>
                  <a:lnTo>
                    <a:pt x="456" y="542"/>
                  </a:lnTo>
                  <a:lnTo>
                    <a:pt x="456" y="542"/>
                  </a:lnTo>
                  <a:lnTo>
                    <a:pt x="456" y="544"/>
                  </a:lnTo>
                  <a:lnTo>
                    <a:pt x="456" y="544"/>
                  </a:lnTo>
                  <a:lnTo>
                    <a:pt x="456" y="544"/>
                  </a:lnTo>
                  <a:lnTo>
                    <a:pt x="456" y="544"/>
                  </a:lnTo>
                  <a:lnTo>
                    <a:pt x="459" y="547"/>
                  </a:lnTo>
                  <a:lnTo>
                    <a:pt x="459" y="547"/>
                  </a:lnTo>
                  <a:lnTo>
                    <a:pt x="459" y="547"/>
                  </a:lnTo>
                  <a:lnTo>
                    <a:pt x="461" y="547"/>
                  </a:lnTo>
                  <a:lnTo>
                    <a:pt x="461" y="547"/>
                  </a:lnTo>
                  <a:lnTo>
                    <a:pt x="461" y="544"/>
                  </a:lnTo>
                  <a:lnTo>
                    <a:pt x="459" y="542"/>
                  </a:lnTo>
                  <a:lnTo>
                    <a:pt x="456" y="539"/>
                  </a:lnTo>
                  <a:lnTo>
                    <a:pt x="456" y="539"/>
                  </a:lnTo>
                  <a:lnTo>
                    <a:pt x="456" y="539"/>
                  </a:lnTo>
                  <a:lnTo>
                    <a:pt x="456" y="537"/>
                  </a:lnTo>
                  <a:lnTo>
                    <a:pt x="454" y="537"/>
                  </a:lnTo>
                  <a:lnTo>
                    <a:pt x="452" y="537"/>
                  </a:lnTo>
                  <a:lnTo>
                    <a:pt x="452" y="537"/>
                  </a:lnTo>
                  <a:lnTo>
                    <a:pt x="454" y="537"/>
                  </a:lnTo>
                  <a:lnTo>
                    <a:pt x="452" y="539"/>
                  </a:lnTo>
                  <a:lnTo>
                    <a:pt x="449" y="539"/>
                  </a:lnTo>
                  <a:lnTo>
                    <a:pt x="449" y="537"/>
                  </a:lnTo>
                  <a:lnTo>
                    <a:pt x="449" y="535"/>
                  </a:lnTo>
                  <a:lnTo>
                    <a:pt x="449" y="535"/>
                  </a:lnTo>
                  <a:lnTo>
                    <a:pt x="454" y="532"/>
                  </a:lnTo>
                  <a:lnTo>
                    <a:pt x="454" y="532"/>
                  </a:lnTo>
                  <a:lnTo>
                    <a:pt x="454" y="530"/>
                  </a:lnTo>
                  <a:lnTo>
                    <a:pt x="454" y="530"/>
                  </a:lnTo>
                  <a:lnTo>
                    <a:pt x="454" y="530"/>
                  </a:lnTo>
                  <a:lnTo>
                    <a:pt x="452" y="528"/>
                  </a:lnTo>
                  <a:lnTo>
                    <a:pt x="452" y="528"/>
                  </a:lnTo>
                  <a:lnTo>
                    <a:pt x="452" y="528"/>
                  </a:lnTo>
                  <a:lnTo>
                    <a:pt x="452" y="528"/>
                  </a:lnTo>
                  <a:lnTo>
                    <a:pt x="449" y="525"/>
                  </a:lnTo>
                  <a:lnTo>
                    <a:pt x="449" y="525"/>
                  </a:lnTo>
                  <a:lnTo>
                    <a:pt x="449" y="525"/>
                  </a:lnTo>
                  <a:lnTo>
                    <a:pt x="449" y="525"/>
                  </a:lnTo>
                  <a:lnTo>
                    <a:pt x="449" y="523"/>
                  </a:lnTo>
                  <a:lnTo>
                    <a:pt x="449" y="525"/>
                  </a:lnTo>
                  <a:lnTo>
                    <a:pt x="449" y="525"/>
                  </a:lnTo>
                  <a:lnTo>
                    <a:pt x="447" y="525"/>
                  </a:lnTo>
                  <a:lnTo>
                    <a:pt x="447" y="523"/>
                  </a:lnTo>
                  <a:lnTo>
                    <a:pt x="447" y="523"/>
                  </a:lnTo>
                  <a:lnTo>
                    <a:pt x="447" y="523"/>
                  </a:lnTo>
                  <a:lnTo>
                    <a:pt x="447" y="521"/>
                  </a:lnTo>
                  <a:lnTo>
                    <a:pt x="447" y="521"/>
                  </a:lnTo>
                  <a:lnTo>
                    <a:pt x="447" y="521"/>
                  </a:lnTo>
                  <a:lnTo>
                    <a:pt x="447" y="518"/>
                  </a:lnTo>
                  <a:lnTo>
                    <a:pt x="447" y="518"/>
                  </a:lnTo>
                  <a:lnTo>
                    <a:pt x="447" y="516"/>
                  </a:lnTo>
                  <a:lnTo>
                    <a:pt x="444" y="516"/>
                  </a:lnTo>
                  <a:lnTo>
                    <a:pt x="444" y="516"/>
                  </a:lnTo>
                  <a:lnTo>
                    <a:pt x="444" y="516"/>
                  </a:lnTo>
                  <a:lnTo>
                    <a:pt x="444" y="516"/>
                  </a:lnTo>
                  <a:lnTo>
                    <a:pt x="444" y="516"/>
                  </a:lnTo>
                  <a:lnTo>
                    <a:pt x="444" y="516"/>
                  </a:lnTo>
                  <a:lnTo>
                    <a:pt x="444" y="513"/>
                  </a:lnTo>
                  <a:lnTo>
                    <a:pt x="444" y="513"/>
                  </a:lnTo>
                  <a:lnTo>
                    <a:pt x="444" y="513"/>
                  </a:lnTo>
                  <a:lnTo>
                    <a:pt x="447" y="513"/>
                  </a:lnTo>
                  <a:lnTo>
                    <a:pt x="447" y="513"/>
                  </a:lnTo>
                  <a:lnTo>
                    <a:pt x="447" y="511"/>
                  </a:lnTo>
                  <a:lnTo>
                    <a:pt x="447" y="509"/>
                  </a:lnTo>
                  <a:lnTo>
                    <a:pt x="444" y="509"/>
                  </a:lnTo>
                  <a:lnTo>
                    <a:pt x="444" y="509"/>
                  </a:lnTo>
                  <a:lnTo>
                    <a:pt x="444" y="509"/>
                  </a:lnTo>
                  <a:lnTo>
                    <a:pt x="444" y="509"/>
                  </a:lnTo>
                  <a:lnTo>
                    <a:pt x="444" y="506"/>
                  </a:lnTo>
                  <a:lnTo>
                    <a:pt x="444" y="506"/>
                  </a:lnTo>
                  <a:lnTo>
                    <a:pt x="447" y="506"/>
                  </a:lnTo>
                  <a:lnTo>
                    <a:pt x="447" y="506"/>
                  </a:lnTo>
                  <a:lnTo>
                    <a:pt x="447" y="506"/>
                  </a:lnTo>
                  <a:lnTo>
                    <a:pt x="444" y="504"/>
                  </a:lnTo>
                  <a:lnTo>
                    <a:pt x="444" y="504"/>
                  </a:lnTo>
                  <a:lnTo>
                    <a:pt x="444" y="504"/>
                  </a:lnTo>
                  <a:lnTo>
                    <a:pt x="444" y="502"/>
                  </a:lnTo>
                  <a:lnTo>
                    <a:pt x="444" y="502"/>
                  </a:lnTo>
                  <a:lnTo>
                    <a:pt x="444" y="499"/>
                  </a:lnTo>
                  <a:lnTo>
                    <a:pt x="444" y="499"/>
                  </a:lnTo>
                  <a:lnTo>
                    <a:pt x="444" y="499"/>
                  </a:lnTo>
                  <a:lnTo>
                    <a:pt x="444" y="497"/>
                  </a:lnTo>
                  <a:lnTo>
                    <a:pt x="444" y="497"/>
                  </a:lnTo>
                  <a:lnTo>
                    <a:pt x="444" y="494"/>
                  </a:lnTo>
                  <a:lnTo>
                    <a:pt x="447" y="494"/>
                  </a:lnTo>
                  <a:lnTo>
                    <a:pt x="447" y="492"/>
                  </a:lnTo>
                  <a:lnTo>
                    <a:pt x="447" y="492"/>
                  </a:lnTo>
                  <a:lnTo>
                    <a:pt x="447" y="492"/>
                  </a:lnTo>
                  <a:lnTo>
                    <a:pt x="447" y="492"/>
                  </a:lnTo>
                  <a:lnTo>
                    <a:pt x="447" y="490"/>
                  </a:lnTo>
                  <a:lnTo>
                    <a:pt x="447" y="490"/>
                  </a:lnTo>
                  <a:lnTo>
                    <a:pt x="447" y="490"/>
                  </a:lnTo>
                  <a:lnTo>
                    <a:pt x="447" y="490"/>
                  </a:lnTo>
                  <a:lnTo>
                    <a:pt x="444" y="490"/>
                  </a:lnTo>
                  <a:lnTo>
                    <a:pt x="444" y="490"/>
                  </a:lnTo>
                  <a:lnTo>
                    <a:pt x="444" y="490"/>
                  </a:lnTo>
                  <a:lnTo>
                    <a:pt x="444" y="487"/>
                  </a:lnTo>
                  <a:lnTo>
                    <a:pt x="444" y="487"/>
                  </a:lnTo>
                  <a:lnTo>
                    <a:pt x="447" y="487"/>
                  </a:lnTo>
                  <a:lnTo>
                    <a:pt x="447" y="487"/>
                  </a:lnTo>
                  <a:lnTo>
                    <a:pt x="447" y="487"/>
                  </a:lnTo>
                  <a:lnTo>
                    <a:pt x="447" y="487"/>
                  </a:lnTo>
                  <a:lnTo>
                    <a:pt x="444" y="487"/>
                  </a:lnTo>
                  <a:lnTo>
                    <a:pt x="447" y="487"/>
                  </a:lnTo>
                  <a:lnTo>
                    <a:pt x="447" y="485"/>
                  </a:lnTo>
                  <a:lnTo>
                    <a:pt x="447" y="485"/>
                  </a:lnTo>
                  <a:lnTo>
                    <a:pt x="449" y="487"/>
                  </a:lnTo>
                  <a:lnTo>
                    <a:pt x="449" y="485"/>
                  </a:lnTo>
                  <a:lnTo>
                    <a:pt x="447" y="485"/>
                  </a:lnTo>
                  <a:lnTo>
                    <a:pt x="447" y="483"/>
                  </a:lnTo>
                  <a:lnTo>
                    <a:pt x="447" y="483"/>
                  </a:lnTo>
                  <a:lnTo>
                    <a:pt x="444" y="483"/>
                  </a:lnTo>
                  <a:lnTo>
                    <a:pt x="444" y="480"/>
                  </a:lnTo>
                  <a:lnTo>
                    <a:pt x="442" y="480"/>
                  </a:lnTo>
                  <a:lnTo>
                    <a:pt x="440" y="480"/>
                  </a:lnTo>
                  <a:lnTo>
                    <a:pt x="440" y="480"/>
                  </a:lnTo>
                  <a:lnTo>
                    <a:pt x="440" y="480"/>
                  </a:lnTo>
                  <a:lnTo>
                    <a:pt x="440" y="480"/>
                  </a:lnTo>
                  <a:lnTo>
                    <a:pt x="440" y="480"/>
                  </a:lnTo>
                  <a:lnTo>
                    <a:pt x="437" y="480"/>
                  </a:lnTo>
                  <a:lnTo>
                    <a:pt x="440" y="480"/>
                  </a:lnTo>
                  <a:lnTo>
                    <a:pt x="440" y="480"/>
                  </a:lnTo>
                  <a:lnTo>
                    <a:pt x="440" y="478"/>
                  </a:lnTo>
                  <a:lnTo>
                    <a:pt x="440" y="478"/>
                  </a:lnTo>
                  <a:lnTo>
                    <a:pt x="437" y="478"/>
                  </a:lnTo>
                  <a:lnTo>
                    <a:pt x="437" y="480"/>
                  </a:lnTo>
                  <a:lnTo>
                    <a:pt x="437" y="480"/>
                  </a:lnTo>
                  <a:lnTo>
                    <a:pt x="437" y="478"/>
                  </a:lnTo>
                  <a:lnTo>
                    <a:pt x="437" y="478"/>
                  </a:lnTo>
                  <a:lnTo>
                    <a:pt x="437" y="478"/>
                  </a:lnTo>
                  <a:lnTo>
                    <a:pt x="437" y="478"/>
                  </a:lnTo>
                  <a:lnTo>
                    <a:pt x="437" y="476"/>
                  </a:lnTo>
                  <a:lnTo>
                    <a:pt x="437" y="476"/>
                  </a:lnTo>
                  <a:lnTo>
                    <a:pt x="437" y="473"/>
                  </a:lnTo>
                  <a:lnTo>
                    <a:pt x="437" y="473"/>
                  </a:lnTo>
                  <a:lnTo>
                    <a:pt x="437" y="473"/>
                  </a:lnTo>
                  <a:lnTo>
                    <a:pt x="437" y="471"/>
                  </a:lnTo>
                  <a:lnTo>
                    <a:pt x="435" y="471"/>
                  </a:lnTo>
                  <a:lnTo>
                    <a:pt x="435" y="471"/>
                  </a:lnTo>
                  <a:lnTo>
                    <a:pt x="435" y="471"/>
                  </a:lnTo>
                  <a:lnTo>
                    <a:pt x="435" y="468"/>
                  </a:lnTo>
                  <a:lnTo>
                    <a:pt x="433" y="468"/>
                  </a:lnTo>
                  <a:lnTo>
                    <a:pt x="430" y="466"/>
                  </a:lnTo>
                  <a:lnTo>
                    <a:pt x="430" y="464"/>
                  </a:lnTo>
                  <a:lnTo>
                    <a:pt x="428" y="464"/>
                  </a:lnTo>
                  <a:lnTo>
                    <a:pt x="428" y="464"/>
                  </a:lnTo>
                  <a:lnTo>
                    <a:pt x="428" y="466"/>
                  </a:lnTo>
                  <a:lnTo>
                    <a:pt x="428" y="466"/>
                  </a:lnTo>
                  <a:lnTo>
                    <a:pt x="426" y="464"/>
                  </a:lnTo>
                  <a:lnTo>
                    <a:pt x="426" y="464"/>
                  </a:lnTo>
                  <a:lnTo>
                    <a:pt x="426" y="466"/>
                  </a:lnTo>
                  <a:lnTo>
                    <a:pt x="426" y="466"/>
                  </a:lnTo>
                  <a:lnTo>
                    <a:pt x="426" y="466"/>
                  </a:lnTo>
                  <a:lnTo>
                    <a:pt x="423" y="466"/>
                  </a:lnTo>
                  <a:lnTo>
                    <a:pt x="423" y="466"/>
                  </a:lnTo>
                  <a:lnTo>
                    <a:pt x="423" y="466"/>
                  </a:lnTo>
                  <a:lnTo>
                    <a:pt x="423" y="466"/>
                  </a:lnTo>
                  <a:lnTo>
                    <a:pt x="423" y="466"/>
                  </a:lnTo>
                  <a:lnTo>
                    <a:pt x="421" y="466"/>
                  </a:lnTo>
                  <a:lnTo>
                    <a:pt x="421" y="466"/>
                  </a:lnTo>
                  <a:lnTo>
                    <a:pt x="421" y="466"/>
                  </a:lnTo>
                  <a:lnTo>
                    <a:pt x="418" y="466"/>
                  </a:lnTo>
                  <a:lnTo>
                    <a:pt x="418" y="466"/>
                  </a:lnTo>
                  <a:lnTo>
                    <a:pt x="418" y="464"/>
                  </a:lnTo>
                  <a:lnTo>
                    <a:pt x="418" y="464"/>
                  </a:lnTo>
                  <a:lnTo>
                    <a:pt x="416" y="466"/>
                  </a:lnTo>
                  <a:lnTo>
                    <a:pt x="416" y="466"/>
                  </a:lnTo>
                  <a:lnTo>
                    <a:pt x="416" y="466"/>
                  </a:lnTo>
                  <a:lnTo>
                    <a:pt x="416" y="464"/>
                  </a:lnTo>
                  <a:lnTo>
                    <a:pt x="414" y="464"/>
                  </a:lnTo>
                  <a:lnTo>
                    <a:pt x="414" y="464"/>
                  </a:lnTo>
                  <a:lnTo>
                    <a:pt x="414" y="464"/>
                  </a:lnTo>
                  <a:lnTo>
                    <a:pt x="414" y="466"/>
                  </a:lnTo>
                  <a:lnTo>
                    <a:pt x="414" y="466"/>
                  </a:lnTo>
                  <a:lnTo>
                    <a:pt x="414" y="466"/>
                  </a:lnTo>
                  <a:lnTo>
                    <a:pt x="414" y="466"/>
                  </a:lnTo>
                  <a:lnTo>
                    <a:pt x="414" y="466"/>
                  </a:lnTo>
                  <a:lnTo>
                    <a:pt x="414" y="466"/>
                  </a:lnTo>
                  <a:lnTo>
                    <a:pt x="404" y="468"/>
                  </a:lnTo>
                  <a:lnTo>
                    <a:pt x="400" y="468"/>
                  </a:lnTo>
                  <a:lnTo>
                    <a:pt x="397" y="468"/>
                  </a:lnTo>
                  <a:lnTo>
                    <a:pt x="397" y="466"/>
                  </a:lnTo>
                  <a:lnTo>
                    <a:pt x="397" y="468"/>
                  </a:lnTo>
                  <a:lnTo>
                    <a:pt x="397" y="468"/>
                  </a:lnTo>
                  <a:lnTo>
                    <a:pt x="395" y="468"/>
                  </a:lnTo>
                  <a:lnTo>
                    <a:pt x="395" y="468"/>
                  </a:lnTo>
                  <a:lnTo>
                    <a:pt x="395" y="466"/>
                  </a:lnTo>
                  <a:lnTo>
                    <a:pt x="395" y="466"/>
                  </a:lnTo>
                  <a:lnTo>
                    <a:pt x="395" y="466"/>
                  </a:lnTo>
                  <a:lnTo>
                    <a:pt x="392" y="466"/>
                  </a:lnTo>
                  <a:lnTo>
                    <a:pt x="390" y="466"/>
                  </a:lnTo>
                  <a:lnTo>
                    <a:pt x="390" y="466"/>
                  </a:lnTo>
                  <a:lnTo>
                    <a:pt x="390" y="466"/>
                  </a:lnTo>
                  <a:close/>
                  <a:moveTo>
                    <a:pt x="470" y="610"/>
                  </a:moveTo>
                  <a:lnTo>
                    <a:pt x="473" y="610"/>
                  </a:lnTo>
                  <a:lnTo>
                    <a:pt x="473" y="610"/>
                  </a:lnTo>
                  <a:lnTo>
                    <a:pt x="473" y="610"/>
                  </a:lnTo>
                  <a:lnTo>
                    <a:pt x="473" y="610"/>
                  </a:lnTo>
                  <a:lnTo>
                    <a:pt x="473" y="610"/>
                  </a:lnTo>
                  <a:lnTo>
                    <a:pt x="473" y="610"/>
                  </a:lnTo>
                  <a:lnTo>
                    <a:pt x="473" y="613"/>
                  </a:lnTo>
                  <a:lnTo>
                    <a:pt x="475" y="613"/>
                  </a:lnTo>
                  <a:lnTo>
                    <a:pt x="475" y="615"/>
                  </a:lnTo>
                  <a:lnTo>
                    <a:pt x="475" y="613"/>
                  </a:lnTo>
                  <a:lnTo>
                    <a:pt x="475" y="613"/>
                  </a:lnTo>
                  <a:lnTo>
                    <a:pt x="478" y="615"/>
                  </a:lnTo>
                  <a:lnTo>
                    <a:pt x="478" y="615"/>
                  </a:lnTo>
                  <a:lnTo>
                    <a:pt x="480" y="615"/>
                  </a:lnTo>
                  <a:lnTo>
                    <a:pt x="480" y="613"/>
                  </a:lnTo>
                  <a:lnTo>
                    <a:pt x="480" y="613"/>
                  </a:lnTo>
                  <a:lnTo>
                    <a:pt x="482" y="613"/>
                  </a:lnTo>
                  <a:lnTo>
                    <a:pt x="482" y="613"/>
                  </a:lnTo>
                  <a:lnTo>
                    <a:pt x="482" y="610"/>
                  </a:lnTo>
                  <a:lnTo>
                    <a:pt x="482" y="610"/>
                  </a:lnTo>
                  <a:lnTo>
                    <a:pt x="480" y="610"/>
                  </a:lnTo>
                  <a:lnTo>
                    <a:pt x="480" y="610"/>
                  </a:lnTo>
                  <a:lnTo>
                    <a:pt x="480" y="608"/>
                  </a:lnTo>
                  <a:lnTo>
                    <a:pt x="478" y="608"/>
                  </a:lnTo>
                  <a:lnTo>
                    <a:pt x="478" y="608"/>
                  </a:lnTo>
                  <a:lnTo>
                    <a:pt x="480" y="608"/>
                  </a:lnTo>
                  <a:lnTo>
                    <a:pt x="480" y="608"/>
                  </a:lnTo>
                  <a:lnTo>
                    <a:pt x="480" y="606"/>
                  </a:lnTo>
                  <a:lnTo>
                    <a:pt x="480" y="603"/>
                  </a:lnTo>
                  <a:lnTo>
                    <a:pt x="478" y="599"/>
                  </a:lnTo>
                  <a:lnTo>
                    <a:pt x="475" y="599"/>
                  </a:lnTo>
                  <a:lnTo>
                    <a:pt x="475" y="599"/>
                  </a:lnTo>
                  <a:lnTo>
                    <a:pt x="475" y="599"/>
                  </a:lnTo>
                  <a:lnTo>
                    <a:pt x="475" y="601"/>
                  </a:lnTo>
                  <a:lnTo>
                    <a:pt x="475" y="601"/>
                  </a:lnTo>
                  <a:lnTo>
                    <a:pt x="475" y="601"/>
                  </a:lnTo>
                  <a:lnTo>
                    <a:pt x="475" y="601"/>
                  </a:lnTo>
                  <a:lnTo>
                    <a:pt x="470" y="606"/>
                  </a:lnTo>
                  <a:lnTo>
                    <a:pt x="470" y="608"/>
                  </a:lnTo>
                  <a:lnTo>
                    <a:pt x="473" y="608"/>
                  </a:lnTo>
                  <a:lnTo>
                    <a:pt x="473" y="608"/>
                  </a:lnTo>
                  <a:lnTo>
                    <a:pt x="473" y="608"/>
                  </a:lnTo>
                  <a:lnTo>
                    <a:pt x="473" y="608"/>
                  </a:lnTo>
                  <a:lnTo>
                    <a:pt x="473" y="610"/>
                  </a:lnTo>
                  <a:lnTo>
                    <a:pt x="470" y="610"/>
                  </a:lnTo>
                  <a:lnTo>
                    <a:pt x="470" y="610"/>
                  </a:lnTo>
                  <a:lnTo>
                    <a:pt x="470" y="610"/>
                  </a:lnTo>
                  <a:lnTo>
                    <a:pt x="470" y="610"/>
                  </a:lnTo>
                  <a:close/>
                  <a:moveTo>
                    <a:pt x="468" y="622"/>
                  </a:moveTo>
                  <a:lnTo>
                    <a:pt x="468" y="622"/>
                  </a:lnTo>
                  <a:lnTo>
                    <a:pt x="468" y="622"/>
                  </a:lnTo>
                  <a:lnTo>
                    <a:pt x="468" y="622"/>
                  </a:lnTo>
                  <a:lnTo>
                    <a:pt x="468" y="622"/>
                  </a:lnTo>
                  <a:lnTo>
                    <a:pt x="468" y="622"/>
                  </a:lnTo>
                  <a:lnTo>
                    <a:pt x="468" y="622"/>
                  </a:lnTo>
                  <a:lnTo>
                    <a:pt x="470" y="622"/>
                  </a:lnTo>
                  <a:lnTo>
                    <a:pt x="470" y="622"/>
                  </a:lnTo>
                  <a:lnTo>
                    <a:pt x="470" y="625"/>
                  </a:lnTo>
                  <a:lnTo>
                    <a:pt x="470" y="625"/>
                  </a:lnTo>
                  <a:lnTo>
                    <a:pt x="470" y="625"/>
                  </a:lnTo>
                  <a:lnTo>
                    <a:pt x="470" y="625"/>
                  </a:lnTo>
                  <a:lnTo>
                    <a:pt x="470" y="622"/>
                  </a:lnTo>
                  <a:lnTo>
                    <a:pt x="473" y="622"/>
                  </a:lnTo>
                  <a:lnTo>
                    <a:pt x="470" y="622"/>
                  </a:lnTo>
                  <a:lnTo>
                    <a:pt x="473" y="620"/>
                  </a:lnTo>
                  <a:lnTo>
                    <a:pt x="473" y="618"/>
                  </a:lnTo>
                  <a:lnTo>
                    <a:pt x="473" y="618"/>
                  </a:lnTo>
                  <a:lnTo>
                    <a:pt x="470" y="618"/>
                  </a:lnTo>
                  <a:lnTo>
                    <a:pt x="470" y="618"/>
                  </a:lnTo>
                  <a:lnTo>
                    <a:pt x="470" y="615"/>
                  </a:lnTo>
                  <a:lnTo>
                    <a:pt x="470" y="615"/>
                  </a:lnTo>
                  <a:lnTo>
                    <a:pt x="470" y="615"/>
                  </a:lnTo>
                  <a:lnTo>
                    <a:pt x="470" y="615"/>
                  </a:lnTo>
                  <a:lnTo>
                    <a:pt x="470" y="615"/>
                  </a:lnTo>
                  <a:lnTo>
                    <a:pt x="470" y="613"/>
                  </a:lnTo>
                  <a:lnTo>
                    <a:pt x="470" y="613"/>
                  </a:lnTo>
                  <a:lnTo>
                    <a:pt x="468" y="615"/>
                  </a:lnTo>
                  <a:lnTo>
                    <a:pt x="468" y="615"/>
                  </a:lnTo>
                  <a:lnTo>
                    <a:pt x="468" y="618"/>
                  </a:lnTo>
                  <a:lnTo>
                    <a:pt x="468" y="618"/>
                  </a:lnTo>
                  <a:lnTo>
                    <a:pt x="468" y="618"/>
                  </a:lnTo>
                  <a:lnTo>
                    <a:pt x="468" y="618"/>
                  </a:lnTo>
                  <a:lnTo>
                    <a:pt x="468" y="618"/>
                  </a:lnTo>
                  <a:lnTo>
                    <a:pt x="468" y="620"/>
                  </a:lnTo>
                  <a:lnTo>
                    <a:pt x="468" y="620"/>
                  </a:lnTo>
                  <a:lnTo>
                    <a:pt x="468" y="620"/>
                  </a:lnTo>
                  <a:lnTo>
                    <a:pt x="468" y="620"/>
                  </a:lnTo>
                  <a:lnTo>
                    <a:pt x="468" y="620"/>
                  </a:lnTo>
                  <a:lnTo>
                    <a:pt x="468" y="622"/>
                  </a:lnTo>
                  <a:lnTo>
                    <a:pt x="468" y="622"/>
                  </a:lnTo>
                  <a:lnTo>
                    <a:pt x="468" y="622"/>
                  </a:lnTo>
                  <a:close/>
                  <a:moveTo>
                    <a:pt x="461" y="563"/>
                  </a:moveTo>
                  <a:lnTo>
                    <a:pt x="459" y="561"/>
                  </a:lnTo>
                  <a:lnTo>
                    <a:pt x="459" y="558"/>
                  </a:lnTo>
                  <a:lnTo>
                    <a:pt x="456" y="558"/>
                  </a:lnTo>
                  <a:lnTo>
                    <a:pt x="456" y="558"/>
                  </a:lnTo>
                  <a:lnTo>
                    <a:pt x="456" y="561"/>
                  </a:lnTo>
                  <a:lnTo>
                    <a:pt x="456" y="561"/>
                  </a:lnTo>
                  <a:lnTo>
                    <a:pt x="456" y="563"/>
                  </a:lnTo>
                  <a:lnTo>
                    <a:pt x="459" y="563"/>
                  </a:lnTo>
                  <a:lnTo>
                    <a:pt x="459" y="563"/>
                  </a:lnTo>
                  <a:lnTo>
                    <a:pt x="461" y="563"/>
                  </a:lnTo>
                  <a:lnTo>
                    <a:pt x="461" y="565"/>
                  </a:lnTo>
                  <a:lnTo>
                    <a:pt x="461" y="565"/>
                  </a:lnTo>
                  <a:lnTo>
                    <a:pt x="461" y="565"/>
                  </a:lnTo>
                  <a:lnTo>
                    <a:pt x="463" y="563"/>
                  </a:lnTo>
                  <a:lnTo>
                    <a:pt x="463" y="563"/>
                  </a:lnTo>
                  <a:lnTo>
                    <a:pt x="463" y="563"/>
                  </a:lnTo>
                  <a:lnTo>
                    <a:pt x="463" y="563"/>
                  </a:lnTo>
                  <a:lnTo>
                    <a:pt x="463" y="563"/>
                  </a:lnTo>
                  <a:lnTo>
                    <a:pt x="461" y="563"/>
                  </a:lnTo>
                  <a:lnTo>
                    <a:pt x="461" y="563"/>
                  </a:lnTo>
                  <a:close/>
                  <a:moveTo>
                    <a:pt x="454" y="608"/>
                  </a:moveTo>
                  <a:lnTo>
                    <a:pt x="456" y="608"/>
                  </a:lnTo>
                  <a:lnTo>
                    <a:pt x="456" y="608"/>
                  </a:lnTo>
                  <a:lnTo>
                    <a:pt x="459" y="608"/>
                  </a:lnTo>
                  <a:lnTo>
                    <a:pt x="459" y="608"/>
                  </a:lnTo>
                  <a:lnTo>
                    <a:pt x="459" y="606"/>
                  </a:lnTo>
                  <a:lnTo>
                    <a:pt x="456" y="606"/>
                  </a:lnTo>
                  <a:lnTo>
                    <a:pt x="456" y="603"/>
                  </a:lnTo>
                  <a:lnTo>
                    <a:pt x="456" y="603"/>
                  </a:lnTo>
                  <a:lnTo>
                    <a:pt x="456" y="603"/>
                  </a:lnTo>
                  <a:lnTo>
                    <a:pt x="456" y="601"/>
                  </a:lnTo>
                  <a:lnTo>
                    <a:pt x="456" y="601"/>
                  </a:lnTo>
                  <a:lnTo>
                    <a:pt x="456" y="601"/>
                  </a:lnTo>
                  <a:lnTo>
                    <a:pt x="456" y="599"/>
                  </a:lnTo>
                  <a:lnTo>
                    <a:pt x="456" y="599"/>
                  </a:lnTo>
                  <a:lnTo>
                    <a:pt x="456" y="599"/>
                  </a:lnTo>
                  <a:lnTo>
                    <a:pt x="456" y="596"/>
                  </a:lnTo>
                  <a:lnTo>
                    <a:pt x="456" y="596"/>
                  </a:lnTo>
                  <a:lnTo>
                    <a:pt x="456" y="596"/>
                  </a:lnTo>
                  <a:lnTo>
                    <a:pt x="456" y="594"/>
                  </a:lnTo>
                  <a:lnTo>
                    <a:pt x="456" y="594"/>
                  </a:lnTo>
                  <a:lnTo>
                    <a:pt x="456" y="591"/>
                  </a:lnTo>
                  <a:lnTo>
                    <a:pt x="456" y="591"/>
                  </a:lnTo>
                  <a:lnTo>
                    <a:pt x="454" y="591"/>
                  </a:lnTo>
                  <a:lnTo>
                    <a:pt x="454" y="591"/>
                  </a:lnTo>
                  <a:lnTo>
                    <a:pt x="454" y="591"/>
                  </a:lnTo>
                  <a:lnTo>
                    <a:pt x="454" y="591"/>
                  </a:lnTo>
                  <a:lnTo>
                    <a:pt x="454" y="589"/>
                  </a:lnTo>
                  <a:lnTo>
                    <a:pt x="454" y="589"/>
                  </a:lnTo>
                  <a:lnTo>
                    <a:pt x="454" y="589"/>
                  </a:lnTo>
                  <a:lnTo>
                    <a:pt x="454" y="589"/>
                  </a:lnTo>
                  <a:lnTo>
                    <a:pt x="454" y="587"/>
                  </a:lnTo>
                  <a:lnTo>
                    <a:pt x="454" y="587"/>
                  </a:lnTo>
                  <a:lnTo>
                    <a:pt x="454" y="587"/>
                  </a:lnTo>
                  <a:lnTo>
                    <a:pt x="454" y="587"/>
                  </a:lnTo>
                  <a:lnTo>
                    <a:pt x="454" y="587"/>
                  </a:lnTo>
                  <a:lnTo>
                    <a:pt x="454" y="587"/>
                  </a:lnTo>
                  <a:lnTo>
                    <a:pt x="456" y="582"/>
                  </a:lnTo>
                  <a:lnTo>
                    <a:pt x="456" y="580"/>
                  </a:lnTo>
                  <a:lnTo>
                    <a:pt x="456" y="580"/>
                  </a:lnTo>
                  <a:lnTo>
                    <a:pt x="454" y="577"/>
                  </a:lnTo>
                  <a:lnTo>
                    <a:pt x="454" y="577"/>
                  </a:lnTo>
                  <a:lnTo>
                    <a:pt x="454" y="577"/>
                  </a:lnTo>
                  <a:lnTo>
                    <a:pt x="454" y="577"/>
                  </a:lnTo>
                  <a:lnTo>
                    <a:pt x="454" y="577"/>
                  </a:lnTo>
                  <a:lnTo>
                    <a:pt x="452" y="580"/>
                  </a:lnTo>
                  <a:lnTo>
                    <a:pt x="452" y="582"/>
                  </a:lnTo>
                  <a:lnTo>
                    <a:pt x="452" y="582"/>
                  </a:lnTo>
                  <a:lnTo>
                    <a:pt x="452" y="582"/>
                  </a:lnTo>
                  <a:lnTo>
                    <a:pt x="452" y="582"/>
                  </a:lnTo>
                  <a:lnTo>
                    <a:pt x="452" y="582"/>
                  </a:lnTo>
                  <a:lnTo>
                    <a:pt x="452" y="582"/>
                  </a:lnTo>
                  <a:lnTo>
                    <a:pt x="449" y="582"/>
                  </a:lnTo>
                  <a:lnTo>
                    <a:pt x="449" y="582"/>
                  </a:lnTo>
                  <a:lnTo>
                    <a:pt x="449" y="582"/>
                  </a:lnTo>
                  <a:lnTo>
                    <a:pt x="449" y="582"/>
                  </a:lnTo>
                  <a:lnTo>
                    <a:pt x="449" y="582"/>
                  </a:lnTo>
                  <a:lnTo>
                    <a:pt x="449" y="582"/>
                  </a:lnTo>
                  <a:lnTo>
                    <a:pt x="449" y="582"/>
                  </a:lnTo>
                  <a:lnTo>
                    <a:pt x="449" y="584"/>
                  </a:lnTo>
                  <a:lnTo>
                    <a:pt x="449" y="584"/>
                  </a:lnTo>
                  <a:lnTo>
                    <a:pt x="449" y="584"/>
                  </a:lnTo>
                  <a:lnTo>
                    <a:pt x="447" y="584"/>
                  </a:lnTo>
                  <a:lnTo>
                    <a:pt x="447" y="584"/>
                  </a:lnTo>
                  <a:lnTo>
                    <a:pt x="447" y="587"/>
                  </a:lnTo>
                  <a:lnTo>
                    <a:pt x="447" y="587"/>
                  </a:lnTo>
                  <a:lnTo>
                    <a:pt x="449" y="587"/>
                  </a:lnTo>
                  <a:lnTo>
                    <a:pt x="449" y="587"/>
                  </a:lnTo>
                  <a:lnTo>
                    <a:pt x="449" y="587"/>
                  </a:lnTo>
                  <a:lnTo>
                    <a:pt x="449" y="587"/>
                  </a:lnTo>
                  <a:lnTo>
                    <a:pt x="447" y="589"/>
                  </a:lnTo>
                  <a:lnTo>
                    <a:pt x="447" y="589"/>
                  </a:lnTo>
                  <a:lnTo>
                    <a:pt x="449" y="589"/>
                  </a:lnTo>
                  <a:lnTo>
                    <a:pt x="449" y="591"/>
                  </a:lnTo>
                  <a:lnTo>
                    <a:pt x="449" y="591"/>
                  </a:lnTo>
                  <a:lnTo>
                    <a:pt x="447" y="589"/>
                  </a:lnTo>
                  <a:lnTo>
                    <a:pt x="447" y="589"/>
                  </a:lnTo>
                  <a:lnTo>
                    <a:pt x="447" y="591"/>
                  </a:lnTo>
                  <a:lnTo>
                    <a:pt x="447" y="591"/>
                  </a:lnTo>
                  <a:lnTo>
                    <a:pt x="447" y="591"/>
                  </a:lnTo>
                  <a:lnTo>
                    <a:pt x="447" y="594"/>
                  </a:lnTo>
                  <a:lnTo>
                    <a:pt x="447" y="594"/>
                  </a:lnTo>
                  <a:lnTo>
                    <a:pt x="447" y="594"/>
                  </a:lnTo>
                  <a:lnTo>
                    <a:pt x="447" y="596"/>
                  </a:lnTo>
                  <a:lnTo>
                    <a:pt x="447" y="596"/>
                  </a:lnTo>
                  <a:lnTo>
                    <a:pt x="447" y="596"/>
                  </a:lnTo>
                  <a:lnTo>
                    <a:pt x="447" y="596"/>
                  </a:lnTo>
                  <a:lnTo>
                    <a:pt x="447" y="599"/>
                  </a:lnTo>
                  <a:lnTo>
                    <a:pt x="447" y="599"/>
                  </a:lnTo>
                  <a:lnTo>
                    <a:pt x="449" y="599"/>
                  </a:lnTo>
                  <a:lnTo>
                    <a:pt x="449" y="599"/>
                  </a:lnTo>
                  <a:lnTo>
                    <a:pt x="449" y="596"/>
                  </a:lnTo>
                  <a:lnTo>
                    <a:pt x="449" y="596"/>
                  </a:lnTo>
                  <a:lnTo>
                    <a:pt x="449" y="596"/>
                  </a:lnTo>
                  <a:lnTo>
                    <a:pt x="452" y="596"/>
                  </a:lnTo>
                  <a:lnTo>
                    <a:pt x="452" y="596"/>
                  </a:lnTo>
                  <a:lnTo>
                    <a:pt x="452" y="596"/>
                  </a:lnTo>
                  <a:lnTo>
                    <a:pt x="452" y="596"/>
                  </a:lnTo>
                  <a:lnTo>
                    <a:pt x="452" y="596"/>
                  </a:lnTo>
                  <a:lnTo>
                    <a:pt x="452" y="599"/>
                  </a:lnTo>
                  <a:lnTo>
                    <a:pt x="452" y="599"/>
                  </a:lnTo>
                  <a:lnTo>
                    <a:pt x="452" y="599"/>
                  </a:lnTo>
                  <a:lnTo>
                    <a:pt x="452" y="599"/>
                  </a:lnTo>
                  <a:lnTo>
                    <a:pt x="452" y="599"/>
                  </a:lnTo>
                  <a:lnTo>
                    <a:pt x="452" y="599"/>
                  </a:lnTo>
                  <a:lnTo>
                    <a:pt x="452" y="599"/>
                  </a:lnTo>
                  <a:lnTo>
                    <a:pt x="452" y="601"/>
                  </a:lnTo>
                  <a:lnTo>
                    <a:pt x="452" y="601"/>
                  </a:lnTo>
                  <a:lnTo>
                    <a:pt x="452" y="601"/>
                  </a:lnTo>
                  <a:lnTo>
                    <a:pt x="452" y="601"/>
                  </a:lnTo>
                  <a:lnTo>
                    <a:pt x="452" y="603"/>
                  </a:lnTo>
                  <a:lnTo>
                    <a:pt x="452" y="603"/>
                  </a:lnTo>
                  <a:lnTo>
                    <a:pt x="452" y="603"/>
                  </a:lnTo>
                  <a:lnTo>
                    <a:pt x="454" y="603"/>
                  </a:lnTo>
                  <a:lnTo>
                    <a:pt x="452" y="603"/>
                  </a:lnTo>
                  <a:lnTo>
                    <a:pt x="452" y="603"/>
                  </a:lnTo>
                  <a:lnTo>
                    <a:pt x="452" y="603"/>
                  </a:lnTo>
                  <a:lnTo>
                    <a:pt x="454" y="603"/>
                  </a:lnTo>
                  <a:lnTo>
                    <a:pt x="454" y="606"/>
                  </a:lnTo>
                  <a:lnTo>
                    <a:pt x="454" y="606"/>
                  </a:lnTo>
                  <a:lnTo>
                    <a:pt x="454" y="606"/>
                  </a:lnTo>
                  <a:lnTo>
                    <a:pt x="454" y="608"/>
                  </a:lnTo>
                  <a:close/>
                  <a:moveTo>
                    <a:pt x="288" y="622"/>
                  </a:moveTo>
                  <a:lnTo>
                    <a:pt x="288" y="625"/>
                  </a:lnTo>
                  <a:lnTo>
                    <a:pt x="291" y="625"/>
                  </a:lnTo>
                  <a:lnTo>
                    <a:pt x="291" y="625"/>
                  </a:lnTo>
                  <a:lnTo>
                    <a:pt x="291" y="625"/>
                  </a:lnTo>
                  <a:lnTo>
                    <a:pt x="293" y="629"/>
                  </a:lnTo>
                  <a:lnTo>
                    <a:pt x="293" y="629"/>
                  </a:lnTo>
                  <a:lnTo>
                    <a:pt x="293" y="629"/>
                  </a:lnTo>
                  <a:lnTo>
                    <a:pt x="295" y="632"/>
                  </a:lnTo>
                  <a:lnTo>
                    <a:pt x="295" y="632"/>
                  </a:lnTo>
                  <a:lnTo>
                    <a:pt x="295" y="632"/>
                  </a:lnTo>
                  <a:lnTo>
                    <a:pt x="295" y="632"/>
                  </a:lnTo>
                  <a:lnTo>
                    <a:pt x="295" y="632"/>
                  </a:lnTo>
                  <a:lnTo>
                    <a:pt x="298" y="632"/>
                  </a:lnTo>
                  <a:lnTo>
                    <a:pt x="298" y="632"/>
                  </a:lnTo>
                  <a:lnTo>
                    <a:pt x="298" y="634"/>
                  </a:lnTo>
                  <a:lnTo>
                    <a:pt x="298" y="634"/>
                  </a:lnTo>
                  <a:lnTo>
                    <a:pt x="298" y="634"/>
                  </a:lnTo>
                  <a:lnTo>
                    <a:pt x="300" y="634"/>
                  </a:lnTo>
                  <a:lnTo>
                    <a:pt x="303" y="634"/>
                  </a:lnTo>
                  <a:lnTo>
                    <a:pt x="305" y="634"/>
                  </a:lnTo>
                  <a:lnTo>
                    <a:pt x="307" y="634"/>
                  </a:lnTo>
                  <a:lnTo>
                    <a:pt x="307" y="636"/>
                  </a:lnTo>
                  <a:lnTo>
                    <a:pt x="310" y="636"/>
                  </a:lnTo>
                  <a:lnTo>
                    <a:pt x="310" y="639"/>
                  </a:lnTo>
                  <a:lnTo>
                    <a:pt x="310" y="639"/>
                  </a:lnTo>
                  <a:lnTo>
                    <a:pt x="310" y="644"/>
                  </a:lnTo>
                  <a:lnTo>
                    <a:pt x="312" y="648"/>
                  </a:lnTo>
                  <a:lnTo>
                    <a:pt x="314" y="651"/>
                  </a:lnTo>
                  <a:lnTo>
                    <a:pt x="314" y="651"/>
                  </a:lnTo>
                  <a:lnTo>
                    <a:pt x="317" y="653"/>
                  </a:lnTo>
                  <a:lnTo>
                    <a:pt x="317" y="653"/>
                  </a:lnTo>
                  <a:lnTo>
                    <a:pt x="319" y="651"/>
                  </a:lnTo>
                  <a:lnTo>
                    <a:pt x="319" y="651"/>
                  </a:lnTo>
                  <a:lnTo>
                    <a:pt x="321" y="651"/>
                  </a:lnTo>
                  <a:lnTo>
                    <a:pt x="321" y="651"/>
                  </a:lnTo>
                  <a:lnTo>
                    <a:pt x="324" y="651"/>
                  </a:lnTo>
                  <a:lnTo>
                    <a:pt x="324" y="651"/>
                  </a:lnTo>
                  <a:lnTo>
                    <a:pt x="329" y="648"/>
                  </a:lnTo>
                  <a:lnTo>
                    <a:pt x="329" y="648"/>
                  </a:lnTo>
                  <a:lnTo>
                    <a:pt x="329" y="646"/>
                  </a:lnTo>
                  <a:lnTo>
                    <a:pt x="331" y="644"/>
                  </a:lnTo>
                  <a:lnTo>
                    <a:pt x="331" y="641"/>
                  </a:lnTo>
                  <a:lnTo>
                    <a:pt x="333" y="639"/>
                  </a:lnTo>
                  <a:lnTo>
                    <a:pt x="333" y="636"/>
                  </a:lnTo>
                  <a:lnTo>
                    <a:pt x="331" y="634"/>
                  </a:lnTo>
                  <a:lnTo>
                    <a:pt x="331" y="634"/>
                  </a:lnTo>
                  <a:lnTo>
                    <a:pt x="329" y="634"/>
                  </a:lnTo>
                  <a:lnTo>
                    <a:pt x="329" y="632"/>
                  </a:lnTo>
                  <a:lnTo>
                    <a:pt x="329" y="629"/>
                  </a:lnTo>
                  <a:lnTo>
                    <a:pt x="326" y="629"/>
                  </a:lnTo>
                  <a:lnTo>
                    <a:pt x="326" y="629"/>
                  </a:lnTo>
                  <a:lnTo>
                    <a:pt x="326" y="627"/>
                  </a:lnTo>
                  <a:lnTo>
                    <a:pt x="326" y="627"/>
                  </a:lnTo>
                  <a:lnTo>
                    <a:pt x="324" y="625"/>
                  </a:lnTo>
                  <a:lnTo>
                    <a:pt x="324" y="625"/>
                  </a:lnTo>
                  <a:lnTo>
                    <a:pt x="321" y="625"/>
                  </a:lnTo>
                  <a:lnTo>
                    <a:pt x="324" y="625"/>
                  </a:lnTo>
                  <a:lnTo>
                    <a:pt x="324" y="622"/>
                  </a:lnTo>
                  <a:lnTo>
                    <a:pt x="324" y="625"/>
                  </a:lnTo>
                  <a:lnTo>
                    <a:pt x="324" y="622"/>
                  </a:lnTo>
                  <a:lnTo>
                    <a:pt x="321" y="622"/>
                  </a:lnTo>
                  <a:lnTo>
                    <a:pt x="321" y="620"/>
                  </a:lnTo>
                  <a:lnTo>
                    <a:pt x="324" y="620"/>
                  </a:lnTo>
                  <a:lnTo>
                    <a:pt x="324" y="620"/>
                  </a:lnTo>
                  <a:lnTo>
                    <a:pt x="324" y="620"/>
                  </a:lnTo>
                  <a:lnTo>
                    <a:pt x="324" y="620"/>
                  </a:lnTo>
                  <a:lnTo>
                    <a:pt x="324" y="618"/>
                  </a:lnTo>
                  <a:lnTo>
                    <a:pt x="324" y="618"/>
                  </a:lnTo>
                  <a:lnTo>
                    <a:pt x="324" y="608"/>
                  </a:lnTo>
                  <a:lnTo>
                    <a:pt x="324" y="608"/>
                  </a:lnTo>
                  <a:lnTo>
                    <a:pt x="324" y="606"/>
                  </a:lnTo>
                  <a:lnTo>
                    <a:pt x="326" y="606"/>
                  </a:lnTo>
                  <a:lnTo>
                    <a:pt x="326" y="603"/>
                  </a:lnTo>
                  <a:lnTo>
                    <a:pt x="326" y="601"/>
                  </a:lnTo>
                  <a:lnTo>
                    <a:pt x="329" y="601"/>
                  </a:lnTo>
                  <a:lnTo>
                    <a:pt x="329" y="601"/>
                  </a:lnTo>
                  <a:lnTo>
                    <a:pt x="329" y="601"/>
                  </a:lnTo>
                  <a:lnTo>
                    <a:pt x="331" y="596"/>
                  </a:lnTo>
                  <a:lnTo>
                    <a:pt x="331" y="596"/>
                  </a:lnTo>
                  <a:lnTo>
                    <a:pt x="331" y="594"/>
                  </a:lnTo>
                  <a:lnTo>
                    <a:pt x="331" y="594"/>
                  </a:lnTo>
                  <a:lnTo>
                    <a:pt x="331" y="591"/>
                  </a:lnTo>
                  <a:lnTo>
                    <a:pt x="333" y="589"/>
                  </a:lnTo>
                  <a:lnTo>
                    <a:pt x="333" y="587"/>
                  </a:lnTo>
                  <a:lnTo>
                    <a:pt x="333" y="584"/>
                  </a:lnTo>
                  <a:lnTo>
                    <a:pt x="333" y="582"/>
                  </a:lnTo>
                  <a:lnTo>
                    <a:pt x="336" y="580"/>
                  </a:lnTo>
                  <a:lnTo>
                    <a:pt x="336" y="580"/>
                  </a:lnTo>
                  <a:lnTo>
                    <a:pt x="336" y="577"/>
                  </a:lnTo>
                  <a:lnTo>
                    <a:pt x="340" y="573"/>
                  </a:lnTo>
                  <a:lnTo>
                    <a:pt x="340" y="573"/>
                  </a:lnTo>
                  <a:lnTo>
                    <a:pt x="343" y="565"/>
                  </a:lnTo>
                  <a:lnTo>
                    <a:pt x="343" y="563"/>
                  </a:lnTo>
                  <a:lnTo>
                    <a:pt x="345" y="561"/>
                  </a:lnTo>
                  <a:lnTo>
                    <a:pt x="345" y="561"/>
                  </a:lnTo>
                  <a:lnTo>
                    <a:pt x="345" y="558"/>
                  </a:lnTo>
                  <a:lnTo>
                    <a:pt x="345" y="558"/>
                  </a:lnTo>
                  <a:lnTo>
                    <a:pt x="345" y="558"/>
                  </a:lnTo>
                  <a:lnTo>
                    <a:pt x="345" y="558"/>
                  </a:lnTo>
                  <a:lnTo>
                    <a:pt x="345" y="558"/>
                  </a:lnTo>
                  <a:lnTo>
                    <a:pt x="345" y="556"/>
                  </a:lnTo>
                  <a:lnTo>
                    <a:pt x="345" y="556"/>
                  </a:lnTo>
                  <a:lnTo>
                    <a:pt x="343" y="556"/>
                  </a:lnTo>
                  <a:lnTo>
                    <a:pt x="343" y="554"/>
                  </a:lnTo>
                  <a:lnTo>
                    <a:pt x="343" y="554"/>
                  </a:lnTo>
                  <a:lnTo>
                    <a:pt x="343" y="551"/>
                  </a:lnTo>
                  <a:lnTo>
                    <a:pt x="340" y="551"/>
                  </a:lnTo>
                  <a:lnTo>
                    <a:pt x="340" y="551"/>
                  </a:lnTo>
                  <a:lnTo>
                    <a:pt x="338" y="551"/>
                  </a:lnTo>
                  <a:lnTo>
                    <a:pt x="338" y="551"/>
                  </a:lnTo>
                  <a:lnTo>
                    <a:pt x="338" y="551"/>
                  </a:lnTo>
                  <a:lnTo>
                    <a:pt x="338" y="554"/>
                  </a:lnTo>
                  <a:lnTo>
                    <a:pt x="336" y="554"/>
                  </a:lnTo>
                  <a:lnTo>
                    <a:pt x="336" y="551"/>
                  </a:lnTo>
                  <a:lnTo>
                    <a:pt x="336" y="551"/>
                  </a:lnTo>
                  <a:lnTo>
                    <a:pt x="336" y="551"/>
                  </a:lnTo>
                  <a:lnTo>
                    <a:pt x="336" y="551"/>
                  </a:lnTo>
                  <a:lnTo>
                    <a:pt x="336" y="551"/>
                  </a:lnTo>
                  <a:lnTo>
                    <a:pt x="336" y="551"/>
                  </a:lnTo>
                  <a:lnTo>
                    <a:pt x="333" y="551"/>
                  </a:lnTo>
                  <a:lnTo>
                    <a:pt x="333" y="551"/>
                  </a:lnTo>
                  <a:lnTo>
                    <a:pt x="333" y="551"/>
                  </a:lnTo>
                  <a:lnTo>
                    <a:pt x="331" y="551"/>
                  </a:lnTo>
                  <a:lnTo>
                    <a:pt x="331" y="549"/>
                  </a:lnTo>
                  <a:lnTo>
                    <a:pt x="331" y="549"/>
                  </a:lnTo>
                  <a:lnTo>
                    <a:pt x="331" y="549"/>
                  </a:lnTo>
                  <a:lnTo>
                    <a:pt x="329" y="549"/>
                  </a:lnTo>
                  <a:lnTo>
                    <a:pt x="329" y="549"/>
                  </a:lnTo>
                  <a:lnTo>
                    <a:pt x="329" y="549"/>
                  </a:lnTo>
                  <a:lnTo>
                    <a:pt x="329" y="549"/>
                  </a:lnTo>
                  <a:lnTo>
                    <a:pt x="326" y="549"/>
                  </a:lnTo>
                  <a:lnTo>
                    <a:pt x="324" y="549"/>
                  </a:lnTo>
                  <a:lnTo>
                    <a:pt x="319" y="551"/>
                  </a:lnTo>
                  <a:lnTo>
                    <a:pt x="319" y="554"/>
                  </a:lnTo>
                  <a:lnTo>
                    <a:pt x="319" y="554"/>
                  </a:lnTo>
                  <a:lnTo>
                    <a:pt x="317" y="554"/>
                  </a:lnTo>
                  <a:lnTo>
                    <a:pt x="314" y="554"/>
                  </a:lnTo>
                  <a:lnTo>
                    <a:pt x="314" y="556"/>
                  </a:lnTo>
                  <a:lnTo>
                    <a:pt x="314" y="556"/>
                  </a:lnTo>
                  <a:lnTo>
                    <a:pt x="312" y="556"/>
                  </a:lnTo>
                  <a:lnTo>
                    <a:pt x="312" y="556"/>
                  </a:lnTo>
                  <a:lnTo>
                    <a:pt x="312" y="558"/>
                  </a:lnTo>
                  <a:lnTo>
                    <a:pt x="312" y="558"/>
                  </a:lnTo>
                  <a:lnTo>
                    <a:pt x="314" y="558"/>
                  </a:lnTo>
                  <a:lnTo>
                    <a:pt x="314" y="558"/>
                  </a:lnTo>
                  <a:lnTo>
                    <a:pt x="314" y="563"/>
                  </a:lnTo>
                  <a:lnTo>
                    <a:pt x="314" y="563"/>
                  </a:lnTo>
                  <a:lnTo>
                    <a:pt x="312" y="565"/>
                  </a:lnTo>
                  <a:lnTo>
                    <a:pt x="312" y="568"/>
                  </a:lnTo>
                  <a:lnTo>
                    <a:pt x="310" y="570"/>
                  </a:lnTo>
                  <a:lnTo>
                    <a:pt x="310" y="573"/>
                  </a:lnTo>
                  <a:lnTo>
                    <a:pt x="310" y="573"/>
                  </a:lnTo>
                  <a:lnTo>
                    <a:pt x="307" y="573"/>
                  </a:lnTo>
                  <a:lnTo>
                    <a:pt x="307" y="573"/>
                  </a:lnTo>
                  <a:lnTo>
                    <a:pt x="307" y="573"/>
                  </a:lnTo>
                  <a:lnTo>
                    <a:pt x="305" y="575"/>
                  </a:lnTo>
                  <a:lnTo>
                    <a:pt x="307" y="577"/>
                  </a:lnTo>
                  <a:lnTo>
                    <a:pt x="307" y="580"/>
                  </a:lnTo>
                  <a:lnTo>
                    <a:pt x="310" y="582"/>
                  </a:lnTo>
                  <a:lnTo>
                    <a:pt x="307" y="589"/>
                  </a:lnTo>
                  <a:lnTo>
                    <a:pt x="307" y="591"/>
                  </a:lnTo>
                  <a:lnTo>
                    <a:pt x="310" y="594"/>
                  </a:lnTo>
                  <a:lnTo>
                    <a:pt x="310" y="596"/>
                  </a:lnTo>
                  <a:lnTo>
                    <a:pt x="310" y="596"/>
                  </a:lnTo>
                  <a:lnTo>
                    <a:pt x="307" y="599"/>
                  </a:lnTo>
                  <a:lnTo>
                    <a:pt x="307" y="599"/>
                  </a:lnTo>
                  <a:lnTo>
                    <a:pt x="305" y="599"/>
                  </a:lnTo>
                  <a:lnTo>
                    <a:pt x="305" y="599"/>
                  </a:lnTo>
                  <a:lnTo>
                    <a:pt x="300" y="601"/>
                  </a:lnTo>
                  <a:lnTo>
                    <a:pt x="300" y="601"/>
                  </a:lnTo>
                  <a:lnTo>
                    <a:pt x="298" y="603"/>
                  </a:lnTo>
                  <a:lnTo>
                    <a:pt x="298" y="603"/>
                  </a:lnTo>
                  <a:lnTo>
                    <a:pt x="295" y="603"/>
                  </a:lnTo>
                  <a:lnTo>
                    <a:pt x="293" y="601"/>
                  </a:lnTo>
                  <a:lnTo>
                    <a:pt x="291" y="601"/>
                  </a:lnTo>
                  <a:lnTo>
                    <a:pt x="288" y="603"/>
                  </a:lnTo>
                  <a:lnTo>
                    <a:pt x="288" y="603"/>
                  </a:lnTo>
                  <a:lnTo>
                    <a:pt x="288" y="603"/>
                  </a:lnTo>
                  <a:lnTo>
                    <a:pt x="286" y="606"/>
                  </a:lnTo>
                  <a:lnTo>
                    <a:pt x="284" y="608"/>
                  </a:lnTo>
                  <a:lnTo>
                    <a:pt x="284" y="610"/>
                  </a:lnTo>
                  <a:lnTo>
                    <a:pt x="284" y="610"/>
                  </a:lnTo>
                  <a:lnTo>
                    <a:pt x="284" y="610"/>
                  </a:lnTo>
                  <a:lnTo>
                    <a:pt x="284" y="613"/>
                  </a:lnTo>
                  <a:lnTo>
                    <a:pt x="284" y="615"/>
                  </a:lnTo>
                  <a:lnTo>
                    <a:pt x="284" y="618"/>
                  </a:lnTo>
                  <a:lnTo>
                    <a:pt x="284" y="618"/>
                  </a:lnTo>
                  <a:lnTo>
                    <a:pt x="286" y="618"/>
                  </a:lnTo>
                  <a:lnTo>
                    <a:pt x="286" y="618"/>
                  </a:lnTo>
                  <a:lnTo>
                    <a:pt x="286" y="618"/>
                  </a:lnTo>
                  <a:lnTo>
                    <a:pt x="286" y="618"/>
                  </a:lnTo>
                  <a:lnTo>
                    <a:pt x="286" y="620"/>
                  </a:lnTo>
                  <a:lnTo>
                    <a:pt x="286" y="620"/>
                  </a:lnTo>
                  <a:lnTo>
                    <a:pt x="286" y="620"/>
                  </a:lnTo>
                  <a:lnTo>
                    <a:pt x="286" y="618"/>
                  </a:lnTo>
                  <a:lnTo>
                    <a:pt x="288" y="620"/>
                  </a:lnTo>
                  <a:lnTo>
                    <a:pt x="288" y="620"/>
                  </a:lnTo>
                  <a:lnTo>
                    <a:pt x="286" y="620"/>
                  </a:lnTo>
                  <a:lnTo>
                    <a:pt x="288" y="622"/>
                  </a:lnTo>
                  <a:close/>
                  <a:moveTo>
                    <a:pt x="253" y="423"/>
                  </a:moveTo>
                  <a:lnTo>
                    <a:pt x="255" y="426"/>
                  </a:lnTo>
                  <a:lnTo>
                    <a:pt x="255" y="426"/>
                  </a:lnTo>
                  <a:lnTo>
                    <a:pt x="258" y="428"/>
                  </a:lnTo>
                  <a:lnTo>
                    <a:pt x="258" y="428"/>
                  </a:lnTo>
                  <a:lnTo>
                    <a:pt x="258" y="428"/>
                  </a:lnTo>
                  <a:lnTo>
                    <a:pt x="258" y="428"/>
                  </a:lnTo>
                  <a:lnTo>
                    <a:pt x="260" y="428"/>
                  </a:lnTo>
                  <a:lnTo>
                    <a:pt x="260" y="431"/>
                  </a:lnTo>
                  <a:lnTo>
                    <a:pt x="262" y="431"/>
                  </a:lnTo>
                  <a:lnTo>
                    <a:pt x="262" y="431"/>
                  </a:lnTo>
                  <a:lnTo>
                    <a:pt x="262" y="431"/>
                  </a:lnTo>
                  <a:lnTo>
                    <a:pt x="265" y="431"/>
                  </a:lnTo>
                  <a:lnTo>
                    <a:pt x="265" y="431"/>
                  </a:lnTo>
                  <a:lnTo>
                    <a:pt x="265" y="428"/>
                  </a:lnTo>
                  <a:lnTo>
                    <a:pt x="265" y="428"/>
                  </a:lnTo>
                  <a:lnTo>
                    <a:pt x="267" y="426"/>
                  </a:lnTo>
                  <a:lnTo>
                    <a:pt x="269" y="423"/>
                  </a:lnTo>
                  <a:lnTo>
                    <a:pt x="269" y="421"/>
                  </a:lnTo>
                  <a:lnTo>
                    <a:pt x="269" y="421"/>
                  </a:lnTo>
                  <a:lnTo>
                    <a:pt x="269" y="421"/>
                  </a:lnTo>
                  <a:lnTo>
                    <a:pt x="269" y="419"/>
                  </a:lnTo>
                  <a:lnTo>
                    <a:pt x="269" y="419"/>
                  </a:lnTo>
                  <a:lnTo>
                    <a:pt x="269" y="419"/>
                  </a:lnTo>
                  <a:lnTo>
                    <a:pt x="269" y="419"/>
                  </a:lnTo>
                  <a:lnTo>
                    <a:pt x="269" y="419"/>
                  </a:lnTo>
                  <a:lnTo>
                    <a:pt x="269" y="419"/>
                  </a:lnTo>
                  <a:lnTo>
                    <a:pt x="269" y="416"/>
                  </a:lnTo>
                  <a:lnTo>
                    <a:pt x="267" y="416"/>
                  </a:lnTo>
                  <a:lnTo>
                    <a:pt x="267" y="416"/>
                  </a:lnTo>
                  <a:lnTo>
                    <a:pt x="267" y="416"/>
                  </a:lnTo>
                  <a:lnTo>
                    <a:pt x="267" y="416"/>
                  </a:lnTo>
                  <a:lnTo>
                    <a:pt x="265" y="416"/>
                  </a:lnTo>
                  <a:lnTo>
                    <a:pt x="265" y="416"/>
                  </a:lnTo>
                  <a:lnTo>
                    <a:pt x="265" y="416"/>
                  </a:lnTo>
                  <a:lnTo>
                    <a:pt x="265" y="414"/>
                  </a:lnTo>
                  <a:lnTo>
                    <a:pt x="265" y="414"/>
                  </a:lnTo>
                  <a:lnTo>
                    <a:pt x="265" y="414"/>
                  </a:lnTo>
                  <a:lnTo>
                    <a:pt x="265" y="414"/>
                  </a:lnTo>
                  <a:lnTo>
                    <a:pt x="265" y="414"/>
                  </a:lnTo>
                  <a:lnTo>
                    <a:pt x="265" y="414"/>
                  </a:lnTo>
                  <a:lnTo>
                    <a:pt x="262" y="412"/>
                  </a:lnTo>
                  <a:lnTo>
                    <a:pt x="262" y="414"/>
                  </a:lnTo>
                  <a:lnTo>
                    <a:pt x="262" y="414"/>
                  </a:lnTo>
                  <a:lnTo>
                    <a:pt x="260" y="414"/>
                  </a:lnTo>
                  <a:lnTo>
                    <a:pt x="260" y="414"/>
                  </a:lnTo>
                  <a:lnTo>
                    <a:pt x="260" y="414"/>
                  </a:lnTo>
                  <a:lnTo>
                    <a:pt x="258" y="414"/>
                  </a:lnTo>
                  <a:lnTo>
                    <a:pt x="258" y="414"/>
                  </a:lnTo>
                  <a:lnTo>
                    <a:pt x="258" y="412"/>
                  </a:lnTo>
                  <a:lnTo>
                    <a:pt x="258" y="412"/>
                  </a:lnTo>
                  <a:lnTo>
                    <a:pt x="255" y="412"/>
                  </a:lnTo>
                  <a:lnTo>
                    <a:pt x="255" y="412"/>
                  </a:lnTo>
                  <a:lnTo>
                    <a:pt x="255" y="414"/>
                  </a:lnTo>
                  <a:lnTo>
                    <a:pt x="255" y="414"/>
                  </a:lnTo>
                  <a:lnTo>
                    <a:pt x="253" y="416"/>
                  </a:lnTo>
                  <a:lnTo>
                    <a:pt x="253" y="416"/>
                  </a:lnTo>
                  <a:lnTo>
                    <a:pt x="253" y="419"/>
                  </a:lnTo>
                  <a:lnTo>
                    <a:pt x="253" y="421"/>
                  </a:lnTo>
                  <a:lnTo>
                    <a:pt x="253" y="421"/>
                  </a:lnTo>
                  <a:lnTo>
                    <a:pt x="253" y="421"/>
                  </a:lnTo>
                  <a:lnTo>
                    <a:pt x="253" y="423"/>
                  </a:lnTo>
                  <a:lnTo>
                    <a:pt x="253" y="423"/>
                  </a:lnTo>
                  <a:close/>
                  <a:moveTo>
                    <a:pt x="357" y="537"/>
                  </a:moveTo>
                  <a:lnTo>
                    <a:pt x="355" y="535"/>
                  </a:lnTo>
                  <a:lnTo>
                    <a:pt x="355" y="532"/>
                  </a:lnTo>
                  <a:lnTo>
                    <a:pt x="355" y="532"/>
                  </a:lnTo>
                  <a:lnTo>
                    <a:pt x="355" y="532"/>
                  </a:lnTo>
                  <a:lnTo>
                    <a:pt x="352" y="535"/>
                  </a:lnTo>
                  <a:lnTo>
                    <a:pt x="352" y="535"/>
                  </a:lnTo>
                  <a:lnTo>
                    <a:pt x="352" y="535"/>
                  </a:lnTo>
                  <a:lnTo>
                    <a:pt x="352" y="537"/>
                  </a:lnTo>
                  <a:lnTo>
                    <a:pt x="355" y="539"/>
                  </a:lnTo>
                  <a:lnTo>
                    <a:pt x="355" y="542"/>
                  </a:lnTo>
                  <a:lnTo>
                    <a:pt x="355" y="542"/>
                  </a:lnTo>
                  <a:lnTo>
                    <a:pt x="357" y="542"/>
                  </a:lnTo>
                  <a:lnTo>
                    <a:pt x="359" y="539"/>
                  </a:lnTo>
                  <a:lnTo>
                    <a:pt x="357" y="539"/>
                  </a:lnTo>
                  <a:lnTo>
                    <a:pt x="357" y="539"/>
                  </a:lnTo>
                  <a:lnTo>
                    <a:pt x="357" y="537"/>
                  </a:lnTo>
                  <a:close/>
                  <a:moveTo>
                    <a:pt x="331" y="452"/>
                  </a:moveTo>
                  <a:lnTo>
                    <a:pt x="331" y="450"/>
                  </a:lnTo>
                  <a:lnTo>
                    <a:pt x="329" y="450"/>
                  </a:lnTo>
                  <a:lnTo>
                    <a:pt x="329" y="447"/>
                  </a:lnTo>
                  <a:lnTo>
                    <a:pt x="329" y="447"/>
                  </a:lnTo>
                  <a:lnTo>
                    <a:pt x="329" y="447"/>
                  </a:lnTo>
                  <a:lnTo>
                    <a:pt x="326" y="447"/>
                  </a:lnTo>
                  <a:lnTo>
                    <a:pt x="326" y="447"/>
                  </a:lnTo>
                  <a:lnTo>
                    <a:pt x="324" y="447"/>
                  </a:lnTo>
                  <a:lnTo>
                    <a:pt x="324" y="445"/>
                  </a:lnTo>
                  <a:lnTo>
                    <a:pt x="324" y="445"/>
                  </a:lnTo>
                  <a:lnTo>
                    <a:pt x="324" y="445"/>
                  </a:lnTo>
                  <a:lnTo>
                    <a:pt x="324" y="442"/>
                  </a:lnTo>
                  <a:lnTo>
                    <a:pt x="321" y="442"/>
                  </a:lnTo>
                  <a:lnTo>
                    <a:pt x="321" y="440"/>
                  </a:lnTo>
                  <a:lnTo>
                    <a:pt x="321" y="440"/>
                  </a:lnTo>
                  <a:lnTo>
                    <a:pt x="321" y="440"/>
                  </a:lnTo>
                  <a:lnTo>
                    <a:pt x="319" y="438"/>
                  </a:lnTo>
                  <a:lnTo>
                    <a:pt x="319" y="435"/>
                  </a:lnTo>
                  <a:lnTo>
                    <a:pt x="319" y="435"/>
                  </a:lnTo>
                  <a:lnTo>
                    <a:pt x="317" y="435"/>
                  </a:lnTo>
                  <a:lnTo>
                    <a:pt x="317" y="435"/>
                  </a:lnTo>
                  <a:lnTo>
                    <a:pt x="317" y="433"/>
                  </a:lnTo>
                  <a:lnTo>
                    <a:pt x="314" y="433"/>
                  </a:lnTo>
                  <a:lnTo>
                    <a:pt x="314" y="435"/>
                  </a:lnTo>
                  <a:lnTo>
                    <a:pt x="314" y="435"/>
                  </a:lnTo>
                  <a:lnTo>
                    <a:pt x="314" y="435"/>
                  </a:lnTo>
                  <a:lnTo>
                    <a:pt x="312" y="435"/>
                  </a:lnTo>
                  <a:lnTo>
                    <a:pt x="312" y="438"/>
                  </a:lnTo>
                  <a:lnTo>
                    <a:pt x="312" y="440"/>
                  </a:lnTo>
                  <a:lnTo>
                    <a:pt x="314" y="440"/>
                  </a:lnTo>
                  <a:lnTo>
                    <a:pt x="317" y="442"/>
                  </a:lnTo>
                  <a:lnTo>
                    <a:pt x="319" y="442"/>
                  </a:lnTo>
                  <a:lnTo>
                    <a:pt x="319" y="442"/>
                  </a:lnTo>
                  <a:lnTo>
                    <a:pt x="319" y="442"/>
                  </a:lnTo>
                  <a:lnTo>
                    <a:pt x="319" y="445"/>
                  </a:lnTo>
                  <a:lnTo>
                    <a:pt x="319" y="445"/>
                  </a:lnTo>
                  <a:lnTo>
                    <a:pt x="319" y="445"/>
                  </a:lnTo>
                  <a:lnTo>
                    <a:pt x="321" y="445"/>
                  </a:lnTo>
                  <a:lnTo>
                    <a:pt x="321" y="445"/>
                  </a:lnTo>
                  <a:lnTo>
                    <a:pt x="321" y="447"/>
                  </a:lnTo>
                  <a:lnTo>
                    <a:pt x="326" y="450"/>
                  </a:lnTo>
                  <a:lnTo>
                    <a:pt x="326" y="450"/>
                  </a:lnTo>
                  <a:lnTo>
                    <a:pt x="329" y="450"/>
                  </a:lnTo>
                  <a:lnTo>
                    <a:pt x="329" y="452"/>
                  </a:lnTo>
                  <a:lnTo>
                    <a:pt x="331" y="452"/>
                  </a:lnTo>
                  <a:lnTo>
                    <a:pt x="333" y="457"/>
                  </a:lnTo>
                  <a:lnTo>
                    <a:pt x="336" y="459"/>
                  </a:lnTo>
                  <a:lnTo>
                    <a:pt x="333" y="457"/>
                  </a:lnTo>
                  <a:lnTo>
                    <a:pt x="331" y="452"/>
                  </a:lnTo>
                  <a:close/>
                  <a:moveTo>
                    <a:pt x="295" y="577"/>
                  </a:moveTo>
                  <a:lnTo>
                    <a:pt x="298" y="577"/>
                  </a:lnTo>
                  <a:lnTo>
                    <a:pt x="300" y="575"/>
                  </a:lnTo>
                  <a:lnTo>
                    <a:pt x="300" y="570"/>
                  </a:lnTo>
                  <a:lnTo>
                    <a:pt x="303" y="568"/>
                  </a:lnTo>
                  <a:lnTo>
                    <a:pt x="303" y="565"/>
                  </a:lnTo>
                  <a:lnTo>
                    <a:pt x="300" y="563"/>
                  </a:lnTo>
                  <a:lnTo>
                    <a:pt x="300" y="563"/>
                  </a:lnTo>
                  <a:lnTo>
                    <a:pt x="298" y="561"/>
                  </a:lnTo>
                  <a:lnTo>
                    <a:pt x="298" y="561"/>
                  </a:lnTo>
                  <a:lnTo>
                    <a:pt x="298" y="563"/>
                  </a:lnTo>
                  <a:lnTo>
                    <a:pt x="295" y="563"/>
                  </a:lnTo>
                  <a:lnTo>
                    <a:pt x="295" y="565"/>
                  </a:lnTo>
                  <a:lnTo>
                    <a:pt x="295" y="565"/>
                  </a:lnTo>
                  <a:lnTo>
                    <a:pt x="293" y="565"/>
                  </a:lnTo>
                  <a:lnTo>
                    <a:pt x="293" y="565"/>
                  </a:lnTo>
                  <a:lnTo>
                    <a:pt x="293" y="568"/>
                  </a:lnTo>
                  <a:lnTo>
                    <a:pt x="291" y="568"/>
                  </a:lnTo>
                  <a:lnTo>
                    <a:pt x="291" y="570"/>
                  </a:lnTo>
                  <a:lnTo>
                    <a:pt x="291" y="570"/>
                  </a:lnTo>
                  <a:lnTo>
                    <a:pt x="291" y="570"/>
                  </a:lnTo>
                  <a:lnTo>
                    <a:pt x="291" y="573"/>
                  </a:lnTo>
                  <a:lnTo>
                    <a:pt x="293" y="573"/>
                  </a:lnTo>
                  <a:lnTo>
                    <a:pt x="291" y="573"/>
                  </a:lnTo>
                  <a:lnTo>
                    <a:pt x="291" y="573"/>
                  </a:lnTo>
                  <a:lnTo>
                    <a:pt x="291" y="573"/>
                  </a:lnTo>
                  <a:lnTo>
                    <a:pt x="291" y="575"/>
                  </a:lnTo>
                  <a:lnTo>
                    <a:pt x="291" y="575"/>
                  </a:lnTo>
                  <a:lnTo>
                    <a:pt x="291" y="575"/>
                  </a:lnTo>
                  <a:lnTo>
                    <a:pt x="288" y="575"/>
                  </a:lnTo>
                  <a:lnTo>
                    <a:pt x="288" y="575"/>
                  </a:lnTo>
                  <a:lnTo>
                    <a:pt x="288" y="575"/>
                  </a:lnTo>
                  <a:lnTo>
                    <a:pt x="288" y="575"/>
                  </a:lnTo>
                  <a:lnTo>
                    <a:pt x="288" y="575"/>
                  </a:lnTo>
                  <a:lnTo>
                    <a:pt x="288" y="575"/>
                  </a:lnTo>
                  <a:lnTo>
                    <a:pt x="291" y="577"/>
                  </a:lnTo>
                  <a:lnTo>
                    <a:pt x="291" y="577"/>
                  </a:lnTo>
                  <a:lnTo>
                    <a:pt x="291" y="577"/>
                  </a:lnTo>
                  <a:lnTo>
                    <a:pt x="291" y="577"/>
                  </a:lnTo>
                  <a:lnTo>
                    <a:pt x="291" y="577"/>
                  </a:lnTo>
                  <a:lnTo>
                    <a:pt x="291" y="580"/>
                  </a:lnTo>
                  <a:lnTo>
                    <a:pt x="291" y="580"/>
                  </a:lnTo>
                  <a:lnTo>
                    <a:pt x="291" y="580"/>
                  </a:lnTo>
                  <a:lnTo>
                    <a:pt x="291" y="580"/>
                  </a:lnTo>
                  <a:lnTo>
                    <a:pt x="293" y="577"/>
                  </a:lnTo>
                  <a:lnTo>
                    <a:pt x="293" y="577"/>
                  </a:lnTo>
                  <a:lnTo>
                    <a:pt x="293" y="577"/>
                  </a:lnTo>
                  <a:lnTo>
                    <a:pt x="293" y="577"/>
                  </a:lnTo>
                  <a:lnTo>
                    <a:pt x="295" y="577"/>
                  </a:lnTo>
                  <a:lnTo>
                    <a:pt x="295" y="580"/>
                  </a:lnTo>
                  <a:lnTo>
                    <a:pt x="295" y="577"/>
                  </a:lnTo>
                  <a:close/>
                  <a:moveTo>
                    <a:pt x="355" y="625"/>
                  </a:moveTo>
                  <a:lnTo>
                    <a:pt x="355" y="625"/>
                  </a:lnTo>
                  <a:lnTo>
                    <a:pt x="357" y="625"/>
                  </a:lnTo>
                  <a:lnTo>
                    <a:pt x="357" y="625"/>
                  </a:lnTo>
                  <a:lnTo>
                    <a:pt x="359" y="622"/>
                  </a:lnTo>
                  <a:lnTo>
                    <a:pt x="362" y="622"/>
                  </a:lnTo>
                  <a:lnTo>
                    <a:pt x="362" y="622"/>
                  </a:lnTo>
                  <a:lnTo>
                    <a:pt x="362" y="620"/>
                  </a:lnTo>
                  <a:lnTo>
                    <a:pt x="359" y="620"/>
                  </a:lnTo>
                  <a:lnTo>
                    <a:pt x="359" y="620"/>
                  </a:lnTo>
                  <a:lnTo>
                    <a:pt x="357" y="622"/>
                  </a:lnTo>
                  <a:lnTo>
                    <a:pt x="355" y="622"/>
                  </a:lnTo>
                  <a:lnTo>
                    <a:pt x="355" y="622"/>
                  </a:lnTo>
                  <a:lnTo>
                    <a:pt x="355" y="622"/>
                  </a:lnTo>
                  <a:lnTo>
                    <a:pt x="355" y="622"/>
                  </a:lnTo>
                  <a:lnTo>
                    <a:pt x="355" y="622"/>
                  </a:lnTo>
                  <a:lnTo>
                    <a:pt x="355" y="622"/>
                  </a:lnTo>
                  <a:lnTo>
                    <a:pt x="355" y="625"/>
                  </a:lnTo>
                  <a:lnTo>
                    <a:pt x="355" y="625"/>
                  </a:lnTo>
                  <a:close/>
                  <a:moveTo>
                    <a:pt x="376" y="492"/>
                  </a:moveTo>
                  <a:lnTo>
                    <a:pt x="376" y="492"/>
                  </a:lnTo>
                  <a:lnTo>
                    <a:pt x="376" y="492"/>
                  </a:lnTo>
                  <a:lnTo>
                    <a:pt x="376" y="492"/>
                  </a:lnTo>
                  <a:lnTo>
                    <a:pt x="376" y="494"/>
                  </a:lnTo>
                  <a:lnTo>
                    <a:pt x="378" y="492"/>
                  </a:lnTo>
                  <a:lnTo>
                    <a:pt x="378" y="492"/>
                  </a:lnTo>
                  <a:lnTo>
                    <a:pt x="378" y="492"/>
                  </a:lnTo>
                  <a:lnTo>
                    <a:pt x="381" y="492"/>
                  </a:lnTo>
                  <a:lnTo>
                    <a:pt x="381" y="492"/>
                  </a:lnTo>
                  <a:lnTo>
                    <a:pt x="378" y="492"/>
                  </a:lnTo>
                  <a:lnTo>
                    <a:pt x="378" y="492"/>
                  </a:lnTo>
                  <a:lnTo>
                    <a:pt x="376" y="492"/>
                  </a:lnTo>
                  <a:close/>
                  <a:moveTo>
                    <a:pt x="277" y="464"/>
                  </a:moveTo>
                  <a:lnTo>
                    <a:pt x="277" y="464"/>
                  </a:lnTo>
                  <a:lnTo>
                    <a:pt x="277" y="464"/>
                  </a:lnTo>
                  <a:lnTo>
                    <a:pt x="277" y="464"/>
                  </a:lnTo>
                  <a:lnTo>
                    <a:pt x="277" y="464"/>
                  </a:lnTo>
                  <a:lnTo>
                    <a:pt x="277" y="466"/>
                  </a:lnTo>
                  <a:lnTo>
                    <a:pt x="277" y="466"/>
                  </a:lnTo>
                  <a:lnTo>
                    <a:pt x="277" y="466"/>
                  </a:lnTo>
                  <a:lnTo>
                    <a:pt x="277" y="466"/>
                  </a:lnTo>
                  <a:lnTo>
                    <a:pt x="277" y="466"/>
                  </a:lnTo>
                  <a:lnTo>
                    <a:pt x="277" y="466"/>
                  </a:lnTo>
                  <a:lnTo>
                    <a:pt x="277" y="468"/>
                  </a:lnTo>
                  <a:lnTo>
                    <a:pt x="277" y="468"/>
                  </a:lnTo>
                  <a:lnTo>
                    <a:pt x="279" y="471"/>
                  </a:lnTo>
                  <a:lnTo>
                    <a:pt x="279" y="468"/>
                  </a:lnTo>
                  <a:lnTo>
                    <a:pt x="279" y="466"/>
                  </a:lnTo>
                  <a:lnTo>
                    <a:pt x="279" y="464"/>
                  </a:lnTo>
                  <a:lnTo>
                    <a:pt x="279" y="464"/>
                  </a:lnTo>
                  <a:lnTo>
                    <a:pt x="279" y="461"/>
                  </a:lnTo>
                  <a:lnTo>
                    <a:pt x="277" y="464"/>
                  </a:lnTo>
                  <a:close/>
                  <a:moveTo>
                    <a:pt x="345" y="471"/>
                  </a:moveTo>
                  <a:lnTo>
                    <a:pt x="345" y="471"/>
                  </a:lnTo>
                  <a:lnTo>
                    <a:pt x="345" y="471"/>
                  </a:lnTo>
                  <a:lnTo>
                    <a:pt x="343" y="471"/>
                  </a:lnTo>
                  <a:lnTo>
                    <a:pt x="340" y="471"/>
                  </a:lnTo>
                  <a:lnTo>
                    <a:pt x="340" y="471"/>
                  </a:lnTo>
                  <a:lnTo>
                    <a:pt x="338" y="468"/>
                  </a:lnTo>
                  <a:lnTo>
                    <a:pt x="338" y="468"/>
                  </a:lnTo>
                  <a:lnTo>
                    <a:pt x="338" y="468"/>
                  </a:lnTo>
                  <a:lnTo>
                    <a:pt x="336" y="468"/>
                  </a:lnTo>
                  <a:lnTo>
                    <a:pt x="336" y="468"/>
                  </a:lnTo>
                  <a:lnTo>
                    <a:pt x="336" y="468"/>
                  </a:lnTo>
                  <a:lnTo>
                    <a:pt x="336" y="468"/>
                  </a:lnTo>
                  <a:lnTo>
                    <a:pt x="336" y="468"/>
                  </a:lnTo>
                  <a:lnTo>
                    <a:pt x="336" y="468"/>
                  </a:lnTo>
                  <a:lnTo>
                    <a:pt x="336" y="468"/>
                  </a:lnTo>
                  <a:lnTo>
                    <a:pt x="336" y="471"/>
                  </a:lnTo>
                  <a:lnTo>
                    <a:pt x="336" y="471"/>
                  </a:lnTo>
                  <a:lnTo>
                    <a:pt x="336" y="471"/>
                  </a:lnTo>
                  <a:lnTo>
                    <a:pt x="333" y="471"/>
                  </a:lnTo>
                  <a:lnTo>
                    <a:pt x="333" y="471"/>
                  </a:lnTo>
                  <a:lnTo>
                    <a:pt x="333" y="471"/>
                  </a:lnTo>
                  <a:lnTo>
                    <a:pt x="333" y="473"/>
                  </a:lnTo>
                  <a:lnTo>
                    <a:pt x="333" y="471"/>
                  </a:lnTo>
                  <a:lnTo>
                    <a:pt x="333" y="471"/>
                  </a:lnTo>
                  <a:lnTo>
                    <a:pt x="333" y="471"/>
                  </a:lnTo>
                  <a:lnTo>
                    <a:pt x="333" y="468"/>
                  </a:lnTo>
                  <a:lnTo>
                    <a:pt x="333" y="468"/>
                  </a:lnTo>
                  <a:lnTo>
                    <a:pt x="333" y="466"/>
                  </a:lnTo>
                  <a:lnTo>
                    <a:pt x="333" y="466"/>
                  </a:lnTo>
                  <a:lnTo>
                    <a:pt x="333" y="466"/>
                  </a:lnTo>
                  <a:lnTo>
                    <a:pt x="333" y="466"/>
                  </a:lnTo>
                  <a:lnTo>
                    <a:pt x="333" y="466"/>
                  </a:lnTo>
                  <a:lnTo>
                    <a:pt x="333" y="466"/>
                  </a:lnTo>
                  <a:lnTo>
                    <a:pt x="333" y="466"/>
                  </a:lnTo>
                  <a:lnTo>
                    <a:pt x="333" y="466"/>
                  </a:lnTo>
                  <a:lnTo>
                    <a:pt x="333" y="466"/>
                  </a:lnTo>
                  <a:lnTo>
                    <a:pt x="331" y="464"/>
                  </a:lnTo>
                  <a:lnTo>
                    <a:pt x="331" y="464"/>
                  </a:lnTo>
                  <a:lnTo>
                    <a:pt x="329" y="464"/>
                  </a:lnTo>
                  <a:lnTo>
                    <a:pt x="329" y="464"/>
                  </a:lnTo>
                  <a:lnTo>
                    <a:pt x="329" y="464"/>
                  </a:lnTo>
                  <a:lnTo>
                    <a:pt x="329" y="464"/>
                  </a:lnTo>
                  <a:lnTo>
                    <a:pt x="329" y="464"/>
                  </a:lnTo>
                  <a:lnTo>
                    <a:pt x="329" y="471"/>
                  </a:lnTo>
                  <a:lnTo>
                    <a:pt x="329" y="471"/>
                  </a:lnTo>
                  <a:lnTo>
                    <a:pt x="329" y="471"/>
                  </a:lnTo>
                  <a:lnTo>
                    <a:pt x="329" y="471"/>
                  </a:lnTo>
                  <a:lnTo>
                    <a:pt x="331" y="473"/>
                  </a:lnTo>
                  <a:lnTo>
                    <a:pt x="329" y="473"/>
                  </a:lnTo>
                  <a:lnTo>
                    <a:pt x="329" y="478"/>
                  </a:lnTo>
                  <a:lnTo>
                    <a:pt x="329" y="478"/>
                  </a:lnTo>
                  <a:lnTo>
                    <a:pt x="329" y="478"/>
                  </a:lnTo>
                  <a:lnTo>
                    <a:pt x="326" y="480"/>
                  </a:lnTo>
                  <a:lnTo>
                    <a:pt x="326" y="480"/>
                  </a:lnTo>
                  <a:lnTo>
                    <a:pt x="326" y="480"/>
                  </a:lnTo>
                  <a:lnTo>
                    <a:pt x="326" y="483"/>
                  </a:lnTo>
                  <a:lnTo>
                    <a:pt x="326" y="483"/>
                  </a:lnTo>
                  <a:lnTo>
                    <a:pt x="329" y="483"/>
                  </a:lnTo>
                  <a:lnTo>
                    <a:pt x="329" y="483"/>
                  </a:lnTo>
                  <a:lnTo>
                    <a:pt x="331" y="483"/>
                  </a:lnTo>
                  <a:lnTo>
                    <a:pt x="331" y="483"/>
                  </a:lnTo>
                  <a:lnTo>
                    <a:pt x="331" y="485"/>
                  </a:lnTo>
                  <a:lnTo>
                    <a:pt x="331" y="485"/>
                  </a:lnTo>
                  <a:lnTo>
                    <a:pt x="329" y="485"/>
                  </a:lnTo>
                  <a:lnTo>
                    <a:pt x="331" y="485"/>
                  </a:lnTo>
                  <a:lnTo>
                    <a:pt x="331" y="487"/>
                  </a:lnTo>
                  <a:lnTo>
                    <a:pt x="329" y="487"/>
                  </a:lnTo>
                  <a:lnTo>
                    <a:pt x="329" y="487"/>
                  </a:lnTo>
                  <a:lnTo>
                    <a:pt x="329" y="487"/>
                  </a:lnTo>
                  <a:lnTo>
                    <a:pt x="329" y="487"/>
                  </a:lnTo>
                  <a:lnTo>
                    <a:pt x="329" y="490"/>
                  </a:lnTo>
                  <a:lnTo>
                    <a:pt x="326" y="487"/>
                  </a:lnTo>
                  <a:lnTo>
                    <a:pt x="326" y="490"/>
                  </a:lnTo>
                  <a:lnTo>
                    <a:pt x="326" y="492"/>
                  </a:lnTo>
                  <a:lnTo>
                    <a:pt x="326" y="492"/>
                  </a:lnTo>
                  <a:lnTo>
                    <a:pt x="326" y="492"/>
                  </a:lnTo>
                  <a:lnTo>
                    <a:pt x="326" y="492"/>
                  </a:lnTo>
                  <a:lnTo>
                    <a:pt x="326" y="494"/>
                  </a:lnTo>
                  <a:lnTo>
                    <a:pt x="326" y="494"/>
                  </a:lnTo>
                  <a:lnTo>
                    <a:pt x="326" y="494"/>
                  </a:lnTo>
                  <a:lnTo>
                    <a:pt x="326" y="494"/>
                  </a:lnTo>
                  <a:lnTo>
                    <a:pt x="324" y="494"/>
                  </a:lnTo>
                  <a:lnTo>
                    <a:pt x="324" y="497"/>
                  </a:lnTo>
                  <a:lnTo>
                    <a:pt x="324" y="497"/>
                  </a:lnTo>
                  <a:lnTo>
                    <a:pt x="324" y="497"/>
                  </a:lnTo>
                  <a:lnTo>
                    <a:pt x="324" y="499"/>
                  </a:lnTo>
                  <a:lnTo>
                    <a:pt x="324" y="499"/>
                  </a:lnTo>
                  <a:lnTo>
                    <a:pt x="324" y="499"/>
                  </a:lnTo>
                  <a:lnTo>
                    <a:pt x="329" y="494"/>
                  </a:lnTo>
                  <a:lnTo>
                    <a:pt x="333" y="492"/>
                  </a:lnTo>
                  <a:lnTo>
                    <a:pt x="333" y="490"/>
                  </a:lnTo>
                  <a:lnTo>
                    <a:pt x="333" y="490"/>
                  </a:lnTo>
                  <a:lnTo>
                    <a:pt x="333" y="490"/>
                  </a:lnTo>
                  <a:lnTo>
                    <a:pt x="333" y="490"/>
                  </a:lnTo>
                  <a:lnTo>
                    <a:pt x="336" y="490"/>
                  </a:lnTo>
                  <a:lnTo>
                    <a:pt x="336" y="490"/>
                  </a:lnTo>
                  <a:lnTo>
                    <a:pt x="336" y="487"/>
                  </a:lnTo>
                  <a:lnTo>
                    <a:pt x="338" y="485"/>
                  </a:lnTo>
                  <a:lnTo>
                    <a:pt x="338" y="485"/>
                  </a:lnTo>
                  <a:lnTo>
                    <a:pt x="338" y="485"/>
                  </a:lnTo>
                  <a:lnTo>
                    <a:pt x="340" y="485"/>
                  </a:lnTo>
                  <a:lnTo>
                    <a:pt x="340" y="483"/>
                  </a:lnTo>
                  <a:lnTo>
                    <a:pt x="343" y="485"/>
                  </a:lnTo>
                  <a:lnTo>
                    <a:pt x="343" y="485"/>
                  </a:lnTo>
                  <a:lnTo>
                    <a:pt x="343" y="485"/>
                  </a:lnTo>
                  <a:lnTo>
                    <a:pt x="345" y="485"/>
                  </a:lnTo>
                  <a:lnTo>
                    <a:pt x="345" y="487"/>
                  </a:lnTo>
                  <a:lnTo>
                    <a:pt x="347" y="487"/>
                  </a:lnTo>
                  <a:lnTo>
                    <a:pt x="347" y="490"/>
                  </a:lnTo>
                  <a:lnTo>
                    <a:pt x="347" y="492"/>
                  </a:lnTo>
                  <a:lnTo>
                    <a:pt x="347" y="492"/>
                  </a:lnTo>
                  <a:lnTo>
                    <a:pt x="350" y="492"/>
                  </a:lnTo>
                  <a:lnTo>
                    <a:pt x="350" y="492"/>
                  </a:lnTo>
                  <a:lnTo>
                    <a:pt x="350" y="492"/>
                  </a:lnTo>
                  <a:lnTo>
                    <a:pt x="350" y="492"/>
                  </a:lnTo>
                  <a:lnTo>
                    <a:pt x="350" y="492"/>
                  </a:lnTo>
                  <a:lnTo>
                    <a:pt x="352" y="494"/>
                  </a:lnTo>
                  <a:lnTo>
                    <a:pt x="352" y="494"/>
                  </a:lnTo>
                  <a:lnTo>
                    <a:pt x="352" y="494"/>
                  </a:lnTo>
                  <a:lnTo>
                    <a:pt x="352" y="494"/>
                  </a:lnTo>
                  <a:lnTo>
                    <a:pt x="355" y="494"/>
                  </a:lnTo>
                  <a:lnTo>
                    <a:pt x="355" y="494"/>
                  </a:lnTo>
                  <a:lnTo>
                    <a:pt x="355" y="494"/>
                  </a:lnTo>
                  <a:lnTo>
                    <a:pt x="355" y="497"/>
                  </a:lnTo>
                  <a:lnTo>
                    <a:pt x="355" y="497"/>
                  </a:lnTo>
                  <a:lnTo>
                    <a:pt x="352" y="497"/>
                  </a:lnTo>
                  <a:lnTo>
                    <a:pt x="352" y="497"/>
                  </a:lnTo>
                  <a:lnTo>
                    <a:pt x="352" y="497"/>
                  </a:lnTo>
                  <a:lnTo>
                    <a:pt x="355" y="499"/>
                  </a:lnTo>
                  <a:lnTo>
                    <a:pt x="355" y="499"/>
                  </a:lnTo>
                  <a:lnTo>
                    <a:pt x="355" y="499"/>
                  </a:lnTo>
                  <a:lnTo>
                    <a:pt x="357" y="499"/>
                  </a:lnTo>
                  <a:lnTo>
                    <a:pt x="359" y="499"/>
                  </a:lnTo>
                  <a:lnTo>
                    <a:pt x="359" y="499"/>
                  </a:lnTo>
                  <a:lnTo>
                    <a:pt x="359" y="499"/>
                  </a:lnTo>
                  <a:lnTo>
                    <a:pt x="362" y="502"/>
                  </a:lnTo>
                  <a:lnTo>
                    <a:pt x="362" y="502"/>
                  </a:lnTo>
                  <a:lnTo>
                    <a:pt x="364" y="504"/>
                  </a:lnTo>
                  <a:lnTo>
                    <a:pt x="364" y="504"/>
                  </a:lnTo>
                  <a:lnTo>
                    <a:pt x="366" y="504"/>
                  </a:lnTo>
                  <a:lnTo>
                    <a:pt x="369" y="506"/>
                  </a:lnTo>
                  <a:lnTo>
                    <a:pt x="369" y="506"/>
                  </a:lnTo>
                  <a:lnTo>
                    <a:pt x="371" y="509"/>
                  </a:lnTo>
                  <a:lnTo>
                    <a:pt x="371" y="511"/>
                  </a:lnTo>
                  <a:lnTo>
                    <a:pt x="371" y="509"/>
                  </a:lnTo>
                  <a:lnTo>
                    <a:pt x="371" y="509"/>
                  </a:lnTo>
                  <a:lnTo>
                    <a:pt x="371" y="509"/>
                  </a:lnTo>
                  <a:lnTo>
                    <a:pt x="371" y="506"/>
                  </a:lnTo>
                  <a:lnTo>
                    <a:pt x="371" y="506"/>
                  </a:lnTo>
                  <a:lnTo>
                    <a:pt x="371" y="506"/>
                  </a:lnTo>
                  <a:lnTo>
                    <a:pt x="371" y="504"/>
                  </a:lnTo>
                  <a:lnTo>
                    <a:pt x="371" y="502"/>
                  </a:lnTo>
                  <a:lnTo>
                    <a:pt x="371" y="502"/>
                  </a:lnTo>
                  <a:lnTo>
                    <a:pt x="369" y="499"/>
                  </a:lnTo>
                  <a:lnTo>
                    <a:pt x="369" y="497"/>
                  </a:lnTo>
                  <a:lnTo>
                    <a:pt x="369" y="497"/>
                  </a:lnTo>
                  <a:lnTo>
                    <a:pt x="369" y="497"/>
                  </a:lnTo>
                  <a:lnTo>
                    <a:pt x="369" y="497"/>
                  </a:lnTo>
                  <a:lnTo>
                    <a:pt x="369" y="494"/>
                  </a:lnTo>
                  <a:lnTo>
                    <a:pt x="369" y="494"/>
                  </a:lnTo>
                  <a:lnTo>
                    <a:pt x="369" y="494"/>
                  </a:lnTo>
                  <a:lnTo>
                    <a:pt x="369" y="497"/>
                  </a:lnTo>
                  <a:lnTo>
                    <a:pt x="371" y="497"/>
                  </a:lnTo>
                  <a:lnTo>
                    <a:pt x="371" y="497"/>
                  </a:lnTo>
                  <a:lnTo>
                    <a:pt x="369" y="497"/>
                  </a:lnTo>
                  <a:lnTo>
                    <a:pt x="369" y="492"/>
                  </a:lnTo>
                  <a:lnTo>
                    <a:pt x="366" y="492"/>
                  </a:lnTo>
                  <a:lnTo>
                    <a:pt x="366" y="492"/>
                  </a:lnTo>
                  <a:lnTo>
                    <a:pt x="366" y="490"/>
                  </a:lnTo>
                  <a:lnTo>
                    <a:pt x="366" y="490"/>
                  </a:lnTo>
                  <a:lnTo>
                    <a:pt x="366" y="490"/>
                  </a:lnTo>
                  <a:lnTo>
                    <a:pt x="366" y="490"/>
                  </a:lnTo>
                  <a:lnTo>
                    <a:pt x="362" y="485"/>
                  </a:lnTo>
                  <a:lnTo>
                    <a:pt x="362" y="485"/>
                  </a:lnTo>
                  <a:lnTo>
                    <a:pt x="362" y="485"/>
                  </a:lnTo>
                  <a:lnTo>
                    <a:pt x="362" y="485"/>
                  </a:lnTo>
                  <a:lnTo>
                    <a:pt x="362" y="485"/>
                  </a:lnTo>
                  <a:lnTo>
                    <a:pt x="362" y="485"/>
                  </a:lnTo>
                  <a:lnTo>
                    <a:pt x="359" y="485"/>
                  </a:lnTo>
                  <a:lnTo>
                    <a:pt x="359" y="483"/>
                  </a:lnTo>
                  <a:lnTo>
                    <a:pt x="357" y="483"/>
                  </a:lnTo>
                  <a:lnTo>
                    <a:pt x="357" y="483"/>
                  </a:lnTo>
                  <a:lnTo>
                    <a:pt x="357" y="485"/>
                  </a:lnTo>
                  <a:lnTo>
                    <a:pt x="355" y="485"/>
                  </a:lnTo>
                  <a:lnTo>
                    <a:pt x="352" y="478"/>
                  </a:lnTo>
                  <a:lnTo>
                    <a:pt x="352" y="478"/>
                  </a:lnTo>
                  <a:lnTo>
                    <a:pt x="352" y="478"/>
                  </a:lnTo>
                  <a:lnTo>
                    <a:pt x="350" y="478"/>
                  </a:lnTo>
                  <a:lnTo>
                    <a:pt x="350" y="478"/>
                  </a:lnTo>
                  <a:lnTo>
                    <a:pt x="350" y="478"/>
                  </a:lnTo>
                  <a:lnTo>
                    <a:pt x="350" y="478"/>
                  </a:lnTo>
                  <a:lnTo>
                    <a:pt x="350" y="476"/>
                  </a:lnTo>
                  <a:lnTo>
                    <a:pt x="350" y="476"/>
                  </a:lnTo>
                  <a:lnTo>
                    <a:pt x="347" y="476"/>
                  </a:lnTo>
                  <a:lnTo>
                    <a:pt x="345" y="476"/>
                  </a:lnTo>
                  <a:lnTo>
                    <a:pt x="345" y="476"/>
                  </a:lnTo>
                  <a:lnTo>
                    <a:pt x="347" y="476"/>
                  </a:lnTo>
                  <a:lnTo>
                    <a:pt x="347" y="476"/>
                  </a:lnTo>
                  <a:lnTo>
                    <a:pt x="347" y="476"/>
                  </a:lnTo>
                  <a:lnTo>
                    <a:pt x="347" y="476"/>
                  </a:lnTo>
                  <a:lnTo>
                    <a:pt x="347" y="476"/>
                  </a:lnTo>
                  <a:lnTo>
                    <a:pt x="345" y="473"/>
                  </a:lnTo>
                  <a:lnTo>
                    <a:pt x="345" y="473"/>
                  </a:lnTo>
                  <a:lnTo>
                    <a:pt x="345" y="471"/>
                  </a:lnTo>
                  <a:close/>
                  <a:moveTo>
                    <a:pt x="378" y="431"/>
                  </a:moveTo>
                  <a:lnTo>
                    <a:pt x="378" y="431"/>
                  </a:lnTo>
                  <a:lnTo>
                    <a:pt x="378" y="431"/>
                  </a:lnTo>
                  <a:lnTo>
                    <a:pt x="376" y="431"/>
                  </a:lnTo>
                  <a:lnTo>
                    <a:pt x="374" y="431"/>
                  </a:lnTo>
                  <a:lnTo>
                    <a:pt x="374" y="431"/>
                  </a:lnTo>
                  <a:lnTo>
                    <a:pt x="371" y="431"/>
                  </a:lnTo>
                  <a:lnTo>
                    <a:pt x="371" y="431"/>
                  </a:lnTo>
                  <a:lnTo>
                    <a:pt x="371" y="431"/>
                  </a:lnTo>
                  <a:lnTo>
                    <a:pt x="374" y="433"/>
                  </a:lnTo>
                  <a:lnTo>
                    <a:pt x="374" y="433"/>
                  </a:lnTo>
                  <a:lnTo>
                    <a:pt x="376" y="433"/>
                  </a:lnTo>
                  <a:lnTo>
                    <a:pt x="376" y="433"/>
                  </a:lnTo>
                  <a:lnTo>
                    <a:pt x="376" y="433"/>
                  </a:lnTo>
                  <a:lnTo>
                    <a:pt x="378" y="433"/>
                  </a:lnTo>
                  <a:lnTo>
                    <a:pt x="378" y="433"/>
                  </a:lnTo>
                  <a:lnTo>
                    <a:pt x="378" y="431"/>
                  </a:lnTo>
                  <a:close/>
                  <a:moveTo>
                    <a:pt x="269" y="461"/>
                  </a:moveTo>
                  <a:lnTo>
                    <a:pt x="272" y="461"/>
                  </a:lnTo>
                  <a:lnTo>
                    <a:pt x="272" y="461"/>
                  </a:lnTo>
                  <a:lnTo>
                    <a:pt x="272" y="461"/>
                  </a:lnTo>
                  <a:lnTo>
                    <a:pt x="272" y="461"/>
                  </a:lnTo>
                  <a:lnTo>
                    <a:pt x="269" y="459"/>
                  </a:lnTo>
                  <a:lnTo>
                    <a:pt x="269" y="461"/>
                  </a:lnTo>
                  <a:lnTo>
                    <a:pt x="267" y="461"/>
                  </a:lnTo>
                  <a:lnTo>
                    <a:pt x="265" y="464"/>
                  </a:lnTo>
                  <a:lnTo>
                    <a:pt x="262" y="464"/>
                  </a:lnTo>
                  <a:lnTo>
                    <a:pt x="262" y="466"/>
                  </a:lnTo>
                  <a:lnTo>
                    <a:pt x="262" y="468"/>
                  </a:lnTo>
                  <a:lnTo>
                    <a:pt x="262" y="471"/>
                  </a:lnTo>
                  <a:lnTo>
                    <a:pt x="262" y="471"/>
                  </a:lnTo>
                  <a:lnTo>
                    <a:pt x="262" y="473"/>
                  </a:lnTo>
                  <a:lnTo>
                    <a:pt x="260" y="473"/>
                  </a:lnTo>
                  <a:lnTo>
                    <a:pt x="260" y="476"/>
                  </a:lnTo>
                  <a:lnTo>
                    <a:pt x="260" y="478"/>
                  </a:lnTo>
                  <a:lnTo>
                    <a:pt x="260" y="480"/>
                  </a:lnTo>
                  <a:lnTo>
                    <a:pt x="260" y="480"/>
                  </a:lnTo>
                  <a:lnTo>
                    <a:pt x="262" y="483"/>
                  </a:lnTo>
                  <a:lnTo>
                    <a:pt x="262" y="483"/>
                  </a:lnTo>
                  <a:lnTo>
                    <a:pt x="262" y="483"/>
                  </a:lnTo>
                  <a:lnTo>
                    <a:pt x="262" y="483"/>
                  </a:lnTo>
                  <a:lnTo>
                    <a:pt x="262" y="483"/>
                  </a:lnTo>
                  <a:lnTo>
                    <a:pt x="262" y="485"/>
                  </a:lnTo>
                  <a:lnTo>
                    <a:pt x="262" y="485"/>
                  </a:lnTo>
                  <a:lnTo>
                    <a:pt x="262" y="485"/>
                  </a:lnTo>
                  <a:lnTo>
                    <a:pt x="262" y="483"/>
                  </a:lnTo>
                  <a:lnTo>
                    <a:pt x="260" y="485"/>
                  </a:lnTo>
                  <a:lnTo>
                    <a:pt x="262" y="487"/>
                  </a:lnTo>
                  <a:lnTo>
                    <a:pt x="262" y="487"/>
                  </a:lnTo>
                  <a:lnTo>
                    <a:pt x="262" y="487"/>
                  </a:lnTo>
                  <a:lnTo>
                    <a:pt x="262" y="487"/>
                  </a:lnTo>
                  <a:lnTo>
                    <a:pt x="265" y="490"/>
                  </a:lnTo>
                  <a:lnTo>
                    <a:pt x="265" y="490"/>
                  </a:lnTo>
                  <a:lnTo>
                    <a:pt x="265" y="487"/>
                  </a:lnTo>
                  <a:lnTo>
                    <a:pt x="265" y="487"/>
                  </a:lnTo>
                  <a:lnTo>
                    <a:pt x="265" y="485"/>
                  </a:lnTo>
                  <a:lnTo>
                    <a:pt x="265" y="485"/>
                  </a:lnTo>
                  <a:lnTo>
                    <a:pt x="267" y="485"/>
                  </a:lnTo>
                  <a:lnTo>
                    <a:pt x="267" y="485"/>
                  </a:lnTo>
                  <a:lnTo>
                    <a:pt x="265" y="485"/>
                  </a:lnTo>
                  <a:lnTo>
                    <a:pt x="265" y="485"/>
                  </a:lnTo>
                  <a:lnTo>
                    <a:pt x="265" y="483"/>
                  </a:lnTo>
                  <a:lnTo>
                    <a:pt x="265" y="483"/>
                  </a:lnTo>
                  <a:lnTo>
                    <a:pt x="267" y="478"/>
                  </a:lnTo>
                  <a:lnTo>
                    <a:pt x="269" y="476"/>
                  </a:lnTo>
                  <a:lnTo>
                    <a:pt x="269" y="471"/>
                  </a:lnTo>
                  <a:lnTo>
                    <a:pt x="269" y="466"/>
                  </a:lnTo>
                  <a:lnTo>
                    <a:pt x="269" y="466"/>
                  </a:lnTo>
                  <a:lnTo>
                    <a:pt x="269" y="464"/>
                  </a:lnTo>
                  <a:lnTo>
                    <a:pt x="269" y="461"/>
                  </a:lnTo>
                  <a:lnTo>
                    <a:pt x="269" y="461"/>
                  </a:lnTo>
                  <a:close/>
                  <a:moveTo>
                    <a:pt x="352" y="461"/>
                  </a:moveTo>
                  <a:lnTo>
                    <a:pt x="352" y="461"/>
                  </a:lnTo>
                  <a:lnTo>
                    <a:pt x="352" y="461"/>
                  </a:lnTo>
                  <a:lnTo>
                    <a:pt x="350" y="461"/>
                  </a:lnTo>
                  <a:lnTo>
                    <a:pt x="347" y="459"/>
                  </a:lnTo>
                  <a:lnTo>
                    <a:pt x="347" y="459"/>
                  </a:lnTo>
                  <a:lnTo>
                    <a:pt x="347" y="459"/>
                  </a:lnTo>
                  <a:lnTo>
                    <a:pt x="347" y="459"/>
                  </a:lnTo>
                  <a:lnTo>
                    <a:pt x="347" y="461"/>
                  </a:lnTo>
                  <a:lnTo>
                    <a:pt x="347" y="461"/>
                  </a:lnTo>
                  <a:lnTo>
                    <a:pt x="345" y="461"/>
                  </a:lnTo>
                  <a:lnTo>
                    <a:pt x="345" y="461"/>
                  </a:lnTo>
                  <a:lnTo>
                    <a:pt x="345" y="461"/>
                  </a:lnTo>
                  <a:lnTo>
                    <a:pt x="345" y="461"/>
                  </a:lnTo>
                  <a:lnTo>
                    <a:pt x="355" y="473"/>
                  </a:lnTo>
                  <a:lnTo>
                    <a:pt x="355" y="476"/>
                  </a:lnTo>
                  <a:lnTo>
                    <a:pt x="355" y="476"/>
                  </a:lnTo>
                  <a:lnTo>
                    <a:pt x="355" y="476"/>
                  </a:lnTo>
                  <a:lnTo>
                    <a:pt x="357" y="478"/>
                  </a:lnTo>
                  <a:lnTo>
                    <a:pt x="357" y="478"/>
                  </a:lnTo>
                  <a:lnTo>
                    <a:pt x="357" y="478"/>
                  </a:lnTo>
                  <a:lnTo>
                    <a:pt x="357" y="478"/>
                  </a:lnTo>
                  <a:lnTo>
                    <a:pt x="357" y="476"/>
                  </a:lnTo>
                  <a:lnTo>
                    <a:pt x="357" y="476"/>
                  </a:lnTo>
                  <a:lnTo>
                    <a:pt x="357" y="473"/>
                  </a:lnTo>
                  <a:lnTo>
                    <a:pt x="357" y="473"/>
                  </a:lnTo>
                  <a:lnTo>
                    <a:pt x="357" y="473"/>
                  </a:lnTo>
                  <a:lnTo>
                    <a:pt x="357" y="473"/>
                  </a:lnTo>
                  <a:lnTo>
                    <a:pt x="357" y="471"/>
                  </a:lnTo>
                  <a:lnTo>
                    <a:pt x="355" y="468"/>
                  </a:lnTo>
                  <a:lnTo>
                    <a:pt x="355" y="468"/>
                  </a:lnTo>
                  <a:lnTo>
                    <a:pt x="355" y="466"/>
                  </a:lnTo>
                  <a:lnTo>
                    <a:pt x="355" y="466"/>
                  </a:lnTo>
                  <a:lnTo>
                    <a:pt x="355" y="464"/>
                  </a:lnTo>
                  <a:lnTo>
                    <a:pt x="355" y="464"/>
                  </a:lnTo>
                  <a:lnTo>
                    <a:pt x="355" y="464"/>
                  </a:lnTo>
                  <a:lnTo>
                    <a:pt x="352" y="464"/>
                  </a:lnTo>
                  <a:lnTo>
                    <a:pt x="352" y="464"/>
                  </a:lnTo>
                  <a:lnTo>
                    <a:pt x="352" y="464"/>
                  </a:lnTo>
                  <a:lnTo>
                    <a:pt x="352" y="464"/>
                  </a:lnTo>
                  <a:lnTo>
                    <a:pt x="352" y="461"/>
                  </a:lnTo>
                  <a:close/>
                  <a:moveTo>
                    <a:pt x="286" y="473"/>
                  </a:moveTo>
                  <a:lnTo>
                    <a:pt x="288" y="476"/>
                  </a:lnTo>
                  <a:lnTo>
                    <a:pt x="288" y="476"/>
                  </a:lnTo>
                  <a:lnTo>
                    <a:pt x="291" y="476"/>
                  </a:lnTo>
                  <a:lnTo>
                    <a:pt x="291" y="476"/>
                  </a:lnTo>
                  <a:lnTo>
                    <a:pt x="293" y="478"/>
                  </a:lnTo>
                  <a:lnTo>
                    <a:pt x="293" y="478"/>
                  </a:lnTo>
                  <a:lnTo>
                    <a:pt x="293" y="480"/>
                  </a:lnTo>
                  <a:lnTo>
                    <a:pt x="293" y="480"/>
                  </a:lnTo>
                  <a:lnTo>
                    <a:pt x="295" y="480"/>
                  </a:lnTo>
                  <a:lnTo>
                    <a:pt x="295" y="480"/>
                  </a:lnTo>
                  <a:lnTo>
                    <a:pt x="295" y="480"/>
                  </a:lnTo>
                  <a:lnTo>
                    <a:pt x="298" y="480"/>
                  </a:lnTo>
                  <a:lnTo>
                    <a:pt x="298" y="480"/>
                  </a:lnTo>
                  <a:lnTo>
                    <a:pt x="298" y="478"/>
                  </a:lnTo>
                  <a:lnTo>
                    <a:pt x="300" y="476"/>
                  </a:lnTo>
                  <a:lnTo>
                    <a:pt x="300" y="473"/>
                  </a:lnTo>
                  <a:lnTo>
                    <a:pt x="298" y="473"/>
                  </a:lnTo>
                  <a:lnTo>
                    <a:pt x="298" y="473"/>
                  </a:lnTo>
                  <a:lnTo>
                    <a:pt x="298" y="471"/>
                  </a:lnTo>
                  <a:lnTo>
                    <a:pt x="298" y="471"/>
                  </a:lnTo>
                  <a:lnTo>
                    <a:pt x="298" y="471"/>
                  </a:lnTo>
                  <a:lnTo>
                    <a:pt x="295" y="468"/>
                  </a:lnTo>
                  <a:lnTo>
                    <a:pt x="293" y="468"/>
                  </a:lnTo>
                  <a:lnTo>
                    <a:pt x="288" y="468"/>
                  </a:lnTo>
                  <a:lnTo>
                    <a:pt x="286" y="471"/>
                  </a:lnTo>
                  <a:lnTo>
                    <a:pt x="286" y="471"/>
                  </a:lnTo>
                  <a:lnTo>
                    <a:pt x="286" y="473"/>
                  </a:lnTo>
                  <a:lnTo>
                    <a:pt x="286" y="473"/>
                  </a:lnTo>
                  <a:lnTo>
                    <a:pt x="286" y="473"/>
                  </a:lnTo>
                  <a:close/>
                  <a:moveTo>
                    <a:pt x="262" y="570"/>
                  </a:moveTo>
                  <a:lnTo>
                    <a:pt x="260" y="575"/>
                  </a:lnTo>
                  <a:lnTo>
                    <a:pt x="260" y="577"/>
                  </a:lnTo>
                  <a:lnTo>
                    <a:pt x="260" y="577"/>
                  </a:lnTo>
                  <a:lnTo>
                    <a:pt x="262" y="580"/>
                  </a:lnTo>
                  <a:lnTo>
                    <a:pt x="265" y="577"/>
                  </a:lnTo>
                  <a:lnTo>
                    <a:pt x="265" y="577"/>
                  </a:lnTo>
                  <a:lnTo>
                    <a:pt x="265" y="577"/>
                  </a:lnTo>
                  <a:lnTo>
                    <a:pt x="269" y="570"/>
                  </a:lnTo>
                  <a:lnTo>
                    <a:pt x="269" y="570"/>
                  </a:lnTo>
                  <a:lnTo>
                    <a:pt x="269" y="570"/>
                  </a:lnTo>
                  <a:lnTo>
                    <a:pt x="272" y="570"/>
                  </a:lnTo>
                  <a:lnTo>
                    <a:pt x="272" y="570"/>
                  </a:lnTo>
                  <a:lnTo>
                    <a:pt x="272" y="570"/>
                  </a:lnTo>
                  <a:lnTo>
                    <a:pt x="274" y="568"/>
                  </a:lnTo>
                  <a:lnTo>
                    <a:pt x="274" y="568"/>
                  </a:lnTo>
                  <a:lnTo>
                    <a:pt x="277" y="568"/>
                  </a:lnTo>
                  <a:lnTo>
                    <a:pt x="277" y="568"/>
                  </a:lnTo>
                  <a:lnTo>
                    <a:pt x="277" y="568"/>
                  </a:lnTo>
                  <a:lnTo>
                    <a:pt x="277" y="568"/>
                  </a:lnTo>
                  <a:lnTo>
                    <a:pt x="279" y="568"/>
                  </a:lnTo>
                  <a:lnTo>
                    <a:pt x="279" y="565"/>
                  </a:lnTo>
                  <a:lnTo>
                    <a:pt x="279" y="565"/>
                  </a:lnTo>
                  <a:lnTo>
                    <a:pt x="281" y="565"/>
                  </a:lnTo>
                  <a:lnTo>
                    <a:pt x="281" y="565"/>
                  </a:lnTo>
                  <a:lnTo>
                    <a:pt x="281" y="565"/>
                  </a:lnTo>
                  <a:lnTo>
                    <a:pt x="281" y="565"/>
                  </a:lnTo>
                  <a:lnTo>
                    <a:pt x="286" y="565"/>
                  </a:lnTo>
                  <a:lnTo>
                    <a:pt x="291" y="565"/>
                  </a:lnTo>
                  <a:lnTo>
                    <a:pt x="293" y="565"/>
                  </a:lnTo>
                  <a:lnTo>
                    <a:pt x="295" y="563"/>
                  </a:lnTo>
                  <a:lnTo>
                    <a:pt x="295" y="563"/>
                  </a:lnTo>
                  <a:lnTo>
                    <a:pt x="295" y="563"/>
                  </a:lnTo>
                  <a:lnTo>
                    <a:pt x="295" y="563"/>
                  </a:lnTo>
                  <a:lnTo>
                    <a:pt x="295" y="563"/>
                  </a:lnTo>
                  <a:lnTo>
                    <a:pt x="295" y="561"/>
                  </a:lnTo>
                  <a:lnTo>
                    <a:pt x="295" y="561"/>
                  </a:lnTo>
                  <a:lnTo>
                    <a:pt x="295" y="561"/>
                  </a:lnTo>
                  <a:lnTo>
                    <a:pt x="298" y="561"/>
                  </a:lnTo>
                  <a:lnTo>
                    <a:pt x="298" y="561"/>
                  </a:lnTo>
                  <a:lnTo>
                    <a:pt x="298" y="561"/>
                  </a:lnTo>
                  <a:lnTo>
                    <a:pt x="300" y="558"/>
                  </a:lnTo>
                  <a:lnTo>
                    <a:pt x="300" y="558"/>
                  </a:lnTo>
                  <a:lnTo>
                    <a:pt x="300" y="558"/>
                  </a:lnTo>
                  <a:lnTo>
                    <a:pt x="300" y="558"/>
                  </a:lnTo>
                  <a:lnTo>
                    <a:pt x="300" y="561"/>
                  </a:lnTo>
                  <a:lnTo>
                    <a:pt x="303" y="558"/>
                  </a:lnTo>
                  <a:lnTo>
                    <a:pt x="303" y="558"/>
                  </a:lnTo>
                  <a:lnTo>
                    <a:pt x="305" y="556"/>
                  </a:lnTo>
                  <a:lnTo>
                    <a:pt x="305" y="556"/>
                  </a:lnTo>
                  <a:lnTo>
                    <a:pt x="305" y="554"/>
                  </a:lnTo>
                  <a:lnTo>
                    <a:pt x="305" y="551"/>
                  </a:lnTo>
                  <a:lnTo>
                    <a:pt x="305" y="551"/>
                  </a:lnTo>
                  <a:lnTo>
                    <a:pt x="305" y="549"/>
                  </a:lnTo>
                  <a:lnTo>
                    <a:pt x="305" y="549"/>
                  </a:lnTo>
                  <a:lnTo>
                    <a:pt x="307" y="547"/>
                  </a:lnTo>
                  <a:lnTo>
                    <a:pt x="307" y="547"/>
                  </a:lnTo>
                  <a:lnTo>
                    <a:pt x="307" y="547"/>
                  </a:lnTo>
                  <a:lnTo>
                    <a:pt x="310" y="547"/>
                  </a:lnTo>
                  <a:lnTo>
                    <a:pt x="310" y="547"/>
                  </a:lnTo>
                  <a:lnTo>
                    <a:pt x="310" y="547"/>
                  </a:lnTo>
                  <a:lnTo>
                    <a:pt x="310" y="547"/>
                  </a:lnTo>
                  <a:lnTo>
                    <a:pt x="312" y="547"/>
                  </a:lnTo>
                  <a:lnTo>
                    <a:pt x="312" y="547"/>
                  </a:lnTo>
                  <a:lnTo>
                    <a:pt x="312" y="547"/>
                  </a:lnTo>
                  <a:lnTo>
                    <a:pt x="312" y="547"/>
                  </a:lnTo>
                  <a:lnTo>
                    <a:pt x="312" y="544"/>
                  </a:lnTo>
                  <a:lnTo>
                    <a:pt x="312" y="544"/>
                  </a:lnTo>
                  <a:lnTo>
                    <a:pt x="312" y="547"/>
                  </a:lnTo>
                  <a:lnTo>
                    <a:pt x="312" y="547"/>
                  </a:lnTo>
                  <a:lnTo>
                    <a:pt x="312" y="547"/>
                  </a:lnTo>
                  <a:lnTo>
                    <a:pt x="314" y="547"/>
                  </a:lnTo>
                  <a:lnTo>
                    <a:pt x="314" y="547"/>
                  </a:lnTo>
                  <a:lnTo>
                    <a:pt x="314" y="544"/>
                  </a:lnTo>
                  <a:lnTo>
                    <a:pt x="314" y="544"/>
                  </a:lnTo>
                  <a:lnTo>
                    <a:pt x="317" y="544"/>
                  </a:lnTo>
                  <a:lnTo>
                    <a:pt x="317" y="542"/>
                  </a:lnTo>
                  <a:lnTo>
                    <a:pt x="317" y="539"/>
                  </a:lnTo>
                  <a:lnTo>
                    <a:pt x="319" y="539"/>
                  </a:lnTo>
                  <a:lnTo>
                    <a:pt x="319" y="539"/>
                  </a:lnTo>
                  <a:lnTo>
                    <a:pt x="321" y="539"/>
                  </a:lnTo>
                  <a:lnTo>
                    <a:pt x="321" y="539"/>
                  </a:lnTo>
                  <a:lnTo>
                    <a:pt x="321" y="539"/>
                  </a:lnTo>
                  <a:lnTo>
                    <a:pt x="321" y="537"/>
                  </a:lnTo>
                  <a:lnTo>
                    <a:pt x="321" y="537"/>
                  </a:lnTo>
                  <a:lnTo>
                    <a:pt x="321" y="537"/>
                  </a:lnTo>
                  <a:lnTo>
                    <a:pt x="321" y="537"/>
                  </a:lnTo>
                  <a:lnTo>
                    <a:pt x="321" y="537"/>
                  </a:lnTo>
                  <a:lnTo>
                    <a:pt x="321" y="535"/>
                  </a:lnTo>
                  <a:lnTo>
                    <a:pt x="321" y="532"/>
                  </a:lnTo>
                  <a:lnTo>
                    <a:pt x="321" y="532"/>
                  </a:lnTo>
                  <a:lnTo>
                    <a:pt x="321" y="532"/>
                  </a:lnTo>
                  <a:lnTo>
                    <a:pt x="321" y="530"/>
                  </a:lnTo>
                  <a:lnTo>
                    <a:pt x="321" y="530"/>
                  </a:lnTo>
                  <a:lnTo>
                    <a:pt x="321" y="530"/>
                  </a:lnTo>
                  <a:lnTo>
                    <a:pt x="321" y="530"/>
                  </a:lnTo>
                  <a:lnTo>
                    <a:pt x="321" y="530"/>
                  </a:lnTo>
                  <a:lnTo>
                    <a:pt x="324" y="530"/>
                  </a:lnTo>
                  <a:lnTo>
                    <a:pt x="324" y="530"/>
                  </a:lnTo>
                  <a:lnTo>
                    <a:pt x="324" y="530"/>
                  </a:lnTo>
                  <a:lnTo>
                    <a:pt x="324" y="528"/>
                  </a:lnTo>
                  <a:lnTo>
                    <a:pt x="324" y="528"/>
                  </a:lnTo>
                  <a:lnTo>
                    <a:pt x="324" y="525"/>
                  </a:lnTo>
                  <a:lnTo>
                    <a:pt x="324" y="525"/>
                  </a:lnTo>
                  <a:lnTo>
                    <a:pt x="324" y="525"/>
                  </a:lnTo>
                  <a:lnTo>
                    <a:pt x="324" y="523"/>
                  </a:lnTo>
                  <a:lnTo>
                    <a:pt x="324" y="523"/>
                  </a:lnTo>
                  <a:lnTo>
                    <a:pt x="324" y="523"/>
                  </a:lnTo>
                  <a:lnTo>
                    <a:pt x="324" y="523"/>
                  </a:lnTo>
                  <a:lnTo>
                    <a:pt x="324" y="523"/>
                  </a:lnTo>
                  <a:lnTo>
                    <a:pt x="324" y="523"/>
                  </a:lnTo>
                  <a:lnTo>
                    <a:pt x="321" y="523"/>
                  </a:lnTo>
                  <a:lnTo>
                    <a:pt x="321" y="523"/>
                  </a:lnTo>
                  <a:lnTo>
                    <a:pt x="321" y="521"/>
                  </a:lnTo>
                  <a:lnTo>
                    <a:pt x="321" y="521"/>
                  </a:lnTo>
                  <a:lnTo>
                    <a:pt x="324" y="521"/>
                  </a:lnTo>
                  <a:lnTo>
                    <a:pt x="324" y="521"/>
                  </a:lnTo>
                  <a:lnTo>
                    <a:pt x="324" y="521"/>
                  </a:lnTo>
                  <a:lnTo>
                    <a:pt x="324" y="521"/>
                  </a:lnTo>
                  <a:lnTo>
                    <a:pt x="324" y="516"/>
                  </a:lnTo>
                  <a:lnTo>
                    <a:pt x="324" y="516"/>
                  </a:lnTo>
                  <a:lnTo>
                    <a:pt x="324" y="518"/>
                  </a:lnTo>
                  <a:lnTo>
                    <a:pt x="321" y="521"/>
                  </a:lnTo>
                  <a:lnTo>
                    <a:pt x="319" y="521"/>
                  </a:lnTo>
                  <a:lnTo>
                    <a:pt x="317" y="521"/>
                  </a:lnTo>
                  <a:lnTo>
                    <a:pt x="317" y="523"/>
                  </a:lnTo>
                  <a:lnTo>
                    <a:pt x="314" y="523"/>
                  </a:lnTo>
                  <a:lnTo>
                    <a:pt x="312" y="523"/>
                  </a:lnTo>
                  <a:lnTo>
                    <a:pt x="312" y="525"/>
                  </a:lnTo>
                  <a:lnTo>
                    <a:pt x="310" y="525"/>
                  </a:lnTo>
                  <a:lnTo>
                    <a:pt x="310" y="525"/>
                  </a:lnTo>
                  <a:lnTo>
                    <a:pt x="310" y="523"/>
                  </a:lnTo>
                  <a:lnTo>
                    <a:pt x="310" y="523"/>
                  </a:lnTo>
                  <a:lnTo>
                    <a:pt x="312" y="521"/>
                  </a:lnTo>
                  <a:lnTo>
                    <a:pt x="310" y="521"/>
                  </a:lnTo>
                  <a:lnTo>
                    <a:pt x="310" y="521"/>
                  </a:lnTo>
                  <a:lnTo>
                    <a:pt x="310" y="521"/>
                  </a:lnTo>
                  <a:lnTo>
                    <a:pt x="310" y="518"/>
                  </a:lnTo>
                  <a:lnTo>
                    <a:pt x="307" y="518"/>
                  </a:lnTo>
                  <a:lnTo>
                    <a:pt x="307" y="518"/>
                  </a:lnTo>
                  <a:lnTo>
                    <a:pt x="307" y="516"/>
                  </a:lnTo>
                  <a:lnTo>
                    <a:pt x="305" y="516"/>
                  </a:lnTo>
                  <a:lnTo>
                    <a:pt x="303" y="516"/>
                  </a:lnTo>
                  <a:lnTo>
                    <a:pt x="300" y="516"/>
                  </a:lnTo>
                  <a:lnTo>
                    <a:pt x="300" y="516"/>
                  </a:lnTo>
                  <a:lnTo>
                    <a:pt x="300" y="516"/>
                  </a:lnTo>
                  <a:lnTo>
                    <a:pt x="303" y="516"/>
                  </a:lnTo>
                  <a:lnTo>
                    <a:pt x="303" y="518"/>
                  </a:lnTo>
                  <a:lnTo>
                    <a:pt x="300" y="518"/>
                  </a:lnTo>
                  <a:lnTo>
                    <a:pt x="300" y="518"/>
                  </a:lnTo>
                  <a:lnTo>
                    <a:pt x="300" y="518"/>
                  </a:lnTo>
                  <a:lnTo>
                    <a:pt x="300" y="518"/>
                  </a:lnTo>
                  <a:lnTo>
                    <a:pt x="300" y="521"/>
                  </a:lnTo>
                  <a:lnTo>
                    <a:pt x="300" y="521"/>
                  </a:lnTo>
                  <a:lnTo>
                    <a:pt x="300" y="521"/>
                  </a:lnTo>
                  <a:lnTo>
                    <a:pt x="298" y="518"/>
                  </a:lnTo>
                  <a:lnTo>
                    <a:pt x="298" y="518"/>
                  </a:lnTo>
                  <a:lnTo>
                    <a:pt x="298" y="518"/>
                  </a:lnTo>
                  <a:lnTo>
                    <a:pt x="298" y="518"/>
                  </a:lnTo>
                  <a:lnTo>
                    <a:pt x="298" y="521"/>
                  </a:lnTo>
                  <a:lnTo>
                    <a:pt x="298" y="521"/>
                  </a:lnTo>
                  <a:lnTo>
                    <a:pt x="298" y="521"/>
                  </a:lnTo>
                  <a:lnTo>
                    <a:pt x="298" y="521"/>
                  </a:lnTo>
                  <a:lnTo>
                    <a:pt x="295" y="521"/>
                  </a:lnTo>
                  <a:lnTo>
                    <a:pt x="295" y="521"/>
                  </a:lnTo>
                  <a:lnTo>
                    <a:pt x="295" y="521"/>
                  </a:lnTo>
                  <a:lnTo>
                    <a:pt x="295" y="521"/>
                  </a:lnTo>
                  <a:lnTo>
                    <a:pt x="293" y="521"/>
                  </a:lnTo>
                  <a:lnTo>
                    <a:pt x="293" y="518"/>
                  </a:lnTo>
                  <a:lnTo>
                    <a:pt x="293" y="518"/>
                  </a:lnTo>
                  <a:lnTo>
                    <a:pt x="293" y="518"/>
                  </a:lnTo>
                  <a:lnTo>
                    <a:pt x="291" y="516"/>
                  </a:lnTo>
                  <a:lnTo>
                    <a:pt x="288" y="513"/>
                  </a:lnTo>
                  <a:lnTo>
                    <a:pt x="286" y="513"/>
                  </a:lnTo>
                  <a:lnTo>
                    <a:pt x="286" y="513"/>
                  </a:lnTo>
                  <a:lnTo>
                    <a:pt x="286" y="513"/>
                  </a:lnTo>
                  <a:lnTo>
                    <a:pt x="284" y="511"/>
                  </a:lnTo>
                  <a:lnTo>
                    <a:pt x="284" y="509"/>
                  </a:lnTo>
                  <a:lnTo>
                    <a:pt x="281" y="509"/>
                  </a:lnTo>
                  <a:lnTo>
                    <a:pt x="279" y="509"/>
                  </a:lnTo>
                  <a:lnTo>
                    <a:pt x="279" y="509"/>
                  </a:lnTo>
                  <a:lnTo>
                    <a:pt x="277" y="506"/>
                  </a:lnTo>
                  <a:lnTo>
                    <a:pt x="274" y="506"/>
                  </a:lnTo>
                  <a:lnTo>
                    <a:pt x="269" y="504"/>
                  </a:lnTo>
                  <a:lnTo>
                    <a:pt x="267" y="504"/>
                  </a:lnTo>
                  <a:lnTo>
                    <a:pt x="267" y="504"/>
                  </a:lnTo>
                  <a:lnTo>
                    <a:pt x="267" y="502"/>
                  </a:lnTo>
                  <a:lnTo>
                    <a:pt x="265" y="502"/>
                  </a:lnTo>
                  <a:lnTo>
                    <a:pt x="265" y="502"/>
                  </a:lnTo>
                  <a:lnTo>
                    <a:pt x="262" y="499"/>
                  </a:lnTo>
                  <a:lnTo>
                    <a:pt x="262" y="499"/>
                  </a:lnTo>
                  <a:lnTo>
                    <a:pt x="262" y="499"/>
                  </a:lnTo>
                  <a:lnTo>
                    <a:pt x="262" y="499"/>
                  </a:lnTo>
                  <a:lnTo>
                    <a:pt x="262" y="499"/>
                  </a:lnTo>
                  <a:lnTo>
                    <a:pt x="260" y="499"/>
                  </a:lnTo>
                  <a:lnTo>
                    <a:pt x="260" y="499"/>
                  </a:lnTo>
                  <a:lnTo>
                    <a:pt x="260" y="499"/>
                  </a:lnTo>
                  <a:lnTo>
                    <a:pt x="260" y="499"/>
                  </a:lnTo>
                  <a:lnTo>
                    <a:pt x="260" y="502"/>
                  </a:lnTo>
                  <a:lnTo>
                    <a:pt x="260" y="502"/>
                  </a:lnTo>
                  <a:lnTo>
                    <a:pt x="258" y="502"/>
                  </a:lnTo>
                  <a:lnTo>
                    <a:pt x="258" y="502"/>
                  </a:lnTo>
                  <a:lnTo>
                    <a:pt x="258" y="502"/>
                  </a:lnTo>
                  <a:lnTo>
                    <a:pt x="258" y="502"/>
                  </a:lnTo>
                  <a:lnTo>
                    <a:pt x="258" y="504"/>
                  </a:lnTo>
                  <a:lnTo>
                    <a:pt x="258" y="504"/>
                  </a:lnTo>
                  <a:lnTo>
                    <a:pt x="258" y="504"/>
                  </a:lnTo>
                  <a:lnTo>
                    <a:pt x="258" y="506"/>
                  </a:lnTo>
                  <a:lnTo>
                    <a:pt x="258" y="506"/>
                  </a:lnTo>
                  <a:lnTo>
                    <a:pt x="255" y="506"/>
                  </a:lnTo>
                  <a:lnTo>
                    <a:pt x="255" y="506"/>
                  </a:lnTo>
                  <a:lnTo>
                    <a:pt x="255" y="509"/>
                  </a:lnTo>
                  <a:lnTo>
                    <a:pt x="255" y="509"/>
                  </a:lnTo>
                  <a:lnTo>
                    <a:pt x="255" y="509"/>
                  </a:lnTo>
                  <a:lnTo>
                    <a:pt x="258" y="509"/>
                  </a:lnTo>
                  <a:lnTo>
                    <a:pt x="260" y="509"/>
                  </a:lnTo>
                  <a:lnTo>
                    <a:pt x="260" y="509"/>
                  </a:lnTo>
                  <a:lnTo>
                    <a:pt x="260" y="509"/>
                  </a:lnTo>
                  <a:lnTo>
                    <a:pt x="262" y="509"/>
                  </a:lnTo>
                  <a:lnTo>
                    <a:pt x="265" y="509"/>
                  </a:lnTo>
                  <a:lnTo>
                    <a:pt x="267" y="509"/>
                  </a:lnTo>
                  <a:lnTo>
                    <a:pt x="267" y="511"/>
                  </a:lnTo>
                  <a:lnTo>
                    <a:pt x="269" y="511"/>
                  </a:lnTo>
                  <a:lnTo>
                    <a:pt x="269" y="513"/>
                  </a:lnTo>
                  <a:lnTo>
                    <a:pt x="267" y="523"/>
                  </a:lnTo>
                  <a:lnTo>
                    <a:pt x="267" y="523"/>
                  </a:lnTo>
                  <a:lnTo>
                    <a:pt x="267" y="523"/>
                  </a:lnTo>
                  <a:lnTo>
                    <a:pt x="267" y="523"/>
                  </a:lnTo>
                  <a:lnTo>
                    <a:pt x="267" y="530"/>
                  </a:lnTo>
                  <a:lnTo>
                    <a:pt x="267" y="530"/>
                  </a:lnTo>
                  <a:lnTo>
                    <a:pt x="265" y="532"/>
                  </a:lnTo>
                  <a:lnTo>
                    <a:pt x="265" y="532"/>
                  </a:lnTo>
                  <a:lnTo>
                    <a:pt x="265" y="535"/>
                  </a:lnTo>
                  <a:lnTo>
                    <a:pt x="265" y="535"/>
                  </a:lnTo>
                  <a:lnTo>
                    <a:pt x="267" y="537"/>
                  </a:lnTo>
                  <a:lnTo>
                    <a:pt x="267" y="544"/>
                  </a:lnTo>
                  <a:lnTo>
                    <a:pt x="265" y="547"/>
                  </a:lnTo>
                  <a:lnTo>
                    <a:pt x="262" y="554"/>
                  </a:lnTo>
                  <a:lnTo>
                    <a:pt x="260" y="556"/>
                  </a:lnTo>
                  <a:lnTo>
                    <a:pt x="260" y="558"/>
                  </a:lnTo>
                  <a:lnTo>
                    <a:pt x="260" y="558"/>
                  </a:lnTo>
                  <a:lnTo>
                    <a:pt x="260" y="561"/>
                  </a:lnTo>
                  <a:lnTo>
                    <a:pt x="260" y="561"/>
                  </a:lnTo>
                  <a:lnTo>
                    <a:pt x="262" y="563"/>
                  </a:lnTo>
                  <a:lnTo>
                    <a:pt x="262" y="563"/>
                  </a:lnTo>
                  <a:lnTo>
                    <a:pt x="262" y="568"/>
                  </a:lnTo>
                  <a:lnTo>
                    <a:pt x="262" y="568"/>
                  </a:lnTo>
                  <a:lnTo>
                    <a:pt x="262" y="570"/>
                  </a:lnTo>
                  <a:close/>
                  <a:moveTo>
                    <a:pt x="225" y="620"/>
                  </a:moveTo>
                  <a:lnTo>
                    <a:pt x="225" y="620"/>
                  </a:lnTo>
                  <a:lnTo>
                    <a:pt x="225" y="620"/>
                  </a:lnTo>
                  <a:lnTo>
                    <a:pt x="225" y="620"/>
                  </a:lnTo>
                  <a:lnTo>
                    <a:pt x="225" y="622"/>
                  </a:lnTo>
                  <a:lnTo>
                    <a:pt x="225" y="622"/>
                  </a:lnTo>
                  <a:lnTo>
                    <a:pt x="222" y="622"/>
                  </a:lnTo>
                  <a:lnTo>
                    <a:pt x="222" y="622"/>
                  </a:lnTo>
                  <a:lnTo>
                    <a:pt x="222" y="622"/>
                  </a:lnTo>
                  <a:lnTo>
                    <a:pt x="222" y="625"/>
                  </a:lnTo>
                  <a:lnTo>
                    <a:pt x="222" y="622"/>
                  </a:lnTo>
                  <a:lnTo>
                    <a:pt x="222" y="622"/>
                  </a:lnTo>
                  <a:lnTo>
                    <a:pt x="225" y="622"/>
                  </a:lnTo>
                  <a:lnTo>
                    <a:pt x="225" y="620"/>
                  </a:lnTo>
                  <a:lnTo>
                    <a:pt x="225" y="620"/>
                  </a:lnTo>
                  <a:lnTo>
                    <a:pt x="225" y="620"/>
                  </a:lnTo>
                  <a:lnTo>
                    <a:pt x="225" y="620"/>
                  </a:lnTo>
                  <a:close/>
                  <a:moveTo>
                    <a:pt x="2" y="703"/>
                  </a:moveTo>
                  <a:lnTo>
                    <a:pt x="2" y="703"/>
                  </a:lnTo>
                  <a:lnTo>
                    <a:pt x="2" y="703"/>
                  </a:lnTo>
                  <a:lnTo>
                    <a:pt x="5" y="703"/>
                  </a:lnTo>
                  <a:lnTo>
                    <a:pt x="5" y="703"/>
                  </a:lnTo>
                  <a:lnTo>
                    <a:pt x="5" y="703"/>
                  </a:lnTo>
                  <a:lnTo>
                    <a:pt x="5" y="703"/>
                  </a:lnTo>
                  <a:lnTo>
                    <a:pt x="5" y="703"/>
                  </a:lnTo>
                  <a:lnTo>
                    <a:pt x="5" y="700"/>
                  </a:lnTo>
                  <a:lnTo>
                    <a:pt x="5" y="700"/>
                  </a:lnTo>
                  <a:lnTo>
                    <a:pt x="2" y="700"/>
                  </a:lnTo>
                  <a:lnTo>
                    <a:pt x="2" y="700"/>
                  </a:lnTo>
                  <a:lnTo>
                    <a:pt x="2" y="703"/>
                  </a:lnTo>
                  <a:lnTo>
                    <a:pt x="2" y="703"/>
                  </a:lnTo>
                  <a:close/>
                  <a:moveTo>
                    <a:pt x="239" y="435"/>
                  </a:moveTo>
                  <a:lnTo>
                    <a:pt x="236" y="435"/>
                  </a:lnTo>
                  <a:lnTo>
                    <a:pt x="236" y="435"/>
                  </a:lnTo>
                  <a:lnTo>
                    <a:pt x="236" y="435"/>
                  </a:lnTo>
                  <a:lnTo>
                    <a:pt x="234" y="435"/>
                  </a:lnTo>
                  <a:lnTo>
                    <a:pt x="234" y="435"/>
                  </a:lnTo>
                  <a:lnTo>
                    <a:pt x="234" y="435"/>
                  </a:lnTo>
                  <a:lnTo>
                    <a:pt x="234" y="433"/>
                  </a:lnTo>
                  <a:lnTo>
                    <a:pt x="234" y="433"/>
                  </a:lnTo>
                  <a:lnTo>
                    <a:pt x="234" y="433"/>
                  </a:lnTo>
                  <a:lnTo>
                    <a:pt x="234" y="433"/>
                  </a:lnTo>
                  <a:lnTo>
                    <a:pt x="234" y="431"/>
                  </a:lnTo>
                  <a:lnTo>
                    <a:pt x="234" y="431"/>
                  </a:lnTo>
                  <a:lnTo>
                    <a:pt x="232" y="431"/>
                  </a:lnTo>
                  <a:lnTo>
                    <a:pt x="232" y="431"/>
                  </a:lnTo>
                  <a:lnTo>
                    <a:pt x="232" y="428"/>
                  </a:lnTo>
                  <a:lnTo>
                    <a:pt x="229" y="426"/>
                  </a:lnTo>
                  <a:lnTo>
                    <a:pt x="222" y="421"/>
                  </a:lnTo>
                  <a:lnTo>
                    <a:pt x="222" y="419"/>
                  </a:lnTo>
                  <a:lnTo>
                    <a:pt x="220" y="419"/>
                  </a:lnTo>
                  <a:lnTo>
                    <a:pt x="220" y="419"/>
                  </a:lnTo>
                  <a:lnTo>
                    <a:pt x="220" y="419"/>
                  </a:lnTo>
                  <a:lnTo>
                    <a:pt x="220" y="419"/>
                  </a:lnTo>
                  <a:lnTo>
                    <a:pt x="220" y="421"/>
                  </a:lnTo>
                  <a:lnTo>
                    <a:pt x="217" y="421"/>
                  </a:lnTo>
                  <a:lnTo>
                    <a:pt x="217" y="421"/>
                  </a:lnTo>
                  <a:lnTo>
                    <a:pt x="217" y="421"/>
                  </a:lnTo>
                  <a:lnTo>
                    <a:pt x="217" y="421"/>
                  </a:lnTo>
                  <a:lnTo>
                    <a:pt x="217" y="421"/>
                  </a:lnTo>
                  <a:lnTo>
                    <a:pt x="217" y="421"/>
                  </a:lnTo>
                  <a:lnTo>
                    <a:pt x="217" y="421"/>
                  </a:lnTo>
                  <a:lnTo>
                    <a:pt x="217" y="421"/>
                  </a:lnTo>
                  <a:lnTo>
                    <a:pt x="217" y="419"/>
                  </a:lnTo>
                  <a:lnTo>
                    <a:pt x="213" y="421"/>
                  </a:lnTo>
                  <a:lnTo>
                    <a:pt x="213" y="419"/>
                  </a:lnTo>
                  <a:lnTo>
                    <a:pt x="210" y="416"/>
                  </a:lnTo>
                  <a:lnTo>
                    <a:pt x="210" y="416"/>
                  </a:lnTo>
                  <a:lnTo>
                    <a:pt x="210" y="416"/>
                  </a:lnTo>
                  <a:lnTo>
                    <a:pt x="210" y="416"/>
                  </a:lnTo>
                  <a:lnTo>
                    <a:pt x="208" y="416"/>
                  </a:lnTo>
                  <a:lnTo>
                    <a:pt x="208" y="416"/>
                  </a:lnTo>
                  <a:lnTo>
                    <a:pt x="208" y="414"/>
                  </a:lnTo>
                  <a:lnTo>
                    <a:pt x="210" y="414"/>
                  </a:lnTo>
                  <a:lnTo>
                    <a:pt x="210" y="414"/>
                  </a:lnTo>
                  <a:lnTo>
                    <a:pt x="210" y="414"/>
                  </a:lnTo>
                  <a:lnTo>
                    <a:pt x="210" y="414"/>
                  </a:lnTo>
                  <a:lnTo>
                    <a:pt x="210" y="414"/>
                  </a:lnTo>
                  <a:lnTo>
                    <a:pt x="210" y="414"/>
                  </a:lnTo>
                  <a:lnTo>
                    <a:pt x="208" y="414"/>
                  </a:lnTo>
                  <a:lnTo>
                    <a:pt x="208" y="414"/>
                  </a:lnTo>
                  <a:lnTo>
                    <a:pt x="208" y="414"/>
                  </a:lnTo>
                  <a:lnTo>
                    <a:pt x="208" y="414"/>
                  </a:lnTo>
                  <a:lnTo>
                    <a:pt x="208" y="414"/>
                  </a:lnTo>
                  <a:lnTo>
                    <a:pt x="206" y="414"/>
                  </a:lnTo>
                  <a:lnTo>
                    <a:pt x="206" y="416"/>
                  </a:lnTo>
                  <a:lnTo>
                    <a:pt x="201" y="416"/>
                  </a:lnTo>
                  <a:lnTo>
                    <a:pt x="198" y="416"/>
                  </a:lnTo>
                  <a:lnTo>
                    <a:pt x="198" y="416"/>
                  </a:lnTo>
                  <a:lnTo>
                    <a:pt x="196" y="416"/>
                  </a:lnTo>
                  <a:lnTo>
                    <a:pt x="196" y="416"/>
                  </a:lnTo>
                  <a:lnTo>
                    <a:pt x="196" y="416"/>
                  </a:lnTo>
                  <a:lnTo>
                    <a:pt x="194" y="416"/>
                  </a:lnTo>
                  <a:lnTo>
                    <a:pt x="194" y="416"/>
                  </a:lnTo>
                  <a:lnTo>
                    <a:pt x="194" y="416"/>
                  </a:lnTo>
                  <a:lnTo>
                    <a:pt x="191" y="416"/>
                  </a:lnTo>
                  <a:lnTo>
                    <a:pt x="189" y="416"/>
                  </a:lnTo>
                  <a:lnTo>
                    <a:pt x="189" y="416"/>
                  </a:lnTo>
                  <a:lnTo>
                    <a:pt x="189" y="414"/>
                  </a:lnTo>
                  <a:lnTo>
                    <a:pt x="187" y="414"/>
                  </a:lnTo>
                  <a:lnTo>
                    <a:pt x="187" y="414"/>
                  </a:lnTo>
                  <a:lnTo>
                    <a:pt x="187" y="414"/>
                  </a:lnTo>
                  <a:lnTo>
                    <a:pt x="184" y="414"/>
                  </a:lnTo>
                  <a:lnTo>
                    <a:pt x="180" y="414"/>
                  </a:lnTo>
                  <a:lnTo>
                    <a:pt x="180" y="414"/>
                  </a:lnTo>
                  <a:lnTo>
                    <a:pt x="177" y="414"/>
                  </a:lnTo>
                  <a:lnTo>
                    <a:pt x="177" y="414"/>
                  </a:lnTo>
                  <a:lnTo>
                    <a:pt x="175" y="416"/>
                  </a:lnTo>
                  <a:lnTo>
                    <a:pt x="175" y="416"/>
                  </a:lnTo>
                  <a:lnTo>
                    <a:pt x="175" y="419"/>
                  </a:lnTo>
                  <a:lnTo>
                    <a:pt x="175" y="419"/>
                  </a:lnTo>
                  <a:lnTo>
                    <a:pt x="175" y="421"/>
                  </a:lnTo>
                  <a:lnTo>
                    <a:pt x="175" y="421"/>
                  </a:lnTo>
                  <a:lnTo>
                    <a:pt x="177" y="421"/>
                  </a:lnTo>
                  <a:lnTo>
                    <a:pt x="177" y="421"/>
                  </a:lnTo>
                  <a:lnTo>
                    <a:pt x="177" y="421"/>
                  </a:lnTo>
                  <a:lnTo>
                    <a:pt x="180" y="421"/>
                  </a:lnTo>
                  <a:lnTo>
                    <a:pt x="180" y="421"/>
                  </a:lnTo>
                  <a:lnTo>
                    <a:pt x="180" y="421"/>
                  </a:lnTo>
                  <a:lnTo>
                    <a:pt x="180" y="419"/>
                  </a:lnTo>
                  <a:lnTo>
                    <a:pt x="180" y="419"/>
                  </a:lnTo>
                  <a:lnTo>
                    <a:pt x="180" y="419"/>
                  </a:lnTo>
                  <a:lnTo>
                    <a:pt x="182" y="419"/>
                  </a:lnTo>
                  <a:lnTo>
                    <a:pt x="182" y="419"/>
                  </a:lnTo>
                  <a:lnTo>
                    <a:pt x="182" y="419"/>
                  </a:lnTo>
                  <a:lnTo>
                    <a:pt x="182" y="421"/>
                  </a:lnTo>
                  <a:lnTo>
                    <a:pt x="182" y="423"/>
                  </a:lnTo>
                  <a:lnTo>
                    <a:pt x="184" y="426"/>
                  </a:lnTo>
                  <a:lnTo>
                    <a:pt x="184" y="428"/>
                  </a:lnTo>
                  <a:lnTo>
                    <a:pt x="187" y="428"/>
                  </a:lnTo>
                  <a:lnTo>
                    <a:pt x="184" y="431"/>
                  </a:lnTo>
                  <a:lnTo>
                    <a:pt x="187" y="431"/>
                  </a:lnTo>
                  <a:lnTo>
                    <a:pt x="187" y="431"/>
                  </a:lnTo>
                  <a:lnTo>
                    <a:pt x="189" y="431"/>
                  </a:lnTo>
                  <a:lnTo>
                    <a:pt x="189" y="431"/>
                  </a:lnTo>
                  <a:lnTo>
                    <a:pt x="191" y="433"/>
                  </a:lnTo>
                  <a:lnTo>
                    <a:pt x="194" y="433"/>
                  </a:lnTo>
                  <a:lnTo>
                    <a:pt x="196" y="438"/>
                  </a:lnTo>
                  <a:lnTo>
                    <a:pt x="196" y="440"/>
                  </a:lnTo>
                  <a:lnTo>
                    <a:pt x="198" y="442"/>
                  </a:lnTo>
                  <a:lnTo>
                    <a:pt x="198" y="445"/>
                  </a:lnTo>
                  <a:lnTo>
                    <a:pt x="198" y="447"/>
                  </a:lnTo>
                  <a:lnTo>
                    <a:pt x="198" y="450"/>
                  </a:lnTo>
                  <a:lnTo>
                    <a:pt x="198" y="450"/>
                  </a:lnTo>
                  <a:lnTo>
                    <a:pt x="198" y="450"/>
                  </a:lnTo>
                  <a:lnTo>
                    <a:pt x="198" y="450"/>
                  </a:lnTo>
                  <a:lnTo>
                    <a:pt x="198" y="450"/>
                  </a:lnTo>
                  <a:lnTo>
                    <a:pt x="198" y="452"/>
                  </a:lnTo>
                  <a:lnTo>
                    <a:pt x="198" y="452"/>
                  </a:lnTo>
                  <a:lnTo>
                    <a:pt x="198" y="454"/>
                  </a:lnTo>
                  <a:lnTo>
                    <a:pt x="198" y="454"/>
                  </a:lnTo>
                  <a:lnTo>
                    <a:pt x="201" y="454"/>
                  </a:lnTo>
                  <a:lnTo>
                    <a:pt x="201" y="454"/>
                  </a:lnTo>
                  <a:lnTo>
                    <a:pt x="201" y="457"/>
                  </a:lnTo>
                  <a:lnTo>
                    <a:pt x="201" y="457"/>
                  </a:lnTo>
                  <a:lnTo>
                    <a:pt x="203" y="457"/>
                  </a:lnTo>
                  <a:lnTo>
                    <a:pt x="203" y="457"/>
                  </a:lnTo>
                  <a:lnTo>
                    <a:pt x="203" y="459"/>
                  </a:lnTo>
                  <a:lnTo>
                    <a:pt x="206" y="459"/>
                  </a:lnTo>
                  <a:lnTo>
                    <a:pt x="206" y="461"/>
                  </a:lnTo>
                  <a:lnTo>
                    <a:pt x="206" y="461"/>
                  </a:lnTo>
                  <a:lnTo>
                    <a:pt x="208" y="464"/>
                  </a:lnTo>
                  <a:lnTo>
                    <a:pt x="208" y="464"/>
                  </a:lnTo>
                  <a:lnTo>
                    <a:pt x="206" y="466"/>
                  </a:lnTo>
                  <a:lnTo>
                    <a:pt x="206" y="468"/>
                  </a:lnTo>
                  <a:lnTo>
                    <a:pt x="208" y="468"/>
                  </a:lnTo>
                  <a:lnTo>
                    <a:pt x="208" y="468"/>
                  </a:lnTo>
                  <a:lnTo>
                    <a:pt x="210" y="473"/>
                  </a:lnTo>
                  <a:lnTo>
                    <a:pt x="210" y="473"/>
                  </a:lnTo>
                  <a:lnTo>
                    <a:pt x="210" y="473"/>
                  </a:lnTo>
                  <a:lnTo>
                    <a:pt x="213" y="476"/>
                  </a:lnTo>
                  <a:lnTo>
                    <a:pt x="213" y="476"/>
                  </a:lnTo>
                  <a:lnTo>
                    <a:pt x="213" y="478"/>
                  </a:lnTo>
                  <a:lnTo>
                    <a:pt x="215" y="478"/>
                  </a:lnTo>
                  <a:lnTo>
                    <a:pt x="215" y="478"/>
                  </a:lnTo>
                  <a:lnTo>
                    <a:pt x="215" y="478"/>
                  </a:lnTo>
                  <a:lnTo>
                    <a:pt x="215" y="478"/>
                  </a:lnTo>
                  <a:lnTo>
                    <a:pt x="217" y="478"/>
                  </a:lnTo>
                  <a:lnTo>
                    <a:pt x="217" y="478"/>
                  </a:lnTo>
                  <a:lnTo>
                    <a:pt x="217" y="478"/>
                  </a:lnTo>
                  <a:lnTo>
                    <a:pt x="217" y="478"/>
                  </a:lnTo>
                  <a:lnTo>
                    <a:pt x="217" y="478"/>
                  </a:lnTo>
                  <a:lnTo>
                    <a:pt x="217" y="478"/>
                  </a:lnTo>
                  <a:lnTo>
                    <a:pt x="217" y="480"/>
                  </a:lnTo>
                  <a:lnTo>
                    <a:pt x="217" y="480"/>
                  </a:lnTo>
                  <a:lnTo>
                    <a:pt x="217" y="478"/>
                  </a:lnTo>
                  <a:lnTo>
                    <a:pt x="215" y="478"/>
                  </a:lnTo>
                  <a:lnTo>
                    <a:pt x="215" y="480"/>
                  </a:lnTo>
                  <a:lnTo>
                    <a:pt x="215" y="480"/>
                  </a:lnTo>
                  <a:lnTo>
                    <a:pt x="217" y="483"/>
                  </a:lnTo>
                  <a:lnTo>
                    <a:pt x="217" y="483"/>
                  </a:lnTo>
                  <a:lnTo>
                    <a:pt x="222" y="483"/>
                  </a:lnTo>
                  <a:lnTo>
                    <a:pt x="222" y="483"/>
                  </a:lnTo>
                  <a:lnTo>
                    <a:pt x="222" y="485"/>
                  </a:lnTo>
                  <a:lnTo>
                    <a:pt x="225" y="485"/>
                  </a:lnTo>
                  <a:lnTo>
                    <a:pt x="225" y="483"/>
                  </a:lnTo>
                  <a:lnTo>
                    <a:pt x="225" y="480"/>
                  </a:lnTo>
                  <a:lnTo>
                    <a:pt x="227" y="480"/>
                  </a:lnTo>
                  <a:lnTo>
                    <a:pt x="227" y="480"/>
                  </a:lnTo>
                  <a:lnTo>
                    <a:pt x="227" y="480"/>
                  </a:lnTo>
                  <a:lnTo>
                    <a:pt x="229" y="478"/>
                  </a:lnTo>
                  <a:lnTo>
                    <a:pt x="229" y="478"/>
                  </a:lnTo>
                  <a:lnTo>
                    <a:pt x="229" y="478"/>
                  </a:lnTo>
                  <a:lnTo>
                    <a:pt x="232" y="480"/>
                  </a:lnTo>
                  <a:lnTo>
                    <a:pt x="232" y="480"/>
                  </a:lnTo>
                  <a:lnTo>
                    <a:pt x="232" y="478"/>
                  </a:lnTo>
                  <a:lnTo>
                    <a:pt x="232" y="478"/>
                  </a:lnTo>
                  <a:lnTo>
                    <a:pt x="232" y="478"/>
                  </a:lnTo>
                  <a:lnTo>
                    <a:pt x="232" y="478"/>
                  </a:lnTo>
                  <a:lnTo>
                    <a:pt x="232" y="478"/>
                  </a:lnTo>
                  <a:lnTo>
                    <a:pt x="232" y="478"/>
                  </a:lnTo>
                  <a:lnTo>
                    <a:pt x="232" y="476"/>
                  </a:lnTo>
                  <a:lnTo>
                    <a:pt x="232" y="476"/>
                  </a:lnTo>
                  <a:lnTo>
                    <a:pt x="232" y="476"/>
                  </a:lnTo>
                  <a:lnTo>
                    <a:pt x="234" y="476"/>
                  </a:lnTo>
                  <a:lnTo>
                    <a:pt x="234" y="476"/>
                  </a:lnTo>
                  <a:lnTo>
                    <a:pt x="234" y="476"/>
                  </a:lnTo>
                  <a:lnTo>
                    <a:pt x="232" y="473"/>
                  </a:lnTo>
                  <a:lnTo>
                    <a:pt x="232" y="471"/>
                  </a:lnTo>
                  <a:lnTo>
                    <a:pt x="234" y="471"/>
                  </a:lnTo>
                  <a:lnTo>
                    <a:pt x="234" y="471"/>
                  </a:lnTo>
                  <a:lnTo>
                    <a:pt x="234" y="471"/>
                  </a:lnTo>
                  <a:lnTo>
                    <a:pt x="234" y="471"/>
                  </a:lnTo>
                  <a:lnTo>
                    <a:pt x="234" y="471"/>
                  </a:lnTo>
                  <a:lnTo>
                    <a:pt x="234" y="471"/>
                  </a:lnTo>
                  <a:lnTo>
                    <a:pt x="234" y="471"/>
                  </a:lnTo>
                  <a:lnTo>
                    <a:pt x="234" y="468"/>
                  </a:lnTo>
                  <a:lnTo>
                    <a:pt x="234" y="468"/>
                  </a:lnTo>
                  <a:lnTo>
                    <a:pt x="234" y="468"/>
                  </a:lnTo>
                  <a:lnTo>
                    <a:pt x="234" y="468"/>
                  </a:lnTo>
                  <a:lnTo>
                    <a:pt x="234" y="468"/>
                  </a:lnTo>
                  <a:lnTo>
                    <a:pt x="234" y="468"/>
                  </a:lnTo>
                  <a:lnTo>
                    <a:pt x="234" y="468"/>
                  </a:lnTo>
                  <a:lnTo>
                    <a:pt x="236" y="466"/>
                  </a:lnTo>
                  <a:lnTo>
                    <a:pt x="236" y="466"/>
                  </a:lnTo>
                  <a:lnTo>
                    <a:pt x="239" y="464"/>
                  </a:lnTo>
                  <a:lnTo>
                    <a:pt x="239" y="464"/>
                  </a:lnTo>
                  <a:lnTo>
                    <a:pt x="239" y="464"/>
                  </a:lnTo>
                  <a:lnTo>
                    <a:pt x="239" y="464"/>
                  </a:lnTo>
                  <a:lnTo>
                    <a:pt x="239" y="461"/>
                  </a:lnTo>
                  <a:lnTo>
                    <a:pt x="239" y="461"/>
                  </a:lnTo>
                  <a:lnTo>
                    <a:pt x="239" y="461"/>
                  </a:lnTo>
                  <a:lnTo>
                    <a:pt x="239" y="459"/>
                  </a:lnTo>
                  <a:lnTo>
                    <a:pt x="239" y="459"/>
                  </a:lnTo>
                  <a:lnTo>
                    <a:pt x="239" y="459"/>
                  </a:lnTo>
                  <a:lnTo>
                    <a:pt x="239" y="457"/>
                  </a:lnTo>
                  <a:lnTo>
                    <a:pt x="236" y="457"/>
                  </a:lnTo>
                  <a:lnTo>
                    <a:pt x="236" y="454"/>
                  </a:lnTo>
                  <a:lnTo>
                    <a:pt x="236" y="452"/>
                  </a:lnTo>
                  <a:lnTo>
                    <a:pt x="236" y="450"/>
                  </a:lnTo>
                  <a:lnTo>
                    <a:pt x="236" y="450"/>
                  </a:lnTo>
                  <a:lnTo>
                    <a:pt x="236" y="450"/>
                  </a:lnTo>
                  <a:lnTo>
                    <a:pt x="236" y="447"/>
                  </a:lnTo>
                  <a:lnTo>
                    <a:pt x="236" y="445"/>
                  </a:lnTo>
                  <a:lnTo>
                    <a:pt x="236" y="442"/>
                  </a:lnTo>
                  <a:lnTo>
                    <a:pt x="236" y="442"/>
                  </a:lnTo>
                  <a:lnTo>
                    <a:pt x="236" y="440"/>
                  </a:lnTo>
                  <a:lnTo>
                    <a:pt x="236" y="440"/>
                  </a:lnTo>
                  <a:lnTo>
                    <a:pt x="239" y="438"/>
                  </a:lnTo>
                  <a:lnTo>
                    <a:pt x="239" y="438"/>
                  </a:lnTo>
                  <a:lnTo>
                    <a:pt x="239" y="435"/>
                  </a:lnTo>
                  <a:lnTo>
                    <a:pt x="239" y="435"/>
                  </a:lnTo>
                  <a:lnTo>
                    <a:pt x="239" y="435"/>
                  </a:lnTo>
                  <a:close/>
                  <a:moveTo>
                    <a:pt x="248" y="445"/>
                  </a:moveTo>
                  <a:lnTo>
                    <a:pt x="248" y="445"/>
                  </a:lnTo>
                  <a:lnTo>
                    <a:pt x="248" y="445"/>
                  </a:lnTo>
                  <a:lnTo>
                    <a:pt x="246" y="445"/>
                  </a:lnTo>
                  <a:lnTo>
                    <a:pt x="246" y="445"/>
                  </a:lnTo>
                  <a:lnTo>
                    <a:pt x="246" y="447"/>
                  </a:lnTo>
                  <a:lnTo>
                    <a:pt x="246" y="447"/>
                  </a:lnTo>
                  <a:lnTo>
                    <a:pt x="248" y="447"/>
                  </a:lnTo>
                  <a:lnTo>
                    <a:pt x="248" y="447"/>
                  </a:lnTo>
                  <a:lnTo>
                    <a:pt x="248" y="447"/>
                  </a:lnTo>
                  <a:lnTo>
                    <a:pt x="248" y="447"/>
                  </a:lnTo>
                  <a:lnTo>
                    <a:pt x="248" y="447"/>
                  </a:lnTo>
                  <a:lnTo>
                    <a:pt x="248" y="447"/>
                  </a:lnTo>
                  <a:lnTo>
                    <a:pt x="248" y="447"/>
                  </a:lnTo>
                  <a:lnTo>
                    <a:pt x="248" y="447"/>
                  </a:lnTo>
                  <a:lnTo>
                    <a:pt x="248" y="447"/>
                  </a:lnTo>
                  <a:lnTo>
                    <a:pt x="248" y="447"/>
                  </a:lnTo>
                  <a:lnTo>
                    <a:pt x="248" y="447"/>
                  </a:lnTo>
                  <a:lnTo>
                    <a:pt x="248" y="447"/>
                  </a:lnTo>
                  <a:lnTo>
                    <a:pt x="248" y="445"/>
                  </a:lnTo>
                  <a:lnTo>
                    <a:pt x="248" y="445"/>
                  </a:lnTo>
                  <a:lnTo>
                    <a:pt x="248" y="445"/>
                  </a:lnTo>
                  <a:close/>
                  <a:moveTo>
                    <a:pt x="243" y="776"/>
                  </a:moveTo>
                  <a:lnTo>
                    <a:pt x="241" y="778"/>
                  </a:lnTo>
                  <a:lnTo>
                    <a:pt x="241" y="778"/>
                  </a:lnTo>
                  <a:lnTo>
                    <a:pt x="241" y="778"/>
                  </a:lnTo>
                  <a:lnTo>
                    <a:pt x="241" y="778"/>
                  </a:lnTo>
                  <a:lnTo>
                    <a:pt x="243" y="781"/>
                  </a:lnTo>
                  <a:lnTo>
                    <a:pt x="243" y="781"/>
                  </a:lnTo>
                  <a:lnTo>
                    <a:pt x="243" y="781"/>
                  </a:lnTo>
                  <a:lnTo>
                    <a:pt x="243" y="783"/>
                  </a:lnTo>
                  <a:lnTo>
                    <a:pt x="243" y="781"/>
                  </a:lnTo>
                  <a:lnTo>
                    <a:pt x="243" y="781"/>
                  </a:lnTo>
                  <a:lnTo>
                    <a:pt x="243" y="776"/>
                  </a:lnTo>
                  <a:lnTo>
                    <a:pt x="243" y="776"/>
                  </a:lnTo>
                  <a:lnTo>
                    <a:pt x="243" y="776"/>
                  </a:lnTo>
                  <a:close/>
                  <a:moveTo>
                    <a:pt x="215" y="414"/>
                  </a:moveTo>
                  <a:lnTo>
                    <a:pt x="215" y="412"/>
                  </a:lnTo>
                  <a:lnTo>
                    <a:pt x="215" y="412"/>
                  </a:lnTo>
                  <a:lnTo>
                    <a:pt x="215" y="412"/>
                  </a:lnTo>
                  <a:lnTo>
                    <a:pt x="215" y="412"/>
                  </a:lnTo>
                  <a:lnTo>
                    <a:pt x="215" y="412"/>
                  </a:lnTo>
                  <a:lnTo>
                    <a:pt x="213" y="412"/>
                  </a:lnTo>
                  <a:lnTo>
                    <a:pt x="213" y="412"/>
                  </a:lnTo>
                  <a:lnTo>
                    <a:pt x="213" y="412"/>
                  </a:lnTo>
                  <a:lnTo>
                    <a:pt x="215" y="414"/>
                  </a:lnTo>
                  <a:lnTo>
                    <a:pt x="215" y="414"/>
                  </a:lnTo>
                  <a:lnTo>
                    <a:pt x="215" y="414"/>
                  </a:lnTo>
                  <a:close/>
                  <a:moveTo>
                    <a:pt x="236" y="502"/>
                  </a:moveTo>
                  <a:lnTo>
                    <a:pt x="234" y="502"/>
                  </a:lnTo>
                  <a:lnTo>
                    <a:pt x="234" y="502"/>
                  </a:lnTo>
                  <a:lnTo>
                    <a:pt x="234" y="504"/>
                  </a:lnTo>
                  <a:lnTo>
                    <a:pt x="232" y="504"/>
                  </a:lnTo>
                  <a:lnTo>
                    <a:pt x="232" y="504"/>
                  </a:lnTo>
                  <a:lnTo>
                    <a:pt x="232" y="504"/>
                  </a:lnTo>
                  <a:lnTo>
                    <a:pt x="234" y="504"/>
                  </a:lnTo>
                  <a:lnTo>
                    <a:pt x="234" y="504"/>
                  </a:lnTo>
                  <a:lnTo>
                    <a:pt x="234" y="504"/>
                  </a:lnTo>
                  <a:lnTo>
                    <a:pt x="234" y="504"/>
                  </a:lnTo>
                  <a:lnTo>
                    <a:pt x="234" y="504"/>
                  </a:lnTo>
                  <a:lnTo>
                    <a:pt x="234" y="504"/>
                  </a:lnTo>
                  <a:lnTo>
                    <a:pt x="236" y="504"/>
                  </a:lnTo>
                  <a:lnTo>
                    <a:pt x="236" y="504"/>
                  </a:lnTo>
                  <a:lnTo>
                    <a:pt x="239" y="504"/>
                  </a:lnTo>
                  <a:lnTo>
                    <a:pt x="239" y="504"/>
                  </a:lnTo>
                  <a:lnTo>
                    <a:pt x="239" y="504"/>
                  </a:lnTo>
                  <a:lnTo>
                    <a:pt x="236" y="502"/>
                  </a:lnTo>
                  <a:close/>
                  <a:moveTo>
                    <a:pt x="222" y="821"/>
                  </a:moveTo>
                  <a:lnTo>
                    <a:pt x="222" y="821"/>
                  </a:lnTo>
                  <a:lnTo>
                    <a:pt x="222" y="821"/>
                  </a:lnTo>
                  <a:lnTo>
                    <a:pt x="220" y="819"/>
                  </a:lnTo>
                  <a:lnTo>
                    <a:pt x="220" y="819"/>
                  </a:lnTo>
                  <a:lnTo>
                    <a:pt x="220" y="819"/>
                  </a:lnTo>
                  <a:lnTo>
                    <a:pt x="217" y="821"/>
                  </a:lnTo>
                  <a:lnTo>
                    <a:pt x="217" y="821"/>
                  </a:lnTo>
                  <a:lnTo>
                    <a:pt x="217" y="821"/>
                  </a:lnTo>
                  <a:lnTo>
                    <a:pt x="217" y="823"/>
                  </a:lnTo>
                  <a:lnTo>
                    <a:pt x="220" y="823"/>
                  </a:lnTo>
                  <a:lnTo>
                    <a:pt x="222" y="821"/>
                  </a:lnTo>
                  <a:lnTo>
                    <a:pt x="222" y="821"/>
                  </a:lnTo>
                  <a:lnTo>
                    <a:pt x="222" y="821"/>
                  </a:lnTo>
                  <a:lnTo>
                    <a:pt x="222" y="821"/>
                  </a:lnTo>
                  <a:lnTo>
                    <a:pt x="222" y="821"/>
                  </a:lnTo>
                  <a:lnTo>
                    <a:pt x="222" y="821"/>
                  </a:lnTo>
                  <a:close/>
                  <a:moveTo>
                    <a:pt x="215" y="485"/>
                  </a:moveTo>
                  <a:lnTo>
                    <a:pt x="215" y="485"/>
                  </a:lnTo>
                  <a:lnTo>
                    <a:pt x="215" y="485"/>
                  </a:lnTo>
                  <a:lnTo>
                    <a:pt x="215" y="487"/>
                  </a:lnTo>
                  <a:lnTo>
                    <a:pt x="217" y="487"/>
                  </a:lnTo>
                  <a:lnTo>
                    <a:pt x="217" y="487"/>
                  </a:lnTo>
                  <a:lnTo>
                    <a:pt x="217" y="487"/>
                  </a:lnTo>
                  <a:lnTo>
                    <a:pt x="217" y="487"/>
                  </a:lnTo>
                  <a:lnTo>
                    <a:pt x="217" y="485"/>
                  </a:lnTo>
                  <a:lnTo>
                    <a:pt x="217" y="485"/>
                  </a:lnTo>
                  <a:lnTo>
                    <a:pt x="217" y="485"/>
                  </a:lnTo>
                  <a:lnTo>
                    <a:pt x="217" y="485"/>
                  </a:lnTo>
                  <a:lnTo>
                    <a:pt x="217" y="485"/>
                  </a:lnTo>
                  <a:lnTo>
                    <a:pt x="215" y="483"/>
                  </a:lnTo>
                  <a:lnTo>
                    <a:pt x="215" y="480"/>
                  </a:lnTo>
                  <a:lnTo>
                    <a:pt x="215" y="480"/>
                  </a:lnTo>
                  <a:lnTo>
                    <a:pt x="213" y="483"/>
                  </a:lnTo>
                  <a:lnTo>
                    <a:pt x="213" y="483"/>
                  </a:lnTo>
                  <a:lnTo>
                    <a:pt x="215" y="485"/>
                  </a:lnTo>
                  <a:lnTo>
                    <a:pt x="215" y="485"/>
                  </a:lnTo>
                  <a:close/>
                  <a:moveTo>
                    <a:pt x="206" y="823"/>
                  </a:moveTo>
                  <a:lnTo>
                    <a:pt x="206" y="826"/>
                  </a:lnTo>
                  <a:lnTo>
                    <a:pt x="206" y="826"/>
                  </a:lnTo>
                  <a:lnTo>
                    <a:pt x="206" y="828"/>
                  </a:lnTo>
                  <a:lnTo>
                    <a:pt x="208" y="826"/>
                  </a:lnTo>
                  <a:lnTo>
                    <a:pt x="208" y="826"/>
                  </a:lnTo>
                  <a:lnTo>
                    <a:pt x="206" y="823"/>
                  </a:lnTo>
                  <a:lnTo>
                    <a:pt x="206" y="823"/>
                  </a:lnTo>
                  <a:close/>
                  <a:moveTo>
                    <a:pt x="213" y="556"/>
                  </a:moveTo>
                  <a:lnTo>
                    <a:pt x="213" y="558"/>
                  </a:lnTo>
                  <a:lnTo>
                    <a:pt x="213" y="558"/>
                  </a:lnTo>
                  <a:lnTo>
                    <a:pt x="215" y="558"/>
                  </a:lnTo>
                  <a:lnTo>
                    <a:pt x="215" y="558"/>
                  </a:lnTo>
                  <a:lnTo>
                    <a:pt x="215" y="556"/>
                  </a:lnTo>
                  <a:lnTo>
                    <a:pt x="215" y="556"/>
                  </a:lnTo>
                  <a:lnTo>
                    <a:pt x="215" y="554"/>
                  </a:lnTo>
                  <a:lnTo>
                    <a:pt x="215" y="554"/>
                  </a:lnTo>
                  <a:lnTo>
                    <a:pt x="215" y="554"/>
                  </a:lnTo>
                  <a:lnTo>
                    <a:pt x="215" y="554"/>
                  </a:lnTo>
                  <a:lnTo>
                    <a:pt x="213" y="556"/>
                  </a:lnTo>
                  <a:lnTo>
                    <a:pt x="213" y="556"/>
                  </a:lnTo>
                  <a:close/>
                  <a:moveTo>
                    <a:pt x="232" y="812"/>
                  </a:moveTo>
                  <a:lnTo>
                    <a:pt x="232" y="812"/>
                  </a:lnTo>
                  <a:lnTo>
                    <a:pt x="229" y="812"/>
                  </a:lnTo>
                  <a:lnTo>
                    <a:pt x="227" y="812"/>
                  </a:lnTo>
                  <a:lnTo>
                    <a:pt x="225" y="809"/>
                  </a:lnTo>
                  <a:lnTo>
                    <a:pt x="225" y="812"/>
                  </a:lnTo>
                  <a:lnTo>
                    <a:pt x="222" y="812"/>
                  </a:lnTo>
                  <a:lnTo>
                    <a:pt x="222" y="812"/>
                  </a:lnTo>
                  <a:lnTo>
                    <a:pt x="222" y="812"/>
                  </a:lnTo>
                  <a:lnTo>
                    <a:pt x="220" y="809"/>
                  </a:lnTo>
                  <a:lnTo>
                    <a:pt x="220" y="807"/>
                  </a:lnTo>
                  <a:lnTo>
                    <a:pt x="217" y="807"/>
                  </a:lnTo>
                  <a:lnTo>
                    <a:pt x="217" y="807"/>
                  </a:lnTo>
                  <a:lnTo>
                    <a:pt x="217" y="807"/>
                  </a:lnTo>
                  <a:lnTo>
                    <a:pt x="215" y="807"/>
                  </a:lnTo>
                  <a:lnTo>
                    <a:pt x="215" y="807"/>
                  </a:lnTo>
                  <a:lnTo>
                    <a:pt x="213" y="807"/>
                  </a:lnTo>
                  <a:lnTo>
                    <a:pt x="213" y="807"/>
                  </a:lnTo>
                  <a:lnTo>
                    <a:pt x="213" y="807"/>
                  </a:lnTo>
                  <a:lnTo>
                    <a:pt x="210" y="809"/>
                  </a:lnTo>
                  <a:lnTo>
                    <a:pt x="210" y="809"/>
                  </a:lnTo>
                  <a:lnTo>
                    <a:pt x="210" y="809"/>
                  </a:lnTo>
                  <a:lnTo>
                    <a:pt x="208" y="809"/>
                  </a:lnTo>
                  <a:lnTo>
                    <a:pt x="206" y="812"/>
                  </a:lnTo>
                  <a:lnTo>
                    <a:pt x="206" y="812"/>
                  </a:lnTo>
                  <a:lnTo>
                    <a:pt x="203" y="812"/>
                  </a:lnTo>
                  <a:lnTo>
                    <a:pt x="203" y="814"/>
                  </a:lnTo>
                  <a:lnTo>
                    <a:pt x="203" y="814"/>
                  </a:lnTo>
                  <a:lnTo>
                    <a:pt x="206" y="816"/>
                  </a:lnTo>
                  <a:lnTo>
                    <a:pt x="206" y="816"/>
                  </a:lnTo>
                  <a:lnTo>
                    <a:pt x="206" y="816"/>
                  </a:lnTo>
                  <a:lnTo>
                    <a:pt x="206" y="816"/>
                  </a:lnTo>
                  <a:lnTo>
                    <a:pt x="206" y="816"/>
                  </a:lnTo>
                  <a:lnTo>
                    <a:pt x="206" y="816"/>
                  </a:lnTo>
                  <a:lnTo>
                    <a:pt x="206" y="816"/>
                  </a:lnTo>
                  <a:lnTo>
                    <a:pt x="208" y="816"/>
                  </a:lnTo>
                  <a:lnTo>
                    <a:pt x="208" y="819"/>
                  </a:lnTo>
                  <a:lnTo>
                    <a:pt x="208" y="816"/>
                  </a:lnTo>
                  <a:lnTo>
                    <a:pt x="208" y="816"/>
                  </a:lnTo>
                  <a:lnTo>
                    <a:pt x="210" y="816"/>
                  </a:lnTo>
                  <a:lnTo>
                    <a:pt x="210" y="816"/>
                  </a:lnTo>
                  <a:lnTo>
                    <a:pt x="213" y="816"/>
                  </a:lnTo>
                  <a:lnTo>
                    <a:pt x="213" y="816"/>
                  </a:lnTo>
                  <a:lnTo>
                    <a:pt x="215" y="816"/>
                  </a:lnTo>
                  <a:lnTo>
                    <a:pt x="215" y="816"/>
                  </a:lnTo>
                  <a:lnTo>
                    <a:pt x="215" y="816"/>
                  </a:lnTo>
                  <a:lnTo>
                    <a:pt x="215" y="816"/>
                  </a:lnTo>
                  <a:lnTo>
                    <a:pt x="217" y="816"/>
                  </a:lnTo>
                  <a:lnTo>
                    <a:pt x="220" y="814"/>
                  </a:lnTo>
                  <a:lnTo>
                    <a:pt x="222" y="814"/>
                  </a:lnTo>
                  <a:lnTo>
                    <a:pt x="225" y="816"/>
                  </a:lnTo>
                  <a:lnTo>
                    <a:pt x="225" y="816"/>
                  </a:lnTo>
                  <a:lnTo>
                    <a:pt x="225" y="816"/>
                  </a:lnTo>
                  <a:lnTo>
                    <a:pt x="225" y="819"/>
                  </a:lnTo>
                  <a:lnTo>
                    <a:pt x="225" y="819"/>
                  </a:lnTo>
                  <a:lnTo>
                    <a:pt x="225" y="819"/>
                  </a:lnTo>
                  <a:lnTo>
                    <a:pt x="225" y="819"/>
                  </a:lnTo>
                  <a:lnTo>
                    <a:pt x="227" y="819"/>
                  </a:lnTo>
                  <a:lnTo>
                    <a:pt x="227" y="819"/>
                  </a:lnTo>
                  <a:lnTo>
                    <a:pt x="229" y="816"/>
                  </a:lnTo>
                  <a:lnTo>
                    <a:pt x="229" y="816"/>
                  </a:lnTo>
                  <a:lnTo>
                    <a:pt x="229" y="816"/>
                  </a:lnTo>
                  <a:lnTo>
                    <a:pt x="232" y="816"/>
                  </a:lnTo>
                  <a:lnTo>
                    <a:pt x="232" y="816"/>
                  </a:lnTo>
                  <a:lnTo>
                    <a:pt x="232" y="816"/>
                  </a:lnTo>
                  <a:lnTo>
                    <a:pt x="232" y="814"/>
                  </a:lnTo>
                  <a:lnTo>
                    <a:pt x="232" y="814"/>
                  </a:lnTo>
                  <a:lnTo>
                    <a:pt x="232" y="814"/>
                  </a:lnTo>
                  <a:lnTo>
                    <a:pt x="232" y="814"/>
                  </a:lnTo>
                  <a:lnTo>
                    <a:pt x="234" y="814"/>
                  </a:lnTo>
                  <a:lnTo>
                    <a:pt x="234" y="812"/>
                  </a:lnTo>
                  <a:lnTo>
                    <a:pt x="232" y="812"/>
                  </a:lnTo>
                  <a:close/>
                  <a:moveTo>
                    <a:pt x="277" y="348"/>
                  </a:moveTo>
                  <a:lnTo>
                    <a:pt x="277" y="350"/>
                  </a:lnTo>
                  <a:lnTo>
                    <a:pt x="277" y="348"/>
                  </a:lnTo>
                  <a:lnTo>
                    <a:pt x="277" y="348"/>
                  </a:lnTo>
                  <a:lnTo>
                    <a:pt x="277" y="345"/>
                  </a:lnTo>
                  <a:lnTo>
                    <a:pt x="277" y="345"/>
                  </a:lnTo>
                  <a:lnTo>
                    <a:pt x="274" y="345"/>
                  </a:lnTo>
                  <a:lnTo>
                    <a:pt x="274" y="345"/>
                  </a:lnTo>
                  <a:lnTo>
                    <a:pt x="274" y="345"/>
                  </a:lnTo>
                  <a:lnTo>
                    <a:pt x="274" y="345"/>
                  </a:lnTo>
                  <a:lnTo>
                    <a:pt x="274" y="345"/>
                  </a:lnTo>
                  <a:lnTo>
                    <a:pt x="274" y="343"/>
                  </a:lnTo>
                  <a:lnTo>
                    <a:pt x="274" y="343"/>
                  </a:lnTo>
                  <a:lnTo>
                    <a:pt x="272" y="343"/>
                  </a:lnTo>
                  <a:lnTo>
                    <a:pt x="272" y="343"/>
                  </a:lnTo>
                  <a:lnTo>
                    <a:pt x="272" y="343"/>
                  </a:lnTo>
                  <a:lnTo>
                    <a:pt x="269" y="343"/>
                  </a:lnTo>
                  <a:lnTo>
                    <a:pt x="269" y="343"/>
                  </a:lnTo>
                  <a:lnTo>
                    <a:pt x="269" y="343"/>
                  </a:lnTo>
                  <a:lnTo>
                    <a:pt x="269" y="343"/>
                  </a:lnTo>
                  <a:lnTo>
                    <a:pt x="269" y="343"/>
                  </a:lnTo>
                  <a:lnTo>
                    <a:pt x="269" y="343"/>
                  </a:lnTo>
                  <a:lnTo>
                    <a:pt x="269" y="345"/>
                  </a:lnTo>
                  <a:lnTo>
                    <a:pt x="269" y="345"/>
                  </a:lnTo>
                  <a:lnTo>
                    <a:pt x="269" y="345"/>
                  </a:lnTo>
                  <a:lnTo>
                    <a:pt x="269" y="345"/>
                  </a:lnTo>
                  <a:lnTo>
                    <a:pt x="272" y="345"/>
                  </a:lnTo>
                  <a:lnTo>
                    <a:pt x="277" y="348"/>
                  </a:lnTo>
                  <a:close/>
                  <a:moveTo>
                    <a:pt x="253" y="390"/>
                  </a:moveTo>
                  <a:lnTo>
                    <a:pt x="253" y="393"/>
                  </a:lnTo>
                  <a:lnTo>
                    <a:pt x="253" y="393"/>
                  </a:lnTo>
                  <a:lnTo>
                    <a:pt x="255" y="395"/>
                  </a:lnTo>
                  <a:lnTo>
                    <a:pt x="255" y="395"/>
                  </a:lnTo>
                  <a:lnTo>
                    <a:pt x="255" y="395"/>
                  </a:lnTo>
                  <a:lnTo>
                    <a:pt x="258" y="395"/>
                  </a:lnTo>
                  <a:lnTo>
                    <a:pt x="258" y="395"/>
                  </a:lnTo>
                  <a:lnTo>
                    <a:pt x="258" y="395"/>
                  </a:lnTo>
                  <a:lnTo>
                    <a:pt x="260" y="397"/>
                  </a:lnTo>
                  <a:lnTo>
                    <a:pt x="260" y="397"/>
                  </a:lnTo>
                  <a:lnTo>
                    <a:pt x="260" y="397"/>
                  </a:lnTo>
                  <a:lnTo>
                    <a:pt x="262" y="400"/>
                  </a:lnTo>
                  <a:lnTo>
                    <a:pt x="262" y="400"/>
                  </a:lnTo>
                  <a:lnTo>
                    <a:pt x="265" y="400"/>
                  </a:lnTo>
                  <a:lnTo>
                    <a:pt x="265" y="400"/>
                  </a:lnTo>
                  <a:lnTo>
                    <a:pt x="265" y="400"/>
                  </a:lnTo>
                  <a:lnTo>
                    <a:pt x="267" y="400"/>
                  </a:lnTo>
                  <a:lnTo>
                    <a:pt x="267" y="400"/>
                  </a:lnTo>
                  <a:lnTo>
                    <a:pt x="267" y="400"/>
                  </a:lnTo>
                  <a:lnTo>
                    <a:pt x="269" y="402"/>
                  </a:lnTo>
                  <a:lnTo>
                    <a:pt x="272" y="407"/>
                  </a:lnTo>
                  <a:lnTo>
                    <a:pt x="272" y="407"/>
                  </a:lnTo>
                  <a:lnTo>
                    <a:pt x="272" y="407"/>
                  </a:lnTo>
                  <a:lnTo>
                    <a:pt x="274" y="409"/>
                  </a:lnTo>
                  <a:lnTo>
                    <a:pt x="274" y="409"/>
                  </a:lnTo>
                  <a:lnTo>
                    <a:pt x="274" y="409"/>
                  </a:lnTo>
                  <a:lnTo>
                    <a:pt x="277" y="409"/>
                  </a:lnTo>
                  <a:lnTo>
                    <a:pt x="277" y="409"/>
                  </a:lnTo>
                  <a:lnTo>
                    <a:pt x="277" y="409"/>
                  </a:lnTo>
                  <a:lnTo>
                    <a:pt x="279" y="409"/>
                  </a:lnTo>
                  <a:lnTo>
                    <a:pt x="281" y="412"/>
                  </a:lnTo>
                  <a:lnTo>
                    <a:pt x="281" y="412"/>
                  </a:lnTo>
                  <a:lnTo>
                    <a:pt x="284" y="412"/>
                  </a:lnTo>
                  <a:lnTo>
                    <a:pt x="284" y="414"/>
                  </a:lnTo>
                  <a:lnTo>
                    <a:pt x="284" y="414"/>
                  </a:lnTo>
                  <a:lnTo>
                    <a:pt x="284" y="414"/>
                  </a:lnTo>
                  <a:lnTo>
                    <a:pt x="284" y="416"/>
                  </a:lnTo>
                  <a:lnTo>
                    <a:pt x="284" y="416"/>
                  </a:lnTo>
                  <a:lnTo>
                    <a:pt x="288" y="423"/>
                  </a:lnTo>
                  <a:lnTo>
                    <a:pt x="291" y="426"/>
                  </a:lnTo>
                  <a:lnTo>
                    <a:pt x="291" y="426"/>
                  </a:lnTo>
                  <a:lnTo>
                    <a:pt x="291" y="428"/>
                  </a:lnTo>
                  <a:lnTo>
                    <a:pt x="291" y="428"/>
                  </a:lnTo>
                  <a:lnTo>
                    <a:pt x="293" y="433"/>
                  </a:lnTo>
                  <a:lnTo>
                    <a:pt x="293" y="433"/>
                  </a:lnTo>
                  <a:lnTo>
                    <a:pt x="295" y="433"/>
                  </a:lnTo>
                  <a:lnTo>
                    <a:pt x="295" y="433"/>
                  </a:lnTo>
                  <a:lnTo>
                    <a:pt x="298" y="431"/>
                  </a:lnTo>
                  <a:lnTo>
                    <a:pt x="298" y="431"/>
                  </a:lnTo>
                  <a:lnTo>
                    <a:pt x="298" y="431"/>
                  </a:lnTo>
                  <a:lnTo>
                    <a:pt x="298" y="431"/>
                  </a:lnTo>
                  <a:lnTo>
                    <a:pt x="300" y="431"/>
                  </a:lnTo>
                  <a:lnTo>
                    <a:pt x="300" y="431"/>
                  </a:lnTo>
                  <a:lnTo>
                    <a:pt x="300" y="431"/>
                  </a:lnTo>
                  <a:lnTo>
                    <a:pt x="300" y="428"/>
                  </a:lnTo>
                  <a:lnTo>
                    <a:pt x="300" y="428"/>
                  </a:lnTo>
                  <a:lnTo>
                    <a:pt x="300" y="428"/>
                  </a:lnTo>
                  <a:lnTo>
                    <a:pt x="298" y="426"/>
                  </a:lnTo>
                  <a:lnTo>
                    <a:pt x="298" y="426"/>
                  </a:lnTo>
                  <a:lnTo>
                    <a:pt x="298" y="426"/>
                  </a:lnTo>
                  <a:lnTo>
                    <a:pt x="298" y="423"/>
                  </a:lnTo>
                  <a:lnTo>
                    <a:pt x="298" y="421"/>
                  </a:lnTo>
                  <a:lnTo>
                    <a:pt x="298" y="419"/>
                  </a:lnTo>
                  <a:lnTo>
                    <a:pt x="298" y="419"/>
                  </a:lnTo>
                  <a:lnTo>
                    <a:pt x="298" y="419"/>
                  </a:lnTo>
                  <a:lnTo>
                    <a:pt x="295" y="414"/>
                  </a:lnTo>
                  <a:lnTo>
                    <a:pt x="293" y="412"/>
                  </a:lnTo>
                  <a:lnTo>
                    <a:pt x="293" y="412"/>
                  </a:lnTo>
                  <a:lnTo>
                    <a:pt x="295" y="414"/>
                  </a:lnTo>
                  <a:lnTo>
                    <a:pt x="295" y="414"/>
                  </a:lnTo>
                  <a:lnTo>
                    <a:pt x="295" y="414"/>
                  </a:lnTo>
                  <a:lnTo>
                    <a:pt x="295" y="412"/>
                  </a:lnTo>
                  <a:lnTo>
                    <a:pt x="293" y="409"/>
                  </a:lnTo>
                  <a:lnTo>
                    <a:pt x="291" y="409"/>
                  </a:lnTo>
                  <a:lnTo>
                    <a:pt x="288" y="407"/>
                  </a:lnTo>
                  <a:lnTo>
                    <a:pt x="288" y="407"/>
                  </a:lnTo>
                  <a:lnTo>
                    <a:pt x="288" y="405"/>
                  </a:lnTo>
                  <a:lnTo>
                    <a:pt x="288" y="402"/>
                  </a:lnTo>
                  <a:lnTo>
                    <a:pt x="291" y="402"/>
                  </a:lnTo>
                  <a:lnTo>
                    <a:pt x="288" y="400"/>
                  </a:lnTo>
                  <a:lnTo>
                    <a:pt x="288" y="400"/>
                  </a:lnTo>
                  <a:lnTo>
                    <a:pt x="291" y="400"/>
                  </a:lnTo>
                  <a:lnTo>
                    <a:pt x="291" y="397"/>
                  </a:lnTo>
                  <a:lnTo>
                    <a:pt x="288" y="397"/>
                  </a:lnTo>
                  <a:lnTo>
                    <a:pt x="286" y="393"/>
                  </a:lnTo>
                  <a:lnTo>
                    <a:pt x="286" y="393"/>
                  </a:lnTo>
                  <a:lnTo>
                    <a:pt x="286" y="393"/>
                  </a:lnTo>
                  <a:lnTo>
                    <a:pt x="286" y="393"/>
                  </a:lnTo>
                  <a:lnTo>
                    <a:pt x="284" y="390"/>
                  </a:lnTo>
                  <a:lnTo>
                    <a:pt x="286" y="390"/>
                  </a:lnTo>
                  <a:lnTo>
                    <a:pt x="286" y="390"/>
                  </a:lnTo>
                  <a:lnTo>
                    <a:pt x="288" y="393"/>
                  </a:lnTo>
                  <a:lnTo>
                    <a:pt x="291" y="393"/>
                  </a:lnTo>
                  <a:lnTo>
                    <a:pt x="291" y="390"/>
                  </a:lnTo>
                  <a:lnTo>
                    <a:pt x="291" y="390"/>
                  </a:lnTo>
                  <a:lnTo>
                    <a:pt x="291" y="390"/>
                  </a:lnTo>
                  <a:lnTo>
                    <a:pt x="293" y="393"/>
                  </a:lnTo>
                  <a:lnTo>
                    <a:pt x="293" y="393"/>
                  </a:lnTo>
                  <a:lnTo>
                    <a:pt x="293" y="393"/>
                  </a:lnTo>
                  <a:lnTo>
                    <a:pt x="293" y="393"/>
                  </a:lnTo>
                  <a:lnTo>
                    <a:pt x="293" y="393"/>
                  </a:lnTo>
                  <a:lnTo>
                    <a:pt x="293" y="393"/>
                  </a:lnTo>
                  <a:lnTo>
                    <a:pt x="295" y="393"/>
                  </a:lnTo>
                  <a:lnTo>
                    <a:pt x="295" y="395"/>
                  </a:lnTo>
                  <a:lnTo>
                    <a:pt x="295" y="395"/>
                  </a:lnTo>
                  <a:lnTo>
                    <a:pt x="298" y="395"/>
                  </a:lnTo>
                  <a:lnTo>
                    <a:pt x="298" y="397"/>
                  </a:lnTo>
                  <a:lnTo>
                    <a:pt x="298" y="397"/>
                  </a:lnTo>
                  <a:lnTo>
                    <a:pt x="298" y="397"/>
                  </a:lnTo>
                  <a:lnTo>
                    <a:pt x="298" y="397"/>
                  </a:lnTo>
                  <a:lnTo>
                    <a:pt x="298" y="397"/>
                  </a:lnTo>
                  <a:lnTo>
                    <a:pt x="298" y="397"/>
                  </a:lnTo>
                  <a:lnTo>
                    <a:pt x="298" y="397"/>
                  </a:lnTo>
                  <a:lnTo>
                    <a:pt x="300" y="397"/>
                  </a:lnTo>
                  <a:lnTo>
                    <a:pt x="300" y="397"/>
                  </a:lnTo>
                  <a:lnTo>
                    <a:pt x="303" y="397"/>
                  </a:lnTo>
                  <a:lnTo>
                    <a:pt x="303" y="400"/>
                  </a:lnTo>
                  <a:lnTo>
                    <a:pt x="303" y="400"/>
                  </a:lnTo>
                  <a:lnTo>
                    <a:pt x="303" y="400"/>
                  </a:lnTo>
                  <a:lnTo>
                    <a:pt x="303" y="400"/>
                  </a:lnTo>
                  <a:lnTo>
                    <a:pt x="303" y="400"/>
                  </a:lnTo>
                  <a:lnTo>
                    <a:pt x="303" y="400"/>
                  </a:lnTo>
                  <a:lnTo>
                    <a:pt x="303" y="400"/>
                  </a:lnTo>
                  <a:lnTo>
                    <a:pt x="305" y="400"/>
                  </a:lnTo>
                  <a:lnTo>
                    <a:pt x="305" y="402"/>
                  </a:lnTo>
                  <a:lnTo>
                    <a:pt x="307" y="405"/>
                  </a:lnTo>
                  <a:lnTo>
                    <a:pt x="305" y="407"/>
                  </a:lnTo>
                  <a:lnTo>
                    <a:pt x="307" y="407"/>
                  </a:lnTo>
                  <a:lnTo>
                    <a:pt x="307" y="409"/>
                  </a:lnTo>
                  <a:lnTo>
                    <a:pt x="310" y="409"/>
                  </a:lnTo>
                  <a:lnTo>
                    <a:pt x="310" y="409"/>
                  </a:lnTo>
                  <a:lnTo>
                    <a:pt x="312" y="412"/>
                  </a:lnTo>
                  <a:lnTo>
                    <a:pt x="314" y="414"/>
                  </a:lnTo>
                  <a:lnTo>
                    <a:pt x="314" y="414"/>
                  </a:lnTo>
                  <a:lnTo>
                    <a:pt x="314" y="414"/>
                  </a:lnTo>
                  <a:lnTo>
                    <a:pt x="317" y="414"/>
                  </a:lnTo>
                  <a:lnTo>
                    <a:pt x="317" y="414"/>
                  </a:lnTo>
                  <a:lnTo>
                    <a:pt x="319" y="416"/>
                  </a:lnTo>
                  <a:lnTo>
                    <a:pt x="321" y="416"/>
                  </a:lnTo>
                  <a:lnTo>
                    <a:pt x="324" y="416"/>
                  </a:lnTo>
                  <a:lnTo>
                    <a:pt x="324" y="419"/>
                  </a:lnTo>
                  <a:lnTo>
                    <a:pt x="326" y="419"/>
                  </a:lnTo>
                  <a:lnTo>
                    <a:pt x="326" y="421"/>
                  </a:lnTo>
                  <a:lnTo>
                    <a:pt x="326" y="423"/>
                  </a:lnTo>
                  <a:lnTo>
                    <a:pt x="326" y="423"/>
                  </a:lnTo>
                  <a:lnTo>
                    <a:pt x="326" y="426"/>
                  </a:lnTo>
                  <a:lnTo>
                    <a:pt x="329" y="426"/>
                  </a:lnTo>
                  <a:lnTo>
                    <a:pt x="329" y="426"/>
                  </a:lnTo>
                  <a:lnTo>
                    <a:pt x="329" y="428"/>
                  </a:lnTo>
                  <a:lnTo>
                    <a:pt x="331" y="428"/>
                  </a:lnTo>
                  <a:lnTo>
                    <a:pt x="331" y="431"/>
                  </a:lnTo>
                  <a:lnTo>
                    <a:pt x="331" y="431"/>
                  </a:lnTo>
                  <a:lnTo>
                    <a:pt x="331" y="435"/>
                  </a:lnTo>
                  <a:lnTo>
                    <a:pt x="331" y="438"/>
                  </a:lnTo>
                  <a:lnTo>
                    <a:pt x="331" y="438"/>
                  </a:lnTo>
                  <a:lnTo>
                    <a:pt x="331" y="440"/>
                  </a:lnTo>
                  <a:lnTo>
                    <a:pt x="331" y="440"/>
                  </a:lnTo>
                  <a:lnTo>
                    <a:pt x="331" y="440"/>
                  </a:lnTo>
                  <a:lnTo>
                    <a:pt x="331" y="442"/>
                  </a:lnTo>
                  <a:lnTo>
                    <a:pt x="333" y="440"/>
                  </a:lnTo>
                  <a:lnTo>
                    <a:pt x="333" y="440"/>
                  </a:lnTo>
                  <a:lnTo>
                    <a:pt x="336" y="440"/>
                  </a:lnTo>
                  <a:lnTo>
                    <a:pt x="336" y="440"/>
                  </a:lnTo>
                  <a:lnTo>
                    <a:pt x="338" y="440"/>
                  </a:lnTo>
                  <a:lnTo>
                    <a:pt x="338" y="440"/>
                  </a:lnTo>
                  <a:lnTo>
                    <a:pt x="338" y="440"/>
                  </a:lnTo>
                  <a:lnTo>
                    <a:pt x="340" y="442"/>
                  </a:lnTo>
                  <a:lnTo>
                    <a:pt x="340" y="442"/>
                  </a:lnTo>
                  <a:lnTo>
                    <a:pt x="343" y="445"/>
                  </a:lnTo>
                  <a:lnTo>
                    <a:pt x="343" y="445"/>
                  </a:lnTo>
                  <a:lnTo>
                    <a:pt x="343" y="445"/>
                  </a:lnTo>
                  <a:lnTo>
                    <a:pt x="343" y="445"/>
                  </a:lnTo>
                  <a:lnTo>
                    <a:pt x="343" y="445"/>
                  </a:lnTo>
                  <a:lnTo>
                    <a:pt x="345" y="445"/>
                  </a:lnTo>
                  <a:lnTo>
                    <a:pt x="345" y="445"/>
                  </a:lnTo>
                  <a:lnTo>
                    <a:pt x="347" y="447"/>
                  </a:lnTo>
                  <a:lnTo>
                    <a:pt x="347" y="447"/>
                  </a:lnTo>
                  <a:lnTo>
                    <a:pt x="347" y="447"/>
                  </a:lnTo>
                  <a:lnTo>
                    <a:pt x="347" y="447"/>
                  </a:lnTo>
                  <a:lnTo>
                    <a:pt x="350" y="447"/>
                  </a:lnTo>
                  <a:lnTo>
                    <a:pt x="350" y="447"/>
                  </a:lnTo>
                  <a:lnTo>
                    <a:pt x="350" y="447"/>
                  </a:lnTo>
                  <a:lnTo>
                    <a:pt x="350" y="447"/>
                  </a:lnTo>
                  <a:lnTo>
                    <a:pt x="350" y="447"/>
                  </a:lnTo>
                  <a:lnTo>
                    <a:pt x="350" y="447"/>
                  </a:lnTo>
                  <a:lnTo>
                    <a:pt x="350" y="447"/>
                  </a:lnTo>
                  <a:lnTo>
                    <a:pt x="352" y="447"/>
                  </a:lnTo>
                  <a:lnTo>
                    <a:pt x="352" y="445"/>
                  </a:lnTo>
                  <a:lnTo>
                    <a:pt x="352" y="445"/>
                  </a:lnTo>
                  <a:lnTo>
                    <a:pt x="352" y="447"/>
                  </a:lnTo>
                  <a:lnTo>
                    <a:pt x="352" y="447"/>
                  </a:lnTo>
                  <a:lnTo>
                    <a:pt x="350" y="447"/>
                  </a:lnTo>
                  <a:lnTo>
                    <a:pt x="352" y="450"/>
                  </a:lnTo>
                  <a:lnTo>
                    <a:pt x="352" y="450"/>
                  </a:lnTo>
                  <a:lnTo>
                    <a:pt x="352" y="450"/>
                  </a:lnTo>
                  <a:lnTo>
                    <a:pt x="352" y="447"/>
                  </a:lnTo>
                  <a:lnTo>
                    <a:pt x="352" y="447"/>
                  </a:lnTo>
                  <a:lnTo>
                    <a:pt x="352" y="447"/>
                  </a:lnTo>
                  <a:lnTo>
                    <a:pt x="355" y="447"/>
                  </a:lnTo>
                  <a:lnTo>
                    <a:pt x="355" y="447"/>
                  </a:lnTo>
                  <a:lnTo>
                    <a:pt x="352" y="450"/>
                  </a:lnTo>
                  <a:lnTo>
                    <a:pt x="352" y="450"/>
                  </a:lnTo>
                  <a:lnTo>
                    <a:pt x="352" y="450"/>
                  </a:lnTo>
                  <a:lnTo>
                    <a:pt x="355" y="450"/>
                  </a:lnTo>
                  <a:lnTo>
                    <a:pt x="355" y="450"/>
                  </a:lnTo>
                  <a:lnTo>
                    <a:pt x="355" y="450"/>
                  </a:lnTo>
                  <a:lnTo>
                    <a:pt x="355" y="450"/>
                  </a:lnTo>
                  <a:lnTo>
                    <a:pt x="355" y="450"/>
                  </a:lnTo>
                  <a:lnTo>
                    <a:pt x="355" y="450"/>
                  </a:lnTo>
                  <a:lnTo>
                    <a:pt x="355" y="450"/>
                  </a:lnTo>
                  <a:lnTo>
                    <a:pt x="355" y="450"/>
                  </a:lnTo>
                  <a:lnTo>
                    <a:pt x="357" y="450"/>
                  </a:lnTo>
                  <a:lnTo>
                    <a:pt x="357" y="450"/>
                  </a:lnTo>
                  <a:lnTo>
                    <a:pt x="357" y="450"/>
                  </a:lnTo>
                  <a:lnTo>
                    <a:pt x="357" y="450"/>
                  </a:lnTo>
                  <a:lnTo>
                    <a:pt x="359" y="450"/>
                  </a:lnTo>
                  <a:lnTo>
                    <a:pt x="359" y="447"/>
                  </a:lnTo>
                  <a:lnTo>
                    <a:pt x="362" y="447"/>
                  </a:lnTo>
                  <a:lnTo>
                    <a:pt x="362" y="447"/>
                  </a:lnTo>
                  <a:lnTo>
                    <a:pt x="362" y="445"/>
                  </a:lnTo>
                  <a:lnTo>
                    <a:pt x="362" y="445"/>
                  </a:lnTo>
                  <a:lnTo>
                    <a:pt x="362" y="442"/>
                  </a:lnTo>
                  <a:lnTo>
                    <a:pt x="364" y="445"/>
                  </a:lnTo>
                  <a:lnTo>
                    <a:pt x="364" y="445"/>
                  </a:lnTo>
                  <a:lnTo>
                    <a:pt x="366" y="445"/>
                  </a:lnTo>
                  <a:lnTo>
                    <a:pt x="369" y="445"/>
                  </a:lnTo>
                  <a:lnTo>
                    <a:pt x="369" y="445"/>
                  </a:lnTo>
                  <a:lnTo>
                    <a:pt x="369" y="445"/>
                  </a:lnTo>
                  <a:lnTo>
                    <a:pt x="369" y="447"/>
                  </a:lnTo>
                  <a:lnTo>
                    <a:pt x="369" y="447"/>
                  </a:lnTo>
                  <a:lnTo>
                    <a:pt x="369" y="450"/>
                  </a:lnTo>
                  <a:lnTo>
                    <a:pt x="366" y="450"/>
                  </a:lnTo>
                  <a:lnTo>
                    <a:pt x="366" y="450"/>
                  </a:lnTo>
                  <a:lnTo>
                    <a:pt x="366" y="450"/>
                  </a:lnTo>
                  <a:lnTo>
                    <a:pt x="366" y="450"/>
                  </a:lnTo>
                  <a:lnTo>
                    <a:pt x="364" y="450"/>
                  </a:lnTo>
                  <a:lnTo>
                    <a:pt x="364" y="450"/>
                  </a:lnTo>
                  <a:lnTo>
                    <a:pt x="364" y="450"/>
                  </a:lnTo>
                  <a:lnTo>
                    <a:pt x="364" y="450"/>
                  </a:lnTo>
                  <a:lnTo>
                    <a:pt x="364" y="450"/>
                  </a:lnTo>
                  <a:lnTo>
                    <a:pt x="364" y="450"/>
                  </a:lnTo>
                  <a:lnTo>
                    <a:pt x="364" y="450"/>
                  </a:lnTo>
                  <a:lnTo>
                    <a:pt x="364" y="450"/>
                  </a:lnTo>
                  <a:lnTo>
                    <a:pt x="362" y="450"/>
                  </a:lnTo>
                  <a:lnTo>
                    <a:pt x="362" y="450"/>
                  </a:lnTo>
                  <a:lnTo>
                    <a:pt x="362" y="450"/>
                  </a:lnTo>
                  <a:lnTo>
                    <a:pt x="362" y="450"/>
                  </a:lnTo>
                  <a:lnTo>
                    <a:pt x="359" y="450"/>
                  </a:lnTo>
                  <a:lnTo>
                    <a:pt x="359" y="450"/>
                  </a:lnTo>
                  <a:lnTo>
                    <a:pt x="359" y="452"/>
                  </a:lnTo>
                  <a:lnTo>
                    <a:pt x="357" y="452"/>
                  </a:lnTo>
                  <a:lnTo>
                    <a:pt x="357" y="452"/>
                  </a:lnTo>
                  <a:lnTo>
                    <a:pt x="359" y="452"/>
                  </a:lnTo>
                  <a:lnTo>
                    <a:pt x="359" y="452"/>
                  </a:lnTo>
                  <a:lnTo>
                    <a:pt x="359" y="454"/>
                  </a:lnTo>
                  <a:lnTo>
                    <a:pt x="359" y="454"/>
                  </a:lnTo>
                  <a:lnTo>
                    <a:pt x="359" y="457"/>
                  </a:lnTo>
                  <a:lnTo>
                    <a:pt x="359" y="457"/>
                  </a:lnTo>
                  <a:lnTo>
                    <a:pt x="362" y="459"/>
                  </a:lnTo>
                  <a:lnTo>
                    <a:pt x="362" y="461"/>
                  </a:lnTo>
                  <a:lnTo>
                    <a:pt x="362" y="461"/>
                  </a:lnTo>
                  <a:lnTo>
                    <a:pt x="362" y="461"/>
                  </a:lnTo>
                  <a:lnTo>
                    <a:pt x="364" y="461"/>
                  </a:lnTo>
                  <a:lnTo>
                    <a:pt x="364" y="461"/>
                  </a:lnTo>
                  <a:lnTo>
                    <a:pt x="364" y="461"/>
                  </a:lnTo>
                  <a:lnTo>
                    <a:pt x="364" y="461"/>
                  </a:lnTo>
                  <a:lnTo>
                    <a:pt x="364" y="464"/>
                  </a:lnTo>
                  <a:lnTo>
                    <a:pt x="366" y="466"/>
                  </a:lnTo>
                  <a:lnTo>
                    <a:pt x="366" y="466"/>
                  </a:lnTo>
                  <a:lnTo>
                    <a:pt x="369" y="466"/>
                  </a:lnTo>
                  <a:lnTo>
                    <a:pt x="371" y="466"/>
                  </a:lnTo>
                  <a:lnTo>
                    <a:pt x="371" y="466"/>
                  </a:lnTo>
                  <a:lnTo>
                    <a:pt x="371" y="466"/>
                  </a:lnTo>
                  <a:lnTo>
                    <a:pt x="371" y="466"/>
                  </a:lnTo>
                  <a:lnTo>
                    <a:pt x="374" y="466"/>
                  </a:lnTo>
                  <a:lnTo>
                    <a:pt x="374" y="464"/>
                  </a:lnTo>
                  <a:lnTo>
                    <a:pt x="371" y="464"/>
                  </a:lnTo>
                  <a:lnTo>
                    <a:pt x="374" y="464"/>
                  </a:lnTo>
                  <a:lnTo>
                    <a:pt x="374" y="464"/>
                  </a:lnTo>
                  <a:lnTo>
                    <a:pt x="374" y="464"/>
                  </a:lnTo>
                  <a:lnTo>
                    <a:pt x="374" y="461"/>
                  </a:lnTo>
                  <a:lnTo>
                    <a:pt x="374" y="461"/>
                  </a:lnTo>
                  <a:lnTo>
                    <a:pt x="374" y="459"/>
                  </a:lnTo>
                  <a:lnTo>
                    <a:pt x="374" y="459"/>
                  </a:lnTo>
                  <a:lnTo>
                    <a:pt x="376" y="452"/>
                  </a:lnTo>
                  <a:lnTo>
                    <a:pt x="376" y="452"/>
                  </a:lnTo>
                  <a:lnTo>
                    <a:pt x="376" y="450"/>
                  </a:lnTo>
                  <a:lnTo>
                    <a:pt x="374" y="447"/>
                  </a:lnTo>
                  <a:lnTo>
                    <a:pt x="374" y="447"/>
                  </a:lnTo>
                  <a:lnTo>
                    <a:pt x="374" y="447"/>
                  </a:lnTo>
                  <a:lnTo>
                    <a:pt x="376" y="445"/>
                  </a:lnTo>
                  <a:lnTo>
                    <a:pt x="376" y="442"/>
                  </a:lnTo>
                  <a:lnTo>
                    <a:pt x="376" y="442"/>
                  </a:lnTo>
                  <a:lnTo>
                    <a:pt x="376" y="440"/>
                  </a:lnTo>
                  <a:lnTo>
                    <a:pt x="378" y="442"/>
                  </a:lnTo>
                  <a:lnTo>
                    <a:pt x="378" y="440"/>
                  </a:lnTo>
                  <a:lnTo>
                    <a:pt x="378" y="440"/>
                  </a:lnTo>
                  <a:lnTo>
                    <a:pt x="378" y="440"/>
                  </a:lnTo>
                  <a:lnTo>
                    <a:pt x="376" y="438"/>
                  </a:lnTo>
                  <a:lnTo>
                    <a:pt x="376" y="438"/>
                  </a:lnTo>
                  <a:lnTo>
                    <a:pt x="374" y="438"/>
                  </a:lnTo>
                  <a:lnTo>
                    <a:pt x="374" y="438"/>
                  </a:lnTo>
                  <a:lnTo>
                    <a:pt x="374" y="440"/>
                  </a:lnTo>
                  <a:lnTo>
                    <a:pt x="374" y="440"/>
                  </a:lnTo>
                  <a:lnTo>
                    <a:pt x="371" y="442"/>
                  </a:lnTo>
                  <a:lnTo>
                    <a:pt x="371" y="442"/>
                  </a:lnTo>
                  <a:lnTo>
                    <a:pt x="369" y="440"/>
                  </a:lnTo>
                  <a:lnTo>
                    <a:pt x="369" y="438"/>
                  </a:lnTo>
                  <a:lnTo>
                    <a:pt x="369" y="438"/>
                  </a:lnTo>
                  <a:lnTo>
                    <a:pt x="366" y="438"/>
                  </a:lnTo>
                  <a:lnTo>
                    <a:pt x="366" y="438"/>
                  </a:lnTo>
                  <a:lnTo>
                    <a:pt x="364" y="435"/>
                  </a:lnTo>
                  <a:lnTo>
                    <a:pt x="364" y="435"/>
                  </a:lnTo>
                  <a:lnTo>
                    <a:pt x="364" y="435"/>
                  </a:lnTo>
                  <a:lnTo>
                    <a:pt x="364" y="435"/>
                  </a:lnTo>
                  <a:lnTo>
                    <a:pt x="364" y="435"/>
                  </a:lnTo>
                  <a:lnTo>
                    <a:pt x="364" y="435"/>
                  </a:lnTo>
                  <a:lnTo>
                    <a:pt x="362" y="435"/>
                  </a:lnTo>
                  <a:lnTo>
                    <a:pt x="362" y="435"/>
                  </a:lnTo>
                  <a:lnTo>
                    <a:pt x="362" y="435"/>
                  </a:lnTo>
                  <a:lnTo>
                    <a:pt x="362" y="435"/>
                  </a:lnTo>
                  <a:lnTo>
                    <a:pt x="362" y="435"/>
                  </a:lnTo>
                  <a:lnTo>
                    <a:pt x="362" y="435"/>
                  </a:lnTo>
                  <a:lnTo>
                    <a:pt x="359" y="435"/>
                  </a:lnTo>
                  <a:lnTo>
                    <a:pt x="359" y="438"/>
                  </a:lnTo>
                  <a:lnTo>
                    <a:pt x="357" y="438"/>
                  </a:lnTo>
                  <a:lnTo>
                    <a:pt x="357" y="440"/>
                  </a:lnTo>
                  <a:lnTo>
                    <a:pt x="357" y="440"/>
                  </a:lnTo>
                  <a:lnTo>
                    <a:pt x="357" y="440"/>
                  </a:lnTo>
                  <a:lnTo>
                    <a:pt x="355" y="440"/>
                  </a:lnTo>
                  <a:lnTo>
                    <a:pt x="355" y="438"/>
                  </a:lnTo>
                  <a:lnTo>
                    <a:pt x="355" y="438"/>
                  </a:lnTo>
                  <a:lnTo>
                    <a:pt x="355" y="438"/>
                  </a:lnTo>
                  <a:lnTo>
                    <a:pt x="355" y="438"/>
                  </a:lnTo>
                  <a:lnTo>
                    <a:pt x="355" y="438"/>
                  </a:lnTo>
                  <a:lnTo>
                    <a:pt x="355" y="438"/>
                  </a:lnTo>
                  <a:lnTo>
                    <a:pt x="357" y="435"/>
                  </a:lnTo>
                  <a:lnTo>
                    <a:pt x="355" y="435"/>
                  </a:lnTo>
                  <a:lnTo>
                    <a:pt x="355" y="433"/>
                  </a:lnTo>
                  <a:lnTo>
                    <a:pt x="355" y="433"/>
                  </a:lnTo>
                  <a:lnTo>
                    <a:pt x="355" y="433"/>
                  </a:lnTo>
                  <a:lnTo>
                    <a:pt x="355" y="431"/>
                  </a:lnTo>
                  <a:lnTo>
                    <a:pt x="355" y="431"/>
                  </a:lnTo>
                  <a:lnTo>
                    <a:pt x="357" y="431"/>
                  </a:lnTo>
                  <a:lnTo>
                    <a:pt x="359" y="431"/>
                  </a:lnTo>
                  <a:lnTo>
                    <a:pt x="359" y="428"/>
                  </a:lnTo>
                  <a:lnTo>
                    <a:pt x="359" y="428"/>
                  </a:lnTo>
                  <a:lnTo>
                    <a:pt x="359" y="428"/>
                  </a:lnTo>
                  <a:lnTo>
                    <a:pt x="359" y="428"/>
                  </a:lnTo>
                  <a:lnTo>
                    <a:pt x="357" y="426"/>
                  </a:lnTo>
                  <a:lnTo>
                    <a:pt x="357" y="426"/>
                  </a:lnTo>
                  <a:lnTo>
                    <a:pt x="357" y="426"/>
                  </a:lnTo>
                  <a:lnTo>
                    <a:pt x="355" y="426"/>
                  </a:lnTo>
                  <a:lnTo>
                    <a:pt x="355" y="423"/>
                  </a:lnTo>
                  <a:lnTo>
                    <a:pt x="355" y="423"/>
                  </a:lnTo>
                  <a:lnTo>
                    <a:pt x="355" y="421"/>
                  </a:lnTo>
                  <a:lnTo>
                    <a:pt x="355" y="421"/>
                  </a:lnTo>
                  <a:lnTo>
                    <a:pt x="355" y="421"/>
                  </a:lnTo>
                  <a:lnTo>
                    <a:pt x="352" y="419"/>
                  </a:lnTo>
                  <a:lnTo>
                    <a:pt x="352" y="419"/>
                  </a:lnTo>
                  <a:lnTo>
                    <a:pt x="352" y="419"/>
                  </a:lnTo>
                  <a:lnTo>
                    <a:pt x="352" y="416"/>
                  </a:lnTo>
                  <a:lnTo>
                    <a:pt x="350" y="416"/>
                  </a:lnTo>
                  <a:lnTo>
                    <a:pt x="347" y="414"/>
                  </a:lnTo>
                  <a:lnTo>
                    <a:pt x="347" y="414"/>
                  </a:lnTo>
                  <a:lnTo>
                    <a:pt x="347" y="414"/>
                  </a:lnTo>
                  <a:lnTo>
                    <a:pt x="345" y="412"/>
                  </a:lnTo>
                  <a:lnTo>
                    <a:pt x="345" y="412"/>
                  </a:lnTo>
                  <a:lnTo>
                    <a:pt x="343" y="412"/>
                  </a:lnTo>
                  <a:lnTo>
                    <a:pt x="343" y="412"/>
                  </a:lnTo>
                  <a:lnTo>
                    <a:pt x="343" y="412"/>
                  </a:lnTo>
                  <a:lnTo>
                    <a:pt x="343" y="412"/>
                  </a:lnTo>
                  <a:lnTo>
                    <a:pt x="343" y="412"/>
                  </a:lnTo>
                  <a:lnTo>
                    <a:pt x="343" y="409"/>
                  </a:lnTo>
                  <a:lnTo>
                    <a:pt x="343" y="409"/>
                  </a:lnTo>
                  <a:lnTo>
                    <a:pt x="343" y="409"/>
                  </a:lnTo>
                  <a:lnTo>
                    <a:pt x="343" y="409"/>
                  </a:lnTo>
                  <a:lnTo>
                    <a:pt x="343" y="409"/>
                  </a:lnTo>
                  <a:lnTo>
                    <a:pt x="345" y="405"/>
                  </a:lnTo>
                  <a:lnTo>
                    <a:pt x="345" y="405"/>
                  </a:lnTo>
                  <a:lnTo>
                    <a:pt x="345" y="402"/>
                  </a:lnTo>
                  <a:lnTo>
                    <a:pt x="347" y="405"/>
                  </a:lnTo>
                  <a:lnTo>
                    <a:pt x="347" y="405"/>
                  </a:lnTo>
                  <a:lnTo>
                    <a:pt x="350" y="405"/>
                  </a:lnTo>
                  <a:lnTo>
                    <a:pt x="350" y="405"/>
                  </a:lnTo>
                  <a:lnTo>
                    <a:pt x="350" y="405"/>
                  </a:lnTo>
                  <a:lnTo>
                    <a:pt x="352" y="405"/>
                  </a:lnTo>
                  <a:lnTo>
                    <a:pt x="355" y="405"/>
                  </a:lnTo>
                  <a:lnTo>
                    <a:pt x="357" y="405"/>
                  </a:lnTo>
                  <a:lnTo>
                    <a:pt x="357" y="405"/>
                  </a:lnTo>
                  <a:lnTo>
                    <a:pt x="359" y="405"/>
                  </a:lnTo>
                  <a:lnTo>
                    <a:pt x="359" y="405"/>
                  </a:lnTo>
                  <a:lnTo>
                    <a:pt x="359" y="402"/>
                  </a:lnTo>
                  <a:lnTo>
                    <a:pt x="359" y="402"/>
                  </a:lnTo>
                  <a:lnTo>
                    <a:pt x="362" y="402"/>
                  </a:lnTo>
                  <a:lnTo>
                    <a:pt x="364" y="402"/>
                  </a:lnTo>
                  <a:lnTo>
                    <a:pt x="364" y="402"/>
                  </a:lnTo>
                  <a:lnTo>
                    <a:pt x="364" y="402"/>
                  </a:lnTo>
                  <a:lnTo>
                    <a:pt x="364" y="402"/>
                  </a:lnTo>
                  <a:lnTo>
                    <a:pt x="364" y="402"/>
                  </a:lnTo>
                  <a:lnTo>
                    <a:pt x="364" y="402"/>
                  </a:lnTo>
                  <a:lnTo>
                    <a:pt x="364" y="402"/>
                  </a:lnTo>
                  <a:lnTo>
                    <a:pt x="366" y="405"/>
                  </a:lnTo>
                  <a:lnTo>
                    <a:pt x="366" y="402"/>
                  </a:lnTo>
                  <a:lnTo>
                    <a:pt x="366" y="402"/>
                  </a:lnTo>
                  <a:lnTo>
                    <a:pt x="366" y="402"/>
                  </a:lnTo>
                  <a:lnTo>
                    <a:pt x="364" y="400"/>
                  </a:lnTo>
                  <a:lnTo>
                    <a:pt x="364" y="400"/>
                  </a:lnTo>
                  <a:lnTo>
                    <a:pt x="364" y="400"/>
                  </a:lnTo>
                  <a:lnTo>
                    <a:pt x="362" y="400"/>
                  </a:lnTo>
                  <a:lnTo>
                    <a:pt x="362" y="400"/>
                  </a:lnTo>
                  <a:lnTo>
                    <a:pt x="362" y="400"/>
                  </a:lnTo>
                  <a:lnTo>
                    <a:pt x="362" y="400"/>
                  </a:lnTo>
                  <a:lnTo>
                    <a:pt x="362" y="400"/>
                  </a:lnTo>
                  <a:lnTo>
                    <a:pt x="357" y="397"/>
                  </a:lnTo>
                  <a:lnTo>
                    <a:pt x="355" y="395"/>
                  </a:lnTo>
                  <a:lnTo>
                    <a:pt x="355" y="395"/>
                  </a:lnTo>
                  <a:lnTo>
                    <a:pt x="352" y="393"/>
                  </a:lnTo>
                  <a:lnTo>
                    <a:pt x="352" y="395"/>
                  </a:lnTo>
                  <a:lnTo>
                    <a:pt x="347" y="395"/>
                  </a:lnTo>
                  <a:lnTo>
                    <a:pt x="343" y="393"/>
                  </a:lnTo>
                  <a:lnTo>
                    <a:pt x="340" y="393"/>
                  </a:lnTo>
                  <a:lnTo>
                    <a:pt x="340" y="393"/>
                  </a:lnTo>
                  <a:lnTo>
                    <a:pt x="340" y="390"/>
                  </a:lnTo>
                  <a:lnTo>
                    <a:pt x="340" y="390"/>
                  </a:lnTo>
                  <a:lnTo>
                    <a:pt x="338" y="390"/>
                  </a:lnTo>
                  <a:lnTo>
                    <a:pt x="338" y="393"/>
                  </a:lnTo>
                  <a:lnTo>
                    <a:pt x="338" y="393"/>
                  </a:lnTo>
                  <a:lnTo>
                    <a:pt x="338" y="393"/>
                  </a:lnTo>
                  <a:lnTo>
                    <a:pt x="338" y="393"/>
                  </a:lnTo>
                  <a:lnTo>
                    <a:pt x="338" y="393"/>
                  </a:lnTo>
                  <a:lnTo>
                    <a:pt x="338" y="393"/>
                  </a:lnTo>
                  <a:lnTo>
                    <a:pt x="338" y="393"/>
                  </a:lnTo>
                  <a:lnTo>
                    <a:pt x="338" y="393"/>
                  </a:lnTo>
                  <a:lnTo>
                    <a:pt x="336" y="390"/>
                  </a:lnTo>
                  <a:lnTo>
                    <a:pt x="338" y="390"/>
                  </a:lnTo>
                  <a:lnTo>
                    <a:pt x="336" y="388"/>
                  </a:lnTo>
                  <a:lnTo>
                    <a:pt x="336" y="388"/>
                  </a:lnTo>
                  <a:lnTo>
                    <a:pt x="336" y="388"/>
                  </a:lnTo>
                  <a:lnTo>
                    <a:pt x="336" y="388"/>
                  </a:lnTo>
                  <a:lnTo>
                    <a:pt x="336" y="388"/>
                  </a:lnTo>
                  <a:lnTo>
                    <a:pt x="336" y="388"/>
                  </a:lnTo>
                  <a:lnTo>
                    <a:pt x="336" y="386"/>
                  </a:lnTo>
                  <a:lnTo>
                    <a:pt x="336" y="386"/>
                  </a:lnTo>
                  <a:lnTo>
                    <a:pt x="336" y="388"/>
                  </a:lnTo>
                  <a:lnTo>
                    <a:pt x="333" y="388"/>
                  </a:lnTo>
                  <a:lnTo>
                    <a:pt x="333" y="388"/>
                  </a:lnTo>
                  <a:lnTo>
                    <a:pt x="333" y="388"/>
                  </a:lnTo>
                  <a:lnTo>
                    <a:pt x="333" y="386"/>
                  </a:lnTo>
                  <a:lnTo>
                    <a:pt x="333" y="386"/>
                  </a:lnTo>
                  <a:lnTo>
                    <a:pt x="333" y="383"/>
                  </a:lnTo>
                  <a:lnTo>
                    <a:pt x="333" y="383"/>
                  </a:lnTo>
                  <a:lnTo>
                    <a:pt x="333" y="383"/>
                  </a:lnTo>
                  <a:lnTo>
                    <a:pt x="333" y="383"/>
                  </a:lnTo>
                  <a:lnTo>
                    <a:pt x="333" y="383"/>
                  </a:lnTo>
                  <a:lnTo>
                    <a:pt x="333" y="386"/>
                  </a:lnTo>
                  <a:lnTo>
                    <a:pt x="333" y="386"/>
                  </a:lnTo>
                  <a:lnTo>
                    <a:pt x="331" y="386"/>
                  </a:lnTo>
                  <a:lnTo>
                    <a:pt x="331" y="386"/>
                  </a:lnTo>
                  <a:lnTo>
                    <a:pt x="331" y="386"/>
                  </a:lnTo>
                  <a:lnTo>
                    <a:pt x="331" y="386"/>
                  </a:lnTo>
                  <a:lnTo>
                    <a:pt x="331" y="386"/>
                  </a:lnTo>
                  <a:lnTo>
                    <a:pt x="329" y="386"/>
                  </a:lnTo>
                  <a:lnTo>
                    <a:pt x="329" y="386"/>
                  </a:lnTo>
                  <a:lnTo>
                    <a:pt x="329" y="386"/>
                  </a:lnTo>
                  <a:lnTo>
                    <a:pt x="329" y="388"/>
                  </a:lnTo>
                  <a:lnTo>
                    <a:pt x="329" y="388"/>
                  </a:lnTo>
                  <a:lnTo>
                    <a:pt x="329" y="388"/>
                  </a:lnTo>
                  <a:lnTo>
                    <a:pt x="329" y="388"/>
                  </a:lnTo>
                  <a:lnTo>
                    <a:pt x="329" y="388"/>
                  </a:lnTo>
                  <a:lnTo>
                    <a:pt x="326" y="388"/>
                  </a:lnTo>
                  <a:lnTo>
                    <a:pt x="326" y="390"/>
                  </a:lnTo>
                  <a:lnTo>
                    <a:pt x="329" y="390"/>
                  </a:lnTo>
                  <a:lnTo>
                    <a:pt x="331" y="393"/>
                  </a:lnTo>
                  <a:lnTo>
                    <a:pt x="331" y="393"/>
                  </a:lnTo>
                  <a:lnTo>
                    <a:pt x="331" y="393"/>
                  </a:lnTo>
                  <a:lnTo>
                    <a:pt x="331" y="393"/>
                  </a:lnTo>
                  <a:lnTo>
                    <a:pt x="333" y="390"/>
                  </a:lnTo>
                  <a:lnTo>
                    <a:pt x="333" y="390"/>
                  </a:lnTo>
                  <a:lnTo>
                    <a:pt x="333" y="390"/>
                  </a:lnTo>
                  <a:lnTo>
                    <a:pt x="333" y="390"/>
                  </a:lnTo>
                  <a:lnTo>
                    <a:pt x="333" y="393"/>
                  </a:lnTo>
                  <a:lnTo>
                    <a:pt x="331" y="393"/>
                  </a:lnTo>
                  <a:lnTo>
                    <a:pt x="331" y="393"/>
                  </a:lnTo>
                  <a:lnTo>
                    <a:pt x="331" y="393"/>
                  </a:lnTo>
                  <a:lnTo>
                    <a:pt x="331" y="395"/>
                  </a:lnTo>
                  <a:lnTo>
                    <a:pt x="331" y="395"/>
                  </a:lnTo>
                  <a:lnTo>
                    <a:pt x="331" y="397"/>
                  </a:lnTo>
                  <a:lnTo>
                    <a:pt x="331" y="397"/>
                  </a:lnTo>
                  <a:lnTo>
                    <a:pt x="331" y="397"/>
                  </a:lnTo>
                  <a:lnTo>
                    <a:pt x="331" y="400"/>
                  </a:lnTo>
                  <a:lnTo>
                    <a:pt x="331" y="400"/>
                  </a:lnTo>
                  <a:lnTo>
                    <a:pt x="331" y="400"/>
                  </a:lnTo>
                  <a:lnTo>
                    <a:pt x="329" y="402"/>
                  </a:lnTo>
                  <a:lnTo>
                    <a:pt x="329" y="402"/>
                  </a:lnTo>
                  <a:lnTo>
                    <a:pt x="326" y="402"/>
                  </a:lnTo>
                  <a:lnTo>
                    <a:pt x="326" y="402"/>
                  </a:lnTo>
                  <a:lnTo>
                    <a:pt x="324" y="402"/>
                  </a:lnTo>
                  <a:lnTo>
                    <a:pt x="321" y="402"/>
                  </a:lnTo>
                  <a:lnTo>
                    <a:pt x="321" y="405"/>
                  </a:lnTo>
                  <a:lnTo>
                    <a:pt x="321" y="405"/>
                  </a:lnTo>
                  <a:lnTo>
                    <a:pt x="319" y="402"/>
                  </a:lnTo>
                  <a:lnTo>
                    <a:pt x="319" y="402"/>
                  </a:lnTo>
                  <a:lnTo>
                    <a:pt x="319" y="400"/>
                  </a:lnTo>
                  <a:lnTo>
                    <a:pt x="319" y="400"/>
                  </a:lnTo>
                  <a:lnTo>
                    <a:pt x="319" y="397"/>
                  </a:lnTo>
                  <a:lnTo>
                    <a:pt x="319" y="395"/>
                  </a:lnTo>
                  <a:lnTo>
                    <a:pt x="319" y="395"/>
                  </a:lnTo>
                  <a:lnTo>
                    <a:pt x="319" y="395"/>
                  </a:lnTo>
                  <a:lnTo>
                    <a:pt x="319" y="395"/>
                  </a:lnTo>
                  <a:lnTo>
                    <a:pt x="319" y="395"/>
                  </a:lnTo>
                  <a:lnTo>
                    <a:pt x="319" y="395"/>
                  </a:lnTo>
                  <a:lnTo>
                    <a:pt x="319" y="393"/>
                  </a:lnTo>
                  <a:lnTo>
                    <a:pt x="319" y="393"/>
                  </a:lnTo>
                  <a:lnTo>
                    <a:pt x="319" y="390"/>
                  </a:lnTo>
                  <a:lnTo>
                    <a:pt x="319" y="390"/>
                  </a:lnTo>
                  <a:lnTo>
                    <a:pt x="319" y="390"/>
                  </a:lnTo>
                  <a:lnTo>
                    <a:pt x="319" y="388"/>
                  </a:lnTo>
                  <a:lnTo>
                    <a:pt x="317" y="388"/>
                  </a:lnTo>
                  <a:lnTo>
                    <a:pt x="317" y="386"/>
                  </a:lnTo>
                  <a:lnTo>
                    <a:pt x="317" y="386"/>
                  </a:lnTo>
                  <a:lnTo>
                    <a:pt x="317" y="386"/>
                  </a:lnTo>
                  <a:lnTo>
                    <a:pt x="319" y="383"/>
                  </a:lnTo>
                  <a:lnTo>
                    <a:pt x="317" y="383"/>
                  </a:lnTo>
                  <a:lnTo>
                    <a:pt x="317" y="383"/>
                  </a:lnTo>
                  <a:lnTo>
                    <a:pt x="317" y="383"/>
                  </a:lnTo>
                  <a:lnTo>
                    <a:pt x="317" y="383"/>
                  </a:lnTo>
                  <a:lnTo>
                    <a:pt x="317" y="383"/>
                  </a:lnTo>
                  <a:lnTo>
                    <a:pt x="314" y="381"/>
                  </a:lnTo>
                  <a:lnTo>
                    <a:pt x="312" y="379"/>
                  </a:lnTo>
                  <a:lnTo>
                    <a:pt x="312" y="379"/>
                  </a:lnTo>
                  <a:lnTo>
                    <a:pt x="312" y="379"/>
                  </a:lnTo>
                  <a:lnTo>
                    <a:pt x="312" y="379"/>
                  </a:lnTo>
                  <a:lnTo>
                    <a:pt x="310" y="379"/>
                  </a:lnTo>
                  <a:lnTo>
                    <a:pt x="310" y="376"/>
                  </a:lnTo>
                  <a:lnTo>
                    <a:pt x="310" y="376"/>
                  </a:lnTo>
                  <a:lnTo>
                    <a:pt x="310" y="376"/>
                  </a:lnTo>
                  <a:lnTo>
                    <a:pt x="310" y="376"/>
                  </a:lnTo>
                  <a:lnTo>
                    <a:pt x="310" y="374"/>
                  </a:lnTo>
                  <a:lnTo>
                    <a:pt x="307" y="374"/>
                  </a:lnTo>
                  <a:lnTo>
                    <a:pt x="307" y="374"/>
                  </a:lnTo>
                  <a:lnTo>
                    <a:pt x="305" y="374"/>
                  </a:lnTo>
                  <a:lnTo>
                    <a:pt x="305" y="374"/>
                  </a:lnTo>
                  <a:lnTo>
                    <a:pt x="305" y="371"/>
                  </a:lnTo>
                  <a:lnTo>
                    <a:pt x="305" y="371"/>
                  </a:lnTo>
                  <a:lnTo>
                    <a:pt x="305" y="371"/>
                  </a:lnTo>
                  <a:lnTo>
                    <a:pt x="305" y="371"/>
                  </a:lnTo>
                  <a:lnTo>
                    <a:pt x="303" y="371"/>
                  </a:lnTo>
                  <a:lnTo>
                    <a:pt x="303" y="371"/>
                  </a:lnTo>
                  <a:lnTo>
                    <a:pt x="303" y="371"/>
                  </a:lnTo>
                  <a:lnTo>
                    <a:pt x="303" y="371"/>
                  </a:lnTo>
                  <a:lnTo>
                    <a:pt x="303" y="371"/>
                  </a:lnTo>
                  <a:lnTo>
                    <a:pt x="300" y="371"/>
                  </a:lnTo>
                  <a:lnTo>
                    <a:pt x="300" y="371"/>
                  </a:lnTo>
                  <a:lnTo>
                    <a:pt x="300" y="369"/>
                  </a:lnTo>
                  <a:lnTo>
                    <a:pt x="300" y="371"/>
                  </a:lnTo>
                  <a:lnTo>
                    <a:pt x="298" y="369"/>
                  </a:lnTo>
                  <a:lnTo>
                    <a:pt x="298" y="371"/>
                  </a:lnTo>
                  <a:lnTo>
                    <a:pt x="298" y="371"/>
                  </a:lnTo>
                  <a:lnTo>
                    <a:pt x="300" y="374"/>
                  </a:lnTo>
                  <a:lnTo>
                    <a:pt x="298" y="374"/>
                  </a:lnTo>
                  <a:lnTo>
                    <a:pt x="298" y="374"/>
                  </a:lnTo>
                  <a:lnTo>
                    <a:pt x="298" y="374"/>
                  </a:lnTo>
                  <a:lnTo>
                    <a:pt x="295" y="374"/>
                  </a:lnTo>
                  <a:lnTo>
                    <a:pt x="295" y="374"/>
                  </a:lnTo>
                  <a:lnTo>
                    <a:pt x="295" y="371"/>
                  </a:lnTo>
                  <a:lnTo>
                    <a:pt x="295" y="371"/>
                  </a:lnTo>
                  <a:lnTo>
                    <a:pt x="295" y="371"/>
                  </a:lnTo>
                  <a:lnTo>
                    <a:pt x="295" y="371"/>
                  </a:lnTo>
                  <a:lnTo>
                    <a:pt x="295" y="371"/>
                  </a:lnTo>
                  <a:lnTo>
                    <a:pt x="293" y="371"/>
                  </a:lnTo>
                  <a:lnTo>
                    <a:pt x="291" y="369"/>
                  </a:lnTo>
                  <a:lnTo>
                    <a:pt x="291" y="369"/>
                  </a:lnTo>
                  <a:lnTo>
                    <a:pt x="291" y="371"/>
                  </a:lnTo>
                  <a:lnTo>
                    <a:pt x="291" y="371"/>
                  </a:lnTo>
                  <a:lnTo>
                    <a:pt x="288" y="371"/>
                  </a:lnTo>
                  <a:lnTo>
                    <a:pt x="288" y="369"/>
                  </a:lnTo>
                  <a:lnTo>
                    <a:pt x="288" y="369"/>
                  </a:lnTo>
                  <a:lnTo>
                    <a:pt x="286" y="371"/>
                  </a:lnTo>
                  <a:lnTo>
                    <a:pt x="286" y="371"/>
                  </a:lnTo>
                  <a:lnTo>
                    <a:pt x="286" y="371"/>
                  </a:lnTo>
                  <a:lnTo>
                    <a:pt x="286" y="371"/>
                  </a:lnTo>
                  <a:lnTo>
                    <a:pt x="284" y="371"/>
                  </a:lnTo>
                  <a:lnTo>
                    <a:pt x="284" y="374"/>
                  </a:lnTo>
                  <a:lnTo>
                    <a:pt x="284" y="374"/>
                  </a:lnTo>
                  <a:lnTo>
                    <a:pt x="284" y="371"/>
                  </a:lnTo>
                  <a:lnTo>
                    <a:pt x="284" y="374"/>
                  </a:lnTo>
                  <a:lnTo>
                    <a:pt x="281" y="374"/>
                  </a:lnTo>
                  <a:lnTo>
                    <a:pt x="281" y="376"/>
                  </a:lnTo>
                  <a:lnTo>
                    <a:pt x="284" y="376"/>
                  </a:lnTo>
                  <a:lnTo>
                    <a:pt x="284" y="376"/>
                  </a:lnTo>
                  <a:lnTo>
                    <a:pt x="281" y="376"/>
                  </a:lnTo>
                  <a:lnTo>
                    <a:pt x="281" y="376"/>
                  </a:lnTo>
                  <a:lnTo>
                    <a:pt x="281" y="376"/>
                  </a:lnTo>
                  <a:lnTo>
                    <a:pt x="281" y="376"/>
                  </a:lnTo>
                  <a:lnTo>
                    <a:pt x="281" y="379"/>
                  </a:lnTo>
                  <a:lnTo>
                    <a:pt x="281" y="379"/>
                  </a:lnTo>
                  <a:lnTo>
                    <a:pt x="281" y="379"/>
                  </a:lnTo>
                  <a:lnTo>
                    <a:pt x="281" y="379"/>
                  </a:lnTo>
                  <a:lnTo>
                    <a:pt x="281" y="379"/>
                  </a:lnTo>
                  <a:lnTo>
                    <a:pt x="281" y="379"/>
                  </a:lnTo>
                  <a:lnTo>
                    <a:pt x="281" y="379"/>
                  </a:lnTo>
                  <a:lnTo>
                    <a:pt x="281" y="379"/>
                  </a:lnTo>
                  <a:lnTo>
                    <a:pt x="281" y="381"/>
                  </a:lnTo>
                  <a:lnTo>
                    <a:pt x="281" y="381"/>
                  </a:lnTo>
                  <a:lnTo>
                    <a:pt x="281" y="381"/>
                  </a:lnTo>
                  <a:lnTo>
                    <a:pt x="281" y="383"/>
                  </a:lnTo>
                  <a:lnTo>
                    <a:pt x="279" y="383"/>
                  </a:lnTo>
                  <a:lnTo>
                    <a:pt x="279" y="383"/>
                  </a:lnTo>
                  <a:lnTo>
                    <a:pt x="279" y="383"/>
                  </a:lnTo>
                  <a:lnTo>
                    <a:pt x="279" y="381"/>
                  </a:lnTo>
                  <a:lnTo>
                    <a:pt x="279" y="381"/>
                  </a:lnTo>
                  <a:lnTo>
                    <a:pt x="279" y="381"/>
                  </a:lnTo>
                  <a:lnTo>
                    <a:pt x="279" y="381"/>
                  </a:lnTo>
                  <a:lnTo>
                    <a:pt x="279" y="381"/>
                  </a:lnTo>
                  <a:lnTo>
                    <a:pt x="279" y="381"/>
                  </a:lnTo>
                  <a:lnTo>
                    <a:pt x="277" y="381"/>
                  </a:lnTo>
                  <a:lnTo>
                    <a:pt x="277" y="381"/>
                  </a:lnTo>
                  <a:lnTo>
                    <a:pt x="277" y="381"/>
                  </a:lnTo>
                  <a:lnTo>
                    <a:pt x="277" y="381"/>
                  </a:lnTo>
                  <a:lnTo>
                    <a:pt x="277" y="379"/>
                  </a:lnTo>
                  <a:lnTo>
                    <a:pt x="277" y="379"/>
                  </a:lnTo>
                  <a:lnTo>
                    <a:pt x="277" y="379"/>
                  </a:lnTo>
                  <a:lnTo>
                    <a:pt x="277" y="379"/>
                  </a:lnTo>
                  <a:lnTo>
                    <a:pt x="277" y="376"/>
                  </a:lnTo>
                  <a:lnTo>
                    <a:pt x="277" y="376"/>
                  </a:lnTo>
                  <a:lnTo>
                    <a:pt x="277" y="376"/>
                  </a:lnTo>
                  <a:lnTo>
                    <a:pt x="277" y="376"/>
                  </a:lnTo>
                  <a:lnTo>
                    <a:pt x="277" y="376"/>
                  </a:lnTo>
                  <a:lnTo>
                    <a:pt x="277" y="379"/>
                  </a:lnTo>
                  <a:lnTo>
                    <a:pt x="274" y="379"/>
                  </a:lnTo>
                  <a:lnTo>
                    <a:pt x="274" y="379"/>
                  </a:lnTo>
                  <a:lnTo>
                    <a:pt x="272" y="379"/>
                  </a:lnTo>
                  <a:lnTo>
                    <a:pt x="272" y="381"/>
                  </a:lnTo>
                  <a:lnTo>
                    <a:pt x="272" y="381"/>
                  </a:lnTo>
                  <a:lnTo>
                    <a:pt x="272" y="381"/>
                  </a:lnTo>
                  <a:lnTo>
                    <a:pt x="272" y="381"/>
                  </a:lnTo>
                  <a:lnTo>
                    <a:pt x="272" y="379"/>
                  </a:lnTo>
                  <a:lnTo>
                    <a:pt x="272" y="381"/>
                  </a:lnTo>
                  <a:lnTo>
                    <a:pt x="272" y="383"/>
                  </a:lnTo>
                  <a:lnTo>
                    <a:pt x="274" y="383"/>
                  </a:lnTo>
                  <a:lnTo>
                    <a:pt x="277" y="383"/>
                  </a:lnTo>
                  <a:lnTo>
                    <a:pt x="277" y="386"/>
                  </a:lnTo>
                  <a:lnTo>
                    <a:pt x="279" y="388"/>
                  </a:lnTo>
                  <a:lnTo>
                    <a:pt x="279" y="388"/>
                  </a:lnTo>
                  <a:lnTo>
                    <a:pt x="279" y="388"/>
                  </a:lnTo>
                  <a:lnTo>
                    <a:pt x="279" y="388"/>
                  </a:lnTo>
                  <a:lnTo>
                    <a:pt x="279" y="388"/>
                  </a:lnTo>
                  <a:lnTo>
                    <a:pt x="279" y="390"/>
                  </a:lnTo>
                  <a:lnTo>
                    <a:pt x="279" y="390"/>
                  </a:lnTo>
                  <a:lnTo>
                    <a:pt x="279" y="390"/>
                  </a:lnTo>
                  <a:lnTo>
                    <a:pt x="274" y="388"/>
                  </a:lnTo>
                  <a:lnTo>
                    <a:pt x="272" y="390"/>
                  </a:lnTo>
                  <a:lnTo>
                    <a:pt x="274" y="390"/>
                  </a:lnTo>
                  <a:lnTo>
                    <a:pt x="274" y="393"/>
                  </a:lnTo>
                  <a:lnTo>
                    <a:pt x="274" y="393"/>
                  </a:lnTo>
                  <a:lnTo>
                    <a:pt x="267" y="393"/>
                  </a:lnTo>
                  <a:lnTo>
                    <a:pt x="260" y="388"/>
                  </a:lnTo>
                  <a:lnTo>
                    <a:pt x="260" y="388"/>
                  </a:lnTo>
                  <a:lnTo>
                    <a:pt x="255" y="383"/>
                  </a:lnTo>
                  <a:lnTo>
                    <a:pt x="251" y="381"/>
                  </a:lnTo>
                  <a:lnTo>
                    <a:pt x="251" y="379"/>
                  </a:lnTo>
                  <a:lnTo>
                    <a:pt x="248" y="379"/>
                  </a:lnTo>
                  <a:lnTo>
                    <a:pt x="248" y="379"/>
                  </a:lnTo>
                  <a:lnTo>
                    <a:pt x="251" y="379"/>
                  </a:lnTo>
                  <a:lnTo>
                    <a:pt x="251" y="376"/>
                  </a:lnTo>
                  <a:lnTo>
                    <a:pt x="251" y="376"/>
                  </a:lnTo>
                  <a:lnTo>
                    <a:pt x="251" y="376"/>
                  </a:lnTo>
                  <a:lnTo>
                    <a:pt x="251" y="374"/>
                  </a:lnTo>
                  <a:lnTo>
                    <a:pt x="248" y="374"/>
                  </a:lnTo>
                  <a:lnTo>
                    <a:pt x="248" y="374"/>
                  </a:lnTo>
                  <a:lnTo>
                    <a:pt x="251" y="371"/>
                  </a:lnTo>
                  <a:lnTo>
                    <a:pt x="248" y="371"/>
                  </a:lnTo>
                  <a:lnTo>
                    <a:pt x="248" y="369"/>
                  </a:lnTo>
                  <a:lnTo>
                    <a:pt x="246" y="369"/>
                  </a:lnTo>
                  <a:lnTo>
                    <a:pt x="246" y="367"/>
                  </a:lnTo>
                  <a:lnTo>
                    <a:pt x="246" y="367"/>
                  </a:lnTo>
                  <a:lnTo>
                    <a:pt x="246" y="364"/>
                  </a:lnTo>
                  <a:lnTo>
                    <a:pt x="246" y="362"/>
                  </a:lnTo>
                  <a:lnTo>
                    <a:pt x="243" y="355"/>
                  </a:lnTo>
                  <a:lnTo>
                    <a:pt x="243" y="355"/>
                  </a:lnTo>
                  <a:lnTo>
                    <a:pt x="243" y="352"/>
                  </a:lnTo>
                  <a:lnTo>
                    <a:pt x="243" y="352"/>
                  </a:lnTo>
                  <a:lnTo>
                    <a:pt x="243" y="350"/>
                  </a:lnTo>
                  <a:lnTo>
                    <a:pt x="246" y="350"/>
                  </a:lnTo>
                  <a:lnTo>
                    <a:pt x="246" y="350"/>
                  </a:lnTo>
                  <a:lnTo>
                    <a:pt x="248" y="350"/>
                  </a:lnTo>
                  <a:lnTo>
                    <a:pt x="248" y="350"/>
                  </a:lnTo>
                  <a:lnTo>
                    <a:pt x="248" y="350"/>
                  </a:lnTo>
                  <a:lnTo>
                    <a:pt x="248" y="348"/>
                  </a:lnTo>
                  <a:lnTo>
                    <a:pt x="246" y="345"/>
                  </a:lnTo>
                  <a:lnTo>
                    <a:pt x="243" y="345"/>
                  </a:lnTo>
                  <a:lnTo>
                    <a:pt x="243" y="345"/>
                  </a:lnTo>
                  <a:lnTo>
                    <a:pt x="241" y="343"/>
                  </a:lnTo>
                  <a:lnTo>
                    <a:pt x="241" y="343"/>
                  </a:lnTo>
                  <a:lnTo>
                    <a:pt x="243" y="343"/>
                  </a:lnTo>
                  <a:lnTo>
                    <a:pt x="243" y="341"/>
                  </a:lnTo>
                  <a:lnTo>
                    <a:pt x="241" y="341"/>
                  </a:lnTo>
                  <a:lnTo>
                    <a:pt x="241" y="338"/>
                  </a:lnTo>
                  <a:lnTo>
                    <a:pt x="241" y="338"/>
                  </a:lnTo>
                  <a:lnTo>
                    <a:pt x="241" y="336"/>
                  </a:lnTo>
                  <a:lnTo>
                    <a:pt x="241" y="336"/>
                  </a:lnTo>
                  <a:lnTo>
                    <a:pt x="239" y="334"/>
                  </a:lnTo>
                  <a:lnTo>
                    <a:pt x="239" y="331"/>
                  </a:lnTo>
                  <a:lnTo>
                    <a:pt x="236" y="331"/>
                  </a:lnTo>
                  <a:lnTo>
                    <a:pt x="236" y="326"/>
                  </a:lnTo>
                  <a:lnTo>
                    <a:pt x="236" y="324"/>
                  </a:lnTo>
                  <a:lnTo>
                    <a:pt x="236" y="324"/>
                  </a:lnTo>
                  <a:lnTo>
                    <a:pt x="234" y="324"/>
                  </a:lnTo>
                  <a:lnTo>
                    <a:pt x="232" y="322"/>
                  </a:lnTo>
                  <a:lnTo>
                    <a:pt x="232" y="319"/>
                  </a:lnTo>
                  <a:lnTo>
                    <a:pt x="232" y="319"/>
                  </a:lnTo>
                  <a:lnTo>
                    <a:pt x="232" y="317"/>
                  </a:lnTo>
                  <a:lnTo>
                    <a:pt x="232" y="315"/>
                  </a:lnTo>
                  <a:lnTo>
                    <a:pt x="232" y="315"/>
                  </a:lnTo>
                  <a:lnTo>
                    <a:pt x="232" y="315"/>
                  </a:lnTo>
                  <a:lnTo>
                    <a:pt x="234" y="315"/>
                  </a:lnTo>
                  <a:lnTo>
                    <a:pt x="234" y="312"/>
                  </a:lnTo>
                  <a:lnTo>
                    <a:pt x="236" y="312"/>
                  </a:lnTo>
                  <a:lnTo>
                    <a:pt x="236" y="310"/>
                  </a:lnTo>
                  <a:lnTo>
                    <a:pt x="236" y="308"/>
                  </a:lnTo>
                  <a:lnTo>
                    <a:pt x="236" y="305"/>
                  </a:lnTo>
                  <a:lnTo>
                    <a:pt x="239" y="303"/>
                  </a:lnTo>
                  <a:lnTo>
                    <a:pt x="241" y="303"/>
                  </a:lnTo>
                  <a:lnTo>
                    <a:pt x="241" y="303"/>
                  </a:lnTo>
                  <a:lnTo>
                    <a:pt x="241" y="300"/>
                  </a:lnTo>
                  <a:lnTo>
                    <a:pt x="241" y="300"/>
                  </a:lnTo>
                  <a:lnTo>
                    <a:pt x="243" y="298"/>
                  </a:lnTo>
                  <a:lnTo>
                    <a:pt x="243" y="298"/>
                  </a:lnTo>
                  <a:lnTo>
                    <a:pt x="243" y="298"/>
                  </a:lnTo>
                  <a:lnTo>
                    <a:pt x="241" y="298"/>
                  </a:lnTo>
                  <a:lnTo>
                    <a:pt x="243" y="296"/>
                  </a:lnTo>
                  <a:lnTo>
                    <a:pt x="243" y="296"/>
                  </a:lnTo>
                  <a:lnTo>
                    <a:pt x="243" y="293"/>
                  </a:lnTo>
                  <a:lnTo>
                    <a:pt x="243" y="293"/>
                  </a:lnTo>
                  <a:lnTo>
                    <a:pt x="241" y="293"/>
                  </a:lnTo>
                  <a:lnTo>
                    <a:pt x="241" y="293"/>
                  </a:lnTo>
                  <a:lnTo>
                    <a:pt x="241" y="291"/>
                  </a:lnTo>
                  <a:lnTo>
                    <a:pt x="239" y="291"/>
                  </a:lnTo>
                  <a:lnTo>
                    <a:pt x="239" y="289"/>
                  </a:lnTo>
                  <a:lnTo>
                    <a:pt x="241" y="286"/>
                  </a:lnTo>
                  <a:lnTo>
                    <a:pt x="241" y="286"/>
                  </a:lnTo>
                  <a:lnTo>
                    <a:pt x="241" y="284"/>
                  </a:lnTo>
                  <a:lnTo>
                    <a:pt x="241" y="284"/>
                  </a:lnTo>
                  <a:lnTo>
                    <a:pt x="243" y="281"/>
                  </a:lnTo>
                  <a:lnTo>
                    <a:pt x="246" y="279"/>
                  </a:lnTo>
                  <a:lnTo>
                    <a:pt x="246" y="279"/>
                  </a:lnTo>
                  <a:lnTo>
                    <a:pt x="251" y="277"/>
                  </a:lnTo>
                  <a:lnTo>
                    <a:pt x="251" y="277"/>
                  </a:lnTo>
                  <a:lnTo>
                    <a:pt x="251" y="277"/>
                  </a:lnTo>
                  <a:lnTo>
                    <a:pt x="251" y="277"/>
                  </a:lnTo>
                  <a:lnTo>
                    <a:pt x="253" y="277"/>
                  </a:lnTo>
                  <a:lnTo>
                    <a:pt x="253" y="277"/>
                  </a:lnTo>
                  <a:lnTo>
                    <a:pt x="255" y="277"/>
                  </a:lnTo>
                  <a:lnTo>
                    <a:pt x="255" y="274"/>
                  </a:lnTo>
                  <a:lnTo>
                    <a:pt x="255" y="274"/>
                  </a:lnTo>
                  <a:lnTo>
                    <a:pt x="255" y="274"/>
                  </a:lnTo>
                  <a:lnTo>
                    <a:pt x="258" y="274"/>
                  </a:lnTo>
                  <a:lnTo>
                    <a:pt x="260" y="274"/>
                  </a:lnTo>
                  <a:lnTo>
                    <a:pt x="260" y="274"/>
                  </a:lnTo>
                  <a:lnTo>
                    <a:pt x="265" y="272"/>
                  </a:lnTo>
                  <a:lnTo>
                    <a:pt x="265" y="272"/>
                  </a:lnTo>
                  <a:lnTo>
                    <a:pt x="267" y="270"/>
                  </a:lnTo>
                  <a:lnTo>
                    <a:pt x="267" y="270"/>
                  </a:lnTo>
                  <a:lnTo>
                    <a:pt x="267" y="270"/>
                  </a:lnTo>
                  <a:lnTo>
                    <a:pt x="267" y="267"/>
                  </a:lnTo>
                  <a:lnTo>
                    <a:pt x="267" y="267"/>
                  </a:lnTo>
                  <a:lnTo>
                    <a:pt x="269" y="267"/>
                  </a:lnTo>
                  <a:lnTo>
                    <a:pt x="269" y="267"/>
                  </a:lnTo>
                  <a:lnTo>
                    <a:pt x="269" y="267"/>
                  </a:lnTo>
                  <a:lnTo>
                    <a:pt x="269" y="270"/>
                  </a:lnTo>
                  <a:lnTo>
                    <a:pt x="269" y="270"/>
                  </a:lnTo>
                  <a:lnTo>
                    <a:pt x="267" y="270"/>
                  </a:lnTo>
                  <a:lnTo>
                    <a:pt x="267" y="272"/>
                  </a:lnTo>
                  <a:lnTo>
                    <a:pt x="267" y="272"/>
                  </a:lnTo>
                  <a:lnTo>
                    <a:pt x="265" y="274"/>
                  </a:lnTo>
                  <a:lnTo>
                    <a:pt x="265" y="274"/>
                  </a:lnTo>
                  <a:lnTo>
                    <a:pt x="265" y="277"/>
                  </a:lnTo>
                  <a:lnTo>
                    <a:pt x="265" y="277"/>
                  </a:lnTo>
                  <a:lnTo>
                    <a:pt x="262" y="279"/>
                  </a:lnTo>
                  <a:lnTo>
                    <a:pt x="262" y="279"/>
                  </a:lnTo>
                  <a:lnTo>
                    <a:pt x="265" y="279"/>
                  </a:lnTo>
                  <a:lnTo>
                    <a:pt x="267" y="277"/>
                  </a:lnTo>
                  <a:lnTo>
                    <a:pt x="267" y="274"/>
                  </a:lnTo>
                  <a:lnTo>
                    <a:pt x="267" y="274"/>
                  </a:lnTo>
                  <a:lnTo>
                    <a:pt x="267" y="274"/>
                  </a:lnTo>
                  <a:lnTo>
                    <a:pt x="267" y="274"/>
                  </a:lnTo>
                  <a:lnTo>
                    <a:pt x="267" y="274"/>
                  </a:lnTo>
                  <a:lnTo>
                    <a:pt x="267" y="274"/>
                  </a:lnTo>
                  <a:lnTo>
                    <a:pt x="267" y="274"/>
                  </a:lnTo>
                  <a:lnTo>
                    <a:pt x="267" y="274"/>
                  </a:lnTo>
                  <a:lnTo>
                    <a:pt x="269" y="272"/>
                  </a:lnTo>
                  <a:lnTo>
                    <a:pt x="272" y="270"/>
                  </a:lnTo>
                  <a:lnTo>
                    <a:pt x="272" y="267"/>
                  </a:lnTo>
                  <a:lnTo>
                    <a:pt x="272" y="267"/>
                  </a:lnTo>
                  <a:lnTo>
                    <a:pt x="274" y="267"/>
                  </a:lnTo>
                  <a:lnTo>
                    <a:pt x="274" y="267"/>
                  </a:lnTo>
                  <a:lnTo>
                    <a:pt x="274" y="267"/>
                  </a:lnTo>
                  <a:lnTo>
                    <a:pt x="274" y="267"/>
                  </a:lnTo>
                  <a:lnTo>
                    <a:pt x="274" y="267"/>
                  </a:lnTo>
                  <a:lnTo>
                    <a:pt x="274" y="265"/>
                  </a:lnTo>
                  <a:lnTo>
                    <a:pt x="274" y="263"/>
                  </a:lnTo>
                  <a:lnTo>
                    <a:pt x="274" y="265"/>
                  </a:lnTo>
                  <a:lnTo>
                    <a:pt x="274" y="265"/>
                  </a:lnTo>
                  <a:lnTo>
                    <a:pt x="274" y="263"/>
                  </a:lnTo>
                  <a:lnTo>
                    <a:pt x="274" y="260"/>
                  </a:lnTo>
                  <a:lnTo>
                    <a:pt x="274" y="258"/>
                  </a:lnTo>
                  <a:lnTo>
                    <a:pt x="274" y="258"/>
                  </a:lnTo>
                  <a:lnTo>
                    <a:pt x="274" y="258"/>
                  </a:lnTo>
                  <a:lnTo>
                    <a:pt x="274" y="260"/>
                  </a:lnTo>
                  <a:lnTo>
                    <a:pt x="274" y="258"/>
                  </a:lnTo>
                  <a:lnTo>
                    <a:pt x="274" y="258"/>
                  </a:lnTo>
                  <a:lnTo>
                    <a:pt x="274" y="255"/>
                  </a:lnTo>
                  <a:lnTo>
                    <a:pt x="274" y="255"/>
                  </a:lnTo>
                  <a:lnTo>
                    <a:pt x="274" y="255"/>
                  </a:lnTo>
                  <a:lnTo>
                    <a:pt x="274" y="255"/>
                  </a:lnTo>
                  <a:lnTo>
                    <a:pt x="277" y="253"/>
                  </a:lnTo>
                  <a:lnTo>
                    <a:pt x="277" y="253"/>
                  </a:lnTo>
                  <a:lnTo>
                    <a:pt x="277" y="253"/>
                  </a:lnTo>
                  <a:lnTo>
                    <a:pt x="277" y="253"/>
                  </a:lnTo>
                  <a:lnTo>
                    <a:pt x="279" y="251"/>
                  </a:lnTo>
                  <a:lnTo>
                    <a:pt x="279" y="251"/>
                  </a:lnTo>
                  <a:lnTo>
                    <a:pt x="281" y="248"/>
                  </a:lnTo>
                  <a:lnTo>
                    <a:pt x="281" y="246"/>
                  </a:lnTo>
                  <a:lnTo>
                    <a:pt x="281" y="246"/>
                  </a:lnTo>
                  <a:lnTo>
                    <a:pt x="281" y="244"/>
                  </a:lnTo>
                  <a:lnTo>
                    <a:pt x="284" y="241"/>
                  </a:lnTo>
                  <a:lnTo>
                    <a:pt x="286" y="239"/>
                  </a:lnTo>
                  <a:lnTo>
                    <a:pt x="286" y="234"/>
                  </a:lnTo>
                  <a:lnTo>
                    <a:pt x="288" y="232"/>
                  </a:lnTo>
                  <a:lnTo>
                    <a:pt x="288" y="232"/>
                  </a:lnTo>
                  <a:lnTo>
                    <a:pt x="288" y="227"/>
                  </a:lnTo>
                  <a:lnTo>
                    <a:pt x="288" y="225"/>
                  </a:lnTo>
                  <a:lnTo>
                    <a:pt x="288" y="225"/>
                  </a:lnTo>
                  <a:lnTo>
                    <a:pt x="288" y="225"/>
                  </a:lnTo>
                  <a:lnTo>
                    <a:pt x="288" y="225"/>
                  </a:lnTo>
                  <a:lnTo>
                    <a:pt x="288" y="225"/>
                  </a:lnTo>
                  <a:lnTo>
                    <a:pt x="291" y="225"/>
                  </a:lnTo>
                  <a:lnTo>
                    <a:pt x="291" y="222"/>
                  </a:lnTo>
                  <a:lnTo>
                    <a:pt x="291" y="222"/>
                  </a:lnTo>
                  <a:lnTo>
                    <a:pt x="291" y="220"/>
                  </a:lnTo>
                  <a:lnTo>
                    <a:pt x="291" y="220"/>
                  </a:lnTo>
                  <a:lnTo>
                    <a:pt x="288" y="220"/>
                  </a:lnTo>
                  <a:lnTo>
                    <a:pt x="288" y="220"/>
                  </a:lnTo>
                  <a:lnTo>
                    <a:pt x="288" y="220"/>
                  </a:lnTo>
                  <a:lnTo>
                    <a:pt x="288" y="220"/>
                  </a:lnTo>
                  <a:lnTo>
                    <a:pt x="288" y="220"/>
                  </a:lnTo>
                  <a:lnTo>
                    <a:pt x="286" y="220"/>
                  </a:lnTo>
                  <a:lnTo>
                    <a:pt x="286" y="220"/>
                  </a:lnTo>
                  <a:lnTo>
                    <a:pt x="286" y="220"/>
                  </a:lnTo>
                  <a:lnTo>
                    <a:pt x="286" y="218"/>
                  </a:lnTo>
                  <a:lnTo>
                    <a:pt x="284" y="218"/>
                  </a:lnTo>
                  <a:lnTo>
                    <a:pt x="284" y="218"/>
                  </a:lnTo>
                  <a:lnTo>
                    <a:pt x="286" y="215"/>
                  </a:lnTo>
                  <a:lnTo>
                    <a:pt x="286" y="215"/>
                  </a:lnTo>
                  <a:lnTo>
                    <a:pt x="286" y="213"/>
                  </a:lnTo>
                  <a:lnTo>
                    <a:pt x="284" y="213"/>
                  </a:lnTo>
                  <a:lnTo>
                    <a:pt x="284" y="210"/>
                  </a:lnTo>
                  <a:lnTo>
                    <a:pt x="286" y="210"/>
                  </a:lnTo>
                  <a:lnTo>
                    <a:pt x="286" y="210"/>
                  </a:lnTo>
                  <a:lnTo>
                    <a:pt x="286" y="213"/>
                  </a:lnTo>
                  <a:lnTo>
                    <a:pt x="286" y="210"/>
                  </a:lnTo>
                  <a:lnTo>
                    <a:pt x="286" y="208"/>
                  </a:lnTo>
                  <a:lnTo>
                    <a:pt x="284" y="208"/>
                  </a:lnTo>
                  <a:lnTo>
                    <a:pt x="284" y="210"/>
                  </a:lnTo>
                  <a:lnTo>
                    <a:pt x="284" y="210"/>
                  </a:lnTo>
                  <a:lnTo>
                    <a:pt x="284" y="208"/>
                  </a:lnTo>
                  <a:lnTo>
                    <a:pt x="281" y="208"/>
                  </a:lnTo>
                  <a:lnTo>
                    <a:pt x="281" y="208"/>
                  </a:lnTo>
                  <a:lnTo>
                    <a:pt x="281" y="208"/>
                  </a:lnTo>
                  <a:lnTo>
                    <a:pt x="279" y="208"/>
                  </a:lnTo>
                  <a:lnTo>
                    <a:pt x="279" y="208"/>
                  </a:lnTo>
                  <a:lnTo>
                    <a:pt x="279" y="206"/>
                  </a:lnTo>
                  <a:lnTo>
                    <a:pt x="277" y="206"/>
                  </a:lnTo>
                  <a:lnTo>
                    <a:pt x="277" y="208"/>
                  </a:lnTo>
                  <a:lnTo>
                    <a:pt x="277" y="208"/>
                  </a:lnTo>
                  <a:lnTo>
                    <a:pt x="277" y="208"/>
                  </a:lnTo>
                  <a:lnTo>
                    <a:pt x="277" y="208"/>
                  </a:lnTo>
                  <a:lnTo>
                    <a:pt x="277" y="206"/>
                  </a:lnTo>
                  <a:lnTo>
                    <a:pt x="277" y="206"/>
                  </a:lnTo>
                  <a:lnTo>
                    <a:pt x="277" y="206"/>
                  </a:lnTo>
                  <a:lnTo>
                    <a:pt x="277" y="203"/>
                  </a:lnTo>
                  <a:lnTo>
                    <a:pt x="274" y="201"/>
                  </a:lnTo>
                  <a:lnTo>
                    <a:pt x="274" y="201"/>
                  </a:lnTo>
                  <a:lnTo>
                    <a:pt x="274" y="199"/>
                  </a:lnTo>
                  <a:lnTo>
                    <a:pt x="274" y="199"/>
                  </a:lnTo>
                  <a:lnTo>
                    <a:pt x="272" y="194"/>
                  </a:lnTo>
                  <a:lnTo>
                    <a:pt x="272" y="194"/>
                  </a:lnTo>
                  <a:lnTo>
                    <a:pt x="272" y="189"/>
                  </a:lnTo>
                  <a:lnTo>
                    <a:pt x="272" y="187"/>
                  </a:lnTo>
                  <a:lnTo>
                    <a:pt x="269" y="187"/>
                  </a:lnTo>
                  <a:lnTo>
                    <a:pt x="269" y="187"/>
                  </a:lnTo>
                  <a:lnTo>
                    <a:pt x="269" y="187"/>
                  </a:lnTo>
                  <a:lnTo>
                    <a:pt x="269" y="184"/>
                  </a:lnTo>
                  <a:lnTo>
                    <a:pt x="272" y="184"/>
                  </a:lnTo>
                  <a:lnTo>
                    <a:pt x="269" y="184"/>
                  </a:lnTo>
                  <a:lnTo>
                    <a:pt x="269" y="182"/>
                  </a:lnTo>
                  <a:lnTo>
                    <a:pt x="272" y="173"/>
                  </a:lnTo>
                  <a:lnTo>
                    <a:pt x="272" y="173"/>
                  </a:lnTo>
                  <a:lnTo>
                    <a:pt x="272" y="170"/>
                  </a:lnTo>
                  <a:lnTo>
                    <a:pt x="272" y="168"/>
                  </a:lnTo>
                  <a:lnTo>
                    <a:pt x="272" y="168"/>
                  </a:lnTo>
                  <a:lnTo>
                    <a:pt x="272" y="168"/>
                  </a:lnTo>
                  <a:lnTo>
                    <a:pt x="272" y="168"/>
                  </a:lnTo>
                  <a:lnTo>
                    <a:pt x="272" y="166"/>
                  </a:lnTo>
                  <a:lnTo>
                    <a:pt x="272" y="166"/>
                  </a:lnTo>
                  <a:lnTo>
                    <a:pt x="272" y="166"/>
                  </a:lnTo>
                  <a:lnTo>
                    <a:pt x="274" y="163"/>
                  </a:lnTo>
                  <a:lnTo>
                    <a:pt x="277" y="163"/>
                  </a:lnTo>
                  <a:lnTo>
                    <a:pt x="277" y="161"/>
                  </a:lnTo>
                  <a:lnTo>
                    <a:pt x="279" y="161"/>
                  </a:lnTo>
                  <a:lnTo>
                    <a:pt x="279" y="158"/>
                  </a:lnTo>
                  <a:lnTo>
                    <a:pt x="279" y="156"/>
                  </a:lnTo>
                  <a:lnTo>
                    <a:pt x="281" y="154"/>
                  </a:lnTo>
                  <a:lnTo>
                    <a:pt x="279" y="151"/>
                  </a:lnTo>
                  <a:lnTo>
                    <a:pt x="279" y="149"/>
                  </a:lnTo>
                  <a:lnTo>
                    <a:pt x="279" y="149"/>
                  </a:lnTo>
                  <a:lnTo>
                    <a:pt x="277" y="149"/>
                  </a:lnTo>
                  <a:lnTo>
                    <a:pt x="277" y="147"/>
                  </a:lnTo>
                  <a:lnTo>
                    <a:pt x="277" y="147"/>
                  </a:lnTo>
                  <a:lnTo>
                    <a:pt x="277" y="144"/>
                  </a:lnTo>
                  <a:lnTo>
                    <a:pt x="277" y="144"/>
                  </a:lnTo>
                  <a:lnTo>
                    <a:pt x="274" y="144"/>
                  </a:lnTo>
                  <a:lnTo>
                    <a:pt x="274" y="144"/>
                  </a:lnTo>
                  <a:lnTo>
                    <a:pt x="272" y="144"/>
                  </a:lnTo>
                  <a:lnTo>
                    <a:pt x="272" y="144"/>
                  </a:lnTo>
                  <a:lnTo>
                    <a:pt x="269" y="149"/>
                  </a:lnTo>
                  <a:lnTo>
                    <a:pt x="269" y="149"/>
                  </a:lnTo>
                  <a:lnTo>
                    <a:pt x="269" y="151"/>
                  </a:lnTo>
                  <a:lnTo>
                    <a:pt x="267" y="151"/>
                  </a:lnTo>
                  <a:lnTo>
                    <a:pt x="267" y="151"/>
                  </a:lnTo>
                  <a:lnTo>
                    <a:pt x="265" y="154"/>
                  </a:lnTo>
                  <a:lnTo>
                    <a:pt x="262" y="156"/>
                  </a:lnTo>
                  <a:lnTo>
                    <a:pt x="262" y="156"/>
                  </a:lnTo>
                  <a:lnTo>
                    <a:pt x="260" y="156"/>
                  </a:lnTo>
                  <a:lnTo>
                    <a:pt x="258" y="156"/>
                  </a:lnTo>
                  <a:lnTo>
                    <a:pt x="255" y="156"/>
                  </a:lnTo>
                  <a:lnTo>
                    <a:pt x="246" y="154"/>
                  </a:lnTo>
                  <a:lnTo>
                    <a:pt x="246" y="151"/>
                  </a:lnTo>
                  <a:lnTo>
                    <a:pt x="243" y="151"/>
                  </a:lnTo>
                  <a:lnTo>
                    <a:pt x="243" y="154"/>
                  </a:lnTo>
                  <a:lnTo>
                    <a:pt x="243" y="154"/>
                  </a:lnTo>
                  <a:lnTo>
                    <a:pt x="246" y="154"/>
                  </a:lnTo>
                  <a:lnTo>
                    <a:pt x="246" y="154"/>
                  </a:lnTo>
                  <a:lnTo>
                    <a:pt x="243" y="154"/>
                  </a:lnTo>
                  <a:lnTo>
                    <a:pt x="243" y="151"/>
                  </a:lnTo>
                  <a:lnTo>
                    <a:pt x="241" y="151"/>
                  </a:lnTo>
                  <a:lnTo>
                    <a:pt x="239" y="149"/>
                  </a:lnTo>
                  <a:lnTo>
                    <a:pt x="239" y="149"/>
                  </a:lnTo>
                  <a:lnTo>
                    <a:pt x="239" y="149"/>
                  </a:lnTo>
                  <a:lnTo>
                    <a:pt x="239" y="149"/>
                  </a:lnTo>
                  <a:lnTo>
                    <a:pt x="239" y="149"/>
                  </a:lnTo>
                  <a:lnTo>
                    <a:pt x="236" y="149"/>
                  </a:lnTo>
                  <a:lnTo>
                    <a:pt x="236" y="149"/>
                  </a:lnTo>
                  <a:lnTo>
                    <a:pt x="234" y="147"/>
                  </a:lnTo>
                  <a:lnTo>
                    <a:pt x="232" y="144"/>
                  </a:lnTo>
                  <a:lnTo>
                    <a:pt x="232" y="144"/>
                  </a:lnTo>
                  <a:lnTo>
                    <a:pt x="229" y="144"/>
                  </a:lnTo>
                  <a:lnTo>
                    <a:pt x="225" y="142"/>
                  </a:lnTo>
                  <a:lnTo>
                    <a:pt x="225" y="139"/>
                  </a:lnTo>
                  <a:lnTo>
                    <a:pt x="220" y="139"/>
                  </a:lnTo>
                  <a:lnTo>
                    <a:pt x="220" y="139"/>
                  </a:lnTo>
                  <a:lnTo>
                    <a:pt x="220" y="137"/>
                  </a:lnTo>
                  <a:lnTo>
                    <a:pt x="220" y="137"/>
                  </a:lnTo>
                  <a:lnTo>
                    <a:pt x="220" y="137"/>
                  </a:lnTo>
                  <a:lnTo>
                    <a:pt x="217" y="137"/>
                  </a:lnTo>
                  <a:lnTo>
                    <a:pt x="217" y="137"/>
                  </a:lnTo>
                  <a:lnTo>
                    <a:pt x="217" y="137"/>
                  </a:lnTo>
                  <a:lnTo>
                    <a:pt x="217" y="137"/>
                  </a:lnTo>
                  <a:lnTo>
                    <a:pt x="215" y="137"/>
                  </a:lnTo>
                  <a:lnTo>
                    <a:pt x="215" y="137"/>
                  </a:lnTo>
                  <a:lnTo>
                    <a:pt x="215" y="137"/>
                  </a:lnTo>
                  <a:lnTo>
                    <a:pt x="215" y="137"/>
                  </a:lnTo>
                  <a:lnTo>
                    <a:pt x="213" y="137"/>
                  </a:lnTo>
                  <a:lnTo>
                    <a:pt x="213" y="137"/>
                  </a:lnTo>
                  <a:lnTo>
                    <a:pt x="213" y="137"/>
                  </a:lnTo>
                  <a:lnTo>
                    <a:pt x="210" y="139"/>
                  </a:lnTo>
                  <a:lnTo>
                    <a:pt x="210" y="139"/>
                  </a:lnTo>
                  <a:lnTo>
                    <a:pt x="208" y="139"/>
                  </a:lnTo>
                  <a:lnTo>
                    <a:pt x="208" y="139"/>
                  </a:lnTo>
                  <a:lnTo>
                    <a:pt x="208" y="142"/>
                  </a:lnTo>
                  <a:lnTo>
                    <a:pt x="206" y="142"/>
                  </a:lnTo>
                  <a:lnTo>
                    <a:pt x="206" y="139"/>
                  </a:lnTo>
                  <a:lnTo>
                    <a:pt x="203" y="137"/>
                  </a:lnTo>
                  <a:lnTo>
                    <a:pt x="203" y="137"/>
                  </a:lnTo>
                  <a:lnTo>
                    <a:pt x="203" y="137"/>
                  </a:lnTo>
                  <a:lnTo>
                    <a:pt x="201" y="137"/>
                  </a:lnTo>
                  <a:lnTo>
                    <a:pt x="201" y="137"/>
                  </a:lnTo>
                  <a:lnTo>
                    <a:pt x="198" y="137"/>
                  </a:lnTo>
                  <a:lnTo>
                    <a:pt x="198" y="139"/>
                  </a:lnTo>
                  <a:lnTo>
                    <a:pt x="198" y="139"/>
                  </a:lnTo>
                  <a:lnTo>
                    <a:pt x="198" y="142"/>
                  </a:lnTo>
                  <a:lnTo>
                    <a:pt x="198" y="142"/>
                  </a:lnTo>
                  <a:lnTo>
                    <a:pt x="196" y="142"/>
                  </a:lnTo>
                  <a:lnTo>
                    <a:pt x="194" y="142"/>
                  </a:lnTo>
                  <a:lnTo>
                    <a:pt x="194" y="142"/>
                  </a:lnTo>
                  <a:lnTo>
                    <a:pt x="191" y="142"/>
                  </a:lnTo>
                  <a:lnTo>
                    <a:pt x="191" y="142"/>
                  </a:lnTo>
                  <a:lnTo>
                    <a:pt x="189" y="144"/>
                  </a:lnTo>
                  <a:lnTo>
                    <a:pt x="189" y="144"/>
                  </a:lnTo>
                  <a:lnTo>
                    <a:pt x="187" y="144"/>
                  </a:lnTo>
                  <a:lnTo>
                    <a:pt x="189" y="147"/>
                  </a:lnTo>
                  <a:lnTo>
                    <a:pt x="189" y="147"/>
                  </a:lnTo>
                  <a:lnTo>
                    <a:pt x="189" y="149"/>
                  </a:lnTo>
                  <a:lnTo>
                    <a:pt x="189" y="151"/>
                  </a:lnTo>
                  <a:lnTo>
                    <a:pt x="189" y="154"/>
                  </a:lnTo>
                  <a:lnTo>
                    <a:pt x="189" y="156"/>
                  </a:lnTo>
                  <a:lnTo>
                    <a:pt x="187" y="158"/>
                  </a:lnTo>
                  <a:lnTo>
                    <a:pt x="187" y="158"/>
                  </a:lnTo>
                  <a:lnTo>
                    <a:pt x="187" y="161"/>
                  </a:lnTo>
                  <a:lnTo>
                    <a:pt x="187" y="161"/>
                  </a:lnTo>
                  <a:lnTo>
                    <a:pt x="187" y="161"/>
                  </a:lnTo>
                  <a:lnTo>
                    <a:pt x="187" y="161"/>
                  </a:lnTo>
                  <a:lnTo>
                    <a:pt x="187" y="161"/>
                  </a:lnTo>
                  <a:lnTo>
                    <a:pt x="187" y="161"/>
                  </a:lnTo>
                  <a:lnTo>
                    <a:pt x="187" y="161"/>
                  </a:lnTo>
                  <a:lnTo>
                    <a:pt x="187" y="161"/>
                  </a:lnTo>
                  <a:lnTo>
                    <a:pt x="182" y="168"/>
                  </a:lnTo>
                  <a:lnTo>
                    <a:pt x="182" y="168"/>
                  </a:lnTo>
                  <a:lnTo>
                    <a:pt x="184" y="168"/>
                  </a:lnTo>
                  <a:lnTo>
                    <a:pt x="184" y="170"/>
                  </a:lnTo>
                  <a:lnTo>
                    <a:pt x="184" y="170"/>
                  </a:lnTo>
                  <a:lnTo>
                    <a:pt x="184" y="173"/>
                  </a:lnTo>
                  <a:lnTo>
                    <a:pt x="184" y="173"/>
                  </a:lnTo>
                  <a:lnTo>
                    <a:pt x="182" y="175"/>
                  </a:lnTo>
                  <a:lnTo>
                    <a:pt x="182" y="177"/>
                  </a:lnTo>
                  <a:lnTo>
                    <a:pt x="180" y="177"/>
                  </a:lnTo>
                  <a:lnTo>
                    <a:pt x="182" y="180"/>
                  </a:lnTo>
                  <a:lnTo>
                    <a:pt x="182" y="180"/>
                  </a:lnTo>
                  <a:lnTo>
                    <a:pt x="180" y="182"/>
                  </a:lnTo>
                  <a:lnTo>
                    <a:pt x="180" y="182"/>
                  </a:lnTo>
                  <a:lnTo>
                    <a:pt x="180" y="184"/>
                  </a:lnTo>
                  <a:lnTo>
                    <a:pt x="180" y="184"/>
                  </a:lnTo>
                  <a:lnTo>
                    <a:pt x="180" y="184"/>
                  </a:lnTo>
                  <a:lnTo>
                    <a:pt x="180" y="187"/>
                  </a:lnTo>
                  <a:lnTo>
                    <a:pt x="180" y="187"/>
                  </a:lnTo>
                  <a:lnTo>
                    <a:pt x="180" y="187"/>
                  </a:lnTo>
                  <a:lnTo>
                    <a:pt x="180" y="189"/>
                  </a:lnTo>
                  <a:lnTo>
                    <a:pt x="180" y="189"/>
                  </a:lnTo>
                  <a:lnTo>
                    <a:pt x="177" y="189"/>
                  </a:lnTo>
                  <a:lnTo>
                    <a:pt x="177" y="189"/>
                  </a:lnTo>
                  <a:lnTo>
                    <a:pt x="175" y="196"/>
                  </a:lnTo>
                  <a:lnTo>
                    <a:pt x="177" y="196"/>
                  </a:lnTo>
                  <a:lnTo>
                    <a:pt x="177" y="199"/>
                  </a:lnTo>
                  <a:lnTo>
                    <a:pt x="180" y="199"/>
                  </a:lnTo>
                  <a:lnTo>
                    <a:pt x="180" y="199"/>
                  </a:lnTo>
                  <a:lnTo>
                    <a:pt x="182" y="203"/>
                  </a:lnTo>
                  <a:lnTo>
                    <a:pt x="182" y="206"/>
                  </a:lnTo>
                  <a:lnTo>
                    <a:pt x="182" y="206"/>
                  </a:lnTo>
                  <a:lnTo>
                    <a:pt x="182" y="206"/>
                  </a:lnTo>
                  <a:lnTo>
                    <a:pt x="182" y="208"/>
                  </a:lnTo>
                  <a:lnTo>
                    <a:pt x="182" y="208"/>
                  </a:lnTo>
                  <a:lnTo>
                    <a:pt x="180" y="208"/>
                  </a:lnTo>
                  <a:lnTo>
                    <a:pt x="180" y="208"/>
                  </a:lnTo>
                  <a:lnTo>
                    <a:pt x="180" y="213"/>
                  </a:lnTo>
                  <a:lnTo>
                    <a:pt x="180" y="215"/>
                  </a:lnTo>
                  <a:lnTo>
                    <a:pt x="180" y="215"/>
                  </a:lnTo>
                  <a:lnTo>
                    <a:pt x="180" y="215"/>
                  </a:lnTo>
                  <a:lnTo>
                    <a:pt x="180" y="218"/>
                  </a:lnTo>
                  <a:lnTo>
                    <a:pt x="180" y="218"/>
                  </a:lnTo>
                  <a:lnTo>
                    <a:pt x="182" y="227"/>
                  </a:lnTo>
                  <a:lnTo>
                    <a:pt x="182" y="227"/>
                  </a:lnTo>
                  <a:lnTo>
                    <a:pt x="182" y="229"/>
                  </a:lnTo>
                  <a:lnTo>
                    <a:pt x="177" y="234"/>
                  </a:lnTo>
                  <a:lnTo>
                    <a:pt x="177" y="234"/>
                  </a:lnTo>
                  <a:lnTo>
                    <a:pt x="175" y="237"/>
                  </a:lnTo>
                  <a:lnTo>
                    <a:pt x="175" y="237"/>
                  </a:lnTo>
                  <a:lnTo>
                    <a:pt x="175" y="237"/>
                  </a:lnTo>
                  <a:lnTo>
                    <a:pt x="175" y="237"/>
                  </a:lnTo>
                  <a:lnTo>
                    <a:pt x="175" y="237"/>
                  </a:lnTo>
                  <a:lnTo>
                    <a:pt x="175" y="239"/>
                  </a:lnTo>
                  <a:lnTo>
                    <a:pt x="175" y="239"/>
                  </a:lnTo>
                  <a:lnTo>
                    <a:pt x="175" y="241"/>
                  </a:lnTo>
                  <a:lnTo>
                    <a:pt x="175" y="241"/>
                  </a:lnTo>
                  <a:lnTo>
                    <a:pt x="175" y="244"/>
                  </a:lnTo>
                  <a:lnTo>
                    <a:pt x="175" y="246"/>
                  </a:lnTo>
                  <a:lnTo>
                    <a:pt x="175" y="246"/>
                  </a:lnTo>
                  <a:lnTo>
                    <a:pt x="175" y="248"/>
                  </a:lnTo>
                  <a:lnTo>
                    <a:pt x="175" y="248"/>
                  </a:lnTo>
                  <a:lnTo>
                    <a:pt x="175" y="248"/>
                  </a:lnTo>
                  <a:lnTo>
                    <a:pt x="172" y="248"/>
                  </a:lnTo>
                  <a:lnTo>
                    <a:pt x="172" y="248"/>
                  </a:lnTo>
                  <a:lnTo>
                    <a:pt x="172" y="248"/>
                  </a:lnTo>
                  <a:lnTo>
                    <a:pt x="172" y="248"/>
                  </a:lnTo>
                  <a:lnTo>
                    <a:pt x="172" y="248"/>
                  </a:lnTo>
                  <a:lnTo>
                    <a:pt x="175" y="251"/>
                  </a:lnTo>
                  <a:lnTo>
                    <a:pt x="175" y="251"/>
                  </a:lnTo>
                  <a:lnTo>
                    <a:pt x="175" y="253"/>
                  </a:lnTo>
                  <a:lnTo>
                    <a:pt x="175" y="255"/>
                  </a:lnTo>
                  <a:lnTo>
                    <a:pt x="177" y="265"/>
                  </a:lnTo>
                  <a:lnTo>
                    <a:pt x="177" y="265"/>
                  </a:lnTo>
                  <a:lnTo>
                    <a:pt x="177" y="265"/>
                  </a:lnTo>
                  <a:lnTo>
                    <a:pt x="177" y="267"/>
                  </a:lnTo>
                  <a:lnTo>
                    <a:pt x="177" y="265"/>
                  </a:lnTo>
                  <a:lnTo>
                    <a:pt x="180" y="267"/>
                  </a:lnTo>
                  <a:lnTo>
                    <a:pt x="180" y="267"/>
                  </a:lnTo>
                  <a:lnTo>
                    <a:pt x="180" y="270"/>
                  </a:lnTo>
                  <a:lnTo>
                    <a:pt x="180" y="272"/>
                  </a:lnTo>
                  <a:lnTo>
                    <a:pt x="180" y="272"/>
                  </a:lnTo>
                  <a:lnTo>
                    <a:pt x="177" y="274"/>
                  </a:lnTo>
                  <a:lnTo>
                    <a:pt x="177" y="274"/>
                  </a:lnTo>
                  <a:lnTo>
                    <a:pt x="177" y="274"/>
                  </a:lnTo>
                  <a:lnTo>
                    <a:pt x="175" y="277"/>
                  </a:lnTo>
                  <a:lnTo>
                    <a:pt x="175" y="277"/>
                  </a:lnTo>
                  <a:lnTo>
                    <a:pt x="175" y="277"/>
                  </a:lnTo>
                  <a:lnTo>
                    <a:pt x="177" y="277"/>
                  </a:lnTo>
                  <a:lnTo>
                    <a:pt x="177" y="277"/>
                  </a:lnTo>
                  <a:lnTo>
                    <a:pt x="177" y="277"/>
                  </a:lnTo>
                  <a:lnTo>
                    <a:pt x="177" y="277"/>
                  </a:lnTo>
                  <a:lnTo>
                    <a:pt x="177" y="279"/>
                  </a:lnTo>
                  <a:lnTo>
                    <a:pt x="177" y="277"/>
                  </a:lnTo>
                  <a:lnTo>
                    <a:pt x="175" y="277"/>
                  </a:lnTo>
                  <a:lnTo>
                    <a:pt x="175" y="279"/>
                  </a:lnTo>
                  <a:lnTo>
                    <a:pt x="175" y="279"/>
                  </a:lnTo>
                  <a:lnTo>
                    <a:pt x="175" y="279"/>
                  </a:lnTo>
                  <a:lnTo>
                    <a:pt x="175" y="279"/>
                  </a:lnTo>
                  <a:lnTo>
                    <a:pt x="175" y="277"/>
                  </a:lnTo>
                  <a:lnTo>
                    <a:pt x="172" y="279"/>
                  </a:lnTo>
                  <a:lnTo>
                    <a:pt x="172" y="279"/>
                  </a:lnTo>
                  <a:lnTo>
                    <a:pt x="170" y="279"/>
                  </a:lnTo>
                  <a:lnTo>
                    <a:pt x="170" y="279"/>
                  </a:lnTo>
                  <a:lnTo>
                    <a:pt x="168" y="279"/>
                  </a:lnTo>
                  <a:lnTo>
                    <a:pt x="165" y="279"/>
                  </a:lnTo>
                  <a:lnTo>
                    <a:pt x="165" y="277"/>
                  </a:lnTo>
                  <a:lnTo>
                    <a:pt x="163" y="277"/>
                  </a:lnTo>
                  <a:lnTo>
                    <a:pt x="163" y="277"/>
                  </a:lnTo>
                  <a:lnTo>
                    <a:pt x="163" y="272"/>
                  </a:lnTo>
                  <a:lnTo>
                    <a:pt x="163" y="272"/>
                  </a:lnTo>
                  <a:lnTo>
                    <a:pt x="163" y="272"/>
                  </a:lnTo>
                  <a:lnTo>
                    <a:pt x="161" y="272"/>
                  </a:lnTo>
                  <a:lnTo>
                    <a:pt x="161" y="272"/>
                  </a:lnTo>
                  <a:lnTo>
                    <a:pt x="161" y="272"/>
                  </a:lnTo>
                  <a:lnTo>
                    <a:pt x="158" y="272"/>
                  </a:lnTo>
                  <a:lnTo>
                    <a:pt x="158" y="270"/>
                  </a:lnTo>
                  <a:lnTo>
                    <a:pt x="158" y="270"/>
                  </a:lnTo>
                  <a:lnTo>
                    <a:pt x="156" y="270"/>
                  </a:lnTo>
                  <a:lnTo>
                    <a:pt x="156" y="267"/>
                  </a:lnTo>
                  <a:lnTo>
                    <a:pt x="154" y="267"/>
                  </a:lnTo>
                  <a:lnTo>
                    <a:pt x="154" y="267"/>
                  </a:lnTo>
                  <a:lnTo>
                    <a:pt x="154" y="263"/>
                  </a:lnTo>
                  <a:lnTo>
                    <a:pt x="154" y="260"/>
                  </a:lnTo>
                  <a:lnTo>
                    <a:pt x="154" y="260"/>
                  </a:lnTo>
                  <a:lnTo>
                    <a:pt x="154" y="260"/>
                  </a:lnTo>
                  <a:lnTo>
                    <a:pt x="151" y="260"/>
                  </a:lnTo>
                  <a:lnTo>
                    <a:pt x="151" y="260"/>
                  </a:lnTo>
                  <a:lnTo>
                    <a:pt x="151" y="260"/>
                  </a:lnTo>
                  <a:lnTo>
                    <a:pt x="149" y="260"/>
                  </a:lnTo>
                  <a:lnTo>
                    <a:pt x="149" y="260"/>
                  </a:lnTo>
                  <a:lnTo>
                    <a:pt x="149" y="260"/>
                  </a:lnTo>
                  <a:lnTo>
                    <a:pt x="149" y="260"/>
                  </a:lnTo>
                  <a:lnTo>
                    <a:pt x="149" y="263"/>
                  </a:lnTo>
                  <a:lnTo>
                    <a:pt x="146" y="263"/>
                  </a:lnTo>
                  <a:lnTo>
                    <a:pt x="146" y="263"/>
                  </a:lnTo>
                  <a:lnTo>
                    <a:pt x="146" y="265"/>
                  </a:lnTo>
                  <a:lnTo>
                    <a:pt x="146" y="270"/>
                  </a:lnTo>
                  <a:lnTo>
                    <a:pt x="146" y="270"/>
                  </a:lnTo>
                  <a:lnTo>
                    <a:pt x="146" y="272"/>
                  </a:lnTo>
                  <a:lnTo>
                    <a:pt x="146" y="272"/>
                  </a:lnTo>
                  <a:lnTo>
                    <a:pt x="146" y="272"/>
                  </a:lnTo>
                  <a:lnTo>
                    <a:pt x="146" y="274"/>
                  </a:lnTo>
                  <a:lnTo>
                    <a:pt x="146" y="274"/>
                  </a:lnTo>
                  <a:lnTo>
                    <a:pt x="146" y="277"/>
                  </a:lnTo>
                  <a:lnTo>
                    <a:pt x="146" y="277"/>
                  </a:lnTo>
                  <a:lnTo>
                    <a:pt x="146" y="284"/>
                  </a:lnTo>
                  <a:lnTo>
                    <a:pt x="146" y="286"/>
                  </a:lnTo>
                  <a:lnTo>
                    <a:pt x="146" y="284"/>
                  </a:lnTo>
                  <a:lnTo>
                    <a:pt x="146" y="284"/>
                  </a:lnTo>
                  <a:lnTo>
                    <a:pt x="149" y="284"/>
                  </a:lnTo>
                  <a:lnTo>
                    <a:pt x="149" y="284"/>
                  </a:lnTo>
                  <a:lnTo>
                    <a:pt x="149" y="284"/>
                  </a:lnTo>
                  <a:lnTo>
                    <a:pt x="151" y="284"/>
                  </a:lnTo>
                  <a:lnTo>
                    <a:pt x="151" y="284"/>
                  </a:lnTo>
                  <a:lnTo>
                    <a:pt x="151" y="286"/>
                  </a:lnTo>
                  <a:lnTo>
                    <a:pt x="154" y="289"/>
                  </a:lnTo>
                  <a:lnTo>
                    <a:pt x="154" y="289"/>
                  </a:lnTo>
                  <a:lnTo>
                    <a:pt x="154" y="289"/>
                  </a:lnTo>
                  <a:lnTo>
                    <a:pt x="154" y="291"/>
                  </a:lnTo>
                  <a:lnTo>
                    <a:pt x="154" y="291"/>
                  </a:lnTo>
                  <a:lnTo>
                    <a:pt x="154" y="293"/>
                  </a:lnTo>
                  <a:lnTo>
                    <a:pt x="154" y="293"/>
                  </a:lnTo>
                  <a:lnTo>
                    <a:pt x="151" y="296"/>
                  </a:lnTo>
                  <a:lnTo>
                    <a:pt x="151" y="296"/>
                  </a:lnTo>
                  <a:lnTo>
                    <a:pt x="154" y="296"/>
                  </a:lnTo>
                  <a:lnTo>
                    <a:pt x="154" y="298"/>
                  </a:lnTo>
                  <a:lnTo>
                    <a:pt x="154" y="298"/>
                  </a:lnTo>
                  <a:lnTo>
                    <a:pt x="154" y="300"/>
                  </a:lnTo>
                  <a:lnTo>
                    <a:pt x="154" y="300"/>
                  </a:lnTo>
                  <a:lnTo>
                    <a:pt x="154" y="303"/>
                  </a:lnTo>
                  <a:lnTo>
                    <a:pt x="154" y="303"/>
                  </a:lnTo>
                  <a:lnTo>
                    <a:pt x="154" y="305"/>
                  </a:lnTo>
                  <a:lnTo>
                    <a:pt x="154" y="305"/>
                  </a:lnTo>
                  <a:lnTo>
                    <a:pt x="156" y="303"/>
                  </a:lnTo>
                  <a:lnTo>
                    <a:pt x="156" y="305"/>
                  </a:lnTo>
                  <a:lnTo>
                    <a:pt x="156" y="305"/>
                  </a:lnTo>
                  <a:lnTo>
                    <a:pt x="156" y="305"/>
                  </a:lnTo>
                  <a:lnTo>
                    <a:pt x="156" y="305"/>
                  </a:lnTo>
                  <a:lnTo>
                    <a:pt x="156" y="305"/>
                  </a:lnTo>
                  <a:lnTo>
                    <a:pt x="156" y="305"/>
                  </a:lnTo>
                  <a:lnTo>
                    <a:pt x="156" y="308"/>
                  </a:lnTo>
                  <a:lnTo>
                    <a:pt x="156" y="308"/>
                  </a:lnTo>
                  <a:lnTo>
                    <a:pt x="156" y="308"/>
                  </a:lnTo>
                  <a:lnTo>
                    <a:pt x="156" y="310"/>
                  </a:lnTo>
                  <a:lnTo>
                    <a:pt x="154" y="310"/>
                  </a:lnTo>
                  <a:lnTo>
                    <a:pt x="154" y="310"/>
                  </a:lnTo>
                  <a:lnTo>
                    <a:pt x="154" y="310"/>
                  </a:lnTo>
                  <a:lnTo>
                    <a:pt x="154" y="310"/>
                  </a:lnTo>
                  <a:lnTo>
                    <a:pt x="154" y="310"/>
                  </a:lnTo>
                  <a:lnTo>
                    <a:pt x="154" y="310"/>
                  </a:lnTo>
                  <a:lnTo>
                    <a:pt x="154" y="312"/>
                  </a:lnTo>
                  <a:lnTo>
                    <a:pt x="154" y="312"/>
                  </a:lnTo>
                  <a:lnTo>
                    <a:pt x="154" y="312"/>
                  </a:lnTo>
                  <a:lnTo>
                    <a:pt x="156" y="315"/>
                  </a:lnTo>
                  <a:lnTo>
                    <a:pt x="156" y="317"/>
                  </a:lnTo>
                  <a:lnTo>
                    <a:pt x="158" y="319"/>
                  </a:lnTo>
                  <a:lnTo>
                    <a:pt x="158" y="319"/>
                  </a:lnTo>
                  <a:lnTo>
                    <a:pt x="158" y="319"/>
                  </a:lnTo>
                  <a:lnTo>
                    <a:pt x="158" y="322"/>
                  </a:lnTo>
                  <a:lnTo>
                    <a:pt x="158" y="322"/>
                  </a:lnTo>
                  <a:lnTo>
                    <a:pt x="158" y="324"/>
                  </a:lnTo>
                  <a:lnTo>
                    <a:pt x="158" y="324"/>
                  </a:lnTo>
                  <a:lnTo>
                    <a:pt x="158" y="324"/>
                  </a:lnTo>
                  <a:lnTo>
                    <a:pt x="161" y="331"/>
                  </a:lnTo>
                  <a:lnTo>
                    <a:pt x="161" y="334"/>
                  </a:lnTo>
                  <a:lnTo>
                    <a:pt x="161" y="338"/>
                  </a:lnTo>
                  <a:lnTo>
                    <a:pt x="161" y="341"/>
                  </a:lnTo>
                  <a:lnTo>
                    <a:pt x="163" y="345"/>
                  </a:lnTo>
                  <a:lnTo>
                    <a:pt x="163" y="345"/>
                  </a:lnTo>
                  <a:lnTo>
                    <a:pt x="163" y="345"/>
                  </a:lnTo>
                  <a:lnTo>
                    <a:pt x="163" y="345"/>
                  </a:lnTo>
                  <a:lnTo>
                    <a:pt x="163" y="345"/>
                  </a:lnTo>
                  <a:lnTo>
                    <a:pt x="163" y="345"/>
                  </a:lnTo>
                  <a:lnTo>
                    <a:pt x="163" y="345"/>
                  </a:lnTo>
                  <a:lnTo>
                    <a:pt x="163" y="345"/>
                  </a:lnTo>
                  <a:lnTo>
                    <a:pt x="165" y="345"/>
                  </a:lnTo>
                  <a:lnTo>
                    <a:pt x="165" y="348"/>
                  </a:lnTo>
                  <a:lnTo>
                    <a:pt x="165" y="348"/>
                  </a:lnTo>
                  <a:lnTo>
                    <a:pt x="165" y="348"/>
                  </a:lnTo>
                  <a:lnTo>
                    <a:pt x="168" y="348"/>
                  </a:lnTo>
                  <a:lnTo>
                    <a:pt x="168" y="348"/>
                  </a:lnTo>
                  <a:lnTo>
                    <a:pt x="168" y="348"/>
                  </a:lnTo>
                  <a:lnTo>
                    <a:pt x="168" y="345"/>
                  </a:lnTo>
                  <a:lnTo>
                    <a:pt x="170" y="343"/>
                  </a:lnTo>
                  <a:lnTo>
                    <a:pt x="168" y="343"/>
                  </a:lnTo>
                  <a:lnTo>
                    <a:pt x="170" y="341"/>
                  </a:lnTo>
                  <a:lnTo>
                    <a:pt x="170" y="341"/>
                  </a:lnTo>
                  <a:lnTo>
                    <a:pt x="170" y="343"/>
                  </a:lnTo>
                  <a:lnTo>
                    <a:pt x="170" y="343"/>
                  </a:lnTo>
                  <a:lnTo>
                    <a:pt x="172" y="343"/>
                  </a:lnTo>
                  <a:lnTo>
                    <a:pt x="172" y="343"/>
                  </a:lnTo>
                  <a:lnTo>
                    <a:pt x="172" y="343"/>
                  </a:lnTo>
                  <a:lnTo>
                    <a:pt x="172" y="343"/>
                  </a:lnTo>
                  <a:lnTo>
                    <a:pt x="172" y="343"/>
                  </a:lnTo>
                  <a:lnTo>
                    <a:pt x="172" y="343"/>
                  </a:lnTo>
                  <a:lnTo>
                    <a:pt x="175" y="345"/>
                  </a:lnTo>
                  <a:lnTo>
                    <a:pt x="172" y="345"/>
                  </a:lnTo>
                  <a:lnTo>
                    <a:pt x="172" y="345"/>
                  </a:lnTo>
                  <a:lnTo>
                    <a:pt x="172" y="345"/>
                  </a:lnTo>
                  <a:lnTo>
                    <a:pt x="172" y="345"/>
                  </a:lnTo>
                  <a:lnTo>
                    <a:pt x="172" y="345"/>
                  </a:lnTo>
                  <a:lnTo>
                    <a:pt x="172" y="345"/>
                  </a:lnTo>
                  <a:lnTo>
                    <a:pt x="172" y="348"/>
                  </a:lnTo>
                  <a:lnTo>
                    <a:pt x="170" y="348"/>
                  </a:lnTo>
                  <a:lnTo>
                    <a:pt x="172" y="348"/>
                  </a:lnTo>
                  <a:lnTo>
                    <a:pt x="172" y="348"/>
                  </a:lnTo>
                  <a:lnTo>
                    <a:pt x="172" y="348"/>
                  </a:lnTo>
                  <a:lnTo>
                    <a:pt x="170" y="350"/>
                  </a:lnTo>
                  <a:lnTo>
                    <a:pt x="172" y="350"/>
                  </a:lnTo>
                  <a:lnTo>
                    <a:pt x="172" y="352"/>
                  </a:lnTo>
                  <a:lnTo>
                    <a:pt x="175" y="352"/>
                  </a:lnTo>
                  <a:lnTo>
                    <a:pt x="175" y="355"/>
                  </a:lnTo>
                  <a:lnTo>
                    <a:pt x="175" y="355"/>
                  </a:lnTo>
                  <a:lnTo>
                    <a:pt x="175" y="355"/>
                  </a:lnTo>
                  <a:lnTo>
                    <a:pt x="175" y="355"/>
                  </a:lnTo>
                  <a:lnTo>
                    <a:pt x="177" y="355"/>
                  </a:lnTo>
                  <a:lnTo>
                    <a:pt x="177" y="357"/>
                  </a:lnTo>
                  <a:lnTo>
                    <a:pt x="180" y="357"/>
                  </a:lnTo>
                  <a:lnTo>
                    <a:pt x="177" y="362"/>
                  </a:lnTo>
                  <a:lnTo>
                    <a:pt x="180" y="362"/>
                  </a:lnTo>
                  <a:lnTo>
                    <a:pt x="180" y="364"/>
                  </a:lnTo>
                  <a:lnTo>
                    <a:pt x="180" y="364"/>
                  </a:lnTo>
                  <a:lnTo>
                    <a:pt x="182" y="364"/>
                  </a:lnTo>
                  <a:lnTo>
                    <a:pt x="182" y="364"/>
                  </a:lnTo>
                  <a:lnTo>
                    <a:pt x="182" y="367"/>
                  </a:lnTo>
                  <a:lnTo>
                    <a:pt x="182" y="367"/>
                  </a:lnTo>
                  <a:lnTo>
                    <a:pt x="184" y="367"/>
                  </a:lnTo>
                  <a:lnTo>
                    <a:pt x="184" y="364"/>
                  </a:lnTo>
                  <a:lnTo>
                    <a:pt x="184" y="364"/>
                  </a:lnTo>
                  <a:lnTo>
                    <a:pt x="184" y="364"/>
                  </a:lnTo>
                  <a:lnTo>
                    <a:pt x="184" y="364"/>
                  </a:lnTo>
                  <a:lnTo>
                    <a:pt x="184" y="364"/>
                  </a:lnTo>
                  <a:lnTo>
                    <a:pt x="187" y="364"/>
                  </a:lnTo>
                  <a:lnTo>
                    <a:pt x="187" y="364"/>
                  </a:lnTo>
                  <a:lnTo>
                    <a:pt x="189" y="364"/>
                  </a:lnTo>
                  <a:lnTo>
                    <a:pt x="189" y="364"/>
                  </a:lnTo>
                  <a:lnTo>
                    <a:pt x="189" y="362"/>
                  </a:lnTo>
                  <a:lnTo>
                    <a:pt x="189" y="360"/>
                  </a:lnTo>
                  <a:lnTo>
                    <a:pt x="189" y="355"/>
                  </a:lnTo>
                  <a:lnTo>
                    <a:pt x="189" y="355"/>
                  </a:lnTo>
                  <a:lnTo>
                    <a:pt x="189" y="355"/>
                  </a:lnTo>
                  <a:lnTo>
                    <a:pt x="189" y="352"/>
                  </a:lnTo>
                  <a:lnTo>
                    <a:pt x="187" y="350"/>
                  </a:lnTo>
                  <a:lnTo>
                    <a:pt x="187" y="350"/>
                  </a:lnTo>
                  <a:lnTo>
                    <a:pt x="187" y="345"/>
                  </a:lnTo>
                  <a:lnTo>
                    <a:pt x="187" y="343"/>
                  </a:lnTo>
                  <a:lnTo>
                    <a:pt x="187" y="343"/>
                  </a:lnTo>
                  <a:lnTo>
                    <a:pt x="187" y="343"/>
                  </a:lnTo>
                  <a:lnTo>
                    <a:pt x="189" y="343"/>
                  </a:lnTo>
                  <a:lnTo>
                    <a:pt x="189" y="341"/>
                  </a:lnTo>
                  <a:lnTo>
                    <a:pt x="189" y="341"/>
                  </a:lnTo>
                  <a:lnTo>
                    <a:pt x="189" y="341"/>
                  </a:lnTo>
                  <a:lnTo>
                    <a:pt x="189" y="341"/>
                  </a:lnTo>
                  <a:lnTo>
                    <a:pt x="189" y="345"/>
                  </a:lnTo>
                  <a:lnTo>
                    <a:pt x="189" y="345"/>
                  </a:lnTo>
                  <a:lnTo>
                    <a:pt x="189" y="345"/>
                  </a:lnTo>
                  <a:lnTo>
                    <a:pt x="191" y="345"/>
                  </a:lnTo>
                  <a:lnTo>
                    <a:pt x="191" y="343"/>
                  </a:lnTo>
                  <a:lnTo>
                    <a:pt x="191" y="343"/>
                  </a:lnTo>
                  <a:lnTo>
                    <a:pt x="191" y="343"/>
                  </a:lnTo>
                  <a:lnTo>
                    <a:pt x="191" y="341"/>
                  </a:lnTo>
                  <a:lnTo>
                    <a:pt x="191" y="343"/>
                  </a:lnTo>
                  <a:lnTo>
                    <a:pt x="191" y="343"/>
                  </a:lnTo>
                  <a:lnTo>
                    <a:pt x="191" y="345"/>
                  </a:lnTo>
                  <a:lnTo>
                    <a:pt x="191" y="345"/>
                  </a:lnTo>
                  <a:lnTo>
                    <a:pt x="191" y="345"/>
                  </a:lnTo>
                  <a:lnTo>
                    <a:pt x="194" y="348"/>
                  </a:lnTo>
                  <a:lnTo>
                    <a:pt x="194" y="348"/>
                  </a:lnTo>
                  <a:lnTo>
                    <a:pt x="194" y="348"/>
                  </a:lnTo>
                  <a:lnTo>
                    <a:pt x="196" y="348"/>
                  </a:lnTo>
                  <a:lnTo>
                    <a:pt x="201" y="348"/>
                  </a:lnTo>
                  <a:lnTo>
                    <a:pt x="203" y="348"/>
                  </a:lnTo>
                  <a:lnTo>
                    <a:pt x="203" y="348"/>
                  </a:lnTo>
                  <a:lnTo>
                    <a:pt x="203" y="348"/>
                  </a:lnTo>
                  <a:lnTo>
                    <a:pt x="203" y="348"/>
                  </a:lnTo>
                  <a:lnTo>
                    <a:pt x="206" y="350"/>
                  </a:lnTo>
                  <a:lnTo>
                    <a:pt x="206" y="350"/>
                  </a:lnTo>
                  <a:lnTo>
                    <a:pt x="206" y="350"/>
                  </a:lnTo>
                  <a:lnTo>
                    <a:pt x="208" y="352"/>
                  </a:lnTo>
                  <a:lnTo>
                    <a:pt x="208" y="352"/>
                  </a:lnTo>
                  <a:lnTo>
                    <a:pt x="208" y="355"/>
                  </a:lnTo>
                  <a:lnTo>
                    <a:pt x="208" y="357"/>
                  </a:lnTo>
                  <a:lnTo>
                    <a:pt x="210" y="360"/>
                  </a:lnTo>
                  <a:lnTo>
                    <a:pt x="210" y="360"/>
                  </a:lnTo>
                  <a:lnTo>
                    <a:pt x="210" y="362"/>
                  </a:lnTo>
                  <a:lnTo>
                    <a:pt x="210" y="362"/>
                  </a:lnTo>
                  <a:lnTo>
                    <a:pt x="208" y="362"/>
                  </a:lnTo>
                  <a:lnTo>
                    <a:pt x="208" y="364"/>
                  </a:lnTo>
                  <a:lnTo>
                    <a:pt x="206" y="364"/>
                  </a:lnTo>
                  <a:lnTo>
                    <a:pt x="206" y="364"/>
                  </a:lnTo>
                  <a:lnTo>
                    <a:pt x="206" y="364"/>
                  </a:lnTo>
                  <a:lnTo>
                    <a:pt x="206" y="364"/>
                  </a:lnTo>
                  <a:lnTo>
                    <a:pt x="201" y="369"/>
                  </a:lnTo>
                  <a:lnTo>
                    <a:pt x="198" y="369"/>
                  </a:lnTo>
                  <a:lnTo>
                    <a:pt x="198" y="371"/>
                  </a:lnTo>
                  <a:lnTo>
                    <a:pt x="196" y="371"/>
                  </a:lnTo>
                  <a:lnTo>
                    <a:pt x="196" y="371"/>
                  </a:lnTo>
                  <a:lnTo>
                    <a:pt x="196" y="371"/>
                  </a:lnTo>
                  <a:lnTo>
                    <a:pt x="196" y="371"/>
                  </a:lnTo>
                  <a:lnTo>
                    <a:pt x="196" y="374"/>
                  </a:lnTo>
                  <a:lnTo>
                    <a:pt x="194" y="374"/>
                  </a:lnTo>
                  <a:lnTo>
                    <a:pt x="191" y="374"/>
                  </a:lnTo>
                  <a:lnTo>
                    <a:pt x="191" y="374"/>
                  </a:lnTo>
                  <a:lnTo>
                    <a:pt x="191" y="376"/>
                  </a:lnTo>
                  <a:lnTo>
                    <a:pt x="191" y="376"/>
                  </a:lnTo>
                  <a:lnTo>
                    <a:pt x="189" y="376"/>
                  </a:lnTo>
                  <a:lnTo>
                    <a:pt x="189" y="379"/>
                  </a:lnTo>
                  <a:lnTo>
                    <a:pt x="189" y="379"/>
                  </a:lnTo>
                  <a:lnTo>
                    <a:pt x="189" y="379"/>
                  </a:lnTo>
                  <a:lnTo>
                    <a:pt x="189" y="379"/>
                  </a:lnTo>
                  <a:lnTo>
                    <a:pt x="189" y="379"/>
                  </a:lnTo>
                  <a:lnTo>
                    <a:pt x="189" y="379"/>
                  </a:lnTo>
                  <a:lnTo>
                    <a:pt x="189" y="379"/>
                  </a:lnTo>
                  <a:lnTo>
                    <a:pt x="189" y="381"/>
                  </a:lnTo>
                  <a:lnTo>
                    <a:pt x="189" y="381"/>
                  </a:lnTo>
                  <a:lnTo>
                    <a:pt x="189" y="381"/>
                  </a:lnTo>
                  <a:lnTo>
                    <a:pt x="189" y="381"/>
                  </a:lnTo>
                  <a:lnTo>
                    <a:pt x="191" y="381"/>
                  </a:lnTo>
                  <a:lnTo>
                    <a:pt x="191" y="383"/>
                  </a:lnTo>
                  <a:lnTo>
                    <a:pt x="191" y="386"/>
                  </a:lnTo>
                  <a:lnTo>
                    <a:pt x="191" y="388"/>
                  </a:lnTo>
                  <a:lnTo>
                    <a:pt x="191" y="388"/>
                  </a:lnTo>
                  <a:lnTo>
                    <a:pt x="191" y="388"/>
                  </a:lnTo>
                  <a:lnTo>
                    <a:pt x="191" y="388"/>
                  </a:lnTo>
                  <a:lnTo>
                    <a:pt x="191" y="390"/>
                  </a:lnTo>
                  <a:lnTo>
                    <a:pt x="191" y="390"/>
                  </a:lnTo>
                  <a:lnTo>
                    <a:pt x="189" y="390"/>
                  </a:lnTo>
                  <a:lnTo>
                    <a:pt x="191" y="393"/>
                  </a:lnTo>
                  <a:lnTo>
                    <a:pt x="191" y="397"/>
                  </a:lnTo>
                  <a:lnTo>
                    <a:pt x="191" y="400"/>
                  </a:lnTo>
                  <a:lnTo>
                    <a:pt x="191" y="400"/>
                  </a:lnTo>
                  <a:lnTo>
                    <a:pt x="194" y="400"/>
                  </a:lnTo>
                  <a:lnTo>
                    <a:pt x="194" y="400"/>
                  </a:lnTo>
                  <a:lnTo>
                    <a:pt x="194" y="400"/>
                  </a:lnTo>
                  <a:lnTo>
                    <a:pt x="194" y="397"/>
                  </a:lnTo>
                  <a:lnTo>
                    <a:pt x="194" y="397"/>
                  </a:lnTo>
                  <a:lnTo>
                    <a:pt x="194" y="395"/>
                  </a:lnTo>
                  <a:lnTo>
                    <a:pt x="196" y="397"/>
                  </a:lnTo>
                  <a:lnTo>
                    <a:pt x="196" y="397"/>
                  </a:lnTo>
                  <a:lnTo>
                    <a:pt x="196" y="395"/>
                  </a:lnTo>
                  <a:lnTo>
                    <a:pt x="196" y="395"/>
                  </a:lnTo>
                  <a:lnTo>
                    <a:pt x="196" y="393"/>
                  </a:lnTo>
                  <a:lnTo>
                    <a:pt x="196" y="393"/>
                  </a:lnTo>
                  <a:lnTo>
                    <a:pt x="196" y="393"/>
                  </a:lnTo>
                  <a:lnTo>
                    <a:pt x="198" y="393"/>
                  </a:lnTo>
                  <a:lnTo>
                    <a:pt x="198" y="393"/>
                  </a:lnTo>
                  <a:lnTo>
                    <a:pt x="203" y="393"/>
                  </a:lnTo>
                  <a:lnTo>
                    <a:pt x="206" y="393"/>
                  </a:lnTo>
                  <a:lnTo>
                    <a:pt x="206" y="395"/>
                  </a:lnTo>
                  <a:lnTo>
                    <a:pt x="206" y="395"/>
                  </a:lnTo>
                  <a:lnTo>
                    <a:pt x="206" y="395"/>
                  </a:lnTo>
                  <a:lnTo>
                    <a:pt x="206" y="397"/>
                  </a:lnTo>
                  <a:lnTo>
                    <a:pt x="206" y="397"/>
                  </a:lnTo>
                  <a:lnTo>
                    <a:pt x="206" y="397"/>
                  </a:lnTo>
                  <a:lnTo>
                    <a:pt x="206" y="400"/>
                  </a:lnTo>
                  <a:lnTo>
                    <a:pt x="206" y="400"/>
                  </a:lnTo>
                  <a:lnTo>
                    <a:pt x="208" y="400"/>
                  </a:lnTo>
                  <a:lnTo>
                    <a:pt x="208" y="400"/>
                  </a:lnTo>
                  <a:lnTo>
                    <a:pt x="208" y="402"/>
                  </a:lnTo>
                  <a:lnTo>
                    <a:pt x="206" y="402"/>
                  </a:lnTo>
                  <a:lnTo>
                    <a:pt x="206" y="402"/>
                  </a:lnTo>
                  <a:lnTo>
                    <a:pt x="206" y="402"/>
                  </a:lnTo>
                  <a:lnTo>
                    <a:pt x="206" y="402"/>
                  </a:lnTo>
                  <a:lnTo>
                    <a:pt x="206" y="402"/>
                  </a:lnTo>
                  <a:lnTo>
                    <a:pt x="206" y="405"/>
                  </a:lnTo>
                  <a:lnTo>
                    <a:pt x="206" y="405"/>
                  </a:lnTo>
                  <a:lnTo>
                    <a:pt x="206" y="405"/>
                  </a:lnTo>
                  <a:lnTo>
                    <a:pt x="206" y="405"/>
                  </a:lnTo>
                  <a:lnTo>
                    <a:pt x="206" y="405"/>
                  </a:lnTo>
                  <a:lnTo>
                    <a:pt x="206" y="405"/>
                  </a:lnTo>
                  <a:lnTo>
                    <a:pt x="210" y="400"/>
                  </a:lnTo>
                  <a:lnTo>
                    <a:pt x="210" y="400"/>
                  </a:lnTo>
                  <a:lnTo>
                    <a:pt x="210" y="400"/>
                  </a:lnTo>
                  <a:lnTo>
                    <a:pt x="213" y="400"/>
                  </a:lnTo>
                  <a:lnTo>
                    <a:pt x="213" y="402"/>
                  </a:lnTo>
                  <a:lnTo>
                    <a:pt x="213" y="402"/>
                  </a:lnTo>
                  <a:lnTo>
                    <a:pt x="213" y="405"/>
                  </a:lnTo>
                  <a:lnTo>
                    <a:pt x="213" y="405"/>
                  </a:lnTo>
                  <a:lnTo>
                    <a:pt x="213" y="405"/>
                  </a:lnTo>
                  <a:lnTo>
                    <a:pt x="213" y="407"/>
                  </a:lnTo>
                  <a:lnTo>
                    <a:pt x="213" y="407"/>
                  </a:lnTo>
                  <a:lnTo>
                    <a:pt x="213" y="407"/>
                  </a:lnTo>
                  <a:lnTo>
                    <a:pt x="213" y="407"/>
                  </a:lnTo>
                  <a:lnTo>
                    <a:pt x="213" y="409"/>
                  </a:lnTo>
                  <a:lnTo>
                    <a:pt x="213" y="409"/>
                  </a:lnTo>
                  <a:lnTo>
                    <a:pt x="215" y="409"/>
                  </a:lnTo>
                  <a:lnTo>
                    <a:pt x="215" y="409"/>
                  </a:lnTo>
                  <a:lnTo>
                    <a:pt x="215" y="409"/>
                  </a:lnTo>
                  <a:lnTo>
                    <a:pt x="217" y="409"/>
                  </a:lnTo>
                  <a:lnTo>
                    <a:pt x="217" y="407"/>
                  </a:lnTo>
                  <a:lnTo>
                    <a:pt x="220" y="407"/>
                  </a:lnTo>
                  <a:lnTo>
                    <a:pt x="220" y="409"/>
                  </a:lnTo>
                  <a:lnTo>
                    <a:pt x="220" y="409"/>
                  </a:lnTo>
                  <a:lnTo>
                    <a:pt x="220" y="409"/>
                  </a:lnTo>
                  <a:lnTo>
                    <a:pt x="222" y="409"/>
                  </a:lnTo>
                  <a:lnTo>
                    <a:pt x="222" y="409"/>
                  </a:lnTo>
                  <a:lnTo>
                    <a:pt x="225" y="409"/>
                  </a:lnTo>
                  <a:lnTo>
                    <a:pt x="225" y="409"/>
                  </a:lnTo>
                  <a:lnTo>
                    <a:pt x="225" y="409"/>
                  </a:lnTo>
                  <a:lnTo>
                    <a:pt x="225" y="409"/>
                  </a:lnTo>
                  <a:lnTo>
                    <a:pt x="227" y="409"/>
                  </a:lnTo>
                  <a:lnTo>
                    <a:pt x="229" y="407"/>
                  </a:lnTo>
                  <a:lnTo>
                    <a:pt x="232" y="407"/>
                  </a:lnTo>
                  <a:lnTo>
                    <a:pt x="232" y="407"/>
                  </a:lnTo>
                  <a:lnTo>
                    <a:pt x="234" y="407"/>
                  </a:lnTo>
                  <a:lnTo>
                    <a:pt x="234" y="407"/>
                  </a:lnTo>
                  <a:lnTo>
                    <a:pt x="234" y="405"/>
                  </a:lnTo>
                  <a:lnTo>
                    <a:pt x="234" y="405"/>
                  </a:lnTo>
                  <a:lnTo>
                    <a:pt x="234" y="405"/>
                  </a:lnTo>
                  <a:lnTo>
                    <a:pt x="234" y="405"/>
                  </a:lnTo>
                  <a:lnTo>
                    <a:pt x="234" y="402"/>
                  </a:lnTo>
                  <a:lnTo>
                    <a:pt x="234" y="400"/>
                  </a:lnTo>
                  <a:lnTo>
                    <a:pt x="234" y="397"/>
                  </a:lnTo>
                  <a:lnTo>
                    <a:pt x="236" y="397"/>
                  </a:lnTo>
                  <a:lnTo>
                    <a:pt x="236" y="395"/>
                  </a:lnTo>
                  <a:lnTo>
                    <a:pt x="236" y="395"/>
                  </a:lnTo>
                  <a:lnTo>
                    <a:pt x="239" y="395"/>
                  </a:lnTo>
                  <a:lnTo>
                    <a:pt x="239" y="395"/>
                  </a:lnTo>
                  <a:lnTo>
                    <a:pt x="239" y="395"/>
                  </a:lnTo>
                  <a:lnTo>
                    <a:pt x="239" y="395"/>
                  </a:lnTo>
                  <a:lnTo>
                    <a:pt x="241" y="395"/>
                  </a:lnTo>
                  <a:lnTo>
                    <a:pt x="241" y="395"/>
                  </a:lnTo>
                  <a:lnTo>
                    <a:pt x="241" y="395"/>
                  </a:lnTo>
                  <a:lnTo>
                    <a:pt x="243" y="395"/>
                  </a:lnTo>
                  <a:lnTo>
                    <a:pt x="243" y="395"/>
                  </a:lnTo>
                  <a:lnTo>
                    <a:pt x="243" y="393"/>
                  </a:lnTo>
                  <a:lnTo>
                    <a:pt x="243" y="393"/>
                  </a:lnTo>
                  <a:lnTo>
                    <a:pt x="246" y="393"/>
                  </a:lnTo>
                  <a:lnTo>
                    <a:pt x="248" y="393"/>
                  </a:lnTo>
                  <a:lnTo>
                    <a:pt x="248" y="393"/>
                  </a:lnTo>
                  <a:lnTo>
                    <a:pt x="248" y="390"/>
                  </a:lnTo>
                  <a:lnTo>
                    <a:pt x="248" y="390"/>
                  </a:lnTo>
                  <a:lnTo>
                    <a:pt x="251" y="390"/>
                  </a:lnTo>
                  <a:lnTo>
                    <a:pt x="251" y="390"/>
                  </a:lnTo>
                  <a:lnTo>
                    <a:pt x="253" y="390"/>
                  </a:lnTo>
                  <a:close/>
                  <a:moveTo>
                    <a:pt x="314" y="738"/>
                  </a:moveTo>
                  <a:lnTo>
                    <a:pt x="314" y="738"/>
                  </a:lnTo>
                  <a:lnTo>
                    <a:pt x="312" y="738"/>
                  </a:lnTo>
                  <a:lnTo>
                    <a:pt x="312" y="736"/>
                  </a:lnTo>
                  <a:lnTo>
                    <a:pt x="310" y="736"/>
                  </a:lnTo>
                  <a:lnTo>
                    <a:pt x="310" y="736"/>
                  </a:lnTo>
                  <a:lnTo>
                    <a:pt x="310" y="738"/>
                  </a:lnTo>
                  <a:lnTo>
                    <a:pt x="310" y="738"/>
                  </a:lnTo>
                  <a:lnTo>
                    <a:pt x="310" y="738"/>
                  </a:lnTo>
                  <a:lnTo>
                    <a:pt x="310" y="738"/>
                  </a:lnTo>
                  <a:lnTo>
                    <a:pt x="307" y="738"/>
                  </a:lnTo>
                  <a:lnTo>
                    <a:pt x="307" y="736"/>
                  </a:lnTo>
                  <a:lnTo>
                    <a:pt x="307" y="736"/>
                  </a:lnTo>
                  <a:lnTo>
                    <a:pt x="305" y="738"/>
                  </a:lnTo>
                  <a:lnTo>
                    <a:pt x="305" y="738"/>
                  </a:lnTo>
                  <a:lnTo>
                    <a:pt x="305" y="741"/>
                  </a:lnTo>
                  <a:lnTo>
                    <a:pt x="305" y="743"/>
                  </a:lnTo>
                  <a:lnTo>
                    <a:pt x="305" y="743"/>
                  </a:lnTo>
                  <a:lnTo>
                    <a:pt x="305" y="743"/>
                  </a:lnTo>
                  <a:lnTo>
                    <a:pt x="307" y="743"/>
                  </a:lnTo>
                  <a:lnTo>
                    <a:pt x="307" y="743"/>
                  </a:lnTo>
                  <a:lnTo>
                    <a:pt x="307" y="743"/>
                  </a:lnTo>
                  <a:lnTo>
                    <a:pt x="307" y="743"/>
                  </a:lnTo>
                  <a:lnTo>
                    <a:pt x="307" y="743"/>
                  </a:lnTo>
                  <a:lnTo>
                    <a:pt x="307" y="743"/>
                  </a:lnTo>
                  <a:lnTo>
                    <a:pt x="310" y="743"/>
                  </a:lnTo>
                  <a:lnTo>
                    <a:pt x="310" y="743"/>
                  </a:lnTo>
                  <a:lnTo>
                    <a:pt x="310" y="743"/>
                  </a:lnTo>
                  <a:lnTo>
                    <a:pt x="312" y="741"/>
                  </a:lnTo>
                  <a:lnTo>
                    <a:pt x="312" y="741"/>
                  </a:lnTo>
                  <a:lnTo>
                    <a:pt x="312" y="741"/>
                  </a:lnTo>
                  <a:lnTo>
                    <a:pt x="312" y="741"/>
                  </a:lnTo>
                  <a:lnTo>
                    <a:pt x="312" y="741"/>
                  </a:lnTo>
                  <a:lnTo>
                    <a:pt x="312" y="741"/>
                  </a:lnTo>
                  <a:lnTo>
                    <a:pt x="312" y="741"/>
                  </a:lnTo>
                  <a:lnTo>
                    <a:pt x="312" y="738"/>
                  </a:lnTo>
                  <a:lnTo>
                    <a:pt x="312" y="738"/>
                  </a:lnTo>
                  <a:lnTo>
                    <a:pt x="314" y="738"/>
                  </a:lnTo>
                  <a:close/>
                  <a:moveTo>
                    <a:pt x="279" y="778"/>
                  </a:moveTo>
                  <a:lnTo>
                    <a:pt x="279" y="778"/>
                  </a:lnTo>
                  <a:lnTo>
                    <a:pt x="277" y="778"/>
                  </a:lnTo>
                  <a:lnTo>
                    <a:pt x="277" y="778"/>
                  </a:lnTo>
                  <a:lnTo>
                    <a:pt x="277" y="776"/>
                  </a:lnTo>
                  <a:lnTo>
                    <a:pt x="277" y="776"/>
                  </a:lnTo>
                  <a:lnTo>
                    <a:pt x="277" y="776"/>
                  </a:lnTo>
                  <a:lnTo>
                    <a:pt x="274" y="776"/>
                  </a:lnTo>
                  <a:lnTo>
                    <a:pt x="272" y="776"/>
                  </a:lnTo>
                  <a:lnTo>
                    <a:pt x="272" y="776"/>
                  </a:lnTo>
                  <a:lnTo>
                    <a:pt x="272" y="776"/>
                  </a:lnTo>
                  <a:lnTo>
                    <a:pt x="272" y="774"/>
                  </a:lnTo>
                  <a:lnTo>
                    <a:pt x="272" y="774"/>
                  </a:lnTo>
                  <a:lnTo>
                    <a:pt x="269" y="774"/>
                  </a:lnTo>
                  <a:lnTo>
                    <a:pt x="269" y="774"/>
                  </a:lnTo>
                  <a:lnTo>
                    <a:pt x="269" y="774"/>
                  </a:lnTo>
                  <a:lnTo>
                    <a:pt x="269" y="774"/>
                  </a:lnTo>
                  <a:lnTo>
                    <a:pt x="267" y="774"/>
                  </a:lnTo>
                  <a:lnTo>
                    <a:pt x="267" y="774"/>
                  </a:lnTo>
                  <a:lnTo>
                    <a:pt x="267" y="774"/>
                  </a:lnTo>
                  <a:lnTo>
                    <a:pt x="265" y="774"/>
                  </a:lnTo>
                  <a:lnTo>
                    <a:pt x="265" y="774"/>
                  </a:lnTo>
                  <a:lnTo>
                    <a:pt x="265" y="774"/>
                  </a:lnTo>
                  <a:lnTo>
                    <a:pt x="262" y="774"/>
                  </a:lnTo>
                  <a:lnTo>
                    <a:pt x="260" y="776"/>
                  </a:lnTo>
                  <a:lnTo>
                    <a:pt x="260" y="776"/>
                  </a:lnTo>
                  <a:lnTo>
                    <a:pt x="260" y="776"/>
                  </a:lnTo>
                  <a:lnTo>
                    <a:pt x="255" y="776"/>
                  </a:lnTo>
                  <a:lnTo>
                    <a:pt x="253" y="776"/>
                  </a:lnTo>
                  <a:lnTo>
                    <a:pt x="253" y="778"/>
                  </a:lnTo>
                  <a:lnTo>
                    <a:pt x="253" y="778"/>
                  </a:lnTo>
                  <a:lnTo>
                    <a:pt x="253" y="781"/>
                  </a:lnTo>
                  <a:lnTo>
                    <a:pt x="255" y="781"/>
                  </a:lnTo>
                  <a:lnTo>
                    <a:pt x="255" y="781"/>
                  </a:lnTo>
                  <a:lnTo>
                    <a:pt x="258" y="781"/>
                  </a:lnTo>
                  <a:lnTo>
                    <a:pt x="258" y="783"/>
                  </a:lnTo>
                  <a:lnTo>
                    <a:pt x="258" y="786"/>
                  </a:lnTo>
                  <a:lnTo>
                    <a:pt x="260" y="788"/>
                  </a:lnTo>
                  <a:lnTo>
                    <a:pt x="260" y="788"/>
                  </a:lnTo>
                  <a:lnTo>
                    <a:pt x="260" y="790"/>
                  </a:lnTo>
                  <a:lnTo>
                    <a:pt x="260" y="790"/>
                  </a:lnTo>
                  <a:lnTo>
                    <a:pt x="262" y="790"/>
                  </a:lnTo>
                  <a:lnTo>
                    <a:pt x="262" y="790"/>
                  </a:lnTo>
                  <a:lnTo>
                    <a:pt x="265" y="790"/>
                  </a:lnTo>
                  <a:lnTo>
                    <a:pt x="267" y="790"/>
                  </a:lnTo>
                  <a:lnTo>
                    <a:pt x="269" y="788"/>
                  </a:lnTo>
                  <a:lnTo>
                    <a:pt x="272" y="788"/>
                  </a:lnTo>
                  <a:lnTo>
                    <a:pt x="272" y="788"/>
                  </a:lnTo>
                  <a:lnTo>
                    <a:pt x="274" y="788"/>
                  </a:lnTo>
                  <a:lnTo>
                    <a:pt x="274" y="788"/>
                  </a:lnTo>
                  <a:lnTo>
                    <a:pt x="274" y="786"/>
                  </a:lnTo>
                  <a:lnTo>
                    <a:pt x="274" y="783"/>
                  </a:lnTo>
                  <a:lnTo>
                    <a:pt x="274" y="783"/>
                  </a:lnTo>
                  <a:lnTo>
                    <a:pt x="274" y="783"/>
                  </a:lnTo>
                  <a:lnTo>
                    <a:pt x="277" y="781"/>
                  </a:lnTo>
                  <a:lnTo>
                    <a:pt x="277" y="781"/>
                  </a:lnTo>
                  <a:lnTo>
                    <a:pt x="279" y="781"/>
                  </a:lnTo>
                  <a:lnTo>
                    <a:pt x="279" y="781"/>
                  </a:lnTo>
                  <a:lnTo>
                    <a:pt x="281" y="781"/>
                  </a:lnTo>
                  <a:lnTo>
                    <a:pt x="281" y="778"/>
                  </a:lnTo>
                  <a:lnTo>
                    <a:pt x="279" y="778"/>
                  </a:lnTo>
                  <a:close/>
                  <a:moveTo>
                    <a:pt x="461" y="762"/>
                  </a:moveTo>
                  <a:lnTo>
                    <a:pt x="461" y="760"/>
                  </a:lnTo>
                  <a:lnTo>
                    <a:pt x="461" y="752"/>
                  </a:lnTo>
                  <a:lnTo>
                    <a:pt x="461" y="752"/>
                  </a:lnTo>
                  <a:lnTo>
                    <a:pt x="461" y="752"/>
                  </a:lnTo>
                  <a:lnTo>
                    <a:pt x="459" y="750"/>
                  </a:lnTo>
                  <a:lnTo>
                    <a:pt x="459" y="750"/>
                  </a:lnTo>
                  <a:lnTo>
                    <a:pt x="459" y="750"/>
                  </a:lnTo>
                  <a:lnTo>
                    <a:pt x="459" y="750"/>
                  </a:lnTo>
                  <a:lnTo>
                    <a:pt x="459" y="750"/>
                  </a:lnTo>
                  <a:lnTo>
                    <a:pt x="456" y="750"/>
                  </a:lnTo>
                  <a:lnTo>
                    <a:pt x="456" y="750"/>
                  </a:lnTo>
                  <a:lnTo>
                    <a:pt x="456" y="752"/>
                  </a:lnTo>
                  <a:lnTo>
                    <a:pt x="456" y="752"/>
                  </a:lnTo>
                  <a:lnTo>
                    <a:pt x="456" y="752"/>
                  </a:lnTo>
                  <a:lnTo>
                    <a:pt x="456" y="755"/>
                  </a:lnTo>
                  <a:lnTo>
                    <a:pt x="456" y="755"/>
                  </a:lnTo>
                  <a:lnTo>
                    <a:pt x="456" y="755"/>
                  </a:lnTo>
                  <a:lnTo>
                    <a:pt x="456" y="755"/>
                  </a:lnTo>
                  <a:lnTo>
                    <a:pt x="456" y="755"/>
                  </a:lnTo>
                  <a:lnTo>
                    <a:pt x="456" y="755"/>
                  </a:lnTo>
                  <a:lnTo>
                    <a:pt x="456" y="757"/>
                  </a:lnTo>
                  <a:lnTo>
                    <a:pt x="456" y="757"/>
                  </a:lnTo>
                  <a:lnTo>
                    <a:pt x="459" y="757"/>
                  </a:lnTo>
                  <a:lnTo>
                    <a:pt x="459" y="760"/>
                  </a:lnTo>
                  <a:lnTo>
                    <a:pt x="459" y="760"/>
                  </a:lnTo>
                  <a:lnTo>
                    <a:pt x="459" y="760"/>
                  </a:lnTo>
                  <a:lnTo>
                    <a:pt x="459" y="762"/>
                  </a:lnTo>
                  <a:lnTo>
                    <a:pt x="459" y="764"/>
                  </a:lnTo>
                  <a:lnTo>
                    <a:pt x="461" y="764"/>
                  </a:lnTo>
                  <a:lnTo>
                    <a:pt x="461" y="764"/>
                  </a:lnTo>
                  <a:lnTo>
                    <a:pt x="461" y="764"/>
                  </a:lnTo>
                  <a:lnTo>
                    <a:pt x="461" y="762"/>
                  </a:lnTo>
                  <a:lnTo>
                    <a:pt x="461" y="762"/>
                  </a:lnTo>
                  <a:lnTo>
                    <a:pt x="461" y="762"/>
                  </a:lnTo>
                  <a:lnTo>
                    <a:pt x="461" y="762"/>
                  </a:lnTo>
                  <a:close/>
                  <a:moveTo>
                    <a:pt x="504" y="745"/>
                  </a:moveTo>
                  <a:lnTo>
                    <a:pt x="504" y="743"/>
                  </a:lnTo>
                  <a:lnTo>
                    <a:pt x="501" y="743"/>
                  </a:lnTo>
                  <a:lnTo>
                    <a:pt x="504" y="743"/>
                  </a:lnTo>
                  <a:lnTo>
                    <a:pt x="504" y="741"/>
                  </a:lnTo>
                  <a:lnTo>
                    <a:pt x="504" y="738"/>
                  </a:lnTo>
                  <a:lnTo>
                    <a:pt x="501" y="738"/>
                  </a:lnTo>
                  <a:lnTo>
                    <a:pt x="501" y="738"/>
                  </a:lnTo>
                  <a:lnTo>
                    <a:pt x="501" y="736"/>
                  </a:lnTo>
                  <a:lnTo>
                    <a:pt x="504" y="736"/>
                  </a:lnTo>
                  <a:lnTo>
                    <a:pt x="504" y="736"/>
                  </a:lnTo>
                  <a:lnTo>
                    <a:pt x="504" y="736"/>
                  </a:lnTo>
                  <a:lnTo>
                    <a:pt x="504" y="736"/>
                  </a:lnTo>
                  <a:lnTo>
                    <a:pt x="504" y="733"/>
                  </a:lnTo>
                  <a:lnTo>
                    <a:pt x="504" y="733"/>
                  </a:lnTo>
                  <a:lnTo>
                    <a:pt x="504" y="731"/>
                  </a:lnTo>
                  <a:lnTo>
                    <a:pt x="504" y="726"/>
                  </a:lnTo>
                  <a:lnTo>
                    <a:pt x="501" y="726"/>
                  </a:lnTo>
                  <a:lnTo>
                    <a:pt x="501" y="724"/>
                  </a:lnTo>
                  <a:lnTo>
                    <a:pt x="504" y="722"/>
                  </a:lnTo>
                  <a:lnTo>
                    <a:pt x="504" y="722"/>
                  </a:lnTo>
                  <a:lnTo>
                    <a:pt x="501" y="722"/>
                  </a:lnTo>
                  <a:lnTo>
                    <a:pt x="499" y="722"/>
                  </a:lnTo>
                  <a:lnTo>
                    <a:pt x="499" y="719"/>
                  </a:lnTo>
                  <a:lnTo>
                    <a:pt x="497" y="719"/>
                  </a:lnTo>
                  <a:lnTo>
                    <a:pt x="497" y="717"/>
                  </a:lnTo>
                  <a:lnTo>
                    <a:pt x="497" y="717"/>
                  </a:lnTo>
                  <a:lnTo>
                    <a:pt x="494" y="717"/>
                  </a:lnTo>
                  <a:lnTo>
                    <a:pt x="494" y="715"/>
                  </a:lnTo>
                  <a:lnTo>
                    <a:pt x="492" y="715"/>
                  </a:lnTo>
                  <a:lnTo>
                    <a:pt x="492" y="712"/>
                  </a:lnTo>
                  <a:lnTo>
                    <a:pt x="492" y="712"/>
                  </a:lnTo>
                  <a:lnTo>
                    <a:pt x="492" y="712"/>
                  </a:lnTo>
                  <a:lnTo>
                    <a:pt x="494" y="710"/>
                  </a:lnTo>
                  <a:lnTo>
                    <a:pt x="494" y="710"/>
                  </a:lnTo>
                  <a:lnTo>
                    <a:pt x="497" y="707"/>
                  </a:lnTo>
                  <a:lnTo>
                    <a:pt x="494" y="707"/>
                  </a:lnTo>
                  <a:lnTo>
                    <a:pt x="494" y="705"/>
                  </a:lnTo>
                  <a:lnTo>
                    <a:pt x="497" y="703"/>
                  </a:lnTo>
                  <a:lnTo>
                    <a:pt x="497" y="703"/>
                  </a:lnTo>
                  <a:lnTo>
                    <a:pt x="497" y="700"/>
                  </a:lnTo>
                  <a:lnTo>
                    <a:pt x="497" y="700"/>
                  </a:lnTo>
                  <a:lnTo>
                    <a:pt x="497" y="698"/>
                  </a:lnTo>
                  <a:lnTo>
                    <a:pt x="497" y="696"/>
                  </a:lnTo>
                  <a:lnTo>
                    <a:pt x="497" y="693"/>
                  </a:lnTo>
                  <a:lnTo>
                    <a:pt x="494" y="696"/>
                  </a:lnTo>
                  <a:lnTo>
                    <a:pt x="494" y="696"/>
                  </a:lnTo>
                  <a:lnTo>
                    <a:pt x="492" y="696"/>
                  </a:lnTo>
                  <a:lnTo>
                    <a:pt x="492" y="698"/>
                  </a:lnTo>
                  <a:lnTo>
                    <a:pt x="492" y="696"/>
                  </a:lnTo>
                  <a:lnTo>
                    <a:pt x="489" y="696"/>
                  </a:lnTo>
                  <a:lnTo>
                    <a:pt x="489" y="696"/>
                  </a:lnTo>
                  <a:lnTo>
                    <a:pt x="492" y="693"/>
                  </a:lnTo>
                  <a:lnTo>
                    <a:pt x="492" y="691"/>
                  </a:lnTo>
                  <a:lnTo>
                    <a:pt x="492" y="691"/>
                  </a:lnTo>
                  <a:lnTo>
                    <a:pt x="492" y="691"/>
                  </a:lnTo>
                  <a:lnTo>
                    <a:pt x="492" y="691"/>
                  </a:lnTo>
                  <a:lnTo>
                    <a:pt x="489" y="689"/>
                  </a:lnTo>
                  <a:lnTo>
                    <a:pt x="489" y="689"/>
                  </a:lnTo>
                  <a:lnTo>
                    <a:pt x="489" y="689"/>
                  </a:lnTo>
                  <a:lnTo>
                    <a:pt x="489" y="689"/>
                  </a:lnTo>
                  <a:lnTo>
                    <a:pt x="492" y="689"/>
                  </a:lnTo>
                  <a:lnTo>
                    <a:pt x="492" y="689"/>
                  </a:lnTo>
                  <a:lnTo>
                    <a:pt x="492" y="686"/>
                  </a:lnTo>
                  <a:lnTo>
                    <a:pt x="492" y="684"/>
                  </a:lnTo>
                  <a:lnTo>
                    <a:pt x="492" y="684"/>
                  </a:lnTo>
                  <a:lnTo>
                    <a:pt x="492" y="684"/>
                  </a:lnTo>
                  <a:lnTo>
                    <a:pt x="492" y="684"/>
                  </a:lnTo>
                  <a:lnTo>
                    <a:pt x="492" y="684"/>
                  </a:lnTo>
                  <a:lnTo>
                    <a:pt x="492" y="681"/>
                  </a:lnTo>
                  <a:lnTo>
                    <a:pt x="492" y="681"/>
                  </a:lnTo>
                  <a:lnTo>
                    <a:pt x="494" y="681"/>
                  </a:lnTo>
                  <a:lnTo>
                    <a:pt x="494" y="681"/>
                  </a:lnTo>
                  <a:lnTo>
                    <a:pt x="494" y="681"/>
                  </a:lnTo>
                  <a:lnTo>
                    <a:pt x="494" y="681"/>
                  </a:lnTo>
                  <a:lnTo>
                    <a:pt x="494" y="681"/>
                  </a:lnTo>
                  <a:lnTo>
                    <a:pt x="494" y="681"/>
                  </a:lnTo>
                  <a:lnTo>
                    <a:pt x="492" y="679"/>
                  </a:lnTo>
                  <a:lnTo>
                    <a:pt x="492" y="679"/>
                  </a:lnTo>
                  <a:lnTo>
                    <a:pt x="492" y="679"/>
                  </a:lnTo>
                  <a:lnTo>
                    <a:pt x="492" y="679"/>
                  </a:lnTo>
                  <a:lnTo>
                    <a:pt x="492" y="679"/>
                  </a:lnTo>
                  <a:lnTo>
                    <a:pt x="492" y="679"/>
                  </a:lnTo>
                  <a:lnTo>
                    <a:pt x="492" y="679"/>
                  </a:lnTo>
                  <a:lnTo>
                    <a:pt x="492" y="679"/>
                  </a:lnTo>
                  <a:lnTo>
                    <a:pt x="487" y="679"/>
                  </a:lnTo>
                  <a:lnTo>
                    <a:pt x="487" y="677"/>
                  </a:lnTo>
                  <a:lnTo>
                    <a:pt x="487" y="679"/>
                  </a:lnTo>
                  <a:lnTo>
                    <a:pt x="485" y="677"/>
                  </a:lnTo>
                  <a:lnTo>
                    <a:pt x="485" y="677"/>
                  </a:lnTo>
                  <a:lnTo>
                    <a:pt x="485" y="677"/>
                  </a:lnTo>
                  <a:lnTo>
                    <a:pt x="485" y="679"/>
                  </a:lnTo>
                  <a:lnTo>
                    <a:pt x="485" y="679"/>
                  </a:lnTo>
                  <a:lnTo>
                    <a:pt x="485" y="679"/>
                  </a:lnTo>
                  <a:lnTo>
                    <a:pt x="485" y="679"/>
                  </a:lnTo>
                  <a:lnTo>
                    <a:pt x="485" y="679"/>
                  </a:lnTo>
                  <a:lnTo>
                    <a:pt x="482" y="679"/>
                  </a:lnTo>
                  <a:lnTo>
                    <a:pt x="482" y="679"/>
                  </a:lnTo>
                  <a:lnTo>
                    <a:pt x="480" y="679"/>
                  </a:lnTo>
                  <a:lnTo>
                    <a:pt x="480" y="679"/>
                  </a:lnTo>
                  <a:lnTo>
                    <a:pt x="480" y="677"/>
                  </a:lnTo>
                  <a:lnTo>
                    <a:pt x="478" y="674"/>
                  </a:lnTo>
                  <a:lnTo>
                    <a:pt x="478" y="674"/>
                  </a:lnTo>
                  <a:lnTo>
                    <a:pt x="480" y="672"/>
                  </a:lnTo>
                  <a:lnTo>
                    <a:pt x="482" y="672"/>
                  </a:lnTo>
                  <a:lnTo>
                    <a:pt x="482" y="670"/>
                  </a:lnTo>
                  <a:lnTo>
                    <a:pt x="482" y="670"/>
                  </a:lnTo>
                  <a:lnTo>
                    <a:pt x="485" y="670"/>
                  </a:lnTo>
                  <a:lnTo>
                    <a:pt x="485" y="670"/>
                  </a:lnTo>
                  <a:lnTo>
                    <a:pt x="485" y="670"/>
                  </a:lnTo>
                  <a:lnTo>
                    <a:pt x="487" y="670"/>
                  </a:lnTo>
                  <a:lnTo>
                    <a:pt x="487" y="670"/>
                  </a:lnTo>
                  <a:lnTo>
                    <a:pt x="487" y="670"/>
                  </a:lnTo>
                  <a:lnTo>
                    <a:pt x="487" y="670"/>
                  </a:lnTo>
                  <a:lnTo>
                    <a:pt x="487" y="670"/>
                  </a:lnTo>
                  <a:lnTo>
                    <a:pt x="485" y="670"/>
                  </a:lnTo>
                  <a:lnTo>
                    <a:pt x="485" y="670"/>
                  </a:lnTo>
                  <a:lnTo>
                    <a:pt x="485" y="667"/>
                  </a:lnTo>
                  <a:lnTo>
                    <a:pt x="485" y="667"/>
                  </a:lnTo>
                  <a:lnTo>
                    <a:pt x="487" y="667"/>
                  </a:lnTo>
                  <a:lnTo>
                    <a:pt x="487" y="667"/>
                  </a:lnTo>
                  <a:lnTo>
                    <a:pt x="489" y="665"/>
                  </a:lnTo>
                  <a:lnTo>
                    <a:pt x="489" y="665"/>
                  </a:lnTo>
                  <a:lnTo>
                    <a:pt x="489" y="662"/>
                  </a:lnTo>
                  <a:lnTo>
                    <a:pt x="489" y="662"/>
                  </a:lnTo>
                  <a:lnTo>
                    <a:pt x="489" y="662"/>
                  </a:lnTo>
                  <a:lnTo>
                    <a:pt x="489" y="662"/>
                  </a:lnTo>
                  <a:lnTo>
                    <a:pt x="489" y="662"/>
                  </a:lnTo>
                  <a:lnTo>
                    <a:pt x="489" y="660"/>
                  </a:lnTo>
                  <a:lnTo>
                    <a:pt x="489" y="660"/>
                  </a:lnTo>
                  <a:lnTo>
                    <a:pt x="489" y="658"/>
                  </a:lnTo>
                  <a:lnTo>
                    <a:pt x="489" y="658"/>
                  </a:lnTo>
                  <a:lnTo>
                    <a:pt x="489" y="655"/>
                  </a:lnTo>
                  <a:lnTo>
                    <a:pt x="485" y="653"/>
                  </a:lnTo>
                  <a:lnTo>
                    <a:pt x="485" y="653"/>
                  </a:lnTo>
                  <a:lnTo>
                    <a:pt x="485" y="651"/>
                  </a:lnTo>
                  <a:lnTo>
                    <a:pt x="485" y="651"/>
                  </a:lnTo>
                  <a:lnTo>
                    <a:pt x="482" y="651"/>
                  </a:lnTo>
                  <a:lnTo>
                    <a:pt x="482" y="651"/>
                  </a:lnTo>
                  <a:lnTo>
                    <a:pt x="482" y="651"/>
                  </a:lnTo>
                  <a:lnTo>
                    <a:pt x="482" y="648"/>
                  </a:lnTo>
                  <a:lnTo>
                    <a:pt x="482" y="646"/>
                  </a:lnTo>
                  <a:lnTo>
                    <a:pt x="482" y="646"/>
                  </a:lnTo>
                  <a:lnTo>
                    <a:pt x="482" y="644"/>
                  </a:lnTo>
                  <a:lnTo>
                    <a:pt x="482" y="641"/>
                  </a:lnTo>
                  <a:lnTo>
                    <a:pt x="485" y="639"/>
                  </a:lnTo>
                  <a:lnTo>
                    <a:pt x="485" y="639"/>
                  </a:lnTo>
                  <a:lnTo>
                    <a:pt x="485" y="639"/>
                  </a:lnTo>
                  <a:lnTo>
                    <a:pt x="482" y="639"/>
                  </a:lnTo>
                  <a:lnTo>
                    <a:pt x="482" y="639"/>
                  </a:lnTo>
                  <a:lnTo>
                    <a:pt x="480" y="641"/>
                  </a:lnTo>
                  <a:lnTo>
                    <a:pt x="478" y="641"/>
                  </a:lnTo>
                  <a:lnTo>
                    <a:pt x="478" y="641"/>
                  </a:lnTo>
                  <a:lnTo>
                    <a:pt x="478" y="641"/>
                  </a:lnTo>
                  <a:lnTo>
                    <a:pt x="475" y="641"/>
                  </a:lnTo>
                  <a:lnTo>
                    <a:pt x="475" y="641"/>
                  </a:lnTo>
                  <a:lnTo>
                    <a:pt x="473" y="639"/>
                  </a:lnTo>
                  <a:lnTo>
                    <a:pt x="473" y="636"/>
                  </a:lnTo>
                  <a:lnTo>
                    <a:pt x="473" y="634"/>
                  </a:lnTo>
                  <a:lnTo>
                    <a:pt x="473" y="634"/>
                  </a:lnTo>
                  <a:lnTo>
                    <a:pt x="470" y="634"/>
                  </a:lnTo>
                  <a:lnTo>
                    <a:pt x="470" y="634"/>
                  </a:lnTo>
                  <a:lnTo>
                    <a:pt x="468" y="634"/>
                  </a:lnTo>
                  <a:lnTo>
                    <a:pt x="468" y="634"/>
                  </a:lnTo>
                  <a:lnTo>
                    <a:pt x="468" y="634"/>
                  </a:lnTo>
                  <a:lnTo>
                    <a:pt x="468" y="632"/>
                  </a:lnTo>
                  <a:lnTo>
                    <a:pt x="468" y="632"/>
                  </a:lnTo>
                  <a:lnTo>
                    <a:pt x="468" y="632"/>
                  </a:lnTo>
                  <a:lnTo>
                    <a:pt x="470" y="632"/>
                  </a:lnTo>
                  <a:lnTo>
                    <a:pt x="470" y="632"/>
                  </a:lnTo>
                  <a:lnTo>
                    <a:pt x="470" y="632"/>
                  </a:lnTo>
                  <a:lnTo>
                    <a:pt x="470" y="629"/>
                  </a:lnTo>
                  <a:lnTo>
                    <a:pt x="470" y="629"/>
                  </a:lnTo>
                  <a:lnTo>
                    <a:pt x="470" y="629"/>
                  </a:lnTo>
                  <a:lnTo>
                    <a:pt x="470" y="629"/>
                  </a:lnTo>
                  <a:lnTo>
                    <a:pt x="470" y="629"/>
                  </a:lnTo>
                  <a:lnTo>
                    <a:pt x="470" y="629"/>
                  </a:lnTo>
                  <a:lnTo>
                    <a:pt x="470" y="629"/>
                  </a:lnTo>
                  <a:lnTo>
                    <a:pt x="470" y="629"/>
                  </a:lnTo>
                  <a:lnTo>
                    <a:pt x="468" y="629"/>
                  </a:lnTo>
                  <a:lnTo>
                    <a:pt x="468" y="627"/>
                  </a:lnTo>
                  <a:lnTo>
                    <a:pt x="468" y="627"/>
                  </a:lnTo>
                  <a:lnTo>
                    <a:pt x="468" y="627"/>
                  </a:lnTo>
                  <a:lnTo>
                    <a:pt x="468" y="627"/>
                  </a:lnTo>
                  <a:lnTo>
                    <a:pt x="466" y="627"/>
                  </a:lnTo>
                  <a:lnTo>
                    <a:pt x="463" y="625"/>
                  </a:lnTo>
                  <a:lnTo>
                    <a:pt x="461" y="625"/>
                  </a:lnTo>
                  <a:lnTo>
                    <a:pt x="461" y="625"/>
                  </a:lnTo>
                  <a:lnTo>
                    <a:pt x="461" y="625"/>
                  </a:lnTo>
                  <a:lnTo>
                    <a:pt x="459" y="625"/>
                  </a:lnTo>
                  <a:lnTo>
                    <a:pt x="459" y="625"/>
                  </a:lnTo>
                  <a:lnTo>
                    <a:pt x="459" y="625"/>
                  </a:lnTo>
                  <a:lnTo>
                    <a:pt x="456" y="625"/>
                  </a:lnTo>
                  <a:lnTo>
                    <a:pt x="456" y="622"/>
                  </a:lnTo>
                  <a:lnTo>
                    <a:pt x="456" y="622"/>
                  </a:lnTo>
                  <a:lnTo>
                    <a:pt x="456" y="622"/>
                  </a:lnTo>
                  <a:lnTo>
                    <a:pt x="456" y="622"/>
                  </a:lnTo>
                  <a:lnTo>
                    <a:pt x="456" y="622"/>
                  </a:lnTo>
                  <a:lnTo>
                    <a:pt x="456" y="622"/>
                  </a:lnTo>
                  <a:lnTo>
                    <a:pt x="456" y="622"/>
                  </a:lnTo>
                  <a:lnTo>
                    <a:pt x="456" y="622"/>
                  </a:lnTo>
                  <a:lnTo>
                    <a:pt x="454" y="622"/>
                  </a:lnTo>
                  <a:lnTo>
                    <a:pt x="452" y="620"/>
                  </a:lnTo>
                  <a:lnTo>
                    <a:pt x="452" y="620"/>
                  </a:lnTo>
                  <a:lnTo>
                    <a:pt x="452" y="618"/>
                  </a:lnTo>
                  <a:lnTo>
                    <a:pt x="452" y="618"/>
                  </a:lnTo>
                  <a:lnTo>
                    <a:pt x="452" y="615"/>
                  </a:lnTo>
                  <a:lnTo>
                    <a:pt x="452" y="615"/>
                  </a:lnTo>
                  <a:lnTo>
                    <a:pt x="449" y="615"/>
                  </a:lnTo>
                  <a:lnTo>
                    <a:pt x="449" y="613"/>
                  </a:lnTo>
                  <a:lnTo>
                    <a:pt x="447" y="613"/>
                  </a:lnTo>
                  <a:lnTo>
                    <a:pt x="447" y="613"/>
                  </a:lnTo>
                  <a:lnTo>
                    <a:pt x="444" y="610"/>
                  </a:lnTo>
                  <a:lnTo>
                    <a:pt x="444" y="610"/>
                  </a:lnTo>
                  <a:lnTo>
                    <a:pt x="444" y="610"/>
                  </a:lnTo>
                  <a:lnTo>
                    <a:pt x="442" y="615"/>
                  </a:lnTo>
                  <a:lnTo>
                    <a:pt x="442" y="615"/>
                  </a:lnTo>
                  <a:lnTo>
                    <a:pt x="442" y="618"/>
                  </a:lnTo>
                  <a:lnTo>
                    <a:pt x="442" y="618"/>
                  </a:lnTo>
                  <a:lnTo>
                    <a:pt x="442" y="625"/>
                  </a:lnTo>
                  <a:lnTo>
                    <a:pt x="442" y="627"/>
                  </a:lnTo>
                  <a:lnTo>
                    <a:pt x="442" y="627"/>
                  </a:lnTo>
                  <a:lnTo>
                    <a:pt x="444" y="629"/>
                  </a:lnTo>
                  <a:lnTo>
                    <a:pt x="444" y="632"/>
                  </a:lnTo>
                  <a:lnTo>
                    <a:pt x="444" y="632"/>
                  </a:lnTo>
                  <a:lnTo>
                    <a:pt x="444" y="632"/>
                  </a:lnTo>
                  <a:lnTo>
                    <a:pt x="444" y="632"/>
                  </a:lnTo>
                  <a:lnTo>
                    <a:pt x="444" y="634"/>
                  </a:lnTo>
                  <a:lnTo>
                    <a:pt x="444" y="634"/>
                  </a:lnTo>
                  <a:lnTo>
                    <a:pt x="444" y="634"/>
                  </a:lnTo>
                  <a:lnTo>
                    <a:pt x="447" y="636"/>
                  </a:lnTo>
                  <a:lnTo>
                    <a:pt x="447" y="639"/>
                  </a:lnTo>
                  <a:lnTo>
                    <a:pt x="447" y="639"/>
                  </a:lnTo>
                  <a:lnTo>
                    <a:pt x="447" y="639"/>
                  </a:lnTo>
                  <a:lnTo>
                    <a:pt x="447" y="641"/>
                  </a:lnTo>
                  <a:lnTo>
                    <a:pt x="447" y="641"/>
                  </a:lnTo>
                  <a:lnTo>
                    <a:pt x="447" y="641"/>
                  </a:lnTo>
                  <a:lnTo>
                    <a:pt x="447" y="641"/>
                  </a:lnTo>
                  <a:lnTo>
                    <a:pt x="449" y="644"/>
                  </a:lnTo>
                  <a:lnTo>
                    <a:pt x="449" y="644"/>
                  </a:lnTo>
                  <a:lnTo>
                    <a:pt x="449" y="644"/>
                  </a:lnTo>
                  <a:lnTo>
                    <a:pt x="449" y="651"/>
                  </a:lnTo>
                  <a:lnTo>
                    <a:pt x="449" y="651"/>
                  </a:lnTo>
                  <a:lnTo>
                    <a:pt x="447" y="653"/>
                  </a:lnTo>
                  <a:lnTo>
                    <a:pt x="447" y="653"/>
                  </a:lnTo>
                  <a:lnTo>
                    <a:pt x="444" y="655"/>
                  </a:lnTo>
                  <a:lnTo>
                    <a:pt x="442" y="655"/>
                  </a:lnTo>
                  <a:lnTo>
                    <a:pt x="442" y="655"/>
                  </a:lnTo>
                  <a:lnTo>
                    <a:pt x="440" y="655"/>
                  </a:lnTo>
                  <a:lnTo>
                    <a:pt x="437" y="655"/>
                  </a:lnTo>
                  <a:lnTo>
                    <a:pt x="435" y="653"/>
                  </a:lnTo>
                  <a:lnTo>
                    <a:pt x="435" y="653"/>
                  </a:lnTo>
                  <a:lnTo>
                    <a:pt x="433" y="651"/>
                  </a:lnTo>
                  <a:lnTo>
                    <a:pt x="433" y="651"/>
                  </a:lnTo>
                  <a:lnTo>
                    <a:pt x="433" y="648"/>
                  </a:lnTo>
                  <a:lnTo>
                    <a:pt x="430" y="651"/>
                  </a:lnTo>
                  <a:lnTo>
                    <a:pt x="430" y="651"/>
                  </a:lnTo>
                  <a:lnTo>
                    <a:pt x="430" y="651"/>
                  </a:lnTo>
                  <a:lnTo>
                    <a:pt x="430" y="651"/>
                  </a:lnTo>
                  <a:lnTo>
                    <a:pt x="430" y="651"/>
                  </a:lnTo>
                  <a:lnTo>
                    <a:pt x="430" y="653"/>
                  </a:lnTo>
                  <a:lnTo>
                    <a:pt x="430" y="653"/>
                  </a:lnTo>
                  <a:lnTo>
                    <a:pt x="430" y="653"/>
                  </a:lnTo>
                  <a:lnTo>
                    <a:pt x="430" y="655"/>
                  </a:lnTo>
                  <a:lnTo>
                    <a:pt x="430" y="655"/>
                  </a:lnTo>
                  <a:lnTo>
                    <a:pt x="430" y="655"/>
                  </a:lnTo>
                  <a:lnTo>
                    <a:pt x="430" y="655"/>
                  </a:lnTo>
                  <a:lnTo>
                    <a:pt x="430" y="655"/>
                  </a:lnTo>
                  <a:lnTo>
                    <a:pt x="430" y="660"/>
                  </a:lnTo>
                  <a:lnTo>
                    <a:pt x="430" y="662"/>
                  </a:lnTo>
                  <a:lnTo>
                    <a:pt x="428" y="662"/>
                  </a:lnTo>
                  <a:lnTo>
                    <a:pt x="428" y="662"/>
                  </a:lnTo>
                  <a:lnTo>
                    <a:pt x="426" y="662"/>
                  </a:lnTo>
                  <a:lnTo>
                    <a:pt x="426" y="662"/>
                  </a:lnTo>
                  <a:lnTo>
                    <a:pt x="426" y="662"/>
                  </a:lnTo>
                  <a:lnTo>
                    <a:pt x="423" y="660"/>
                  </a:lnTo>
                  <a:lnTo>
                    <a:pt x="423" y="660"/>
                  </a:lnTo>
                  <a:lnTo>
                    <a:pt x="421" y="658"/>
                  </a:lnTo>
                  <a:lnTo>
                    <a:pt x="421" y="658"/>
                  </a:lnTo>
                  <a:lnTo>
                    <a:pt x="418" y="655"/>
                  </a:lnTo>
                  <a:lnTo>
                    <a:pt x="416" y="655"/>
                  </a:lnTo>
                  <a:lnTo>
                    <a:pt x="416" y="655"/>
                  </a:lnTo>
                  <a:lnTo>
                    <a:pt x="416" y="655"/>
                  </a:lnTo>
                  <a:lnTo>
                    <a:pt x="414" y="653"/>
                  </a:lnTo>
                  <a:lnTo>
                    <a:pt x="414" y="653"/>
                  </a:lnTo>
                  <a:lnTo>
                    <a:pt x="414" y="653"/>
                  </a:lnTo>
                  <a:lnTo>
                    <a:pt x="411" y="653"/>
                  </a:lnTo>
                  <a:lnTo>
                    <a:pt x="411" y="653"/>
                  </a:lnTo>
                  <a:lnTo>
                    <a:pt x="411" y="653"/>
                  </a:lnTo>
                  <a:lnTo>
                    <a:pt x="411" y="653"/>
                  </a:lnTo>
                  <a:lnTo>
                    <a:pt x="409" y="653"/>
                  </a:lnTo>
                  <a:lnTo>
                    <a:pt x="409" y="653"/>
                  </a:lnTo>
                  <a:lnTo>
                    <a:pt x="409" y="655"/>
                  </a:lnTo>
                  <a:lnTo>
                    <a:pt x="409" y="655"/>
                  </a:lnTo>
                  <a:lnTo>
                    <a:pt x="409" y="658"/>
                  </a:lnTo>
                  <a:lnTo>
                    <a:pt x="409" y="660"/>
                  </a:lnTo>
                  <a:lnTo>
                    <a:pt x="409" y="662"/>
                  </a:lnTo>
                  <a:lnTo>
                    <a:pt x="409" y="665"/>
                  </a:lnTo>
                  <a:lnTo>
                    <a:pt x="409" y="667"/>
                  </a:lnTo>
                  <a:lnTo>
                    <a:pt x="409" y="667"/>
                  </a:lnTo>
                  <a:lnTo>
                    <a:pt x="409" y="670"/>
                  </a:lnTo>
                  <a:lnTo>
                    <a:pt x="407" y="670"/>
                  </a:lnTo>
                  <a:lnTo>
                    <a:pt x="407" y="670"/>
                  </a:lnTo>
                  <a:lnTo>
                    <a:pt x="407" y="672"/>
                  </a:lnTo>
                  <a:lnTo>
                    <a:pt x="407" y="672"/>
                  </a:lnTo>
                  <a:lnTo>
                    <a:pt x="409" y="674"/>
                  </a:lnTo>
                  <a:lnTo>
                    <a:pt x="409" y="674"/>
                  </a:lnTo>
                  <a:lnTo>
                    <a:pt x="409" y="677"/>
                  </a:lnTo>
                  <a:lnTo>
                    <a:pt x="407" y="677"/>
                  </a:lnTo>
                  <a:lnTo>
                    <a:pt x="407" y="677"/>
                  </a:lnTo>
                  <a:lnTo>
                    <a:pt x="407" y="677"/>
                  </a:lnTo>
                  <a:lnTo>
                    <a:pt x="407" y="679"/>
                  </a:lnTo>
                  <a:lnTo>
                    <a:pt x="407" y="679"/>
                  </a:lnTo>
                  <a:lnTo>
                    <a:pt x="407" y="679"/>
                  </a:lnTo>
                  <a:lnTo>
                    <a:pt x="407" y="679"/>
                  </a:lnTo>
                  <a:lnTo>
                    <a:pt x="407" y="681"/>
                  </a:lnTo>
                  <a:lnTo>
                    <a:pt x="407" y="681"/>
                  </a:lnTo>
                  <a:lnTo>
                    <a:pt x="407" y="681"/>
                  </a:lnTo>
                  <a:lnTo>
                    <a:pt x="407" y="681"/>
                  </a:lnTo>
                  <a:lnTo>
                    <a:pt x="404" y="681"/>
                  </a:lnTo>
                  <a:lnTo>
                    <a:pt x="404" y="681"/>
                  </a:lnTo>
                  <a:lnTo>
                    <a:pt x="404" y="681"/>
                  </a:lnTo>
                  <a:lnTo>
                    <a:pt x="402" y="681"/>
                  </a:lnTo>
                  <a:lnTo>
                    <a:pt x="402" y="684"/>
                  </a:lnTo>
                  <a:lnTo>
                    <a:pt x="402" y="684"/>
                  </a:lnTo>
                  <a:lnTo>
                    <a:pt x="402" y="684"/>
                  </a:lnTo>
                  <a:lnTo>
                    <a:pt x="402" y="684"/>
                  </a:lnTo>
                  <a:lnTo>
                    <a:pt x="402" y="681"/>
                  </a:lnTo>
                  <a:lnTo>
                    <a:pt x="402" y="681"/>
                  </a:lnTo>
                  <a:lnTo>
                    <a:pt x="402" y="679"/>
                  </a:lnTo>
                  <a:lnTo>
                    <a:pt x="400" y="679"/>
                  </a:lnTo>
                  <a:lnTo>
                    <a:pt x="397" y="679"/>
                  </a:lnTo>
                  <a:lnTo>
                    <a:pt x="397" y="679"/>
                  </a:lnTo>
                  <a:lnTo>
                    <a:pt x="397" y="677"/>
                  </a:lnTo>
                  <a:lnTo>
                    <a:pt x="395" y="677"/>
                  </a:lnTo>
                  <a:lnTo>
                    <a:pt x="395" y="677"/>
                  </a:lnTo>
                  <a:lnTo>
                    <a:pt x="395" y="677"/>
                  </a:lnTo>
                  <a:lnTo>
                    <a:pt x="395" y="677"/>
                  </a:lnTo>
                  <a:lnTo>
                    <a:pt x="392" y="677"/>
                  </a:lnTo>
                  <a:lnTo>
                    <a:pt x="392" y="677"/>
                  </a:lnTo>
                  <a:lnTo>
                    <a:pt x="392" y="674"/>
                  </a:lnTo>
                  <a:lnTo>
                    <a:pt x="392" y="674"/>
                  </a:lnTo>
                  <a:lnTo>
                    <a:pt x="392" y="674"/>
                  </a:lnTo>
                  <a:lnTo>
                    <a:pt x="390" y="674"/>
                  </a:lnTo>
                  <a:lnTo>
                    <a:pt x="390" y="674"/>
                  </a:lnTo>
                  <a:lnTo>
                    <a:pt x="388" y="677"/>
                  </a:lnTo>
                  <a:lnTo>
                    <a:pt x="385" y="677"/>
                  </a:lnTo>
                  <a:lnTo>
                    <a:pt x="385" y="679"/>
                  </a:lnTo>
                  <a:lnTo>
                    <a:pt x="383" y="681"/>
                  </a:lnTo>
                  <a:lnTo>
                    <a:pt x="383" y="684"/>
                  </a:lnTo>
                  <a:lnTo>
                    <a:pt x="383" y="684"/>
                  </a:lnTo>
                  <a:lnTo>
                    <a:pt x="383" y="686"/>
                  </a:lnTo>
                  <a:lnTo>
                    <a:pt x="383" y="686"/>
                  </a:lnTo>
                  <a:lnTo>
                    <a:pt x="383" y="686"/>
                  </a:lnTo>
                  <a:lnTo>
                    <a:pt x="383" y="686"/>
                  </a:lnTo>
                  <a:lnTo>
                    <a:pt x="383" y="686"/>
                  </a:lnTo>
                  <a:lnTo>
                    <a:pt x="383" y="689"/>
                  </a:lnTo>
                  <a:lnTo>
                    <a:pt x="383" y="689"/>
                  </a:lnTo>
                  <a:lnTo>
                    <a:pt x="383" y="689"/>
                  </a:lnTo>
                  <a:lnTo>
                    <a:pt x="381" y="689"/>
                  </a:lnTo>
                  <a:lnTo>
                    <a:pt x="381" y="689"/>
                  </a:lnTo>
                  <a:lnTo>
                    <a:pt x="381" y="691"/>
                  </a:lnTo>
                  <a:lnTo>
                    <a:pt x="381" y="691"/>
                  </a:lnTo>
                  <a:lnTo>
                    <a:pt x="383" y="691"/>
                  </a:lnTo>
                  <a:lnTo>
                    <a:pt x="383" y="691"/>
                  </a:lnTo>
                  <a:lnTo>
                    <a:pt x="383" y="693"/>
                  </a:lnTo>
                  <a:lnTo>
                    <a:pt x="381" y="693"/>
                  </a:lnTo>
                  <a:lnTo>
                    <a:pt x="381" y="696"/>
                  </a:lnTo>
                  <a:lnTo>
                    <a:pt x="381" y="696"/>
                  </a:lnTo>
                  <a:lnTo>
                    <a:pt x="378" y="696"/>
                  </a:lnTo>
                  <a:lnTo>
                    <a:pt x="376" y="696"/>
                  </a:lnTo>
                  <a:lnTo>
                    <a:pt x="369" y="696"/>
                  </a:lnTo>
                  <a:lnTo>
                    <a:pt x="369" y="698"/>
                  </a:lnTo>
                  <a:lnTo>
                    <a:pt x="366" y="698"/>
                  </a:lnTo>
                  <a:lnTo>
                    <a:pt x="364" y="698"/>
                  </a:lnTo>
                  <a:lnTo>
                    <a:pt x="364" y="700"/>
                  </a:lnTo>
                  <a:lnTo>
                    <a:pt x="364" y="700"/>
                  </a:lnTo>
                  <a:lnTo>
                    <a:pt x="362" y="700"/>
                  </a:lnTo>
                  <a:lnTo>
                    <a:pt x="362" y="700"/>
                  </a:lnTo>
                  <a:lnTo>
                    <a:pt x="355" y="707"/>
                  </a:lnTo>
                  <a:lnTo>
                    <a:pt x="352" y="707"/>
                  </a:lnTo>
                  <a:lnTo>
                    <a:pt x="352" y="707"/>
                  </a:lnTo>
                  <a:lnTo>
                    <a:pt x="352" y="707"/>
                  </a:lnTo>
                  <a:lnTo>
                    <a:pt x="350" y="707"/>
                  </a:lnTo>
                  <a:lnTo>
                    <a:pt x="350" y="707"/>
                  </a:lnTo>
                  <a:lnTo>
                    <a:pt x="350" y="707"/>
                  </a:lnTo>
                  <a:lnTo>
                    <a:pt x="350" y="707"/>
                  </a:lnTo>
                  <a:lnTo>
                    <a:pt x="350" y="707"/>
                  </a:lnTo>
                  <a:lnTo>
                    <a:pt x="350" y="707"/>
                  </a:lnTo>
                  <a:lnTo>
                    <a:pt x="350" y="707"/>
                  </a:lnTo>
                  <a:lnTo>
                    <a:pt x="350" y="707"/>
                  </a:lnTo>
                  <a:lnTo>
                    <a:pt x="350" y="705"/>
                  </a:lnTo>
                  <a:lnTo>
                    <a:pt x="350" y="705"/>
                  </a:lnTo>
                  <a:lnTo>
                    <a:pt x="350" y="705"/>
                  </a:lnTo>
                  <a:lnTo>
                    <a:pt x="352" y="705"/>
                  </a:lnTo>
                  <a:lnTo>
                    <a:pt x="352" y="705"/>
                  </a:lnTo>
                  <a:lnTo>
                    <a:pt x="355" y="705"/>
                  </a:lnTo>
                  <a:lnTo>
                    <a:pt x="355" y="703"/>
                  </a:lnTo>
                  <a:lnTo>
                    <a:pt x="362" y="698"/>
                  </a:lnTo>
                  <a:lnTo>
                    <a:pt x="362" y="698"/>
                  </a:lnTo>
                  <a:lnTo>
                    <a:pt x="362" y="698"/>
                  </a:lnTo>
                  <a:lnTo>
                    <a:pt x="362" y="693"/>
                  </a:lnTo>
                  <a:lnTo>
                    <a:pt x="362" y="689"/>
                  </a:lnTo>
                  <a:lnTo>
                    <a:pt x="359" y="686"/>
                  </a:lnTo>
                  <a:lnTo>
                    <a:pt x="359" y="684"/>
                  </a:lnTo>
                  <a:lnTo>
                    <a:pt x="359" y="681"/>
                  </a:lnTo>
                  <a:lnTo>
                    <a:pt x="357" y="679"/>
                  </a:lnTo>
                  <a:lnTo>
                    <a:pt x="357" y="677"/>
                  </a:lnTo>
                  <a:lnTo>
                    <a:pt x="357" y="677"/>
                  </a:lnTo>
                  <a:lnTo>
                    <a:pt x="355" y="677"/>
                  </a:lnTo>
                  <a:lnTo>
                    <a:pt x="355" y="677"/>
                  </a:lnTo>
                  <a:lnTo>
                    <a:pt x="355" y="674"/>
                  </a:lnTo>
                  <a:lnTo>
                    <a:pt x="355" y="674"/>
                  </a:lnTo>
                  <a:lnTo>
                    <a:pt x="355" y="674"/>
                  </a:lnTo>
                  <a:lnTo>
                    <a:pt x="355" y="674"/>
                  </a:lnTo>
                  <a:lnTo>
                    <a:pt x="355" y="674"/>
                  </a:lnTo>
                  <a:lnTo>
                    <a:pt x="352" y="674"/>
                  </a:lnTo>
                  <a:lnTo>
                    <a:pt x="352" y="674"/>
                  </a:lnTo>
                  <a:lnTo>
                    <a:pt x="347" y="672"/>
                  </a:lnTo>
                  <a:lnTo>
                    <a:pt x="347" y="672"/>
                  </a:lnTo>
                  <a:lnTo>
                    <a:pt x="347" y="672"/>
                  </a:lnTo>
                  <a:lnTo>
                    <a:pt x="347" y="672"/>
                  </a:lnTo>
                  <a:lnTo>
                    <a:pt x="347" y="672"/>
                  </a:lnTo>
                  <a:lnTo>
                    <a:pt x="347" y="674"/>
                  </a:lnTo>
                  <a:lnTo>
                    <a:pt x="347" y="674"/>
                  </a:lnTo>
                  <a:lnTo>
                    <a:pt x="347" y="674"/>
                  </a:lnTo>
                  <a:lnTo>
                    <a:pt x="347" y="674"/>
                  </a:lnTo>
                  <a:lnTo>
                    <a:pt x="347" y="677"/>
                  </a:lnTo>
                  <a:lnTo>
                    <a:pt x="345" y="677"/>
                  </a:lnTo>
                  <a:lnTo>
                    <a:pt x="345" y="674"/>
                  </a:lnTo>
                  <a:lnTo>
                    <a:pt x="345" y="674"/>
                  </a:lnTo>
                  <a:lnTo>
                    <a:pt x="345" y="674"/>
                  </a:lnTo>
                  <a:lnTo>
                    <a:pt x="345" y="674"/>
                  </a:lnTo>
                  <a:lnTo>
                    <a:pt x="345" y="674"/>
                  </a:lnTo>
                  <a:lnTo>
                    <a:pt x="343" y="674"/>
                  </a:lnTo>
                  <a:lnTo>
                    <a:pt x="343" y="674"/>
                  </a:lnTo>
                  <a:lnTo>
                    <a:pt x="343" y="672"/>
                  </a:lnTo>
                  <a:lnTo>
                    <a:pt x="343" y="670"/>
                  </a:lnTo>
                  <a:lnTo>
                    <a:pt x="343" y="670"/>
                  </a:lnTo>
                  <a:lnTo>
                    <a:pt x="340" y="670"/>
                  </a:lnTo>
                  <a:lnTo>
                    <a:pt x="340" y="670"/>
                  </a:lnTo>
                  <a:lnTo>
                    <a:pt x="340" y="670"/>
                  </a:lnTo>
                  <a:lnTo>
                    <a:pt x="338" y="670"/>
                  </a:lnTo>
                  <a:lnTo>
                    <a:pt x="338" y="670"/>
                  </a:lnTo>
                  <a:lnTo>
                    <a:pt x="338" y="670"/>
                  </a:lnTo>
                  <a:lnTo>
                    <a:pt x="338" y="670"/>
                  </a:lnTo>
                  <a:lnTo>
                    <a:pt x="336" y="670"/>
                  </a:lnTo>
                  <a:lnTo>
                    <a:pt x="336" y="670"/>
                  </a:lnTo>
                  <a:lnTo>
                    <a:pt x="336" y="670"/>
                  </a:lnTo>
                  <a:lnTo>
                    <a:pt x="336" y="670"/>
                  </a:lnTo>
                  <a:lnTo>
                    <a:pt x="338" y="672"/>
                  </a:lnTo>
                  <a:lnTo>
                    <a:pt x="338" y="672"/>
                  </a:lnTo>
                  <a:lnTo>
                    <a:pt x="338" y="672"/>
                  </a:lnTo>
                  <a:lnTo>
                    <a:pt x="338" y="674"/>
                  </a:lnTo>
                  <a:lnTo>
                    <a:pt x="338" y="674"/>
                  </a:lnTo>
                  <a:lnTo>
                    <a:pt x="336" y="674"/>
                  </a:lnTo>
                  <a:lnTo>
                    <a:pt x="336" y="674"/>
                  </a:lnTo>
                  <a:lnTo>
                    <a:pt x="336" y="674"/>
                  </a:lnTo>
                  <a:lnTo>
                    <a:pt x="336" y="674"/>
                  </a:lnTo>
                  <a:lnTo>
                    <a:pt x="336" y="674"/>
                  </a:lnTo>
                  <a:lnTo>
                    <a:pt x="336" y="674"/>
                  </a:lnTo>
                  <a:lnTo>
                    <a:pt x="333" y="677"/>
                  </a:lnTo>
                  <a:lnTo>
                    <a:pt x="333" y="677"/>
                  </a:lnTo>
                  <a:lnTo>
                    <a:pt x="333" y="679"/>
                  </a:lnTo>
                  <a:lnTo>
                    <a:pt x="333" y="679"/>
                  </a:lnTo>
                  <a:lnTo>
                    <a:pt x="331" y="679"/>
                  </a:lnTo>
                  <a:lnTo>
                    <a:pt x="329" y="679"/>
                  </a:lnTo>
                  <a:lnTo>
                    <a:pt x="329" y="679"/>
                  </a:lnTo>
                  <a:lnTo>
                    <a:pt x="326" y="679"/>
                  </a:lnTo>
                  <a:lnTo>
                    <a:pt x="326" y="679"/>
                  </a:lnTo>
                  <a:lnTo>
                    <a:pt x="326" y="679"/>
                  </a:lnTo>
                  <a:lnTo>
                    <a:pt x="326" y="679"/>
                  </a:lnTo>
                  <a:lnTo>
                    <a:pt x="324" y="679"/>
                  </a:lnTo>
                  <a:lnTo>
                    <a:pt x="319" y="679"/>
                  </a:lnTo>
                  <a:lnTo>
                    <a:pt x="319" y="679"/>
                  </a:lnTo>
                  <a:lnTo>
                    <a:pt x="319" y="679"/>
                  </a:lnTo>
                  <a:lnTo>
                    <a:pt x="317" y="681"/>
                  </a:lnTo>
                  <a:lnTo>
                    <a:pt x="317" y="681"/>
                  </a:lnTo>
                  <a:lnTo>
                    <a:pt x="317" y="681"/>
                  </a:lnTo>
                  <a:lnTo>
                    <a:pt x="317" y="684"/>
                  </a:lnTo>
                  <a:lnTo>
                    <a:pt x="314" y="684"/>
                  </a:lnTo>
                  <a:lnTo>
                    <a:pt x="314" y="686"/>
                  </a:lnTo>
                  <a:lnTo>
                    <a:pt x="314" y="686"/>
                  </a:lnTo>
                  <a:lnTo>
                    <a:pt x="314" y="689"/>
                  </a:lnTo>
                  <a:lnTo>
                    <a:pt x="314" y="689"/>
                  </a:lnTo>
                  <a:lnTo>
                    <a:pt x="314" y="689"/>
                  </a:lnTo>
                  <a:lnTo>
                    <a:pt x="314" y="689"/>
                  </a:lnTo>
                  <a:lnTo>
                    <a:pt x="314" y="689"/>
                  </a:lnTo>
                  <a:lnTo>
                    <a:pt x="314" y="689"/>
                  </a:lnTo>
                  <a:lnTo>
                    <a:pt x="314" y="689"/>
                  </a:lnTo>
                  <a:lnTo>
                    <a:pt x="314" y="691"/>
                  </a:lnTo>
                  <a:lnTo>
                    <a:pt x="314" y="691"/>
                  </a:lnTo>
                  <a:lnTo>
                    <a:pt x="314" y="691"/>
                  </a:lnTo>
                  <a:lnTo>
                    <a:pt x="314" y="691"/>
                  </a:lnTo>
                  <a:lnTo>
                    <a:pt x="314" y="693"/>
                  </a:lnTo>
                  <a:lnTo>
                    <a:pt x="314" y="693"/>
                  </a:lnTo>
                  <a:lnTo>
                    <a:pt x="317" y="696"/>
                  </a:lnTo>
                  <a:lnTo>
                    <a:pt x="317" y="696"/>
                  </a:lnTo>
                  <a:lnTo>
                    <a:pt x="312" y="698"/>
                  </a:lnTo>
                  <a:lnTo>
                    <a:pt x="312" y="698"/>
                  </a:lnTo>
                  <a:lnTo>
                    <a:pt x="312" y="698"/>
                  </a:lnTo>
                  <a:lnTo>
                    <a:pt x="310" y="698"/>
                  </a:lnTo>
                  <a:lnTo>
                    <a:pt x="310" y="698"/>
                  </a:lnTo>
                  <a:lnTo>
                    <a:pt x="310" y="700"/>
                  </a:lnTo>
                  <a:lnTo>
                    <a:pt x="307" y="700"/>
                  </a:lnTo>
                  <a:lnTo>
                    <a:pt x="303" y="700"/>
                  </a:lnTo>
                  <a:lnTo>
                    <a:pt x="303" y="700"/>
                  </a:lnTo>
                  <a:lnTo>
                    <a:pt x="300" y="700"/>
                  </a:lnTo>
                  <a:lnTo>
                    <a:pt x="300" y="700"/>
                  </a:lnTo>
                  <a:lnTo>
                    <a:pt x="298" y="698"/>
                  </a:lnTo>
                  <a:lnTo>
                    <a:pt x="298" y="698"/>
                  </a:lnTo>
                  <a:lnTo>
                    <a:pt x="298" y="698"/>
                  </a:lnTo>
                  <a:lnTo>
                    <a:pt x="298" y="700"/>
                  </a:lnTo>
                  <a:lnTo>
                    <a:pt x="295" y="700"/>
                  </a:lnTo>
                  <a:lnTo>
                    <a:pt x="295" y="703"/>
                  </a:lnTo>
                  <a:lnTo>
                    <a:pt x="291" y="703"/>
                  </a:lnTo>
                  <a:lnTo>
                    <a:pt x="291" y="703"/>
                  </a:lnTo>
                  <a:lnTo>
                    <a:pt x="288" y="703"/>
                  </a:lnTo>
                  <a:lnTo>
                    <a:pt x="288" y="703"/>
                  </a:lnTo>
                  <a:lnTo>
                    <a:pt x="288" y="703"/>
                  </a:lnTo>
                  <a:lnTo>
                    <a:pt x="288" y="703"/>
                  </a:lnTo>
                  <a:lnTo>
                    <a:pt x="288" y="703"/>
                  </a:lnTo>
                  <a:lnTo>
                    <a:pt x="286" y="703"/>
                  </a:lnTo>
                  <a:lnTo>
                    <a:pt x="281" y="705"/>
                  </a:lnTo>
                  <a:lnTo>
                    <a:pt x="279" y="705"/>
                  </a:lnTo>
                  <a:lnTo>
                    <a:pt x="279" y="705"/>
                  </a:lnTo>
                  <a:lnTo>
                    <a:pt x="277" y="707"/>
                  </a:lnTo>
                  <a:lnTo>
                    <a:pt x="277" y="707"/>
                  </a:lnTo>
                  <a:lnTo>
                    <a:pt x="277" y="707"/>
                  </a:lnTo>
                  <a:lnTo>
                    <a:pt x="274" y="710"/>
                  </a:lnTo>
                  <a:lnTo>
                    <a:pt x="269" y="717"/>
                  </a:lnTo>
                  <a:lnTo>
                    <a:pt x="269" y="719"/>
                  </a:lnTo>
                  <a:lnTo>
                    <a:pt x="267" y="719"/>
                  </a:lnTo>
                  <a:lnTo>
                    <a:pt x="269" y="722"/>
                  </a:lnTo>
                  <a:lnTo>
                    <a:pt x="269" y="722"/>
                  </a:lnTo>
                  <a:lnTo>
                    <a:pt x="269" y="722"/>
                  </a:lnTo>
                  <a:lnTo>
                    <a:pt x="269" y="724"/>
                  </a:lnTo>
                  <a:lnTo>
                    <a:pt x="269" y="726"/>
                  </a:lnTo>
                  <a:lnTo>
                    <a:pt x="269" y="726"/>
                  </a:lnTo>
                  <a:lnTo>
                    <a:pt x="272" y="729"/>
                  </a:lnTo>
                  <a:lnTo>
                    <a:pt x="269" y="729"/>
                  </a:lnTo>
                  <a:lnTo>
                    <a:pt x="269" y="731"/>
                  </a:lnTo>
                  <a:lnTo>
                    <a:pt x="269" y="731"/>
                  </a:lnTo>
                  <a:lnTo>
                    <a:pt x="267" y="731"/>
                  </a:lnTo>
                  <a:lnTo>
                    <a:pt x="267" y="731"/>
                  </a:lnTo>
                  <a:lnTo>
                    <a:pt x="267" y="731"/>
                  </a:lnTo>
                  <a:lnTo>
                    <a:pt x="267" y="733"/>
                  </a:lnTo>
                  <a:lnTo>
                    <a:pt x="267" y="733"/>
                  </a:lnTo>
                  <a:lnTo>
                    <a:pt x="265" y="736"/>
                  </a:lnTo>
                  <a:lnTo>
                    <a:pt x="265" y="736"/>
                  </a:lnTo>
                  <a:lnTo>
                    <a:pt x="265" y="736"/>
                  </a:lnTo>
                  <a:lnTo>
                    <a:pt x="265" y="738"/>
                  </a:lnTo>
                  <a:lnTo>
                    <a:pt x="265" y="741"/>
                  </a:lnTo>
                  <a:lnTo>
                    <a:pt x="265" y="741"/>
                  </a:lnTo>
                  <a:lnTo>
                    <a:pt x="265" y="743"/>
                  </a:lnTo>
                  <a:lnTo>
                    <a:pt x="265" y="743"/>
                  </a:lnTo>
                  <a:lnTo>
                    <a:pt x="267" y="743"/>
                  </a:lnTo>
                  <a:lnTo>
                    <a:pt x="265" y="743"/>
                  </a:lnTo>
                  <a:lnTo>
                    <a:pt x="265" y="743"/>
                  </a:lnTo>
                  <a:lnTo>
                    <a:pt x="265" y="743"/>
                  </a:lnTo>
                  <a:lnTo>
                    <a:pt x="262" y="745"/>
                  </a:lnTo>
                  <a:lnTo>
                    <a:pt x="260" y="748"/>
                  </a:lnTo>
                  <a:lnTo>
                    <a:pt x="258" y="752"/>
                  </a:lnTo>
                  <a:lnTo>
                    <a:pt x="258" y="757"/>
                  </a:lnTo>
                  <a:lnTo>
                    <a:pt x="260" y="760"/>
                  </a:lnTo>
                  <a:lnTo>
                    <a:pt x="260" y="762"/>
                  </a:lnTo>
                  <a:lnTo>
                    <a:pt x="265" y="764"/>
                  </a:lnTo>
                  <a:lnTo>
                    <a:pt x="267" y="764"/>
                  </a:lnTo>
                  <a:lnTo>
                    <a:pt x="267" y="764"/>
                  </a:lnTo>
                  <a:lnTo>
                    <a:pt x="269" y="764"/>
                  </a:lnTo>
                  <a:lnTo>
                    <a:pt x="269" y="764"/>
                  </a:lnTo>
                  <a:lnTo>
                    <a:pt x="269" y="764"/>
                  </a:lnTo>
                  <a:lnTo>
                    <a:pt x="272" y="762"/>
                  </a:lnTo>
                  <a:lnTo>
                    <a:pt x="272" y="762"/>
                  </a:lnTo>
                  <a:lnTo>
                    <a:pt x="274" y="757"/>
                  </a:lnTo>
                  <a:lnTo>
                    <a:pt x="277" y="755"/>
                  </a:lnTo>
                  <a:lnTo>
                    <a:pt x="277" y="752"/>
                  </a:lnTo>
                  <a:lnTo>
                    <a:pt x="277" y="750"/>
                  </a:lnTo>
                  <a:lnTo>
                    <a:pt x="277" y="745"/>
                  </a:lnTo>
                  <a:lnTo>
                    <a:pt x="279" y="743"/>
                  </a:lnTo>
                  <a:lnTo>
                    <a:pt x="279" y="743"/>
                  </a:lnTo>
                  <a:lnTo>
                    <a:pt x="279" y="743"/>
                  </a:lnTo>
                  <a:lnTo>
                    <a:pt x="279" y="743"/>
                  </a:lnTo>
                  <a:lnTo>
                    <a:pt x="281" y="743"/>
                  </a:lnTo>
                  <a:lnTo>
                    <a:pt x="281" y="743"/>
                  </a:lnTo>
                  <a:lnTo>
                    <a:pt x="281" y="741"/>
                  </a:lnTo>
                  <a:lnTo>
                    <a:pt x="284" y="741"/>
                  </a:lnTo>
                  <a:lnTo>
                    <a:pt x="284" y="738"/>
                  </a:lnTo>
                  <a:lnTo>
                    <a:pt x="284" y="738"/>
                  </a:lnTo>
                  <a:lnTo>
                    <a:pt x="281" y="736"/>
                  </a:lnTo>
                  <a:lnTo>
                    <a:pt x="281" y="736"/>
                  </a:lnTo>
                  <a:lnTo>
                    <a:pt x="281" y="733"/>
                  </a:lnTo>
                  <a:lnTo>
                    <a:pt x="284" y="733"/>
                  </a:lnTo>
                  <a:lnTo>
                    <a:pt x="286" y="733"/>
                  </a:lnTo>
                  <a:lnTo>
                    <a:pt x="286" y="731"/>
                  </a:lnTo>
                  <a:lnTo>
                    <a:pt x="286" y="731"/>
                  </a:lnTo>
                  <a:lnTo>
                    <a:pt x="286" y="731"/>
                  </a:lnTo>
                  <a:lnTo>
                    <a:pt x="286" y="731"/>
                  </a:lnTo>
                  <a:lnTo>
                    <a:pt x="286" y="731"/>
                  </a:lnTo>
                  <a:lnTo>
                    <a:pt x="286" y="733"/>
                  </a:lnTo>
                  <a:lnTo>
                    <a:pt x="286" y="733"/>
                  </a:lnTo>
                  <a:lnTo>
                    <a:pt x="288" y="731"/>
                  </a:lnTo>
                  <a:lnTo>
                    <a:pt x="288" y="731"/>
                  </a:lnTo>
                  <a:lnTo>
                    <a:pt x="288" y="731"/>
                  </a:lnTo>
                  <a:lnTo>
                    <a:pt x="288" y="729"/>
                  </a:lnTo>
                  <a:lnTo>
                    <a:pt x="288" y="729"/>
                  </a:lnTo>
                  <a:lnTo>
                    <a:pt x="286" y="729"/>
                  </a:lnTo>
                  <a:lnTo>
                    <a:pt x="286" y="729"/>
                  </a:lnTo>
                  <a:lnTo>
                    <a:pt x="286" y="729"/>
                  </a:lnTo>
                  <a:lnTo>
                    <a:pt x="286" y="726"/>
                  </a:lnTo>
                  <a:lnTo>
                    <a:pt x="288" y="724"/>
                  </a:lnTo>
                  <a:lnTo>
                    <a:pt x="291" y="722"/>
                  </a:lnTo>
                  <a:lnTo>
                    <a:pt x="295" y="719"/>
                  </a:lnTo>
                  <a:lnTo>
                    <a:pt x="295" y="719"/>
                  </a:lnTo>
                  <a:lnTo>
                    <a:pt x="295" y="719"/>
                  </a:lnTo>
                  <a:lnTo>
                    <a:pt x="298" y="717"/>
                  </a:lnTo>
                  <a:lnTo>
                    <a:pt x="298" y="717"/>
                  </a:lnTo>
                  <a:lnTo>
                    <a:pt x="300" y="717"/>
                  </a:lnTo>
                  <a:lnTo>
                    <a:pt x="300" y="719"/>
                  </a:lnTo>
                  <a:lnTo>
                    <a:pt x="303" y="719"/>
                  </a:lnTo>
                  <a:lnTo>
                    <a:pt x="303" y="719"/>
                  </a:lnTo>
                  <a:lnTo>
                    <a:pt x="305" y="719"/>
                  </a:lnTo>
                  <a:lnTo>
                    <a:pt x="305" y="719"/>
                  </a:lnTo>
                  <a:lnTo>
                    <a:pt x="305" y="719"/>
                  </a:lnTo>
                  <a:lnTo>
                    <a:pt x="305" y="722"/>
                  </a:lnTo>
                  <a:lnTo>
                    <a:pt x="305" y="722"/>
                  </a:lnTo>
                  <a:lnTo>
                    <a:pt x="305" y="724"/>
                  </a:lnTo>
                  <a:lnTo>
                    <a:pt x="305" y="724"/>
                  </a:lnTo>
                  <a:lnTo>
                    <a:pt x="305" y="724"/>
                  </a:lnTo>
                  <a:lnTo>
                    <a:pt x="305" y="729"/>
                  </a:lnTo>
                  <a:lnTo>
                    <a:pt x="305" y="729"/>
                  </a:lnTo>
                  <a:lnTo>
                    <a:pt x="307" y="729"/>
                  </a:lnTo>
                  <a:lnTo>
                    <a:pt x="307" y="731"/>
                  </a:lnTo>
                  <a:lnTo>
                    <a:pt x="307" y="731"/>
                  </a:lnTo>
                  <a:lnTo>
                    <a:pt x="305" y="731"/>
                  </a:lnTo>
                  <a:lnTo>
                    <a:pt x="305" y="731"/>
                  </a:lnTo>
                  <a:lnTo>
                    <a:pt x="305" y="731"/>
                  </a:lnTo>
                  <a:lnTo>
                    <a:pt x="305" y="733"/>
                  </a:lnTo>
                  <a:lnTo>
                    <a:pt x="305" y="733"/>
                  </a:lnTo>
                  <a:lnTo>
                    <a:pt x="305" y="733"/>
                  </a:lnTo>
                  <a:lnTo>
                    <a:pt x="305" y="733"/>
                  </a:lnTo>
                  <a:lnTo>
                    <a:pt x="305" y="733"/>
                  </a:lnTo>
                  <a:lnTo>
                    <a:pt x="305" y="733"/>
                  </a:lnTo>
                  <a:lnTo>
                    <a:pt x="305" y="733"/>
                  </a:lnTo>
                  <a:lnTo>
                    <a:pt x="305" y="733"/>
                  </a:lnTo>
                  <a:lnTo>
                    <a:pt x="305" y="733"/>
                  </a:lnTo>
                  <a:lnTo>
                    <a:pt x="305" y="733"/>
                  </a:lnTo>
                  <a:lnTo>
                    <a:pt x="305" y="733"/>
                  </a:lnTo>
                  <a:lnTo>
                    <a:pt x="305" y="733"/>
                  </a:lnTo>
                  <a:lnTo>
                    <a:pt x="305" y="736"/>
                  </a:lnTo>
                  <a:lnTo>
                    <a:pt x="307" y="736"/>
                  </a:lnTo>
                  <a:lnTo>
                    <a:pt x="307" y="736"/>
                  </a:lnTo>
                  <a:lnTo>
                    <a:pt x="307" y="736"/>
                  </a:lnTo>
                  <a:lnTo>
                    <a:pt x="307" y="736"/>
                  </a:lnTo>
                  <a:lnTo>
                    <a:pt x="310" y="733"/>
                  </a:lnTo>
                  <a:lnTo>
                    <a:pt x="310" y="733"/>
                  </a:lnTo>
                  <a:lnTo>
                    <a:pt x="310" y="733"/>
                  </a:lnTo>
                  <a:lnTo>
                    <a:pt x="310" y="733"/>
                  </a:lnTo>
                  <a:lnTo>
                    <a:pt x="310" y="731"/>
                  </a:lnTo>
                  <a:lnTo>
                    <a:pt x="310" y="731"/>
                  </a:lnTo>
                  <a:lnTo>
                    <a:pt x="310" y="731"/>
                  </a:lnTo>
                  <a:lnTo>
                    <a:pt x="312" y="731"/>
                  </a:lnTo>
                  <a:lnTo>
                    <a:pt x="312" y="731"/>
                  </a:lnTo>
                  <a:lnTo>
                    <a:pt x="312" y="733"/>
                  </a:lnTo>
                  <a:lnTo>
                    <a:pt x="312" y="733"/>
                  </a:lnTo>
                  <a:lnTo>
                    <a:pt x="314" y="733"/>
                  </a:lnTo>
                  <a:lnTo>
                    <a:pt x="314" y="733"/>
                  </a:lnTo>
                  <a:lnTo>
                    <a:pt x="314" y="733"/>
                  </a:lnTo>
                  <a:lnTo>
                    <a:pt x="314" y="733"/>
                  </a:lnTo>
                  <a:lnTo>
                    <a:pt x="314" y="736"/>
                  </a:lnTo>
                  <a:lnTo>
                    <a:pt x="317" y="733"/>
                  </a:lnTo>
                  <a:lnTo>
                    <a:pt x="317" y="733"/>
                  </a:lnTo>
                  <a:lnTo>
                    <a:pt x="317" y="731"/>
                  </a:lnTo>
                  <a:lnTo>
                    <a:pt x="317" y="731"/>
                  </a:lnTo>
                  <a:lnTo>
                    <a:pt x="317" y="731"/>
                  </a:lnTo>
                  <a:lnTo>
                    <a:pt x="317" y="729"/>
                  </a:lnTo>
                  <a:lnTo>
                    <a:pt x="317" y="729"/>
                  </a:lnTo>
                  <a:lnTo>
                    <a:pt x="317" y="729"/>
                  </a:lnTo>
                  <a:lnTo>
                    <a:pt x="317" y="729"/>
                  </a:lnTo>
                  <a:lnTo>
                    <a:pt x="317" y="729"/>
                  </a:lnTo>
                  <a:lnTo>
                    <a:pt x="317" y="726"/>
                  </a:lnTo>
                  <a:lnTo>
                    <a:pt x="317" y="726"/>
                  </a:lnTo>
                  <a:lnTo>
                    <a:pt x="319" y="726"/>
                  </a:lnTo>
                  <a:lnTo>
                    <a:pt x="319" y="726"/>
                  </a:lnTo>
                  <a:lnTo>
                    <a:pt x="319" y="726"/>
                  </a:lnTo>
                  <a:lnTo>
                    <a:pt x="319" y="726"/>
                  </a:lnTo>
                  <a:lnTo>
                    <a:pt x="319" y="724"/>
                  </a:lnTo>
                  <a:lnTo>
                    <a:pt x="319" y="724"/>
                  </a:lnTo>
                  <a:lnTo>
                    <a:pt x="319" y="722"/>
                  </a:lnTo>
                  <a:lnTo>
                    <a:pt x="321" y="722"/>
                  </a:lnTo>
                  <a:lnTo>
                    <a:pt x="321" y="722"/>
                  </a:lnTo>
                  <a:lnTo>
                    <a:pt x="321" y="719"/>
                  </a:lnTo>
                  <a:lnTo>
                    <a:pt x="321" y="722"/>
                  </a:lnTo>
                  <a:lnTo>
                    <a:pt x="321" y="722"/>
                  </a:lnTo>
                  <a:lnTo>
                    <a:pt x="321" y="724"/>
                  </a:lnTo>
                  <a:lnTo>
                    <a:pt x="324" y="724"/>
                  </a:lnTo>
                  <a:lnTo>
                    <a:pt x="324" y="724"/>
                  </a:lnTo>
                  <a:lnTo>
                    <a:pt x="324" y="726"/>
                  </a:lnTo>
                  <a:lnTo>
                    <a:pt x="326" y="726"/>
                  </a:lnTo>
                  <a:lnTo>
                    <a:pt x="326" y="726"/>
                  </a:lnTo>
                  <a:lnTo>
                    <a:pt x="324" y="729"/>
                  </a:lnTo>
                  <a:lnTo>
                    <a:pt x="324" y="729"/>
                  </a:lnTo>
                  <a:lnTo>
                    <a:pt x="324" y="729"/>
                  </a:lnTo>
                  <a:lnTo>
                    <a:pt x="321" y="729"/>
                  </a:lnTo>
                  <a:lnTo>
                    <a:pt x="321" y="731"/>
                  </a:lnTo>
                  <a:lnTo>
                    <a:pt x="321" y="731"/>
                  </a:lnTo>
                  <a:lnTo>
                    <a:pt x="324" y="731"/>
                  </a:lnTo>
                  <a:lnTo>
                    <a:pt x="324" y="733"/>
                  </a:lnTo>
                  <a:lnTo>
                    <a:pt x="326" y="733"/>
                  </a:lnTo>
                  <a:lnTo>
                    <a:pt x="326" y="733"/>
                  </a:lnTo>
                  <a:lnTo>
                    <a:pt x="326" y="733"/>
                  </a:lnTo>
                  <a:lnTo>
                    <a:pt x="326" y="733"/>
                  </a:lnTo>
                  <a:lnTo>
                    <a:pt x="326" y="731"/>
                  </a:lnTo>
                  <a:lnTo>
                    <a:pt x="329" y="731"/>
                  </a:lnTo>
                  <a:lnTo>
                    <a:pt x="329" y="731"/>
                  </a:lnTo>
                  <a:lnTo>
                    <a:pt x="331" y="731"/>
                  </a:lnTo>
                  <a:lnTo>
                    <a:pt x="331" y="731"/>
                  </a:lnTo>
                  <a:lnTo>
                    <a:pt x="331" y="733"/>
                  </a:lnTo>
                  <a:lnTo>
                    <a:pt x="331" y="733"/>
                  </a:lnTo>
                  <a:lnTo>
                    <a:pt x="331" y="733"/>
                  </a:lnTo>
                  <a:lnTo>
                    <a:pt x="331" y="733"/>
                  </a:lnTo>
                  <a:lnTo>
                    <a:pt x="331" y="736"/>
                  </a:lnTo>
                  <a:lnTo>
                    <a:pt x="333" y="738"/>
                  </a:lnTo>
                  <a:lnTo>
                    <a:pt x="333" y="738"/>
                  </a:lnTo>
                  <a:lnTo>
                    <a:pt x="336" y="738"/>
                  </a:lnTo>
                  <a:lnTo>
                    <a:pt x="338" y="741"/>
                  </a:lnTo>
                  <a:lnTo>
                    <a:pt x="338" y="741"/>
                  </a:lnTo>
                  <a:lnTo>
                    <a:pt x="338" y="741"/>
                  </a:lnTo>
                  <a:lnTo>
                    <a:pt x="338" y="738"/>
                  </a:lnTo>
                  <a:lnTo>
                    <a:pt x="340" y="738"/>
                  </a:lnTo>
                  <a:lnTo>
                    <a:pt x="340" y="736"/>
                  </a:lnTo>
                  <a:lnTo>
                    <a:pt x="338" y="736"/>
                  </a:lnTo>
                  <a:lnTo>
                    <a:pt x="338" y="733"/>
                  </a:lnTo>
                  <a:lnTo>
                    <a:pt x="338" y="733"/>
                  </a:lnTo>
                  <a:lnTo>
                    <a:pt x="336" y="733"/>
                  </a:lnTo>
                  <a:lnTo>
                    <a:pt x="336" y="731"/>
                  </a:lnTo>
                  <a:lnTo>
                    <a:pt x="336" y="731"/>
                  </a:lnTo>
                  <a:lnTo>
                    <a:pt x="336" y="731"/>
                  </a:lnTo>
                  <a:lnTo>
                    <a:pt x="333" y="729"/>
                  </a:lnTo>
                  <a:lnTo>
                    <a:pt x="333" y="729"/>
                  </a:lnTo>
                  <a:lnTo>
                    <a:pt x="336" y="729"/>
                  </a:lnTo>
                  <a:lnTo>
                    <a:pt x="336" y="729"/>
                  </a:lnTo>
                  <a:lnTo>
                    <a:pt x="336" y="729"/>
                  </a:lnTo>
                  <a:lnTo>
                    <a:pt x="336" y="729"/>
                  </a:lnTo>
                  <a:lnTo>
                    <a:pt x="336" y="726"/>
                  </a:lnTo>
                  <a:lnTo>
                    <a:pt x="336" y="726"/>
                  </a:lnTo>
                  <a:lnTo>
                    <a:pt x="338" y="726"/>
                  </a:lnTo>
                  <a:lnTo>
                    <a:pt x="338" y="726"/>
                  </a:lnTo>
                  <a:lnTo>
                    <a:pt x="340" y="726"/>
                  </a:lnTo>
                  <a:lnTo>
                    <a:pt x="340" y="726"/>
                  </a:lnTo>
                  <a:lnTo>
                    <a:pt x="340" y="724"/>
                  </a:lnTo>
                  <a:lnTo>
                    <a:pt x="340" y="724"/>
                  </a:lnTo>
                  <a:lnTo>
                    <a:pt x="340" y="722"/>
                  </a:lnTo>
                  <a:lnTo>
                    <a:pt x="340" y="719"/>
                  </a:lnTo>
                  <a:lnTo>
                    <a:pt x="338" y="719"/>
                  </a:lnTo>
                  <a:lnTo>
                    <a:pt x="338" y="717"/>
                  </a:lnTo>
                  <a:lnTo>
                    <a:pt x="340" y="717"/>
                  </a:lnTo>
                  <a:lnTo>
                    <a:pt x="340" y="717"/>
                  </a:lnTo>
                  <a:lnTo>
                    <a:pt x="343" y="715"/>
                  </a:lnTo>
                  <a:lnTo>
                    <a:pt x="343" y="715"/>
                  </a:lnTo>
                  <a:lnTo>
                    <a:pt x="345" y="715"/>
                  </a:lnTo>
                  <a:lnTo>
                    <a:pt x="347" y="715"/>
                  </a:lnTo>
                  <a:lnTo>
                    <a:pt x="347" y="715"/>
                  </a:lnTo>
                  <a:lnTo>
                    <a:pt x="350" y="717"/>
                  </a:lnTo>
                  <a:lnTo>
                    <a:pt x="352" y="717"/>
                  </a:lnTo>
                  <a:lnTo>
                    <a:pt x="352" y="717"/>
                  </a:lnTo>
                  <a:lnTo>
                    <a:pt x="352" y="717"/>
                  </a:lnTo>
                  <a:lnTo>
                    <a:pt x="357" y="722"/>
                  </a:lnTo>
                  <a:lnTo>
                    <a:pt x="357" y="722"/>
                  </a:lnTo>
                  <a:lnTo>
                    <a:pt x="359" y="722"/>
                  </a:lnTo>
                  <a:lnTo>
                    <a:pt x="362" y="722"/>
                  </a:lnTo>
                  <a:lnTo>
                    <a:pt x="362" y="722"/>
                  </a:lnTo>
                  <a:lnTo>
                    <a:pt x="362" y="722"/>
                  </a:lnTo>
                  <a:lnTo>
                    <a:pt x="362" y="724"/>
                  </a:lnTo>
                  <a:lnTo>
                    <a:pt x="364" y="722"/>
                  </a:lnTo>
                  <a:lnTo>
                    <a:pt x="366" y="724"/>
                  </a:lnTo>
                  <a:lnTo>
                    <a:pt x="369" y="726"/>
                  </a:lnTo>
                  <a:lnTo>
                    <a:pt x="369" y="726"/>
                  </a:lnTo>
                  <a:lnTo>
                    <a:pt x="371" y="726"/>
                  </a:lnTo>
                  <a:lnTo>
                    <a:pt x="374" y="729"/>
                  </a:lnTo>
                  <a:lnTo>
                    <a:pt x="376" y="736"/>
                  </a:lnTo>
                  <a:lnTo>
                    <a:pt x="376" y="736"/>
                  </a:lnTo>
                  <a:lnTo>
                    <a:pt x="376" y="736"/>
                  </a:lnTo>
                  <a:lnTo>
                    <a:pt x="376" y="736"/>
                  </a:lnTo>
                  <a:lnTo>
                    <a:pt x="376" y="738"/>
                  </a:lnTo>
                  <a:lnTo>
                    <a:pt x="378" y="738"/>
                  </a:lnTo>
                  <a:lnTo>
                    <a:pt x="378" y="738"/>
                  </a:lnTo>
                  <a:lnTo>
                    <a:pt x="381" y="738"/>
                  </a:lnTo>
                  <a:lnTo>
                    <a:pt x="381" y="738"/>
                  </a:lnTo>
                  <a:lnTo>
                    <a:pt x="381" y="741"/>
                  </a:lnTo>
                  <a:lnTo>
                    <a:pt x="378" y="741"/>
                  </a:lnTo>
                  <a:lnTo>
                    <a:pt x="378" y="743"/>
                  </a:lnTo>
                  <a:lnTo>
                    <a:pt x="378" y="743"/>
                  </a:lnTo>
                  <a:lnTo>
                    <a:pt x="378" y="745"/>
                  </a:lnTo>
                  <a:lnTo>
                    <a:pt x="378" y="745"/>
                  </a:lnTo>
                  <a:lnTo>
                    <a:pt x="378" y="745"/>
                  </a:lnTo>
                  <a:lnTo>
                    <a:pt x="378" y="748"/>
                  </a:lnTo>
                  <a:lnTo>
                    <a:pt x="376" y="748"/>
                  </a:lnTo>
                  <a:lnTo>
                    <a:pt x="374" y="750"/>
                  </a:lnTo>
                  <a:lnTo>
                    <a:pt x="374" y="750"/>
                  </a:lnTo>
                  <a:lnTo>
                    <a:pt x="371" y="752"/>
                  </a:lnTo>
                  <a:lnTo>
                    <a:pt x="371" y="752"/>
                  </a:lnTo>
                  <a:lnTo>
                    <a:pt x="369" y="752"/>
                  </a:lnTo>
                  <a:lnTo>
                    <a:pt x="366" y="760"/>
                  </a:lnTo>
                  <a:lnTo>
                    <a:pt x="366" y="762"/>
                  </a:lnTo>
                  <a:lnTo>
                    <a:pt x="366" y="767"/>
                  </a:lnTo>
                  <a:lnTo>
                    <a:pt x="366" y="767"/>
                  </a:lnTo>
                  <a:lnTo>
                    <a:pt x="366" y="769"/>
                  </a:lnTo>
                  <a:lnTo>
                    <a:pt x="366" y="769"/>
                  </a:lnTo>
                  <a:lnTo>
                    <a:pt x="366" y="769"/>
                  </a:lnTo>
                  <a:lnTo>
                    <a:pt x="366" y="769"/>
                  </a:lnTo>
                  <a:lnTo>
                    <a:pt x="366" y="769"/>
                  </a:lnTo>
                  <a:lnTo>
                    <a:pt x="366" y="769"/>
                  </a:lnTo>
                  <a:lnTo>
                    <a:pt x="366" y="769"/>
                  </a:lnTo>
                  <a:lnTo>
                    <a:pt x="366" y="771"/>
                  </a:lnTo>
                  <a:lnTo>
                    <a:pt x="369" y="771"/>
                  </a:lnTo>
                  <a:lnTo>
                    <a:pt x="369" y="769"/>
                  </a:lnTo>
                  <a:lnTo>
                    <a:pt x="369" y="769"/>
                  </a:lnTo>
                  <a:lnTo>
                    <a:pt x="369" y="769"/>
                  </a:lnTo>
                  <a:lnTo>
                    <a:pt x="369" y="769"/>
                  </a:lnTo>
                  <a:lnTo>
                    <a:pt x="369" y="771"/>
                  </a:lnTo>
                  <a:lnTo>
                    <a:pt x="369" y="771"/>
                  </a:lnTo>
                  <a:lnTo>
                    <a:pt x="369" y="774"/>
                  </a:lnTo>
                  <a:lnTo>
                    <a:pt x="371" y="776"/>
                  </a:lnTo>
                  <a:lnTo>
                    <a:pt x="371" y="778"/>
                  </a:lnTo>
                  <a:lnTo>
                    <a:pt x="371" y="783"/>
                  </a:lnTo>
                  <a:lnTo>
                    <a:pt x="371" y="783"/>
                  </a:lnTo>
                  <a:lnTo>
                    <a:pt x="371" y="783"/>
                  </a:lnTo>
                  <a:lnTo>
                    <a:pt x="369" y="783"/>
                  </a:lnTo>
                  <a:lnTo>
                    <a:pt x="369" y="783"/>
                  </a:lnTo>
                  <a:lnTo>
                    <a:pt x="369" y="783"/>
                  </a:lnTo>
                  <a:lnTo>
                    <a:pt x="371" y="786"/>
                  </a:lnTo>
                  <a:lnTo>
                    <a:pt x="371" y="786"/>
                  </a:lnTo>
                  <a:lnTo>
                    <a:pt x="371" y="788"/>
                  </a:lnTo>
                  <a:lnTo>
                    <a:pt x="371" y="790"/>
                  </a:lnTo>
                  <a:lnTo>
                    <a:pt x="374" y="793"/>
                  </a:lnTo>
                  <a:lnTo>
                    <a:pt x="376" y="795"/>
                  </a:lnTo>
                  <a:lnTo>
                    <a:pt x="376" y="797"/>
                  </a:lnTo>
                  <a:lnTo>
                    <a:pt x="378" y="800"/>
                  </a:lnTo>
                  <a:lnTo>
                    <a:pt x="378" y="800"/>
                  </a:lnTo>
                  <a:lnTo>
                    <a:pt x="381" y="802"/>
                  </a:lnTo>
                  <a:lnTo>
                    <a:pt x="381" y="802"/>
                  </a:lnTo>
                  <a:lnTo>
                    <a:pt x="388" y="804"/>
                  </a:lnTo>
                  <a:lnTo>
                    <a:pt x="390" y="807"/>
                  </a:lnTo>
                  <a:lnTo>
                    <a:pt x="397" y="809"/>
                  </a:lnTo>
                  <a:lnTo>
                    <a:pt x="397" y="809"/>
                  </a:lnTo>
                  <a:lnTo>
                    <a:pt x="400" y="809"/>
                  </a:lnTo>
                  <a:lnTo>
                    <a:pt x="400" y="812"/>
                  </a:lnTo>
                  <a:lnTo>
                    <a:pt x="400" y="812"/>
                  </a:lnTo>
                  <a:lnTo>
                    <a:pt x="400" y="812"/>
                  </a:lnTo>
                  <a:lnTo>
                    <a:pt x="400" y="812"/>
                  </a:lnTo>
                  <a:lnTo>
                    <a:pt x="402" y="812"/>
                  </a:lnTo>
                  <a:lnTo>
                    <a:pt x="402" y="812"/>
                  </a:lnTo>
                  <a:lnTo>
                    <a:pt x="404" y="814"/>
                  </a:lnTo>
                  <a:lnTo>
                    <a:pt x="407" y="814"/>
                  </a:lnTo>
                  <a:lnTo>
                    <a:pt x="407" y="814"/>
                  </a:lnTo>
                  <a:lnTo>
                    <a:pt x="407" y="814"/>
                  </a:lnTo>
                  <a:lnTo>
                    <a:pt x="409" y="814"/>
                  </a:lnTo>
                  <a:lnTo>
                    <a:pt x="411" y="816"/>
                  </a:lnTo>
                  <a:lnTo>
                    <a:pt x="411" y="816"/>
                  </a:lnTo>
                  <a:lnTo>
                    <a:pt x="416" y="819"/>
                  </a:lnTo>
                  <a:lnTo>
                    <a:pt x="418" y="819"/>
                  </a:lnTo>
                  <a:lnTo>
                    <a:pt x="421" y="819"/>
                  </a:lnTo>
                  <a:lnTo>
                    <a:pt x="423" y="819"/>
                  </a:lnTo>
                  <a:lnTo>
                    <a:pt x="423" y="819"/>
                  </a:lnTo>
                  <a:lnTo>
                    <a:pt x="426" y="819"/>
                  </a:lnTo>
                  <a:lnTo>
                    <a:pt x="426" y="814"/>
                  </a:lnTo>
                  <a:lnTo>
                    <a:pt x="428" y="809"/>
                  </a:lnTo>
                  <a:lnTo>
                    <a:pt x="428" y="809"/>
                  </a:lnTo>
                  <a:lnTo>
                    <a:pt x="428" y="807"/>
                  </a:lnTo>
                  <a:lnTo>
                    <a:pt x="428" y="807"/>
                  </a:lnTo>
                  <a:lnTo>
                    <a:pt x="428" y="807"/>
                  </a:lnTo>
                  <a:lnTo>
                    <a:pt x="428" y="807"/>
                  </a:lnTo>
                  <a:lnTo>
                    <a:pt x="430" y="807"/>
                  </a:lnTo>
                  <a:lnTo>
                    <a:pt x="430" y="807"/>
                  </a:lnTo>
                  <a:lnTo>
                    <a:pt x="433" y="807"/>
                  </a:lnTo>
                  <a:lnTo>
                    <a:pt x="433" y="807"/>
                  </a:lnTo>
                  <a:lnTo>
                    <a:pt x="433" y="807"/>
                  </a:lnTo>
                  <a:lnTo>
                    <a:pt x="433" y="807"/>
                  </a:lnTo>
                  <a:lnTo>
                    <a:pt x="435" y="807"/>
                  </a:lnTo>
                  <a:lnTo>
                    <a:pt x="435" y="809"/>
                  </a:lnTo>
                  <a:lnTo>
                    <a:pt x="435" y="812"/>
                  </a:lnTo>
                  <a:lnTo>
                    <a:pt x="435" y="812"/>
                  </a:lnTo>
                  <a:lnTo>
                    <a:pt x="435" y="814"/>
                  </a:lnTo>
                  <a:lnTo>
                    <a:pt x="433" y="816"/>
                  </a:lnTo>
                  <a:lnTo>
                    <a:pt x="430" y="819"/>
                  </a:lnTo>
                  <a:lnTo>
                    <a:pt x="430" y="819"/>
                  </a:lnTo>
                  <a:lnTo>
                    <a:pt x="430" y="819"/>
                  </a:lnTo>
                  <a:lnTo>
                    <a:pt x="430" y="821"/>
                  </a:lnTo>
                  <a:lnTo>
                    <a:pt x="430" y="821"/>
                  </a:lnTo>
                  <a:lnTo>
                    <a:pt x="430" y="821"/>
                  </a:lnTo>
                  <a:lnTo>
                    <a:pt x="430" y="823"/>
                  </a:lnTo>
                  <a:lnTo>
                    <a:pt x="430" y="823"/>
                  </a:lnTo>
                  <a:lnTo>
                    <a:pt x="430" y="823"/>
                  </a:lnTo>
                  <a:lnTo>
                    <a:pt x="433" y="823"/>
                  </a:lnTo>
                  <a:lnTo>
                    <a:pt x="433" y="823"/>
                  </a:lnTo>
                  <a:lnTo>
                    <a:pt x="433" y="826"/>
                  </a:lnTo>
                  <a:lnTo>
                    <a:pt x="433" y="826"/>
                  </a:lnTo>
                  <a:lnTo>
                    <a:pt x="433" y="826"/>
                  </a:lnTo>
                  <a:lnTo>
                    <a:pt x="433" y="826"/>
                  </a:lnTo>
                  <a:lnTo>
                    <a:pt x="435" y="826"/>
                  </a:lnTo>
                  <a:lnTo>
                    <a:pt x="435" y="826"/>
                  </a:lnTo>
                  <a:lnTo>
                    <a:pt x="435" y="826"/>
                  </a:lnTo>
                  <a:lnTo>
                    <a:pt x="435" y="828"/>
                  </a:lnTo>
                  <a:lnTo>
                    <a:pt x="435" y="828"/>
                  </a:lnTo>
                  <a:lnTo>
                    <a:pt x="435" y="833"/>
                  </a:lnTo>
                  <a:lnTo>
                    <a:pt x="437" y="833"/>
                  </a:lnTo>
                  <a:lnTo>
                    <a:pt x="437" y="833"/>
                  </a:lnTo>
                  <a:lnTo>
                    <a:pt x="440" y="833"/>
                  </a:lnTo>
                  <a:lnTo>
                    <a:pt x="440" y="833"/>
                  </a:lnTo>
                  <a:lnTo>
                    <a:pt x="442" y="833"/>
                  </a:lnTo>
                  <a:lnTo>
                    <a:pt x="442" y="833"/>
                  </a:lnTo>
                  <a:lnTo>
                    <a:pt x="442" y="831"/>
                  </a:lnTo>
                  <a:lnTo>
                    <a:pt x="447" y="826"/>
                  </a:lnTo>
                  <a:lnTo>
                    <a:pt x="452" y="819"/>
                  </a:lnTo>
                  <a:lnTo>
                    <a:pt x="454" y="814"/>
                  </a:lnTo>
                  <a:lnTo>
                    <a:pt x="456" y="812"/>
                  </a:lnTo>
                  <a:lnTo>
                    <a:pt x="456" y="809"/>
                  </a:lnTo>
                  <a:lnTo>
                    <a:pt x="456" y="809"/>
                  </a:lnTo>
                  <a:lnTo>
                    <a:pt x="456" y="809"/>
                  </a:lnTo>
                  <a:lnTo>
                    <a:pt x="456" y="809"/>
                  </a:lnTo>
                  <a:lnTo>
                    <a:pt x="456" y="807"/>
                  </a:lnTo>
                  <a:lnTo>
                    <a:pt x="456" y="807"/>
                  </a:lnTo>
                  <a:lnTo>
                    <a:pt x="456" y="807"/>
                  </a:lnTo>
                  <a:lnTo>
                    <a:pt x="456" y="804"/>
                  </a:lnTo>
                  <a:lnTo>
                    <a:pt x="456" y="804"/>
                  </a:lnTo>
                  <a:lnTo>
                    <a:pt x="454" y="797"/>
                  </a:lnTo>
                  <a:lnTo>
                    <a:pt x="454" y="797"/>
                  </a:lnTo>
                  <a:lnTo>
                    <a:pt x="454" y="795"/>
                  </a:lnTo>
                  <a:lnTo>
                    <a:pt x="454" y="795"/>
                  </a:lnTo>
                  <a:lnTo>
                    <a:pt x="454" y="795"/>
                  </a:lnTo>
                  <a:lnTo>
                    <a:pt x="454" y="793"/>
                  </a:lnTo>
                  <a:lnTo>
                    <a:pt x="454" y="793"/>
                  </a:lnTo>
                  <a:lnTo>
                    <a:pt x="454" y="793"/>
                  </a:lnTo>
                  <a:lnTo>
                    <a:pt x="452" y="790"/>
                  </a:lnTo>
                  <a:lnTo>
                    <a:pt x="452" y="788"/>
                  </a:lnTo>
                  <a:lnTo>
                    <a:pt x="452" y="786"/>
                  </a:lnTo>
                  <a:lnTo>
                    <a:pt x="452" y="786"/>
                  </a:lnTo>
                  <a:lnTo>
                    <a:pt x="449" y="786"/>
                  </a:lnTo>
                  <a:lnTo>
                    <a:pt x="449" y="783"/>
                  </a:lnTo>
                  <a:lnTo>
                    <a:pt x="449" y="786"/>
                  </a:lnTo>
                  <a:lnTo>
                    <a:pt x="447" y="783"/>
                  </a:lnTo>
                  <a:lnTo>
                    <a:pt x="444" y="781"/>
                  </a:lnTo>
                  <a:lnTo>
                    <a:pt x="442" y="778"/>
                  </a:lnTo>
                  <a:lnTo>
                    <a:pt x="442" y="781"/>
                  </a:lnTo>
                  <a:lnTo>
                    <a:pt x="442" y="781"/>
                  </a:lnTo>
                  <a:lnTo>
                    <a:pt x="442" y="781"/>
                  </a:lnTo>
                  <a:lnTo>
                    <a:pt x="442" y="781"/>
                  </a:lnTo>
                  <a:lnTo>
                    <a:pt x="440" y="778"/>
                  </a:lnTo>
                  <a:lnTo>
                    <a:pt x="440" y="776"/>
                  </a:lnTo>
                  <a:lnTo>
                    <a:pt x="440" y="776"/>
                  </a:lnTo>
                  <a:lnTo>
                    <a:pt x="440" y="774"/>
                  </a:lnTo>
                  <a:lnTo>
                    <a:pt x="440" y="771"/>
                  </a:lnTo>
                  <a:lnTo>
                    <a:pt x="442" y="769"/>
                  </a:lnTo>
                  <a:lnTo>
                    <a:pt x="442" y="767"/>
                  </a:lnTo>
                  <a:lnTo>
                    <a:pt x="444" y="764"/>
                  </a:lnTo>
                  <a:lnTo>
                    <a:pt x="444" y="764"/>
                  </a:lnTo>
                  <a:lnTo>
                    <a:pt x="444" y="762"/>
                  </a:lnTo>
                  <a:lnTo>
                    <a:pt x="447" y="760"/>
                  </a:lnTo>
                  <a:lnTo>
                    <a:pt x="447" y="760"/>
                  </a:lnTo>
                  <a:lnTo>
                    <a:pt x="449" y="757"/>
                  </a:lnTo>
                  <a:lnTo>
                    <a:pt x="449" y="757"/>
                  </a:lnTo>
                  <a:lnTo>
                    <a:pt x="452" y="757"/>
                  </a:lnTo>
                  <a:lnTo>
                    <a:pt x="454" y="755"/>
                  </a:lnTo>
                  <a:lnTo>
                    <a:pt x="454" y="755"/>
                  </a:lnTo>
                  <a:lnTo>
                    <a:pt x="454" y="752"/>
                  </a:lnTo>
                  <a:lnTo>
                    <a:pt x="454" y="752"/>
                  </a:lnTo>
                  <a:lnTo>
                    <a:pt x="454" y="752"/>
                  </a:lnTo>
                  <a:lnTo>
                    <a:pt x="454" y="752"/>
                  </a:lnTo>
                  <a:lnTo>
                    <a:pt x="454" y="748"/>
                  </a:lnTo>
                  <a:lnTo>
                    <a:pt x="454" y="748"/>
                  </a:lnTo>
                  <a:lnTo>
                    <a:pt x="456" y="745"/>
                  </a:lnTo>
                  <a:lnTo>
                    <a:pt x="456" y="745"/>
                  </a:lnTo>
                  <a:lnTo>
                    <a:pt x="456" y="745"/>
                  </a:lnTo>
                  <a:lnTo>
                    <a:pt x="456" y="745"/>
                  </a:lnTo>
                  <a:lnTo>
                    <a:pt x="459" y="743"/>
                  </a:lnTo>
                  <a:lnTo>
                    <a:pt x="463" y="741"/>
                  </a:lnTo>
                  <a:lnTo>
                    <a:pt x="463" y="741"/>
                  </a:lnTo>
                  <a:lnTo>
                    <a:pt x="463" y="741"/>
                  </a:lnTo>
                  <a:lnTo>
                    <a:pt x="463" y="741"/>
                  </a:lnTo>
                  <a:lnTo>
                    <a:pt x="466" y="741"/>
                  </a:lnTo>
                  <a:lnTo>
                    <a:pt x="466" y="743"/>
                  </a:lnTo>
                  <a:lnTo>
                    <a:pt x="466" y="743"/>
                  </a:lnTo>
                  <a:lnTo>
                    <a:pt x="466" y="745"/>
                  </a:lnTo>
                  <a:lnTo>
                    <a:pt x="466" y="750"/>
                  </a:lnTo>
                  <a:lnTo>
                    <a:pt x="468" y="752"/>
                  </a:lnTo>
                  <a:lnTo>
                    <a:pt x="468" y="755"/>
                  </a:lnTo>
                  <a:lnTo>
                    <a:pt x="468" y="755"/>
                  </a:lnTo>
                  <a:lnTo>
                    <a:pt x="470" y="757"/>
                  </a:lnTo>
                  <a:lnTo>
                    <a:pt x="473" y="760"/>
                  </a:lnTo>
                  <a:lnTo>
                    <a:pt x="473" y="760"/>
                  </a:lnTo>
                  <a:lnTo>
                    <a:pt x="470" y="762"/>
                  </a:lnTo>
                  <a:lnTo>
                    <a:pt x="470" y="764"/>
                  </a:lnTo>
                  <a:lnTo>
                    <a:pt x="473" y="767"/>
                  </a:lnTo>
                  <a:lnTo>
                    <a:pt x="475" y="767"/>
                  </a:lnTo>
                  <a:lnTo>
                    <a:pt x="475" y="767"/>
                  </a:lnTo>
                  <a:lnTo>
                    <a:pt x="478" y="767"/>
                  </a:lnTo>
                  <a:lnTo>
                    <a:pt x="478" y="769"/>
                  </a:lnTo>
                  <a:lnTo>
                    <a:pt x="478" y="769"/>
                  </a:lnTo>
                  <a:lnTo>
                    <a:pt x="478" y="771"/>
                  </a:lnTo>
                  <a:lnTo>
                    <a:pt x="478" y="771"/>
                  </a:lnTo>
                  <a:lnTo>
                    <a:pt x="478" y="774"/>
                  </a:lnTo>
                  <a:lnTo>
                    <a:pt x="478" y="776"/>
                  </a:lnTo>
                  <a:lnTo>
                    <a:pt x="478" y="778"/>
                  </a:lnTo>
                  <a:lnTo>
                    <a:pt x="478" y="786"/>
                  </a:lnTo>
                  <a:lnTo>
                    <a:pt x="478" y="786"/>
                  </a:lnTo>
                  <a:lnTo>
                    <a:pt x="478" y="786"/>
                  </a:lnTo>
                  <a:lnTo>
                    <a:pt x="480" y="788"/>
                  </a:lnTo>
                  <a:lnTo>
                    <a:pt x="480" y="790"/>
                  </a:lnTo>
                  <a:lnTo>
                    <a:pt x="480" y="790"/>
                  </a:lnTo>
                  <a:lnTo>
                    <a:pt x="480" y="790"/>
                  </a:lnTo>
                  <a:lnTo>
                    <a:pt x="480" y="790"/>
                  </a:lnTo>
                  <a:lnTo>
                    <a:pt x="482" y="793"/>
                  </a:lnTo>
                  <a:lnTo>
                    <a:pt x="482" y="793"/>
                  </a:lnTo>
                  <a:lnTo>
                    <a:pt x="482" y="795"/>
                  </a:lnTo>
                  <a:lnTo>
                    <a:pt x="482" y="797"/>
                  </a:lnTo>
                  <a:lnTo>
                    <a:pt x="482" y="797"/>
                  </a:lnTo>
                  <a:lnTo>
                    <a:pt x="482" y="795"/>
                  </a:lnTo>
                  <a:lnTo>
                    <a:pt x="482" y="790"/>
                  </a:lnTo>
                  <a:lnTo>
                    <a:pt x="485" y="788"/>
                  </a:lnTo>
                  <a:lnTo>
                    <a:pt x="485" y="778"/>
                  </a:lnTo>
                  <a:lnTo>
                    <a:pt x="485" y="774"/>
                  </a:lnTo>
                  <a:lnTo>
                    <a:pt x="487" y="774"/>
                  </a:lnTo>
                  <a:lnTo>
                    <a:pt x="485" y="771"/>
                  </a:lnTo>
                  <a:lnTo>
                    <a:pt x="485" y="771"/>
                  </a:lnTo>
                  <a:lnTo>
                    <a:pt x="485" y="771"/>
                  </a:lnTo>
                  <a:lnTo>
                    <a:pt x="482" y="769"/>
                  </a:lnTo>
                  <a:lnTo>
                    <a:pt x="482" y="767"/>
                  </a:lnTo>
                  <a:lnTo>
                    <a:pt x="482" y="767"/>
                  </a:lnTo>
                  <a:lnTo>
                    <a:pt x="482" y="764"/>
                  </a:lnTo>
                  <a:lnTo>
                    <a:pt x="482" y="764"/>
                  </a:lnTo>
                  <a:lnTo>
                    <a:pt x="482" y="764"/>
                  </a:lnTo>
                  <a:lnTo>
                    <a:pt x="482" y="764"/>
                  </a:lnTo>
                  <a:lnTo>
                    <a:pt x="482" y="764"/>
                  </a:lnTo>
                  <a:lnTo>
                    <a:pt x="482" y="764"/>
                  </a:lnTo>
                  <a:lnTo>
                    <a:pt x="485" y="762"/>
                  </a:lnTo>
                  <a:lnTo>
                    <a:pt x="485" y="764"/>
                  </a:lnTo>
                  <a:lnTo>
                    <a:pt x="487" y="764"/>
                  </a:lnTo>
                  <a:lnTo>
                    <a:pt x="487" y="769"/>
                  </a:lnTo>
                  <a:lnTo>
                    <a:pt x="489" y="769"/>
                  </a:lnTo>
                  <a:lnTo>
                    <a:pt x="489" y="771"/>
                  </a:lnTo>
                  <a:lnTo>
                    <a:pt x="492" y="769"/>
                  </a:lnTo>
                  <a:lnTo>
                    <a:pt x="492" y="769"/>
                  </a:lnTo>
                  <a:lnTo>
                    <a:pt x="492" y="769"/>
                  </a:lnTo>
                  <a:lnTo>
                    <a:pt x="489" y="767"/>
                  </a:lnTo>
                  <a:lnTo>
                    <a:pt x="489" y="767"/>
                  </a:lnTo>
                  <a:lnTo>
                    <a:pt x="489" y="764"/>
                  </a:lnTo>
                  <a:lnTo>
                    <a:pt x="489" y="764"/>
                  </a:lnTo>
                  <a:lnTo>
                    <a:pt x="489" y="764"/>
                  </a:lnTo>
                  <a:lnTo>
                    <a:pt x="489" y="762"/>
                  </a:lnTo>
                  <a:lnTo>
                    <a:pt x="489" y="760"/>
                  </a:lnTo>
                  <a:lnTo>
                    <a:pt x="492" y="760"/>
                  </a:lnTo>
                  <a:lnTo>
                    <a:pt x="492" y="760"/>
                  </a:lnTo>
                  <a:lnTo>
                    <a:pt x="494" y="760"/>
                  </a:lnTo>
                  <a:lnTo>
                    <a:pt x="497" y="760"/>
                  </a:lnTo>
                  <a:lnTo>
                    <a:pt x="497" y="760"/>
                  </a:lnTo>
                  <a:lnTo>
                    <a:pt x="497" y="757"/>
                  </a:lnTo>
                  <a:lnTo>
                    <a:pt x="497" y="755"/>
                  </a:lnTo>
                  <a:lnTo>
                    <a:pt x="499" y="755"/>
                  </a:lnTo>
                  <a:lnTo>
                    <a:pt x="499" y="752"/>
                  </a:lnTo>
                  <a:lnTo>
                    <a:pt x="501" y="752"/>
                  </a:lnTo>
                  <a:lnTo>
                    <a:pt x="501" y="750"/>
                  </a:lnTo>
                  <a:lnTo>
                    <a:pt x="501" y="750"/>
                  </a:lnTo>
                  <a:lnTo>
                    <a:pt x="501" y="750"/>
                  </a:lnTo>
                  <a:lnTo>
                    <a:pt x="501" y="748"/>
                  </a:lnTo>
                  <a:lnTo>
                    <a:pt x="504" y="748"/>
                  </a:lnTo>
                  <a:lnTo>
                    <a:pt x="504" y="748"/>
                  </a:lnTo>
                  <a:lnTo>
                    <a:pt x="504" y="748"/>
                  </a:lnTo>
                  <a:lnTo>
                    <a:pt x="504" y="745"/>
                  </a:lnTo>
                  <a:lnTo>
                    <a:pt x="506" y="745"/>
                  </a:lnTo>
                  <a:lnTo>
                    <a:pt x="504" y="745"/>
                  </a:lnTo>
                  <a:close/>
                  <a:moveTo>
                    <a:pt x="442" y="842"/>
                  </a:moveTo>
                  <a:lnTo>
                    <a:pt x="442" y="842"/>
                  </a:lnTo>
                  <a:lnTo>
                    <a:pt x="440" y="842"/>
                  </a:lnTo>
                  <a:lnTo>
                    <a:pt x="440" y="842"/>
                  </a:lnTo>
                  <a:lnTo>
                    <a:pt x="437" y="842"/>
                  </a:lnTo>
                  <a:lnTo>
                    <a:pt x="437" y="842"/>
                  </a:lnTo>
                  <a:lnTo>
                    <a:pt x="437" y="845"/>
                  </a:lnTo>
                  <a:lnTo>
                    <a:pt x="437" y="845"/>
                  </a:lnTo>
                  <a:lnTo>
                    <a:pt x="437" y="845"/>
                  </a:lnTo>
                  <a:lnTo>
                    <a:pt x="440" y="845"/>
                  </a:lnTo>
                  <a:lnTo>
                    <a:pt x="440" y="845"/>
                  </a:lnTo>
                  <a:lnTo>
                    <a:pt x="442" y="845"/>
                  </a:lnTo>
                  <a:lnTo>
                    <a:pt x="442" y="845"/>
                  </a:lnTo>
                  <a:lnTo>
                    <a:pt x="442" y="845"/>
                  </a:lnTo>
                  <a:lnTo>
                    <a:pt x="442" y="845"/>
                  </a:lnTo>
                  <a:lnTo>
                    <a:pt x="442" y="842"/>
                  </a:lnTo>
                  <a:lnTo>
                    <a:pt x="442" y="842"/>
                  </a:lnTo>
                  <a:lnTo>
                    <a:pt x="442" y="842"/>
                  </a:lnTo>
                  <a:close/>
                  <a:moveTo>
                    <a:pt x="284" y="350"/>
                  </a:moveTo>
                  <a:lnTo>
                    <a:pt x="284" y="350"/>
                  </a:lnTo>
                  <a:lnTo>
                    <a:pt x="281" y="350"/>
                  </a:lnTo>
                  <a:lnTo>
                    <a:pt x="281" y="350"/>
                  </a:lnTo>
                  <a:lnTo>
                    <a:pt x="279" y="350"/>
                  </a:lnTo>
                  <a:lnTo>
                    <a:pt x="279" y="352"/>
                  </a:lnTo>
                  <a:lnTo>
                    <a:pt x="281" y="352"/>
                  </a:lnTo>
                  <a:lnTo>
                    <a:pt x="284" y="352"/>
                  </a:lnTo>
                  <a:lnTo>
                    <a:pt x="284" y="352"/>
                  </a:lnTo>
                  <a:lnTo>
                    <a:pt x="286" y="350"/>
                  </a:lnTo>
                  <a:lnTo>
                    <a:pt x="286" y="350"/>
                  </a:lnTo>
                  <a:lnTo>
                    <a:pt x="284" y="350"/>
                  </a:lnTo>
                  <a:lnTo>
                    <a:pt x="284" y="350"/>
                  </a:lnTo>
                  <a:close/>
                  <a:moveTo>
                    <a:pt x="258" y="350"/>
                  </a:moveTo>
                  <a:lnTo>
                    <a:pt x="258" y="352"/>
                  </a:lnTo>
                  <a:lnTo>
                    <a:pt x="258" y="355"/>
                  </a:lnTo>
                  <a:lnTo>
                    <a:pt x="260" y="355"/>
                  </a:lnTo>
                  <a:lnTo>
                    <a:pt x="260" y="355"/>
                  </a:lnTo>
                  <a:lnTo>
                    <a:pt x="262" y="352"/>
                  </a:lnTo>
                  <a:lnTo>
                    <a:pt x="262" y="352"/>
                  </a:lnTo>
                  <a:lnTo>
                    <a:pt x="265" y="350"/>
                  </a:lnTo>
                  <a:lnTo>
                    <a:pt x="265" y="350"/>
                  </a:lnTo>
                  <a:lnTo>
                    <a:pt x="265" y="345"/>
                  </a:lnTo>
                  <a:lnTo>
                    <a:pt x="265" y="345"/>
                  </a:lnTo>
                  <a:lnTo>
                    <a:pt x="262" y="343"/>
                  </a:lnTo>
                  <a:lnTo>
                    <a:pt x="262" y="343"/>
                  </a:lnTo>
                  <a:lnTo>
                    <a:pt x="262" y="343"/>
                  </a:lnTo>
                  <a:lnTo>
                    <a:pt x="262" y="343"/>
                  </a:lnTo>
                  <a:lnTo>
                    <a:pt x="262" y="341"/>
                  </a:lnTo>
                  <a:lnTo>
                    <a:pt x="262" y="341"/>
                  </a:lnTo>
                  <a:lnTo>
                    <a:pt x="262" y="341"/>
                  </a:lnTo>
                  <a:lnTo>
                    <a:pt x="262" y="338"/>
                  </a:lnTo>
                  <a:lnTo>
                    <a:pt x="265" y="338"/>
                  </a:lnTo>
                  <a:lnTo>
                    <a:pt x="265" y="338"/>
                  </a:lnTo>
                  <a:lnTo>
                    <a:pt x="262" y="336"/>
                  </a:lnTo>
                  <a:lnTo>
                    <a:pt x="262" y="336"/>
                  </a:lnTo>
                  <a:lnTo>
                    <a:pt x="262" y="336"/>
                  </a:lnTo>
                  <a:lnTo>
                    <a:pt x="262" y="336"/>
                  </a:lnTo>
                  <a:lnTo>
                    <a:pt x="262" y="336"/>
                  </a:lnTo>
                  <a:lnTo>
                    <a:pt x="265" y="336"/>
                  </a:lnTo>
                  <a:lnTo>
                    <a:pt x="265" y="336"/>
                  </a:lnTo>
                  <a:lnTo>
                    <a:pt x="267" y="336"/>
                  </a:lnTo>
                  <a:lnTo>
                    <a:pt x="267" y="336"/>
                  </a:lnTo>
                  <a:lnTo>
                    <a:pt x="265" y="336"/>
                  </a:lnTo>
                  <a:lnTo>
                    <a:pt x="265" y="334"/>
                  </a:lnTo>
                  <a:lnTo>
                    <a:pt x="262" y="334"/>
                  </a:lnTo>
                  <a:lnTo>
                    <a:pt x="265" y="334"/>
                  </a:lnTo>
                  <a:lnTo>
                    <a:pt x="262" y="334"/>
                  </a:lnTo>
                  <a:lnTo>
                    <a:pt x="262" y="334"/>
                  </a:lnTo>
                  <a:lnTo>
                    <a:pt x="262" y="334"/>
                  </a:lnTo>
                  <a:lnTo>
                    <a:pt x="262" y="331"/>
                  </a:lnTo>
                  <a:lnTo>
                    <a:pt x="260" y="331"/>
                  </a:lnTo>
                  <a:lnTo>
                    <a:pt x="258" y="331"/>
                  </a:lnTo>
                  <a:lnTo>
                    <a:pt x="258" y="334"/>
                  </a:lnTo>
                  <a:lnTo>
                    <a:pt x="258" y="334"/>
                  </a:lnTo>
                  <a:lnTo>
                    <a:pt x="258" y="334"/>
                  </a:lnTo>
                  <a:lnTo>
                    <a:pt x="255" y="334"/>
                  </a:lnTo>
                  <a:lnTo>
                    <a:pt x="255" y="334"/>
                  </a:lnTo>
                  <a:lnTo>
                    <a:pt x="253" y="334"/>
                  </a:lnTo>
                  <a:lnTo>
                    <a:pt x="253" y="338"/>
                  </a:lnTo>
                  <a:lnTo>
                    <a:pt x="253" y="338"/>
                  </a:lnTo>
                  <a:lnTo>
                    <a:pt x="255" y="338"/>
                  </a:lnTo>
                  <a:lnTo>
                    <a:pt x="255" y="338"/>
                  </a:lnTo>
                  <a:lnTo>
                    <a:pt x="255" y="338"/>
                  </a:lnTo>
                  <a:lnTo>
                    <a:pt x="258" y="341"/>
                  </a:lnTo>
                  <a:lnTo>
                    <a:pt x="258" y="341"/>
                  </a:lnTo>
                  <a:lnTo>
                    <a:pt x="258" y="343"/>
                  </a:lnTo>
                  <a:lnTo>
                    <a:pt x="258" y="343"/>
                  </a:lnTo>
                  <a:lnTo>
                    <a:pt x="258" y="343"/>
                  </a:lnTo>
                  <a:lnTo>
                    <a:pt x="260" y="345"/>
                  </a:lnTo>
                  <a:lnTo>
                    <a:pt x="260" y="348"/>
                  </a:lnTo>
                  <a:lnTo>
                    <a:pt x="260" y="350"/>
                  </a:lnTo>
                  <a:lnTo>
                    <a:pt x="258" y="350"/>
                  </a:lnTo>
                  <a:lnTo>
                    <a:pt x="258" y="350"/>
                  </a:lnTo>
                  <a:close/>
                  <a:moveTo>
                    <a:pt x="206" y="835"/>
                  </a:moveTo>
                  <a:lnTo>
                    <a:pt x="203" y="833"/>
                  </a:lnTo>
                  <a:lnTo>
                    <a:pt x="203" y="833"/>
                  </a:lnTo>
                  <a:lnTo>
                    <a:pt x="203" y="833"/>
                  </a:lnTo>
                  <a:lnTo>
                    <a:pt x="203" y="835"/>
                  </a:lnTo>
                  <a:lnTo>
                    <a:pt x="201" y="835"/>
                  </a:lnTo>
                  <a:lnTo>
                    <a:pt x="201" y="835"/>
                  </a:lnTo>
                  <a:lnTo>
                    <a:pt x="201" y="835"/>
                  </a:lnTo>
                  <a:lnTo>
                    <a:pt x="203" y="838"/>
                  </a:lnTo>
                  <a:lnTo>
                    <a:pt x="203" y="838"/>
                  </a:lnTo>
                  <a:lnTo>
                    <a:pt x="203" y="838"/>
                  </a:lnTo>
                  <a:lnTo>
                    <a:pt x="206" y="838"/>
                  </a:lnTo>
                  <a:lnTo>
                    <a:pt x="206" y="838"/>
                  </a:lnTo>
                  <a:lnTo>
                    <a:pt x="206" y="838"/>
                  </a:lnTo>
                  <a:lnTo>
                    <a:pt x="206" y="835"/>
                  </a:lnTo>
                  <a:lnTo>
                    <a:pt x="206" y="835"/>
                  </a:lnTo>
                  <a:close/>
                  <a:moveTo>
                    <a:pt x="260" y="809"/>
                  </a:moveTo>
                  <a:lnTo>
                    <a:pt x="258" y="809"/>
                  </a:lnTo>
                  <a:lnTo>
                    <a:pt x="255" y="809"/>
                  </a:lnTo>
                  <a:lnTo>
                    <a:pt x="255" y="809"/>
                  </a:lnTo>
                  <a:lnTo>
                    <a:pt x="253" y="807"/>
                  </a:lnTo>
                  <a:lnTo>
                    <a:pt x="251" y="807"/>
                  </a:lnTo>
                  <a:lnTo>
                    <a:pt x="253" y="809"/>
                  </a:lnTo>
                  <a:lnTo>
                    <a:pt x="253" y="809"/>
                  </a:lnTo>
                  <a:lnTo>
                    <a:pt x="255" y="812"/>
                  </a:lnTo>
                  <a:lnTo>
                    <a:pt x="255" y="812"/>
                  </a:lnTo>
                  <a:lnTo>
                    <a:pt x="258" y="812"/>
                  </a:lnTo>
                  <a:lnTo>
                    <a:pt x="260" y="809"/>
                  </a:lnTo>
                  <a:lnTo>
                    <a:pt x="260" y="809"/>
                  </a:lnTo>
                  <a:lnTo>
                    <a:pt x="260" y="809"/>
                  </a:lnTo>
                  <a:lnTo>
                    <a:pt x="260" y="809"/>
                  </a:lnTo>
                  <a:close/>
                  <a:moveTo>
                    <a:pt x="260" y="379"/>
                  </a:moveTo>
                  <a:lnTo>
                    <a:pt x="262" y="381"/>
                  </a:lnTo>
                  <a:lnTo>
                    <a:pt x="262" y="381"/>
                  </a:lnTo>
                  <a:lnTo>
                    <a:pt x="262" y="381"/>
                  </a:lnTo>
                  <a:lnTo>
                    <a:pt x="265" y="383"/>
                  </a:lnTo>
                  <a:lnTo>
                    <a:pt x="269" y="386"/>
                  </a:lnTo>
                  <a:lnTo>
                    <a:pt x="269" y="388"/>
                  </a:lnTo>
                  <a:lnTo>
                    <a:pt x="272" y="388"/>
                  </a:lnTo>
                  <a:lnTo>
                    <a:pt x="272" y="388"/>
                  </a:lnTo>
                  <a:lnTo>
                    <a:pt x="272" y="388"/>
                  </a:lnTo>
                  <a:lnTo>
                    <a:pt x="272" y="386"/>
                  </a:lnTo>
                  <a:lnTo>
                    <a:pt x="272" y="386"/>
                  </a:lnTo>
                  <a:lnTo>
                    <a:pt x="269" y="383"/>
                  </a:lnTo>
                  <a:lnTo>
                    <a:pt x="262" y="376"/>
                  </a:lnTo>
                  <a:lnTo>
                    <a:pt x="262" y="376"/>
                  </a:lnTo>
                  <a:lnTo>
                    <a:pt x="262" y="376"/>
                  </a:lnTo>
                  <a:lnTo>
                    <a:pt x="260" y="376"/>
                  </a:lnTo>
                  <a:lnTo>
                    <a:pt x="260" y="376"/>
                  </a:lnTo>
                  <a:lnTo>
                    <a:pt x="260" y="376"/>
                  </a:lnTo>
                  <a:lnTo>
                    <a:pt x="260" y="376"/>
                  </a:lnTo>
                  <a:lnTo>
                    <a:pt x="260" y="379"/>
                  </a:lnTo>
                  <a:lnTo>
                    <a:pt x="260" y="379"/>
                  </a:lnTo>
                  <a:lnTo>
                    <a:pt x="260" y="379"/>
                  </a:lnTo>
                  <a:close/>
                  <a:moveTo>
                    <a:pt x="229" y="490"/>
                  </a:moveTo>
                  <a:lnTo>
                    <a:pt x="229" y="492"/>
                  </a:lnTo>
                  <a:lnTo>
                    <a:pt x="229" y="492"/>
                  </a:lnTo>
                  <a:lnTo>
                    <a:pt x="229" y="492"/>
                  </a:lnTo>
                  <a:lnTo>
                    <a:pt x="229" y="492"/>
                  </a:lnTo>
                  <a:lnTo>
                    <a:pt x="229" y="494"/>
                  </a:lnTo>
                  <a:lnTo>
                    <a:pt x="229" y="494"/>
                  </a:lnTo>
                  <a:lnTo>
                    <a:pt x="232" y="494"/>
                  </a:lnTo>
                  <a:lnTo>
                    <a:pt x="232" y="494"/>
                  </a:lnTo>
                  <a:lnTo>
                    <a:pt x="232" y="494"/>
                  </a:lnTo>
                  <a:lnTo>
                    <a:pt x="232" y="494"/>
                  </a:lnTo>
                  <a:lnTo>
                    <a:pt x="232" y="492"/>
                  </a:lnTo>
                  <a:lnTo>
                    <a:pt x="232" y="492"/>
                  </a:lnTo>
                  <a:lnTo>
                    <a:pt x="229" y="490"/>
                  </a:lnTo>
                  <a:lnTo>
                    <a:pt x="229" y="490"/>
                  </a:lnTo>
                  <a:lnTo>
                    <a:pt x="229" y="490"/>
                  </a:lnTo>
                  <a:lnTo>
                    <a:pt x="229" y="490"/>
                  </a:lnTo>
                  <a:lnTo>
                    <a:pt x="229" y="490"/>
                  </a:lnTo>
                  <a:lnTo>
                    <a:pt x="229" y="490"/>
                  </a:lnTo>
                  <a:close/>
                  <a:moveTo>
                    <a:pt x="132" y="873"/>
                  </a:moveTo>
                  <a:lnTo>
                    <a:pt x="132" y="871"/>
                  </a:lnTo>
                  <a:lnTo>
                    <a:pt x="132" y="871"/>
                  </a:lnTo>
                  <a:lnTo>
                    <a:pt x="132" y="871"/>
                  </a:lnTo>
                  <a:lnTo>
                    <a:pt x="132" y="871"/>
                  </a:lnTo>
                  <a:lnTo>
                    <a:pt x="130" y="871"/>
                  </a:lnTo>
                  <a:lnTo>
                    <a:pt x="130" y="868"/>
                  </a:lnTo>
                  <a:lnTo>
                    <a:pt x="130" y="868"/>
                  </a:lnTo>
                  <a:lnTo>
                    <a:pt x="130" y="868"/>
                  </a:lnTo>
                  <a:lnTo>
                    <a:pt x="130" y="868"/>
                  </a:lnTo>
                  <a:lnTo>
                    <a:pt x="130" y="871"/>
                  </a:lnTo>
                  <a:lnTo>
                    <a:pt x="130" y="873"/>
                  </a:lnTo>
                  <a:lnTo>
                    <a:pt x="130" y="875"/>
                  </a:lnTo>
                  <a:lnTo>
                    <a:pt x="130" y="878"/>
                  </a:lnTo>
                  <a:lnTo>
                    <a:pt x="130" y="883"/>
                  </a:lnTo>
                  <a:lnTo>
                    <a:pt x="130" y="880"/>
                  </a:lnTo>
                  <a:lnTo>
                    <a:pt x="132" y="878"/>
                  </a:lnTo>
                  <a:lnTo>
                    <a:pt x="132" y="878"/>
                  </a:lnTo>
                  <a:lnTo>
                    <a:pt x="132" y="875"/>
                  </a:lnTo>
                  <a:lnTo>
                    <a:pt x="132" y="875"/>
                  </a:lnTo>
                  <a:lnTo>
                    <a:pt x="132" y="873"/>
                  </a:lnTo>
                  <a:lnTo>
                    <a:pt x="132" y="873"/>
                  </a:lnTo>
                  <a:close/>
                  <a:moveTo>
                    <a:pt x="146" y="525"/>
                  </a:moveTo>
                  <a:lnTo>
                    <a:pt x="146" y="525"/>
                  </a:lnTo>
                  <a:lnTo>
                    <a:pt x="146" y="528"/>
                  </a:lnTo>
                  <a:lnTo>
                    <a:pt x="146" y="528"/>
                  </a:lnTo>
                  <a:lnTo>
                    <a:pt x="146" y="528"/>
                  </a:lnTo>
                  <a:lnTo>
                    <a:pt x="146" y="525"/>
                  </a:lnTo>
                  <a:lnTo>
                    <a:pt x="149" y="525"/>
                  </a:lnTo>
                  <a:lnTo>
                    <a:pt x="149" y="525"/>
                  </a:lnTo>
                  <a:lnTo>
                    <a:pt x="149" y="525"/>
                  </a:lnTo>
                  <a:lnTo>
                    <a:pt x="149" y="525"/>
                  </a:lnTo>
                  <a:lnTo>
                    <a:pt x="149" y="528"/>
                  </a:lnTo>
                  <a:lnTo>
                    <a:pt x="149" y="528"/>
                  </a:lnTo>
                  <a:lnTo>
                    <a:pt x="149" y="528"/>
                  </a:lnTo>
                  <a:lnTo>
                    <a:pt x="149" y="528"/>
                  </a:lnTo>
                  <a:lnTo>
                    <a:pt x="151" y="528"/>
                  </a:lnTo>
                  <a:lnTo>
                    <a:pt x="151" y="525"/>
                  </a:lnTo>
                  <a:lnTo>
                    <a:pt x="151" y="523"/>
                  </a:lnTo>
                  <a:lnTo>
                    <a:pt x="151" y="521"/>
                  </a:lnTo>
                  <a:lnTo>
                    <a:pt x="151" y="521"/>
                  </a:lnTo>
                  <a:lnTo>
                    <a:pt x="151" y="521"/>
                  </a:lnTo>
                  <a:lnTo>
                    <a:pt x="149" y="521"/>
                  </a:lnTo>
                  <a:lnTo>
                    <a:pt x="149" y="521"/>
                  </a:lnTo>
                  <a:lnTo>
                    <a:pt x="151" y="523"/>
                  </a:lnTo>
                  <a:lnTo>
                    <a:pt x="151" y="523"/>
                  </a:lnTo>
                  <a:lnTo>
                    <a:pt x="151" y="523"/>
                  </a:lnTo>
                  <a:lnTo>
                    <a:pt x="149" y="523"/>
                  </a:lnTo>
                  <a:lnTo>
                    <a:pt x="149" y="523"/>
                  </a:lnTo>
                  <a:lnTo>
                    <a:pt x="149" y="523"/>
                  </a:lnTo>
                  <a:lnTo>
                    <a:pt x="149" y="523"/>
                  </a:lnTo>
                  <a:lnTo>
                    <a:pt x="149" y="523"/>
                  </a:lnTo>
                  <a:lnTo>
                    <a:pt x="149" y="523"/>
                  </a:lnTo>
                  <a:lnTo>
                    <a:pt x="149" y="523"/>
                  </a:lnTo>
                  <a:lnTo>
                    <a:pt x="146" y="523"/>
                  </a:lnTo>
                  <a:lnTo>
                    <a:pt x="146" y="523"/>
                  </a:lnTo>
                  <a:lnTo>
                    <a:pt x="146" y="525"/>
                  </a:lnTo>
                  <a:lnTo>
                    <a:pt x="146" y="525"/>
                  </a:lnTo>
                  <a:lnTo>
                    <a:pt x="146" y="525"/>
                  </a:lnTo>
                  <a:lnTo>
                    <a:pt x="144" y="523"/>
                  </a:lnTo>
                  <a:lnTo>
                    <a:pt x="144" y="523"/>
                  </a:lnTo>
                  <a:lnTo>
                    <a:pt x="144" y="523"/>
                  </a:lnTo>
                  <a:lnTo>
                    <a:pt x="144" y="525"/>
                  </a:lnTo>
                  <a:lnTo>
                    <a:pt x="144" y="525"/>
                  </a:lnTo>
                  <a:lnTo>
                    <a:pt x="144" y="525"/>
                  </a:lnTo>
                  <a:lnTo>
                    <a:pt x="146" y="525"/>
                  </a:lnTo>
                  <a:close/>
                  <a:moveTo>
                    <a:pt x="142" y="573"/>
                  </a:moveTo>
                  <a:lnTo>
                    <a:pt x="142" y="570"/>
                  </a:lnTo>
                  <a:lnTo>
                    <a:pt x="139" y="568"/>
                  </a:lnTo>
                  <a:lnTo>
                    <a:pt x="139" y="568"/>
                  </a:lnTo>
                  <a:lnTo>
                    <a:pt x="139" y="568"/>
                  </a:lnTo>
                  <a:lnTo>
                    <a:pt x="139" y="568"/>
                  </a:lnTo>
                  <a:lnTo>
                    <a:pt x="139" y="568"/>
                  </a:lnTo>
                  <a:lnTo>
                    <a:pt x="139" y="568"/>
                  </a:lnTo>
                  <a:lnTo>
                    <a:pt x="139" y="568"/>
                  </a:lnTo>
                  <a:lnTo>
                    <a:pt x="139" y="568"/>
                  </a:lnTo>
                  <a:lnTo>
                    <a:pt x="142" y="568"/>
                  </a:lnTo>
                  <a:lnTo>
                    <a:pt x="142" y="568"/>
                  </a:lnTo>
                  <a:lnTo>
                    <a:pt x="139" y="565"/>
                  </a:lnTo>
                  <a:lnTo>
                    <a:pt x="139" y="565"/>
                  </a:lnTo>
                  <a:lnTo>
                    <a:pt x="139" y="565"/>
                  </a:lnTo>
                  <a:lnTo>
                    <a:pt x="137" y="565"/>
                  </a:lnTo>
                  <a:lnTo>
                    <a:pt x="137" y="565"/>
                  </a:lnTo>
                  <a:lnTo>
                    <a:pt x="137" y="565"/>
                  </a:lnTo>
                  <a:lnTo>
                    <a:pt x="137" y="565"/>
                  </a:lnTo>
                  <a:lnTo>
                    <a:pt x="137" y="563"/>
                  </a:lnTo>
                  <a:lnTo>
                    <a:pt x="137" y="561"/>
                  </a:lnTo>
                  <a:lnTo>
                    <a:pt x="137" y="561"/>
                  </a:lnTo>
                  <a:lnTo>
                    <a:pt x="137" y="558"/>
                  </a:lnTo>
                  <a:lnTo>
                    <a:pt x="137" y="558"/>
                  </a:lnTo>
                  <a:lnTo>
                    <a:pt x="137" y="558"/>
                  </a:lnTo>
                  <a:lnTo>
                    <a:pt x="137" y="556"/>
                  </a:lnTo>
                  <a:lnTo>
                    <a:pt x="137" y="558"/>
                  </a:lnTo>
                  <a:lnTo>
                    <a:pt x="137" y="558"/>
                  </a:lnTo>
                  <a:lnTo>
                    <a:pt x="137" y="558"/>
                  </a:lnTo>
                  <a:lnTo>
                    <a:pt x="137" y="558"/>
                  </a:lnTo>
                  <a:lnTo>
                    <a:pt x="135" y="558"/>
                  </a:lnTo>
                  <a:lnTo>
                    <a:pt x="135" y="558"/>
                  </a:lnTo>
                  <a:lnTo>
                    <a:pt x="135" y="558"/>
                  </a:lnTo>
                  <a:lnTo>
                    <a:pt x="135" y="558"/>
                  </a:lnTo>
                  <a:lnTo>
                    <a:pt x="135" y="558"/>
                  </a:lnTo>
                  <a:lnTo>
                    <a:pt x="132" y="556"/>
                  </a:lnTo>
                  <a:lnTo>
                    <a:pt x="132" y="556"/>
                  </a:lnTo>
                  <a:lnTo>
                    <a:pt x="132" y="556"/>
                  </a:lnTo>
                  <a:lnTo>
                    <a:pt x="132" y="554"/>
                  </a:lnTo>
                  <a:lnTo>
                    <a:pt x="132" y="554"/>
                  </a:lnTo>
                  <a:lnTo>
                    <a:pt x="132" y="554"/>
                  </a:lnTo>
                  <a:lnTo>
                    <a:pt x="132" y="551"/>
                  </a:lnTo>
                  <a:lnTo>
                    <a:pt x="132" y="551"/>
                  </a:lnTo>
                  <a:lnTo>
                    <a:pt x="132" y="551"/>
                  </a:lnTo>
                  <a:lnTo>
                    <a:pt x="132" y="549"/>
                  </a:lnTo>
                  <a:lnTo>
                    <a:pt x="132" y="549"/>
                  </a:lnTo>
                  <a:lnTo>
                    <a:pt x="132" y="549"/>
                  </a:lnTo>
                  <a:lnTo>
                    <a:pt x="135" y="547"/>
                  </a:lnTo>
                  <a:lnTo>
                    <a:pt x="135" y="549"/>
                  </a:lnTo>
                  <a:lnTo>
                    <a:pt x="135" y="549"/>
                  </a:lnTo>
                  <a:lnTo>
                    <a:pt x="137" y="549"/>
                  </a:lnTo>
                  <a:lnTo>
                    <a:pt x="137" y="547"/>
                  </a:lnTo>
                  <a:lnTo>
                    <a:pt x="135" y="544"/>
                  </a:lnTo>
                  <a:lnTo>
                    <a:pt x="135" y="544"/>
                  </a:lnTo>
                  <a:lnTo>
                    <a:pt x="135" y="544"/>
                  </a:lnTo>
                  <a:lnTo>
                    <a:pt x="132" y="542"/>
                  </a:lnTo>
                  <a:lnTo>
                    <a:pt x="132" y="542"/>
                  </a:lnTo>
                  <a:lnTo>
                    <a:pt x="135" y="539"/>
                  </a:lnTo>
                  <a:lnTo>
                    <a:pt x="135" y="537"/>
                  </a:lnTo>
                  <a:lnTo>
                    <a:pt x="137" y="535"/>
                  </a:lnTo>
                  <a:lnTo>
                    <a:pt x="137" y="532"/>
                  </a:lnTo>
                  <a:lnTo>
                    <a:pt x="135" y="530"/>
                  </a:lnTo>
                  <a:lnTo>
                    <a:pt x="135" y="530"/>
                  </a:lnTo>
                  <a:lnTo>
                    <a:pt x="135" y="530"/>
                  </a:lnTo>
                  <a:lnTo>
                    <a:pt x="135" y="532"/>
                  </a:lnTo>
                  <a:lnTo>
                    <a:pt x="135" y="530"/>
                  </a:lnTo>
                  <a:lnTo>
                    <a:pt x="135" y="530"/>
                  </a:lnTo>
                  <a:lnTo>
                    <a:pt x="132" y="530"/>
                  </a:lnTo>
                  <a:lnTo>
                    <a:pt x="132" y="530"/>
                  </a:lnTo>
                  <a:lnTo>
                    <a:pt x="132" y="530"/>
                  </a:lnTo>
                  <a:lnTo>
                    <a:pt x="132" y="528"/>
                  </a:lnTo>
                  <a:lnTo>
                    <a:pt x="132" y="528"/>
                  </a:lnTo>
                  <a:lnTo>
                    <a:pt x="132" y="528"/>
                  </a:lnTo>
                  <a:lnTo>
                    <a:pt x="132" y="525"/>
                  </a:lnTo>
                  <a:lnTo>
                    <a:pt x="132" y="525"/>
                  </a:lnTo>
                  <a:lnTo>
                    <a:pt x="132" y="528"/>
                  </a:lnTo>
                  <a:lnTo>
                    <a:pt x="132" y="528"/>
                  </a:lnTo>
                  <a:lnTo>
                    <a:pt x="132" y="530"/>
                  </a:lnTo>
                  <a:lnTo>
                    <a:pt x="130" y="530"/>
                  </a:lnTo>
                  <a:lnTo>
                    <a:pt x="130" y="530"/>
                  </a:lnTo>
                  <a:lnTo>
                    <a:pt x="130" y="530"/>
                  </a:lnTo>
                  <a:lnTo>
                    <a:pt x="130" y="530"/>
                  </a:lnTo>
                  <a:lnTo>
                    <a:pt x="130" y="530"/>
                  </a:lnTo>
                  <a:lnTo>
                    <a:pt x="130" y="530"/>
                  </a:lnTo>
                  <a:lnTo>
                    <a:pt x="130" y="530"/>
                  </a:lnTo>
                  <a:lnTo>
                    <a:pt x="130" y="530"/>
                  </a:lnTo>
                  <a:lnTo>
                    <a:pt x="130" y="532"/>
                  </a:lnTo>
                  <a:lnTo>
                    <a:pt x="128" y="532"/>
                  </a:lnTo>
                  <a:lnTo>
                    <a:pt x="128" y="532"/>
                  </a:lnTo>
                  <a:lnTo>
                    <a:pt x="128" y="532"/>
                  </a:lnTo>
                  <a:lnTo>
                    <a:pt x="128" y="535"/>
                  </a:lnTo>
                  <a:lnTo>
                    <a:pt x="128" y="537"/>
                  </a:lnTo>
                  <a:lnTo>
                    <a:pt x="128" y="537"/>
                  </a:lnTo>
                  <a:lnTo>
                    <a:pt x="128" y="537"/>
                  </a:lnTo>
                  <a:lnTo>
                    <a:pt x="128" y="539"/>
                  </a:lnTo>
                  <a:lnTo>
                    <a:pt x="128" y="539"/>
                  </a:lnTo>
                  <a:lnTo>
                    <a:pt x="128" y="539"/>
                  </a:lnTo>
                  <a:lnTo>
                    <a:pt x="128" y="539"/>
                  </a:lnTo>
                  <a:lnTo>
                    <a:pt x="128" y="542"/>
                  </a:lnTo>
                  <a:lnTo>
                    <a:pt x="128" y="542"/>
                  </a:lnTo>
                  <a:lnTo>
                    <a:pt x="128" y="542"/>
                  </a:lnTo>
                  <a:lnTo>
                    <a:pt x="130" y="542"/>
                  </a:lnTo>
                  <a:lnTo>
                    <a:pt x="128" y="544"/>
                  </a:lnTo>
                  <a:lnTo>
                    <a:pt x="128" y="544"/>
                  </a:lnTo>
                  <a:lnTo>
                    <a:pt x="128" y="547"/>
                  </a:lnTo>
                  <a:lnTo>
                    <a:pt x="128" y="547"/>
                  </a:lnTo>
                  <a:lnTo>
                    <a:pt x="128" y="547"/>
                  </a:lnTo>
                  <a:lnTo>
                    <a:pt x="128" y="547"/>
                  </a:lnTo>
                  <a:lnTo>
                    <a:pt x="125" y="547"/>
                  </a:lnTo>
                  <a:lnTo>
                    <a:pt x="125" y="544"/>
                  </a:lnTo>
                  <a:lnTo>
                    <a:pt x="125" y="544"/>
                  </a:lnTo>
                  <a:lnTo>
                    <a:pt x="123" y="544"/>
                  </a:lnTo>
                  <a:lnTo>
                    <a:pt x="123" y="544"/>
                  </a:lnTo>
                  <a:lnTo>
                    <a:pt x="123" y="544"/>
                  </a:lnTo>
                  <a:lnTo>
                    <a:pt x="125" y="547"/>
                  </a:lnTo>
                  <a:lnTo>
                    <a:pt x="125" y="549"/>
                  </a:lnTo>
                  <a:lnTo>
                    <a:pt x="125" y="549"/>
                  </a:lnTo>
                  <a:lnTo>
                    <a:pt x="125" y="549"/>
                  </a:lnTo>
                  <a:lnTo>
                    <a:pt x="123" y="549"/>
                  </a:lnTo>
                  <a:lnTo>
                    <a:pt x="123" y="547"/>
                  </a:lnTo>
                  <a:lnTo>
                    <a:pt x="123" y="547"/>
                  </a:lnTo>
                  <a:lnTo>
                    <a:pt x="123" y="547"/>
                  </a:lnTo>
                  <a:lnTo>
                    <a:pt x="123" y="549"/>
                  </a:lnTo>
                  <a:lnTo>
                    <a:pt x="123" y="551"/>
                  </a:lnTo>
                  <a:lnTo>
                    <a:pt x="123" y="551"/>
                  </a:lnTo>
                  <a:lnTo>
                    <a:pt x="123" y="551"/>
                  </a:lnTo>
                  <a:lnTo>
                    <a:pt x="125" y="551"/>
                  </a:lnTo>
                  <a:lnTo>
                    <a:pt x="125" y="551"/>
                  </a:lnTo>
                  <a:lnTo>
                    <a:pt x="125" y="551"/>
                  </a:lnTo>
                  <a:lnTo>
                    <a:pt x="125" y="554"/>
                  </a:lnTo>
                  <a:lnTo>
                    <a:pt x="125" y="554"/>
                  </a:lnTo>
                  <a:lnTo>
                    <a:pt x="125" y="556"/>
                  </a:lnTo>
                  <a:lnTo>
                    <a:pt x="125" y="556"/>
                  </a:lnTo>
                  <a:lnTo>
                    <a:pt x="128" y="556"/>
                  </a:lnTo>
                  <a:lnTo>
                    <a:pt x="128" y="556"/>
                  </a:lnTo>
                  <a:lnTo>
                    <a:pt x="128" y="556"/>
                  </a:lnTo>
                  <a:lnTo>
                    <a:pt x="130" y="556"/>
                  </a:lnTo>
                  <a:lnTo>
                    <a:pt x="130" y="556"/>
                  </a:lnTo>
                  <a:lnTo>
                    <a:pt x="130" y="558"/>
                  </a:lnTo>
                  <a:lnTo>
                    <a:pt x="130" y="558"/>
                  </a:lnTo>
                  <a:lnTo>
                    <a:pt x="130" y="558"/>
                  </a:lnTo>
                  <a:lnTo>
                    <a:pt x="130" y="558"/>
                  </a:lnTo>
                  <a:lnTo>
                    <a:pt x="130" y="561"/>
                  </a:lnTo>
                  <a:lnTo>
                    <a:pt x="130" y="561"/>
                  </a:lnTo>
                  <a:lnTo>
                    <a:pt x="130" y="561"/>
                  </a:lnTo>
                  <a:lnTo>
                    <a:pt x="130" y="563"/>
                  </a:lnTo>
                  <a:lnTo>
                    <a:pt x="130" y="563"/>
                  </a:lnTo>
                  <a:lnTo>
                    <a:pt x="130" y="563"/>
                  </a:lnTo>
                  <a:lnTo>
                    <a:pt x="130" y="563"/>
                  </a:lnTo>
                  <a:lnTo>
                    <a:pt x="130" y="563"/>
                  </a:lnTo>
                  <a:lnTo>
                    <a:pt x="130" y="563"/>
                  </a:lnTo>
                  <a:lnTo>
                    <a:pt x="130" y="561"/>
                  </a:lnTo>
                  <a:lnTo>
                    <a:pt x="128" y="561"/>
                  </a:lnTo>
                  <a:lnTo>
                    <a:pt x="128" y="561"/>
                  </a:lnTo>
                  <a:lnTo>
                    <a:pt x="128" y="561"/>
                  </a:lnTo>
                  <a:lnTo>
                    <a:pt x="128" y="561"/>
                  </a:lnTo>
                  <a:lnTo>
                    <a:pt x="128" y="561"/>
                  </a:lnTo>
                  <a:lnTo>
                    <a:pt x="128" y="561"/>
                  </a:lnTo>
                  <a:lnTo>
                    <a:pt x="128" y="558"/>
                  </a:lnTo>
                  <a:lnTo>
                    <a:pt x="125" y="558"/>
                  </a:lnTo>
                  <a:lnTo>
                    <a:pt x="125" y="558"/>
                  </a:lnTo>
                  <a:lnTo>
                    <a:pt x="125" y="558"/>
                  </a:lnTo>
                  <a:lnTo>
                    <a:pt x="123" y="558"/>
                  </a:lnTo>
                  <a:lnTo>
                    <a:pt x="123" y="558"/>
                  </a:lnTo>
                  <a:lnTo>
                    <a:pt x="123" y="558"/>
                  </a:lnTo>
                  <a:lnTo>
                    <a:pt x="123" y="556"/>
                  </a:lnTo>
                  <a:lnTo>
                    <a:pt x="123" y="556"/>
                  </a:lnTo>
                  <a:lnTo>
                    <a:pt x="123" y="556"/>
                  </a:lnTo>
                  <a:lnTo>
                    <a:pt x="123" y="556"/>
                  </a:lnTo>
                  <a:lnTo>
                    <a:pt x="123" y="556"/>
                  </a:lnTo>
                  <a:lnTo>
                    <a:pt x="120" y="556"/>
                  </a:lnTo>
                  <a:lnTo>
                    <a:pt x="120" y="556"/>
                  </a:lnTo>
                  <a:lnTo>
                    <a:pt x="120" y="554"/>
                  </a:lnTo>
                  <a:lnTo>
                    <a:pt x="120" y="554"/>
                  </a:lnTo>
                  <a:lnTo>
                    <a:pt x="120" y="554"/>
                  </a:lnTo>
                  <a:lnTo>
                    <a:pt x="120" y="554"/>
                  </a:lnTo>
                  <a:lnTo>
                    <a:pt x="120" y="554"/>
                  </a:lnTo>
                  <a:lnTo>
                    <a:pt x="120" y="551"/>
                  </a:lnTo>
                  <a:lnTo>
                    <a:pt x="120" y="551"/>
                  </a:lnTo>
                  <a:lnTo>
                    <a:pt x="120" y="551"/>
                  </a:lnTo>
                  <a:lnTo>
                    <a:pt x="120" y="551"/>
                  </a:lnTo>
                  <a:lnTo>
                    <a:pt x="120" y="551"/>
                  </a:lnTo>
                  <a:lnTo>
                    <a:pt x="120" y="551"/>
                  </a:lnTo>
                  <a:lnTo>
                    <a:pt x="120" y="551"/>
                  </a:lnTo>
                  <a:lnTo>
                    <a:pt x="120" y="551"/>
                  </a:lnTo>
                  <a:lnTo>
                    <a:pt x="120" y="551"/>
                  </a:lnTo>
                  <a:lnTo>
                    <a:pt x="118" y="551"/>
                  </a:lnTo>
                  <a:lnTo>
                    <a:pt x="118" y="551"/>
                  </a:lnTo>
                  <a:lnTo>
                    <a:pt x="118" y="551"/>
                  </a:lnTo>
                  <a:lnTo>
                    <a:pt x="118" y="551"/>
                  </a:lnTo>
                  <a:lnTo>
                    <a:pt x="118" y="554"/>
                  </a:lnTo>
                  <a:lnTo>
                    <a:pt x="118" y="554"/>
                  </a:lnTo>
                  <a:lnTo>
                    <a:pt x="118" y="554"/>
                  </a:lnTo>
                  <a:lnTo>
                    <a:pt x="120" y="554"/>
                  </a:lnTo>
                  <a:lnTo>
                    <a:pt x="120" y="554"/>
                  </a:lnTo>
                  <a:lnTo>
                    <a:pt x="118" y="556"/>
                  </a:lnTo>
                  <a:lnTo>
                    <a:pt x="118" y="556"/>
                  </a:lnTo>
                  <a:lnTo>
                    <a:pt x="120" y="556"/>
                  </a:lnTo>
                  <a:lnTo>
                    <a:pt x="120" y="558"/>
                  </a:lnTo>
                  <a:lnTo>
                    <a:pt x="120" y="558"/>
                  </a:lnTo>
                  <a:lnTo>
                    <a:pt x="120" y="561"/>
                  </a:lnTo>
                  <a:lnTo>
                    <a:pt x="120" y="561"/>
                  </a:lnTo>
                  <a:lnTo>
                    <a:pt x="120" y="561"/>
                  </a:lnTo>
                  <a:lnTo>
                    <a:pt x="120" y="561"/>
                  </a:lnTo>
                  <a:lnTo>
                    <a:pt x="123" y="561"/>
                  </a:lnTo>
                  <a:lnTo>
                    <a:pt x="123" y="561"/>
                  </a:lnTo>
                  <a:lnTo>
                    <a:pt x="123" y="561"/>
                  </a:lnTo>
                  <a:lnTo>
                    <a:pt x="123" y="561"/>
                  </a:lnTo>
                  <a:lnTo>
                    <a:pt x="123" y="561"/>
                  </a:lnTo>
                  <a:lnTo>
                    <a:pt x="123" y="561"/>
                  </a:lnTo>
                  <a:lnTo>
                    <a:pt x="125" y="563"/>
                  </a:lnTo>
                  <a:lnTo>
                    <a:pt x="125" y="563"/>
                  </a:lnTo>
                  <a:lnTo>
                    <a:pt x="123" y="570"/>
                  </a:lnTo>
                  <a:lnTo>
                    <a:pt x="123" y="570"/>
                  </a:lnTo>
                  <a:lnTo>
                    <a:pt x="120" y="573"/>
                  </a:lnTo>
                  <a:lnTo>
                    <a:pt x="120" y="573"/>
                  </a:lnTo>
                  <a:lnTo>
                    <a:pt x="120" y="573"/>
                  </a:lnTo>
                  <a:lnTo>
                    <a:pt x="118" y="573"/>
                  </a:lnTo>
                  <a:lnTo>
                    <a:pt x="120" y="573"/>
                  </a:lnTo>
                  <a:lnTo>
                    <a:pt x="120" y="575"/>
                  </a:lnTo>
                  <a:lnTo>
                    <a:pt x="120" y="575"/>
                  </a:lnTo>
                  <a:lnTo>
                    <a:pt x="120" y="575"/>
                  </a:lnTo>
                  <a:lnTo>
                    <a:pt x="118" y="575"/>
                  </a:lnTo>
                  <a:lnTo>
                    <a:pt x="118" y="577"/>
                  </a:lnTo>
                  <a:lnTo>
                    <a:pt x="118" y="577"/>
                  </a:lnTo>
                  <a:lnTo>
                    <a:pt x="116" y="577"/>
                  </a:lnTo>
                  <a:lnTo>
                    <a:pt x="116" y="577"/>
                  </a:lnTo>
                  <a:lnTo>
                    <a:pt x="116" y="577"/>
                  </a:lnTo>
                  <a:lnTo>
                    <a:pt x="116" y="580"/>
                  </a:lnTo>
                  <a:lnTo>
                    <a:pt x="113" y="580"/>
                  </a:lnTo>
                  <a:lnTo>
                    <a:pt x="113" y="582"/>
                  </a:lnTo>
                  <a:lnTo>
                    <a:pt x="113" y="580"/>
                  </a:lnTo>
                  <a:lnTo>
                    <a:pt x="113" y="577"/>
                  </a:lnTo>
                  <a:lnTo>
                    <a:pt x="111" y="577"/>
                  </a:lnTo>
                  <a:lnTo>
                    <a:pt x="113" y="577"/>
                  </a:lnTo>
                  <a:lnTo>
                    <a:pt x="113" y="577"/>
                  </a:lnTo>
                  <a:lnTo>
                    <a:pt x="113" y="575"/>
                  </a:lnTo>
                  <a:lnTo>
                    <a:pt x="111" y="575"/>
                  </a:lnTo>
                  <a:lnTo>
                    <a:pt x="111" y="577"/>
                  </a:lnTo>
                  <a:lnTo>
                    <a:pt x="111" y="577"/>
                  </a:lnTo>
                  <a:lnTo>
                    <a:pt x="111" y="577"/>
                  </a:lnTo>
                  <a:lnTo>
                    <a:pt x="111" y="577"/>
                  </a:lnTo>
                  <a:lnTo>
                    <a:pt x="111" y="577"/>
                  </a:lnTo>
                  <a:lnTo>
                    <a:pt x="111" y="580"/>
                  </a:lnTo>
                  <a:lnTo>
                    <a:pt x="111" y="580"/>
                  </a:lnTo>
                  <a:lnTo>
                    <a:pt x="111" y="580"/>
                  </a:lnTo>
                  <a:lnTo>
                    <a:pt x="111" y="580"/>
                  </a:lnTo>
                  <a:lnTo>
                    <a:pt x="111" y="580"/>
                  </a:lnTo>
                  <a:lnTo>
                    <a:pt x="109" y="580"/>
                  </a:lnTo>
                  <a:lnTo>
                    <a:pt x="109" y="580"/>
                  </a:lnTo>
                  <a:lnTo>
                    <a:pt x="109" y="580"/>
                  </a:lnTo>
                  <a:lnTo>
                    <a:pt x="106" y="580"/>
                  </a:lnTo>
                  <a:lnTo>
                    <a:pt x="106" y="580"/>
                  </a:lnTo>
                  <a:lnTo>
                    <a:pt x="106" y="582"/>
                  </a:lnTo>
                  <a:lnTo>
                    <a:pt x="106" y="582"/>
                  </a:lnTo>
                  <a:lnTo>
                    <a:pt x="104" y="582"/>
                  </a:lnTo>
                  <a:lnTo>
                    <a:pt x="106" y="582"/>
                  </a:lnTo>
                  <a:lnTo>
                    <a:pt x="106" y="582"/>
                  </a:lnTo>
                  <a:lnTo>
                    <a:pt x="106" y="582"/>
                  </a:lnTo>
                  <a:lnTo>
                    <a:pt x="106" y="582"/>
                  </a:lnTo>
                  <a:lnTo>
                    <a:pt x="109" y="582"/>
                  </a:lnTo>
                  <a:lnTo>
                    <a:pt x="109" y="584"/>
                  </a:lnTo>
                  <a:lnTo>
                    <a:pt x="106" y="584"/>
                  </a:lnTo>
                  <a:lnTo>
                    <a:pt x="109" y="584"/>
                  </a:lnTo>
                  <a:lnTo>
                    <a:pt x="106" y="584"/>
                  </a:lnTo>
                  <a:lnTo>
                    <a:pt x="106" y="584"/>
                  </a:lnTo>
                  <a:lnTo>
                    <a:pt x="106" y="587"/>
                  </a:lnTo>
                  <a:lnTo>
                    <a:pt x="104" y="587"/>
                  </a:lnTo>
                  <a:lnTo>
                    <a:pt x="104" y="587"/>
                  </a:lnTo>
                  <a:lnTo>
                    <a:pt x="104" y="587"/>
                  </a:lnTo>
                  <a:lnTo>
                    <a:pt x="104" y="587"/>
                  </a:lnTo>
                  <a:lnTo>
                    <a:pt x="104" y="587"/>
                  </a:lnTo>
                  <a:lnTo>
                    <a:pt x="104" y="587"/>
                  </a:lnTo>
                  <a:lnTo>
                    <a:pt x="104" y="589"/>
                  </a:lnTo>
                  <a:lnTo>
                    <a:pt x="104" y="589"/>
                  </a:lnTo>
                  <a:lnTo>
                    <a:pt x="104" y="589"/>
                  </a:lnTo>
                  <a:lnTo>
                    <a:pt x="102" y="589"/>
                  </a:lnTo>
                  <a:lnTo>
                    <a:pt x="102" y="591"/>
                  </a:lnTo>
                  <a:lnTo>
                    <a:pt x="102" y="589"/>
                  </a:lnTo>
                  <a:lnTo>
                    <a:pt x="99" y="589"/>
                  </a:lnTo>
                  <a:lnTo>
                    <a:pt x="99" y="591"/>
                  </a:lnTo>
                  <a:lnTo>
                    <a:pt x="97" y="591"/>
                  </a:lnTo>
                  <a:lnTo>
                    <a:pt x="97" y="591"/>
                  </a:lnTo>
                  <a:lnTo>
                    <a:pt x="97" y="591"/>
                  </a:lnTo>
                  <a:lnTo>
                    <a:pt x="97" y="591"/>
                  </a:lnTo>
                  <a:lnTo>
                    <a:pt x="97" y="594"/>
                  </a:lnTo>
                  <a:lnTo>
                    <a:pt x="97" y="594"/>
                  </a:lnTo>
                  <a:lnTo>
                    <a:pt x="97" y="596"/>
                  </a:lnTo>
                  <a:lnTo>
                    <a:pt x="97" y="596"/>
                  </a:lnTo>
                  <a:lnTo>
                    <a:pt x="97" y="596"/>
                  </a:lnTo>
                  <a:lnTo>
                    <a:pt x="97" y="596"/>
                  </a:lnTo>
                  <a:lnTo>
                    <a:pt x="97" y="596"/>
                  </a:lnTo>
                  <a:lnTo>
                    <a:pt x="97" y="599"/>
                  </a:lnTo>
                  <a:lnTo>
                    <a:pt x="97" y="599"/>
                  </a:lnTo>
                  <a:lnTo>
                    <a:pt x="97" y="599"/>
                  </a:lnTo>
                  <a:lnTo>
                    <a:pt x="97" y="599"/>
                  </a:lnTo>
                  <a:lnTo>
                    <a:pt x="94" y="599"/>
                  </a:lnTo>
                  <a:lnTo>
                    <a:pt x="94" y="599"/>
                  </a:lnTo>
                  <a:lnTo>
                    <a:pt x="94" y="596"/>
                  </a:lnTo>
                  <a:lnTo>
                    <a:pt x="94" y="596"/>
                  </a:lnTo>
                  <a:lnTo>
                    <a:pt x="94" y="596"/>
                  </a:lnTo>
                  <a:lnTo>
                    <a:pt x="94" y="594"/>
                  </a:lnTo>
                  <a:lnTo>
                    <a:pt x="94" y="594"/>
                  </a:lnTo>
                  <a:lnTo>
                    <a:pt x="92" y="599"/>
                  </a:lnTo>
                  <a:lnTo>
                    <a:pt x="92" y="599"/>
                  </a:lnTo>
                  <a:lnTo>
                    <a:pt x="90" y="601"/>
                  </a:lnTo>
                  <a:lnTo>
                    <a:pt x="87" y="601"/>
                  </a:lnTo>
                  <a:lnTo>
                    <a:pt x="90" y="603"/>
                  </a:lnTo>
                  <a:lnTo>
                    <a:pt x="87" y="603"/>
                  </a:lnTo>
                  <a:lnTo>
                    <a:pt x="87" y="606"/>
                  </a:lnTo>
                  <a:lnTo>
                    <a:pt x="85" y="606"/>
                  </a:lnTo>
                  <a:lnTo>
                    <a:pt x="85" y="608"/>
                  </a:lnTo>
                  <a:lnTo>
                    <a:pt x="85" y="608"/>
                  </a:lnTo>
                  <a:lnTo>
                    <a:pt x="85" y="608"/>
                  </a:lnTo>
                  <a:lnTo>
                    <a:pt x="83" y="610"/>
                  </a:lnTo>
                  <a:lnTo>
                    <a:pt x="83" y="613"/>
                  </a:lnTo>
                  <a:lnTo>
                    <a:pt x="83" y="613"/>
                  </a:lnTo>
                  <a:lnTo>
                    <a:pt x="78" y="618"/>
                  </a:lnTo>
                  <a:lnTo>
                    <a:pt x="78" y="618"/>
                  </a:lnTo>
                  <a:lnTo>
                    <a:pt x="75" y="618"/>
                  </a:lnTo>
                  <a:lnTo>
                    <a:pt x="75" y="618"/>
                  </a:lnTo>
                  <a:lnTo>
                    <a:pt x="75" y="618"/>
                  </a:lnTo>
                  <a:lnTo>
                    <a:pt x="75" y="618"/>
                  </a:lnTo>
                  <a:lnTo>
                    <a:pt x="75" y="618"/>
                  </a:lnTo>
                  <a:lnTo>
                    <a:pt x="75" y="618"/>
                  </a:lnTo>
                  <a:lnTo>
                    <a:pt x="75" y="618"/>
                  </a:lnTo>
                  <a:lnTo>
                    <a:pt x="73" y="620"/>
                  </a:lnTo>
                  <a:lnTo>
                    <a:pt x="73" y="620"/>
                  </a:lnTo>
                  <a:lnTo>
                    <a:pt x="73" y="620"/>
                  </a:lnTo>
                  <a:lnTo>
                    <a:pt x="73" y="620"/>
                  </a:lnTo>
                  <a:lnTo>
                    <a:pt x="71" y="620"/>
                  </a:lnTo>
                  <a:lnTo>
                    <a:pt x="73" y="622"/>
                  </a:lnTo>
                  <a:lnTo>
                    <a:pt x="71" y="622"/>
                  </a:lnTo>
                  <a:lnTo>
                    <a:pt x="71" y="622"/>
                  </a:lnTo>
                  <a:lnTo>
                    <a:pt x="71" y="622"/>
                  </a:lnTo>
                  <a:lnTo>
                    <a:pt x="71" y="622"/>
                  </a:lnTo>
                  <a:lnTo>
                    <a:pt x="71" y="625"/>
                  </a:lnTo>
                  <a:lnTo>
                    <a:pt x="68" y="625"/>
                  </a:lnTo>
                  <a:lnTo>
                    <a:pt x="68" y="627"/>
                  </a:lnTo>
                  <a:lnTo>
                    <a:pt x="66" y="629"/>
                  </a:lnTo>
                  <a:lnTo>
                    <a:pt x="64" y="632"/>
                  </a:lnTo>
                  <a:lnTo>
                    <a:pt x="64" y="632"/>
                  </a:lnTo>
                  <a:lnTo>
                    <a:pt x="61" y="634"/>
                  </a:lnTo>
                  <a:lnTo>
                    <a:pt x="61" y="634"/>
                  </a:lnTo>
                  <a:lnTo>
                    <a:pt x="61" y="634"/>
                  </a:lnTo>
                  <a:lnTo>
                    <a:pt x="61" y="636"/>
                  </a:lnTo>
                  <a:lnTo>
                    <a:pt x="61" y="636"/>
                  </a:lnTo>
                  <a:lnTo>
                    <a:pt x="61" y="636"/>
                  </a:lnTo>
                  <a:lnTo>
                    <a:pt x="57" y="639"/>
                  </a:lnTo>
                  <a:lnTo>
                    <a:pt x="57" y="639"/>
                  </a:lnTo>
                  <a:lnTo>
                    <a:pt x="54" y="641"/>
                  </a:lnTo>
                  <a:lnTo>
                    <a:pt x="54" y="641"/>
                  </a:lnTo>
                  <a:lnTo>
                    <a:pt x="54" y="641"/>
                  </a:lnTo>
                  <a:lnTo>
                    <a:pt x="54" y="641"/>
                  </a:lnTo>
                  <a:lnTo>
                    <a:pt x="54" y="641"/>
                  </a:lnTo>
                  <a:lnTo>
                    <a:pt x="54" y="641"/>
                  </a:lnTo>
                  <a:lnTo>
                    <a:pt x="54" y="641"/>
                  </a:lnTo>
                  <a:lnTo>
                    <a:pt x="52" y="641"/>
                  </a:lnTo>
                  <a:lnTo>
                    <a:pt x="52" y="641"/>
                  </a:lnTo>
                  <a:lnTo>
                    <a:pt x="49" y="641"/>
                  </a:lnTo>
                  <a:lnTo>
                    <a:pt x="47" y="641"/>
                  </a:lnTo>
                  <a:lnTo>
                    <a:pt x="47" y="644"/>
                  </a:lnTo>
                  <a:lnTo>
                    <a:pt x="47" y="644"/>
                  </a:lnTo>
                  <a:lnTo>
                    <a:pt x="45" y="644"/>
                  </a:lnTo>
                  <a:lnTo>
                    <a:pt x="42" y="646"/>
                  </a:lnTo>
                  <a:lnTo>
                    <a:pt x="42" y="646"/>
                  </a:lnTo>
                  <a:lnTo>
                    <a:pt x="42" y="646"/>
                  </a:lnTo>
                  <a:lnTo>
                    <a:pt x="42" y="646"/>
                  </a:lnTo>
                  <a:lnTo>
                    <a:pt x="42" y="648"/>
                  </a:lnTo>
                  <a:lnTo>
                    <a:pt x="42" y="648"/>
                  </a:lnTo>
                  <a:lnTo>
                    <a:pt x="42" y="648"/>
                  </a:lnTo>
                  <a:lnTo>
                    <a:pt x="42" y="651"/>
                  </a:lnTo>
                  <a:lnTo>
                    <a:pt x="42" y="651"/>
                  </a:lnTo>
                  <a:lnTo>
                    <a:pt x="40" y="651"/>
                  </a:lnTo>
                  <a:lnTo>
                    <a:pt x="40" y="651"/>
                  </a:lnTo>
                  <a:lnTo>
                    <a:pt x="40" y="651"/>
                  </a:lnTo>
                  <a:lnTo>
                    <a:pt x="40" y="651"/>
                  </a:lnTo>
                  <a:lnTo>
                    <a:pt x="40" y="651"/>
                  </a:lnTo>
                  <a:lnTo>
                    <a:pt x="38" y="651"/>
                  </a:lnTo>
                  <a:lnTo>
                    <a:pt x="38" y="651"/>
                  </a:lnTo>
                  <a:lnTo>
                    <a:pt x="38" y="651"/>
                  </a:lnTo>
                  <a:lnTo>
                    <a:pt x="38" y="651"/>
                  </a:lnTo>
                  <a:lnTo>
                    <a:pt x="35" y="651"/>
                  </a:lnTo>
                  <a:lnTo>
                    <a:pt x="35" y="653"/>
                  </a:lnTo>
                  <a:lnTo>
                    <a:pt x="35" y="653"/>
                  </a:lnTo>
                  <a:lnTo>
                    <a:pt x="33" y="655"/>
                  </a:lnTo>
                  <a:lnTo>
                    <a:pt x="31" y="658"/>
                  </a:lnTo>
                  <a:lnTo>
                    <a:pt x="28" y="660"/>
                  </a:lnTo>
                  <a:lnTo>
                    <a:pt x="26" y="665"/>
                  </a:lnTo>
                  <a:lnTo>
                    <a:pt x="23" y="667"/>
                  </a:lnTo>
                  <a:lnTo>
                    <a:pt x="23" y="667"/>
                  </a:lnTo>
                  <a:lnTo>
                    <a:pt x="21" y="667"/>
                  </a:lnTo>
                  <a:lnTo>
                    <a:pt x="21" y="667"/>
                  </a:lnTo>
                  <a:lnTo>
                    <a:pt x="19" y="670"/>
                  </a:lnTo>
                  <a:lnTo>
                    <a:pt x="21" y="670"/>
                  </a:lnTo>
                  <a:lnTo>
                    <a:pt x="19" y="670"/>
                  </a:lnTo>
                  <a:lnTo>
                    <a:pt x="19" y="672"/>
                  </a:lnTo>
                  <a:lnTo>
                    <a:pt x="19" y="672"/>
                  </a:lnTo>
                  <a:lnTo>
                    <a:pt x="16" y="672"/>
                  </a:lnTo>
                  <a:lnTo>
                    <a:pt x="16" y="672"/>
                  </a:lnTo>
                  <a:lnTo>
                    <a:pt x="16" y="674"/>
                  </a:lnTo>
                  <a:lnTo>
                    <a:pt x="16" y="674"/>
                  </a:lnTo>
                  <a:lnTo>
                    <a:pt x="16" y="674"/>
                  </a:lnTo>
                  <a:lnTo>
                    <a:pt x="16" y="677"/>
                  </a:lnTo>
                  <a:lnTo>
                    <a:pt x="16" y="677"/>
                  </a:lnTo>
                  <a:lnTo>
                    <a:pt x="14" y="677"/>
                  </a:lnTo>
                  <a:lnTo>
                    <a:pt x="14" y="679"/>
                  </a:lnTo>
                  <a:lnTo>
                    <a:pt x="14" y="679"/>
                  </a:lnTo>
                  <a:lnTo>
                    <a:pt x="14" y="679"/>
                  </a:lnTo>
                  <a:lnTo>
                    <a:pt x="14" y="681"/>
                  </a:lnTo>
                  <a:lnTo>
                    <a:pt x="14" y="681"/>
                  </a:lnTo>
                  <a:lnTo>
                    <a:pt x="14" y="681"/>
                  </a:lnTo>
                  <a:lnTo>
                    <a:pt x="14" y="681"/>
                  </a:lnTo>
                  <a:lnTo>
                    <a:pt x="14" y="684"/>
                  </a:lnTo>
                  <a:lnTo>
                    <a:pt x="14" y="684"/>
                  </a:lnTo>
                  <a:lnTo>
                    <a:pt x="14" y="684"/>
                  </a:lnTo>
                  <a:lnTo>
                    <a:pt x="12" y="684"/>
                  </a:lnTo>
                  <a:lnTo>
                    <a:pt x="12" y="684"/>
                  </a:lnTo>
                  <a:lnTo>
                    <a:pt x="12" y="686"/>
                  </a:lnTo>
                  <a:lnTo>
                    <a:pt x="12" y="686"/>
                  </a:lnTo>
                  <a:lnTo>
                    <a:pt x="12" y="689"/>
                  </a:lnTo>
                  <a:lnTo>
                    <a:pt x="12" y="689"/>
                  </a:lnTo>
                  <a:lnTo>
                    <a:pt x="12" y="689"/>
                  </a:lnTo>
                  <a:lnTo>
                    <a:pt x="14" y="689"/>
                  </a:lnTo>
                  <a:lnTo>
                    <a:pt x="14" y="686"/>
                  </a:lnTo>
                  <a:lnTo>
                    <a:pt x="16" y="686"/>
                  </a:lnTo>
                  <a:lnTo>
                    <a:pt x="16" y="684"/>
                  </a:lnTo>
                  <a:lnTo>
                    <a:pt x="16" y="684"/>
                  </a:lnTo>
                  <a:lnTo>
                    <a:pt x="19" y="684"/>
                  </a:lnTo>
                  <a:lnTo>
                    <a:pt x="19" y="684"/>
                  </a:lnTo>
                  <a:lnTo>
                    <a:pt x="19" y="684"/>
                  </a:lnTo>
                  <a:lnTo>
                    <a:pt x="19" y="681"/>
                  </a:lnTo>
                  <a:lnTo>
                    <a:pt x="21" y="681"/>
                  </a:lnTo>
                  <a:lnTo>
                    <a:pt x="26" y="679"/>
                  </a:lnTo>
                  <a:lnTo>
                    <a:pt x="26" y="679"/>
                  </a:lnTo>
                  <a:lnTo>
                    <a:pt x="28" y="679"/>
                  </a:lnTo>
                  <a:lnTo>
                    <a:pt x="28" y="681"/>
                  </a:lnTo>
                  <a:lnTo>
                    <a:pt x="28" y="681"/>
                  </a:lnTo>
                  <a:lnTo>
                    <a:pt x="28" y="679"/>
                  </a:lnTo>
                  <a:lnTo>
                    <a:pt x="28" y="679"/>
                  </a:lnTo>
                  <a:lnTo>
                    <a:pt x="28" y="679"/>
                  </a:lnTo>
                  <a:lnTo>
                    <a:pt x="31" y="677"/>
                  </a:lnTo>
                  <a:lnTo>
                    <a:pt x="31" y="674"/>
                  </a:lnTo>
                  <a:lnTo>
                    <a:pt x="31" y="674"/>
                  </a:lnTo>
                  <a:lnTo>
                    <a:pt x="31" y="672"/>
                  </a:lnTo>
                  <a:lnTo>
                    <a:pt x="33" y="672"/>
                  </a:lnTo>
                  <a:lnTo>
                    <a:pt x="35" y="672"/>
                  </a:lnTo>
                  <a:lnTo>
                    <a:pt x="35" y="672"/>
                  </a:lnTo>
                  <a:lnTo>
                    <a:pt x="38" y="672"/>
                  </a:lnTo>
                  <a:lnTo>
                    <a:pt x="38" y="672"/>
                  </a:lnTo>
                  <a:lnTo>
                    <a:pt x="38" y="672"/>
                  </a:lnTo>
                  <a:lnTo>
                    <a:pt x="40" y="670"/>
                  </a:lnTo>
                  <a:lnTo>
                    <a:pt x="40" y="670"/>
                  </a:lnTo>
                  <a:lnTo>
                    <a:pt x="42" y="670"/>
                  </a:lnTo>
                  <a:lnTo>
                    <a:pt x="45" y="665"/>
                  </a:lnTo>
                  <a:lnTo>
                    <a:pt x="49" y="662"/>
                  </a:lnTo>
                  <a:lnTo>
                    <a:pt x="54" y="660"/>
                  </a:lnTo>
                  <a:lnTo>
                    <a:pt x="54" y="660"/>
                  </a:lnTo>
                  <a:lnTo>
                    <a:pt x="57" y="658"/>
                  </a:lnTo>
                  <a:lnTo>
                    <a:pt x="59" y="655"/>
                  </a:lnTo>
                  <a:lnTo>
                    <a:pt x="59" y="653"/>
                  </a:lnTo>
                  <a:lnTo>
                    <a:pt x="59" y="653"/>
                  </a:lnTo>
                  <a:lnTo>
                    <a:pt x="59" y="651"/>
                  </a:lnTo>
                  <a:lnTo>
                    <a:pt x="59" y="651"/>
                  </a:lnTo>
                  <a:lnTo>
                    <a:pt x="59" y="651"/>
                  </a:lnTo>
                  <a:lnTo>
                    <a:pt x="59" y="651"/>
                  </a:lnTo>
                  <a:lnTo>
                    <a:pt x="59" y="651"/>
                  </a:lnTo>
                  <a:lnTo>
                    <a:pt x="59" y="651"/>
                  </a:lnTo>
                  <a:lnTo>
                    <a:pt x="59" y="651"/>
                  </a:lnTo>
                  <a:lnTo>
                    <a:pt x="61" y="648"/>
                  </a:lnTo>
                  <a:lnTo>
                    <a:pt x="61" y="648"/>
                  </a:lnTo>
                  <a:lnTo>
                    <a:pt x="61" y="648"/>
                  </a:lnTo>
                  <a:lnTo>
                    <a:pt x="61" y="646"/>
                  </a:lnTo>
                  <a:lnTo>
                    <a:pt x="64" y="646"/>
                  </a:lnTo>
                  <a:lnTo>
                    <a:pt x="64" y="646"/>
                  </a:lnTo>
                  <a:lnTo>
                    <a:pt x="66" y="646"/>
                  </a:lnTo>
                  <a:lnTo>
                    <a:pt x="68" y="646"/>
                  </a:lnTo>
                  <a:lnTo>
                    <a:pt x="68" y="646"/>
                  </a:lnTo>
                  <a:lnTo>
                    <a:pt x="68" y="644"/>
                  </a:lnTo>
                  <a:lnTo>
                    <a:pt x="71" y="644"/>
                  </a:lnTo>
                  <a:lnTo>
                    <a:pt x="73" y="644"/>
                  </a:lnTo>
                  <a:lnTo>
                    <a:pt x="73" y="644"/>
                  </a:lnTo>
                  <a:lnTo>
                    <a:pt x="73" y="644"/>
                  </a:lnTo>
                  <a:lnTo>
                    <a:pt x="75" y="639"/>
                  </a:lnTo>
                  <a:lnTo>
                    <a:pt x="78" y="639"/>
                  </a:lnTo>
                  <a:lnTo>
                    <a:pt x="78" y="639"/>
                  </a:lnTo>
                  <a:lnTo>
                    <a:pt x="80" y="639"/>
                  </a:lnTo>
                  <a:lnTo>
                    <a:pt x="80" y="636"/>
                  </a:lnTo>
                  <a:lnTo>
                    <a:pt x="83" y="634"/>
                  </a:lnTo>
                  <a:lnTo>
                    <a:pt x="83" y="634"/>
                  </a:lnTo>
                  <a:lnTo>
                    <a:pt x="83" y="634"/>
                  </a:lnTo>
                  <a:lnTo>
                    <a:pt x="83" y="632"/>
                  </a:lnTo>
                  <a:lnTo>
                    <a:pt x="85" y="632"/>
                  </a:lnTo>
                  <a:lnTo>
                    <a:pt x="90" y="625"/>
                  </a:lnTo>
                  <a:lnTo>
                    <a:pt x="90" y="625"/>
                  </a:lnTo>
                  <a:lnTo>
                    <a:pt x="90" y="625"/>
                  </a:lnTo>
                  <a:lnTo>
                    <a:pt x="90" y="622"/>
                  </a:lnTo>
                  <a:lnTo>
                    <a:pt x="90" y="622"/>
                  </a:lnTo>
                  <a:lnTo>
                    <a:pt x="90" y="622"/>
                  </a:lnTo>
                  <a:lnTo>
                    <a:pt x="92" y="622"/>
                  </a:lnTo>
                  <a:lnTo>
                    <a:pt x="92" y="620"/>
                  </a:lnTo>
                  <a:lnTo>
                    <a:pt x="92" y="620"/>
                  </a:lnTo>
                  <a:lnTo>
                    <a:pt x="92" y="620"/>
                  </a:lnTo>
                  <a:lnTo>
                    <a:pt x="94" y="620"/>
                  </a:lnTo>
                  <a:lnTo>
                    <a:pt x="94" y="618"/>
                  </a:lnTo>
                  <a:lnTo>
                    <a:pt x="92" y="618"/>
                  </a:lnTo>
                  <a:lnTo>
                    <a:pt x="92" y="618"/>
                  </a:lnTo>
                  <a:lnTo>
                    <a:pt x="92" y="618"/>
                  </a:lnTo>
                  <a:lnTo>
                    <a:pt x="92" y="618"/>
                  </a:lnTo>
                  <a:lnTo>
                    <a:pt x="92" y="615"/>
                  </a:lnTo>
                  <a:lnTo>
                    <a:pt x="90" y="615"/>
                  </a:lnTo>
                  <a:lnTo>
                    <a:pt x="90" y="615"/>
                  </a:lnTo>
                  <a:lnTo>
                    <a:pt x="90" y="615"/>
                  </a:lnTo>
                  <a:lnTo>
                    <a:pt x="90" y="613"/>
                  </a:lnTo>
                  <a:lnTo>
                    <a:pt x="92" y="613"/>
                  </a:lnTo>
                  <a:lnTo>
                    <a:pt x="92" y="613"/>
                  </a:lnTo>
                  <a:lnTo>
                    <a:pt x="92" y="613"/>
                  </a:lnTo>
                  <a:lnTo>
                    <a:pt x="92" y="615"/>
                  </a:lnTo>
                  <a:lnTo>
                    <a:pt x="92" y="615"/>
                  </a:lnTo>
                  <a:lnTo>
                    <a:pt x="92" y="615"/>
                  </a:lnTo>
                  <a:lnTo>
                    <a:pt x="94" y="615"/>
                  </a:lnTo>
                  <a:lnTo>
                    <a:pt x="94" y="615"/>
                  </a:lnTo>
                  <a:lnTo>
                    <a:pt x="94" y="613"/>
                  </a:lnTo>
                  <a:lnTo>
                    <a:pt x="94" y="610"/>
                  </a:lnTo>
                  <a:lnTo>
                    <a:pt x="94" y="608"/>
                  </a:lnTo>
                  <a:lnTo>
                    <a:pt x="92" y="608"/>
                  </a:lnTo>
                  <a:lnTo>
                    <a:pt x="94" y="606"/>
                  </a:lnTo>
                  <a:lnTo>
                    <a:pt x="94" y="606"/>
                  </a:lnTo>
                  <a:lnTo>
                    <a:pt x="94" y="603"/>
                  </a:lnTo>
                  <a:lnTo>
                    <a:pt x="97" y="606"/>
                  </a:lnTo>
                  <a:lnTo>
                    <a:pt x="99" y="603"/>
                  </a:lnTo>
                  <a:lnTo>
                    <a:pt x="99" y="603"/>
                  </a:lnTo>
                  <a:lnTo>
                    <a:pt x="102" y="603"/>
                  </a:lnTo>
                  <a:lnTo>
                    <a:pt x="104" y="603"/>
                  </a:lnTo>
                  <a:lnTo>
                    <a:pt x="104" y="603"/>
                  </a:lnTo>
                  <a:lnTo>
                    <a:pt x="106" y="601"/>
                  </a:lnTo>
                  <a:lnTo>
                    <a:pt x="106" y="601"/>
                  </a:lnTo>
                  <a:lnTo>
                    <a:pt x="106" y="601"/>
                  </a:lnTo>
                  <a:lnTo>
                    <a:pt x="109" y="601"/>
                  </a:lnTo>
                  <a:lnTo>
                    <a:pt x="109" y="601"/>
                  </a:lnTo>
                  <a:lnTo>
                    <a:pt x="109" y="601"/>
                  </a:lnTo>
                  <a:lnTo>
                    <a:pt x="111" y="601"/>
                  </a:lnTo>
                  <a:lnTo>
                    <a:pt x="111" y="601"/>
                  </a:lnTo>
                  <a:lnTo>
                    <a:pt x="111" y="601"/>
                  </a:lnTo>
                  <a:lnTo>
                    <a:pt x="111" y="601"/>
                  </a:lnTo>
                  <a:lnTo>
                    <a:pt x="113" y="599"/>
                  </a:lnTo>
                  <a:lnTo>
                    <a:pt x="116" y="599"/>
                  </a:lnTo>
                  <a:lnTo>
                    <a:pt x="118" y="596"/>
                  </a:lnTo>
                  <a:lnTo>
                    <a:pt x="118" y="591"/>
                  </a:lnTo>
                  <a:lnTo>
                    <a:pt x="120" y="589"/>
                  </a:lnTo>
                  <a:lnTo>
                    <a:pt x="120" y="587"/>
                  </a:lnTo>
                  <a:lnTo>
                    <a:pt x="125" y="584"/>
                  </a:lnTo>
                  <a:lnTo>
                    <a:pt x="125" y="582"/>
                  </a:lnTo>
                  <a:lnTo>
                    <a:pt x="128" y="582"/>
                  </a:lnTo>
                  <a:lnTo>
                    <a:pt x="128" y="582"/>
                  </a:lnTo>
                  <a:lnTo>
                    <a:pt x="130" y="582"/>
                  </a:lnTo>
                  <a:lnTo>
                    <a:pt x="130" y="582"/>
                  </a:lnTo>
                  <a:lnTo>
                    <a:pt x="130" y="582"/>
                  </a:lnTo>
                  <a:lnTo>
                    <a:pt x="132" y="582"/>
                  </a:lnTo>
                  <a:lnTo>
                    <a:pt x="132" y="582"/>
                  </a:lnTo>
                  <a:lnTo>
                    <a:pt x="135" y="582"/>
                  </a:lnTo>
                  <a:lnTo>
                    <a:pt x="135" y="582"/>
                  </a:lnTo>
                  <a:lnTo>
                    <a:pt x="137" y="582"/>
                  </a:lnTo>
                  <a:lnTo>
                    <a:pt x="137" y="580"/>
                  </a:lnTo>
                  <a:lnTo>
                    <a:pt x="139" y="577"/>
                  </a:lnTo>
                  <a:lnTo>
                    <a:pt x="139" y="577"/>
                  </a:lnTo>
                  <a:lnTo>
                    <a:pt x="142" y="575"/>
                  </a:lnTo>
                  <a:lnTo>
                    <a:pt x="142" y="575"/>
                  </a:lnTo>
                  <a:lnTo>
                    <a:pt x="142" y="575"/>
                  </a:lnTo>
                  <a:lnTo>
                    <a:pt x="144" y="575"/>
                  </a:lnTo>
                  <a:lnTo>
                    <a:pt x="144" y="575"/>
                  </a:lnTo>
                  <a:lnTo>
                    <a:pt x="144" y="573"/>
                  </a:lnTo>
                  <a:lnTo>
                    <a:pt x="142" y="573"/>
                  </a:lnTo>
                  <a:close/>
                  <a:moveTo>
                    <a:pt x="158" y="573"/>
                  </a:moveTo>
                  <a:lnTo>
                    <a:pt x="158" y="570"/>
                  </a:lnTo>
                  <a:lnTo>
                    <a:pt x="158" y="570"/>
                  </a:lnTo>
                  <a:lnTo>
                    <a:pt x="156" y="570"/>
                  </a:lnTo>
                  <a:lnTo>
                    <a:pt x="154" y="568"/>
                  </a:lnTo>
                  <a:lnTo>
                    <a:pt x="154" y="568"/>
                  </a:lnTo>
                  <a:lnTo>
                    <a:pt x="151" y="568"/>
                  </a:lnTo>
                  <a:lnTo>
                    <a:pt x="151" y="568"/>
                  </a:lnTo>
                  <a:lnTo>
                    <a:pt x="151" y="568"/>
                  </a:lnTo>
                  <a:lnTo>
                    <a:pt x="151" y="568"/>
                  </a:lnTo>
                  <a:lnTo>
                    <a:pt x="149" y="568"/>
                  </a:lnTo>
                  <a:lnTo>
                    <a:pt x="149" y="570"/>
                  </a:lnTo>
                  <a:lnTo>
                    <a:pt x="149" y="570"/>
                  </a:lnTo>
                  <a:lnTo>
                    <a:pt x="146" y="573"/>
                  </a:lnTo>
                  <a:lnTo>
                    <a:pt x="146" y="573"/>
                  </a:lnTo>
                  <a:lnTo>
                    <a:pt x="146" y="573"/>
                  </a:lnTo>
                  <a:lnTo>
                    <a:pt x="146" y="573"/>
                  </a:lnTo>
                  <a:lnTo>
                    <a:pt x="146" y="573"/>
                  </a:lnTo>
                  <a:lnTo>
                    <a:pt x="146" y="575"/>
                  </a:lnTo>
                  <a:lnTo>
                    <a:pt x="146" y="577"/>
                  </a:lnTo>
                  <a:lnTo>
                    <a:pt x="146" y="577"/>
                  </a:lnTo>
                  <a:lnTo>
                    <a:pt x="149" y="577"/>
                  </a:lnTo>
                  <a:lnTo>
                    <a:pt x="149" y="577"/>
                  </a:lnTo>
                  <a:lnTo>
                    <a:pt x="149" y="577"/>
                  </a:lnTo>
                  <a:lnTo>
                    <a:pt x="151" y="577"/>
                  </a:lnTo>
                  <a:lnTo>
                    <a:pt x="151" y="577"/>
                  </a:lnTo>
                  <a:lnTo>
                    <a:pt x="151" y="577"/>
                  </a:lnTo>
                  <a:lnTo>
                    <a:pt x="151" y="577"/>
                  </a:lnTo>
                  <a:lnTo>
                    <a:pt x="154" y="575"/>
                  </a:lnTo>
                  <a:lnTo>
                    <a:pt x="154" y="575"/>
                  </a:lnTo>
                  <a:lnTo>
                    <a:pt x="154" y="575"/>
                  </a:lnTo>
                  <a:lnTo>
                    <a:pt x="154" y="575"/>
                  </a:lnTo>
                  <a:lnTo>
                    <a:pt x="154" y="575"/>
                  </a:lnTo>
                  <a:lnTo>
                    <a:pt x="154" y="575"/>
                  </a:lnTo>
                  <a:lnTo>
                    <a:pt x="154" y="573"/>
                  </a:lnTo>
                  <a:lnTo>
                    <a:pt x="154" y="573"/>
                  </a:lnTo>
                  <a:lnTo>
                    <a:pt x="154" y="573"/>
                  </a:lnTo>
                  <a:lnTo>
                    <a:pt x="156" y="575"/>
                  </a:lnTo>
                  <a:lnTo>
                    <a:pt x="156" y="575"/>
                  </a:lnTo>
                  <a:lnTo>
                    <a:pt x="156" y="573"/>
                  </a:lnTo>
                  <a:lnTo>
                    <a:pt x="156" y="573"/>
                  </a:lnTo>
                  <a:lnTo>
                    <a:pt x="156" y="573"/>
                  </a:lnTo>
                  <a:lnTo>
                    <a:pt x="156" y="573"/>
                  </a:lnTo>
                  <a:lnTo>
                    <a:pt x="158" y="573"/>
                  </a:lnTo>
                  <a:lnTo>
                    <a:pt x="158" y="573"/>
                  </a:lnTo>
                  <a:lnTo>
                    <a:pt x="158" y="573"/>
                  </a:lnTo>
                  <a:lnTo>
                    <a:pt x="158" y="573"/>
                  </a:lnTo>
                  <a:lnTo>
                    <a:pt x="158" y="573"/>
                  </a:lnTo>
                  <a:close/>
                  <a:moveTo>
                    <a:pt x="151" y="499"/>
                  </a:moveTo>
                  <a:lnTo>
                    <a:pt x="151" y="499"/>
                  </a:lnTo>
                  <a:lnTo>
                    <a:pt x="151" y="497"/>
                  </a:lnTo>
                  <a:lnTo>
                    <a:pt x="151" y="497"/>
                  </a:lnTo>
                  <a:lnTo>
                    <a:pt x="151" y="499"/>
                  </a:lnTo>
                  <a:lnTo>
                    <a:pt x="151" y="502"/>
                  </a:lnTo>
                  <a:lnTo>
                    <a:pt x="154" y="502"/>
                  </a:lnTo>
                  <a:lnTo>
                    <a:pt x="154" y="504"/>
                  </a:lnTo>
                  <a:lnTo>
                    <a:pt x="154" y="504"/>
                  </a:lnTo>
                  <a:lnTo>
                    <a:pt x="154" y="504"/>
                  </a:lnTo>
                  <a:lnTo>
                    <a:pt x="154" y="504"/>
                  </a:lnTo>
                  <a:lnTo>
                    <a:pt x="154" y="504"/>
                  </a:lnTo>
                  <a:lnTo>
                    <a:pt x="154" y="506"/>
                  </a:lnTo>
                  <a:lnTo>
                    <a:pt x="154" y="506"/>
                  </a:lnTo>
                  <a:lnTo>
                    <a:pt x="156" y="506"/>
                  </a:lnTo>
                  <a:lnTo>
                    <a:pt x="156" y="509"/>
                  </a:lnTo>
                  <a:lnTo>
                    <a:pt x="156" y="509"/>
                  </a:lnTo>
                  <a:lnTo>
                    <a:pt x="156" y="506"/>
                  </a:lnTo>
                  <a:lnTo>
                    <a:pt x="158" y="506"/>
                  </a:lnTo>
                  <a:lnTo>
                    <a:pt x="158" y="506"/>
                  </a:lnTo>
                  <a:lnTo>
                    <a:pt x="158" y="506"/>
                  </a:lnTo>
                  <a:lnTo>
                    <a:pt x="158" y="506"/>
                  </a:lnTo>
                  <a:lnTo>
                    <a:pt x="158" y="506"/>
                  </a:lnTo>
                  <a:lnTo>
                    <a:pt x="158" y="509"/>
                  </a:lnTo>
                  <a:lnTo>
                    <a:pt x="158" y="509"/>
                  </a:lnTo>
                  <a:lnTo>
                    <a:pt x="158" y="509"/>
                  </a:lnTo>
                  <a:lnTo>
                    <a:pt x="158" y="509"/>
                  </a:lnTo>
                  <a:lnTo>
                    <a:pt x="158" y="509"/>
                  </a:lnTo>
                  <a:lnTo>
                    <a:pt x="158" y="511"/>
                  </a:lnTo>
                  <a:lnTo>
                    <a:pt x="158" y="511"/>
                  </a:lnTo>
                  <a:lnTo>
                    <a:pt x="158" y="511"/>
                  </a:lnTo>
                  <a:lnTo>
                    <a:pt x="156" y="511"/>
                  </a:lnTo>
                  <a:lnTo>
                    <a:pt x="156" y="509"/>
                  </a:lnTo>
                  <a:lnTo>
                    <a:pt x="156" y="511"/>
                  </a:lnTo>
                  <a:lnTo>
                    <a:pt x="156" y="513"/>
                  </a:lnTo>
                  <a:lnTo>
                    <a:pt x="156" y="513"/>
                  </a:lnTo>
                  <a:lnTo>
                    <a:pt x="158" y="513"/>
                  </a:lnTo>
                  <a:lnTo>
                    <a:pt x="158" y="513"/>
                  </a:lnTo>
                  <a:lnTo>
                    <a:pt x="161" y="511"/>
                  </a:lnTo>
                  <a:lnTo>
                    <a:pt x="163" y="509"/>
                  </a:lnTo>
                  <a:lnTo>
                    <a:pt x="161" y="509"/>
                  </a:lnTo>
                  <a:lnTo>
                    <a:pt x="161" y="509"/>
                  </a:lnTo>
                  <a:lnTo>
                    <a:pt x="163" y="506"/>
                  </a:lnTo>
                  <a:lnTo>
                    <a:pt x="163" y="506"/>
                  </a:lnTo>
                  <a:lnTo>
                    <a:pt x="163" y="506"/>
                  </a:lnTo>
                  <a:lnTo>
                    <a:pt x="161" y="506"/>
                  </a:lnTo>
                  <a:lnTo>
                    <a:pt x="161" y="506"/>
                  </a:lnTo>
                  <a:lnTo>
                    <a:pt x="161" y="506"/>
                  </a:lnTo>
                  <a:lnTo>
                    <a:pt x="161" y="506"/>
                  </a:lnTo>
                  <a:lnTo>
                    <a:pt x="161" y="506"/>
                  </a:lnTo>
                  <a:lnTo>
                    <a:pt x="161" y="506"/>
                  </a:lnTo>
                  <a:lnTo>
                    <a:pt x="161" y="504"/>
                  </a:lnTo>
                  <a:lnTo>
                    <a:pt x="161" y="504"/>
                  </a:lnTo>
                  <a:lnTo>
                    <a:pt x="161" y="504"/>
                  </a:lnTo>
                  <a:lnTo>
                    <a:pt x="163" y="504"/>
                  </a:lnTo>
                  <a:lnTo>
                    <a:pt x="163" y="504"/>
                  </a:lnTo>
                  <a:lnTo>
                    <a:pt x="163" y="502"/>
                  </a:lnTo>
                  <a:lnTo>
                    <a:pt x="161" y="502"/>
                  </a:lnTo>
                  <a:lnTo>
                    <a:pt x="161" y="502"/>
                  </a:lnTo>
                  <a:lnTo>
                    <a:pt x="161" y="502"/>
                  </a:lnTo>
                  <a:lnTo>
                    <a:pt x="158" y="502"/>
                  </a:lnTo>
                  <a:lnTo>
                    <a:pt x="158" y="499"/>
                  </a:lnTo>
                  <a:lnTo>
                    <a:pt x="161" y="499"/>
                  </a:lnTo>
                  <a:lnTo>
                    <a:pt x="161" y="499"/>
                  </a:lnTo>
                  <a:lnTo>
                    <a:pt x="161" y="499"/>
                  </a:lnTo>
                  <a:lnTo>
                    <a:pt x="161" y="499"/>
                  </a:lnTo>
                  <a:lnTo>
                    <a:pt x="158" y="499"/>
                  </a:lnTo>
                  <a:lnTo>
                    <a:pt x="156" y="499"/>
                  </a:lnTo>
                  <a:lnTo>
                    <a:pt x="156" y="499"/>
                  </a:lnTo>
                  <a:lnTo>
                    <a:pt x="156" y="497"/>
                  </a:lnTo>
                  <a:lnTo>
                    <a:pt x="154" y="497"/>
                  </a:lnTo>
                  <a:lnTo>
                    <a:pt x="154" y="497"/>
                  </a:lnTo>
                  <a:lnTo>
                    <a:pt x="154" y="497"/>
                  </a:lnTo>
                  <a:lnTo>
                    <a:pt x="154" y="497"/>
                  </a:lnTo>
                  <a:lnTo>
                    <a:pt x="154" y="497"/>
                  </a:lnTo>
                  <a:lnTo>
                    <a:pt x="154" y="499"/>
                  </a:lnTo>
                  <a:lnTo>
                    <a:pt x="154" y="499"/>
                  </a:lnTo>
                  <a:lnTo>
                    <a:pt x="154" y="499"/>
                  </a:lnTo>
                  <a:lnTo>
                    <a:pt x="154" y="499"/>
                  </a:lnTo>
                  <a:lnTo>
                    <a:pt x="151" y="499"/>
                  </a:lnTo>
                  <a:lnTo>
                    <a:pt x="151" y="499"/>
                  </a:lnTo>
                  <a:lnTo>
                    <a:pt x="151" y="499"/>
                  </a:lnTo>
                  <a:lnTo>
                    <a:pt x="151" y="499"/>
                  </a:lnTo>
                  <a:close/>
                  <a:moveTo>
                    <a:pt x="14" y="691"/>
                  </a:moveTo>
                  <a:lnTo>
                    <a:pt x="14" y="691"/>
                  </a:lnTo>
                  <a:lnTo>
                    <a:pt x="14" y="691"/>
                  </a:lnTo>
                  <a:lnTo>
                    <a:pt x="14" y="689"/>
                  </a:lnTo>
                  <a:lnTo>
                    <a:pt x="14" y="689"/>
                  </a:lnTo>
                  <a:lnTo>
                    <a:pt x="14" y="689"/>
                  </a:lnTo>
                  <a:lnTo>
                    <a:pt x="12" y="691"/>
                  </a:lnTo>
                  <a:lnTo>
                    <a:pt x="12" y="691"/>
                  </a:lnTo>
                  <a:lnTo>
                    <a:pt x="12" y="693"/>
                  </a:lnTo>
                  <a:lnTo>
                    <a:pt x="12" y="693"/>
                  </a:lnTo>
                  <a:lnTo>
                    <a:pt x="14" y="691"/>
                  </a:lnTo>
                  <a:lnTo>
                    <a:pt x="16" y="691"/>
                  </a:lnTo>
                  <a:lnTo>
                    <a:pt x="16" y="691"/>
                  </a:lnTo>
                  <a:lnTo>
                    <a:pt x="14" y="691"/>
                  </a:lnTo>
                  <a:lnTo>
                    <a:pt x="14" y="691"/>
                  </a:lnTo>
                  <a:close/>
                  <a:moveTo>
                    <a:pt x="12" y="698"/>
                  </a:moveTo>
                  <a:lnTo>
                    <a:pt x="9" y="698"/>
                  </a:lnTo>
                  <a:lnTo>
                    <a:pt x="9" y="698"/>
                  </a:lnTo>
                  <a:lnTo>
                    <a:pt x="9" y="698"/>
                  </a:lnTo>
                  <a:lnTo>
                    <a:pt x="9" y="698"/>
                  </a:lnTo>
                  <a:lnTo>
                    <a:pt x="12" y="698"/>
                  </a:lnTo>
                  <a:lnTo>
                    <a:pt x="12" y="698"/>
                  </a:lnTo>
                  <a:lnTo>
                    <a:pt x="12" y="698"/>
                  </a:lnTo>
                  <a:lnTo>
                    <a:pt x="12" y="698"/>
                  </a:lnTo>
                  <a:close/>
                  <a:moveTo>
                    <a:pt x="5" y="705"/>
                  </a:moveTo>
                  <a:lnTo>
                    <a:pt x="7" y="705"/>
                  </a:lnTo>
                  <a:lnTo>
                    <a:pt x="7" y="703"/>
                  </a:lnTo>
                  <a:lnTo>
                    <a:pt x="5" y="703"/>
                  </a:lnTo>
                  <a:lnTo>
                    <a:pt x="5" y="703"/>
                  </a:lnTo>
                  <a:lnTo>
                    <a:pt x="2" y="703"/>
                  </a:lnTo>
                  <a:lnTo>
                    <a:pt x="2" y="703"/>
                  </a:lnTo>
                  <a:lnTo>
                    <a:pt x="2" y="705"/>
                  </a:lnTo>
                  <a:lnTo>
                    <a:pt x="2" y="705"/>
                  </a:lnTo>
                  <a:lnTo>
                    <a:pt x="0" y="705"/>
                  </a:lnTo>
                  <a:lnTo>
                    <a:pt x="0" y="705"/>
                  </a:lnTo>
                  <a:lnTo>
                    <a:pt x="0" y="705"/>
                  </a:lnTo>
                  <a:lnTo>
                    <a:pt x="0" y="703"/>
                  </a:lnTo>
                  <a:lnTo>
                    <a:pt x="0" y="703"/>
                  </a:lnTo>
                  <a:lnTo>
                    <a:pt x="0" y="710"/>
                  </a:lnTo>
                  <a:lnTo>
                    <a:pt x="0" y="710"/>
                  </a:lnTo>
                  <a:lnTo>
                    <a:pt x="0" y="715"/>
                  </a:lnTo>
                  <a:lnTo>
                    <a:pt x="2" y="715"/>
                  </a:lnTo>
                  <a:lnTo>
                    <a:pt x="2" y="717"/>
                  </a:lnTo>
                  <a:lnTo>
                    <a:pt x="2" y="717"/>
                  </a:lnTo>
                  <a:lnTo>
                    <a:pt x="2" y="717"/>
                  </a:lnTo>
                  <a:lnTo>
                    <a:pt x="2" y="717"/>
                  </a:lnTo>
                  <a:lnTo>
                    <a:pt x="2" y="717"/>
                  </a:lnTo>
                  <a:lnTo>
                    <a:pt x="2" y="717"/>
                  </a:lnTo>
                  <a:lnTo>
                    <a:pt x="5" y="717"/>
                  </a:lnTo>
                  <a:lnTo>
                    <a:pt x="5" y="715"/>
                  </a:lnTo>
                  <a:lnTo>
                    <a:pt x="5" y="715"/>
                  </a:lnTo>
                  <a:lnTo>
                    <a:pt x="5" y="715"/>
                  </a:lnTo>
                  <a:lnTo>
                    <a:pt x="5" y="715"/>
                  </a:lnTo>
                  <a:lnTo>
                    <a:pt x="5" y="715"/>
                  </a:lnTo>
                  <a:lnTo>
                    <a:pt x="7" y="715"/>
                  </a:lnTo>
                  <a:lnTo>
                    <a:pt x="7" y="715"/>
                  </a:lnTo>
                  <a:lnTo>
                    <a:pt x="7" y="712"/>
                  </a:lnTo>
                  <a:lnTo>
                    <a:pt x="5" y="712"/>
                  </a:lnTo>
                  <a:lnTo>
                    <a:pt x="5" y="712"/>
                  </a:lnTo>
                  <a:lnTo>
                    <a:pt x="5" y="712"/>
                  </a:lnTo>
                  <a:lnTo>
                    <a:pt x="5" y="712"/>
                  </a:lnTo>
                  <a:lnTo>
                    <a:pt x="7" y="712"/>
                  </a:lnTo>
                  <a:lnTo>
                    <a:pt x="7" y="710"/>
                  </a:lnTo>
                  <a:lnTo>
                    <a:pt x="7" y="710"/>
                  </a:lnTo>
                  <a:lnTo>
                    <a:pt x="5" y="707"/>
                  </a:lnTo>
                  <a:lnTo>
                    <a:pt x="5" y="707"/>
                  </a:lnTo>
                  <a:lnTo>
                    <a:pt x="5" y="707"/>
                  </a:lnTo>
                  <a:lnTo>
                    <a:pt x="7" y="707"/>
                  </a:lnTo>
                  <a:lnTo>
                    <a:pt x="7" y="705"/>
                  </a:lnTo>
                  <a:lnTo>
                    <a:pt x="7" y="705"/>
                  </a:lnTo>
                  <a:lnTo>
                    <a:pt x="5" y="705"/>
                  </a:lnTo>
                  <a:close/>
                  <a:moveTo>
                    <a:pt x="80" y="757"/>
                  </a:moveTo>
                  <a:lnTo>
                    <a:pt x="80" y="757"/>
                  </a:lnTo>
                  <a:lnTo>
                    <a:pt x="80" y="757"/>
                  </a:lnTo>
                  <a:lnTo>
                    <a:pt x="80" y="757"/>
                  </a:lnTo>
                  <a:lnTo>
                    <a:pt x="78" y="757"/>
                  </a:lnTo>
                  <a:lnTo>
                    <a:pt x="78" y="757"/>
                  </a:lnTo>
                  <a:lnTo>
                    <a:pt x="78" y="757"/>
                  </a:lnTo>
                  <a:lnTo>
                    <a:pt x="75" y="757"/>
                  </a:lnTo>
                  <a:lnTo>
                    <a:pt x="75" y="757"/>
                  </a:lnTo>
                  <a:lnTo>
                    <a:pt x="75" y="760"/>
                  </a:lnTo>
                  <a:lnTo>
                    <a:pt x="75" y="760"/>
                  </a:lnTo>
                  <a:lnTo>
                    <a:pt x="78" y="760"/>
                  </a:lnTo>
                  <a:lnTo>
                    <a:pt x="78" y="760"/>
                  </a:lnTo>
                  <a:lnTo>
                    <a:pt x="80" y="760"/>
                  </a:lnTo>
                  <a:lnTo>
                    <a:pt x="80" y="760"/>
                  </a:lnTo>
                  <a:lnTo>
                    <a:pt x="83" y="760"/>
                  </a:lnTo>
                  <a:lnTo>
                    <a:pt x="80" y="760"/>
                  </a:lnTo>
                  <a:lnTo>
                    <a:pt x="80" y="760"/>
                  </a:lnTo>
                  <a:lnTo>
                    <a:pt x="83" y="760"/>
                  </a:lnTo>
                  <a:lnTo>
                    <a:pt x="83" y="760"/>
                  </a:lnTo>
                  <a:lnTo>
                    <a:pt x="83" y="757"/>
                  </a:lnTo>
                  <a:lnTo>
                    <a:pt x="80" y="757"/>
                  </a:lnTo>
                  <a:close/>
                  <a:moveTo>
                    <a:pt x="156" y="660"/>
                  </a:moveTo>
                  <a:lnTo>
                    <a:pt x="156" y="660"/>
                  </a:lnTo>
                  <a:lnTo>
                    <a:pt x="156" y="660"/>
                  </a:lnTo>
                  <a:lnTo>
                    <a:pt x="156" y="660"/>
                  </a:lnTo>
                  <a:lnTo>
                    <a:pt x="156" y="660"/>
                  </a:lnTo>
                  <a:lnTo>
                    <a:pt x="156" y="660"/>
                  </a:lnTo>
                  <a:lnTo>
                    <a:pt x="156" y="660"/>
                  </a:lnTo>
                  <a:lnTo>
                    <a:pt x="156" y="660"/>
                  </a:lnTo>
                  <a:lnTo>
                    <a:pt x="156" y="660"/>
                  </a:lnTo>
                  <a:close/>
                  <a:moveTo>
                    <a:pt x="21" y="693"/>
                  </a:moveTo>
                  <a:lnTo>
                    <a:pt x="21" y="691"/>
                  </a:lnTo>
                  <a:lnTo>
                    <a:pt x="19" y="691"/>
                  </a:lnTo>
                  <a:lnTo>
                    <a:pt x="19" y="689"/>
                  </a:lnTo>
                  <a:lnTo>
                    <a:pt x="19" y="691"/>
                  </a:lnTo>
                  <a:lnTo>
                    <a:pt x="19" y="689"/>
                  </a:lnTo>
                  <a:lnTo>
                    <a:pt x="19" y="689"/>
                  </a:lnTo>
                  <a:lnTo>
                    <a:pt x="19" y="691"/>
                  </a:lnTo>
                  <a:lnTo>
                    <a:pt x="16" y="691"/>
                  </a:lnTo>
                  <a:lnTo>
                    <a:pt x="16" y="691"/>
                  </a:lnTo>
                  <a:lnTo>
                    <a:pt x="16" y="691"/>
                  </a:lnTo>
                  <a:lnTo>
                    <a:pt x="16" y="691"/>
                  </a:lnTo>
                  <a:lnTo>
                    <a:pt x="16" y="691"/>
                  </a:lnTo>
                  <a:lnTo>
                    <a:pt x="16" y="693"/>
                  </a:lnTo>
                  <a:lnTo>
                    <a:pt x="16" y="693"/>
                  </a:lnTo>
                  <a:lnTo>
                    <a:pt x="16" y="696"/>
                  </a:lnTo>
                  <a:lnTo>
                    <a:pt x="16" y="698"/>
                  </a:lnTo>
                  <a:lnTo>
                    <a:pt x="19" y="696"/>
                  </a:lnTo>
                  <a:lnTo>
                    <a:pt x="19" y="696"/>
                  </a:lnTo>
                  <a:lnTo>
                    <a:pt x="19" y="696"/>
                  </a:lnTo>
                  <a:lnTo>
                    <a:pt x="19" y="696"/>
                  </a:lnTo>
                  <a:lnTo>
                    <a:pt x="21" y="696"/>
                  </a:lnTo>
                  <a:lnTo>
                    <a:pt x="19" y="693"/>
                  </a:lnTo>
                  <a:lnTo>
                    <a:pt x="21" y="693"/>
                  </a:lnTo>
                  <a:close/>
                  <a:moveTo>
                    <a:pt x="172" y="497"/>
                  </a:moveTo>
                  <a:lnTo>
                    <a:pt x="172" y="497"/>
                  </a:lnTo>
                  <a:lnTo>
                    <a:pt x="172" y="497"/>
                  </a:lnTo>
                  <a:lnTo>
                    <a:pt x="172" y="497"/>
                  </a:lnTo>
                  <a:lnTo>
                    <a:pt x="170" y="499"/>
                  </a:lnTo>
                  <a:lnTo>
                    <a:pt x="170" y="499"/>
                  </a:lnTo>
                  <a:lnTo>
                    <a:pt x="170" y="502"/>
                  </a:lnTo>
                  <a:lnTo>
                    <a:pt x="172" y="504"/>
                  </a:lnTo>
                  <a:lnTo>
                    <a:pt x="172" y="506"/>
                  </a:lnTo>
                  <a:lnTo>
                    <a:pt x="172" y="504"/>
                  </a:lnTo>
                  <a:lnTo>
                    <a:pt x="172" y="504"/>
                  </a:lnTo>
                  <a:lnTo>
                    <a:pt x="172" y="504"/>
                  </a:lnTo>
                  <a:lnTo>
                    <a:pt x="172" y="502"/>
                  </a:lnTo>
                  <a:lnTo>
                    <a:pt x="172" y="502"/>
                  </a:lnTo>
                  <a:lnTo>
                    <a:pt x="172" y="502"/>
                  </a:lnTo>
                  <a:lnTo>
                    <a:pt x="172" y="502"/>
                  </a:lnTo>
                  <a:lnTo>
                    <a:pt x="172" y="499"/>
                  </a:lnTo>
                  <a:lnTo>
                    <a:pt x="172" y="499"/>
                  </a:lnTo>
                  <a:lnTo>
                    <a:pt x="172" y="499"/>
                  </a:lnTo>
                  <a:lnTo>
                    <a:pt x="172" y="499"/>
                  </a:lnTo>
                  <a:lnTo>
                    <a:pt x="172" y="499"/>
                  </a:lnTo>
                  <a:lnTo>
                    <a:pt x="172" y="499"/>
                  </a:lnTo>
                  <a:lnTo>
                    <a:pt x="172" y="499"/>
                  </a:lnTo>
                  <a:lnTo>
                    <a:pt x="172" y="497"/>
                  </a:lnTo>
                  <a:close/>
                  <a:moveTo>
                    <a:pt x="203" y="828"/>
                  </a:moveTo>
                  <a:lnTo>
                    <a:pt x="203" y="828"/>
                  </a:lnTo>
                  <a:lnTo>
                    <a:pt x="203" y="828"/>
                  </a:lnTo>
                  <a:lnTo>
                    <a:pt x="206" y="828"/>
                  </a:lnTo>
                  <a:lnTo>
                    <a:pt x="206" y="828"/>
                  </a:lnTo>
                  <a:lnTo>
                    <a:pt x="203" y="828"/>
                  </a:lnTo>
                  <a:lnTo>
                    <a:pt x="203" y="826"/>
                  </a:lnTo>
                  <a:lnTo>
                    <a:pt x="203" y="826"/>
                  </a:lnTo>
                  <a:lnTo>
                    <a:pt x="201" y="828"/>
                  </a:lnTo>
                  <a:lnTo>
                    <a:pt x="201" y="828"/>
                  </a:lnTo>
                  <a:lnTo>
                    <a:pt x="201" y="828"/>
                  </a:lnTo>
                  <a:lnTo>
                    <a:pt x="201" y="828"/>
                  </a:lnTo>
                  <a:lnTo>
                    <a:pt x="201" y="828"/>
                  </a:lnTo>
                  <a:lnTo>
                    <a:pt x="203" y="828"/>
                  </a:lnTo>
                  <a:close/>
                  <a:moveTo>
                    <a:pt x="177" y="494"/>
                  </a:moveTo>
                  <a:lnTo>
                    <a:pt x="177" y="494"/>
                  </a:lnTo>
                  <a:lnTo>
                    <a:pt x="177" y="494"/>
                  </a:lnTo>
                  <a:lnTo>
                    <a:pt x="177" y="494"/>
                  </a:lnTo>
                  <a:lnTo>
                    <a:pt x="175" y="494"/>
                  </a:lnTo>
                  <a:lnTo>
                    <a:pt x="175" y="494"/>
                  </a:lnTo>
                  <a:lnTo>
                    <a:pt x="175" y="494"/>
                  </a:lnTo>
                  <a:lnTo>
                    <a:pt x="175" y="494"/>
                  </a:lnTo>
                  <a:lnTo>
                    <a:pt x="175" y="494"/>
                  </a:lnTo>
                  <a:lnTo>
                    <a:pt x="175" y="492"/>
                  </a:lnTo>
                  <a:lnTo>
                    <a:pt x="177" y="492"/>
                  </a:lnTo>
                  <a:lnTo>
                    <a:pt x="177" y="492"/>
                  </a:lnTo>
                  <a:lnTo>
                    <a:pt x="177" y="492"/>
                  </a:lnTo>
                  <a:lnTo>
                    <a:pt x="177" y="492"/>
                  </a:lnTo>
                  <a:lnTo>
                    <a:pt x="175" y="490"/>
                  </a:lnTo>
                  <a:lnTo>
                    <a:pt x="175" y="490"/>
                  </a:lnTo>
                  <a:lnTo>
                    <a:pt x="175" y="490"/>
                  </a:lnTo>
                  <a:lnTo>
                    <a:pt x="175" y="490"/>
                  </a:lnTo>
                  <a:lnTo>
                    <a:pt x="175" y="490"/>
                  </a:lnTo>
                  <a:lnTo>
                    <a:pt x="175" y="490"/>
                  </a:lnTo>
                  <a:lnTo>
                    <a:pt x="172" y="487"/>
                  </a:lnTo>
                  <a:lnTo>
                    <a:pt x="172" y="487"/>
                  </a:lnTo>
                  <a:lnTo>
                    <a:pt x="172" y="487"/>
                  </a:lnTo>
                  <a:lnTo>
                    <a:pt x="172" y="487"/>
                  </a:lnTo>
                  <a:lnTo>
                    <a:pt x="172" y="487"/>
                  </a:lnTo>
                  <a:lnTo>
                    <a:pt x="172" y="485"/>
                  </a:lnTo>
                  <a:lnTo>
                    <a:pt x="170" y="485"/>
                  </a:lnTo>
                  <a:lnTo>
                    <a:pt x="170" y="483"/>
                  </a:lnTo>
                  <a:lnTo>
                    <a:pt x="170" y="483"/>
                  </a:lnTo>
                  <a:lnTo>
                    <a:pt x="170" y="490"/>
                  </a:lnTo>
                  <a:lnTo>
                    <a:pt x="170" y="487"/>
                  </a:lnTo>
                  <a:lnTo>
                    <a:pt x="170" y="487"/>
                  </a:lnTo>
                  <a:lnTo>
                    <a:pt x="168" y="490"/>
                  </a:lnTo>
                  <a:lnTo>
                    <a:pt x="168" y="490"/>
                  </a:lnTo>
                  <a:lnTo>
                    <a:pt x="168" y="490"/>
                  </a:lnTo>
                  <a:lnTo>
                    <a:pt x="165" y="487"/>
                  </a:lnTo>
                  <a:lnTo>
                    <a:pt x="163" y="487"/>
                  </a:lnTo>
                  <a:lnTo>
                    <a:pt x="163" y="485"/>
                  </a:lnTo>
                  <a:lnTo>
                    <a:pt x="163" y="485"/>
                  </a:lnTo>
                  <a:lnTo>
                    <a:pt x="163" y="485"/>
                  </a:lnTo>
                  <a:lnTo>
                    <a:pt x="165" y="485"/>
                  </a:lnTo>
                  <a:lnTo>
                    <a:pt x="163" y="485"/>
                  </a:lnTo>
                  <a:lnTo>
                    <a:pt x="163" y="485"/>
                  </a:lnTo>
                  <a:lnTo>
                    <a:pt x="163" y="485"/>
                  </a:lnTo>
                  <a:lnTo>
                    <a:pt x="163" y="485"/>
                  </a:lnTo>
                  <a:lnTo>
                    <a:pt x="161" y="483"/>
                  </a:lnTo>
                  <a:lnTo>
                    <a:pt x="161" y="483"/>
                  </a:lnTo>
                  <a:lnTo>
                    <a:pt x="158" y="480"/>
                  </a:lnTo>
                  <a:lnTo>
                    <a:pt x="158" y="480"/>
                  </a:lnTo>
                  <a:lnTo>
                    <a:pt x="156" y="480"/>
                  </a:lnTo>
                  <a:lnTo>
                    <a:pt x="156" y="480"/>
                  </a:lnTo>
                  <a:lnTo>
                    <a:pt x="156" y="480"/>
                  </a:lnTo>
                  <a:lnTo>
                    <a:pt x="156" y="480"/>
                  </a:lnTo>
                  <a:lnTo>
                    <a:pt x="154" y="478"/>
                  </a:lnTo>
                  <a:lnTo>
                    <a:pt x="154" y="478"/>
                  </a:lnTo>
                  <a:lnTo>
                    <a:pt x="154" y="478"/>
                  </a:lnTo>
                  <a:lnTo>
                    <a:pt x="151" y="478"/>
                  </a:lnTo>
                  <a:lnTo>
                    <a:pt x="151" y="480"/>
                  </a:lnTo>
                  <a:lnTo>
                    <a:pt x="154" y="480"/>
                  </a:lnTo>
                  <a:lnTo>
                    <a:pt x="154" y="480"/>
                  </a:lnTo>
                  <a:lnTo>
                    <a:pt x="154" y="480"/>
                  </a:lnTo>
                  <a:lnTo>
                    <a:pt x="154" y="480"/>
                  </a:lnTo>
                  <a:lnTo>
                    <a:pt x="154" y="483"/>
                  </a:lnTo>
                  <a:lnTo>
                    <a:pt x="151" y="483"/>
                  </a:lnTo>
                  <a:lnTo>
                    <a:pt x="151" y="483"/>
                  </a:lnTo>
                  <a:lnTo>
                    <a:pt x="151" y="485"/>
                  </a:lnTo>
                  <a:lnTo>
                    <a:pt x="151" y="485"/>
                  </a:lnTo>
                  <a:lnTo>
                    <a:pt x="151" y="485"/>
                  </a:lnTo>
                  <a:lnTo>
                    <a:pt x="151" y="485"/>
                  </a:lnTo>
                  <a:lnTo>
                    <a:pt x="151" y="485"/>
                  </a:lnTo>
                  <a:lnTo>
                    <a:pt x="151" y="487"/>
                  </a:lnTo>
                  <a:lnTo>
                    <a:pt x="151" y="487"/>
                  </a:lnTo>
                  <a:lnTo>
                    <a:pt x="151" y="485"/>
                  </a:lnTo>
                  <a:lnTo>
                    <a:pt x="151" y="485"/>
                  </a:lnTo>
                  <a:lnTo>
                    <a:pt x="154" y="485"/>
                  </a:lnTo>
                  <a:lnTo>
                    <a:pt x="154" y="485"/>
                  </a:lnTo>
                  <a:lnTo>
                    <a:pt x="154" y="485"/>
                  </a:lnTo>
                  <a:lnTo>
                    <a:pt x="154" y="485"/>
                  </a:lnTo>
                  <a:lnTo>
                    <a:pt x="154" y="487"/>
                  </a:lnTo>
                  <a:lnTo>
                    <a:pt x="154" y="487"/>
                  </a:lnTo>
                  <a:lnTo>
                    <a:pt x="156" y="487"/>
                  </a:lnTo>
                  <a:lnTo>
                    <a:pt x="156" y="487"/>
                  </a:lnTo>
                  <a:lnTo>
                    <a:pt x="156" y="490"/>
                  </a:lnTo>
                  <a:lnTo>
                    <a:pt x="156" y="490"/>
                  </a:lnTo>
                  <a:lnTo>
                    <a:pt x="156" y="490"/>
                  </a:lnTo>
                  <a:lnTo>
                    <a:pt x="156" y="492"/>
                  </a:lnTo>
                  <a:lnTo>
                    <a:pt x="158" y="494"/>
                  </a:lnTo>
                  <a:lnTo>
                    <a:pt x="158" y="494"/>
                  </a:lnTo>
                  <a:lnTo>
                    <a:pt x="161" y="494"/>
                  </a:lnTo>
                  <a:lnTo>
                    <a:pt x="161" y="494"/>
                  </a:lnTo>
                  <a:lnTo>
                    <a:pt x="163" y="494"/>
                  </a:lnTo>
                  <a:lnTo>
                    <a:pt x="163" y="497"/>
                  </a:lnTo>
                  <a:lnTo>
                    <a:pt x="163" y="497"/>
                  </a:lnTo>
                  <a:lnTo>
                    <a:pt x="165" y="497"/>
                  </a:lnTo>
                  <a:lnTo>
                    <a:pt x="165" y="497"/>
                  </a:lnTo>
                  <a:lnTo>
                    <a:pt x="165" y="497"/>
                  </a:lnTo>
                  <a:lnTo>
                    <a:pt x="165" y="497"/>
                  </a:lnTo>
                  <a:lnTo>
                    <a:pt x="165" y="497"/>
                  </a:lnTo>
                  <a:lnTo>
                    <a:pt x="165" y="497"/>
                  </a:lnTo>
                  <a:lnTo>
                    <a:pt x="165" y="494"/>
                  </a:lnTo>
                  <a:lnTo>
                    <a:pt x="165" y="494"/>
                  </a:lnTo>
                  <a:lnTo>
                    <a:pt x="165" y="494"/>
                  </a:lnTo>
                  <a:lnTo>
                    <a:pt x="165" y="494"/>
                  </a:lnTo>
                  <a:lnTo>
                    <a:pt x="168" y="494"/>
                  </a:lnTo>
                  <a:lnTo>
                    <a:pt x="168" y="494"/>
                  </a:lnTo>
                  <a:lnTo>
                    <a:pt x="168" y="494"/>
                  </a:lnTo>
                  <a:lnTo>
                    <a:pt x="168" y="494"/>
                  </a:lnTo>
                  <a:lnTo>
                    <a:pt x="170" y="494"/>
                  </a:lnTo>
                  <a:lnTo>
                    <a:pt x="170" y="494"/>
                  </a:lnTo>
                  <a:lnTo>
                    <a:pt x="170" y="497"/>
                  </a:lnTo>
                  <a:lnTo>
                    <a:pt x="170" y="497"/>
                  </a:lnTo>
                  <a:lnTo>
                    <a:pt x="172" y="497"/>
                  </a:lnTo>
                  <a:lnTo>
                    <a:pt x="172" y="494"/>
                  </a:lnTo>
                  <a:lnTo>
                    <a:pt x="172" y="494"/>
                  </a:lnTo>
                  <a:lnTo>
                    <a:pt x="175" y="494"/>
                  </a:lnTo>
                  <a:lnTo>
                    <a:pt x="175" y="494"/>
                  </a:lnTo>
                  <a:lnTo>
                    <a:pt x="175" y="497"/>
                  </a:lnTo>
                  <a:lnTo>
                    <a:pt x="175" y="497"/>
                  </a:lnTo>
                  <a:lnTo>
                    <a:pt x="175" y="494"/>
                  </a:lnTo>
                  <a:lnTo>
                    <a:pt x="177" y="494"/>
                  </a:lnTo>
                  <a:lnTo>
                    <a:pt x="177" y="494"/>
                  </a:lnTo>
                  <a:lnTo>
                    <a:pt x="177" y="494"/>
                  </a:lnTo>
                  <a:lnTo>
                    <a:pt x="177" y="494"/>
                  </a:lnTo>
                  <a:lnTo>
                    <a:pt x="177" y="494"/>
                  </a:lnTo>
                  <a:close/>
                  <a:moveTo>
                    <a:pt x="172" y="402"/>
                  </a:moveTo>
                  <a:lnTo>
                    <a:pt x="172" y="402"/>
                  </a:lnTo>
                  <a:lnTo>
                    <a:pt x="170" y="400"/>
                  </a:lnTo>
                  <a:lnTo>
                    <a:pt x="170" y="397"/>
                  </a:lnTo>
                  <a:lnTo>
                    <a:pt x="170" y="397"/>
                  </a:lnTo>
                  <a:lnTo>
                    <a:pt x="168" y="397"/>
                  </a:lnTo>
                  <a:lnTo>
                    <a:pt x="168" y="397"/>
                  </a:lnTo>
                  <a:lnTo>
                    <a:pt x="168" y="397"/>
                  </a:lnTo>
                  <a:lnTo>
                    <a:pt x="165" y="397"/>
                  </a:lnTo>
                  <a:lnTo>
                    <a:pt x="165" y="395"/>
                  </a:lnTo>
                  <a:lnTo>
                    <a:pt x="163" y="395"/>
                  </a:lnTo>
                  <a:lnTo>
                    <a:pt x="163" y="395"/>
                  </a:lnTo>
                  <a:lnTo>
                    <a:pt x="163" y="395"/>
                  </a:lnTo>
                  <a:lnTo>
                    <a:pt x="163" y="397"/>
                  </a:lnTo>
                  <a:lnTo>
                    <a:pt x="163" y="397"/>
                  </a:lnTo>
                  <a:lnTo>
                    <a:pt x="163" y="397"/>
                  </a:lnTo>
                  <a:lnTo>
                    <a:pt x="163" y="400"/>
                  </a:lnTo>
                  <a:lnTo>
                    <a:pt x="163" y="400"/>
                  </a:lnTo>
                  <a:lnTo>
                    <a:pt x="165" y="402"/>
                  </a:lnTo>
                  <a:lnTo>
                    <a:pt x="165" y="402"/>
                  </a:lnTo>
                  <a:lnTo>
                    <a:pt x="168" y="402"/>
                  </a:lnTo>
                  <a:lnTo>
                    <a:pt x="168" y="402"/>
                  </a:lnTo>
                  <a:lnTo>
                    <a:pt x="168" y="402"/>
                  </a:lnTo>
                  <a:lnTo>
                    <a:pt x="168" y="402"/>
                  </a:lnTo>
                  <a:lnTo>
                    <a:pt x="170" y="402"/>
                  </a:lnTo>
                  <a:lnTo>
                    <a:pt x="170" y="402"/>
                  </a:lnTo>
                  <a:lnTo>
                    <a:pt x="170" y="405"/>
                  </a:lnTo>
                  <a:lnTo>
                    <a:pt x="170" y="405"/>
                  </a:lnTo>
                  <a:lnTo>
                    <a:pt x="170" y="405"/>
                  </a:lnTo>
                  <a:lnTo>
                    <a:pt x="170" y="405"/>
                  </a:lnTo>
                  <a:lnTo>
                    <a:pt x="172" y="405"/>
                  </a:lnTo>
                  <a:lnTo>
                    <a:pt x="172" y="405"/>
                  </a:lnTo>
                  <a:lnTo>
                    <a:pt x="172" y="407"/>
                  </a:lnTo>
                  <a:lnTo>
                    <a:pt x="172" y="407"/>
                  </a:lnTo>
                  <a:lnTo>
                    <a:pt x="172" y="405"/>
                  </a:lnTo>
                  <a:lnTo>
                    <a:pt x="172" y="405"/>
                  </a:lnTo>
                  <a:lnTo>
                    <a:pt x="172" y="405"/>
                  </a:lnTo>
                  <a:lnTo>
                    <a:pt x="172" y="405"/>
                  </a:lnTo>
                  <a:lnTo>
                    <a:pt x="172" y="405"/>
                  </a:lnTo>
                  <a:lnTo>
                    <a:pt x="172" y="402"/>
                  </a:lnTo>
                  <a:lnTo>
                    <a:pt x="172" y="402"/>
                  </a:lnTo>
                  <a:lnTo>
                    <a:pt x="172" y="402"/>
                  </a:lnTo>
                  <a:close/>
                  <a:moveTo>
                    <a:pt x="189" y="793"/>
                  </a:moveTo>
                  <a:lnTo>
                    <a:pt x="189" y="793"/>
                  </a:lnTo>
                  <a:lnTo>
                    <a:pt x="189" y="793"/>
                  </a:lnTo>
                  <a:lnTo>
                    <a:pt x="189" y="793"/>
                  </a:lnTo>
                  <a:lnTo>
                    <a:pt x="189" y="793"/>
                  </a:lnTo>
                  <a:lnTo>
                    <a:pt x="189" y="793"/>
                  </a:lnTo>
                  <a:lnTo>
                    <a:pt x="187" y="793"/>
                  </a:lnTo>
                  <a:lnTo>
                    <a:pt x="187" y="795"/>
                  </a:lnTo>
                  <a:lnTo>
                    <a:pt x="187" y="795"/>
                  </a:lnTo>
                  <a:lnTo>
                    <a:pt x="187" y="795"/>
                  </a:lnTo>
                  <a:lnTo>
                    <a:pt x="187" y="797"/>
                  </a:lnTo>
                  <a:lnTo>
                    <a:pt x="187" y="797"/>
                  </a:lnTo>
                  <a:lnTo>
                    <a:pt x="184" y="797"/>
                  </a:lnTo>
                  <a:lnTo>
                    <a:pt x="184" y="797"/>
                  </a:lnTo>
                  <a:lnTo>
                    <a:pt x="184" y="797"/>
                  </a:lnTo>
                  <a:lnTo>
                    <a:pt x="184" y="797"/>
                  </a:lnTo>
                  <a:lnTo>
                    <a:pt x="184" y="797"/>
                  </a:lnTo>
                  <a:lnTo>
                    <a:pt x="184" y="800"/>
                  </a:lnTo>
                  <a:lnTo>
                    <a:pt x="187" y="800"/>
                  </a:lnTo>
                  <a:lnTo>
                    <a:pt x="187" y="800"/>
                  </a:lnTo>
                  <a:lnTo>
                    <a:pt x="189" y="800"/>
                  </a:lnTo>
                  <a:lnTo>
                    <a:pt x="189" y="797"/>
                  </a:lnTo>
                  <a:lnTo>
                    <a:pt x="189" y="797"/>
                  </a:lnTo>
                  <a:lnTo>
                    <a:pt x="189" y="795"/>
                  </a:lnTo>
                  <a:lnTo>
                    <a:pt x="189" y="793"/>
                  </a:lnTo>
                  <a:lnTo>
                    <a:pt x="189" y="793"/>
                  </a:lnTo>
                  <a:lnTo>
                    <a:pt x="189" y="793"/>
                  </a:lnTo>
                  <a:close/>
                  <a:moveTo>
                    <a:pt x="170" y="849"/>
                  </a:moveTo>
                  <a:lnTo>
                    <a:pt x="170" y="849"/>
                  </a:lnTo>
                  <a:lnTo>
                    <a:pt x="170" y="849"/>
                  </a:lnTo>
                  <a:lnTo>
                    <a:pt x="170" y="849"/>
                  </a:lnTo>
                  <a:lnTo>
                    <a:pt x="170" y="849"/>
                  </a:lnTo>
                  <a:lnTo>
                    <a:pt x="170" y="847"/>
                  </a:lnTo>
                  <a:lnTo>
                    <a:pt x="170" y="847"/>
                  </a:lnTo>
                  <a:lnTo>
                    <a:pt x="170" y="845"/>
                  </a:lnTo>
                  <a:lnTo>
                    <a:pt x="168" y="845"/>
                  </a:lnTo>
                  <a:lnTo>
                    <a:pt x="168" y="845"/>
                  </a:lnTo>
                  <a:lnTo>
                    <a:pt x="168" y="847"/>
                  </a:lnTo>
                  <a:lnTo>
                    <a:pt x="165" y="847"/>
                  </a:lnTo>
                  <a:lnTo>
                    <a:pt x="165" y="847"/>
                  </a:lnTo>
                  <a:lnTo>
                    <a:pt x="165" y="847"/>
                  </a:lnTo>
                  <a:lnTo>
                    <a:pt x="163" y="849"/>
                  </a:lnTo>
                  <a:lnTo>
                    <a:pt x="163" y="849"/>
                  </a:lnTo>
                  <a:lnTo>
                    <a:pt x="163" y="849"/>
                  </a:lnTo>
                  <a:lnTo>
                    <a:pt x="163" y="849"/>
                  </a:lnTo>
                  <a:lnTo>
                    <a:pt x="163" y="849"/>
                  </a:lnTo>
                  <a:lnTo>
                    <a:pt x="163" y="849"/>
                  </a:lnTo>
                  <a:lnTo>
                    <a:pt x="161" y="849"/>
                  </a:lnTo>
                  <a:lnTo>
                    <a:pt x="161" y="849"/>
                  </a:lnTo>
                  <a:lnTo>
                    <a:pt x="161" y="852"/>
                  </a:lnTo>
                  <a:lnTo>
                    <a:pt x="161" y="852"/>
                  </a:lnTo>
                  <a:lnTo>
                    <a:pt x="161" y="852"/>
                  </a:lnTo>
                  <a:lnTo>
                    <a:pt x="158" y="852"/>
                  </a:lnTo>
                  <a:lnTo>
                    <a:pt x="156" y="852"/>
                  </a:lnTo>
                  <a:lnTo>
                    <a:pt x="156" y="852"/>
                  </a:lnTo>
                  <a:lnTo>
                    <a:pt x="156" y="854"/>
                  </a:lnTo>
                  <a:lnTo>
                    <a:pt x="154" y="854"/>
                  </a:lnTo>
                  <a:lnTo>
                    <a:pt x="154" y="854"/>
                  </a:lnTo>
                  <a:lnTo>
                    <a:pt x="154" y="854"/>
                  </a:lnTo>
                  <a:lnTo>
                    <a:pt x="151" y="857"/>
                  </a:lnTo>
                  <a:lnTo>
                    <a:pt x="149" y="857"/>
                  </a:lnTo>
                  <a:lnTo>
                    <a:pt x="149" y="857"/>
                  </a:lnTo>
                  <a:lnTo>
                    <a:pt x="149" y="857"/>
                  </a:lnTo>
                  <a:lnTo>
                    <a:pt x="149" y="859"/>
                  </a:lnTo>
                  <a:lnTo>
                    <a:pt x="149" y="859"/>
                  </a:lnTo>
                  <a:lnTo>
                    <a:pt x="149" y="861"/>
                  </a:lnTo>
                  <a:lnTo>
                    <a:pt x="149" y="861"/>
                  </a:lnTo>
                  <a:lnTo>
                    <a:pt x="151" y="861"/>
                  </a:lnTo>
                  <a:lnTo>
                    <a:pt x="151" y="861"/>
                  </a:lnTo>
                  <a:lnTo>
                    <a:pt x="151" y="861"/>
                  </a:lnTo>
                  <a:lnTo>
                    <a:pt x="154" y="861"/>
                  </a:lnTo>
                  <a:lnTo>
                    <a:pt x="154" y="861"/>
                  </a:lnTo>
                  <a:lnTo>
                    <a:pt x="154" y="859"/>
                  </a:lnTo>
                  <a:lnTo>
                    <a:pt x="154" y="859"/>
                  </a:lnTo>
                  <a:lnTo>
                    <a:pt x="156" y="859"/>
                  </a:lnTo>
                  <a:lnTo>
                    <a:pt x="156" y="859"/>
                  </a:lnTo>
                  <a:lnTo>
                    <a:pt x="156" y="859"/>
                  </a:lnTo>
                  <a:lnTo>
                    <a:pt x="156" y="859"/>
                  </a:lnTo>
                  <a:lnTo>
                    <a:pt x="158" y="857"/>
                  </a:lnTo>
                  <a:lnTo>
                    <a:pt x="158" y="857"/>
                  </a:lnTo>
                  <a:lnTo>
                    <a:pt x="158" y="857"/>
                  </a:lnTo>
                  <a:lnTo>
                    <a:pt x="158" y="857"/>
                  </a:lnTo>
                  <a:lnTo>
                    <a:pt x="158" y="857"/>
                  </a:lnTo>
                  <a:lnTo>
                    <a:pt x="158" y="857"/>
                  </a:lnTo>
                  <a:lnTo>
                    <a:pt x="158" y="857"/>
                  </a:lnTo>
                  <a:lnTo>
                    <a:pt x="161" y="857"/>
                  </a:lnTo>
                  <a:lnTo>
                    <a:pt x="161" y="854"/>
                  </a:lnTo>
                  <a:lnTo>
                    <a:pt x="161" y="857"/>
                  </a:lnTo>
                  <a:lnTo>
                    <a:pt x="163" y="857"/>
                  </a:lnTo>
                  <a:lnTo>
                    <a:pt x="163" y="857"/>
                  </a:lnTo>
                  <a:lnTo>
                    <a:pt x="163" y="857"/>
                  </a:lnTo>
                  <a:lnTo>
                    <a:pt x="163" y="854"/>
                  </a:lnTo>
                  <a:lnTo>
                    <a:pt x="165" y="854"/>
                  </a:lnTo>
                  <a:lnTo>
                    <a:pt x="165" y="852"/>
                  </a:lnTo>
                  <a:lnTo>
                    <a:pt x="165" y="852"/>
                  </a:lnTo>
                  <a:lnTo>
                    <a:pt x="165" y="854"/>
                  </a:lnTo>
                  <a:lnTo>
                    <a:pt x="165" y="854"/>
                  </a:lnTo>
                  <a:lnTo>
                    <a:pt x="165" y="854"/>
                  </a:lnTo>
                  <a:lnTo>
                    <a:pt x="168" y="854"/>
                  </a:lnTo>
                  <a:lnTo>
                    <a:pt x="168" y="854"/>
                  </a:lnTo>
                  <a:lnTo>
                    <a:pt x="168" y="854"/>
                  </a:lnTo>
                  <a:lnTo>
                    <a:pt x="168" y="854"/>
                  </a:lnTo>
                  <a:lnTo>
                    <a:pt x="168" y="854"/>
                  </a:lnTo>
                  <a:lnTo>
                    <a:pt x="168" y="854"/>
                  </a:lnTo>
                  <a:lnTo>
                    <a:pt x="168" y="854"/>
                  </a:lnTo>
                  <a:lnTo>
                    <a:pt x="168" y="854"/>
                  </a:lnTo>
                  <a:lnTo>
                    <a:pt x="168" y="857"/>
                  </a:lnTo>
                  <a:lnTo>
                    <a:pt x="168" y="857"/>
                  </a:lnTo>
                  <a:lnTo>
                    <a:pt x="168" y="857"/>
                  </a:lnTo>
                  <a:lnTo>
                    <a:pt x="170" y="857"/>
                  </a:lnTo>
                  <a:lnTo>
                    <a:pt x="170" y="859"/>
                  </a:lnTo>
                  <a:lnTo>
                    <a:pt x="170" y="857"/>
                  </a:lnTo>
                  <a:lnTo>
                    <a:pt x="170" y="857"/>
                  </a:lnTo>
                  <a:lnTo>
                    <a:pt x="170" y="854"/>
                  </a:lnTo>
                  <a:lnTo>
                    <a:pt x="172" y="852"/>
                  </a:lnTo>
                  <a:lnTo>
                    <a:pt x="172" y="849"/>
                  </a:lnTo>
                  <a:lnTo>
                    <a:pt x="170" y="849"/>
                  </a:lnTo>
                  <a:close/>
                  <a:moveTo>
                    <a:pt x="156" y="660"/>
                  </a:moveTo>
                  <a:lnTo>
                    <a:pt x="156" y="660"/>
                  </a:lnTo>
                  <a:lnTo>
                    <a:pt x="156" y="660"/>
                  </a:lnTo>
                  <a:lnTo>
                    <a:pt x="156" y="660"/>
                  </a:lnTo>
                  <a:lnTo>
                    <a:pt x="156" y="660"/>
                  </a:lnTo>
                  <a:lnTo>
                    <a:pt x="156" y="660"/>
                  </a:lnTo>
                  <a:lnTo>
                    <a:pt x="156" y="660"/>
                  </a:lnTo>
                  <a:lnTo>
                    <a:pt x="156" y="660"/>
                  </a:lnTo>
                  <a:lnTo>
                    <a:pt x="156" y="660"/>
                  </a:lnTo>
                  <a:close/>
                  <a:moveTo>
                    <a:pt x="156" y="660"/>
                  </a:moveTo>
                  <a:lnTo>
                    <a:pt x="156" y="660"/>
                  </a:lnTo>
                  <a:lnTo>
                    <a:pt x="156" y="660"/>
                  </a:lnTo>
                  <a:lnTo>
                    <a:pt x="156" y="660"/>
                  </a:lnTo>
                  <a:close/>
                  <a:moveTo>
                    <a:pt x="156" y="660"/>
                  </a:moveTo>
                  <a:lnTo>
                    <a:pt x="156" y="660"/>
                  </a:lnTo>
                  <a:lnTo>
                    <a:pt x="156" y="660"/>
                  </a:lnTo>
                  <a:lnTo>
                    <a:pt x="156" y="660"/>
                  </a:lnTo>
                  <a:lnTo>
                    <a:pt x="156" y="660"/>
                  </a:lnTo>
                  <a:close/>
                  <a:moveTo>
                    <a:pt x="149" y="873"/>
                  </a:moveTo>
                  <a:lnTo>
                    <a:pt x="149" y="873"/>
                  </a:lnTo>
                  <a:lnTo>
                    <a:pt x="149" y="873"/>
                  </a:lnTo>
                  <a:lnTo>
                    <a:pt x="149" y="875"/>
                  </a:lnTo>
                  <a:lnTo>
                    <a:pt x="151" y="875"/>
                  </a:lnTo>
                  <a:lnTo>
                    <a:pt x="151" y="873"/>
                  </a:lnTo>
                  <a:lnTo>
                    <a:pt x="151" y="873"/>
                  </a:lnTo>
                  <a:lnTo>
                    <a:pt x="149" y="873"/>
                  </a:lnTo>
                  <a:close/>
                  <a:moveTo>
                    <a:pt x="149" y="871"/>
                  </a:moveTo>
                  <a:lnTo>
                    <a:pt x="151" y="871"/>
                  </a:lnTo>
                  <a:lnTo>
                    <a:pt x="151" y="871"/>
                  </a:lnTo>
                  <a:lnTo>
                    <a:pt x="151" y="871"/>
                  </a:lnTo>
                  <a:lnTo>
                    <a:pt x="151" y="868"/>
                  </a:lnTo>
                  <a:lnTo>
                    <a:pt x="149" y="868"/>
                  </a:lnTo>
                  <a:lnTo>
                    <a:pt x="149" y="868"/>
                  </a:lnTo>
                  <a:lnTo>
                    <a:pt x="149" y="868"/>
                  </a:lnTo>
                  <a:lnTo>
                    <a:pt x="149" y="868"/>
                  </a:lnTo>
                  <a:lnTo>
                    <a:pt x="146" y="868"/>
                  </a:lnTo>
                  <a:lnTo>
                    <a:pt x="149" y="871"/>
                  </a:lnTo>
                  <a:lnTo>
                    <a:pt x="149" y="871"/>
                  </a:lnTo>
                  <a:lnTo>
                    <a:pt x="149" y="871"/>
                  </a:lnTo>
                  <a:close/>
                  <a:moveTo>
                    <a:pt x="149" y="861"/>
                  </a:moveTo>
                  <a:lnTo>
                    <a:pt x="149" y="861"/>
                  </a:lnTo>
                  <a:lnTo>
                    <a:pt x="149" y="861"/>
                  </a:lnTo>
                  <a:lnTo>
                    <a:pt x="149" y="861"/>
                  </a:lnTo>
                  <a:lnTo>
                    <a:pt x="149" y="859"/>
                  </a:lnTo>
                  <a:lnTo>
                    <a:pt x="149" y="859"/>
                  </a:lnTo>
                  <a:lnTo>
                    <a:pt x="149" y="859"/>
                  </a:lnTo>
                  <a:lnTo>
                    <a:pt x="149" y="857"/>
                  </a:lnTo>
                  <a:lnTo>
                    <a:pt x="149" y="857"/>
                  </a:lnTo>
                  <a:lnTo>
                    <a:pt x="146" y="859"/>
                  </a:lnTo>
                  <a:lnTo>
                    <a:pt x="146" y="859"/>
                  </a:lnTo>
                  <a:lnTo>
                    <a:pt x="146" y="861"/>
                  </a:lnTo>
                  <a:lnTo>
                    <a:pt x="144" y="861"/>
                  </a:lnTo>
                  <a:lnTo>
                    <a:pt x="146" y="861"/>
                  </a:lnTo>
                  <a:lnTo>
                    <a:pt x="146" y="861"/>
                  </a:lnTo>
                  <a:lnTo>
                    <a:pt x="146" y="861"/>
                  </a:lnTo>
                  <a:lnTo>
                    <a:pt x="146" y="861"/>
                  </a:lnTo>
                  <a:lnTo>
                    <a:pt x="146" y="861"/>
                  </a:lnTo>
                  <a:lnTo>
                    <a:pt x="149" y="861"/>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18" name="Google Shape;818;p50"/>
            <p:cNvSpPr/>
            <p:nvPr/>
          </p:nvSpPr>
          <p:spPr>
            <a:xfrm>
              <a:off x="6279777" y="2419893"/>
              <a:ext cx="1050568" cy="1003546"/>
            </a:xfrm>
            <a:custGeom>
              <a:pathLst>
                <a:path extrusionOk="0" h="811" w="849">
                  <a:moveTo>
                    <a:pt x="348" y="793"/>
                  </a:moveTo>
                  <a:lnTo>
                    <a:pt x="348" y="790"/>
                  </a:lnTo>
                  <a:lnTo>
                    <a:pt x="348" y="790"/>
                  </a:lnTo>
                  <a:lnTo>
                    <a:pt x="348" y="790"/>
                  </a:lnTo>
                  <a:lnTo>
                    <a:pt x="348" y="790"/>
                  </a:lnTo>
                  <a:lnTo>
                    <a:pt x="348" y="790"/>
                  </a:lnTo>
                  <a:lnTo>
                    <a:pt x="346" y="790"/>
                  </a:lnTo>
                  <a:lnTo>
                    <a:pt x="343" y="790"/>
                  </a:lnTo>
                  <a:lnTo>
                    <a:pt x="343" y="790"/>
                  </a:lnTo>
                  <a:lnTo>
                    <a:pt x="343" y="790"/>
                  </a:lnTo>
                  <a:lnTo>
                    <a:pt x="343" y="790"/>
                  </a:lnTo>
                  <a:lnTo>
                    <a:pt x="343" y="793"/>
                  </a:lnTo>
                  <a:lnTo>
                    <a:pt x="346" y="793"/>
                  </a:lnTo>
                  <a:lnTo>
                    <a:pt x="346" y="793"/>
                  </a:lnTo>
                  <a:lnTo>
                    <a:pt x="348" y="793"/>
                  </a:lnTo>
                  <a:lnTo>
                    <a:pt x="348" y="793"/>
                  </a:lnTo>
                  <a:close/>
                  <a:moveTo>
                    <a:pt x="849" y="125"/>
                  </a:moveTo>
                  <a:lnTo>
                    <a:pt x="842" y="109"/>
                  </a:lnTo>
                  <a:lnTo>
                    <a:pt x="835" y="92"/>
                  </a:lnTo>
                  <a:lnTo>
                    <a:pt x="833" y="92"/>
                  </a:lnTo>
                  <a:lnTo>
                    <a:pt x="833" y="92"/>
                  </a:lnTo>
                  <a:lnTo>
                    <a:pt x="833" y="90"/>
                  </a:lnTo>
                  <a:lnTo>
                    <a:pt x="830" y="90"/>
                  </a:lnTo>
                  <a:lnTo>
                    <a:pt x="830" y="87"/>
                  </a:lnTo>
                  <a:lnTo>
                    <a:pt x="826" y="85"/>
                  </a:lnTo>
                  <a:lnTo>
                    <a:pt x="823" y="85"/>
                  </a:lnTo>
                  <a:lnTo>
                    <a:pt x="823" y="83"/>
                  </a:lnTo>
                  <a:lnTo>
                    <a:pt x="823" y="78"/>
                  </a:lnTo>
                  <a:lnTo>
                    <a:pt x="823" y="76"/>
                  </a:lnTo>
                  <a:lnTo>
                    <a:pt x="821" y="76"/>
                  </a:lnTo>
                  <a:lnTo>
                    <a:pt x="821" y="78"/>
                  </a:lnTo>
                  <a:lnTo>
                    <a:pt x="819" y="78"/>
                  </a:lnTo>
                  <a:lnTo>
                    <a:pt x="819" y="78"/>
                  </a:lnTo>
                  <a:lnTo>
                    <a:pt x="816" y="78"/>
                  </a:lnTo>
                  <a:lnTo>
                    <a:pt x="816" y="78"/>
                  </a:lnTo>
                  <a:lnTo>
                    <a:pt x="816" y="78"/>
                  </a:lnTo>
                  <a:lnTo>
                    <a:pt x="816" y="80"/>
                  </a:lnTo>
                  <a:lnTo>
                    <a:pt x="816" y="80"/>
                  </a:lnTo>
                  <a:lnTo>
                    <a:pt x="814" y="80"/>
                  </a:lnTo>
                  <a:lnTo>
                    <a:pt x="814" y="80"/>
                  </a:lnTo>
                  <a:lnTo>
                    <a:pt x="811" y="80"/>
                  </a:lnTo>
                  <a:lnTo>
                    <a:pt x="809" y="80"/>
                  </a:lnTo>
                  <a:lnTo>
                    <a:pt x="809" y="80"/>
                  </a:lnTo>
                  <a:lnTo>
                    <a:pt x="809" y="80"/>
                  </a:lnTo>
                  <a:lnTo>
                    <a:pt x="807" y="80"/>
                  </a:lnTo>
                  <a:lnTo>
                    <a:pt x="807" y="80"/>
                  </a:lnTo>
                  <a:lnTo>
                    <a:pt x="804" y="83"/>
                  </a:lnTo>
                  <a:lnTo>
                    <a:pt x="802" y="83"/>
                  </a:lnTo>
                  <a:lnTo>
                    <a:pt x="802" y="80"/>
                  </a:lnTo>
                  <a:lnTo>
                    <a:pt x="800" y="78"/>
                  </a:lnTo>
                  <a:lnTo>
                    <a:pt x="800" y="76"/>
                  </a:lnTo>
                  <a:lnTo>
                    <a:pt x="800" y="73"/>
                  </a:lnTo>
                  <a:lnTo>
                    <a:pt x="800" y="71"/>
                  </a:lnTo>
                  <a:lnTo>
                    <a:pt x="797" y="71"/>
                  </a:lnTo>
                  <a:lnTo>
                    <a:pt x="793" y="68"/>
                  </a:lnTo>
                  <a:lnTo>
                    <a:pt x="793" y="68"/>
                  </a:lnTo>
                  <a:lnTo>
                    <a:pt x="790" y="66"/>
                  </a:lnTo>
                  <a:lnTo>
                    <a:pt x="788" y="66"/>
                  </a:lnTo>
                  <a:lnTo>
                    <a:pt x="788" y="64"/>
                  </a:lnTo>
                  <a:lnTo>
                    <a:pt x="788" y="61"/>
                  </a:lnTo>
                  <a:lnTo>
                    <a:pt x="790" y="61"/>
                  </a:lnTo>
                  <a:lnTo>
                    <a:pt x="793" y="59"/>
                  </a:lnTo>
                  <a:lnTo>
                    <a:pt x="793" y="59"/>
                  </a:lnTo>
                  <a:lnTo>
                    <a:pt x="793" y="59"/>
                  </a:lnTo>
                  <a:lnTo>
                    <a:pt x="793" y="59"/>
                  </a:lnTo>
                  <a:lnTo>
                    <a:pt x="793" y="57"/>
                  </a:lnTo>
                  <a:lnTo>
                    <a:pt x="793" y="57"/>
                  </a:lnTo>
                  <a:lnTo>
                    <a:pt x="793" y="54"/>
                  </a:lnTo>
                  <a:lnTo>
                    <a:pt x="795" y="54"/>
                  </a:lnTo>
                  <a:lnTo>
                    <a:pt x="795" y="54"/>
                  </a:lnTo>
                  <a:lnTo>
                    <a:pt x="795" y="54"/>
                  </a:lnTo>
                  <a:lnTo>
                    <a:pt x="795" y="52"/>
                  </a:lnTo>
                  <a:lnTo>
                    <a:pt x="793" y="49"/>
                  </a:lnTo>
                  <a:lnTo>
                    <a:pt x="793" y="49"/>
                  </a:lnTo>
                  <a:lnTo>
                    <a:pt x="793" y="47"/>
                  </a:lnTo>
                  <a:lnTo>
                    <a:pt x="793" y="42"/>
                  </a:lnTo>
                  <a:lnTo>
                    <a:pt x="793" y="40"/>
                  </a:lnTo>
                  <a:lnTo>
                    <a:pt x="793" y="40"/>
                  </a:lnTo>
                  <a:lnTo>
                    <a:pt x="793" y="40"/>
                  </a:lnTo>
                  <a:lnTo>
                    <a:pt x="788" y="28"/>
                  </a:lnTo>
                  <a:lnTo>
                    <a:pt x="785" y="28"/>
                  </a:lnTo>
                  <a:lnTo>
                    <a:pt x="783" y="26"/>
                  </a:lnTo>
                  <a:lnTo>
                    <a:pt x="781" y="23"/>
                  </a:lnTo>
                  <a:lnTo>
                    <a:pt x="776" y="21"/>
                  </a:lnTo>
                  <a:lnTo>
                    <a:pt x="771" y="19"/>
                  </a:lnTo>
                  <a:lnTo>
                    <a:pt x="769" y="21"/>
                  </a:lnTo>
                  <a:lnTo>
                    <a:pt x="769" y="21"/>
                  </a:lnTo>
                  <a:lnTo>
                    <a:pt x="767" y="21"/>
                  </a:lnTo>
                  <a:lnTo>
                    <a:pt x="767" y="23"/>
                  </a:lnTo>
                  <a:lnTo>
                    <a:pt x="764" y="23"/>
                  </a:lnTo>
                  <a:lnTo>
                    <a:pt x="764" y="21"/>
                  </a:lnTo>
                  <a:lnTo>
                    <a:pt x="762" y="19"/>
                  </a:lnTo>
                  <a:lnTo>
                    <a:pt x="762" y="16"/>
                  </a:lnTo>
                  <a:lnTo>
                    <a:pt x="762" y="14"/>
                  </a:lnTo>
                  <a:lnTo>
                    <a:pt x="762" y="12"/>
                  </a:lnTo>
                  <a:lnTo>
                    <a:pt x="759" y="9"/>
                  </a:lnTo>
                  <a:lnTo>
                    <a:pt x="757" y="9"/>
                  </a:lnTo>
                  <a:lnTo>
                    <a:pt x="752" y="7"/>
                  </a:lnTo>
                  <a:lnTo>
                    <a:pt x="750" y="7"/>
                  </a:lnTo>
                  <a:lnTo>
                    <a:pt x="748" y="5"/>
                  </a:lnTo>
                  <a:lnTo>
                    <a:pt x="748" y="5"/>
                  </a:lnTo>
                  <a:lnTo>
                    <a:pt x="748" y="5"/>
                  </a:lnTo>
                  <a:lnTo>
                    <a:pt x="743" y="5"/>
                  </a:lnTo>
                  <a:lnTo>
                    <a:pt x="741" y="5"/>
                  </a:lnTo>
                  <a:lnTo>
                    <a:pt x="738" y="7"/>
                  </a:lnTo>
                  <a:lnTo>
                    <a:pt x="738" y="7"/>
                  </a:lnTo>
                  <a:lnTo>
                    <a:pt x="736" y="7"/>
                  </a:lnTo>
                  <a:lnTo>
                    <a:pt x="736" y="7"/>
                  </a:lnTo>
                  <a:lnTo>
                    <a:pt x="736" y="9"/>
                  </a:lnTo>
                  <a:lnTo>
                    <a:pt x="736" y="9"/>
                  </a:lnTo>
                  <a:lnTo>
                    <a:pt x="736" y="9"/>
                  </a:lnTo>
                  <a:lnTo>
                    <a:pt x="736" y="9"/>
                  </a:lnTo>
                  <a:lnTo>
                    <a:pt x="733" y="7"/>
                  </a:lnTo>
                  <a:lnTo>
                    <a:pt x="733" y="7"/>
                  </a:lnTo>
                  <a:lnTo>
                    <a:pt x="733" y="5"/>
                  </a:lnTo>
                  <a:lnTo>
                    <a:pt x="733" y="5"/>
                  </a:lnTo>
                  <a:lnTo>
                    <a:pt x="731" y="2"/>
                  </a:lnTo>
                  <a:lnTo>
                    <a:pt x="726" y="2"/>
                  </a:lnTo>
                  <a:lnTo>
                    <a:pt x="726" y="2"/>
                  </a:lnTo>
                  <a:lnTo>
                    <a:pt x="724" y="0"/>
                  </a:lnTo>
                  <a:lnTo>
                    <a:pt x="724" y="0"/>
                  </a:lnTo>
                  <a:lnTo>
                    <a:pt x="722" y="2"/>
                  </a:lnTo>
                  <a:lnTo>
                    <a:pt x="719" y="2"/>
                  </a:lnTo>
                  <a:lnTo>
                    <a:pt x="717" y="2"/>
                  </a:lnTo>
                  <a:lnTo>
                    <a:pt x="717" y="2"/>
                  </a:lnTo>
                  <a:lnTo>
                    <a:pt x="717" y="5"/>
                  </a:lnTo>
                  <a:lnTo>
                    <a:pt x="717" y="5"/>
                  </a:lnTo>
                  <a:lnTo>
                    <a:pt x="717" y="5"/>
                  </a:lnTo>
                  <a:lnTo>
                    <a:pt x="717" y="7"/>
                  </a:lnTo>
                  <a:lnTo>
                    <a:pt x="717" y="7"/>
                  </a:lnTo>
                  <a:lnTo>
                    <a:pt x="715" y="7"/>
                  </a:lnTo>
                  <a:lnTo>
                    <a:pt x="715" y="5"/>
                  </a:lnTo>
                  <a:lnTo>
                    <a:pt x="715" y="5"/>
                  </a:lnTo>
                  <a:lnTo>
                    <a:pt x="715" y="5"/>
                  </a:lnTo>
                  <a:lnTo>
                    <a:pt x="712" y="5"/>
                  </a:lnTo>
                  <a:lnTo>
                    <a:pt x="712" y="5"/>
                  </a:lnTo>
                  <a:lnTo>
                    <a:pt x="710" y="5"/>
                  </a:lnTo>
                  <a:lnTo>
                    <a:pt x="707" y="7"/>
                  </a:lnTo>
                  <a:lnTo>
                    <a:pt x="705" y="9"/>
                  </a:lnTo>
                  <a:lnTo>
                    <a:pt x="703" y="12"/>
                  </a:lnTo>
                  <a:lnTo>
                    <a:pt x="700" y="12"/>
                  </a:lnTo>
                  <a:lnTo>
                    <a:pt x="698" y="12"/>
                  </a:lnTo>
                  <a:lnTo>
                    <a:pt x="696" y="12"/>
                  </a:lnTo>
                  <a:lnTo>
                    <a:pt x="696" y="12"/>
                  </a:lnTo>
                  <a:lnTo>
                    <a:pt x="696" y="12"/>
                  </a:lnTo>
                  <a:lnTo>
                    <a:pt x="696" y="14"/>
                  </a:lnTo>
                  <a:lnTo>
                    <a:pt x="693" y="16"/>
                  </a:lnTo>
                  <a:lnTo>
                    <a:pt x="691" y="16"/>
                  </a:lnTo>
                  <a:lnTo>
                    <a:pt x="688" y="16"/>
                  </a:lnTo>
                  <a:lnTo>
                    <a:pt x="688" y="16"/>
                  </a:lnTo>
                  <a:lnTo>
                    <a:pt x="686" y="16"/>
                  </a:lnTo>
                  <a:lnTo>
                    <a:pt x="681" y="12"/>
                  </a:lnTo>
                  <a:lnTo>
                    <a:pt x="681" y="12"/>
                  </a:lnTo>
                  <a:lnTo>
                    <a:pt x="677" y="12"/>
                  </a:lnTo>
                  <a:lnTo>
                    <a:pt x="674" y="12"/>
                  </a:lnTo>
                  <a:lnTo>
                    <a:pt x="674" y="12"/>
                  </a:lnTo>
                  <a:lnTo>
                    <a:pt x="674" y="12"/>
                  </a:lnTo>
                  <a:lnTo>
                    <a:pt x="670" y="12"/>
                  </a:lnTo>
                  <a:lnTo>
                    <a:pt x="662" y="12"/>
                  </a:lnTo>
                  <a:lnTo>
                    <a:pt x="662" y="12"/>
                  </a:lnTo>
                  <a:lnTo>
                    <a:pt x="660" y="12"/>
                  </a:lnTo>
                  <a:lnTo>
                    <a:pt x="658" y="12"/>
                  </a:lnTo>
                  <a:lnTo>
                    <a:pt x="655" y="12"/>
                  </a:lnTo>
                  <a:lnTo>
                    <a:pt x="651" y="14"/>
                  </a:lnTo>
                  <a:lnTo>
                    <a:pt x="651" y="14"/>
                  </a:lnTo>
                  <a:lnTo>
                    <a:pt x="651" y="14"/>
                  </a:lnTo>
                  <a:lnTo>
                    <a:pt x="648" y="12"/>
                  </a:lnTo>
                  <a:lnTo>
                    <a:pt x="646" y="12"/>
                  </a:lnTo>
                  <a:lnTo>
                    <a:pt x="639" y="14"/>
                  </a:lnTo>
                  <a:lnTo>
                    <a:pt x="639" y="14"/>
                  </a:lnTo>
                  <a:lnTo>
                    <a:pt x="636" y="14"/>
                  </a:lnTo>
                  <a:lnTo>
                    <a:pt x="636" y="14"/>
                  </a:lnTo>
                  <a:lnTo>
                    <a:pt x="636" y="14"/>
                  </a:lnTo>
                  <a:lnTo>
                    <a:pt x="634" y="14"/>
                  </a:lnTo>
                  <a:lnTo>
                    <a:pt x="632" y="14"/>
                  </a:lnTo>
                  <a:lnTo>
                    <a:pt x="632" y="14"/>
                  </a:lnTo>
                  <a:lnTo>
                    <a:pt x="629" y="16"/>
                  </a:lnTo>
                  <a:lnTo>
                    <a:pt x="625" y="16"/>
                  </a:lnTo>
                  <a:lnTo>
                    <a:pt x="620" y="14"/>
                  </a:lnTo>
                  <a:lnTo>
                    <a:pt x="618" y="16"/>
                  </a:lnTo>
                  <a:lnTo>
                    <a:pt x="615" y="16"/>
                  </a:lnTo>
                  <a:lnTo>
                    <a:pt x="613" y="16"/>
                  </a:lnTo>
                  <a:lnTo>
                    <a:pt x="608" y="21"/>
                  </a:lnTo>
                  <a:lnTo>
                    <a:pt x="608" y="21"/>
                  </a:lnTo>
                  <a:lnTo>
                    <a:pt x="606" y="21"/>
                  </a:lnTo>
                  <a:lnTo>
                    <a:pt x="603" y="21"/>
                  </a:lnTo>
                  <a:lnTo>
                    <a:pt x="601" y="21"/>
                  </a:lnTo>
                  <a:lnTo>
                    <a:pt x="596" y="21"/>
                  </a:lnTo>
                  <a:lnTo>
                    <a:pt x="594" y="23"/>
                  </a:lnTo>
                  <a:lnTo>
                    <a:pt x="592" y="23"/>
                  </a:lnTo>
                  <a:lnTo>
                    <a:pt x="592" y="23"/>
                  </a:lnTo>
                  <a:lnTo>
                    <a:pt x="594" y="26"/>
                  </a:lnTo>
                  <a:lnTo>
                    <a:pt x="594" y="26"/>
                  </a:lnTo>
                  <a:lnTo>
                    <a:pt x="592" y="28"/>
                  </a:lnTo>
                  <a:lnTo>
                    <a:pt x="589" y="28"/>
                  </a:lnTo>
                  <a:lnTo>
                    <a:pt x="589" y="28"/>
                  </a:lnTo>
                  <a:lnTo>
                    <a:pt x="587" y="28"/>
                  </a:lnTo>
                  <a:lnTo>
                    <a:pt x="587" y="28"/>
                  </a:lnTo>
                  <a:lnTo>
                    <a:pt x="587" y="31"/>
                  </a:lnTo>
                  <a:lnTo>
                    <a:pt x="587" y="31"/>
                  </a:lnTo>
                  <a:lnTo>
                    <a:pt x="587" y="31"/>
                  </a:lnTo>
                  <a:lnTo>
                    <a:pt x="587" y="31"/>
                  </a:lnTo>
                  <a:lnTo>
                    <a:pt x="584" y="33"/>
                  </a:lnTo>
                  <a:lnTo>
                    <a:pt x="584" y="33"/>
                  </a:lnTo>
                  <a:lnTo>
                    <a:pt x="582" y="33"/>
                  </a:lnTo>
                  <a:lnTo>
                    <a:pt x="580" y="35"/>
                  </a:lnTo>
                  <a:lnTo>
                    <a:pt x="580" y="35"/>
                  </a:lnTo>
                  <a:lnTo>
                    <a:pt x="580" y="35"/>
                  </a:lnTo>
                  <a:lnTo>
                    <a:pt x="577" y="38"/>
                  </a:lnTo>
                  <a:lnTo>
                    <a:pt x="577" y="38"/>
                  </a:lnTo>
                  <a:lnTo>
                    <a:pt x="575" y="38"/>
                  </a:lnTo>
                  <a:lnTo>
                    <a:pt x="573" y="38"/>
                  </a:lnTo>
                  <a:lnTo>
                    <a:pt x="573" y="40"/>
                  </a:lnTo>
                  <a:lnTo>
                    <a:pt x="573" y="42"/>
                  </a:lnTo>
                  <a:lnTo>
                    <a:pt x="575" y="42"/>
                  </a:lnTo>
                  <a:lnTo>
                    <a:pt x="573" y="42"/>
                  </a:lnTo>
                  <a:lnTo>
                    <a:pt x="573" y="45"/>
                  </a:lnTo>
                  <a:lnTo>
                    <a:pt x="573" y="45"/>
                  </a:lnTo>
                  <a:lnTo>
                    <a:pt x="570" y="45"/>
                  </a:lnTo>
                  <a:lnTo>
                    <a:pt x="570" y="42"/>
                  </a:lnTo>
                  <a:lnTo>
                    <a:pt x="566" y="40"/>
                  </a:lnTo>
                  <a:lnTo>
                    <a:pt x="566" y="40"/>
                  </a:lnTo>
                  <a:lnTo>
                    <a:pt x="563" y="40"/>
                  </a:lnTo>
                  <a:lnTo>
                    <a:pt x="563" y="40"/>
                  </a:lnTo>
                  <a:lnTo>
                    <a:pt x="563" y="42"/>
                  </a:lnTo>
                  <a:lnTo>
                    <a:pt x="563" y="42"/>
                  </a:lnTo>
                  <a:lnTo>
                    <a:pt x="563" y="45"/>
                  </a:lnTo>
                  <a:lnTo>
                    <a:pt x="561" y="45"/>
                  </a:lnTo>
                  <a:lnTo>
                    <a:pt x="561" y="47"/>
                  </a:lnTo>
                  <a:lnTo>
                    <a:pt x="561" y="47"/>
                  </a:lnTo>
                  <a:lnTo>
                    <a:pt x="561" y="47"/>
                  </a:lnTo>
                  <a:lnTo>
                    <a:pt x="561" y="49"/>
                  </a:lnTo>
                  <a:lnTo>
                    <a:pt x="558" y="49"/>
                  </a:lnTo>
                  <a:lnTo>
                    <a:pt x="558" y="49"/>
                  </a:lnTo>
                  <a:lnTo>
                    <a:pt x="558" y="49"/>
                  </a:lnTo>
                  <a:lnTo>
                    <a:pt x="554" y="54"/>
                  </a:lnTo>
                  <a:lnTo>
                    <a:pt x="551" y="54"/>
                  </a:lnTo>
                  <a:lnTo>
                    <a:pt x="549" y="57"/>
                  </a:lnTo>
                  <a:lnTo>
                    <a:pt x="549" y="57"/>
                  </a:lnTo>
                  <a:lnTo>
                    <a:pt x="549" y="59"/>
                  </a:lnTo>
                  <a:lnTo>
                    <a:pt x="549" y="59"/>
                  </a:lnTo>
                  <a:lnTo>
                    <a:pt x="547" y="59"/>
                  </a:lnTo>
                  <a:lnTo>
                    <a:pt x="547" y="59"/>
                  </a:lnTo>
                  <a:lnTo>
                    <a:pt x="544" y="61"/>
                  </a:lnTo>
                  <a:lnTo>
                    <a:pt x="544" y="61"/>
                  </a:lnTo>
                  <a:lnTo>
                    <a:pt x="544" y="64"/>
                  </a:lnTo>
                  <a:lnTo>
                    <a:pt x="544" y="64"/>
                  </a:lnTo>
                  <a:lnTo>
                    <a:pt x="542" y="66"/>
                  </a:lnTo>
                  <a:lnTo>
                    <a:pt x="542" y="66"/>
                  </a:lnTo>
                  <a:lnTo>
                    <a:pt x="542" y="66"/>
                  </a:lnTo>
                  <a:lnTo>
                    <a:pt x="542" y="68"/>
                  </a:lnTo>
                  <a:lnTo>
                    <a:pt x="542" y="68"/>
                  </a:lnTo>
                  <a:lnTo>
                    <a:pt x="544" y="68"/>
                  </a:lnTo>
                  <a:lnTo>
                    <a:pt x="544" y="68"/>
                  </a:lnTo>
                  <a:lnTo>
                    <a:pt x="547" y="71"/>
                  </a:lnTo>
                  <a:lnTo>
                    <a:pt x="547" y="71"/>
                  </a:lnTo>
                  <a:lnTo>
                    <a:pt x="549" y="71"/>
                  </a:lnTo>
                  <a:lnTo>
                    <a:pt x="551" y="73"/>
                  </a:lnTo>
                  <a:lnTo>
                    <a:pt x="551" y="73"/>
                  </a:lnTo>
                  <a:lnTo>
                    <a:pt x="551" y="76"/>
                  </a:lnTo>
                  <a:lnTo>
                    <a:pt x="551" y="76"/>
                  </a:lnTo>
                  <a:lnTo>
                    <a:pt x="554" y="78"/>
                  </a:lnTo>
                  <a:lnTo>
                    <a:pt x="554" y="80"/>
                  </a:lnTo>
                  <a:lnTo>
                    <a:pt x="556" y="83"/>
                  </a:lnTo>
                  <a:lnTo>
                    <a:pt x="556" y="83"/>
                  </a:lnTo>
                  <a:lnTo>
                    <a:pt x="556" y="85"/>
                  </a:lnTo>
                  <a:lnTo>
                    <a:pt x="556" y="85"/>
                  </a:lnTo>
                  <a:lnTo>
                    <a:pt x="556" y="85"/>
                  </a:lnTo>
                  <a:lnTo>
                    <a:pt x="556" y="85"/>
                  </a:lnTo>
                  <a:lnTo>
                    <a:pt x="558" y="87"/>
                  </a:lnTo>
                  <a:lnTo>
                    <a:pt x="558" y="87"/>
                  </a:lnTo>
                  <a:lnTo>
                    <a:pt x="558" y="87"/>
                  </a:lnTo>
                  <a:lnTo>
                    <a:pt x="558" y="87"/>
                  </a:lnTo>
                  <a:lnTo>
                    <a:pt x="558" y="90"/>
                  </a:lnTo>
                  <a:lnTo>
                    <a:pt x="558" y="90"/>
                  </a:lnTo>
                  <a:lnTo>
                    <a:pt x="558" y="92"/>
                  </a:lnTo>
                  <a:lnTo>
                    <a:pt x="558" y="92"/>
                  </a:lnTo>
                  <a:lnTo>
                    <a:pt x="558" y="94"/>
                  </a:lnTo>
                  <a:lnTo>
                    <a:pt x="558" y="94"/>
                  </a:lnTo>
                  <a:lnTo>
                    <a:pt x="563" y="97"/>
                  </a:lnTo>
                  <a:lnTo>
                    <a:pt x="563" y="97"/>
                  </a:lnTo>
                  <a:lnTo>
                    <a:pt x="563" y="99"/>
                  </a:lnTo>
                  <a:lnTo>
                    <a:pt x="563" y="99"/>
                  </a:lnTo>
                  <a:lnTo>
                    <a:pt x="563" y="102"/>
                  </a:lnTo>
                  <a:lnTo>
                    <a:pt x="563" y="102"/>
                  </a:lnTo>
                  <a:lnTo>
                    <a:pt x="563" y="104"/>
                  </a:lnTo>
                  <a:lnTo>
                    <a:pt x="563" y="104"/>
                  </a:lnTo>
                  <a:lnTo>
                    <a:pt x="563" y="104"/>
                  </a:lnTo>
                  <a:lnTo>
                    <a:pt x="566" y="104"/>
                  </a:lnTo>
                  <a:lnTo>
                    <a:pt x="566" y="106"/>
                  </a:lnTo>
                  <a:lnTo>
                    <a:pt x="566" y="106"/>
                  </a:lnTo>
                  <a:lnTo>
                    <a:pt x="563" y="109"/>
                  </a:lnTo>
                  <a:lnTo>
                    <a:pt x="561" y="111"/>
                  </a:lnTo>
                  <a:lnTo>
                    <a:pt x="561" y="113"/>
                  </a:lnTo>
                  <a:lnTo>
                    <a:pt x="561" y="113"/>
                  </a:lnTo>
                  <a:lnTo>
                    <a:pt x="561" y="116"/>
                  </a:lnTo>
                  <a:lnTo>
                    <a:pt x="563" y="118"/>
                  </a:lnTo>
                  <a:lnTo>
                    <a:pt x="566" y="120"/>
                  </a:lnTo>
                  <a:lnTo>
                    <a:pt x="566" y="120"/>
                  </a:lnTo>
                  <a:lnTo>
                    <a:pt x="566" y="123"/>
                  </a:lnTo>
                  <a:lnTo>
                    <a:pt x="563" y="125"/>
                  </a:lnTo>
                  <a:lnTo>
                    <a:pt x="561" y="128"/>
                  </a:lnTo>
                  <a:lnTo>
                    <a:pt x="558" y="128"/>
                  </a:lnTo>
                  <a:lnTo>
                    <a:pt x="558" y="132"/>
                  </a:lnTo>
                  <a:lnTo>
                    <a:pt x="558" y="132"/>
                  </a:lnTo>
                  <a:lnTo>
                    <a:pt x="558" y="132"/>
                  </a:lnTo>
                  <a:lnTo>
                    <a:pt x="558" y="132"/>
                  </a:lnTo>
                  <a:lnTo>
                    <a:pt x="558" y="135"/>
                  </a:lnTo>
                  <a:lnTo>
                    <a:pt x="558" y="135"/>
                  </a:lnTo>
                  <a:lnTo>
                    <a:pt x="558" y="135"/>
                  </a:lnTo>
                  <a:lnTo>
                    <a:pt x="558" y="135"/>
                  </a:lnTo>
                  <a:lnTo>
                    <a:pt x="558" y="135"/>
                  </a:lnTo>
                  <a:lnTo>
                    <a:pt x="556" y="137"/>
                  </a:lnTo>
                  <a:lnTo>
                    <a:pt x="556" y="137"/>
                  </a:lnTo>
                  <a:lnTo>
                    <a:pt x="556" y="137"/>
                  </a:lnTo>
                  <a:lnTo>
                    <a:pt x="549" y="139"/>
                  </a:lnTo>
                  <a:lnTo>
                    <a:pt x="547" y="142"/>
                  </a:lnTo>
                  <a:lnTo>
                    <a:pt x="547" y="144"/>
                  </a:lnTo>
                  <a:lnTo>
                    <a:pt x="547" y="144"/>
                  </a:lnTo>
                  <a:lnTo>
                    <a:pt x="542" y="149"/>
                  </a:lnTo>
                  <a:lnTo>
                    <a:pt x="542" y="149"/>
                  </a:lnTo>
                  <a:lnTo>
                    <a:pt x="539" y="151"/>
                  </a:lnTo>
                  <a:lnTo>
                    <a:pt x="537" y="154"/>
                  </a:lnTo>
                  <a:lnTo>
                    <a:pt x="537" y="154"/>
                  </a:lnTo>
                  <a:lnTo>
                    <a:pt x="535" y="156"/>
                  </a:lnTo>
                  <a:lnTo>
                    <a:pt x="537" y="156"/>
                  </a:lnTo>
                  <a:lnTo>
                    <a:pt x="537" y="158"/>
                  </a:lnTo>
                  <a:lnTo>
                    <a:pt x="537" y="161"/>
                  </a:lnTo>
                  <a:lnTo>
                    <a:pt x="535" y="161"/>
                  </a:lnTo>
                  <a:lnTo>
                    <a:pt x="535" y="161"/>
                  </a:lnTo>
                  <a:lnTo>
                    <a:pt x="532" y="161"/>
                  </a:lnTo>
                  <a:lnTo>
                    <a:pt x="532" y="161"/>
                  </a:lnTo>
                  <a:lnTo>
                    <a:pt x="532" y="161"/>
                  </a:lnTo>
                  <a:lnTo>
                    <a:pt x="530" y="161"/>
                  </a:lnTo>
                  <a:lnTo>
                    <a:pt x="530" y="163"/>
                  </a:lnTo>
                  <a:lnTo>
                    <a:pt x="530" y="165"/>
                  </a:lnTo>
                  <a:lnTo>
                    <a:pt x="530" y="165"/>
                  </a:lnTo>
                  <a:lnTo>
                    <a:pt x="530" y="168"/>
                  </a:lnTo>
                  <a:lnTo>
                    <a:pt x="532" y="168"/>
                  </a:lnTo>
                  <a:lnTo>
                    <a:pt x="532" y="170"/>
                  </a:lnTo>
                  <a:lnTo>
                    <a:pt x="535" y="173"/>
                  </a:lnTo>
                  <a:lnTo>
                    <a:pt x="539" y="175"/>
                  </a:lnTo>
                  <a:lnTo>
                    <a:pt x="539" y="175"/>
                  </a:lnTo>
                  <a:lnTo>
                    <a:pt x="537" y="180"/>
                  </a:lnTo>
                  <a:lnTo>
                    <a:pt x="537" y="182"/>
                  </a:lnTo>
                  <a:lnTo>
                    <a:pt x="537" y="184"/>
                  </a:lnTo>
                  <a:lnTo>
                    <a:pt x="537" y="184"/>
                  </a:lnTo>
                  <a:lnTo>
                    <a:pt x="537" y="187"/>
                  </a:lnTo>
                  <a:lnTo>
                    <a:pt x="537" y="187"/>
                  </a:lnTo>
                  <a:lnTo>
                    <a:pt x="537" y="189"/>
                  </a:lnTo>
                  <a:lnTo>
                    <a:pt x="535" y="189"/>
                  </a:lnTo>
                  <a:lnTo>
                    <a:pt x="535" y="191"/>
                  </a:lnTo>
                  <a:lnTo>
                    <a:pt x="535" y="191"/>
                  </a:lnTo>
                  <a:lnTo>
                    <a:pt x="535" y="194"/>
                  </a:lnTo>
                  <a:lnTo>
                    <a:pt x="535" y="194"/>
                  </a:lnTo>
                  <a:lnTo>
                    <a:pt x="532" y="194"/>
                  </a:lnTo>
                  <a:lnTo>
                    <a:pt x="530" y="194"/>
                  </a:lnTo>
                  <a:lnTo>
                    <a:pt x="530" y="196"/>
                  </a:lnTo>
                  <a:lnTo>
                    <a:pt x="530" y="196"/>
                  </a:lnTo>
                  <a:lnTo>
                    <a:pt x="530" y="196"/>
                  </a:lnTo>
                  <a:lnTo>
                    <a:pt x="528" y="196"/>
                  </a:lnTo>
                  <a:lnTo>
                    <a:pt x="528" y="196"/>
                  </a:lnTo>
                  <a:lnTo>
                    <a:pt x="525" y="196"/>
                  </a:lnTo>
                  <a:lnTo>
                    <a:pt x="525" y="196"/>
                  </a:lnTo>
                  <a:lnTo>
                    <a:pt x="525" y="199"/>
                  </a:lnTo>
                  <a:lnTo>
                    <a:pt x="521" y="199"/>
                  </a:lnTo>
                  <a:lnTo>
                    <a:pt x="513" y="199"/>
                  </a:lnTo>
                  <a:lnTo>
                    <a:pt x="506" y="201"/>
                  </a:lnTo>
                  <a:lnTo>
                    <a:pt x="506" y="201"/>
                  </a:lnTo>
                  <a:lnTo>
                    <a:pt x="502" y="199"/>
                  </a:lnTo>
                  <a:lnTo>
                    <a:pt x="497" y="199"/>
                  </a:lnTo>
                  <a:lnTo>
                    <a:pt x="497" y="199"/>
                  </a:lnTo>
                  <a:lnTo>
                    <a:pt x="495" y="199"/>
                  </a:lnTo>
                  <a:lnTo>
                    <a:pt x="492" y="199"/>
                  </a:lnTo>
                  <a:lnTo>
                    <a:pt x="480" y="194"/>
                  </a:lnTo>
                  <a:lnTo>
                    <a:pt x="478" y="194"/>
                  </a:lnTo>
                  <a:lnTo>
                    <a:pt x="476" y="194"/>
                  </a:lnTo>
                  <a:lnTo>
                    <a:pt x="473" y="194"/>
                  </a:lnTo>
                  <a:lnTo>
                    <a:pt x="473" y="196"/>
                  </a:lnTo>
                  <a:lnTo>
                    <a:pt x="473" y="196"/>
                  </a:lnTo>
                  <a:lnTo>
                    <a:pt x="473" y="196"/>
                  </a:lnTo>
                  <a:lnTo>
                    <a:pt x="473" y="199"/>
                  </a:lnTo>
                  <a:lnTo>
                    <a:pt x="473" y="199"/>
                  </a:lnTo>
                  <a:lnTo>
                    <a:pt x="471" y="201"/>
                  </a:lnTo>
                  <a:lnTo>
                    <a:pt x="471" y="201"/>
                  </a:lnTo>
                  <a:lnTo>
                    <a:pt x="473" y="203"/>
                  </a:lnTo>
                  <a:lnTo>
                    <a:pt x="473" y="203"/>
                  </a:lnTo>
                  <a:lnTo>
                    <a:pt x="476" y="206"/>
                  </a:lnTo>
                  <a:lnTo>
                    <a:pt x="476" y="206"/>
                  </a:lnTo>
                  <a:lnTo>
                    <a:pt x="476" y="208"/>
                  </a:lnTo>
                  <a:lnTo>
                    <a:pt x="478" y="210"/>
                  </a:lnTo>
                  <a:lnTo>
                    <a:pt x="478" y="210"/>
                  </a:lnTo>
                  <a:lnTo>
                    <a:pt x="478" y="213"/>
                  </a:lnTo>
                  <a:lnTo>
                    <a:pt x="478" y="213"/>
                  </a:lnTo>
                  <a:lnTo>
                    <a:pt x="480" y="213"/>
                  </a:lnTo>
                  <a:lnTo>
                    <a:pt x="480" y="213"/>
                  </a:lnTo>
                  <a:lnTo>
                    <a:pt x="483" y="213"/>
                  </a:lnTo>
                  <a:lnTo>
                    <a:pt x="485" y="213"/>
                  </a:lnTo>
                  <a:lnTo>
                    <a:pt x="485" y="215"/>
                  </a:lnTo>
                  <a:lnTo>
                    <a:pt x="487" y="217"/>
                  </a:lnTo>
                  <a:lnTo>
                    <a:pt x="487" y="217"/>
                  </a:lnTo>
                  <a:lnTo>
                    <a:pt x="487" y="217"/>
                  </a:lnTo>
                  <a:lnTo>
                    <a:pt x="487" y="217"/>
                  </a:lnTo>
                  <a:lnTo>
                    <a:pt x="487" y="220"/>
                  </a:lnTo>
                  <a:lnTo>
                    <a:pt x="490" y="220"/>
                  </a:lnTo>
                  <a:lnTo>
                    <a:pt x="490" y="220"/>
                  </a:lnTo>
                  <a:lnTo>
                    <a:pt x="490" y="220"/>
                  </a:lnTo>
                  <a:lnTo>
                    <a:pt x="487" y="225"/>
                  </a:lnTo>
                  <a:lnTo>
                    <a:pt x="487" y="227"/>
                  </a:lnTo>
                  <a:lnTo>
                    <a:pt x="487" y="227"/>
                  </a:lnTo>
                  <a:lnTo>
                    <a:pt x="487" y="229"/>
                  </a:lnTo>
                  <a:lnTo>
                    <a:pt x="490" y="229"/>
                  </a:lnTo>
                  <a:lnTo>
                    <a:pt x="490" y="229"/>
                  </a:lnTo>
                  <a:lnTo>
                    <a:pt x="492" y="229"/>
                  </a:lnTo>
                  <a:lnTo>
                    <a:pt x="492" y="232"/>
                  </a:lnTo>
                  <a:lnTo>
                    <a:pt x="492" y="232"/>
                  </a:lnTo>
                  <a:lnTo>
                    <a:pt x="492" y="232"/>
                  </a:lnTo>
                  <a:lnTo>
                    <a:pt x="495" y="234"/>
                  </a:lnTo>
                  <a:lnTo>
                    <a:pt x="497" y="236"/>
                  </a:lnTo>
                  <a:lnTo>
                    <a:pt x="495" y="239"/>
                  </a:lnTo>
                  <a:lnTo>
                    <a:pt x="487" y="246"/>
                  </a:lnTo>
                  <a:lnTo>
                    <a:pt x="485" y="248"/>
                  </a:lnTo>
                  <a:lnTo>
                    <a:pt x="485" y="246"/>
                  </a:lnTo>
                  <a:lnTo>
                    <a:pt x="483" y="246"/>
                  </a:lnTo>
                  <a:lnTo>
                    <a:pt x="483" y="246"/>
                  </a:lnTo>
                  <a:lnTo>
                    <a:pt x="480" y="251"/>
                  </a:lnTo>
                  <a:lnTo>
                    <a:pt x="480" y="251"/>
                  </a:lnTo>
                  <a:lnTo>
                    <a:pt x="480" y="251"/>
                  </a:lnTo>
                  <a:lnTo>
                    <a:pt x="478" y="251"/>
                  </a:lnTo>
                  <a:lnTo>
                    <a:pt x="478" y="251"/>
                  </a:lnTo>
                  <a:lnTo>
                    <a:pt x="473" y="253"/>
                  </a:lnTo>
                  <a:lnTo>
                    <a:pt x="471" y="253"/>
                  </a:lnTo>
                  <a:lnTo>
                    <a:pt x="469" y="251"/>
                  </a:lnTo>
                  <a:lnTo>
                    <a:pt x="466" y="253"/>
                  </a:lnTo>
                  <a:lnTo>
                    <a:pt x="464" y="253"/>
                  </a:lnTo>
                  <a:lnTo>
                    <a:pt x="461" y="253"/>
                  </a:lnTo>
                  <a:lnTo>
                    <a:pt x="461" y="253"/>
                  </a:lnTo>
                  <a:lnTo>
                    <a:pt x="461" y="253"/>
                  </a:lnTo>
                  <a:lnTo>
                    <a:pt x="461" y="253"/>
                  </a:lnTo>
                  <a:lnTo>
                    <a:pt x="459" y="253"/>
                  </a:lnTo>
                  <a:lnTo>
                    <a:pt x="459" y="253"/>
                  </a:lnTo>
                  <a:lnTo>
                    <a:pt x="457" y="255"/>
                  </a:lnTo>
                  <a:lnTo>
                    <a:pt x="454" y="255"/>
                  </a:lnTo>
                  <a:lnTo>
                    <a:pt x="454" y="258"/>
                  </a:lnTo>
                  <a:lnTo>
                    <a:pt x="452" y="258"/>
                  </a:lnTo>
                  <a:lnTo>
                    <a:pt x="452" y="260"/>
                  </a:lnTo>
                  <a:lnTo>
                    <a:pt x="452" y="265"/>
                  </a:lnTo>
                  <a:lnTo>
                    <a:pt x="452" y="267"/>
                  </a:lnTo>
                  <a:lnTo>
                    <a:pt x="452" y="267"/>
                  </a:lnTo>
                  <a:lnTo>
                    <a:pt x="452" y="270"/>
                  </a:lnTo>
                  <a:lnTo>
                    <a:pt x="450" y="272"/>
                  </a:lnTo>
                  <a:lnTo>
                    <a:pt x="447" y="272"/>
                  </a:lnTo>
                  <a:lnTo>
                    <a:pt x="447" y="272"/>
                  </a:lnTo>
                  <a:lnTo>
                    <a:pt x="447" y="274"/>
                  </a:lnTo>
                  <a:lnTo>
                    <a:pt x="447" y="274"/>
                  </a:lnTo>
                  <a:lnTo>
                    <a:pt x="447" y="274"/>
                  </a:lnTo>
                  <a:lnTo>
                    <a:pt x="450" y="277"/>
                  </a:lnTo>
                  <a:lnTo>
                    <a:pt x="450" y="277"/>
                  </a:lnTo>
                  <a:lnTo>
                    <a:pt x="450" y="277"/>
                  </a:lnTo>
                  <a:lnTo>
                    <a:pt x="450" y="277"/>
                  </a:lnTo>
                  <a:lnTo>
                    <a:pt x="450" y="277"/>
                  </a:lnTo>
                  <a:lnTo>
                    <a:pt x="450" y="279"/>
                  </a:lnTo>
                  <a:lnTo>
                    <a:pt x="450" y="281"/>
                  </a:lnTo>
                  <a:lnTo>
                    <a:pt x="450" y="281"/>
                  </a:lnTo>
                  <a:lnTo>
                    <a:pt x="447" y="286"/>
                  </a:lnTo>
                  <a:lnTo>
                    <a:pt x="445" y="286"/>
                  </a:lnTo>
                  <a:lnTo>
                    <a:pt x="443" y="286"/>
                  </a:lnTo>
                  <a:lnTo>
                    <a:pt x="443" y="288"/>
                  </a:lnTo>
                  <a:lnTo>
                    <a:pt x="440" y="291"/>
                  </a:lnTo>
                  <a:lnTo>
                    <a:pt x="440" y="293"/>
                  </a:lnTo>
                  <a:lnTo>
                    <a:pt x="440" y="296"/>
                  </a:lnTo>
                  <a:lnTo>
                    <a:pt x="440" y="298"/>
                  </a:lnTo>
                  <a:lnTo>
                    <a:pt x="443" y="300"/>
                  </a:lnTo>
                  <a:lnTo>
                    <a:pt x="443" y="303"/>
                  </a:lnTo>
                  <a:lnTo>
                    <a:pt x="443" y="303"/>
                  </a:lnTo>
                  <a:lnTo>
                    <a:pt x="440" y="305"/>
                  </a:lnTo>
                  <a:lnTo>
                    <a:pt x="440" y="310"/>
                  </a:lnTo>
                  <a:lnTo>
                    <a:pt x="440" y="312"/>
                  </a:lnTo>
                  <a:lnTo>
                    <a:pt x="440" y="312"/>
                  </a:lnTo>
                  <a:lnTo>
                    <a:pt x="443" y="319"/>
                  </a:lnTo>
                  <a:lnTo>
                    <a:pt x="443" y="324"/>
                  </a:lnTo>
                  <a:lnTo>
                    <a:pt x="443" y="324"/>
                  </a:lnTo>
                  <a:lnTo>
                    <a:pt x="443" y="324"/>
                  </a:lnTo>
                  <a:lnTo>
                    <a:pt x="443" y="324"/>
                  </a:lnTo>
                  <a:lnTo>
                    <a:pt x="440" y="326"/>
                  </a:lnTo>
                  <a:lnTo>
                    <a:pt x="440" y="329"/>
                  </a:lnTo>
                  <a:lnTo>
                    <a:pt x="433" y="336"/>
                  </a:lnTo>
                  <a:lnTo>
                    <a:pt x="433" y="338"/>
                  </a:lnTo>
                  <a:lnTo>
                    <a:pt x="433" y="338"/>
                  </a:lnTo>
                  <a:lnTo>
                    <a:pt x="431" y="338"/>
                  </a:lnTo>
                  <a:lnTo>
                    <a:pt x="431" y="341"/>
                  </a:lnTo>
                  <a:lnTo>
                    <a:pt x="428" y="343"/>
                  </a:lnTo>
                  <a:lnTo>
                    <a:pt x="426" y="343"/>
                  </a:lnTo>
                  <a:lnTo>
                    <a:pt x="424" y="343"/>
                  </a:lnTo>
                  <a:lnTo>
                    <a:pt x="424" y="343"/>
                  </a:lnTo>
                  <a:lnTo>
                    <a:pt x="419" y="345"/>
                  </a:lnTo>
                  <a:lnTo>
                    <a:pt x="416" y="345"/>
                  </a:lnTo>
                  <a:lnTo>
                    <a:pt x="416" y="343"/>
                  </a:lnTo>
                  <a:lnTo>
                    <a:pt x="414" y="341"/>
                  </a:lnTo>
                  <a:lnTo>
                    <a:pt x="412" y="338"/>
                  </a:lnTo>
                  <a:lnTo>
                    <a:pt x="412" y="338"/>
                  </a:lnTo>
                  <a:lnTo>
                    <a:pt x="412" y="336"/>
                  </a:lnTo>
                  <a:lnTo>
                    <a:pt x="412" y="336"/>
                  </a:lnTo>
                  <a:lnTo>
                    <a:pt x="412" y="333"/>
                  </a:lnTo>
                  <a:lnTo>
                    <a:pt x="407" y="333"/>
                  </a:lnTo>
                  <a:lnTo>
                    <a:pt x="405" y="331"/>
                  </a:lnTo>
                  <a:lnTo>
                    <a:pt x="402" y="331"/>
                  </a:lnTo>
                  <a:lnTo>
                    <a:pt x="402" y="331"/>
                  </a:lnTo>
                  <a:lnTo>
                    <a:pt x="400" y="331"/>
                  </a:lnTo>
                  <a:lnTo>
                    <a:pt x="398" y="333"/>
                  </a:lnTo>
                  <a:lnTo>
                    <a:pt x="398" y="333"/>
                  </a:lnTo>
                  <a:lnTo>
                    <a:pt x="398" y="333"/>
                  </a:lnTo>
                  <a:lnTo>
                    <a:pt x="398" y="336"/>
                  </a:lnTo>
                  <a:lnTo>
                    <a:pt x="400" y="336"/>
                  </a:lnTo>
                  <a:lnTo>
                    <a:pt x="402" y="336"/>
                  </a:lnTo>
                  <a:lnTo>
                    <a:pt x="405" y="336"/>
                  </a:lnTo>
                  <a:lnTo>
                    <a:pt x="405" y="336"/>
                  </a:lnTo>
                  <a:lnTo>
                    <a:pt x="402" y="336"/>
                  </a:lnTo>
                  <a:lnTo>
                    <a:pt x="402" y="338"/>
                  </a:lnTo>
                  <a:lnTo>
                    <a:pt x="402" y="338"/>
                  </a:lnTo>
                  <a:lnTo>
                    <a:pt x="400" y="338"/>
                  </a:lnTo>
                  <a:lnTo>
                    <a:pt x="393" y="336"/>
                  </a:lnTo>
                  <a:lnTo>
                    <a:pt x="393" y="336"/>
                  </a:lnTo>
                  <a:lnTo>
                    <a:pt x="390" y="336"/>
                  </a:lnTo>
                  <a:lnTo>
                    <a:pt x="388" y="336"/>
                  </a:lnTo>
                  <a:lnTo>
                    <a:pt x="388" y="333"/>
                  </a:lnTo>
                  <a:lnTo>
                    <a:pt x="388" y="333"/>
                  </a:lnTo>
                  <a:lnTo>
                    <a:pt x="386" y="333"/>
                  </a:lnTo>
                  <a:lnTo>
                    <a:pt x="386" y="331"/>
                  </a:lnTo>
                  <a:lnTo>
                    <a:pt x="383" y="331"/>
                  </a:lnTo>
                  <a:lnTo>
                    <a:pt x="383" y="331"/>
                  </a:lnTo>
                  <a:lnTo>
                    <a:pt x="381" y="333"/>
                  </a:lnTo>
                  <a:lnTo>
                    <a:pt x="381" y="336"/>
                  </a:lnTo>
                  <a:lnTo>
                    <a:pt x="381" y="336"/>
                  </a:lnTo>
                  <a:lnTo>
                    <a:pt x="381" y="336"/>
                  </a:lnTo>
                  <a:lnTo>
                    <a:pt x="379" y="338"/>
                  </a:lnTo>
                  <a:lnTo>
                    <a:pt x="379" y="338"/>
                  </a:lnTo>
                  <a:lnTo>
                    <a:pt x="379" y="341"/>
                  </a:lnTo>
                  <a:lnTo>
                    <a:pt x="379" y="341"/>
                  </a:lnTo>
                  <a:lnTo>
                    <a:pt x="374" y="341"/>
                  </a:lnTo>
                  <a:lnTo>
                    <a:pt x="374" y="343"/>
                  </a:lnTo>
                  <a:lnTo>
                    <a:pt x="374" y="343"/>
                  </a:lnTo>
                  <a:lnTo>
                    <a:pt x="374" y="343"/>
                  </a:lnTo>
                  <a:lnTo>
                    <a:pt x="372" y="343"/>
                  </a:lnTo>
                  <a:lnTo>
                    <a:pt x="369" y="343"/>
                  </a:lnTo>
                  <a:lnTo>
                    <a:pt x="369" y="343"/>
                  </a:lnTo>
                  <a:lnTo>
                    <a:pt x="367" y="343"/>
                  </a:lnTo>
                  <a:lnTo>
                    <a:pt x="364" y="348"/>
                  </a:lnTo>
                  <a:lnTo>
                    <a:pt x="362" y="348"/>
                  </a:lnTo>
                  <a:lnTo>
                    <a:pt x="362" y="350"/>
                  </a:lnTo>
                  <a:lnTo>
                    <a:pt x="360" y="350"/>
                  </a:lnTo>
                  <a:lnTo>
                    <a:pt x="357" y="350"/>
                  </a:lnTo>
                  <a:lnTo>
                    <a:pt x="355" y="350"/>
                  </a:lnTo>
                  <a:lnTo>
                    <a:pt x="353" y="350"/>
                  </a:lnTo>
                  <a:lnTo>
                    <a:pt x="353" y="350"/>
                  </a:lnTo>
                  <a:lnTo>
                    <a:pt x="353" y="352"/>
                  </a:lnTo>
                  <a:lnTo>
                    <a:pt x="353" y="352"/>
                  </a:lnTo>
                  <a:lnTo>
                    <a:pt x="355" y="352"/>
                  </a:lnTo>
                  <a:lnTo>
                    <a:pt x="355" y="355"/>
                  </a:lnTo>
                  <a:lnTo>
                    <a:pt x="355" y="357"/>
                  </a:lnTo>
                  <a:lnTo>
                    <a:pt x="355" y="357"/>
                  </a:lnTo>
                  <a:lnTo>
                    <a:pt x="357" y="357"/>
                  </a:lnTo>
                  <a:lnTo>
                    <a:pt x="362" y="357"/>
                  </a:lnTo>
                  <a:lnTo>
                    <a:pt x="364" y="357"/>
                  </a:lnTo>
                  <a:lnTo>
                    <a:pt x="364" y="359"/>
                  </a:lnTo>
                  <a:lnTo>
                    <a:pt x="362" y="362"/>
                  </a:lnTo>
                  <a:lnTo>
                    <a:pt x="362" y="362"/>
                  </a:lnTo>
                  <a:lnTo>
                    <a:pt x="360" y="362"/>
                  </a:lnTo>
                  <a:lnTo>
                    <a:pt x="360" y="362"/>
                  </a:lnTo>
                  <a:lnTo>
                    <a:pt x="357" y="362"/>
                  </a:lnTo>
                  <a:lnTo>
                    <a:pt x="357" y="364"/>
                  </a:lnTo>
                  <a:lnTo>
                    <a:pt x="355" y="364"/>
                  </a:lnTo>
                  <a:lnTo>
                    <a:pt x="353" y="367"/>
                  </a:lnTo>
                  <a:lnTo>
                    <a:pt x="350" y="367"/>
                  </a:lnTo>
                  <a:lnTo>
                    <a:pt x="348" y="367"/>
                  </a:lnTo>
                  <a:lnTo>
                    <a:pt x="346" y="367"/>
                  </a:lnTo>
                  <a:lnTo>
                    <a:pt x="343" y="369"/>
                  </a:lnTo>
                  <a:lnTo>
                    <a:pt x="341" y="369"/>
                  </a:lnTo>
                  <a:lnTo>
                    <a:pt x="338" y="369"/>
                  </a:lnTo>
                  <a:lnTo>
                    <a:pt x="336" y="369"/>
                  </a:lnTo>
                  <a:lnTo>
                    <a:pt x="334" y="369"/>
                  </a:lnTo>
                  <a:lnTo>
                    <a:pt x="334" y="369"/>
                  </a:lnTo>
                  <a:lnTo>
                    <a:pt x="331" y="367"/>
                  </a:lnTo>
                  <a:lnTo>
                    <a:pt x="329" y="367"/>
                  </a:lnTo>
                  <a:lnTo>
                    <a:pt x="329" y="367"/>
                  </a:lnTo>
                  <a:lnTo>
                    <a:pt x="327" y="367"/>
                  </a:lnTo>
                  <a:lnTo>
                    <a:pt x="327" y="367"/>
                  </a:lnTo>
                  <a:lnTo>
                    <a:pt x="324" y="367"/>
                  </a:lnTo>
                  <a:lnTo>
                    <a:pt x="324" y="367"/>
                  </a:lnTo>
                  <a:lnTo>
                    <a:pt x="324" y="367"/>
                  </a:lnTo>
                  <a:lnTo>
                    <a:pt x="324" y="367"/>
                  </a:lnTo>
                  <a:lnTo>
                    <a:pt x="324" y="367"/>
                  </a:lnTo>
                  <a:lnTo>
                    <a:pt x="324" y="367"/>
                  </a:lnTo>
                  <a:lnTo>
                    <a:pt x="324" y="364"/>
                  </a:lnTo>
                  <a:lnTo>
                    <a:pt x="324" y="364"/>
                  </a:lnTo>
                  <a:lnTo>
                    <a:pt x="324" y="362"/>
                  </a:lnTo>
                  <a:lnTo>
                    <a:pt x="324" y="362"/>
                  </a:lnTo>
                  <a:lnTo>
                    <a:pt x="320" y="362"/>
                  </a:lnTo>
                  <a:lnTo>
                    <a:pt x="317" y="364"/>
                  </a:lnTo>
                  <a:lnTo>
                    <a:pt x="315" y="364"/>
                  </a:lnTo>
                  <a:lnTo>
                    <a:pt x="312" y="367"/>
                  </a:lnTo>
                  <a:lnTo>
                    <a:pt x="312" y="367"/>
                  </a:lnTo>
                  <a:lnTo>
                    <a:pt x="310" y="369"/>
                  </a:lnTo>
                  <a:lnTo>
                    <a:pt x="308" y="369"/>
                  </a:lnTo>
                  <a:lnTo>
                    <a:pt x="308" y="369"/>
                  </a:lnTo>
                  <a:lnTo>
                    <a:pt x="305" y="376"/>
                  </a:lnTo>
                  <a:lnTo>
                    <a:pt x="305" y="378"/>
                  </a:lnTo>
                  <a:lnTo>
                    <a:pt x="301" y="383"/>
                  </a:lnTo>
                  <a:lnTo>
                    <a:pt x="298" y="383"/>
                  </a:lnTo>
                  <a:lnTo>
                    <a:pt x="291" y="386"/>
                  </a:lnTo>
                  <a:lnTo>
                    <a:pt x="291" y="386"/>
                  </a:lnTo>
                  <a:lnTo>
                    <a:pt x="289" y="386"/>
                  </a:lnTo>
                  <a:lnTo>
                    <a:pt x="284" y="407"/>
                  </a:lnTo>
                  <a:lnTo>
                    <a:pt x="284" y="409"/>
                  </a:lnTo>
                  <a:lnTo>
                    <a:pt x="286" y="412"/>
                  </a:lnTo>
                  <a:lnTo>
                    <a:pt x="286" y="412"/>
                  </a:lnTo>
                  <a:lnTo>
                    <a:pt x="286" y="414"/>
                  </a:lnTo>
                  <a:lnTo>
                    <a:pt x="286" y="414"/>
                  </a:lnTo>
                  <a:lnTo>
                    <a:pt x="286" y="416"/>
                  </a:lnTo>
                  <a:lnTo>
                    <a:pt x="286" y="423"/>
                  </a:lnTo>
                  <a:lnTo>
                    <a:pt x="286" y="428"/>
                  </a:lnTo>
                  <a:lnTo>
                    <a:pt x="286" y="428"/>
                  </a:lnTo>
                  <a:lnTo>
                    <a:pt x="284" y="435"/>
                  </a:lnTo>
                  <a:lnTo>
                    <a:pt x="282" y="438"/>
                  </a:lnTo>
                  <a:lnTo>
                    <a:pt x="282" y="440"/>
                  </a:lnTo>
                  <a:lnTo>
                    <a:pt x="282" y="440"/>
                  </a:lnTo>
                  <a:lnTo>
                    <a:pt x="284" y="440"/>
                  </a:lnTo>
                  <a:lnTo>
                    <a:pt x="286" y="442"/>
                  </a:lnTo>
                  <a:lnTo>
                    <a:pt x="289" y="445"/>
                  </a:lnTo>
                  <a:lnTo>
                    <a:pt x="289" y="445"/>
                  </a:lnTo>
                  <a:lnTo>
                    <a:pt x="289" y="445"/>
                  </a:lnTo>
                  <a:lnTo>
                    <a:pt x="289" y="445"/>
                  </a:lnTo>
                  <a:lnTo>
                    <a:pt x="286" y="445"/>
                  </a:lnTo>
                  <a:lnTo>
                    <a:pt x="286" y="447"/>
                  </a:lnTo>
                  <a:lnTo>
                    <a:pt x="284" y="449"/>
                  </a:lnTo>
                  <a:lnTo>
                    <a:pt x="282" y="452"/>
                  </a:lnTo>
                  <a:lnTo>
                    <a:pt x="277" y="454"/>
                  </a:lnTo>
                  <a:lnTo>
                    <a:pt x="270" y="454"/>
                  </a:lnTo>
                  <a:lnTo>
                    <a:pt x="267" y="457"/>
                  </a:lnTo>
                  <a:lnTo>
                    <a:pt x="265" y="457"/>
                  </a:lnTo>
                  <a:lnTo>
                    <a:pt x="260" y="459"/>
                  </a:lnTo>
                  <a:lnTo>
                    <a:pt x="258" y="459"/>
                  </a:lnTo>
                  <a:lnTo>
                    <a:pt x="256" y="459"/>
                  </a:lnTo>
                  <a:lnTo>
                    <a:pt x="253" y="461"/>
                  </a:lnTo>
                  <a:lnTo>
                    <a:pt x="249" y="461"/>
                  </a:lnTo>
                  <a:lnTo>
                    <a:pt x="246" y="461"/>
                  </a:lnTo>
                  <a:lnTo>
                    <a:pt x="244" y="464"/>
                  </a:lnTo>
                  <a:lnTo>
                    <a:pt x="239" y="464"/>
                  </a:lnTo>
                  <a:lnTo>
                    <a:pt x="237" y="466"/>
                  </a:lnTo>
                  <a:lnTo>
                    <a:pt x="234" y="466"/>
                  </a:lnTo>
                  <a:lnTo>
                    <a:pt x="232" y="466"/>
                  </a:lnTo>
                  <a:lnTo>
                    <a:pt x="227" y="468"/>
                  </a:lnTo>
                  <a:lnTo>
                    <a:pt x="220" y="471"/>
                  </a:lnTo>
                  <a:lnTo>
                    <a:pt x="218" y="471"/>
                  </a:lnTo>
                  <a:lnTo>
                    <a:pt x="208" y="468"/>
                  </a:lnTo>
                  <a:lnTo>
                    <a:pt x="201" y="468"/>
                  </a:lnTo>
                  <a:lnTo>
                    <a:pt x="192" y="468"/>
                  </a:lnTo>
                  <a:lnTo>
                    <a:pt x="192" y="468"/>
                  </a:lnTo>
                  <a:lnTo>
                    <a:pt x="178" y="473"/>
                  </a:lnTo>
                  <a:lnTo>
                    <a:pt x="175" y="473"/>
                  </a:lnTo>
                  <a:lnTo>
                    <a:pt x="173" y="475"/>
                  </a:lnTo>
                  <a:lnTo>
                    <a:pt x="173" y="478"/>
                  </a:lnTo>
                  <a:lnTo>
                    <a:pt x="171" y="480"/>
                  </a:lnTo>
                  <a:lnTo>
                    <a:pt x="163" y="475"/>
                  </a:lnTo>
                  <a:lnTo>
                    <a:pt x="154" y="475"/>
                  </a:lnTo>
                  <a:lnTo>
                    <a:pt x="145" y="473"/>
                  </a:lnTo>
                  <a:lnTo>
                    <a:pt x="135" y="473"/>
                  </a:lnTo>
                  <a:lnTo>
                    <a:pt x="133" y="473"/>
                  </a:lnTo>
                  <a:lnTo>
                    <a:pt x="130" y="473"/>
                  </a:lnTo>
                  <a:lnTo>
                    <a:pt x="128" y="473"/>
                  </a:lnTo>
                  <a:lnTo>
                    <a:pt x="123" y="475"/>
                  </a:lnTo>
                  <a:lnTo>
                    <a:pt x="121" y="475"/>
                  </a:lnTo>
                  <a:lnTo>
                    <a:pt x="118" y="475"/>
                  </a:lnTo>
                  <a:lnTo>
                    <a:pt x="114" y="475"/>
                  </a:lnTo>
                  <a:lnTo>
                    <a:pt x="111" y="475"/>
                  </a:lnTo>
                  <a:lnTo>
                    <a:pt x="109" y="475"/>
                  </a:lnTo>
                  <a:lnTo>
                    <a:pt x="107" y="475"/>
                  </a:lnTo>
                  <a:lnTo>
                    <a:pt x="104" y="475"/>
                  </a:lnTo>
                  <a:lnTo>
                    <a:pt x="102" y="475"/>
                  </a:lnTo>
                  <a:lnTo>
                    <a:pt x="97" y="478"/>
                  </a:lnTo>
                  <a:lnTo>
                    <a:pt x="95" y="478"/>
                  </a:lnTo>
                  <a:lnTo>
                    <a:pt x="92" y="478"/>
                  </a:lnTo>
                  <a:lnTo>
                    <a:pt x="85" y="478"/>
                  </a:lnTo>
                  <a:lnTo>
                    <a:pt x="81" y="478"/>
                  </a:lnTo>
                  <a:lnTo>
                    <a:pt x="76" y="475"/>
                  </a:lnTo>
                  <a:lnTo>
                    <a:pt x="71" y="473"/>
                  </a:lnTo>
                  <a:lnTo>
                    <a:pt x="66" y="473"/>
                  </a:lnTo>
                  <a:lnTo>
                    <a:pt x="62" y="471"/>
                  </a:lnTo>
                  <a:lnTo>
                    <a:pt x="59" y="471"/>
                  </a:lnTo>
                  <a:lnTo>
                    <a:pt x="55" y="468"/>
                  </a:lnTo>
                  <a:lnTo>
                    <a:pt x="50" y="466"/>
                  </a:lnTo>
                  <a:lnTo>
                    <a:pt x="45" y="466"/>
                  </a:lnTo>
                  <a:lnTo>
                    <a:pt x="40" y="464"/>
                  </a:lnTo>
                  <a:lnTo>
                    <a:pt x="36" y="464"/>
                  </a:lnTo>
                  <a:lnTo>
                    <a:pt x="33" y="461"/>
                  </a:lnTo>
                  <a:lnTo>
                    <a:pt x="29" y="459"/>
                  </a:lnTo>
                  <a:lnTo>
                    <a:pt x="24" y="459"/>
                  </a:lnTo>
                  <a:lnTo>
                    <a:pt x="19" y="457"/>
                  </a:lnTo>
                  <a:lnTo>
                    <a:pt x="14" y="457"/>
                  </a:lnTo>
                  <a:lnTo>
                    <a:pt x="10" y="454"/>
                  </a:lnTo>
                  <a:lnTo>
                    <a:pt x="7" y="452"/>
                  </a:lnTo>
                  <a:lnTo>
                    <a:pt x="3" y="452"/>
                  </a:lnTo>
                  <a:lnTo>
                    <a:pt x="0" y="452"/>
                  </a:lnTo>
                  <a:lnTo>
                    <a:pt x="5" y="457"/>
                  </a:lnTo>
                  <a:lnTo>
                    <a:pt x="7" y="459"/>
                  </a:lnTo>
                  <a:lnTo>
                    <a:pt x="12" y="464"/>
                  </a:lnTo>
                  <a:lnTo>
                    <a:pt x="14" y="468"/>
                  </a:lnTo>
                  <a:lnTo>
                    <a:pt x="19" y="473"/>
                  </a:lnTo>
                  <a:lnTo>
                    <a:pt x="24" y="478"/>
                  </a:lnTo>
                  <a:lnTo>
                    <a:pt x="24" y="478"/>
                  </a:lnTo>
                  <a:lnTo>
                    <a:pt x="26" y="480"/>
                  </a:lnTo>
                  <a:lnTo>
                    <a:pt x="26" y="480"/>
                  </a:lnTo>
                  <a:lnTo>
                    <a:pt x="26" y="480"/>
                  </a:lnTo>
                  <a:lnTo>
                    <a:pt x="26" y="483"/>
                  </a:lnTo>
                  <a:lnTo>
                    <a:pt x="26" y="485"/>
                  </a:lnTo>
                  <a:lnTo>
                    <a:pt x="26" y="485"/>
                  </a:lnTo>
                  <a:lnTo>
                    <a:pt x="26" y="487"/>
                  </a:lnTo>
                  <a:lnTo>
                    <a:pt x="29" y="490"/>
                  </a:lnTo>
                  <a:lnTo>
                    <a:pt x="29" y="490"/>
                  </a:lnTo>
                  <a:lnTo>
                    <a:pt x="29" y="490"/>
                  </a:lnTo>
                  <a:lnTo>
                    <a:pt x="29" y="492"/>
                  </a:lnTo>
                  <a:lnTo>
                    <a:pt x="31" y="492"/>
                  </a:lnTo>
                  <a:lnTo>
                    <a:pt x="31" y="494"/>
                  </a:lnTo>
                  <a:lnTo>
                    <a:pt x="31" y="494"/>
                  </a:lnTo>
                  <a:lnTo>
                    <a:pt x="31" y="494"/>
                  </a:lnTo>
                  <a:lnTo>
                    <a:pt x="31" y="494"/>
                  </a:lnTo>
                  <a:lnTo>
                    <a:pt x="33" y="494"/>
                  </a:lnTo>
                  <a:lnTo>
                    <a:pt x="33" y="497"/>
                  </a:lnTo>
                  <a:lnTo>
                    <a:pt x="33" y="497"/>
                  </a:lnTo>
                  <a:lnTo>
                    <a:pt x="33" y="497"/>
                  </a:lnTo>
                  <a:lnTo>
                    <a:pt x="36" y="497"/>
                  </a:lnTo>
                  <a:lnTo>
                    <a:pt x="36" y="497"/>
                  </a:lnTo>
                  <a:lnTo>
                    <a:pt x="33" y="499"/>
                  </a:lnTo>
                  <a:lnTo>
                    <a:pt x="33" y="499"/>
                  </a:lnTo>
                  <a:lnTo>
                    <a:pt x="33" y="499"/>
                  </a:lnTo>
                  <a:lnTo>
                    <a:pt x="33" y="499"/>
                  </a:lnTo>
                  <a:lnTo>
                    <a:pt x="33" y="499"/>
                  </a:lnTo>
                  <a:lnTo>
                    <a:pt x="33" y="501"/>
                  </a:lnTo>
                  <a:lnTo>
                    <a:pt x="36" y="501"/>
                  </a:lnTo>
                  <a:lnTo>
                    <a:pt x="36" y="501"/>
                  </a:lnTo>
                  <a:lnTo>
                    <a:pt x="36" y="501"/>
                  </a:lnTo>
                  <a:lnTo>
                    <a:pt x="38" y="506"/>
                  </a:lnTo>
                  <a:lnTo>
                    <a:pt x="38" y="509"/>
                  </a:lnTo>
                  <a:lnTo>
                    <a:pt x="38" y="509"/>
                  </a:lnTo>
                  <a:lnTo>
                    <a:pt x="38" y="511"/>
                  </a:lnTo>
                  <a:lnTo>
                    <a:pt x="40" y="511"/>
                  </a:lnTo>
                  <a:lnTo>
                    <a:pt x="43" y="516"/>
                  </a:lnTo>
                  <a:lnTo>
                    <a:pt x="43" y="516"/>
                  </a:lnTo>
                  <a:lnTo>
                    <a:pt x="48" y="520"/>
                  </a:lnTo>
                  <a:lnTo>
                    <a:pt x="50" y="525"/>
                  </a:lnTo>
                  <a:lnTo>
                    <a:pt x="55" y="528"/>
                  </a:lnTo>
                  <a:lnTo>
                    <a:pt x="55" y="530"/>
                  </a:lnTo>
                  <a:lnTo>
                    <a:pt x="57" y="530"/>
                  </a:lnTo>
                  <a:lnTo>
                    <a:pt x="59" y="530"/>
                  </a:lnTo>
                  <a:lnTo>
                    <a:pt x="62" y="532"/>
                  </a:lnTo>
                  <a:lnTo>
                    <a:pt x="64" y="532"/>
                  </a:lnTo>
                  <a:lnTo>
                    <a:pt x="66" y="532"/>
                  </a:lnTo>
                  <a:lnTo>
                    <a:pt x="69" y="532"/>
                  </a:lnTo>
                  <a:lnTo>
                    <a:pt x="74" y="535"/>
                  </a:lnTo>
                  <a:lnTo>
                    <a:pt x="81" y="537"/>
                  </a:lnTo>
                  <a:lnTo>
                    <a:pt x="81" y="537"/>
                  </a:lnTo>
                  <a:lnTo>
                    <a:pt x="83" y="537"/>
                  </a:lnTo>
                  <a:lnTo>
                    <a:pt x="83" y="539"/>
                  </a:lnTo>
                  <a:lnTo>
                    <a:pt x="83" y="539"/>
                  </a:lnTo>
                  <a:lnTo>
                    <a:pt x="85" y="539"/>
                  </a:lnTo>
                  <a:lnTo>
                    <a:pt x="85" y="539"/>
                  </a:lnTo>
                  <a:lnTo>
                    <a:pt x="85" y="542"/>
                  </a:lnTo>
                  <a:lnTo>
                    <a:pt x="85" y="542"/>
                  </a:lnTo>
                  <a:lnTo>
                    <a:pt x="85" y="542"/>
                  </a:lnTo>
                  <a:lnTo>
                    <a:pt x="88" y="544"/>
                  </a:lnTo>
                  <a:lnTo>
                    <a:pt x="90" y="546"/>
                  </a:lnTo>
                  <a:lnTo>
                    <a:pt x="92" y="549"/>
                  </a:lnTo>
                  <a:lnTo>
                    <a:pt x="100" y="546"/>
                  </a:lnTo>
                  <a:lnTo>
                    <a:pt x="102" y="546"/>
                  </a:lnTo>
                  <a:lnTo>
                    <a:pt x="102" y="549"/>
                  </a:lnTo>
                  <a:lnTo>
                    <a:pt x="100" y="556"/>
                  </a:lnTo>
                  <a:lnTo>
                    <a:pt x="100" y="561"/>
                  </a:lnTo>
                  <a:lnTo>
                    <a:pt x="102" y="565"/>
                  </a:lnTo>
                  <a:lnTo>
                    <a:pt x="102" y="572"/>
                  </a:lnTo>
                  <a:lnTo>
                    <a:pt x="102" y="575"/>
                  </a:lnTo>
                  <a:lnTo>
                    <a:pt x="102" y="580"/>
                  </a:lnTo>
                  <a:lnTo>
                    <a:pt x="104" y="582"/>
                  </a:lnTo>
                  <a:lnTo>
                    <a:pt x="104" y="589"/>
                  </a:lnTo>
                  <a:lnTo>
                    <a:pt x="104" y="591"/>
                  </a:lnTo>
                  <a:lnTo>
                    <a:pt x="104" y="594"/>
                  </a:lnTo>
                  <a:lnTo>
                    <a:pt x="102" y="601"/>
                  </a:lnTo>
                  <a:lnTo>
                    <a:pt x="102" y="601"/>
                  </a:lnTo>
                  <a:lnTo>
                    <a:pt x="102" y="601"/>
                  </a:lnTo>
                  <a:lnTo>
                    <a:pt x="102" y="603"/>
                  </a:lnTo>
                  <a:lnTo>
                    <a:pt x="102" y="603"/>
                  </a:lnTo>
                  <a:lnTo>
                    <a:pt x="102" y="603"/>
                  </a:lnTo>
                  <a:lnTo>
                    <a:pt x="102" y="606"/>
                  </a:lnTo>
                  <a:lnTo>
                    <a:pt x="100" y="606"/>
                  </a:lnTo>
                  <a:lnTo>
                    <a:pt x="102" y="606"/>
                  </a:lnTo>
                  <a:lnTo>
                    <a:pt x="104" y="608"/>
                  </a:lnTo>
                  <a:lnTo>
                    <a:pt x="104" y="608"/>
                  </a:lnTo>
                  <a:lnTo>
                    <a:pt x="104" y="606"/>
                  </a:lnTo>
                  <a:lnTo>
                    <a:pt x="104" y="606"/>
                  </a:lnTo>
                  <a:lnTo>
                    <a:pt x="104" y="606"/>
                  </a:lnTo>
                  <a:lnTo>
                    <a:pt x="107" y="608"/>
                  </a:lnTo>
                  <a:lnTo>
                    <a:pt x="109" y="608"/>
                  </a:lnTo>
                  <a:lnTo>
                    <a:pt x="109" y="608"/>
                  </a:lnTo>
                  <a:lnTo>
                    <a:pt x="111" y="608"/>
                  </a:lnTo>
                  <a:lnTo>
                    <a:pt x="114" y="606"/>
                  </a:lnTo>
                  <a:lnTo>
                    <a:pt x="116" y="606"/>
                  </a:lnTo>
                  <a:lnTo>
                    <a:pt x="118" y="606"/>
                  </a:lnTo>
                  <a:lnTo>
                    <a:pt x="118" y="606"/>
                  </a:lnTo>
                  <a:lnTo>
                    <a:pt x="118" y="606"/>
                  </a:lnTo>
                  <a:lnTo>
                    <a:pt x="123" y="606"/>
                  </a:lnTo>
                  <a:lnTo>
                    <a:pt x="123" y="606"/>
                  </a:lnTo>
                  <a:lnTo>
                    <a:pt x="123" y="606"/>
                  </a:lnTo>
                  <a:lnTo>
                    <a:pt x="126" y="606"/>
                  </a:lnTo>
                  <a:lnTo>
                    <a:pt x="126" y="608"/>
                  </a:lnTo>
                  <a:lnTo>
                    <a:pt x="128" y="608"/>
                  </a:lnTo>
                  <a:lnTo>
                    <a:pt x="128" y="608"/>
                  </a:lnTo>
                  <a:lnTo>
                    <a:pt x="128" y="608"/>
                  </a:lnTo>
                  <a:lnTo>
                    <a:pt x="128" y="610"/>
                  </a:lnTo>
                  <a:lnTo>
                    <a:pt x="130" y="613"/>
                  </a:lnTo>
                  <a:lnTo>
                    <a:pt x="130" y="613"/>
                  </a:lnTo>
                  <a:lnTo>
                    <a:pt x="128" y="613"/>
                  </a:lnTo>
                  <a:lnTo>
                    <a:pt x="128" y="613"/>
                  </a:lnTo>
                  <a:lnTo>
                    <a:pt x="126" y="615"/>
                  </a:lnTo>
                  <a:lnTo>
                    <a:pt x="126" y="615"/>
                  </a:lnTo>
                  <a:lnTo>
                    <a:pt x="126" y="615"/>
                  </a:lnTo>
                  <a:lnTo>
                    <a:pt x="126" y="617"/>
                  </a:lnTo>
                  <a:lnTo>
                    <a:pt x="126" y="617"/>
                  </a:lnTo>
                  <a:lnTo>
                    <a:pt x="126" y="625"/>
                  </a:lnTo>
                  <a:lnTo>
                    <a:pt x="126" y="625"/>
                  </a:lnTo>
                  <a:lnTo>
                    <a:pt x="128" y="625"/>
                  </a:lnTo>
                  <a:lnTo>
                    <a:pt x="128" y="627"/>
                  </a:lnTo>
                  <a:lnTo>
                    <a:pt x="128" y="627"/>
                  </a:lnTo>
                  <a:lnTo>
                    <a:pt x="126" y="629"/>
                  </a:lnTo>
                  <a:lnTo>
                    <a:pt x="126" y="629"/>
                  </a:lnTo>
                  <a:lnTo>
                    <a:pt x="123" y="629"/>
                  </a:lnTo>
                  <a:lnTo>
                    <a:pt x="123" y="629"/>
                  </a:lnTo>
                  <a:lnTo>
                    <a:pt x="123" y="639"/>
                  </a:lnTo>
                  <a:lnTo>
                    <a:pt x="123" y="641"/>
                  </a:lnTo>
                  <a:lnTo>
                    <a:pt x="121" y="641"/>
                  </a:lnTo>
                  <a:lnTo>
                    <a:pt x="121" y="641"/>
                  </a:lnTo>
                  <a:lnTo>
                    <a:pt x="121" y="641"/>
                  </a:lnTo>
                  <a:lnTo>
                    <a:pt x="121" y="641"/>
                  </a:lnTo>
                  <a:lnTo>
                    <a:pt x="118" y="641"/>
                  </a:lnTo>
                  <a:lnTo>
                    <a:pt x="118" y="641"/>
                  </a:lnTo>
                  <a:lnTo>
                    <a:pt x="116" y="641"/>
                  </a:lnTo>
                  <a:lnTo>
                    <a:pt x="116" y="641"/>
                  </a:lnTo>
                  <a:lnTo>
                    <a:pt x="114" y="641"/>
                  </a:lnTo>
                  <a:lnTo>
                    <a:pt x="109" y="641"/>
                  </a:lnTo>
                  <a:lnTo>
                    <a:pt x="104" y="641"/>
                  </a:lnTo>
                  <a:lnTo>
                    <a:pt x="102" y="641"/>
                  </a:lnTo>
                  <a:lnTo>
                    <a:pt x="100" y="641"/>
                  </a:lnTo>
                  <a:lnTo>
                    <a:pt x="100" y="641"/>
                  </a:lnTo>
                  <a:lnTo>
                    <a:pt x="100" y="643"/>
                  </a:lnTo>
                  <a:lnTo>
                    <a:pt x="100" y="643"/>
                  </a:lnTo>
                  <a:lnTo>
                    <a:pt x="100" y="643"/>
                  </a:lnTo>
                  <a:lnTo>
                    <a:pt x="97" y="643"/>
                  </a:lnTo>
                  <a:lnTo>
                    <a:pt x="97" y="643"/>
                  </a:lnTo>
                  <a:lnTo>
                    <a:pt x="95" y="643"/>
                  </a:lnTo>
                  <a:lnTo>
                    <a:pt x="95" y="643"/>
                  </a:lnTo>
                  <a:lnTo>
                    <a:pt x="95" y="643"/>
                  </a:lnTo>
                  <a:lnTo>
                    <a:pt x="95" y="643"/>
                  </a:lnTo>
                  <a:lnTo>
                    <a:pt x="95" y="643"/>
                  </a:lnTo>
                  <a:lnTo>
                    <a:pt x="92" y="643"/>
                  </a:lnTo>
                  <a:lnTo>
                    <a:pt x="92" y="643"/>
                  </a:lnTo>
                  <a:lnTo>
                    <a:pt x="83" y="646"/>
                  </a:lnTo>
                  <a:lnTo>
                    <a:pt x="83" y="646"/>
                  </a:lnTo>
                  <a:lnTo>
                    <a:pt x="83" y="646"/>
                  </a:lnTo>
                  <a:lnTo>
                    <a:pt x="83" y="646"/>
                  </a:lnTo>
                  <a:lnTo>
                    <a:pt x="83" y="646"/>
                  </a:lnTo>
                  <a:lnTo>
                    <a:pt x="81" y="648"/>
                  </a:lnTo>
                  <a:lnTo>
                    <a:pt x="81" y="648"/>
                  </a:lnTo>
                  <a:lnTo>
                    <a:pt x="81" y="648"/>
                  </a:lnTo>
                  <a:lnTo>
                    <a:pt x="81" y="648"/>
                  </a:lnTo>
                  <a:lnTo>
                    <a:pt x="78" y="648"/>
                  </a:lnTo>
                  <a:lnTo>
                    <a:pt x="78" y="648"/>
                  </a:lnTo>
                  <a:lnTo>
                    <a:pt x="78" y="648"/>
                  </a:lnTo>
                  <a:lnTo>
                    <a:pt x="76" y="648"/>
                  </a:lnTo>
                  <a:lnTo>
                    <a:pt x="76" y="648"/>
                  </a:lnTo>
                  <a:lnTo>
                    <a:pt x="76" y="651"/>
                  </a:lnTo>
                  <a:lnTo>
                    <a:pt x="76" y="651"/>
                  </a:lnTo>
                  <a:lnTo>
                    <a:pt x="76" y="651"/>
                  </a:lnTo>
                  <a:lnTo>
                    <a:pt x="76" y="651"/>
                  </a:lnTo>
                  <a:lnTo>
                    <a:pt x="76" y="653"/>
                  </a:lnTo>
                  <a:lnTo>
                    <a:pt x="76" y="653"/>
                  </a:lnTo>
                  <a:lnTo>
                    <a:pt x="74" y="655"/>
                  </a:lnTo>
                  <a:lnTo>
                    <a:pt x="74" y="655"/>
                  </a:lnTo>
                  <a:lnTo>
                    <a:pt x="76" y="658"/>
                  </a:lnTo>
                  <a:lnTo>
                    <a:pt x="76" y="658"/>
                  </a:lnTo>
                  <a:lnTo>
                    <a:pt x="74" y="658"/>
                  </a:lnTo>
                  <a:lnTo>
                    <a:pt x="71" y="658"/>
                  </a:lnTo>
                  <a:lnTo>
                    <a:pt x="69" y="658"/>
                  </a:lnTo>
                  <a:lnTo>
                    <a:pt x="69" y="658"/>
                  </a:lnTo>
                  <a:lnTo>
                    <a:pt x="66" y="658"/>
                  </a:lnTo>
                  <a:lnTo>
                    <a:pt x="66" y="660"/>
                  </a:lnTo>
                  <a:lnTo>
                    <a:pt x="66" y="660"/>
                  </a:lnTo>
                  <a:lnTo>
                    <a:pt x="64" y="660"/>
                  </a:lnTo>
                  <a:lnTo>
                    <a:pt x="64" y="660"/>
                  </a:lnTo>
                  <a:lnTo>
                    <a:pt x="62" y="662"/>
                  </a:lnTo>
                  <a:lnTo>
                    <a:pt x="59" y="662"/>
                  </a:lnTo>
                  <a:lnTo>
                    <a:pt x="55" y="665"/>
                  </a:lnTo>
                  <a:lnTo>
                    <a:pt x="52" y="665"/>
                  </a:lnTo>
                  <a:lnTo>
                    <a:pt x="52" y="667"/>
                  </a:lnTo>
                  <a:lnTo>
                    <a:pt x="52" y="670"/>
                  </a:lnTo>
                  <a:lnTo>
                    <a:pt x="50" y="672"/>
                  </a:lnTo>
                  <a:lnTo>
                    <a:pt x="50" y="674"/>
                  </a:lnTo>
                  <a:lnTo>
                    <a:pt x="50" y="679"/>
                  </a:lnTo>
                  <a:lnTo>
                    <a:pt x="50" y="684"/>
                  </a:lnTo>
                  <a:lnTo>
                    <a:pt x="50" y="688"/>
                  </a:lnTo>
                  <a:lnTo>
                    <a:pt x="48" y="688"/>
                  </a:lnTo>
                  <a:lnTo>
                    <a:pt x="48" y="691"/>
                  </a:lnTo>
                  <a:lnTo>
                    <a:pt x="48" y="691"/>
                  </a:lnTo>
                  <a:lnTo>
                    <a:pt x="45" y="691"/>
                  </a:lnTo>
                  <a:lnTo>
                    <a:pt x="45" y="691"/>
                  </a:lnTo>
                  <a:lnTo>
                    <a:pt x="43" y="691"/>
                  </a:lnTo>
                  <a:lnTo>
                    <a:pt x="43" y="693"/>
                  </a:lnTo>
                  <a:lnTo>
                    <a:pt x="45" y="696"/>
                  </a:lnTo>
                  <a:lnTo>
                    <a:pt x="45" y="698"/>
                  </a:lnTo>
                  <a:lnTo>
                    <a:pt x="43" y="698"/>
                  </a:lnTo>
                  <a:lnTo>
                    <a:pt x="43" y="700"/>
                  </a:lnTo>
                  <a:lnTo>
                    <a:pt x="43" y="700"/>
                  </a:lnTo>
                  <a:lnTo>
                    <a:pt x="43" y="700"/>
                  </a:lnTo>
                  <a:lnTo>
                    <a:pt x="43" y="705"/>
                  </a:lnTo>
                  <a:lnTo>
                    <a:pt x="43" y="710"/>
                  </a:lnTo>
                  <a:lnTo>
                    <a:pt x="43" y="714"/>
                  </a:lnTo>
                  <a:lnTo>
                    <a:pt x="40" y="719"/>
                  </a:lnTo>
                  <a:lnTo>
                    <a:pt x="40" y="724"/>
                  </a:lnTo>
                  <a:lnTo>
                    <a:pt x="40" y="724"/>
                  </a:lnTo>
                  <a:lnTo>
                    <a:pt x="43" y="724"/>
                  </a:lnTo>
                  <a:lnTo>
                    <a:pt x="43" y="724"/>
                  </a:lnTo>
                  <a:lnTo>
                    <a:pt x="43" y="724"/>
                  </a:lnTo>
                  <a:lnTo>
                    <a:pt x="45" y="724"/>
                  </a:lnTo>
                  <a:lnTo>
                    <a:pt x="45" y="724"/>
                  </a:lnTo>
                  <a:lnTo>
                    <a:pt x="45" y="724"/>
                  </a:lnTo>
                  <a:lnTo>
                    <a:pt x="45" y="724"/>
                  </a:lnTo>
                  <a:lnTo>
                    <a:pt x="45" y="726"/>
                  </a:lnTo>
                  <a:lnTo>
                    <a:pt x="48" y="726"/>
                  </a:lnTo>
                  <a:lnTo>
                    <a:pt x="48" y="726"/>
                  </a:lnTo>
                  <a:lnTo>
                    <a:pt x="48" y="726"/>
                  </a:lnTo>
                  <a:lnTo>
                    <a:pt x="48" y="726"/>
                  </a:lnTo>
                  <a:lnTo>
                    <a:pt x="48" y="726"/>
                  </a:lnTo>
                  <a:lnTo>
                    <a:pt x="50" y="726"/>
                  </a:lnTo>
                  <a:lnTo>
                    <a:pt x="50" y="726"/>
                  </a:lnTo>
                  <a:lnTo>
                    <a:pt x="50" y="726"/>
                  </a:lnTo>
                  <a:lnTo>
                    <a:pt x="50" y="724"/>
                  </a:lnTo>
                  <a:lnTo>
                    <a:pt x="50" y="726"/>
                  </a:lnTo>
                  <a:lnTo>
                    <a:pt x="50" y="726"/>
                  </a:lnTo>
                  <a:lnTo>
                    <a:pt x="50" y="726"/>
                  </a:lnTo>
                  <a:lnTo>
                    <a:pt x="50" y="729"/>
                  </a:lnTo>
                  <a:lnTo>
                    <a:pt x="50" y="729"/>
                  </a:lnTo>
                  <a:lnTo>
                    <a:pt x="50" y="729"/>
                  </a:lnTo>
                  <a:lnTo>
                    <a:pt x="50" y="729"/>
                  </a:lnTo>
                  <a:lnTo>
                    <a:pt x="48" y="731"/>
                  </a:lnTo>
                  <a:lnTo>
                    <a:pt x="48" y="731"/>
                  </a:lnTo>
                  <a:lnTo>
                    <a:pt x="48" y="731"/>
                  </a:lnTo>
                  <a:lnTo>
                    <a:pt x="48" y="731"/>
                  </a:lnTo>
                  <a:lnTo>
                    <a:pt x="48" y="733"/>
                  </a:lnTo>
                  <a:lnTo>
                    <a:pt x="48" y="733"/>
                  </a:lnTo>
                  <a:lnTo>
                    <a:pt x="48" y="736"/>
                  </a:lnTo>
                  <a:lnTo>
                    <a:pt x="48" y="736"/>
                  </a:lnTo>
                  <a:lnTo>
                    <a:pt x="50" y="736"/>
                  </a:lnTo>
                  <a:lnTo>
                    <a:pt x="52" y="733"/>
                  </a:lnTo>
                  <a:lnTo>
                    <a:pt x="52" y="733"/>
                  </a:lnTo>
                  <a:lnTo>
                    <a:pt x="52" y="733"/>
                  </a:lnTo>
                  <a:lnTo>
                    <a:pt x="55" y="731"/>
                  </a:lnTo>
                  <a:lnTo>
                    <a:pt x="55" y="731"/>
                  </a:lnTo>
                  <a:lnTo>
                    <a:pt x="55" y="731"/>
                  </a:lnTo>
                  <a:lnTo>
                    <a:pt x="55" y="731"/>
                  </a:lnTo>
                  <a:lnTo>
                    <a:pt x="57" y="729"/>
                  </a:lnTo>
                  <a:lnTo>
                    <a:pt x="62" y="729"/>
                  </a:lnTo>
                  <a:lnTo>
                    <a:pt x="64" y="731"/>
                  </a:lnTo>
                  <a:lnTo>
                    <a:pt x="66" y="731"/>
                  </a:lnTo>
                  <a:lnTo>
                    <a:pt x="66" y="731"/>
                  </a:lnTo>
                  <a:lnTo>
                    <a:pt x="66" y="729"/>
                  </a:lnTo>
                  <a:lnTo>
                    <a:pt x="66" y="729"/>
                  </a:lnTo>
                  <a:lnTo>
                    <a:pt x="64" y="726"/>
                  </a:lnTo>
                  <a:lnTo>
                    <a:pt x="64" y="726"/>
                  </a:lnTo>
                  <a:lnTo>
                    <a:pt x="64" y="726"/>
                  </a:lnTo>
                  <a:lnTo>
                    <a:pt x="66" y="724"/>
                  </a:lnTo>
                  <a:lnTo>
                    <a:pt x="66" y="724"/>
                  </a:lnTo>
                  <a:lnTo>
                    <a:pt x="69" y="724"/>
                  </a:lnTo>
                  <a:lnTo>
                    <a:pt x="71" y="724"/>
                  </a:lnTo>
                  <a:lnTo>
                    <a:pt x="74" y="724"/>
                  </a:lnTo>
                  <a:lnTo>
                    <a:pt x="74" y="724"/>
                  </a:lnTo>
                  <a:lnTo>
                    <a:pt x="76" y="724"/>
                  </a:lnTo>
                  <a:lnTo>
                    <a:pt x="76" y="726"/>
                  </a:lnTo>
                  <a:lnTo>
                    <a:pt x="78" y="726"/>
                  </a:lnTo>
                  <a:lnTo>
                    <a:pt x="78" y="729"/>
                  </a:lnTo>
                  <a:lnTo>
                    <a:pt x="78" y="729"/>
                  </a:lnTo>
                  <a:lnTo>
                    <a:pt x="78" y="729"/>
                  </a:lnTo>
                  <a:lnTo>
                    <a:pt x="76" y="729"/>
                  </a:lnTo>
                  <a:lnTo>
                    <a:pt x="76" y="729"/>
                  </a:lnTo>
                  <a:lnTo>
                    <a:pt x="76" y="729"/>
                  </a:lnTo>
                  <a:lnTo>
                    <a:pt x="76" y="729"/>
                  </a:lnTo>
                  <a:lnTo>
                    <a:pt x="76" y="729"/>
                  </a:lnTo>
                  <a:lnTo>
                    <a:pt x="76" y="731"/>
                  </a:lnTo>
                  <a:lnTo>
                    <a:pt x="76" y="731"/>
                  </a:lnTo>
                  <a:lnTo>
                    <a:pt x="78" y="731"/>
                  </a:lnTo>
                  <a:lnTo>
                    <a:pt x="81" y="731"/>
                  </a:lnTo>
                  <a:lnTo>
                    <a:pt x="81" y="731"/>
                  </a:lnTo>
                  <a:lnTo>
                    <a:pt x="81" y="729"/>
                  </a:lnTo>
                  <a:lnTo>
                    <a:pt x="81" y="729"/>
                  </a:lnTo>
                  <a:lnTo>
                    <a:pt x="78" y="729"/>
                  </a:lnTo>
                  <a:lnTo>
                    <a:pt x="78" y="729"/>
                  </a:lnTo>
                  <a:lnTo>
                    <a:pt x="78" y="726"/>
                  </a:lnTo>
                  <a:lnTo>
                    <a:pt x="81" y="726"/>
                  </a:lnTo>
                  <a:lnTo>
                    <a:pt x="81" y="726"/>
                  </a:lnTo>
                  <a:lnTo>
                    <a:pt x="81" y="724"/>
                  </a:lnTo>
                  <a:lnTo>
                    <a:pt x="83" y="724"/>
                  </a:lnTo>
                  <a:lnTo>
                    <a:pt x="85" y="724"/>
                  </a:lnTo>
                  <a:lnTo>
                    <a:pt x="85" y="724"/>
                  </a:lnTo>
                  <a:lnTo>
                    <a:pt x="88" y="724"/>
                  </a:lnTo>
                  <a:lnTo>
                    <a:pt x="85" y="724"/>
                  </a:lnTo>
                  <a:lnTo>
                    <a:pt x="85" y="722"/>
                  </a:lnTo>
                  <a:lnTo>
                    <a:pt x="85" y="722"/>
                  </a:lnTo>
                  <a:lnTo>
                    <a:pt x="90" y="722"/>
                  </a:lnTo>
                  <a:lnTo>
                    <a:pt x="92" y="722"/>
                  </a:lnTo>
                  <a:lnTo>
                    <a:pt x="102" y="722"/>
                  </a:lnTo>
                  <a:lnTo>
                    <a:pt x="111" y="724"/>
                  </a:lnTo>
                  <a:lnTo>
                    <a:pt x="116" y="724"/>
                  </a:lnTo>
                  <a:lnTo>
                    <a:pt x="116" y="724"/>
                  </a:lnTo>
                  <a:lnTo>
                    <a:pt x="118" y="722"/>
                  </a:lnTo>
                  <a:lnTo>
                    <a:pt x="121" y="722"/>
                  </a:lnTo>
                  <a:lnTo>
                    <a:pt x="123" y="722"/>
                  </a:lnTo>
                  <a:lnTo>
                    <a:pt x="126" y="722"/>
                  </a:lnTo>
                  <a:lnTo>
                    <a:pt x="128" y="724"/>
                  </a:lnTo>
                  <a:lnTo>
                    <a:pt x="130" y="724"/>
                  </a:lnTo>
                  <a:lnTo>
                    <a:pt x="133" y="724"/>
                  </a:lnTo>
                  <a:lnTo>
                    <a:pt x="135" y="724"/>
                  </a:lnTo>
                  <a:lnTo>
                    <a:pt x="137" y="724"/>
                  </a:lnTo>
                  <a:lnTo>
                    <a:pt x="140" y="724"/>
                  </a:lnTo>
                  <a:lnTo>
                    <a:pt x="140" y="724"/>
                  </a:lnTo>
                  <a:lnTo>
                    <a:pt x="140" y="724"/>
                  </a:lnTo>
                  <a:lnTo>
                    <a:pt x="140" y="724"/>
                  </a:lnTo>
                  <a:lnTo>
                    <a:pt x="140" y="724"/>
                  </a:lnTo>
                  <a:lnTo>
                    <a:pt x="140" y="724"/>
                  </a:lnTo>
                  <a:lnTo>
                    <a:pt x="140" y="724"/>
                  </a:lnTo>
                  <a:lnTo>
                    <a:pt x="140" y="724"/>
                  </a:lnTo>
                  <a:lnTo>
                    <a:pt x="140" y="722"/>
                  </a:lnTo>
                  <a:lnTo>
                    <a:pt x="137" y="719"/>
                  </a:lnTo>
                  <a:lnTo>
                    <a:pt x="137" y="719"/>
                  </a:lnTo>
                  <a:lnTo>
                    <a:pt x="140" y="719"/>
                  </a:lnTo>
                  <a:lnTo>
                    <a:pt x="140" y="719"/>
                  </a:lnTo>
                  <a:lnTo>
                    <a:pt x="140" y="717"/>
                  </a:lnTo>
                  <a:lnTo>
                    <a:pt x="142" y="717"/>
                  </a:lnTo>
                  <a:lnTo>
                    <a:pt x="142" y="714"/>
                  </a:lnTo>
                  <a:lnTo>
                    <a:pt x="145" y="714"/>
                  </a:lnTo>
                  <a:lnTo>
                    <a:pt x="145" y="714"/>
                  </a:lnTo>
                  <a:lnTo>
                    <a:pt x="149" y="714"/>
                  </a:lnTo>
                  <a:lnTo>
                    <a:pt x="152" y="714"/>
                  </a:lnTo>
                  <a:lnTo>
                    <a:pt x="156" y="714"/>
                  </a:lnTo>
                  <a:lnTo>
                    <a:pt x="161" y="717"/>
                  </a:lnTo>
                  <a:lnTo>
                    <a:pt x="163" y="717"/>
                  </a:lnTo>
                  <a:lnTo>
                    <a:pt x="163" y="717"/>
                  </a:lnTo>
                  <a:lnTo>
                    <a:pt x="166" y="717"/>
                  </a:lnTo>
                  <a:lnTo>
                    <a:pt x="166" y="717"/>
                  </a:lnTo>
                  <a:lnTo>
                    <a:pt x="168" y="717"/>
                  </a:lnTo>
                  <a:lnTo>
                    <a:pt x="168" y="717"/>
                  </a:lnTo>
                  <a:lnTo>
                    <a:pt x="171" y="717"/>
                  </a:lnTo>
                  <a:lnTo>
                    <a:pt x="171" y="714"/>
                  </a:lnTo>
                  <a:lnTo>
                    <a:pt x="168" y="712"/>
                  </a:lnTo>
                  <a:lnTo>
                    <a:pt x="168" y="712"/>
                  </a:lnTo>
                  <a:lnTo>
                    <a:pt x="168" y="712"/>
                  </a:lnTo>
                  <a:lnTo>
                    <a:pt x="168" y="712"/>
                  </a:lnTo>
                  <a:lnTo>
                    <a:pt x="166" y="712"/>
                  </a:lnTo>
                  <a:lnTo>
                    <a:pt x="166" y="712"/>
                  </a:lnTo>
                  <a:lnTo>
                    <a:pt x="166" y="712"/>
                  </a:lnTo>
                  <a:lnTo>
                    <a:pt x="166" y="712"/>
                  </a:lnTo>
                  <a:lnTo>
                    <a:pt x="166" y="712"/>
                  </a:lnTo>
                  <a:lnTo>
                    <a:pt x="166" y="712"/>
                  </a:lnTo>
                  <a:lnTo>
                    <a:pt x="168" y="710"/>
                  </a:lnTo>
                  <a:lnTo>
                    <a:pt x="168" y="710"/>
                  </a:lnTo>
                  <a:lnTo>
                    <a:pt x="171" y="710"/>
                  </a:lnTo>
                  <a:lnTo>
                    <a:pt x="173" y="710"/>
                  </a:lnTo>
                  <a:lnTo>
                    <a:pt x="173" y="710"/>
                  </a:lnTo>
                  <a:lnTo>
                    <a:pt x="173" y="710"/>
                  </a:lnTo>
                  <a:lnTo>
                    <a:pt x="175" y="710"/>
                  </a:lnTo>
                  <a:lnTo>
                    <a:pt x="173" y="712"/>
                  </a:lnTo>
                  <a:lnTo>
                    <a:pt x="173" y="712"/>
                  </a:lnTo>
                  <a:lnTo>
                    <a:pt x="173" y="712"/>
                  </a:lnTo>
                  <a:lnTo>
                    <a:pt x="171" y="712"/>
                  </a:lnTo>
                  <a:lnTo>
                    <a:pt x="171" y="712"/>
                  </a:lnTo>
                  <a:lnTo>
                    <a:pt x="171" y="712"/>
                  </a:lnTo>
                  <a:lnTo>
                    <a:pt x="171" y="712"/>
                  </a:lnTo>
                  <a:lnTo>
                    <a:pt x="171" y="712"/>
                  </a:lnTo>
                  <a:lnTo>
                    <a:pt x="171" y="712"/>
                  </a:lnTo>
                  <a:lnTo>
                    <a:pt x="171" y="714"/>
                  </a:lnTo>
                  <a:lnTo>
                    <a:pt x="171" y="714"/>
                  </a:lnTo>
                  <a:lnTo>
                    <a:pt x="171" y="714"/>
                  </a:lnTo>
                  <a:lnTo>
                    <a:pt x="171" y="717"/>
                  </a:lnTo>
                  <a:lnTo>
                    <a:pt x="171" y="717"/>
                  </a:lnTo>
                  <a:lnTo>
                    <a:pt x="175" y="717"/>
                  </a:lnTo>
                  <a:lnTo>
                    <a:pt x="178" y="717"/>
                  </a:lnTo>
                  <a:lnTo>
                    <a:pt x="180" y="719"/>
                  </a:lnTo>
                  <a:lnTo>
                    <a:pt x="180" y="719"/>
                  </a:lnTo>
                  <a:lnTo>
                    <a:pt x="180" y="719"/>
                  </a:lnTo>
                  <a:lnTo>
                    <a:pt x="182" y="719"/>
                  </a:lnTo>
                  <a:lnTo>
                    <a:pt x="185" y="719"/>
                  </a:lnTo>
                  <a:lnTo>
                    <a:pt x="187" y="722"/>
                  </a:lnTo>
                  <a:lnTo>
                    <a:pt x="187" y="722"/>
                  </a:lnTo>
                  <a:lnTo>
                    <a:pt x="189" y="722"/>
                  </a:lnTo>
                  <a:lnTo>
                    <a:pt x="189" y="722"/>
                  </a:lnTo>
                  <a:lnTo>
                    <a:pt x="189" y="722"/>
                  </a:lnTo>
                  <a:lnTo>
                    <a:pt x="192" y="722"/>
                  </a:lnTo>
                  <a:lnTo>
                    <a:pt x="192" y="722"/>
                  </a:lnTo>
                  <a:lnTo>
                    <a:pt x="192" y="722"/>
                  </a:lnTo>
                  <a:lnTo>
                    <a:pt x="194" y="719"/>
                  </a:lnTo>
                  <a:lnTo>
                    <a:pt x="194" y="719"/>
                  </a:lnTo>
                  <a:lnTo>
                    <a:pt x="197" y="722"/>
                  </a:lnTo>
                  <a:lnTo>
                    <a:pt x="197" y="722"/>
                  </a:lnTo>
                  <a:lnTo>
                    <a:pt x="199" y="722"/>
                  </a:lnTo>
                  <a:lnTo>
                    <a:pt x="199" y="724"/>
                  </a:lnTo>
                  <a:lnTo>
                    <a:pt x="199" y="724"/>
                  </a:lnTo>
                  <a:lnTo>
                    <a:pt x="197" y="726"/>
                  </a:lnTo>
                  <a:lnTo>
                    <a:pt x="199" y="726"/>
                  </a:lnTo>
                  <a:lnTo>
                    <a:pt x="199" y="726"/>
                  </a:lnTo>
                  <a:lnTo>
                    <a:pt x="201" y="726"/>
                  </a:lnTo>
                  <a:lnTo>
                    <a:pt x="204" y="726"/>
                  </a:lnTo>
                  <a:lnTo>
                    <a:pt x="204" y="726"/>
                  </a:lnTo>
                  <a:lnTo>
                    <a:pt x="204" y="724"/>
                  </a:lnTo>
                  <a:lnTo>
                    <a:pt x="201" y="724"/>
                  </a:lnTo>
                  <a:lnTo>
                    <a:pt x="201" y="724"/>
                  </a:lnTo>
                  <a:lnTo>
                    <a:pt x="201" y="724"/>
                  </a:lnTo>
                  <a:lnTo>
                    <a:pt x="201" y="724"/>
                  </a:lnTo>
                  <a:lnTo>
                    <a:pt x="201" y="724"/>
                  </a:lnTo>
                  <a:lnTo>
                    <a:pt x="201" y="722"/>
                  </a:lnTo>
                  <a:lnTo>
                    <a:pt x="201" y="719"/>
                  </a:lnTo>
                  <a:lnTo>
                    <a:pt x="201" y="719"/>
                  </a:lnTo>
                  <a:lnTo>
                    <a:pt x="204" y="717"/>
                  </a:lnTo>
                  <a:lnTo>
                    <a:pt x="206" y="717"/>
                  </a:lnTo>
                  <a:lnTo>
                    <a:pt x="208" y="717"/>
                  </a:lnTo>
                  <a:lnTo>
                    <a:pt x="211" y="717"/>
                  </a:lnTo>
                  <a:lnTo>
                    <a:pt x="211" y="717"/>
                  </a:lnTo>
                  <a:lnTo>
                    <a:pt x="213" y="717"/>
                  </a:lnTo>
                  <a:lnTo>
                    <a:pt x="213" y="717"/>
                  </a:lnTo>
                  <a:lnTo>
                    <a:pt x="218" y="717"/>
                  </a:lnTo>
                  <a:lnTo>
                    <a:pt x="220" y="717"/>
                  </a:lnTo>
                  <a:lnTo>
                    <a:pt x="223" y="717"/>
                  </a:lnTo>
                  <a:lnTo>
                    <a:pt x="223" y="719"/>
                  </a:lnTo>
                  <a:lnTo>
                    <a:pt x="225" y="719"/>
                  </a:lnTo>
                  <a:lnTo>
                    <a:pt x="225" y="719"/>
                  </a:lnTo>
                  <a:lnTo>
                    <a:pt x="227" y="719"/>
                  </a:lnTo>
                  <a:lnTo>
                    <a:pt x="227" y="719"/>
                  </a:lnTo>
                  <a:lnTo>
                    <a:pt x="227" y="719"/>
                  </a:lnTo>
                  <a:lnTo>
                    <a:pt x="227" y="719"/>
                  </a:lnTo>
                  <a:lnTo>
                    <a:pt x="230" y="717"/>
                  </a:lnTo>
                  <a:lnTo>
                    <a:pt x="230" y="714"/>
                  </a:lnTo>
                  <a:lnTo>
                    <a:pt x="232" y="714"/>
                  </a:lnTo>
                  <a:lnTo>
                    <a:pt x="234" y="714"/>
                  </a:lnTo>
                  <a:lnTo>
                    <a:pt x="234" y="714"/>
                  </a:lnTo>
                  <a:lnTo>
                    <a:pt x="237" y="714"/>
                  </a:lnTo>
                  <a:lnTo>
                    <a:pt x="237" y="714"/>
                  </a:lnTo>
                  <a:lnTo>
                    <a:pt x="239" y="714"/>
                  </a:lnTo>
                  <a:lnTo>
                    <a:pt x="239" y="714"/>
                  </a:lnTo>
                  <a:lnTo>
                    <a:pt x="239" y="714"/>
                  </a:lnTo>
                  <a:lnTo>
                    <a:pt x="239" y="714"/>
                  </a:lnTo>
                  <a:lnTo>
                    <a:pt x="241" y="714"/>
                  </a:lnTo>
                  <a:lnTo>
                    <a:pt x="241" y="714"/>
                  </a:lnTo>
                  <a:lnTo>
                    <a:pt x="244" y="714"/>
                  </a:lnTo>
                  <a:lnTo>
                    <a:pt x="244" y="714"/>
                  </a:lnTo>
                  <a:lnTo>
                    <a:pt x="251" y="717"/>
                  </a:lnTo>
                  <a:lnTo>
                    <a:pt x="253" y="717"/>
                  </a:lnTo>
                  <a:lnTo>
                    <a:pt x="253" y="717"/>
                  </a:lnTo>
                  <a:lnTo>
                    <a:pt x="256" y="714"/>
                  </a:lnTo>
                  <a:lnTo>
                    <a:pt x="258" y="714"/>
                  </a:lnTo>
                  <a:lnTo>
                    <a:pt x="260" y="712"/>
                  </a:lnTo>
                  <a:lnTo>
                    <a:pt x="260" y="712"/>
                  </a:lnTo>
                  <a:lnTo>
                    <a:pt x="263" y="712"/>
                  </a:lnTo>
                  <a:lnTo>
                    <a:pt x="265" y="712"/>
                  </a:lnTo>
                  <a:lnTo>
                    <a:pt x="267" y="712"/>
                  </a:lnTo>
                  <a:lnTo>
                    <a:pt x="270" y="712"/>
                  </a:lnTo>
                  <a:lnTo>
                    <a:pt x="275" y="710"/>
                  </a:lnTo>
                  <a:lnTo>
                    <a:pt x="279" y="710"/>
                  </a:lnTo>
                  <a:lnTo>
                    <a:pt x="279" y="710"/>
                  </a:lnTo>
                  <a:lnTo>
                    <a:pt x="282" y="710"/>
                  </a:lnTo>
                  <a:lnTo>
                    <a:pt x="284" y="710"/>
                  </a:lnTo>
                  <a:lnTo>
                    <a:pt x="286" y="710"/>
                  </a:lnTo>
                  <a:lnTo>
                    <a:pt x="286" y="710"/>
                  </a:lnTo>
                  <a:lnTo>
                    <a:pt x="289" y="710"/>
                  </a:lnTo>
                  <a:lnTo>
                    <a:pt x="294" y="712"/>
                  </a:lnTo>
                  <a:lnTo>
                    <a:pt x="296" y="712"/>
                  </a:lnTo>
                  <a:lnTo>
                    <a:pt x="296" y="712"/>
                  </a:lnTo>
                  <a:lnTo>
                    <a:pt x="296" y="712"/>
                  </a:lnTo>
                  <a:lnTo>
                    <a:pt x="298" y="712"/>
                  </a:lnTo>
                  <a:lnTo>
                    <a:pt x="296" y="712"/>
                  </a:lnTo>
                  <a:lnTo>
                    <a:pt x="294" y="710"/>
                  </a:lnTo>
                  <a:lnTo>
                    <a:pt x="296" y="707"/>
                  </a:lnTo>
                  <a:lnTo>
                    <a:pt x="296" y="707"/>
                  </a:lnTo>
                  <a:lnTo>
                    <a:pt x="294" y="707"/>
                  </a:lnTo>
                  <a:lnTo>
                    <a:pt x="294" y="707"/>
                  </a:lnTo>
                  <a:lnTo>
                    <a:pt x="294" y="707"/>
                  </a:lnTo>
                  <a:lnTo>
                    <a:pt x="291" y="707"/>
                  </a:lnTo>
                  <a:lnTo>
                    <a:pt x="291" y="707"/>
                  </a:lnTo>
                  <a:lnTo>
                    <a:pt x="291" y="705"/>
                  </a:lnTo>
                  <a:lnTo>
                    <a:pt x="291" y="705"/>
                  </a:lnTo>
                  <a:lnTo>
                    <a:pt x="289" y="705"/>
                  </a:lnTo>
                  <a:lnTo>
                    <a:pt x="289" y="705"/>
                  </a:lnTo>
                  <a:lnTo>
                    <a:pt x="289" y="705"/>
                  </a:lnTo>
                  <a:lnTo>
                    <a:pt x="289" y="705"/>
                  </a:lnTo>
                  <a:lnTo>
                    <a:pt x="286" y="705"/>
                  </a:lnTo>
                  <a:lnTo>
                    <a:pt x="286" y="705"/>
                  </a:lnTo>
                  <a:lnTo>
                    <a:pt x="284" y="705"/>
                  </a:lnTo>
                  <a:lnTo>
                    <a:pt x="284" y="705"/>
                  </a:lnTo>
                  <a:lnTo>
                    <a:pt x="284" y="705"/>
                  </a:lnTo>
                  <a:lnTo>
                    <a:pt x="284" y="705"/>
                  </a:lnTo>
                  <a:lnTo>
                    <a:pt x="284" y="705"/>
                  </a:lnTo>
                  <a:lnTo>
                    <a:pt x="284" y="705"/>
                  </a:lnTo>
                  <a:lnTo>
                    <a:pt x="284" y="705"/>
                  </a:lnTo>
                  <a:lnTo>
                    <a:pt x="284" y="705"/>
                  </a:lnTo>
                  <a:lnTo>
                    <a:pt x="284" y="707"/>
                  </a:lnTo>
                  <a:lnTo>
                    <a:pt x="282" y="707"/>
                  </a:lnTo>
                  <a:lnTo>
                    <a:pt x="282" y="707"/>
                  </a:lnTo>
                  <a:lnTo>
                    <a:pt x="282" y="707"/>
                  </a:lnTo>
                  <a:lnTo>
                    <a:pt x="277" y="710"/>
                  </a:lnTo>
                  <a:lnTo>
                    <a:pt x="275" y="710"/>
                  </a:lnTo>
                  <a:lnTo>
                    <a:pt x="277" y="707"/>
                  </a:lnTo>
                  <a:lnTo>
                    <a:pt x="277" y="707"/>
                  </a:lnTo>
                  <a:lnTo>
                    <a:pt x="277" y="707"/>
                  </a:lnTo>
                  <a:lnTo>
                    <a:pt x="277" y="707"/>
                  </a:lnTo>
                  <a:lnTo>
                    <a:pt x="277" y="707"/>
                  </a:lnTo>
                  <a:lnTo>
                    <a:pt x="279" y="705"/>
                  </a:lnTo>
                  <a:lnTo>
                    <a:pt x="279" y="703"/>
                  </a:lnTo>
                  <a:lnTo>
                    <a:pt x="279" y="703"/>
                  </a:lnTo>
                  <a:lnTo>
                    <a:pt x="282" y="703"/>
                  </a:lnTo>
                  <a:lnTo>
                    <a:pt x="284" y="703"/>
                  </a:lnTo>
                  <a:lnTo>
                    <a:pt x="284" y="700"/>
                  </a:lnTo>
                  <a:lnTo>
                    <a:pt x="284" y="700"/>
                  </a:lnTo>
                  <a:lnTo>
                    <a:pt x="284" y="700"/>
                  </a:lnTo>
                  <a:lnTo>
                    <a:pt x="284" y="700"/>
                  </a:lnTo>
                  <a:lnTo>
                    <a:pt x="286" y="700"/>
                  </a:lnTo>
                  <a:lnTo>
                    <a:pt x="286" y="700"/>
                  </a:lnTo>
                  <a:lnTo>
                    <a:pt x="289" y="700"/>
                  </a:lnTo>
                  <a:lnTo>
                    <a:pt x="289" y="700"/>
                  </a:lnTo>
                  <a:lnTo>
                    <a:pt x="291" y="700"/>
                  </a:lnTo>
                  <a:lnTo>
                    <a:pt x="291" y="700"/>
                  </a:lnTo>
                  <a:lnTo>
                    <a:pt x="291" y="703"/>
                  </a:lnTo>
                  <a:lnTo>
                    <a:pt x="291" y="703"/>
                  </a:lnTo>
                  <a:lnTo>
                    <a:pt x="294" y="703"/>
                  </a:lnTo>
                  <a:lnTo>
                    <a:pt x="294" y="703"/>
                  </a:lnTo>
                  <a:lnTo>
                    <a:pt x="296" y="705"/>
                  </a:lnTo>
                  <a:lnTo>
                    <a:pt x="296" y="705"/>
                  </a:lnTo>
                  <a:lnTo>
                    <a:pt x="296" y="705"/>
                  </a:lnTo>
                  <a:lnTo>
                    <a:pt x="296" y="707"/>
                  </a:lnTo>
                  <a:lnTo>
                    <a:pt x="298" y="705"/>
                  </a:lnTo>
                  <a:lnTo>
                    <a:pt x="298" y="707"/>
                  </a:lnTo>
                  <a:lnTo>
                    <a:pt x="298" y="707"/>
                  </a:lnTo>
                  <a:lnTo>
                    <a:pt x="298" y="707"/>
                  </a:lnTo>
                  <a:lnTo>
                    <a:pt x="298" y="707"/>
                  </a:lnTo>
                  <a:lnTo>
                    <a:pt x="298" y="707"/>
                  </a:lnTo>
                  <a:lnTo>
                    <a:pt x="301" y="710"/>
                  </a:lnTo>
                  <a:lnTo>
                    <a:pt x="301" y="710"/>
                  </a:lnTo>
                  <a:lnTo>
                    <a:pt x="301" y="712"/>
                  </a:lnTo>
                  <a:lnTo>
                    <a:pt x="301" y="712"/>
                  </a:lnTo>
                  <a:lnTo>
                    <a:pt x="301" y="714"/>
                  </a:lnTo>
                  <a:lnTo>
                    <a:pt x="301" y="714"/>
                  </a:lnTo>
                  <a:lnTo>
                    <a:pt x="298" y="714"/>
                  </a:lnTo>
                  <a:lnTo>
                    <a:pt x="301" y="717"/>
                  </a:lnTo>
                  <a:lnTo>
                    <a:pt x="303" y="717"/>
                  </a:lnTo>
                  <a:lnTo>
                    <a:pt x="305" y="719"/>
                  </a:lnTo>
                  <a:lnTo>
                    <a:pt x="305" y="719"/>
                  </a:lnTo>
                  <a:lnTo>
                    <a:pt x="305" y="722"/>
                  </a:lnTo>
                  <a:lnTo>
                    <a:pt x="308" y="722"/>
                  </a:lnTo>
                  <a:lnTo>
                    <a:pt x="308" y="722"/>
                  </a:lnTo>
                  <a:lnTo>
                    <a:pt x="308" y="724"/>
                  </a:lnTo>
                  <a:lnTo>
                    <a:pt x="310" y="726"/>
                  </a:lnTo>
                  <a:lnTo>
                    <a:pt x="310" y="726"/>
                  </a:lnTo>
                  <a:lnTo>
                    <a:pt x="310" y="729"/>
                  </a:lnTo>
                  <a:lnTo>
                    <a:pt x="308" y="729"/>
                  </a:lnTo>
                  <a:lnTo>
                    <a:pt x="308" y="731"/>
                  </a:lnTo>
                  <a:lnTo>
                    <a:pt x="308" y="731"/>
                  </a:lnTo>
                  <a:lnTo>
                    <a:pt x="308" y="733"/>
                  </a:lnTo>
                  <a:lnTo>
                    <a:pt x="305" y="738"/>
                  </a:lnTo>
                  <a:lnTo>
                    <a:pt x="305" y="741"/>
                  </a:lnTo>
                  <a:lnTo>
                    <a:pt x="308" y="743"/>
                  </a:lnTo>
                  <a:lnTo>
                    <a:pt x="308" y="743"/>
                  </a:lnTo>
                  <a:lnTo>
                    <a:pt x="305" y="743"/>
                  </a:lnTo>
                  <a:lnTo>
                    <a:pt x="305" y="745"/>
                  </a:lnTo>
                  <a:lnTo>
                    <a:pt x="305" y="745"/>
                  </a:lnTo>
                  <a:lnTo>
                    <a:pt x="305" y="745"/>
                  </a:lnTo>
                  <a:lnTo>
                    <a:pt x="308" y="745"/>
                  </a:lnTo>
                  <a:lnTo>
                    <a:pt x="308" y="745"/>
                  </a:lnTo>
                  <a:lnTo>
                    <a:pt x="310" y="745"/>
                  </a:lnTo>
                  <a:lnTo>
                    <a:pt x="312" y="745"/>
                  </a:lnTo>
                  <a:lnTo>
                    <a:pt x="312" y="745"/>
                  </a:lnTo>
                  <a:lnTo>
                    <a:pt x="315" y="745"/>
                  </a:lnTo>
                  <a:lnTo>
                    <a:pt x="315" y="745"/>
                  </a:lnTo>
                  <a:lnTo>
                    <a:pt x="317" y="745"/>
                  </a:lnTo>
                  <a:lnTo>
                    <a:pt x="317" y="745"/>
                  </a:lnTo>
                  <a:lnTo>
                    <a:pt x="320" y="745"/>
                  </a:lnTo>
                  <a:lnTo>
                    <a:pt x="320" y="748"/>
                  </a:lnTo>
                  <a:lnTo>
                    <a:pt x="322" y="748"/>
                  </a:lnTo>
                  <a:lnTo>
                    <a:pt x="322" y="748"/>
                  </a:lnTo>
                  <a:lnTo>
                    <a:pt x="322" y="745"/>
                  </a:lnTo>
                  <a:lnTo>
                    <a:pt x="322" y="745"/>
                  </a:lnTo>
                  <a:lnTo>
                    <a:pt x="322" y="745"/>
                  </a:lnTo>
                  <a:lnTo>
                    <a:pt x="322" y="745"/>
                  </a:lnTo>
                  <a:lnTo>
                    <a:pt x="322" y="745"/>
                  </a:lnTo>
                  <a:lnTo>
                    <a:pt x="324" y="748"/>
                  </a:lnTo>
                  <a:lnTo>
                    <a:pt x="324" y="748"/>
                  </a:lnTo>
                  <a:lnTo>
                    <a:pt x="327" y="748"/>
                  </a:lnTo>
                  <a:lnTo>
                    <a:pt x="327" y="750"/>
                  </a:lnTo>
                  <a:lnTo>
                    <a:pt x="327" y="748"/>
                  </a:lnTo>
                  <a:lnTo>
                    <a:pt x="327" y="748"/>
                  </a:lnTo>
                  <a:lnTo>
                    <a:pt x="329" y="748"/>
                  </a:lnTo>
                  <a:lnTo>
                    <a:pt x="329" y="748"/>
                  </a:lnTo>
                  <a:lnTo>
                    <a:pt x="329" y="748"/>
                  </a:lnTo>
                  <a:lnTo>
                    <a:pt x="331" y="748"/>
                  </a:lnTo>
                  <a:lnTo>
                    <a:pt x="331" y="748"/>
                  </a:lnTo>
                  <a:lnTo>
                    <a:pt x="331" y="748"/>
                  </a:lnTo>
                  <a:lnTo>
                    <a:pt x="331" y="748"/>
                  </a:lnTo>
                  <a:lnTo>
                    <a:pt x="331" y="750"/>
                  </a:lnTo>
                  <a:lnTo>
                    <a:pt x="331" y="750"/>
                  </a:lnTo>
                  <a:lnTo>
                    <a:pt x="334" y="750"/>
                  </a:lnTo>
                  <a:lnTo>
                    <a:pt x="334" y="750"/>
                  </a:lnTo>
                  <a:lnTo>
                    <a:pt x="336" y="750"/>
                  </a:lnTo>
                  <a:lnTo>
                    <a:pt x="336" y="750"/>
                  </a:lnTo>
                  <a:lnTo>
                    <a:pt x="336" y="750"/>
                  </a:lnTo>
                  <a:lnTo>
                    <a:pt x="336" y="750"/>
                  </a:lnTo>
                  <a:lnTo>
                    <a:pt x="334" y="752"/>
                  </a:lnTo>
                  <a:lnTo>
                    <a:pt x="334" y="752"/>
                  </a:lnTo>
                  <a:lnTo>
                    <a:pt x="331" y="755"/>
                  </a:lnTo>
                  <a:lnTo>
                    <a:pt x="331" y="755"/>
                  </a:lnTo>
                  <a:lnTo>
                    <a:pt x="331" y="757"/>
                  </a:lnTo>
                  <a:lnTo>
                    <a:pt x="331" y="757"/>
                  </a:lnTo>
                  <a:lnTo>
                    <a:pt x="331" y="759"/>
                  </a:lnTo>
                  <a:lnTo>
                    <a:pt x="331" y="757"/>
                  </a:lnTo>
                  <a:lnTo>
                    <a:pt x="334" y="757"/>
                  </a:lnTo>
                  <a:lnTo>
                    <a:pt x="334" y="757"/>
                  </a:lnTo>
                  <a:lnTo>
                    <a:pt x="334" y="759"/>
                  </a:lnTo>
                  <a:lnTo>
                    <a:pt x="336" y="759"/>
                  </a:lnTo>
                  <a:lnTo>
                    <a:pt x="336" y="759"/>
                  </a:lnTo>
                  <a:lnTo>
                    <a:pt x="334" y="759"/>
                  </a:lnTo>
                  <a:lnTo>
                    <a:pt x="334" y="759"/>
                  </a:lnTo>
                  <a:lnTo>
                    <a:pt x="334" y="759"/>
                  </a:lnTo>
                  <a:lnTo>
                    <a:pt x="334" y="759"/>
                  </a:lnTo>
                  <a:lnTo>
                    <a:pt x="334" y="762"/>
                  </a:lnTo>
                  <a:lnTo>
                    <a:pt x="334" y="762"/>
                  </a:lnTo>
                  <a:lnTo>
                    <a:pt x="334" y="762"/>
                  </a:lnTo>
                  <a:lnTo>
                    <a:pt x="334" y="762"/>
                  </a:lnTo>
                  <a:lnTo>
                    <a:pt x="336" y="764"/>
                  </a:lnTo>
                  <a:lnTo>
                    <a:pt x="334" y="764"/>
                  </a:lnTo>
                  <a:lnTo>
                    <a:pt x="336" y="764"/>
                  </a:lnTo>
                  <a:lnTo>
                    <a:pt x="336" y="767"/>
                  </a:lnTo>
                  <a:lnTo>
                    <a:pt x="336" y="769"/>
                  </a:lnTo>
                  <a:lnTo>
                    <a:pt x="336" y="769"/>
                  </a:lnTo>
                  <a:lnTo>
                    <a:pt x="338" y="769"/>
                  </a:lnTo>
                  <a:lnTo>
                    <a:pt x="338" y="769"/>
                  </a:lnTo>
                  <a:lnTo>
                    <a:pt x="338" y="769"/>
                  </a:lnTo>
                  <a:lnTo>
                    <a:pt x="338" y="771"/>
                  </a:lnTo>
                  <a:lnTo>
                    <a:pt x="336" y="771"/>
                  </a:lnTo>
                  <a:lnTo>
                    <a:pt x="338" y="774"/>
                  </a:lnTo>
                  <a:lnTo>
                    <a:pt x="341" y="774"/>
                  </a:lnTo>
                  <a:lnTo>
                    <a:pt x="341" y="774"/>
                  </a:lnTo>
                  <a:lnTo>
                    <a:pt x="341" y="774"/>
                  </a:lnTo>
                  <a:lnTo>
                    <a:pt x="341" y="774"/>
                  </a:lnTo>
                  <a:lnTo>
                    <a:pt x="338" y="774"/>
                  </a:lnTo>
                  <a:lnTo>
                    <a:pt x="338" y="774"/>
                  </a:lnTo>
                  <a:lnTo>
                    <a:pt x="338" y="776"/>
                  </a:lnTo>
                  <a:lnTo>
                    <a:pt x="338" y="776"/>
                  </a:lnTo>
                  <a:lnTo>
                    <a:pt x="338" y="776"/>
                  </a:lnTo>
                  <a:lnTo>
                    <a:pt x="338" y="778"/>
                  </a:lnTo>
                  <a:lnTo>
                    <a:pt x="338" y="778"/>
                  </a:lnTo>
                  <a:lnTo>
                    <a:pt x="338" y="778"/>
                  </a:lnTo>
                  <a:lnTo>
                    <a:pt x="338" y="781"/>
                  </a:lnTo>
                  <a:lnTo>
                    <a:pt x="338" y="781"/>
                  </a:lnTo>
                  <a:lnTo>
                    <a:pt x="338" y="783"/>
                  </a:lnTo>
                  <a:lnTo>
                    <a:pt x="341" y="785"/>
                  </a:lnTo>
                  <a:lnTo>
                    <a:pt x="341" y="785"/>
                  </a:lnTo>
                  <a:lnTo>
                    <a:pt x="341" y="788"/>
                  </a:lnTo>
                  <a:lnTo>
                    <a:pt x="341" y="790"/>
                  </a:lnTo>
                  <a:lnTo>
                    <a:pt x="343" y="790"/>
                  </a:lnTo>
                  <a:lnTo>
                    <a:pt x="346" y="790"/>
                  </a:lnTo>
                  <a:lnTo>
                    <a:pt x="348" y="790"/>
                  </a:lnTo>
                  <a:lnTo>
                    <a:pt x="348" y="790"/>
                  </a:lnTo>
                  <a:lnTo>
                    <a:pt x="350" y="790"/>
                  </a:lnTo>
                  <a:lnTo>
                    <a:pt x="350" y="790"/>
                  </a:lnTo>
                  <a:lnTo>
                    <a:pt x="350" y="790"/>
                  </a:lnTo>
                  <a:lnTo>
                    <a:pt x="350" y="790"/>
                  </a:lnTo>
                  <a:lnTo>
                    <a:pt x="348" y="793"/>
                  </a:lnTo>
                  <a:lnTo>
                    <a:pt x="348" y="793"/>
                  </a:lnTo>
                  <a:lnTo>
                    <a:pt x="348" y="793"/>
                  </a:lnTo>
                  <a:lnTo>
                    <a:pt x="346" y="795"/>
                  </a:lnTo>
                  <a:lnTo>
                    <a:pt x="348" y="795"/>
                  </a:lnTo>
                  <a:lnTo>
                    <a:pt x="350" y="795"/>
                  </a:lnTo>
                  <a:lnTo>
                    <a:pt x="350" y="795"/>
                  </a:lnTo>
                  <a:lnTo>
                    <a:pt x="348" y="797"/>
                  </a:lnTo>
                  <a:lnTo>
                    <a:pt x="348" y="797"/>
                  </a:lnTo>
                  <a:lnTo>
                    <a:pt x="350" y="797"/>
                  </a:lnTo>
                  <a:lnTo>
                    <a:pt x="350" y="797"/>
                  </a:lnTo>
                  <a:lnTo>
                    <a:pt x="350" y="797"/>
                  </a:lnTo>
                  <a:lnTo>
                    <a:pt x="350" y="797"/>
                  </a:lnTo>
                  <a:lnTo>
                    <a:pt x="350" y="797"/>
                  </a:lnTo>
                  <a:lnTo>
                    <a:pt x="350" y="800"/>
                  </a:lnTo>
                  <a:lnTo>
                    <a:pt x="350" y="800"/>
                  </a:lnTo>
                  <a:lnTo>
                    <a:pt x="350" y="800"/>
                  </a:lnTo>
                  <a:lnTo>
                    <a:pt x="348" y="800"/>
                  </a:lnTo>
                  <a:lnTo>
                    <a:pt x="348" y="800"/>
                  </a:lnTo>
                  <a:lnTo>
                    <a:pt x="348" y="800"/>
                  </a:lnTo>
                  <a:lnTo>
                    <a:pt x="348" y="800"/>
                  </a:lnTo>
                  <a:lnTo>
                    <a:pt x="353" y="800"/>
                  </a:lnTo>
                  <a:lnTo>
                    <a:pt x="350" y="800"/>
                  </a:lnTo>
                  <a:lnTo>
                    <a:pt x="350" y="800"/>
                  </a:lnTo>
                  <a:lnTo>
                    <a:pt x="350" y="800"/>
                  </a:lnTo>
                  <a:lnTo>
                    <a:pt x="353" y="800"/>
                  </a:lnTo>
                  <a:lnTo>
                    <a:pt x="353" y="800"/>
                  </a:lnTo>
                  <a:lnTo>
                    <a:pt x="353" y="800"/>
                  </a:lnTo>
                  <a:lnTo>
                    <a:pt x="353" y="800"/>
                  </a:lnTo>
                  <a:lnTo>
                    <a:pt x="353" y="800"/>
                  </a:lnTo>
                  <a:lnTo>
                    <a:pt x="355" y="802"/>
                  </a:lnTo>
                  <a:lnTo>
                    <a:pt x="355" y="802"/>
                  </a:lnTo>
                  <a:lnTo>
                    <a:pt x="355" y="802"/>
                  </a:lnTo>
                  <a:lnTo>
                    <a:pt x="355" y="802"/>
                  </a:lnTo>
                  <a:lnTo>
                    <a:pt x="357" y="800"/>
                  </a:lnTo>
                  <a:lnTo>
                    <a:pt x="357" y="797"/>
                  </a:lnTo>
                  <a:lnTo>
                    <a:pt x="357" y="797"/>
                  </a:lnTo>
                  <a:lnTo>
                    <a:pt x="357" y="797"/>
                  </a:lnTo>
                  <a:lnTo>
                    <a:pt x="357" y="797"/>
                  </a:lnTo>
                  <a:lnTo>
                    <a:pt x="357" y="797"/>
                  </a:lnTo>
                  <a:lnTo>
                    <a:pt x="357" y="797"/>
                  </a:lnTo>
                  <a:lnTo>
                    <a:pt x="357" y="797"/>
                  </a:lnTo>
                  <a:lnTo>
                    <a:pt x="357" y="800"/>
                  </a:lnTo>
                  <a:lnTo>
                    <a:pt x="357" y="802"/>
                  </a:lnTo>
                  <a:lnTo>
                    <a:pt x="357" y="802"/>
                  </a:lnTo>
                  <a:lnTo>
                    <a:pt x="355" y="802"/>
                  </a:lnTo>
                  <a:lnTo>
                    <a:pt x="355" y="804"/>
                  </a:lnTo>
                  <a:lnTo>
                    <a:pt x="355" y="804"/>
                  </a:lnTo>
                  <a:lnTo>
                    <a:pt x="355" y="804"/>
                  </a:lnTo>
                  <a:lnTo>
                    <a:pt x="357" y="804"/>
                  </a:lnTo>
                  <a:lnTo>
                    <a:pt x="357" y="804"/>
                  </a:lnTo>
                  <a:lnTo>
                    <a:pt x="357" y="804"/>
                  </a:lnTo>
                  <a:lnTo>
                    <a:pt x="360" y="804"/>
                  </a:lnTo>
                  <a:lnTo>
                    <a:pt x="360" y="804"/>
                  </a:lnTo>
                  <a:lnTo>
                    <a:pt x="362" y="804"/>
                  </a:lnTo>
                  <a:lnTo>
                    <a:pt x="362" y="804"/>
                  </a:lnTo>
                  <a:lnTo>
                    <a:pt x="362" y="804"/>
                  </a:lnTo>
                  <a:lnTo>
                    <a:pt x="362" y="802"/>
                  </a:lnTo>
                  <a:lnTo>
                    <a:pt x="360" y="802"/>
                  </a:lnTo>
                  <a:lnTo>
                    <a:pt x="364" y="804"/>
                  </a:lnTo>
                  <a:lnTo>
                    <a:pt x="364" y="804"/>
                  </a:lnTo>
                  <a:lnTo>
                    <a:pt x="367" y="804"/>
                  </a:lnTo>
                  <a:lnTo>
                    <a:pt x="367" y="804"/>
                  </a:lnTo>
                  <a:lnTo>
                    <a:pt x="367" y="800"/>
                  </a:lnTo>
                  <a:lnTo>
                    <a:pt x="367" y="797"/>
                  </a:lnTo>
                  <a:lnTo>
                    <a:pt x="369" y="800"/>
                  </a:lnTo>
                  <a:lnTo>
                    <a:pt x="369" y="802"/>
                  </a:lnTo>
                  <a:lnTo>
                    <a:pt x="369" y="802"/>
                  </a:lnTo>
                  <a:lnTo>
                    <a:pt x="369" y="802"/>
                  </a:lnTo>
                  <a:lnTo>
                    <a:pt x="369" y="800"/>
                  </a:lnTo>
                  <a:lnTo>
                    <a:pt x="369" y="800"/>
                  </a:lnTo>
                  <a:lnTo>
                    <a:pt x="372" y="802"/>
                  </a:lnTo>
                  <a:lnTo>
                    <a:pt x="369" y="802"/>
                  </a:lnTo>
                  <a:lnTo>
                    <a:pt x="372" y="802"/>
                  </a:lnTo>
                  <a:lnTo>
                    <a:pt x="372" y="802"/>
                  </a:lnTo>
                  <a:lnTo>
                    <a:pt x="372" y="802"/>
                  </a:lnTo>
                  <a:lnTo>
                    <a:pt x="372" y="802"/>
                  </a:lnTo>
                  <a:lnTo>
                    <a:pt x="372" y="802"/>
                  </a:lnTo>
                  <a:lnTo>
                    <a:pt x="372" y="804"/>
                  </a:lnTo>
                  <a:lnTo>
                    <a:pt x="372" y="804"/>
                  </a:lnTo>
                  <a:lnTo>
                    <a:pt x="374" y="804"/>
                  </a:lnTo>
                  <a:lnTo>
                    <a:pt x="374" y="804"/>
                  </a:lnTo>
                  <a:lnTo>
                    <a:pt x="374" y="804"/>
                  </a:lnTo>
                  <a:lnTo>
                    <a:pt x="374" y="804"/>
                  </a:lnTo>
                  <a:lnTo>
                    <a:pt x="374" y="804"/>
                  </a:lnTo>
                  <a:lnTo>
                    <a:pt x="376" y="804"/>
                  </a:lnTo>
                  <a:lnTo>
                    <a:pt x="376" y="804"/>
                  </a:lnTo>
                  <a:lnTo>
                    <a:pt x="376" y="804"/>
                  </a:lnTo>
                  <a:lnTo>
                    <a:pt x="376" y="807"/>
                  </a:lnTo>
                  <a:lnTo>
                    <a:pt x="376" y="807"/>
                  </a:lnTo>
                  <a:lnTo>
                    <a:pt x="376" y="807"/>
                  </a:lnTo>
                  <a:lnTo>
                    <a:pt x="376" y="804"/>
                  </a:lnTo>
                  <a:lnTo>
                    <a:pt x="379" y="802"/>
                  </a:lnTo>
                  <a:lnTo>
                    <a:pt x="379" y="802"/>
                  </a:lnTo>
                  <a:lnTo>
                    <a:pt x="376" y="797"/>
                  </a:lnTo>
                  <a:lnTo>
                    <a:pt x="376" y="797"/>
                  </a:lnTo>
                  <a:lnTo>
                    <a:pt x="379" y="797"/>
                  </a:lnTo>
                  <a:lnTo>
                    <a:pt x="379" y="797"/>
                  </a:lnTo>
                  <a:lnTo>
                    <a:pt x="379" y="797"/>
                  </a:lnTo>
                  <a:lnTo>
                    <a:pt x="379" y="800"/>
                  </a:lnTo>
                  <a:lnTo>
                    <a:pt x="379" y="802"/>
                  </a:lnTo>
                  <a:lnTo>
                    <a:pt x="379" y="802"/>
                  </a:lnTo>
                  <a:lnTo>
                    <a:pt x="381" y="802"/>
                  </a:lnTo>
                  <a:lnTo>
                    <a:pt x="381" y="804"/>
                  </a:lnTo>
                  <a:lnTo>
                    <a:pt x="381" y="804"/>
                  </a:lnTo>
                  <a:lnTo>
                    <a:pt x="381" y="804"/>
                  </a:lnTo>
                  <a:lnTo>
                    <a:pt x="379" y="804"/>
                  </a:lnTo>
                  <a:lnTo>
                    <a:pt x="379" y="804"/>
                  </a:lnTo>
                  <a:lnTo>
                    <a:pt x="379" y="804"/>
                  </a:lnTo>
                  <a:lnTo>
                    <a:pt x="379" y="807"/>
                  </a:lnTo>
                  <a:lnTo>
                    <a:pt x="379" y="807"/>
                  </a:lnTo>
                  <a:lnTo>
                    <a:pt x="379" y="807"/>
                  </a:lnTo>
                  <a:lnTo>
                    <a:pt x="379" y="807"/>
                  </a:lnTo>
                  <a:lnTo>
                    <a:pt x="379" y="809"/>
                  </a:lnTo>
                  <a:lnTo>
                    <a:pt x="379" y="809"/>
                  </a:lnTo>
                  <a:lnTo>
                    <a:pt x="381" y="809"/>
                  </a:lnTo>
                  <a:lnTo>
                    <a:pt x="381" y="809"/>
                  </a:lnTo>
                  <a:lnTo>
                    <a:pt x="381" y="809"/>
                  </a:lnTo>
                  <a:lnTo>
                    <a:pt x="383" y="811"/>
                  </a:lnTo>
                  <a:lnTo>
                    <a:pt x="383" y="811"/>
                  </a:lnTo>
                  <a:lnTo>
                    <a:pt x="383" y="809"/>
                  </a:lnTo>
                  <a:lnTo>
                    <a:pt x="383" y="807"/>
                  </a:lnTo>
                  <a:lnTo>
                    <a:pt x="383" y="807"/>
                  </a:lnTo>
                  <a:lnTo>
                    <a:pt x="383" y="807"/>
                  </a:lnTo>
                  <a:lnTo>
                    <a:pt x="383" y="804"/>
                  </a:lnTo>
                  <a:lnTo>
                    <a:pt x="383" y="802"/>
                  </a:lnTo>
                  <a:lnTo>
                    <a:pt x="383" y="802"/>
                  </a:lnTo>
                  <a:lnTo>
                    <a:pt x="383" y="802"/>
                  </a:lnTo>
                  <a:lnTo>
                    <a:pt x="383" y="802"/>
                  </a:lnTo>
                  <a:lnTo>
                    <a:pt x="383" y="800"/>
                  </a:lnTo>
                  <a:lnTo>
                    <a:pt x="383" y="800"/>
                  </a:lnTo>
                  <a:lnTo>
                    <a:pt x="386" y="802"/>
                  </a:lnTo>
                  <a:lnTo>
                    <a:pt x="386" y="802"/>
                  </a:lnTo>
                  <a:lnTo>
                    <a:pt x="386" y="802"/>
                  </a:lnTo>
                  <a:lnTo>
                    <a:pt x="386" y="800"/>
                  </a:lnTo>
                  <a:lnTo>
                    <a:pt x="386" y="800"/>
                  </a:lnTo>
                  <a:lnTo>
                    <a:pt x="388" y="800"/>
                  </a:lnTo>
                  <a:lnTo>
                    <a:pt x="388" y="800"/>
                  </a:lnTo>
                  <a:lnTo>
                    <a:pt x="388" y="800"/>
                  </a:lnTo>
                  <a:lnTo>
                    <a:pt x="388" y="800"/>
                  </a:lnTo>
                  <a:lnTo>
                    <a:pt x="388" y="800"/>
                  </a:lnTo>
                  <a:lnTo>
                    <a:pt x="388" y="800"/>
                  </a:lnTo>
                  <a:lnTo>
                    <a:pt x="388" y="800"/>
                  </a:lnTo>
                  <a:lnTo>
                    <a:pt x="388" y="800"/>
                  </a:lnTo>
                  <a:lnTo>
                    <a:pt x="388" y="800"/>
                  </a:lnTo>
                  <a:lnTo>
                    <a:pt x="388" y="797"/>
                  </a:lnTo>
                  <a:lnTo>
                    <a:pt x="388" y="797"/>
                  </a:lnTo>
                  <a:lnTo>
                    <a:pt x="388" y="797"/>
                  </a:lnTo>
                  <a:lnTo>
                    <a:pt x="388" y="797"/>
                  </a:lnTo>
                  <a:lnTo>
                    <a:pt x="390" y="797"/>
                  </a:lnTo>
                  <a:lnTo>
                    <a:pt x="390" y="797"/>
                  </a:lnTo>
                  <a:lnTo>
                    <a:pt x="390" y="797"/>
                  </a:lnTo>
                  <a:lnTo>
                    <a:pt x="390" y="797"/>
                  </a:lnTo>
                  <a:lnTo>
                    <a:pt x="390" y="797"/>
                  </a:lnTo>
                  <a:lnTo>
                    <a:pt x="393" y="797"/>
                  </a:lnTo>
                  <a:lnTo>
                    <a:pt x="393" y="797"/>
                  </a:lnTo>
                  <a:lnTo>
                    <a:pt x="393" y="797"/>
                  </a:lnTo>
                  <a:lnTo>
                    <a:pt x="393" y="797"/>
                  </a:lnTo>
                  <a:lnTo>
                    <a:pt x="393" y="795"/>
                  </a:lnTo>
                  <a:lnTo>
                    <a:pt x="393" y="795"/>
                  </a:lnTo>
                  <a:lnTo>
                    <a:pt x="393" y="795"/>
                  </a:lnTo>
                  <a:lnTo>
                    <a:pt x="393" y="795"/>
                  </a:lnTo>
                  <a:lnTo>
                    <a:pt x="393" y="795"/>
                  </a:lnTo>
                  <a:lnTo>
                    <a:pt x="393" y="797"/>
                  </a:lnTo>
                  <a:lnTo>
                    <a:pt x="393" y="797"/>
                  </a:lnTo>
                  <a:lnTo>
                    <a:pt x="395" y="795"/>
                  </a:lnTo>
                  <a:lnTo>
                    <a:pt x="398" y="795"/>
                  </a:lnTo>
                  <a:lnTo>
                    <a:pt x="405" y="795"/>
                  </a:lnTo>
                  <a:lnTo>
                    <a:pt x="409" y="795"/>
                  </a:lnTo>
                  <a:lnTo>
                    <a:pt x="414" y="795"/>
                  </a:lnTo>
                  <a:lnTo>
                    <a:pt x="414" y="788"/>
                  </a:lnTo>
                  <a:lnTo>
                    <a:pt x="414" y="781"/>
                  </a:lnTo>
                  <a:lnTo>
                    <a:pt x="414" y="776"/>
                  </a:lnTo>
                  <a:lnTo>
                    <a:pt x="414" y="774"/>
                  </a:lnTo>
                  <a:lnTo>
                    <a:pt x="416" y="774"/>
                  </a:lnTo>
                  <a:lnTo>
                    <a:pt x="419" y="776"/>
                  </a:lnTo>
                  <a:lnTo>
                    <a:pt x="419" y="778"/>
                  </a:lnTo>
                  <a:lnTo>
                    <a:pt x="419" y="781"/>
                  </a:lnTo>
                  <a:lnTo>
                    <a:pt x="419" y="778"/>
                  </a:lnTo>
                  <a:lnTo>
                    <a:pt x="421" y="776"/>
                  </a:lnTo>
                  <a:lnTo>
                    <a:pt x="421" y="776"/>
                  </a:lnTo>
                  <a:lnTo>
                    <a:pt x="421" y="776"/>
                  </a:lnTo>
                  <a:lnTo>
                    <a:pt x="421" y="776"/>
                  </a:lnTo>
                  <a:lnTo>
                    <a:pt x="424" y="776"/>
                  </a:lnTo>
                  <a:lnTo>
                    <a:pt x="424" y="776"/>
                  </a:lnTo>
                  <a:lnTo>
                    <a:pt x="424" y="776"/>
                  </a:lnTo>
                  <a:lnTo>
                    <a:pt x="424" y="776"/>
                  </a:lnTo>
                  <a:lnTo>
                    <a:pt x="426" y="778"/>
                  </a:lnTo>
                  <a:lnTo>
                    <a:pt x="426" y="778"/>
                  </a:lnTo>
                  <a:lnTo>
                    <a:pt x="426" y="778"/>
                  </a:lnTo>
                  <a:lnTo>
                    <a:pt x="428" y="778"/>
                  </a:lnTo>
                  <a:lnTo>
                    <a:pt x="431" y="776"/>
                  </a:lnTo>
                  <a:lnTo>
                    <a:pt x="431" y="776"/>
                  </a:lnTo>
                  <a:lnTo>
                    <a:pt x="433" y="776"/>
                  </a:lnTo>
                  <a:lnTo>
                    <a:pt x="435" y="778"/>
                  </a:lnTo>
                  <a:lnTo>
                    <a:pt x="435" y="778"/>
                  </a:lnTo>
                  <a:lnTo>
                    <a:pt x="438" y="778"/>
                  </a:lnTo>
                  <a:lnTo>
                    <a:pt x="443" y="776"/>
                  </a:lnTo>
                  <a:lnTo>
                    <a:pt x="457" y="778"/>
                  </a:lnTo>
                  <a:lnTo>
                    <a:pt x="459" y="778"/>
                  </a:lnTo>
                  <a:lnTo>
                    <a:pt x="464" y="783"/>
                  </a:lnTo>
                  <a:lnTo>
                    <a:pt x="466" y="783"/>
                  </a:lnTo>
                  <a:lnTo>
                    <a:pt x="469" y="783"/>
                  </a:lnTo>
                  <a:lnTo>
                    <a:pt x="478" y="783"/>
                  </a:lnTo>
                  <a:lnTo>
                    <a:pt x="480" y="783"/>
                  </a:lnTo>
                  <a:lnTo>
                    <a:pt x="483" y="781"/>
                  </a:lnTo>
                  <a:lnTo>
                    <a:pt x="483" y="781"/>
                  </a:lnTo>
                  <a:lnTo>
                    <a:pt x="485" y="776"/>
                  </a:lnTo>
                  <a:lnTo>
                    <a:pt x="485" y="776"/>
                  </a:lnTo>
                  <a:lnTo>
                    <a:pt x="485" y="776"/>
                  </a:lnTo>
                  <a:lnTo>
                    <a:pt x="487" y="776"/>
                  </a:lnTo>
                  <a:lnTo>
                    <a:pt x="490" y="774"/>
                  </a:lnTo>
                  <a:lnTo>
                    <a:pt x="492" y="774"/>
                  </a:lnTo>
                  <a:lnTo>
                    <a:pt x="492" y="774"/>
                  </a:lnTo>
                  <a:lnTo>
                    <a:pt x="495" y="774"/>
                  </a:lnTo>
                  <a:lnTo>
                    <a:pt x="495" y="774"/>
                  </a:lnTo>
                  <a:lnTo>
                    <a:pt x="499" y="771"/>
                  </a:lnTo>
                  <a:lnTo>
                    <a:pt x="499" y="771"/>
                  </a:lnTo>
                  <a:lnTo>
                    <a:pt x="502" y="771"/>
                  </a:lnTo>
                  <a:lnTo>
                    <a:pt x="506" y="769"/>
                  </a:lnTo>
                  <a:lnTo>
                    <a:pt x="509" y="769"/>
                  </a:lnTo>
                  <a:lnTo>
                    <a:pt x="511" y="771"/>
                  </a:lnTo>
                  <a:lnTo>
                    <a:pt x="509" y="771"/>
                  </a:lnTo>
                  <a:lnTo>
                    <a:pt x="509" y="771"/>
                  </a:lnTo>
                  <a:lnTo>
                    <a:pt x="509" y="771"/>
                  </a:lnTo>
                  <a:lnTo>
                    <a:pt x="509" y="774"/>
                  </a:lnTo>
                  <a:lnTo>
                    <a:pt x="509" y="774"/>
                  </a:lnTo>
                  <a:lnTo>
                    <a:pt x="509" y="776"/>
                  </a:lnTo>
                  <a:lnTo>
                    <a:pt x="509" y="778"/>
                  </a:lnTo>
                  <a:lnTo>
                    <a:pt x="511" y="778"/>
                  </a:lnTo>
                  <a:lnTo>
                    <a:pt x="513" y="778"/>
                  </a:lnTo>
                  <a:lnTo>
                    <a:pt x="521" y="781"/>
                  </a:lnTo>
                  <a:lnTo>
                    <a:pt x="521" y="781"/>
                  </a:lnTo>
                  <a:lnTo>
                    <a:pt x="523" y="778"/>
                  </a:lnTo>
                  <a:lnTo>
                    <a:pt x="523" y="778"/>
                  </a:lnTo>
                  <a:lnTo>
                    <a:pt x="525" y="778"/>
                  </a:lnTo>
                  <a:lnTo>
                    <a:pt x="525" y="778"/>
                  </a:lnTo>
                  <a:lnTo>
                    <a:pt x="525" y="776"/>
                  </a:lnTo>
                  <a:lnTo>
                    <a:pt x="523" y="776"/>
                  </a:lnTo>
                  <a:lnTo>
                    <a:pt x="525" y="774"/>
                  </a:lnTo>
                  <a:lnTo>
                    <a:pt x="528" y="774"/>
                  </a:lnTo>
                  <a:lnTo>
                    <a:pt x="530" y="771"/>
                  </a:lnTo>
                  <a:lnTo>
                    <a:pt x="530" y="771"/>
                  </a:lnTo>
                  <a:lnTo>
                    <a:pt x="530" y="774"/>
                  </a:lnTo>
                  <a:lnTo>
                    <a:pt x="532" y="774"/>
                  </a:lnTo>
                  <a:lnTo>
                    <a:pt x="532" y="774"/>
                  </a:lnTo>
                  <a:lnTo>
                    <a:pt x="532" y="771"/>
                  </a:lnTo>
                  <a:lnTo>
                    <a:pt x="535" y="771"/>
                  </a:lnTo>
                  <a:lnTo>
                    <a:pt x="537" y="771"/>
                  </a:lnTo>
                  <a:lnTo>
                    <a:pt x="537" y="769"/>
                  </a:lnTo>
                  <a:lnTo>
                    <a:pt x="537" y="769"/>
                  </a:lnTo>
                  <a:lnTo>
                    <a:pt x="535" y="769"/>
                  </a:lnTo>
                  <a:lnTo>
                    <a:pt x="532" y="767"/>
                  </a:lnTo>
                  <a:lnTo>
                    <a:pt x="530" y="767"/>
                  </a:lnTo>
                  <a:lnTo>
                    <a:pt x="530" y="767"/>
                  </a:lnTo>
                  <a:lnTo>
                    <a:pt x="530" y="767"/>
                  </a:lnTo>
                  <a:lnTo>
                    <a:pt x="530" y="767"/>
                  </a:lnTo>
                  <a:lnTo>
                    <a:pt x="530" y="764"/>
                  </a:lnTo>
                  <a:lnTo>
                    <a:pt x="530" y="764"/>
                  </a:lnTo>
                  <a:lnTo>
                    <a:pt x="532" y="764"/>
                  </a:lnTo>
                  <a:lnTo>
                    <a:pt x="532" y="764"/>
                  </a:lnTo>
                  <a:lnTo>
                    <a:pt x="532" y="762"/>
                  </a:lnTo>
                  <a:lnTo>
                    <a:pt x="530" y="762"/>
                  </a:lnTo>
                  <a:lnTo>
                    <a:pt x="530" y="762"/>
                  </a:lnTo>
                  <a:lnTo>
                    <a:pt x="530" y="759"/>
                  </a:lnTo>
                  <a:lnTo>
                    <a:pt x="530" y="757"/>
                  </a:lnTo>
                  <a:lnTo>
                    <a:pt x="530" y="757"/>
                  </a:lnTo>
                  <a:lnTo>
                    <a:pt x="535" y="755"/>
                  </a:lnTo>
                  <a:lnTo>
                    <a:pt x="535" y="755"/>
                  </a:lnTo>
                  <a:lnTo>
                    <a:pt x="535" y="755"/>
                  </a:lnTo>
                  <a:lnTo>
                    <a:pt x="535" y="752"/>
                  </a:lnTo>
                  <a:lnTo>
                    <a:pt x="532" y="748"/>
                  </a:lnTo>
                  <a:lnTo>
                    <a:pt x="530" y="743"/>
                  </a:lnTo>
                  <a:lnTo>
                    <a:pt x="528" y="738"/>
                  </a:lnTo>
                  <a:lnTo>
                    <a:pt x="528" y="736"/>
                  </a:lnTo>
                  <a:lnTo>
                    <a:pt x="525" y="729"/>
                  </a:lnTo>
                  <a:lnTo>
                    <a:pt x="525" y="726"/>
                  </a:lnTo>
                  <a:lnTo>
                    <a:pt x="523" y="726"/>
                  </a:lnTo>
                  <a:lnTo>
                    <a:pt x="521" y="722"/>
                  </a:lnTo>
                  <a:lnTo>
                    <a:pt x="518" y="722"/>
                  </a:lnTo>
                  <a:lnTo>
                    <a:pt x="518" y="719"/>
                  </a:lnTo>
                  <a:lnTo>
                    <a:pt x="518" y="719"/>
                  </a:lnTo>
                  <a:lnTo>
                    <a:pt x="518" y="717"/>
                  </a:lnTo>
                  <a:lnTo>
                    <a:pt x="516" y="714"/>
                  </a:lnTo>
                  <a:lnTo>
                    <a:pt x="513" y="712"/>
                  </a:lnTo>
                  <a:lnTo>
                    <a:pt x="513" y="712"/>
                  </a:lnTo>
                  <a:lnTo>
                    <a:pt x="513" y="705"/>
                  </a:lnTo>
                  <a:lnTo>
                    <a:pt x="513" y="700"/>
                  </a:lnTo>
                  <a:lnTo>
                    <a:pt x="513" y="698"/>
                  </a:lnTo>
                  <a:lnTo>
                    <a:pt x="513" y="696"/>
                  </a:lnTo>
                  <a:lnTo>
                    <a:pt x="511" y="696"/>
                  </a:lnTo>
                  <a:lnTo>
                    <a:pt x="509" y="696"/>
                  </a:lnTo>
                  <a:lnTo>
                    <a:pt x="506" y="696"/>
                  </a:lnTo>
                  <a:lnTo>
                    <a:pt x="504" y="698"/>
                  </a:lnTo>
                  <a:lnTo>
                    <a:pt x="499" y="698"/>
                  </a:lnTo>
                  <a:lnTo>
                    <a:pt x="497" y="696"/>
                  </a:lnTo>
                  <a:lnTo>
                    <a:pt x="495" y="696"/>
                  </a:lnTo>
                  <a:lnTo>
                    <a:pt x="492" y="696"/>
                  </a:lnTo>
                  <a:lnTo>
                    <a:pt x="492" y="693"/>
                  </a:lnTo>
                  <a:lnTo>
                    <a:pt x="492" y="691"/>
                  </a:lnTo>
                  <a:lnTo>
                    <a:pt x="490" y="688"/>
                  </a:lnTo>
                  <a:lnTo>
                    <a:pt x="487" y="688"/>
                  </a:lnTo>
                  <a:lnTo>
                    <a:pt x="485" y="686"/>
                  </a:lnTo>
                  <a:lnTo>
                    <a:pt x="485" y="681"/>
                  </a:lnTo>
                  <a:lnTo>
                    <a:pt x="483" y="679"/>
                  </a:lnTo>
                  <a:lnTo>
                    <a:pt x="483" y="679"/>
                  </a:lnTo>
                  <a:lnTo>
                    <a:pt x="483" y="677"/>
                  </a:lnTo>
                  <a:lnTo>
                    <a:pt x="483" y="674"/>
                  </a:lnTo>
                  <a:lnTo>
                    <a:pt x="485" y="672"/>
                  </a:lnTo>
                  <a:lnTo>
                    <a:pt x="487" y="667"/>
                  </a:lnTo>
                  <a:lnTo>
                    <a:pt x="487" y="665"/>
                  </a:lnTo>
                  <a:lnTo>
                    <a:pt x="487" y="665"/>
                  </a:lnTo>
                  <a:lnTo>
                    <a:pt x="487" y="662"/>
                  </a:lnTo>
                  <a:lnTo>
                    <a:pt x="487" y="660"/>
                  </a:lnTo>
                  <a:lnTo>
                    <a:pt x="487" y="660"/>
                  </a:lnTo>
                  <a:lnTo>
                    <a:pt x="487" y="658"/>
                  </a:lnTo>
                  <a:lnTo>
                    <a:pt x="487" y="658"/>
                  </a:lnTo>
                  <a:lnTo>
                    <a:pt x="487" y="655"/>
                  </a:lnTo>
                  <a:lnTo>
                    <a:pt x="487" y="651"/>
                  </a:lnTo>
                  <a:lnTo>
                    <a:pt x="487" y="648"/>
                  </a:lnTo>
                  <a:lnTo>
                    <a:pt x="487" y="646"/>
                  </a:lnTo>
                  <a:lnTo>
                    <a:pt x="485" y="643"/>
                  </a:lnTo>
                  <a:lnTo>
                    <a:pt x="483" y="643"/>
                  </a:lnTo>
                  <a:lnTo>
                    <a:pt x="471" y="643"/>
                  </a:lnTo>
                  <a:lnTo>
                    <a:pt x="469" y="643"/>
                  </a:lnTo>
                  <a:lnTo>
                    <a:pt x="464" y="641"/>
                  </a:lnTo>
                  <a:lnTo>
                    <a:pt x="461" y="639"/>
                  </a:lnTo>
                  <a:lnTo>
                    <a:pt x="454" y="636"/>
                  </a:lnTo>
                  <a:lnTo>
                    <a:pt x="452" y="634"/>
                  </a:lnTo>
                  <a:lnTo>
                    <a:pt x="452" y="632"/>
                  </a:lnTo>
                  <a:lnTo>
                    <a:pt x="452" y="625"/>
                  </a:lnTo>
                  <a:lnTo>
                    <a:pt x="454" y="617"/>
                  </a:lnTo>
                  <a:lnTo>
                    <a:pt x="457" y="613"/>
                  </a:lnTo>
                  <a:lnTo>
                    <a:pt x="457" y="608"/>
                  </a:lnTo>
                  <a:lnTo>
                    <a:pt x="461" y="603"/>
                  </a:lnTo>
                  <a:lnTo>
                    <a:pt x="466" y="601"/>
                  </a:lnTo>
                  <a:lnTo>
                    <a:pt x="471" y="596"/>
                  </a:lnTo>
                  <a:lnTo>
                    <a:pt x="476" y="591"/>
                  </a:lnTo>
                  <a:lnTo>
                    <a:pt x="480" y="587"/>
                  </a:lnTo>
                  <a:lnTo>
                    <a:pt x="480" y="584"/>
                  </a:lnTo>
                  <a:lnTo>
                    <a:pt x="485" y="572"/>
                  </a:lnTo>
                  <a:lnTo>
                    <a:pt x="485" y="572"/>
                  </a:lnTo>
                  <a:lnTo>
                    <a:pt x="490" y="568"/>
                  </a:lnTo>
                  <a:lnTo>
                    <a:pt x="490" y="568"/>
                  </a:lnTo>
                  <a:lnTo>
                    <a:pt x="495" y="565"/>
                  </a:lnTo>
                  <a:lnTo>
                    <a:pt x="497" y="561"/>
                  </a:lnTo>
                  <a:lnTo>
                    <a:pt x="497" y="561"/>
                  </a:lnTo>
                  <a:lnTo>
                    <a:pt x="499" y="561"/>
                  </a:lnTo>
                  <a:lnTo>
                    <a:pt x="502" y="561"/>
                  </a:lnTo>
                  <a:lnTo>
                    <a:pt x="504" y="558"/>
                  </a:lnTo>
                  <a:lnTo>
                    <a:pt x="504" y="558"/>
                  </a:lnTo>
                  <a:lnTo>
                    <a:pt x="504" y="558"/>
                  </a:lnTo>
                  <a:lnTo>
                    <a:pt x="506" y="561"/>
                  </a:lnTo>
                  <a:lnTo>
                    <a:pt x="509" y="561"/>
                  </a:lnTo>
                  <a:lnTo>
                    <a:pt x="509" y="561"/>
                  </a:lnTo>
                  <a:lnTo>
                    <a:pt x="511" y="563"/>
                  </a:lnTo>
                  <a:lnTo>
                    <a:pt x="513" y="565"/>
                  </a:lnTo>
                  <a:lnTo>
                    <a:pt x="513" y="565"/>
                  </a:lnTo>
                  <a:lnTo>
                    <a:pt x="513" y="568"/>
                  </a:lnTo>
                  <a:lnTo>
                    <a:pt x="513" y="568"/>
                  </a:lnTo>
                  <a:lnTo>
                    <a:pt x="513" y="570"/>
                  </a:lnTo>
                  <a:lnTo>
                    <a:pt x="516" y="575"/>
                  </a:lnTo>
                  <a:lnTo>
                    <a:pt x="518" y="577"/>
                  </a:lnTo>
                  <a:lnTo>
                    <a:pt x="521" y="580"/>
                  </a:lnTo>
                  <a:lnTo>
                    <a:pt x="523" y="580"/>
                  </a:lnTo>
                  <a:lnTo>
                    <a:pt x="528" y="577"/>
                  </a:lnTo>
                  <a:lnTo>
                    <a:pt x="535" y="575"/>
                  </a:lnTo>
                  <a:lnTo>
                    <a:pt x="539" y="572"/>
                  </a:lnTo>
                  <a:lnTo>
                    <a:pt x="544" y="570"/>
                  </a:lnTo>
                  <a:lnTo>
                    <a:pt x="549" y="570"/>
                  </a:lnTo>
                  <a:lnTo>
                    <a:pt x="554" y="570"/>
                  </a:lnTo>
                  <a:lnTo>
                    <a:pt x="558" y="570"/>
                  </a:lnTo>
                  <a:lnTo>
                    <a:pt x="561" y="570"/>
                  </a:lnTo>
                  <a:lnTo>
                    <a:pt x="568" y="568"/>
                  </a:lnTo>
                  <a:lnTo>
                    <a:pt x="577" y="565"/>
                  </a:lnTo>
                  <a:lnTo>
                    <a:pt x="577" y="563"/>
                  </a:lnTo>
                  <a:lnTo>
                    <a:pt x="577" y="563"/>
                  </a:lnTo>
                  <a:lnTo>
                    <a:pt x="580" y="556"/>
                  </a:lnTo>
                  <a:lnTo>
                    <a:pt x="580" y="554"/>
                  </a:lnTo>
                  <a:lnTo>
                    <a:pt x="580" y="554"/>
                  </a:lnTo>
                  <a:lnTo>
                    <a:pt x="584" y="549"/>
                  </a:lnTo>
                  <a:lnTo>
                    <a:pt x="592" y="542"/>
                  </a:lnTo>
                  <a:lnTo>
                    <a:pt x="592" y="539"/>
                  </a:lnTo>
                  <a:lnTo>
                    <a:pt x="594" y="537"/>
                  </a:lnTo>
                  <a:lnTo>
                    <a:pt x="594" y="535"/>
                  </a:lnTo>
                  <a:lnTo>
                    <a:pt x="599" y="523"/>
                  </a:lnTo>
                  <a:lnTo>
                    <a:pt x="599" y="520"/>
                  </a:lnTo>
                  <a:lnTo>
                    <a:pt x="603" y="516"/>
                  </a:lnTo>
                  <a:lnTo>
                    <a:pt x="606" y="516"/>
                  </a:lnTo>
                  <a:lnTo>
                    <a:pt x="613" y="511"/>
                  </a:lnTo>
                  <a:lnTo>
                    <a:pt x="620" y="509"/>
                  </a:lnTo>
                  <a:lnTo>
                    <a:pt x="625" y="504"/>
                  </a:lnTo>
                  <a:lnTo>
                    <a:pt x="632" y="501"/>
                  </a:lnTo>
                  <a:lnTo>
                    <a:pt x="632" y="499"/>
                  </a:lnTo>
                  <a:lnTo>
                    <a:pt x="634" y="499"/>
                  </a:lnTo>
                  <a:lnTo>
                    <a:pt x="634" y="494"/>
                  </a:lnTo>
                  <a:lnTo>
                    <a:pt x="636" y="492"/>
                  </a:lnTo>
                  <a:lnTo>
                    <a:pt x="639" y="490"/>
                  </a:lnTo>
                  <a:lnTo>
                    <a:pt x="644" y="480"/>
                  </a:lnTo>
                  <a:lnTo>
                    <a:pt x="646" y="475"/>
                  </a:lnTo>
                  <a:lnTo>
                    <a:pt x="648" y="471"/>
                  </a:lnTo>
                  <a:lnTo>
                    <a:pt x="653" y="461"/>
                  </a:lnTo>
                  <a:lnTo>
                    <a:pt x="653" y="454"/>
                  </a:lnTo>
                  <a:lnTo>
                    <a:pt x="655" y="447"/>
                  </a:lnTo>
                  <a:lnTo>
                    <a:pt x="658" y="445"/>
                  </a:lnTo>
                  <a:lnTo>
                    <a:pt x="667" y="442"/>
                  </a:lnTo>
                  <a:lnTo>
                    <a:pt x="677" y="440"/>
                  </a:lnTo>
                  <a:lnTo>
                    <a:pt x="677" y="438"/>
                  </a:lnTo>
                  <a:lnTo>
                    <a:pt x="686" y="430"/>
                  </a:lnTo>
                  <a:lnTo>
                    <a:pt x="686" y="430"/>
                  </a:lnTo>
                  <a:lnTo>
                    <a:pt x="686" y="428"/>
                  </a:lnTo>
                  <a:lnTo>
                    <a:pt x="686" y="426"/>
                  </a:lnTo>
                  <a:lnTo>
                    <a:pt x="684" y="423"/>
                  </a:lnTo>
                  <a:lnTo>
                    <a:pt x="684" y="423"/>
                  </a:lnTo>
                  <a:lnTo>
                    <a:pt x="681" y="421"/>
                  </a:lnTo>
                  <a:lnTo>
                    <a:pt x="681" y="421"/>
                  </a:lnTo>
                  <a:lnTo>
                    <a:pt x="681" y="419"/>
                  </a:lnTo>
                  <a:lnTo>
                    <a:pt x="681" y="419"/>
                  </a:lnTo>
                  <a:lnTo>
                    <a:pt x="684" y="419"/>
                  </a:lnTo>
                  <a:lnTo>
                    <a:pt x="684" y="419"/>
                  </a:lnTo>
                  <a:lnTo>
                    <a:pt x="684" y="419"/>
                  </a:lnTo>
                  <a:lnTo>
                    <a:pt x="684" y="416"/>
                  </a:lnTo>
                  <a:lnTo>
                    <a:pt x="684" y="416"/>
                  </a:lnTo>
                  <a:lnTo>
                    <a:pt x="684" y="416"/>
                  </a:lnTo>
                  <a:lnTo>
                    <a:pt x="686" y="416"/>
                  </a:lnTo>
                  <a:lnTo>
                    <a:pt x="686" y="416"/>
                  </a:lnTo>
                  <a:lnTo>
                    <a:pt x="688" y="414"/>
                  </a:lnTo>
                  <a:lnTo>
                    <a:pt x="688" y="412"/>
                  </a:lnTo>
                  <a:lnTo>
                    <a:pt x="688" y="412"/>
                  </a:lnTo>
                  <a:lnTo>
                    <a:pt x="691" y="412"/>
                  </a:lnTo>
                  <a:lnTo>
                    <a:pt x="693" y="409"/>
                  </a:lnTo>
                  <a:lnTo>
                    <a:pt x="693" y="409"/>
                  </a:lnTo>
                  <a:lnTo>
                    <a:pt x="693" y="407"/>
                  </a:lnTo>
                  <a:lnTo>
                    <a:pt x="693" y="407"/>
                  </a:lnTo>
                  <a:lnTo>
                    <a:pt x="693" y="404"/>
                  </a:lnTo>
                  <a:lnTo>
                    <a:pt x="693" y="404"/>
                  </a:lnTo>
                  <a:lnTo>
                    <a:pt x="693" y="404"/>
                  </a:lnTo>
                  <a:lnTo>
                    <a:pt x="696" y="404"/>
                  </a:lnTo>
                  <a:lnTo>
                    <a:pt x="696" y="402"/>
                  </a:lnTo>
                  <a:lnTo>
                    <a:pt x="698" y="402"/>
                  </a:lnTo>
                  <a:lnTo>
                    <a:pt x="698" y="402"/>
                  </a:lnTo>
                  <a:lnTo>
                    <a:pt x="698" y="402"/>
                  </a:lnTo>
                  <a:lnTo>
                    <a:pt x="698" y="400"/>
                  </a:lnTo>
                  <a:lnTo>
                    <a:pt x="698" y="400"/>
                  </a:lnTo>
                  <a:lnTo>
                    <a:pt x="700" y="400"/>
                  </a:lnTo>
                  <a:lnTo>
                    <a:pt x="700" y="397"/>
                  </a:lnTo>
                  <a:lnTo>
                    <a:pt x="700" y="397"/>
                  </a:lnTo>
                  <a:lnTo>
                    <a:pt x="703" y="395"/>
                  </a:lnTo>
                  <a:lnTo>
                    <a:pt x="703" y="395"/>
                  </a:lnTo>
                  <a:lnTo>
                    <a:pt x="703" y="395"/>
                  </a:lnTo>
                  <a:lnTo>
                    <a:pt x="703" y="395"/>
                  </a:lnTo>
                  <a:lnTo>
                    <a:pt x="703" y="395"/>
                  </a:lnTo>
                  <a:lnTo>
                    <a:pt x="703" y="393"/>
                  </a:lnTo>
                  <a:lnTo>
                    <a:pt x="703" y="393"/>
                  </a:lnTo>
                  <a:lnTo>
                    <a:pt x="705" y="393"/>
                  </a:lnTo>
                  <a:lnTo>
                    <a:pt x="705" y="393"/>
                  </a:lnTo>
                  <a:lnTo>
                    <a:pt x="705" y="390"/>
                  </a:lnTo>
                  <a:lnTo>
                    <a:pt x="705" y="390"/>
                  </a:lnTo>
                  <a:lnTo>
                    <a:pt x="705" y="388"/>
                  </a:lnTo>
                  <a:lnTo>
                    <a:pt x="705" y="388"/>
                  </a:lnTo>
                  <a:lnTo>
                    <a:pt x="707" y="388"/>
                  </a:lnTo>
                  <a:lnTo>
                    <a:pt x="707" y="388"/>
                  </a:lnTo>
                  <a:lnTo>
                    <a:pt x="707" y="388"/>
                  </a:lnTo>
                  <a:lnTo>
                    <a:pt x="710" y="388"/>
                  </a:lnTo>
                  <a:lnTo>
                    <a:pt x="710" y="388"/>
                  </a:lnTo>
                  <a:lnTo>
                    <a:pt x="710" y="388"/>
                  </a:lnTo>
                  <a:lnTo>
                    <a:pt x="710" y="388"/>
                  </a:lnTo>
                  <a:lnTo>
                    <a:pt x="712" y="386"/>
                  </a:lnTo>
                  <a:lnTo>
                    <a:pt x="712" y="386"/>
                  </a:lnTo>
                  <a:lnTo>
                    <a:pt x="712" y="386"/>
                  </a:lnTo>
                  <a:lnTo>
                    <a:pt x="715" y="386"/>
                  </a:lnTo>
                  <a:lnTo>
                    <a:pt x="715" y="386"/>
                  </a:lnTo>
                  <a:lnTo>
                    <a:pt x="717" y="383"/>
                  </a:lnTo>
                  <a:lnTo>
                    <a:pt x="717" y="383"/>
                  </a:lnTo>
                  <a:lnTo>
                    <a:pt x="717" y="383"/>
                  </a:lnTo>
                  <a:lnTo>
                    <a:pt x="719" y="381"/>
                  </a:lnTo>
                  <a:lnTo>
                    <a:pt x="719" y="381"/>
                  </a:lnTo>
                  <a:lnTo>
                    <a:pt x="719" y="378"/>
                  </a:lnTo>
                  <a:lnTo>
                    <a:pt x="722" y="378"/>
                  </a:lnTo>
                  <a:lnTo>
                    <a:pt x="724" y="376"/>
                  </a:lnTo>
                  <a:lnTo>
                    <a:pt x="724" y="376"/>
                  </a:lnTo>
                  <a:lnTo>
                    <a:pt x="722" y="376"/>
                  </a:lnTo>
                  <a:lnTo>
                    <a:pt x="722" y="374"/>
                  </a:lnTo>
                  <a:lnTo>
                    <a:pt x="722" y="374"/>
                  </a:lnTo>
                  <a:lnTo>
                    <a:pt x="719" y="376"/>
                  </a:lnTo>
                  <a:lnTo>
                    <a:pt x="717" y="374"/>
                  </a:lnTo>
                  <a:lnTo>
                    <a:pt x="717" y="374"/>
                  </a:lnTo>
                  <a:lnTo>
                    <a:pt x="717" y="374"/>
                  </a:lnTo>
                  <a:lnTo>
                    <a:pt x="717" y="371"/>
                  </a:lnTo>
                  <a:lnTo>
                    <a:pt x="717" y="371"/>
                  </a:lnTo>
                  <a:lnTo>
                    <a:pt x="717" y="369"/>
                  </a:lnTo>
                  <a:lnTo>
                    <a:pt x="717" y="367"/>
                  </a:lnTo>
                  <a:lnTo>
                    <a:pt x="717" y="364"/>
                  </a:lnTo>
                  <a:lnTo>
                    <a:pt x="717" y="364"/>
                  </a:lnTo>
                  <a:lnTo>
                    <a:pt x="719" y="357"/>
                  </a:lnTo>
                  <a:lnTo>
                    <a:pt x="719" y="357"/>
                  </a:lnTo>
                  <a:lnTo>
                    <a:pt x="722" y="357"/>
                  </a:lnTo>
                  <a:lnTo>
                    <a:pt x="722" y="355"/>
                  </a:lnTo>
                  <a:lnTo>
                    <a:pt x="722" y="355"/>
                  </a:lnTo>
                  <a:lnTo>
                    <a:pt x="722" y="352"/>
                  </a:lnTo>
                  <a:lnTo>
                    <a:pt x="719" y="350"/>
                  </a:lnTo>
                  <a:lnTo>
                    <a:pt x="719" y="345"/>
                  </a:lnTo>
                  <a:lnTo>
                    <a:pt x="715" y="338"/>
                  </a:lnTo>
                  <a:lnTo>
                    <a:pt x="715" y="338"/>
                  </a:lnTo>
                  <a:lnTo>
                    <a:pt x="715" y="338"/>
                  </a:lnTo>
                  <a:lnTo>
                    <a:pt x="715" y="338"/>
                  </a:lnTo>
                  <a:lnTo>
                    <a:pt x="717" y="338"/>
                  </a:lnTo>
                  <a:lnTo>
                    <a:pt x="717" y="336"/>
                  </a:lnTo>
                  <a:lnTo>
                    <a:pt x="717" y="336"/>
                  </a:lnTo>
                  <a:lnTo>
                    <a:pt x="717" y="336"/>
                  </a:lnTo>
                  <a:lnTo>
                    <a:pt x="717" y="336"/>
                  </a:lnTo>
                  <a:lnTo>
                    <a:pt x="717" y="336"/>
                  </a:lnTo>
                  <a:lnTo>
                    <a:pt x="717" y="336"/>
                  </a:lnTo>
                  <a:lnTo>
                    <a:pt x="717" y="336"/>
                  </a:lnTo>
                  <a:lnTo>
                    <a:pt x="717" y="333"/>
                  </a:lnTo>
                  <a:lnTo>
                    <a:pt x="717" y="333"/>
                  </a:lnTo>
                  <a:lnTo>
                    <a:pt x="717" y="333"/>
                  </a:lnTo>
                  <a:lnTo>
                    <a:pt x="719" y="331"/>
                  </a:lnTo>
                  <a:lnTo>
                    <a:pt x="719" y="331"/>
                  </a:lnTo>
                  <a:lnTo>
                    <a:pt x="724" y="326"/>
                  </a:lnTo>
                  <a:lnTo>
                    <a:pt x="724" y="326"/>
                  </a:lnTo>
                  <a:lnTo>
                    <a:pt x="724" y="326"/>
                  </a:lnTo>
                  <a:lnTo>
                    <a:pt x="726" y="324"/>
                  </a:lnTo>
                  <a:lnTo>
                    <a:pt x="729" y="324"/>
                  </a:lnTo>
                  <a:lnTo>
                    <a:pt x="731" y="324"/>
                  </a:lnTo>
                  <a:lnTo>
                    <a:pt x="731" y="322"/>
                  </a:lnTo>
                  <a:lnTo>
                    <a:pt x="731" y="322"/>
                  </a:lnTo>
                  <a:lnTo>
                    <a:pt x="733" y="319"/>
                  </a:lnTo>
                  <a:lnTo>
                    <a:pt x="736" y="319"/>
                  </a:lnTo>
                  <a:lnTo>
                    <a:pt x="736" y="319"/>
                  </a:lnTo>
                  <a:lnTo>
                    <a:pt x="736" y="319"/>
                  </a:lnTo>
                  <a:lnTo>
                    <a:pt x="738" y="319"/>
                  </a:lnTo>
                  <a:lnTo>
                    <a:pt x="738" y="319"/>
                  </a:lnTo>
                  <a:lnTo>
                    <a:pt x="741" y="319"/>
                  </a:lnTo>
                  <a:lnTo>
                    <a:pt x="741" y="317"/>
                  </a:lnTo>
                  <a:lnTo>
                    <a:pt x="741" y="317"/>
                  </a:lnTo>
                  <a:lnTo>
                    <a:pt x="741" y="317"/>
                  </a:lnTo>
                  <a:lnTo>
                    <a:pt x="741" y="317"/>
                  </a:lnTo>
                  <a:lnTo>
                    <a:pt x="743" y="317"/>
                  </a:lnTo>
                  <a:lnTo>
                    <a:pt x="743" y="317"/>
                  </a:lnTo>
                  <a:lnTo>
                    <a:pt x="743" y="315"/>
                  </a:lnTo>
                  <a:lnTo>
                    <a:pt x="743" y="315"/>
                  </a:lnTo>
                  <a:lnTo>
                    <a:pt x="748" y="317"/>
                  </a:lnTo>
                  <a:lnTo>
                    <a:pt x="748" y="317"/>
                  </a:lnTo>
                  <a:lnTo>
                    <a:pt x="748" y="317"/>
                  </a:lnTo>
                  <a:lnTo>
                    <a:pt x="748" y="315"/>
                  </a:lnTo>
                  <a:lnTo>
                    <a:pt x="750" y="315"/>
                  </a:lnTo>
                  <a:lnTo>
                    <a:pt x="750" y="315"/>
                  </a:lnTo>
                  <a:lnTo>
                    <a:pt x="750" y="315"/>
                  </a:lnTo>
                  <a:lnTo>
                    <a:pt x="750" y="315"/>
                  </a:lnTo>
                  <a:lnTo>
                    <a:pt x="752" y="312"/>
                  </a:lnTo>
                  <a:lnTo>
                    <a:pt x="752" y="312"/>
                  </a:lnTo>
                  <a:lnTo>
                    <a:pt x="755" y="312"/>
                  </a:lnTo>
                  <a:lnTo>
                    <a:pt x="755" y="312"/>
                  </a:lnTo>
                  <a:lnTo>
                    <a:pt x="757" y="312"/>
                  </a:lnTo>
                  <a:lnTo>
                    <a:pt x="757" y="310"/>
                  </a:lnTo>
                  <a:lnTo>
                    <a:pt x="757" y="310"/>
                  </a:lnTo>
                  <a:lnTo>
                    <a:pt x="757" y="307"/>
                  </a:lnTo>
                  <a:lnTo>
                    <a:pt x="759" y="305"/>
                  </a:lnTo>
                  <a:lnTo>
                    <a:pt x="759" y="305"/>
                  </a:lnTo>
                  <a:lnTo>
                    <a:pt x="759" y="303"/>
                  </a:lnTo>
                  <a:lnTo>
                    <a:pt x="759" y="300"/>
                  </a:lnTo>
                  <a:lnTo>
                    <a:pt x="757" y="300"/>
                  </a:lnTo>
                  <a:lnTo>
                    <a:pt x="755" y="298"/>
                  </a:lnTo>
                  <a:lnTo>
                    <a:pt x="752" y="296"/>
                  </a:lnTo>
                  <a:lnTo>
                    <a:pt x="748" y="296"/>
                  </a:lnTo>
                  <a:lnTo>
                    <a:pt x="748" y="293"/>
                  </a:lnTo>
                  <a:lnTo>
                    <a:pt x="745" y="293"/>
                  </a:lnTo>
                  <a:lnTo>
                    <a:pt x="743" y="291"/>
                  </a:lnTo>
                  <a:lnTo>
                    <a:pt x="741" y="293"/>
                  </a:lnTo>
                  <a:lnTo>
                    <a:pt x="738" y="293"/>
                  </a:lnTo>
                  <a:lnTo>
                    <a:pt x="736" y="293"/>
                  </a:lnTo>
                  <a:lnTo>
                    <a:pt x="733" y="291"/>
                  </a:lnTo>
                  <a:lnTo>
                    <a:pt x="731" y="291"/>
                  </a:lnTo>
                  <a:lnTo>
                    <a:pt x="729" y="293"/>
                  </a:lnTo>
                  <a:lnTo>
                    <a:pt x="726" y="293"/>
                  </a:lnTo>
                  <a:lnTo>
                    <a:pt x="726" y="291"/>
                  </a:lnTo>
                  <a:lnTo>
                    <a:pt x="724" y="291"/>
                  </a:lnTo>
                  <a:lnTo>
                    <a:pt x="722" y="286"/>
                  </a:lnTo>
                  <a:lnTo>
                    <a:pt x="722" y="284"/>
                  </a:lnTo>
                  <a:lnTo>
                    <a:pt x="722" y="284"/>
                  </a:lnTo>
                  <a:lnTo>
                    <a:pt x="724" y="281"/>
                  </a:lnTo>
                  <a:lnTo>
                    <a:pt x="724" y="281"/>
                  </a:lnTo>
                  <a:lnTo>
                    <a:pt x="724" y="279"/>
                  </a:lnTo>
                  <a:lnTo>
                    <a:pt x="724" y="277"/>
                  </a:lnTo>
                  <a:lnTo>
                    <a:pt x="724" y="277"/>
                  </a:lnTo>
                  <a:lnTo>
                    <a:pt x="724" y="274"/>
                  </a:lnTo>
                  <a:lnTo>
                    <a:pt x="724" y="272"/>
                  </a:lnTo>
                  <a:lnTo>
                    <a:pt x="726" y="272"/>
                  </a:lnTo>
                  <a:lnTo>
                    <a:pt x="724" y="270"/>
                  </a:lnTo>
                  <a:lnTo>
                    <a:pt x="724" y="270"/>
                  </a:lnTo>
                  <a:lnTo>
                    <a:pt x="724" y="270"/>
                  </a:lnTo>
                  <a:lnTo>
                    <a:pt x="722" y="270"/>
                  </a:lnTo>
                  <a:lnTo>
                    <a:pt x="722" y="272"/>
                  </a:lnTo>
                  <a:lnTo>
                    <a:pt x="722" y="272"/>
                  </a:lnTo>
                  <a:lnTo>
                    <a:pt x="722" y="274"/>
                  </a:lnTo>
                  <a:lnTo>
                    <a:pt x="719" y="274"/>
                  </a:lnTo>
                  <a:lnTo>
                    <a:pt x="719" y="274"/>
                  </a:lnTo>
                  <a:lnTo>
                    <a:pt x="717" y="274"/>
                  </a:lnTo>
                  <a:lnTo>
                    <a:pt x="715" y="274"/>
                  </a:lnTo>
                  <a:lnTo>
                    <a:pt x="715" y="274"/>
                  </a:lnTo>
                  <a:lnTo>
                    <a:pt x="712" y="272"/>
                  </a:lnTo>
                  <a:lnTo>
                    <a:pt x="712" y="272"/>
                  </a:lnTo>
                  <a:lnTo>
                    <a:pt x="712" y="272"/>
                  </a:lnTo>
                  <a:lnTo>
                    <a:pt x="710" y="274"/>
                  </a:lnTo>
                  <a:lnTo>
                    <a:pt x="707" y="274"/>
                  </a:lnTo>
                  <a:lnTo>
                    <a:pt x="707" y="274"/>
                  </a:lnTo>
                  <a:lnTo>
                    <a:pt x="707" y="272"/>
                  </a:lnTo>
                  <a:lnTo>
                    <a:pt x="705" y="272"/>
                  </a:lnTo>
                  <a:lnTo>
                    <a:pt x="705" y="270"/>
                  </a:lnTo>
                  <a:lnTo>
                    <a:pt x="705" y="270"/>
                  </a:lnTo>
                  <a:lnTo>
                    <a:pt x="705" y="270"/>
                  </a:lnTo>
                  <a:lnTo>
                    <a:pt x="705" y="270"/>
                  </a:lnTo>
                  <a:lnTo>
                    <a:pt x="707" y="267"/>
                  </a:lnTo>
                  <a:lnTo>
                    <a:pt x="707" y="267"/>
                  </a:lnTo>
                  <a:lnTo>
                    <a:pt x="707" y="265"/>
                  </a:lnTo>
                  <a:lnTo>
                    <a:pt x="705" y="260"/>
                  </a:lnTo>
                  <a:lnTo>
                    <a:pt x="705" y="260"/>
                  </a:lnTo>
                  <a:lnTo>
                    <a:pt x="705" y="258"/>
                  </a:lnTo>
                  <a:lnTo>
                    <a:pt x="700" y="258"/>
                  </a:lnTo>
                  <a:lnTo>
                    <a:pt x="698" y="255"/>
                  </a:lnTo>
                  <a:lnTo>
                    <a:pt x="696" y="253"/>
                  </a:lnTo>
                  <a:lnTo>
                    <a:pt x="693" y="251"/>
                  </a:lnTo>
                  <a:lnTo>
                    <a:pt x="691" y="248"/>
                  </a:lnTo>
                  <a:lnTo>
                    <a:pt x="688" y="248"/>
                  </a:lnTo>
                  <a:lnTo>
                    <a:pt x="688" y="246"/>
                  </a:lnTo>
                  <a:lnTo>
                    <a:pt x="688" y="244"/>
                  </a:lnTo>
                  <a:lnTo>
                    <a:pt x="688" y="241"/>
                  </a:lnTo>
                  <a:lnTo>
                    <a:pt x="691" y="241"/>
                  </a:lnTo>
                  <a:lnTo>
                    <a:pt x="693" y="241"/>
                  </a:lnTo>
                  <a:lnTo>
                    <a:pt x="693" y="241"/>
                  </a:lnTo>
                  <a:lnTo>
                    <a:pt x="693" y="239"/>
                  </a:lnTo>
                  <a:lnTo>
                    <a:pt x="693" y="239"/>
                  </a:lnTo>
                  <a:lnTo>
                    <a:pt x="696" y="236"/>
                  </a:lnTo>
                  <a:lnTo>
                    <a:pt x="696" y="234"/>
                  </a:lnTo>
                  <a:lnTo>
                    <a:pt x="698" y="227"/>
                  </a:lnTo>
                  <a:lnTo>
                    <a:pt x="696" y="225"/>
                  </a:lnTo>
                  <a:lnTo>
                    <a:pt x="693" y="222"/>
                  </a:lnTo>
                  <a:lnTo>
                    <a:pt x="691" y="220"/>
                  </a:lnTo>
                  <a:lnTo>
                    <a:pt x="688" y="217"/>
                  </a:lnTo>
                  <a:lnTo>
                    <a:pt x="688" y="217"/>
                  </a:lnTo>
                  <a:lnTo>
                    <a:pt x="688" y="217"/>
                  </a:lnTo>
                  <a:lnTo>
                    <a:pt x="686" y="215"/>
                  </a:lnTo>
                  <a:lnTo>
                    <a:pt x="688" y="213"/>
                  </a:lnTo>
                  <a:lnTo>
                    <a:pt x="688" y="213"/>
                  </a:lnTo>
                  <a:lnTo>
                    <a:pt x="688" y="213"/>
                  </a:lnTo>
                  <a:lnTo>
                    <a:pt x="688" y="210"/>
                  </a:lnTo>
                  <a:lnTo>
                    <a:pt x="691" y="208"/>
                  </a:lnTo>
                  <a:lnTo>
                    <a:pt x="691" y="208"/>
                  </a:lnTo>
                  <a:lnTo>
                    <a:pt x="696" y="206"/>
                  </a:lnTo>
                  <a:lnTo>
                    <a:pt x="698" y="206"/>
                  </a:lnTo>
                  <a:lnTo>
                    <a:pt x="700" y="203"/>
                  </a:lnTo>
                  <a:lnTo>
                    <a:pt x="703" y="203"/>
                  </a:lnTo>
                  <a:lnTo>
                    <a:pt x="703" y="201"/>
                  </a:lnTo>
                  <a:lnTo>
                    <a:pt x="703" y="199"/>
                  </a:lnTo>
                  <a:lnTo>
                    <a:pt x="703" y="196"/>
                  </a:lnTo>
                  <a:lnTo>
                    <a:pt x="700" y="196"/>
                  </a:lnTo>
                  <a:lnTo>
                    <a:pt x="700" y="196"/>
                  </a:lnTo>
                  <a:lnTo>
                    <a:pt x="698" y="196"/>
                  </a:lnTo>
                  <a:lnTo>
                    <a:pt x="696" y="196"/>
                  </a:lnTo>
                  <a:lnTo>
                    <a:pt x="693" y="196"/>
                  </a:lnTo>
                  <a:lnTo>
                    <a:pt x="691" y="196"/>
                  </a:lnTo>
                  <a:lnTo>
                    <a:pt x="688" y="196"/>
                  </a:lnTo>
                  <a:lnTo>
                    <a:pt x="686" y="196"/>
                  </a:lnTo>
                  <a:lnTo>
                    <a:pt x="684" y="194"/>
                  </a:lnTo>
                  <a:lnTo>
                    <a:pt x="684" y="194"/>
                  </a:lnTo>
                  <a:lnTo>
                    <a:pt x="684" y="191"/>
                  </a:lnTo>
                  <a:lnTo>
                    <a:pt x="684" y="189"/>
                  </a:lnTo>
                  <a:lnTo>
                    <a:pt x="684" y="189"/>
                  </a:lnTo>
                  <a:lnTo>
                    <a:pt x="688" y="187"/>
                  </a:lnTo>
                  <a:lnTo>
                    <a:pt x="688" y="184"/>
                  </a:lnTo>
                  <a:lnTo>
                    <a:pt x="688" y="184"/>
                  </a:lnTo>
                  <a:lnTo>
                    <a:pt x="688" y="182"/>
                  </a:lnTo>
                  <a:lnTo>
                    <a:pt x="688" y="182"/>
                  </a:lnTo>
                  <a:lnTo>
                    <a:pt x="686" y="177"/>
                  </a:lnTo>
                  <a:lnTo>
                    <a:pt x="686" y="177"/>
                  </a:lnTo>
                  <a:lnTo>
                    <a:pt x="684" y="177"/>
                  </a:lnTo>
                  <a:lnTo>
                    <a:pt x="684" y="177"/>
                  </a:lnTo>
                  <a:lnTo>
                    <a:pt x="681" y="177"/>
                  </a:lnTo>
                  <a:lnTo>
                    <a:pt x="681" y="177"/>
                  </a:lnTo>
                  <a:lnTo>
                    <a:pt x="679" y="175"/>
                  </a:lnTo>
                  <a:lnTo>
                    <a:pt x="679" y="175"/>
                  </a:lnTo>
                  <a:lnTo>
                    <a:pt x="677" y="173"/>
                  </a:lnTo>
                  <a:lnTo>
                    <a:pt x="677" y="173"/>
                  </a:lnTo>
                  <a:lnTo>
                    <a:pt x="679" y="170"/>
                  </a:lnTo>
                  <a:lnTo>
                    <a:pt x="679" y="170"/>
                  </a:lnTo>
                  <a:lnTo>
                    <a:pt x="681" y="168"/>
                  </a:lnTo>
                  <a:lnTo>
                    <a:pt x="681" y="168"/>
                  </a:lnTo>
                  <a:lnTo>
                    <a:pt x="681" y="168"/>
                  </a:lnTo>
                  <a:lnTo>
                    <a:pt x="681" y="165"/>
                  </a:lnTo>
                  <a:lnTo>
                    <a:pt x="681" y="165"/>
                  </a:lnTo>
                  <a:lnTo>
                    <a:pt x="681" y="163"/>
                  </a:lnTo>
                  <a:lnTo>
                    <a:pt x="684" y="163"/>
                  </a:lnTo>
                  <a:lnTo>
                    <a:pt x="686" y="161"/>
                  </a:lnTo>
                  <a:lnTo>
                    <a:pt x="686" y="158"/>
                  </a:lnTo>
                  <a:lnTo>
                    <a:pt x="686" y="158"/>
                  </a:lnTo>
                  <a:lnTo>
                    <a:pt x="686" y="156"/>
                  </a:lnTo>
                  <a:lnTo>
                    <a:pt x="686" y="154"/>
                  </a:lnTo>
                  <a:lnTo>
                    <a:pt x="688" y="154"/>
                  </a:lnTo>
                  <a:lnTo>
                    <a:pt x="696" y="154"/>
                  </a:lnTo>
                  <a:lnTo>
                    <a:pt x="698" y="151"/>
                  </a:lnTo>
                  <a:lnTo>
                    <a:pt x="700" y="149"/>
                  </a:lnTo>
                  <a:lnTo>
                    <a:pt x="705" y="149"/>
                  </a:lnTo>
                  <a:lnTo>
                    <a:pt x="707" y="146"/>
                  </a:lnTo>
                  <a:lnTo>
                    <a:pt x="710" y="149"/>
                  </a:lnTo>
                  <a:lnTo>
                    <a:pt x="724" y="154"/>
                  </a:lnTo>
                  <a:lnTo>
                    <a:pt x="743" y="156"/>
                  </a:lnTo>
                  <a:lnTo>
                    <a:pt x="748" y="156"/>
                  </a:lnTo>
                  <a:lnTo>
                    <a:pt x="750" y="156"/>
                  </a:lnTo>
                  <a:lnTo>
                    <a:pt x="752" y="156"/>
                  </a:lnTo>
                  <a:lnTo>
                    <a:pt x="752" y="156"/>
                  </a:lnTo>
                  <a:lnTo>
                    <a:pt x="752" y="156"/>
                  </a:lnTo>
                  <a:lnTo>
                    <a:pt x="755" y="156"/>
                  </a:lnTo>
                  <a:lnTo>
                    <a:pt x="755" y="158"/>
                  </a:lnTo>
                  <a:lnTo>
                    <a:pt x="755" y="158"/>
                  </a:lnTo>
                  <a:lnTo>
                    <a:pt x="757" y="161"/>
                  </a:lnTo>
                  <a:lnTo>
                    <a:pt x="759" y="161"/>
                  </a:lnTo>
                  <a:lnTo>
                    <a:pt x="774" y="165"/>
                  </a:lnTo>
                  <a:lnTo>
                    <a:pt x="776" y="165"/>
                  </a:lnTo>
                  <a:lnTo>
                    <a:pt x="778" y="165"/>
                  </a:lnTo>
                  <a:lnTo>
                    <a:pt x="781" y="165"/>
                  </a:lnTo>
                  <a:lnTo>
                    <a:pt x="783" y="165"/>
                  </a:lnTo>
                  <a:lnTo>
                    <a:pt x="783" y="165"/>
                  </a:lnTo>
                  <a:lnTo>
                    <a:pt x="785" y="163"/>
                  </a:lnTo>
                  <a:lnTo>
                    <a:pt x="788" y="161"/>
                  </a:lnTo>
                  <a:lnTo>
                    <a:pt x="790" y="158"/>
                  </a:lnTo>
                  <a:lnTo>
                    <a:pt x="793" y="158"/>
                  </a:lnTo>
                  <a:lnTo>
                    <a:pt x="793" y="158"/>
                  </a:lnTo>
                  <a:lnTo>
                    <a:pt x="793" y="156"/>
                  </a:lnTo>
                  <a:lnTo>
                    <a:pt x="795" y="154"/>
                  </a:lnTo>
                  <a:lnTo>
                    <a:pt x="795" y="154"/>
                  </a:lnTo>
                  <a:lnTo>
                    <a:pt x="797" y="154"/>
                  </a:lnTo>
                  <a:lnTo>
                    <a:pt x="800" y="154"/>
                  </a:lnTo>
                  <a:lnTo>
                    <a:pt x="802" y="154"/>
                  </a:lnTo>
                  <a:lnTo>
                    <a:pt x="807" y="154"/>
                  </a:lnTo>
                  <a:lnTo>
                    <a:pt x="814" y="149"/>
                  </a:lnTo>
                  <a:lnTo>
                    <a:pt x="816" y="149"/>
                  </a:lnTo>
                  <a:lnTo>
                    <a:pt x="819" y="149"/>
                  </a:lnTo>
                  <a:lnTo>
                    <a:pt x="821" y="151"/>
                  </a:lnTo>
                  <a:lnTo>
                    <a:pt x="821" y="151"/>
                  </a:lnTo>
                  <a:lnTo>
                    <a:pt x="823" y="151"/>
                  </a:lnTo>
                  <a:lnTo>
                    <a:pt x="828" y="149"/>
                  </a:lnTo>
                  <a:lnTo>
                    <a:pt x="828" y="149"/>
                  </a:lnTo>
                  <a:lnTo>
                    <a:pt x="833" y="144"/>
                  </a:lnTo>
                  <a:lnTo>
                    <a:pt x="833" y="144"/>
                  </a:lnTo>
                  <a:lnTo>
                    <a:pt x="833" y="139"/>
                  </a:lnTo>
                  <a:lnTo>
                    <a:pt x="833" y="139"/>
                  </a:lnTo>
                  <a:lnTo>
                    <a:pt x="835" y="137"/>
                  </a:lnTo>
                  <a:lnTo>
                    <a:pt x="838" y="137"/>
                  </a:lnTo>
                  <a:lnTo>
                    <a:pt x="838" y="137"/>
                  </a:lnTo>
                  <a:lnTo>
                    <a:pt x="840" y="137"/>
                  </a:lnTo>
                  <a:lnTo>
                    <a:pt x="842" y="137"/>
                  </a:lnTo>
                  <a:lnTo>
                    <a:pt x="842" y="139"/>
                  </a:lnTo>
                  <a:lnTo>
                    <a:pt x="842" y="137"/>
                  </a:lnTo>
                  <a:lnTo>
                    <a:pt x="845" y="137"/>
                  </a:lnTo>
                  <a:lnTo>
                    <a:pt x="847" y="135"/>
                  </a:lnTo>
                  <a:lnTo>
                    <a:pt x="847" y="132"/>
                  </a:lnTo>
                  <a:lnTo>
                    <a:pt x="847" y="130"/>
                  </a:lnTo>
                  <a:lnTo>
                    <a:pt x="847" y="130"/>
                  </a:lnTo>
                  <a:lnTo>
                    <a:pt x="847" y="128"/>
                  </a:lnTo>
                  <a:lnTo>
                    <a:pt x="849" y="125"/>
                  </a:lnTo>
                  <a:lnTo>
                    <a:pt x="849" y="125"/>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19" name="Google Shape;819;p50"/>
            <p:cNvSpPr/>
            <p:nvPr/>
          </p:nvSpPr>
          <p:spPr>
            <a:xfrm>
              <a:off x="6279777" y="2419893"/>
              <a:ext cx="1050568" cy="1003546"/>
            </a:xfrm>
            <a:custGeom>
              <a:pathLst>
                <a:path extrusionOk="0" h="811" w="849">
                  <a:moveTo>
                    <a:pt x="348" y="793"/>
                  </a:moveTo>
                  <a:lnTo>
                    <a:pt x="348" y="790"/>
                  </a:lnTo>
                  <a:lnTo>
                    <a:pt x="348" y="790"/>
                  </a:lnTo>
                  <a:lnTo>
                    <a:pt x="348" y="790"/>
                  </a:lnTo>
                  <a:lnTo>
                    <a:pt x="348" y="790"/>
                  </a:lnTo>
                  <a:lnTo>
                    <a:pt x="348" y="790"/>
                  </a:lnTo>
                  <a:lnTo>
                    <a:pt x="346" y="790"/>
                  </a:lnTo>
                  <a:lnTo>
                    <a:pt x="343" y="790"/>
                  </a:lnTo>
                  <a:lnTo>
                    <a:pt x="343" y="790"/>
                  </a:lnTo>
                  <a:lnTo>
                    <a:pt x="343" y="790"/>
                  </a:lnTo>
                  <a:lnTo>
                    <a:pt x="343" y="790"/>
                  </a:lnTo>
                  <a:lnTo>
                    <a:pt x="343" y="793"/>
                  </a:lnTo>
                  <a:lnTo>
                    <a:pt x="346" y="793"/>
                  </a:lnTo>
                  <a:lnTo>
                    <a:pt x="346" y="793"/>
                  </a:lnTo>
                  <a:lnTo>
                    <a:pt x="348" y="793"/>
                  </a:lnTo>
                  <a:lnTo>
                    <a:pt x="348" y="793"/>
                  </a:lnTo>
                  <a:close/>
                  <a:moveTo>
                    <a:pt x="849" y="125"/>
                  </a:moveTo>
                  <a:lnTo>
                    <a:pt x="842" y="109"/>
                  </a:lnTo>
                  <a:lnTo>
                    <a:pt x="835" y="92"/>
                  </a:lnTo>
                  <a:lnTo>
                    <a:pt x="833" y="92"/>
                  </a:lnTo>
                  <a:lnTo>
                    <a:pt x="833" y="92"/>
                  </a:lnTo>
                  <a:lnTo>
                    <a:pt x="833" y="90"/>
                  </a:lnTo>
                  <a:lnTo>
                    <a:pt x="830" y="90"/>
                  </a:lnTo>
                  <a:lnTo>
                    <a:pt x="830" y="87"/>
                  </a:lnTo>
                  <a:lnTo>
                    <a:pt x="826" y="85"/>
                  </a:lnTo>
                  <a:lnTo>
                    <a:pt x="823" y="85"/>
                  </a:lnTo>
                  <a:lnTo>
                    <a:pt x="823" y="83"/>
                  </a:lnTo>
                  <a:lnTo>
                    <a:pt x="823" y="78"/>
                  </a:lnTo>
                  <a:lnTo>
                    <a:pt x="823" y="76"/>
                  </a:lnTo>
                  <a:lnTo>
                    <a:pt x="821" y="76"/>
                  </a:lnTo>
                  <a:lnTo>
                    <a:pt x="821" y="78"/>
                  </a:lnTo>
                  <a:lnTo>
                    <a:pt x="819" y="78"/>
                  </a:lnTo>
                  <a:lnTo>
                    <a:pt x="819" y="78"/>
                  </a:lnTo>
                  <a:lnTo>
                    <a:pt x="816" y="78"/>
                  </a:lnTo>
                  <a:lnTo>
                    <a:pt x="816" y="78"/>
                  </a:lnTo>
                  <a:lnTo>
                    <a:pt x="816" y="78"/>
                  </a:lnTo>
                  <a:lnTo>
                    <a:pt x="816" y="80"/>
                  </a:lnTo>
                  <a:lnTo>
                    <a:pt x="816" y="80"/>
                  </a:lnTo>
                  <a:lnTo>
                    <a:pt x="814" y="80"/>
                  </a:lnTo>
                  <a:lnTo>
                    <a:pt x="814" y="80"/>
                  </a:lnTo>
                  <a:lnTo>
                    <a:pt x="811" y="80"/>
                  </a:lnTo>
                  <a:lnTo>
                    <a:pt x="809" y="80"/>
                  </a:lnTo>
                  <a:lnTo>
                    <a:pt x="809" y="80"/>
                  </a:lnTo>
                  <a:lnTo>
                    <a:pt x="809" y="80"/>
                  </a:lnTo>
                  <a:lnTo>
                    <a:pt x="807" y="80"/>
                  </a:lnTo>
                  <a:lnTo>
                    <a:pt x="807" y="80"/>
                  </a:lnTo>
                  <a:lnTo>
                    <a:pt x="804" y="83"/>
                  </a:lnTo>
                  <a:lnTo>
                    <a:pt x="802" y="83"/>
                  </a:lnTo>
                  <a:lnTo>
                    <a:pt x="802" y="80"/>
                  </a:lnTo>
                  <a:lnTo>
                    <a:pt x="800" y="78"/>
                  </a:lnTo>
                  <a:lnTo>
                    <a:pt x="800" y="76"/>
                  </a:lnTo>
                  <a:lnTo>
                    <a:pt x="800" y="73"/>
                  </a:lnTo>
                  <a:lnTo>
                    <a:pt x="800" y="71"/>
                  </a:lnTo>
                  <a:lnTo>
                    <a:pt x="797" y="71"/>
                  </a:lnTo>
                  <a:lnTo>
                    <a:pt x="793" y="68"/>
                  </a:lnTo>
                  <a:lnTo>
                    <a:pt x="793" y="68"/>
                  </a:lnTo>
                  <a:lnTo>
                    <a:pt x="790" y="66"/>
                  </a:lnTo>
                  <a:lnTo>
                    <a:pt x="788" y="66"/>
                  </a:lnTo>
                  <a:lnTo>
                    <a:pt x="788" y="64"/>
                  </a:lnTo>
                  <a:lnTo>
                    <a:pt x="788" y="61"/>
                  </a:lnTo>
                  <a:lnTo>
                    <a:pt x="790" y="61"/>
                  </a:lnTo>
                  <a:lnTo>
                    <a:pt x="793" y="59"/>
                  </a:lnTo>
                  <a:lnTo>
                    <a:pt x="793" y="59"/>
                  </a:lnTo>
                  <a:lnTo>
                    <a:pt x="793" y="59"/>
                  </a:lnTo>
                  <a:lnTo>
                    <a:pt x="793" y="59"/>
                  </a:lnTo>
                  <a:lnTo>
                    <a:pt x="793" y="57"/>
                  </a:lnTo>
                  <a:lnTo>
                    <a:pt x="793" y="57"/>
                  </a:lnTo>
                  <a:lnTo>
                    <a:pt x="793" y="54"/>
                  </a:lnTo>
                  <a:lnTo>
                    <a:pt x="795" y="54"/>
                  </a:lnTo>
                  <a:lnTo>
                    <a:pt x="795" y="54"/>
                  </a:lnTo>
                  <a:lnTo>
                    <a:pt x="795" y="54"/>
                  </a:lnTo>
                  <a:lnTo>
                    <a:pt x="795" y="52"/>
                  </a:lnTo>
                  <a:lnTo>
                    <a:pt x="793" y="49"/>
                  </a:lnTo>
                  <a:lnTo>
                    <a:pt x="793" y="49"/>
                  </a:lnTo>
                  <a:lnTo>
                    <a:pt x="793" y="47"/>
                  </a:lnTo>
                  <a:lnTo>
                    <a:pt x="793" y="42"/>
                  </a:lnTo>
                  <a:lnTo>
                    <a:pt x="793" y="40"/>
                  </a:lnTo>
                  <a:lnTo>
                    <a:pt x="793" y="40"/>
                  </a:lnTo>
                  <a:lnTo>
                    <a:pt x="793" y="40"/>
                  </a:lnTo>
                  <a:lnTo>
                    <a:pt x="788" y="28"/>
                  </a:lnTo>
                  <a:lnTo>
                    <a:pt x="785" y="28"/>
                  </a:lnTo>
                  <a:lnTo>
                    <a:pt x="783" y="26"/>
                  </a:lnTo>
                  <a:lnTo>
                    <a:pt x="781" y="23"/>
                  </a:lnTo>
                  <a:lnTo>
                    <a:pt x="776" y="21"/>
                  </a:lnTo>
                  <a:lnTo>
                    <a:pt x="771" y="19"/>
                  </a:lnTo>
                  <a:lnTo>
                    <a:pt x="769" y="21"/>
                  </a:lnTo>
                  <a:lnTo>
                    <a:pt x="769" y="21"/>
                  </a:lnTo>
                  <a:lnTo>
                    <a:pt x="767" y="21"/>
                  </a:lnTo>
                  <a:lnTo>
                    <a:pt x="767" y="23"/>
                  </a:lnTo>
                  <a:lnTo>
                    <a:pt x="764" y="23"/>
                  </a:lnTo>
                  <a:lnTo>
                    <a:pt x="764" y="21"/>
                  </a:lnTo>
                  <a:lnTo>
                    <a:pt x="762" y="19"/>
                  </a:lnTo>
                  <a:lnTo>
                    <a:pt x="762" y="16"/>
                  </a:lnTo>
                  <a:lnTo>
                    <a:pt x="762" y="14"/>
                  </a:lnTo>
                  <a:lnTo>
                    <a:pt x="762" y="12"/>
                  </a:lnTo>
                  <a:lnTo>
                    <a:pt x="759" y="9"/>
                  </a:lnTo>
                  <a:lnTo>
                    <a:pt x="757" y="9"/>
                  </a:lnTo>
                  <a:lnTo>
                    <a:pt x="752" y="7"/>
                  </a:lnTo>
                  <a:lnTo>
                    <a:pt x="750" y="7"/>
                  </a:lnTo>
                  <a:lnTo>
                    <a:pt x="748" y="5"/>
                  </a:lnTo>
                  <a:lnTo>
                    <a:pt x="748" y="5"/>
                  </a:lnTo>
                  <a:lnTo>
                    <a:pt x="748" y="5"/>
                  </a:lnTo>
                  <a:lnTo>
                    <a:pt x="743" y="5"/>
                  </a:lnTo>
                  <a:lnTo>
                    <a:pt x="741" y="5"/>
                  </a:lnTo>
                  <a:lnTo>
                    <a:pt x="738" y="7"/>
                  </a:lnTo>
                  <a:lnTo>
                    <a:pt x="738" y="7"/>
                  </a:lnTo>
                  <a:lnTo>
                    <a:pt x="736" y="7"/>
                  </a:lnTo>
                  <a:lnTo>
                    <a:pt x="736" y="7"/>
                  </a:lnTo>
                  <a:lnTo>
                    <a:pt x="736" y="9"/>
                  </a:lnTo>
                  <a:lnTo>
                    <a:pt x="736" y="9"/>
                  </a:lnTo>
                  <a:lnTo>
                    <a:pt x="736" y="9"/>
                  </a:lnTo>
                  <a:lnTo>
                    <a:pt x="736" y="9"/>
                  </a:lnTo>
                  <a:lnTo>
                    <a:pt x="733" y="7"/>
                  </a:lnTo>
                  <a:lnTo>
                    <a:pt x="733" y="7"/>
                  </a:lnTo>
                  <a:lnTo>
                    <a:pt x="733" y="5"/>
                  </a:lnTo>
                  <a:lnTo>
                    <a:pt x="733" y="5"/>
                  </a:lnTo>
                  <a:lnTo>
                    <a:pt x="731" y="2"/>
                  </a:lnTo>
                  <a:lnTo>
                    <a:pt x="726" y="2"/>
                  </a:lnTo>
                  <a:lnTo>
                    <a:pt x="726" y="2"/>
                  </a:lnTo>
                  <a:lnTo>
                    <a:pt x="724" y="0"/>
                  </a:lnTo>
                  <a:lnTo>
                    <a:pt x="724" y="0"/>
                  </a:lnTo>
                  <a:lnTo>
                    <a:pt x="722" y="2"/>
                  </a:lnTo>
                  <a:lnTo>
                    <a:pt x="719" y="2"/>
                  </a:lnTo>
                  <a:lnTo>
                    <a:pt x="717" y="2"/>
                  </a:lnTo>
                  <a:lnTo>
                    <a:pt x="717" y="2"/>
                  </a:lnTo>
                  <a:lnTo>
                    <a:pt x="717" y="5"/>
                  </a:lnTo>
                  <a:lnTo>
                    <a:pt x="717" y="5"/>
                  </a:lnTo>
                  <a:lnTo>
                    <a:pt x="717" y="5"/>
                  </a:lnTo>
                  <a:lnTo>
                    <a:pt x="717" y="7"/>
                  </a:lnTo>
                  <a:lnTo>
                    <a:pt x="717" y="7"/>
                  </a:lnTo>
                  <a:lnTo>
                    <a:pt x="715" y="7"/>
                  </a:lnTo>
                  <a:lnTo>
                    <a:pt x="715" y="5"/>
                  </a:lnTo>
                  <a:lnTo>
                    <a:pt x="715" y="5"/>
                  </a:lnTo>
                  <a:lnTo>
                    <a:pt x="715" y="5"/>
                  </a:lnTo>
                  <a:lnTo>
                    <a:pt x="712" y="5"/>
                  </a:lnTo>
                  <a:lnTo>
                    <a:pt x="712" y="5"/>
                  </a:lnTo>
                  <a:lnTo>
                    <a:pt x="710" y="5"/>
                  </a:lnTo>
                  <a:lnTo>
                    <a:pt x="707" y="7"/>
                  </a:lnTo>
                  <a:lnTo>
                    <a:pt x="705" y="9"/>
                  </a:lnTo>
                  <a:lnTo>
                    <a:pt x="703" y="12"/>
                  </a:lnTo>
                  <a:lnTo>
                    <a:pt x="700" y="12"/>
                  </a:lnTo>
                  <a:lnTo>
                    <a:pt x="698" y="12"/>
                  </a:lnTo>
                  <a:lnTo>
                    <a:pt x="696" y="12"/>
                  </a:lnTo>
                  <a:lnTo>
                    <a:pt x="696" y="12"/>
                  </a:lnTo>
                  <a:lnTo>
                    <a:pt x="696" y="12"/>
                  </a:lnTo>
                  <a:lnTo>
                    <a:pt x="696" y="14"/>
                  </a:lnTo>
                  <a:lnTo>
                    <a:pt x="693" y="16"/>
                  </a:lnTo>
                  <a:lnTo>
                    <a:pt x="691" y="16"/>
                  </a:lnTo>
                  <a:lnTo>
                    <a:pt x="688" y="16"/>
                  </a:lnTo>
                  <a:lnTo>
                    <a:pt x="688" y="16"/>
                  </a:lnTo>
                  <a:lnTo>
                    <a:pt x="686" y="16"/>
                  </a:lnTo>
                  <a:lnTo>
                    <a:pt x="681" y="12"/>
                  </a:lnTo>
                  <a:lnTo>
                    <a:pt x="681" y="12"/>
                  </a:lnTo>
                  <a:lnTo>
                    <a:pt x="677" y="12"/>
                  </a:lnTo>
                  <a:lnTo>
                    <a:pt x="674" y="12"/>
                  </a:lnTo>
                  <a:lnTo>
                    <a:pt x="674" y="12"/>
                  </a:lnTo>
                  <a:lnTo>
                    <a:pt x="674" y="12"/>
                  </a:lnTo>
                  <a:lnTo>
                    <a:pt x="670" y="12"/>
                  </a:lnTo>
                  <a:lnTo>
                    <a:pt x="662" y="12"/>
                  </a:lnTo>
                  <a:lnTo>
                    <a:pt x="662" y="12"/>
                  </a:lnTo>
                  <a:lnTo>
                    <a:pt x="660" y="12"/>
                  </a:lnTo>
                  <a:lnTo>
                    <a:pt x="658" y="12"/>
                  </a:lnTo>
                  <a:lnTo>
                    <a:pt x="655" y="12"/>
                  </a:lnTo>
                  <a:lnTo>
                    <a:pt x="651" y="14"/>
                  </a:lnTo>
                  <a:lnTo>
                    <a:pt x="651" y="14"/>
                  </a:lnTo>
                  <a:lnTo>
                    <a:pt x="651" y="14"/>
                  </a:lnTo>
                  <a:lnTo>
                    <a:pt x="648" y="12"/>
                  </a:lnTo>
                  <a:lnTo>
                    <a:pt x="646" y="12"/>
                  </a:lnTo>
                  <a:lnTo>
                    <a:pt x="639" y="14"/>
                  </a:lnTo>
                  <a:lnTo>
                    <a:pt x="639" y="14"/>
                  </a:lnTo>
                  <a:lnTo>
                    <a:pt x="636" y="14"/>
                  </a:lnTo>
                  <a:lnTo>
                    <a:pt x="636" y="14"/>
                  </a:lnTo>
                  <a:lnTo>
                    <a:pt x="636" y="14"/>
                  </a:lnTo>
                  <a:lnTo>
                    <a:pt x="634" y="14"/>
                  </a:lnTo>
                  <a:lnTo>
                    <a:pt x="632" y="14"/>
                  </a:lnTo>
                  <a:lnTo>
                    <a:pt x="632" y="14"/>
                  </a:lnTo>
                  <a:lnTo>
                    <a:pt x="629" y="16"/>
                  </a:lnTo>
                  <a:lnTo>
                    <a:pt x="625" y="16"/>
                  </a:lnTo>
                  <a:lnTo>
                    <a:pt x="620" y="14"/>
                  </a:lnTo>
                  <a:lnTo>
                    <a:pt x="618" y="16"/>
                  </a:lnTo>
                  <a:lnTo>
                    <a:pt x="615" y="16"/>
                  </a:lnTo>
                  <a:lnTo>
                    <a:pt x="613" y="16"/>
                  </a:lnTo>
                  <a:lnTo>
                    <a:pt x="608" y="21"/>
                  </a:lnTo>
                  <a:lnTo>
                    <a:pt x="608" y="21"/>
                  </a:lnTo>
                  <a:lnTo>
                    <a:pt x="606" y="21"/>
                  </a:lnTo>
                  <a:lnTo>
                    <a:pt x="603" y="21"/>
                  </a:lnTo>
                  <a:lnTo>
                    <a:pt x="601" y="21"/>
                  </a:lnTo>
                  <a:lnTo>
                    <a:pt x="596" y="21"/>
                  </a:lnTo>
                  <a:lnTo>
                    <a:pt x="594" y="23"/>
                  </a:lnTo>
                  <a:lnTo>
                    <a:pt x="592" y="23"/>
                  </a:lnTo>
                  <a:lnTo>
                    <a:pt x="592" y="23"/>
                  </a:lnTo>
                  <a:lnTo>
                    <a:pt x="594" y="26"/>
                  </a:lnTo>
                  <a:lnTo>
                    <a:pt x="594" y="26"/>
                  </a:lnTo>
                  <a:lnTo>
                    <a:pt x="592" y="28"/>
                  </a:lnTo>
                  <a:lnTo>
                    <a:pt x="589" y="28"/>
                  </a:lnTo>
                  <a:lnTo>
                    <a:pt x="589" y="28"/>
                  </a:lnTo>
                  <a:lnTo>
                    <a:pt x="587" y="28"/>
                  </a:lnTo>
                  <a:lnTo>
                    <a:pt x="587" y="28"/>
                  </a:lnTo>
                  <a:lnTo>
                    <a:pt x="587" y="31"/>
                  </a:lnTo>
                  <a:lnTo>
                    <a:pt x="587" y="31"/>
                  </a:lnTo>
                  <a:lnTo>
                    <a:pt x="587" y="31"/>
                  </a:lnTo>
                  <a:lnTo>
                    <a:pt x="587" y="31"/>
                  </a:lnTo>
                  <a:lnTo>
                    <a:pt x="584" y="33"/>
                  </a:lnTo>
                  <a:lnTo>
                    <a:pt x="584" y="33"/>
                  </a:lnTo>
                  <a:lnTo>
                    <a:pt x="582" y="33"/>
                  </a:lnTo>
                  <a:lnTo>
                    <a:pt x="580" y="35"/>
                  </a:lnTo>
                  <a:lnTo>
                    <a:pt x="580" y="35"/>
                  </a:lnTo>
                  <a:lnTo>
                    <a:pt x="580" y="35"/>
                  </a:lnTo>
                  <a:lnTo>
                    <a:pt x="577" y="38"/>
                  </a:lnTo>
                  <a:lnTo>
                    <a:pt x="577" y="38"/>
                  </a:lnTo>
                  <a:lnTo>
                    <a:pt x="575" y="38"/>
                  </a:lnTo>
                  <a:lnTo>
                    <a:pt x="573" y="38"/>
                  </a:lnTo>
                  <a:lnTo>
                    <a:pt x="573" y="40"/>
                  </a:lnTo>
                  <a:lnTo>
                    <a:pt x="573" y="42"/>
                  </a:lnTo>
                  <a:lnTo>
                    <a:pt x="575" y="42"/>
                  </a:lnTo>
                  <a:lnTo>
                    <a:pt x="573" y="42"/>
                  </a:lnTo>
                  <a:lnTo>
                    <a:pt x="573" y="45"/>
                  </a:lnTo>
                  <a:lnTo>
                    <a:pt x="573" y="45"/>
                  </a:lnTo>
                  <a:lnTo>
                    <a:pt x="570" y="45"/>
                  </a:lnTo>
                  <a:lnTo>
                    <a:pt x="570" y="42"/>
                  </a:lnTo>
                  <a:lnTo>
                    <a:pt x="566" y="40"/>
                  </a:lnTo>
                  <a:lnTo>
                    <a:pt x="566" y="40"/>
                  </a:lnTo>
                  <a:lnTo>
                    <a:pt x="563" y="40"/>
                  </a:lnTo>
                  <a:lnTo>
                    <a:pt x="563" y="40"/>
                  </a:lnTo>
                  <a:lnTo>
                    <a:pt x="563" y="42"/>
                  </a:lnTo>
                  <a:lnTo>
                    <a:pt x="563" y="42"/>
                  </a:lnTo>
                  <a:lnTo>
                    <a:pt x="563" y="45"/>
                  </a:lnTo>
                  <a:lnTo>
                    <a:pt x="561" y="45"/>
                  </a:lnTo>
                  <a:lnTo>
                    <a:pt x="561" y="47"/>
                  </a:lnTo>
                  <a:lnTo>
                    <a:pt x="561" y="47"/>
                  </a:lnTo>
                  <a:lnTo>
                    <a:pt x="561" y="47"/>
                  </a:lnTo>
                  <a:lnTo>
                    <a:pt x="561" y="49"/>
                  </a:lnTo>
                  <a:lnTo>
                    <a:pt x="558" y="49"/>
                  </a:lnTo>
                  <a:lnTo>
                    <a:pt x="558" y="49"/>
                  </a:lnTo>
                  <a:lnTo>
                    <a:pt x="558" y="49"/>
                  </a:lnTo>
                  <a:lnTo>
                    <a:pt x="554" y="54"/>
                  </a:lnTo>
                  <a:lnTo>
                    <a:pt x="551" y="54"/>
                  </a:lnTo>
                  <a:lnTo>
                    <a:pt x="549" y="57"/>
                  </a:lnTo>
                  <a:lnTo>
                    <a:pt x="549" y="57"/>
                  </a:lnTo>
                  <a:lnTo>
                    <a:pt x="549" y="59"/>
                  </a:lnTo>
                  <a:lnTo>
                    <a:pt x="549" y="59"/>
                  </a:lnTo>
                  <a:lnTo>
                    <a:pt x="547" y="59"/>
                  </a:lnTo>
                  <a:lnTo>
                    <a:pt x="547" y="59"/>
                  </a:lnTo>
                  <a:lnTo>
                    <a:pt x="544" y="61"/>
                  </a:lnTo>
                  <a:lnTo>
                    <a:pt x="544" y="61"/>
                  </a:lnTo>
                  <a:lnTo>
                    <a:pt x="544" y="64"/>
                  </a:lnTo>
                  <a:lnTo>
                    <a:pt x="544" y="64"/>
                  </a:lnTo>
                  <a:lnTo>
                    <a:pt x="542" y="66"/>
                  </a:lnTo>
                  <a:lnTo>
                    <a:pt x="542" y="66"/>
                  </a:lnTo>
                  <a:lnTo>
                    <a:pt x="542" y="66"/>
                  </a:lnTo>
                  <a:lnTo>
                    <a:pt x="542" y="68"/>
                  </a:lnTo>
                  <a:lnTo>
                    <a:pt x="542" y="68"/>
                  </a:lnTo>
                  <a:lnTo>
                    <a:pt x="544" y="68"/>
                  </a:lnTo>
                  <a:lnTo>
                    <a:pt x="544" y="68"/>
                  </a:lnTo>
                  <a:lnTo>
                    <a:pt x="547" y="71"/>
                  </a:lnTo>
                  <a:lnTo>
                    <a:pt x="547" y="71"/>
                  </a:lnTo>
                  <a:lnTo>
                    <a:pt x="549" y="71"/>
                  </a:lnTo>
                  <a:lnTo>
                    <a:pt x="551" y="73"/>
                  </a:lnTo>
                  <a:lnTo>
                    <a:pt x="551" y="73"/>
                  </a:lnTo>
                  <a:lnTo>
                    <a:pt x="551" y="76"/>
                  </a:lnTo>
                  <a:lnTo>
                    <a:pt x="551" y="76"/>
                  </a:lnTo>
                  <a:lnTo>
                    <a:pt x="554" y="78"/>
                  </a:lnTo>
                  <a:lnTo>
                    <a:pt x="554" y="80"/>
                  </a:lnTo>
                  <a:lnTo>
                    <a:pt x="556" y="83"/>
                  </a:lnTo>
                  <a:lnTo>
                    <a:pt x="556" y="83"/>
                  </a:lnTo>
                  <a:lnTo>
                    <a:pt x="556" y="85"/>
                  </a:lnTo>
                  <a:lnTo>
                    <a:pt x="556" y="85"/>
                  </a:lnTo>
                  <a:lnTo>
                    <a:pt x="556" y="85"/>
                  </a:lnTo>
                  <a:lnTo>
                    <a:pt x="556" y="85"/>
                  </a:lnTo>
                  <a:lnTo>
                    <a:pt x="558" y="87"/>
                  </a:lnTo>
                  <a:lnTo>
                    <a:pt x="558" y="87"/>
                  </a:lnTo>
                  <a:lnTo>
                    <a:pt x="558" y="87"/>
                  </a:lnTo>
                  <a:lnTo>
                    <a:pt x="558" y="87"/>
                  </a:lnTo>
                  <a:lnTo>
                    <a:pt x="558" y="90"/>
                  </a:lnTo>
                  <a:lnTo>
                    <a:pt x="558" y="90"/>
                  </a:lnTo>
                  <a:lnTo>
                    <a:pt x="558" y="92"/>
                  </a:lnTo>
                  <a:lnTo>
                    <a:pt x="558" y="92"/>
                  </a:lnTo>
                  <a:lnTo>
                    <a:pt x="558" y="94"/>
                  </a:lnTo>
                  <a:lnTo>
                    <a:pt x="558" y="94"/>
                  </a:lnTo>
                  <a:lnTo>
                    <a:pt x="563" y="97"/>
                  </a:lnTo>
                  <a:lnTo>
                    <a:pt x="563" y="97"/>
                  </a:lnTo>
                  <a:lnTo>
                    <a:pt x="563" y="99"/>
                  </a:lnTo>
                  <a:lnTo>
                    <a:pt x="563" y="99"/>
                  </a:lnTo>
                  <a:lnTo>
                    <a:pt x="563" y="102"/>
                  </a:lnTo>
                  <a:lnTo>
                    <a:pt x="563" y="102"/>
                  </a:lnTo>
                  <a:lnTo>
                    <a:pt x="563" y="104"/>
                  </a:lnTo>
                  <a:lnTo>
                    <a:pt x="563" y="104"/>
                  </a:lnTo>
                  <a:lnTo>
                    <a:pt x="563" y="104"/>
                  </a:lnTo>
                  <a:lnTo>
                    <a:pt x="566" y="104"/>
                  </a:lnTo>
                  <a:lnTo>
                    <a:pt x="566" y="106"/>
                  </a:lnTo>
                  <a:lnTo>
                    <a:pt x="566" y="106"/>
                  </a:lnTo>
                  <a:lnTo>
                    <a:pt x="563" y="109"/>
                  </a:lnTo>
                  <a:lnTo>
                    <a:pt x="561" y="111"/>
                  </a:lnTo>
                  <a:lnTo>
                    <a:pt x="561" y="113"/>
                  </a:lnTo>
                  <a:lnTo>
                    <a:pt x="561" y="113"/>
                  </a:lnTo>
                  <a:lnTo>
                    <a:pt x="561" y="116"/>
                  </a:lnTo>
                  <a:lnTo>
                    <a:pt x="563" y="118"/>
                  </a:lnTo>
                  <a:lnTo>
                    <a:pt x="566" y="120"/>
                  </a:lnTo>
                  <a:lnTo>
                    <a:pt x="566" y="120"/>
                  </a:lnTo>
                  <a:lnTo>
                    <a:pt x="566" y="123"/>
                  </a:lnTo>
                  <a:lnTo>
                    <a:pt x="563" y="125"/>
                  </a:lnTo>
                  <a:lnTo>
                    <a:pt x="561" y="128"/>
                  </a:lnTo>
                  <a:lnTo>
                    <a:pt x="558" y="128"/>
                  </a:lnTo>
                  <a:lnTo>
                    <a:pt x="558" y="132"/>
                  </a:lnTo>
                  <a:lnTo>
                    <a:pt x="558" y="132"/>
                  </a:lnTo>
                  <a:lnTo>
                    <a:pt x="558" y="132"/>
                  </a:lnTo>
                  <a:lnTo>
                    <a:pt x="558" y="132"/>
                  </a:lnTo>
                  <a:lnTo>
                    <a:pt x="558" y="135"/>
                  </a:lnTo>
                  <a:lnTo>
                    <a:pt x="558" y="135"/>
                  </a:lnTo>
                  <a:lnTo>
                    <a:pt x="558" y="135"/>
                  </a:lnTo>
                  <a:lnTo>
                    <a:pt x="558" y="135"/>
                  </a:lnTo>
                  <a:lnTo>
                    <a:pt x="558" y="135"/>
                  </a:lnTo>
                  <a:lnTo>
                    <a:pt x="556" y="137"/>
                  </a:lnTo>
                  <a:lnTo>
                    <a:pt x="556" y="137"/>
                  </a:lnTo>
                  <a:lnTo>
                    <a:pt x="556" y="137"/>
                  </a:lnTo>
                  <a:lnTo>
                    <a:pt x="549" y="139"/>
                  </a:lnTo>
                  <a:lnTo>
                    <a:pt x="547" y="142"/>
                  </a:lnTo>
                  <a:lnTo>
                    <a:pt x="547" y="144"/>
                  </a:lnTo>
                  <a:lnTo>
                    <a:pt x="547" y="144"/>
                  </a:lnTo>
                  <a:lnTo>
                    <a:pt x="542" y="149"/>
                  </a:lnTo>
                  <a:lnTo>
                    <a:pt x="542" y="149"/>
                  </a:lnTo>
                  <a:lnTo>
                    <a:pt x="539" y="151"/>
                  </a:lnTo>
                  <a:lnTo>
                    <a:pt x="537" y="154"/>
                  </a:lnTo>
                  <a:lnTo>
                    <a:pt x="537" y="154"/>
                  </a:lnTo>
                  <a:lnTo>
                    <a:pt x="535" y="156"/>
                  </a:lnTo>
                  <a:lnTo>
                    <a:pt x="537" y="156"/>
                  </a:lnTo>
                  <a:lnTo>
                    <a:pt x="537" y="158"/>
                  </a:lnTo>
                  <a:lnTo>
                    <a:pt x="537" y="161"/>
                  </a:lnTo>
                  <a:lnTo>
                    <a:pt x="535" y="161"/>
                  </a:lnTo>
                  <a:lnTo>
                    <a:pt x="535" y="161"/>
                  </a:lnTo>
                  <a:lnTo>
                    <a:pt x="532" y="161"/>
                  </a:lnTo>
                  <a:lnTo>
                    <a:pt x="532" y="161"/>
                  </a:lnTo>
                  <a:lnTo>
                    <a:pt x="532" y="161"/>
                  </a:lnTo>
                  <a:lnTo>
                    <a:pt x="530" y="161"/>
                  </a:lnTo>
                  <a:lnTo>
                    <a:pt x="530" y="163"/>
                  </a:lnTo>
                  <a:lnTo>
                    <a:pt x="530" y="165"/>
                  </a:lnTo>
                  <a:lnTo>
                    <a:pt x="530" y="165"/>
                  </a:lnTo>
                  <a:lnTo>
                    <a:pt x="530" y="168"/>
                  </a:lnTo>
                  <a:lnTo>
                    <a:pt x="532" y="168"/>
                  </a:lnTo>
                  <a:lnTo>
                    <a:pt x="532" y="170"/>
                  </a:lnTo>
                  <a:lnTo>
                    <a:pt x="535" y="173"/>
                  </a:lnTo>
                  <a:lnTo>
                    <a:pt x="539" y="175"/>
                  </a:lnTo>
                  <a:lnTo>
                    <a:pt x="539" y="175"/>
                  </a:lnTo>
                  <a:lnTo>
                    <a:pt x="537" y="180"/>
                  </a:lnTo>
                  <a:lnTo>
                    <a:pt x="537" y="182"/>
                  </a:lnTo>
                  <a:lnTo>
                    <a:pt x="537" y="184"/>
                  </a:lnTo>
                  <a:lnTo>
                    <a:pt x="537" y="184"/>
                  </a:lnTo>
                  <a:lnTo>
                    <a:pt x="537" y="187"/>
                  </a:lnTo>
                  <a:lnTo>
                    <a:pt x="537" y="187"/>
                  </a:lnTo>
                  <a:lnTo>
                    <a:pt x="537" y="189"/>
                  </a:lnTo>
                  <a:lnTo>
                    <a:pt x="535" y="189"/>
                  </a:lnTo>
                  <a:lnTo>
                    <a:pt x="535" y="191"/>
                  </a:lnTo>
                  <a:lnTo>
                    <a:pt x="535" y="191"/>
                  </a:lnTo>
                  <a:lnTo>
                    <a:pt x="535" y="194"/>
                  </a:lnTo>
                  <a:lnTo>
                    <a:pt x="535" y="194"/>
                  </a:lnTo>
                  <a:lnTo>
                    <a:pt x="532" y="194"/>
                  </a:lnTo>
                  <a:lnTo>
                    <a:pt x="530" y="194"/>
                  </a:lnTo>
                  <a:lnTo>
                    <a:pt x="530" y="196"/>
                  </a:lnTo>
                  <a:lnTo>
                    <a:pt x="530" y="196"/>
                  </a:lnTo>
                  <a:lnTo>
                    <a:pt x="530" y="196"/>
                  </a:lnTo>
                  <a:lnTo>
                    <a:pt x="528" y="196"/>
                  </a:lnTo>
                  <a:lnTo>
                    <a:pt x="528" y="196"/>
                  </a:lnTo>
                  <a:lnTo>
                    <a:pt x="525" y="196"/>
                  </a:lnTo>
                  <a:lnTo>
                    <a:pt x="525" y="196"/>
                  </a:lnTo>
                  <a:lnTo>
                    <a:pt x="525" y="199"/>
                  </a:lnTo>
                  <a:lnTo>
                    <a:pt x="521" y="199"/>
                  </a:lnTo>
                  <a:lnTo>
                    <a:pt x="513" y="199"/>
                  </a:lnTo>
                  <a:lnTo>
                    <a:pt x="506" y="201"/>
                  </a:lnTo>
                  <a:lnTo>
                    <a:pt x="506" y="201"/>
                  </a:lnTo>
                  <a:lnTo>
                    <a:pt x="502" y="199"/>
                  </a:lnTo>
                  <a:lnTo>
                    <a:pt x="497" y="199"/>
                  </a:lnTo>
                  <a:lnTo>
                    <a:pt x="497" y="199"/>
                  </a:lnTo>
                  <a:lnTo>
                    <a:pt x="495" y="199"/>
                  </a:lnTo>
                  <a:lnTo>
                    <a:pt x="492" y="199"/>
                  </a:lnTo>
                  <a:lnTo>
                    <a:pt x="480" y="194"/>
                  </a:lnTo>
                  <a:lnTo>
                    <a:pt x="478" y="194"/>
                  </a:lnTo>
                  <a:lnTo>
                    <a:pt x="476" y="194"/>
                  </a:lnTo>
                  <a:lnTo>
                    <a:pt x="473" y="194"/>
                  </a:lnTo>
                  <a:lnTo>
                    <a:pt x="473" y="196"/>
                  </a:lnTo>
                  <a:lnTo>
                    <a:pt x="473" y="196"/>
                  </a:lnTo>
                  <a:lnTo>
                    <a:pt x="473" y="196"/>
                  </a:lnTo>
                  <a:lnTo>
                    <a:pt x="473" y="199"/>
                  </a:lnTo>
                  <a:lnTo>
                    <a:pt x="473" y="199"/>
                  </a:lnTo>
                  <a:lnTo>
                    <a:pt x="471" y="201"/>
                  </a:lnTo>
                  <a:lnTo>
                    <a:pt x="471" y="201"/>
                  </a:lnTo>
                  <a:lnTo>
                    <a:pt x="473" y="203"/>
                  </a:lnTo>
                  <a:lnTo>
                    <a:pt x="473" y="203"/>
                  </a:lnTo>
                  <a:lnTo>
                    <a:pt x="476" y="206"/>
                  </a:lnTo>
                  <a:lnTo>
                    <a:pt x="476" y="206"/>
                  </a:lnTo>
                  <a:lnTo>
                    <a:pt x="476" y="208"/>
                  </a:lnTo>
                  <a:lnTo>
                    <a:pt x="478" y="210"/>
                  </a:lnTo>
                  <a:lnTo>
                    <a:pt x="478" y="210"/>
                  </a:lnTo>
                  <a:lnTo>
                    <a:pt x="478" y="213"/>
                  </a:lnTo>
                  <a:lnTo>
                    <a:pt x="478" y="213"/>
                  </a:lnTo>
                  <a:lnTo>
                    <a:pt x="480" y="213"/>
                  </a:lnTo>
                  <a:lnTo>
                    <a:pt x="480" y="213"/>
                  </a:lnTo>
                  <a:lnTo>
                    <a:pt x="483" y="213"/>
                  </a:lnTo>
                  <a:lnTo>
                    <a:pt x="485" y="213"/>
                  </a:lnTo>
                  <a:lnTo>
                    <a:pt x="485" y="215"/>
                  </a:lnTo>
                  <a:lnTo>
                    <a:pt x="487" y="217"/>
                  </a:lnTo>
                  <a:lnTo>
                    <a:pt x="487" y="217"/>
                  </a:lnTo>
                  <a:lnTo>
                    <a:pt x="487" y="217"/>
                  </a:lnTo>
                  <a:lnTo>
                    <a:pt x="487" y="217"/>
                  </a:lnTo>
                  <a:lnTo>
                    <a:pt x="487" y="220"/>
                  </a:lnTo>
                  <a:lnTo>
                    <a:pt x="490" y="220"/>
                  </a:lnTo>
                  <a:lnTo>
                    <a:pt x="490" y="220"/>
                  </a:lnTo>
                  <a:lnTo>
                    <a:pt x="490" y="220"/>
                  </a:lnTo>
                  <a:lnTo>
                    <a:pt x="487" y="225"/>
                  </a:lnTo>
                  <a:lnTo>
                    <a:pt x="487" y="227"/>
                  </a:lnTo>
                  <a:lnTo>
                    <a:pt x="487" y="227"/>
                  </a:lnTo>
                  <a:lnTo>
                    <a:pt x="487" y="229"/>
                  </a:lnTo>
                  <a:lnTo>
                    <a:pt x="490" y="229"/>
                  </a:lnTo>
                  <a:lnTo>
                    <a:pt x="490" y="229"/>
                  </a:lnTo>
                  <a:lnTo>
                    <a:pt x="492" y="229"/>
                  </a:lnTo>
                  <a:lnTo>
                    <a:pt x="492" y="232"/>
                  </a:lnTo>
                  <a:lnTo>
                    <a:pt x="492" y="232"/>
                  </a:lnTo>
                  <a:lnTo>
                    <a:pt x="492" y="232"/>
                  </a:lnTo>
                  <a:lnTo>
                    <a:pt x="495" y="234"/>
                  </a:lnTo>
                  <a:lnTo>
                    <a:pt x="497" y="236"/>
                  </a:lnTo>
                  <a:lnTo>
                    <a:pt x="495" y="239"/>
                  </a:lnTo>
                  <a:lnTo>
                    <a:pt x="487" y="246"/>
                  </a:lnTo>
                  <a:lnTo>
                    <a:pt x="485" y="248"/>
                  </a:lnTo>
                  <a:lnTo>
                    <a:pt x="485" y="246"/>
                  </a:lnTo>
                  <a:lnTo>
                    <a:pt x="483" y="246"/>
                  </a:lnTo>
                  <a:lnTo>
                    <a:pt x="483" y="246"/>
                  </a:lnTo>
                  <a:lnTo>
                    <a:pt x="480" y="251"/>
                  </a:lnTo>
                  <a:lnTo>
                    <a:pt x="480" y="251"/>
                  </a:lnTo>
                  <a:lnTo>
                    <a:pt x="480" y="251"/>
                  </a:lnTo>
                  <a:lnTo>
                    <a:pt x="478" y="251"/>
                  </a:lnTo>
                  <a:lnTo>
                    <a:pt x="478" y="251"/>
                  </a:lnTo>
                  <a:lnTo>
                    <a:pt x="473" y="253"/>
                  </a:lnTo>
                  <a:lnTo>
                    <a:pt x="471" y="253"/>
                  </a:lnTo>
                  <a:lnTo>
                    <a:pt x="469" y="251"/>
                  </a:lnTo>
                  <a:lnTo>
                    <a:pt x="466" y="253"/>
                  </a:lnTo>
                  <a:lnTo>
                    <a:pt x="464" y="253"/>
                  </a:lnTo>
                  <a:lnTo>
                    <a:pt x="461" y="253"/>
                  </a:lnTo>
                  <a:lnTo>
                    <a:pt x="461" y="253"/>
                  </a:lnTo>
                  <a:lnTo>
                    <a:pt x="461" y="253"/>
                  </a:lnTo>
                  <a:lnTo>
                    <a:pt x="461" y="253"/>
                  </a:lnTo>
                  <a:lnTo>
                    <a:pt x="459" y="253"/>
                  </a:lnTo>
                  <a:lnTo>
                    <a:pt x="459" y="253"/>
                  </a:lnTo>
                  <a:lnTo>
                    <a:pt x="457" y="255"/>
                  </a:lnTo>
                  <a:lnTo>
                    <a:pt x="454" y="255"/>
                  </a:lnTo>
                  <a:lnTo>
                    <a:pt x="454" y="258"/>
                  </a:lnTo>
                  <a:lnTo>
                    <a:pt x="452" y="258"/>
                  </a:lnTo>
                  <a:lnTo>
                    <a:pt x="452" y="260"/>
                  </a:lnTo>
                  <a:lnTo>
                    <a:pt x="452" y="265"/>
                  </a:lnTo>
                  <a:lnTo>
                    <a:pt x="452" y="267"/>
                  </a:lnTo>
                  <a:lnTo>
                    <a:pt x="452" y="267"/>
                  </a:lnTo>
                  <a:lnTo>
                    <a:pt x="452" y="270"/>
                  </a:lnTo>
                  <a:lnTo>
                    <a:pt x="450" y="272"/>
                  </a:lnTo>
                  <a:lnTo>
                    <a:pt x="447" y="272"/>
                  </a:lnTo>
                  <a:lnTo>
                    <a:pt x="447" y="272"/>
                  </a:lnTo>
                  <a:lnTo>
                    <a:pt x="447" y="274"/>
                  </a:lnTo>
                  <a:lnTo>
                    <a:pt x="447" y="274"/>
                  </a:lnTo>
                  <a:lnTo>
                    <a:pt x="447" y="274"/>
                  </a:lnTo>
                  <a:lnTo>
                    <a:pt x="450" y="277"/>
                  </a:lnTo>
                  <a:lnTo>
                    <a:pt x="450" y="277"/>
                  </a:lnTo>
                  <a:lnTo>
                    <a:pt x="450" y="277"/>
                  </a:lnTo>
                  <a:lnTo>
                    <a:pt x="450" y="277"/>
                  </a:lnTo>
                  <a:lnTo>
                    <a:pt x="450" y="277"/>
                  </a:lnTo>
                  <a:lnTo>
                    <a:pt x="450" y="279"/>
                  </a:lnTo>
                  <a:lnTo>
                    <a:pt x="450" y="281"/>
                  </a:lnTo>
                  <a:lnTo>
                    <a:pt x="450" y="281"/>
                  </a:lnTo>
                  <a:lnTo>
                    <a:pt x="447" y="286"/>
                  </a:lnTo>
                  <a:lnTo>
                    <a:pt x="445" y="286"/>
                  </a:lnTo>
                  <a:lnTo>
                    <a:pt x="443" y="286"/>
                  </a:lnTo>
                  <a:lnTo>
                    <a:pt x="443" y="288"/>
                  </a:lnTo>
                  <a:lnTo>
                    <a:pt x="440" y="291"/>
                  </a:lnTo>
                  <a:lnTo>
                    <a:pt x="440" y="293"/>
                  </a:lnTo>
                  <a:lnTo>
                    <a:pt x="440" y="296"/>
                  </a:lnTo>
                  <a:lnTo>
                    <a:pt x="440" y="298"/>
                  </a:lnTo>
                  <a:lnTo>
                    <a:pt x="443" y="300"/>
                  </a:lnTo>
                  <a:lnTo>
                    <a:pt x="443" y="303"/>
                  </a:lnTo>
                  <a:lnTo>
                    <a:pt x="443" y="303"/>
                  </a:lnTo>
                  <a:lnTo>
                    <a:pt x="440" y="305"/>
                  </a:lnTo>
                  <a:lnTo>
                    <a:pt x="440" y="310"/>
                  </a:lnTo>
                  <a:lnTo>
                    <a:pt x="440" y="312"/>
                  </a:lnTo>
                  <a:lnTo>
                    <a:pt x="440" y="312"/>
                  </a:lnTo>
                  <a:lnTo>
                    <a:pt x="443" y="319"/>
                  </a:lnTo>
                  <a:lnTo>
                    <a:pt x="443" y="324"/>
                  </a:lnTo>
                  <a:lnTo>
                    <a:pt x="443" y="324"/>
                  </a:lnTo>
                  <a:lnTo>
                    <a:pt x="443" y="324"/>
                  </a:lnTo>
                  <a:lnTo>
                    <a:pt x="443" y="324"/>
                  </a:lnTo>
                  <a:lnTo>
                    <a:pt x="440" y="326"/>
                  </a:lnTo>
                  <a:lnTo>
                    <a:pt x="440" y="329"/>
                  </a:lnTo>
                  <a:lnTo>
                    <a:pt x="433" y="336"/>
                  </a:lnTo>
                  <a:lnTo>
                    <a:pt x="433" y="338"/>
                  </a:lnTo>
                  <a:lnTo>
                    <a:pt x="433" y="338"/>
                  </a:lnTo>
                  <a:lnTo>
                    <a:pt x="431" y="338"/>
                  </a:lnTo>
                  <a:lnTo>
                    <a:pt x="431" y="341"/>
                  </a:lnTo>
                  <a:lnTo>
                    <a:pt x="428" y="343"/>
                  </a:lnTo>
                  <a:lnTo>
                    <a:pt x="426" y="343"/>
                  </a:lnTo>
                  <a:lnTo>
                    <a:pt x="424" y="343"/>
                  </a:lnTo>
                  <a:lnTo>
                    <a:pt x="424" y="343"/>
                  </a:lnTo>
                  <a:lnTo>
                    <a:pt x="419" y="345"/>
                  </a:lnTo>
                  <a:lnTo>
                    <a:pt x="416" y="345"/>
                  </a:lnTo>
                  <a:lnTo>
                    <a:pt x="416" y="343"/>
                  </a:lnTo>
                  <a:lnTo>
                    <a:pt x="414" y="341"/>
                  </a:lnTo>
                  <a:lnTo>
                    <a:pt x="412" y="338"/>
                  </a:lnTo>
                  <a:lnTo>
                    <a:pt x="412" y="338"/>
                  </a:lnTo>
                  <a:lnTo>
                    <a:pt x="412" y="336"/>
                  </a:lnTo>
                  <a:lnTo>
                    <a:pt x="412" y="336"/>
                  </a:lnTo>
                  <a:lnTo>
                    <a:pt x="412" y="333"/>
                  </a:lnTo>
                  <a:lnTo>
                    <a:pt x="407" y="333"/>
                  </a:lnTo>
                  <a:lnTo>
                    <a:pt x="405" y="331"/>
                  </a:lnTo>
                  <a:lnTo>
                    <a:pt x="402" y="331"/>
                  </a:lnTo>
                  <a:lnTo>
                    <a:pt x="402" y="331"/>
                  </a:lnTo>
                  <a:lnTo>
                    <a:pt x="400" y="331"/>
                  </a:lnTo>
                  <a:lnTo>
                    <a:pt x="398" y="333"/>
                  </a:lnTo>
                  <a:lnTo>
                    <a:pt x="398" y="333"/>
                  </a:lnTo>
                  <a:lnTo>
                    <a:pt x="398" y="333"/>
                  </a:lnTo>
                  <a:lnTo>
                    <a:pt x="398" y="336"/>
                  </a:lnTo>
                  <a:lnTo>
                    <a:pt x="400" y="336"/>
                  </a:lnTo>
                  <a:lnTo>
                    <a:pt x="402" y="336"/>
                  </a:lnTo>
                  <a:lnTo>
                    <a:pt x="405" y="336"/>
                  </a:lnTo>
                  <a:lnTo>
                    <a:pt x="405" y="336"/>
                  </a:lnTo>
                  <a:lnTo>
                    <a:pt x="402" y="336"/>
                  </a:lnTo>
                  <a:lnTo>
                    <a:pt x="402" y="338"/>
                  </a:lnTo>
                  <a:lnTo>
                    <a:pt x="402" y="338"/>
                  </a:lnTo>
                  <a:lnTo>
                    <a:pt x="400" y="338"/>
                  </a:lnTo>
                  <a:lnTo>
                    <a:pt x="393" y="336"/>
                  </a:lnTo>
                  <a:lnTo>
                    <a:pt x="393" y="336"/>
                  </a:lnTo>
                  <a:lnTo>
                    <a:pt x="390" y="336"/>
                  </a:lnTo>
                  <a:lnTo>
                    <a:pt x="388" y="336"/>
                  </a:lnTo>
                  <a:lnTo>
                    <a:pt x="388" y="333"/>
                  </a:lnTo>
                  <a:lnTo>
                    <a:pt x="388" y="333"/>
                  </a:lnTo>
                  <a:lnTo>
                    <a:pt x="386" y="333"/>
                  </a:lnTo>
                  <a:lnTo>
                    <a:pt x="386" y="331"/>
                  </a:lnTo>
                  <a:lnTo>
                    <a:pt x="383" y="331"/>
                  </a:lnTo>
                  <a:lnTo>
                    <a:pt x="383" y="331"/>
                  </a:lnTo>
                  <a:lnTo>
                    <a:pt x="381" y="333"/>
                  </a:lnTo>
                  <a:lnTo>
                    <a:pt x="381" y="336"/>
                  </a:lnTo>
                  <a:lnTo>
                    <a:pt x="381" y="336"/>
                  </a:lnTo>
                  <a:lnTo>
                    <a:pt x="381" y="336"/>
                  </a:lnTo>
                  <a:lnTo>
                    <a:pt x="379" y="338"/>
                  </a:lnTo>
                  <a:lnTo>
                    <a:pt x="379" y="338"/>
                  </a:lnTo>
                  <a:lnTo>
                    <a:pt x="379" y="341"/>
                  </a:lnTo>
                  <a:lnTo>
                    <a:pt x="379" y="341"/>
                  </a:lnTo>
                  <a:lnTo>
                    <a:pt x="374" y="341"/>
                  </a:lnTo>
                  <a:lnTo>
                    <a:pt x="374" y="343"/>
                  </a:lnTo>
                  <a:lnTo>
                    <a:pt x="374" y="343"/>
                  </a:lnTo>
                  <a:lnTo>
                    <a:pt x="374" y="343"/>
                  </a:lnTo>
                  <a:lnTo>
                    <a:pt x="372" y="343"/>
                  </a:lnTo>
                  <a:lnTo>
                    <a:pt x="369" y="343"/>
                  </a:lnTo>
                  <a:lnTo>
                    <a:pt x="369" y="343"/>
                  </a:lnTo>
                  <a:lnTo>
                    <a:pt x="367" y="343"/>
                  </a:lnTo>
                  <a:lnTo>
                    <a:pt x="364" y="348"/>
                  </a:lnTo>
                  <a:lnTo>
                    <a:pt x="362" y="348"/>
                  </a:lnTo>
                  <a:lnTo>
                    <a:pt x="362" y="350"/>
                  </a:lnTo>
                  <a:lnTo>
                    <a:pt x="360" y="350"/>
                  </a:lnTo>
                  <a:lnTo>
                    <a:pt x="357" y="350"/>
                  </a:lnTo>
                  <a:lnTo>
                    <a:pt x="355" y="350"/>
                  </a:lnTo>
                  <a:lnTo>
                    <a:pt x="353" y="350"/>
                  </a:lnTo>
                  <a:lnTo>
                    <a:pt x="353" y="350"/>
                  </a:lnTo>
                  <a:lnTo>
                    <a:pt x="353" y="352"/>
                  </a:lnTo>
                  <a:lnTo>
                    <a:pt x="353" y="352"/>
                  </a:lnTo>
                  <a:lnTo>
                    <a:pt x="355" y="352"/>
                  </a:lnTo>
                  <a:lnTo>
                    <a:pt x="355" y="355"/>
                  </a:lnTo>
                  <a:lnTo>
                    <a:pt x="355" y="357"/>
                  </a:lnTo>
                  <a:lnTo>
                    <a:pt x="355" y="357"/>
                  </a:lnTo>
                  <a:lnTo>
                    <a:pt x="357" y="357"/>
                  </a:lnTo>
                  <a:lnTo>
                    <a:pt x="362" y="357"/>
                  </a:lnTo>
                  <a:lnTo>
                    <a:pt x="364" y="357"/>
                  </a:lnTo>
                  <a:lnTo>
                    <a:pt x="364" y="359"/>
                  </a:lnTo>
                  <a:lnTo>
                    <a:pt x="362" y="362"/>
                  </a:lnTo>
                  <a:lnTo>
                    <a:pt x="362" y="362"/>
                  </a:lnTo>
                  <a:lnTo>
                    <a:pt x="360" y="362"/>
                  </a:lnTo>
                  <a:lnTo>
                    <a:pt x="360" y="362"/>
                  </a:lnTo>
                  <a:lnTo>
                    <a:pt x="357" y="362"/>
                  </a:lnTo>
                  <a:lnTo>
                    <a:pt x="357" y="364"/>
                  </a:lnTo>
                  <a:lnTo>
                    <a:pt x="355" y="364"/>
                  </a:lnTo>
                  <a:lnTo>
                    <a:pt x="353" y="367"/>
                  </a:lnTo>
                  <a:lnTo>
                    <a:pt x="350" y="367"/>
                  </a:lnTo>
                  <a:lnTo>
                    <a:pt x="348" y="367"/>
                  </a:lnTo>
                  <a:lnTo>
                    <a:pt x="346" y="367"/>
                  </a:lnTo>
                  <a:lnTo>
                    <a:pt x="343" y="369"/>
                  </a:lnTo>
                  <a:lnTo>
                    <a:pt x="341" y="369"/>
                  </a:lnTo>
                  <a:lnTo>
                    <a:pt x="338" y="369"/>
                  </a:lnTo>
                  <a:lnTo>
                    <a:pt x="336" y="369"/>
                  </a:lnTo>
                  <a:lnTo>
                    <a:pt x="334" y="369"/>
                  </a:lnTo>
                  <a:lnTo>
                    <a:pt x="334" y="369"/>
                  </a:lnTo>
                  <a:lnTo>
                    <a:pt x="331" y="367"/>
                  </a:lnTo>
                  <a:lnTo>
                    <a:pt x="329" y="367"/>
                  </a:lnTo>
                  <a:lnTo>
                    <a:pt x="329" y="367"/>
                  </a:lnTo>
                  <a:lnTo>
                    <a:pt x="327" y="367"/>
                  </a:lnTo>
                  <a:lnTo>
                    <a:pt x="327" y="367"/>
                  </a:lnTo>
                  <a:lnTo>
                    <a:pt x="324" y="367"/>
                  </a:lnTo>
                  <a:lnTo>
                    <a:pt x="324" y="367"/>
                  </a:lnTo>
                  <a:lnTo>
                    <a:pt x="324" y="367"/>
                  </a:lnTo>
                  <a:lnTo>
                    <a:pt x="324" y="367"/>
                  </a:lnTo>
                  <a:lnTo>
                    <a:pt x="324" y="367"/>
                  </a:lnTo>
                  <a:lnTo>
                    <a:pt x="324" y="367"/>
                  </a:lnTo>
                  <a:lnTo>
                    <a:pt x="324" y="364"/>
                  </a:lnTo>
                  <a:lnTo>
                    <a:pt x="324" y="364"/>
                  </a:lnTo>
                  <a:lnTo>
                    <a:pt x="324" y="362"/>
                  </a:lnTo>
                  <a:lnTo>
                    <a:pt x="324" y="362"/>
                  </a:lnTo>
                  <a:lnTo>
                    <a:pt x="320" y="362"/>
                  </a:lnTo>
                  <a:lnTo>
                    <a:pt x="317" y="364"/>
                  </a:lnTo>
                  <a:lnTo>
                    <a:pt x="315" y="364"/>
                  </a:lnTo>
                  <a:lnTo>
                    <a:pt x="312" y="367"/>
                  </a:lnTo>
                  <a:lnTo>
                    <a:pt x="312" y="367"/>
                  </a:lnTo>
                  <a:lnTo>
                    <a:pt x="310" y="369"/>
                  </a:lnTo>
                  <a:lnTo>
                    <a:pt x="308" y="369"/>
                  </a:lnTo>
                  <a:lnTo>
                    <a:pt x="308" y="369"/>
                  </a:lnTo>
                  <a:lnTo>
                    <a:pt x="305" y="376"/>
                  </a:lnTo>
                  <a:lnTo>
                    <a:pt x="305" y="378"/>
                  </a:lnTo>
                  <a:lnTo>
                    <a:pt x="301" y="383"/>
                  </a:lnTo>
                  <a:lnTo>
                    <a:pt x="298" y="383"/>
                  </a:lnTo>
                  <a:lnTo>
                    <a:pt x="291" y="386"/>
                  </a:lnTo>
                  <a:lnTo>
                    <a:pt x="291" y="386"/>
                  </a:lnTo>
                  <a:lnTo>
                    <a:pt x="289" y="386"/>
                  </a:lnTo>
                  <a:lnTo>
                    <a:pt x="284" y="407"/>
                  </a:lnTo>
                  <a:lnTo>
                    <a:pt x="284" y="409"/>
                  </a:lnTo>
                  <a:lnTo>
                    <a:pt x="286" y="412"/>
                  </a:lnTo>
                  <a:lnTo>
                    <a:pt x="286" y="412"/>
                  </a:lnTo>
                  <a:lnTo>
                    <a:pt x="286" y="414"/>
                  </a:lnTo>
                  <a:lnTo>
                    <a:pt x="286" y="414"/>
                  </a:lnTo>
                  <a:lnTo>
                    <a:pt x="286" y="416"/>
                  </a:lnTo>
                  <a:lnTo>
                    <a:pt x="286" y="423"/>
                  </a:lnTo>
                  <a:lnTo>
                    <a:pt x="286" y="428"/>
                  </a:lnTo>
                  <a:lnTo>
                    <a:pt x="286" y="428"/>
                  </a:lnTo>
                  <a:lnTo>
                    <a:pt x="284" y="435"/>
                  </a:lnTo>
                  <a:lnTo>
                    <a:pt x="282" y="438"/>
                  </a:lnTo>
                  <a:lnTo>
                    <a:pt x="282" y="440"/>
                  </a:lnTo>
                  <a:lnTo>
                    <a:pt x="282" y="440"/>
                  </a:lnTo>
                  <a:lnTo>
                    <a:pt x="284" y="440"/>
                  </a:lnTo>
                  <a:lnTo>
                    <a:pt x="286" y="442"/>
                  </a:lnTo>
                  <a:lnTo>
                    <a:pt x="289" y="445"/>
                  </a:lnTo>
                  <a:lnTo>
                    <a:pt x="289" y="445"/>
                  </a:lnTo>
                  <a:lnTo>
                    <a:pt x="289" y="445"/>
                  </a:lnTo>
                  <a:lnTo>
                    <a:pt x="289" y="445"/>
                  </a:lnTo>
                  <a:lnTo>
                    <a:pt x="286" y="445"/>
                  </a:lnTo>
                  <a:lnTo>
                    <a:pt x="286" y="447"/>
                  </a:lnTo>
                  <a:lnTo>
                    <a:pt x="284" y="449"/>
                  </a:lnTo>
                  <a:lnTo>
                    <a:pt x="282" y="452"/>
                  </a:lnTo>
                  <a:lnTo>
                    <a:pt x="277" y="454"/>
                  </a:lnTo>
                  <a:lnTo>
                    <a:pt x="270" y="454"/>
                  </a:lnTo>
                  <a:lnTo>
                    <a:pt x="267" y="457"/>
                  </a:lnTo>
                  <a:lnTo>
                    <a:pt x="265" y="457"/>
                  </a:lnTo>
                  <a:lnTo>
                    <a:pt x="260" y="459"/>
                  </a:lnTo>
                  <a:lnTo>
                    <a:pt x="258" y="459"/>
                  </a:lnTo>
                  <a:lnTo>
                    <a:pt x="256" y="459"/>
                  </a:lnTo>
                  <a:lnTo>
                    <a:pt x="253" y="461"/>
                  </a:lnTo>
                  <a:lnTo>
                    <a:pt x="249" y="461"/>
                  </a:lnTo>
                  <a:lnTo>
                    <a:pt x="246" y="461"/>
                  </a:lnTo>
                  <a:lnTo>
                    <a:pt x="244" y="464"/>
                  </a:lnTo>
                  <a:lnTo>
                    <a:pt x="239" y="464"/>
                  </a:lnTo>
                  <a:lnTo>
                    <a:pt x="237" y="466"/>
                  </a:lnTo>
                  <a:lnTo>
                    <a:pt x="234" y="466"/>
                  </a:lnTo>
                  <a:lnTo>
                    <a:pt x="232" y="466"/>
                  </a:lnTo>
                  <a:lnTo>
                    <a:pt x="227" y="468"/>
                  </a:lnTo>
                  <a:lnTo>
                    <a:pt x="220" y="471"/>
                  </a:lnTo>
                  <a:lnTo>
                    <a:pt x="218" y="471"/>
                  </a:lnTo>
                  <a:lnTo>
                    <a:pt x="208" y="468"/>
                  </a:lnTo>
                  <a:lnTo>
                    <a:pt x="201" y="468"/>
                  </a:lnTo>
                  <a:lnTo>
                    <a:pt x="192" y="468"/>
                  </a:lnTo>
                  <a:lnTo>
                    <a:pt x="192" y="468"/>
                  </a:lnTo>
                  <a:lnTo>
                    <a:pt x="178" y="473"/>
                  </a:lnTo>
                  <a:lnTo>
                    <a:pt x="175" y="473"/>
                  </a:lnTo>
                  <a:lnTo>
                    <a:pt x="173" y="475"/>
                  </a:lnTo>
                  <a:lnTo>
                    <a:pt x="173" y="478"/>
                  </a:lnTo>
                  <a:lnTo>
                    <a:pt x="171" y="480"/>
                  </a:lnTo>
                  <a:lnTo>
                    <a:pt x="163" y="475"/>
                  </a:lnTo>
                  <a:lnTo>
                    <a:pt x="154" y="475"/>
                  </a:lnTo>
                  <a:lnTo>
                    <a:pt x="145" y="473"/>
                  </a:lnTo>
                  <a:lnTo>
                    <a:pt x="135" y="473"/>
                  </a:lnTo>
                  <a:lnTo>
                    <a:pt x="133" y="473"/>
                  </a:lnTo>
                  <a:lnTo>
                    <a:pt x="130" y="473"/>
                  </a:lnTo>
                  <a:lnTo>
                    <a:pt x="128" y="473"/>
                  </a:lnTo>
                  <a:lnTo>
                    <a:pt x="123" y="475"/>
                  </a:lnTo>
                  <a:lnTo>
                    <a:pt x="121" y="475"/>
                  </a:lnTo>
                  <a:lnTo>
                    <a:pt x="118" y="475"/>
                  </a:lnTo>
                  <a:lnTo>
                    <a:pt x="114" y="475"/>
                  </a:lnTo>
                  <a:lnTo>
                    <a:pt x="111" y="475"/>
                  </a:lnTo>
                  <a:lnTo>
                    <a:pt x="109" y="475"/>
                  </a:lnTo>
                  <a:lnTo>
                    <a:pt x="107" y="475"/>
                  </a:lnTo>
                  <a:lnTo>
                    <a:pt x="104" y="475"/>
                  </a:lnTo>
                  <a:lnTo>
                    <a:pt x="102" y="475"/>
                  </a:lnTo>
                  <a:lnTo>
                    <a:pt x="97" y="478"/>
                  </a:lnTo>
                  <a:lnTo>
                    <a:pt x="95" y="478"/>
                  </a:lnTo>
                  <a:lnTo>
                    <a:pt x="92" y="478"/>
                  </a:lnTo>
                  <a:lnTo>
                    <a:pt x="85" y="478"/>
                  </a:lnTo>
                  <a:lnTo>
                    <a:pt x="81" y="478"/>
                  </a:lnTo>
                  <a:lnTo>
                    <a:pt x="76" y="475"/>
                  </a:lnTo>
                  <a:lnTo>
                    <a:pt x="71" y="473"/>
                  </a:lnTo>
                  <a:lnTo>
                    <a:pt x="66" y="473"/>
                  </a:lnTo>
                  <a:lnTo>
                    <a:pt x="62" y="471"/>
                  </a:lnTo>
                  <a:lnTo>
                    <a:pt x="59" y="471"/>
                  </a:lnTo>
                  <a:lnTo>
                    <a:pt x="55" y="468"/>
                  </a:lnTo>
                  <a:lnTo>
                    <a:pt x="50" y="466"/>
                  </a:lnTo>
                  <a:lnTo>
                    <a:pt x="45" y="466"/>
                  </a:lnTo>
                  <a:lnTo>
                    <a:pt x="40" y="464"/>
                  </a:lnTo>
                  <a:lnTo>
                    <a:pt x="36" y="464"/>
                  </a:lnTo>
                  <a:lnTo>
                    <a:pt x="33" y="461"/>
                  </a:lnTo>
                  <a:lnTo>
                    <a:pt x="29" y="459"/>
                  </a:lnTo>
                  <a:lnTo>
                    <a:pt x="24" y="459"/>
                  </a:lnTo>
                  <a:lnTo>
                    <a:pt x="19" y="457"/>
                  </a:lnTo>
                  <a:lnTo>
                    <a:pt x="14" y="457"/>
                  </a:lnTo>
                  <a:lnTo>
                    <a:pt x="10" y="454"/>
                  </a:lnTo>
                  <a:lnTo>
                    <a:pt x="7" y="452"/>
                  </a:lnTo>
                  <a:lnTo>
                    <a:pt x="3" y="452"/>
                  </a:lnTo>
                  <a:lnTo>
                    <a:pt x="0" y="452"/>
                  </a:lnTo>
                  <a:lnTo>
                    <a:pt x="5" y="457"/>
                  </a:lnTo>
                  <a:lnTo>
                    <a:pt x="7" y="459"/>
                  </a:lnTo>
                  <a:lnTo>
                    <a:pt x="12" y="464"/>
                  </a:lnTo>
                  <a:lnTo>
                    <a:pt x="14" y="468"/>
                  </a:lnTo>
                  <a:lnTo>
                    <a:pt x="19" y="473"/>
                  </a:lnTo>
                  <a:lnTo>
                    <a:pt x="24" y="478"/>
                  </a:lnTo>
                  <a:lnTo>
                    <a:pt x="24" y="478"/>
                  </a:lnTo>
                  <a:lnTo>
                    <a:pt x="26" y="480"/>
                  </a:lnTo>
                  <a:lnTo>
                    <a:pt x="26" y="480"/>
                  </a:lnTo>
                  <a:lnTo>
                    <a:pt x="26" y="480"/>
                  </a:lnTo>
                  <a:lnTo>
                    <a:pt x="26" y="483"/>
                  </a:lnTo>
                  <a:lnTo>
                    <a:pt x="26" y="485"/>
                  </a:lnTo>
                  <a:lnTo>
                    <a:pt x="26" y="485"/>
                  </a:lnTo>
                  <a:lnTo>
                    <a:pt x="26" y="487"/>
                  </a:lnTo>
                  <a:lnTo>
                    <a:pt x="29" y="490"/>
                  </a:lnTo>
                  <a:lnTo>
                    <a:pt x="29" y="490"/>
                  </a:lnTo>
                  <a:lnTo>
                    <a:pt x="29" y="490"/>
                  </a:lnTo>
                  <a:lnTo>
                    <a:pt x="29" y="492"/>
                  </a:lnTo>
                  <a:lnTo>
                    <a:pt x="31" y="492"/>
                  </a:lnTo>
                  <a:lnTo>
                    <a:pt x="31" y="494"/>
                  </a:lnTo>
                  <a:lnTo>
                    <a:pt x="31" y="494"/>
                  </a:lnTo>
                  <a:lnTo>
                    <a:pt x="31" y="494"/>
                  </a:lnTo>
                  <a:lnTo>
                    <a:pt x="31" y="494"/>
                  </a:lnTo>
                  <a:lnTo>
                    <a:pt x="33" y="494"/>
                  </a:lnTo>
                  <a:lnTo>
                    <a:pt x="33" y="497"/>
                  </a:lnTo>
                  <a:lnTo>
                    <a:pt x="33" y="497"/>
                  </a:lnTo>
                  <a:lnTo>
                    <a:pt x="33" y="497"/>
                  </a:lnTo>
                  <a:lnTo>
                    <a:pt x="36" y="497"/>
                  </a:lnTo>
                  <a:lnTo>
                    <a:pt x="36" y="497"/>
                  </a:lnTo>
                  <a:lnTo>
                    <a:pt x="33" y="499"/>
                  </a:lnTo>
                  <a:lnTo>
                    <a:pt x="33" y="499"/>
                  </a:lnTo>
                  <a:lnTo>
                    <a:pt x="33" y="499"/>
                  </a:lnTo>
                  <a:lnTo>
                    <a:pt x="33" y="499"/>
                  </a:lnTo>
                  <a:lnTo>
                    <a:pt x="33" y="499"/>
                  </a:lnTo>
                  <a:lnTo>
                    <a:pt x="33" y="501"/>
                  </a:lnTo>
                  <a:lnTo>
                    <a:pt x="36" y="501"/>
                  </a:lnTo>
                  <a:lnTo>
                    <a:pt x="36" y="501"/>
                  </a:lnTo>
                  <a:lnTo>
                    <a:pt x="36" y="501"/>
                  </a:lnTo>
                  <a:lnTo>
                    <a:pt x="38" y="506"/>
                  </a:lnTo>
                  <a:lnTo>
                    <a:pt x="38" y="509"/>
                  </a:lnTo>
                  <a:lnTo>
                    <a:pt x="38" y="509"/>
                  </a:lnTo>
                  <a:lnTo>
                    <a:pt x="38" y="511"/>
                  </a:lnTo>
                  <a:lnTo>
                    <a:pt x="40" y="511"/>
                  </a:lnTo>
                  <a:lnTo>
                    <a:pt x="43" y="516"/>
                  </a:lnTo>
                  <a:lnTo>
                    <a:pt x="43" y="516"/>
                  </a:lnTo>
                  <a:lnTo>
                    <a:pt x="48" y="520"/>
                  </a:lnTo>
                  <a:lnTo>
                    <a:pt x="50" y="525"/>
                  </a:lnTo>
                  <a:lnTo>
                    <a:pt x="55" y="528"/>
                  </a:lnTo>
                  <a:lnTo>
                    <a:pt x="55" y="530"/>
                  </a:lnTo>
                  <a:lnTo>
                    <a:pt x="57" y="530"/>
                  </a:lnTo>
                  <a:lnTo>
                    <a:pt x="59" y="530"/>
                  </a:lnTo>
                  <a:lnTo>
                    <a:pt x="62" y="532"/>
                  </a:lnTo>
                  <a:lnTo>
                    <a:pt x="64" y="532"/>
                  </a:lnTo>
                  <a:lnTo>
                    <a:pt x="66" y="532"/>
                  </a:lnTo>
                  <a:lnTo>
                    <a:pt x="69" y="532"/>
                  </a:lnTo>
                  <a:lnTo>
                    <a:pt x="74" y="535"/>
                  </a:lnTo>
                  <a:lnTo>
                    <a:pt x="81" y="537"/>
                  </a:lnTo>
                  <a:lnTo>
                    <a:pt x="81" y="537"/>
                  </a:lnTo>
                  <a:lnTo>
                    <a:pt x="83" y="537"/>
                  </a:lnTo>
                  <a:lnTo>
                    <a:pt x="83" y="539"/>
                  </a:lnTo>
                  <a:lnTo>
                    <a:pt x="83" y="539"/>
                  </a:lnTo>
                  <a:lnTo>
                    <a:pt x="85" y="539"/>
                  </a:lnTo>
                  <a:lnTo>
                    <a:pt x="85" y="539"/>
                  </a:lnTo>
                  <a:lnTo>
                    <a:pt x="85" y="542"/>
                  </a:lnTo>
                  <a:lnTo>
                    <a:pt x="85" y="542"/>
                  </a:lnTo>
                  <a:lnTo>
                    <a:pt x="85" y="542"/>
                  </a:lnTo>
                  <a:lnTo>
                    <a:pt x="88" y="544"/>
                  </a:lnTo>
                  <a:lnTo>
                    <a:pt x="90" y="546"/>
                  </a:lnTo>
                  <a:lnTo>
                    <a:pt x="92" y="549"/>
                  </a:lnTo>
                  <a:lnTo>
                    <a:pt x="100" y="546"/>
                  </a:lnTo>
                  <a:lnTo>
                    <a:pt x="102" y="546"/>
                  </a:lnTo>
                  <a:lnTo>
                    <a:pt x="102" y="549"/>
                  </a:lnTo>
                  <a:lnTo>
                    <a:pt x="100" y="556"/>
                  </a:lnTo>
                  <a:lnTo>
                    <a:pt x="100" y="561"/>
                  </a:lnTo>
                  <a:lnTo>
                    <a:pt x="102" y="565"/>
                  </a:lnTo>
                  <a:lnTo>
                    <a:pt x="102" y="572"/>
                  </a:lnTo>
                  <a:lnTo>
                    <a:pt x="102" y="575"/>
                  </a:lnTo>
                  <a:lnTo>
                    <a:pt x="102" y="580"/>
                  </a:lnTo>
                  <a:lnTo>
                    <a:pt x="104" y="582"/>
                  </a:lnTo>
                  <a:lnTo>
                    <a:pt x="104" y="589"/>
                  </a:lnTo>
                  <a:lnTo>
                    <a:pt x="104" y="591"/>
                  </a:lnTo>
                  <a:lnTo>
                    <a:pt x="104" y="594"/>
                  </a:lnTo>
                  <a:lnTo>
                    <a:pt x="102" y="601"/>
                  </a:lnTo>
                  <a:lnTo>
                    <a:pt x="102" y="601"/>
                  </a:lnTo>
                  <a:lnTo>
                    <a:pt x="102" y="601"/>
                  </a:lnTo>
                  <a:lnTo>
                    <a:pt x="102" y="603"/>
                  </a:lnTo>
                  <a:lnTo>
                    <a:pt x="102" y="603"/>
                  </a:lnTo>
                  <a:lnTo>
                    <a:pt x="102" y="603"/>
                  </a:lnTo>
                  <a:lnTo>
                    <a:pt x="102" y="606"/>
                  </a:lnTo>
                  <a:lnTo>
                    <a:pt x="100" y="606"/>
                  </a:lnTo>
                  <a:lnTo>
                    <a:pt x="102" y="606"/>
                  </a:lnTo>
                  <a:lnTo>
                    <a:pt x="104" y="608"/>
                  </a:lnTo>
                  <a:lnTo>
                    <a:pt x="104" y="608"/>
                  </a:lnTo>
                  <a:lnTo>
                    <a:pt x="104" y="606"/>
                  </a:lnTo>
                  <a:lnTo>
                    <a:pt x="104" y="606"/>
                  </a:lnTo>
                  <a:lnTo>
                    <a:pt x="104" y="606"/>
                  </a:lnTo>
                  <a:lnTo>
                    <a:pt x="107" y="608"/>
                  </a:lnTo>
                  <a:lnTo>
                    <a:pt x="109" y="608"/>
                  </a:lnTo>
                  <a:lnTo>
                    <a:pt x="109" y="608"/>
                  </a:lnTo>
                  <a:lnTo>
                    <a:pt x="111" y="608"/>
                  </a:lnTo>
                  <a:lnTo>
                    <a:pt x="114" y="606"/>
                  </a:lnTo>
                  <a:lnTo>
                    <a:pt x="116" y="606"/>
                  </a:lnTo>
                  <a:lnTo>
                    <a:pt x="118" y="606"/>
                  </a:lnTo>
                  <a:lnTo>
                    <a:pt x="118" y="606"/>
                  </a:lnTo>
                  <a:lnTo>
                    <a:pt x="118" y="606"/>
                  </a:lnTo>
                  <a:lnTo>
                    <a:pt x="123" y="606"/>
                  </a:lnTo>
                  <a:lnTo>
                    <a:pt x="123" y="606"/>
                  </a:lnTo>
                  <a:lnTo>
                    <a:pt x="123" y="606"/>
                  </a:lnTo>
                  <a:lnTo>
                    <a:pt x="126" y="606"/>
                  </a:lnTo>
                  <a:lnTo>
                    <a:pt x="126" y="608"/>
                  </a:lnTo>
                  <a:lnTo>
                    <a:pt x="128" y="608"/>
                  </a:lnTo>
                  <a:lnTo>
                    <a:pt x="128" y="608"/>
                  </a:lnTo>
                  <a:lnTo>
                    <a:pt x="128" y="608"/>
                  </a:lnTo>
                  <a:lnTo>
                    <a:pt x="128" y="610"/>
                  </a:lnTo>
                  <a:lnTo>
                    <a:pt x="130" y="613"/>
                  </a:lnTo>
                  <a:lnTo>
                    <a:pt x="130" y="613"/>
                  </a:lnTo>
                  <a:lnTo>
                    <a:pt x="128" y="613"/>
                  </a:lnTo>
                  <a:lnTo>
                    <a:pt x="128" y="613"/>
                  </a:lnTo>
                  <a:lnTo>
                    <a:pt x="126" y="615"/>
                  </a:lnTo>
                  <a:lnTo>
                    <a:pt x="126" y="615"/>
                  </a:lnTo>
                  <a:lnTo>
                    <a:pt x="126" y="615"/>
                  </a:lnTo>
                  <a:lnTo>
                    <a:pt x="126" y="617"/>
                  </a:lnTo>
                  <a:lnTo>
                    <a:pt x="126" y="617"/>
                  </a:lnTo>
                  <a:lnTo>
                    <a:pt x="126" y="625"/>
                  </a:lnTo>
                  <a:lnTo>
                    <a:pt x="126" y="625"/>
                  </a:lnTo>
                  <a:lnTo>
                    <a:pt x="128" y="625"/>
                  </a:lnTo>
                  <a:lnTo>
                    <a:pt x="128" y="627"/>
                  </a:lnTo>
                  <a:lnTo>
                    <a:pt x="128" y="627"/>
                  </a:lnTo>
                  <a:lnTo>
                    <a:pt x="126" y="629"/>
                  </a:lnTo>
                  <a:lnTo>
                    <a:pt x="126" y="629"/>
                  </a:lnTo>
                  <a:lnTo>
                    <a:pt x="123" y="629"/>
                  </a:lnTo>
                  <a:lnTo>
                    <a:pt x="123" y="629"/>
                  </a:lnTo>
                  <a:lnTo>
                    <a:pt x="123" y="639"/>
                  </a:lnTo>
                  <a:lnTo>
                    <a:pt x="123" y="641"/>
                  </a:lnTo>
                  <a:lnTo>
                    <a:pt x="121" y="641"/>
                  </a:lnTo>
                  <a:lnTo>
                    <a:pt x="121" y="641"/>
                  </a:lnTo>
                  <a:lnTo>
                    <a:pt x="121" y="641"/>
                  </a:lnTo>
                  <a:lnTo>
                    <a:pt x="121" y="641"/>
                  </a:lnTo>
                  <a:lnTo>
                    <a:pt x="118" y="641"/>
                  </a:lnTo>
                  <a:lnTo>
                    <a:pt x="118" y="641"/>
                  </a:lnTo>
                  <a:lnTo>
                    <a:pt x="116" y="641"/>
                  </a:lnTo>
                  <a:lnTo>
                    <a:pt x="116" y="641"/>
                  </a:lnTo>
                  <a:lnTo>
                    <a:pt x="114" y="641"/>
                  </a:lnTo>
                  <a:lnTo>
                    <a:pt x="109" y="641"/>
                  </a:lnTo>
                  <a:lnTo>
                    <a:pt x="104" y="641"/>
                  </a:lnTo>
                  <a:lnTo>
                    <a:pt x="102" y="641"/>
                  </a:lnTo>
                  <a:lnTo>
                    <a:pt x="100" y="641"/>
                  </a:lnTo>
                  <a:lnTo>
                    <a:pt x="100" y="641"/>
                  </a:lnTo>
                  <a:lnTo>
                    <a:pt x="100" y="643"/>
                  </a:lnTo>
                  <a:lnTo>
                    <a:pt x="100" y="643"/>
                  </a:lnTo>
                  <a:lnTo>
                    <a:pt x="100" y="643"/>
                  </a:lnTo>
                  <a:lnTo>
                    <a:pt x="97" y="643"/>
                  </a:lnTo>
                  <a:lnTo>
                    <a:pt x="97" y="643"/>
                  </a:lnTo>
                  <a:lnTo>
                    <a:pt x="95" y="643"/>
                  </a:lnTo>
                  <a:lnTo>
                    <a:pt x="95" y="643"/>
                  </a:lnTo>
                  <a:lnTo>
                    <a:pt x="95" y="643"/>
                  </a:lnTo>
                  <a:lnTo>
                    <a:pt x="95" y="643"/>
                  </a:lnTo>
                  <a:lnTo>
                    <a:pt x="95" y="643"/>
                  </a:lnTo>
                  <a:lnTo>
                    <a:pt x="92" y="643"/>
                  </a:lnTo>
                  <a:lnTo>
                    <a:pt x="92" y="643"/>
                  </a:lnTo>
                  <a:lnTo>
                    <a:pt x="83" y="646"/>
                  </a:lnTo>
                  <a:lnTo>
                    <a:pt x="83" y="646"/>
                  </a:lnTo>
                  <a:lnTo>
                    <a:pt x="83" y="646"/>
                  </a:lnTo>
                  <a:lnTo>
                    <a:pt x="83" y="646"/>
                  </a:lnTo>
                  <a:lnTo>
                    <a:pt x="83" y="646"/>
                  </a:lnTo>
                  <a:lnTo>
                    <a:pt x="81" y="648"/>
                  </a:lnTo>
                  <a:lnTo>
                    <a:pt x="81" y="648"/>
                  </a:lnTo>
                  <a:lnTo>
                    <a:pt x="81" y="648"/>
                  </a:lnTo>
                  <a:lnTo>
                    <a:pt x="81" y="648"/>
                  </a:lnTo>
                  <a:lnTo>
                    <a:pt x="78" y="648"/>
                  </a:lnTo>
                  <a:lnTo>
                    <a:pt x="78" y="648"/>
                  </a:lnTo>
                  <a:lnTo>
                    <a:pt x="78" y="648"/>
                  </a:lnTo>
                  <a:lnTo>
                    <a:pt x="76" y="648"/>
                  </a:lnTo>
                  <a:lnTo>
                    <a:pt x="76" y="648"/>
                  </a:lnTo>
                  <a:lnTo>
                    <a:pt x="76" y="651"/>
                  </a:lnTo>
                  <a:lnTo>
                    <a:pt x="76" y="651"/>
                  </a:lnTo>
                  <a:lnTo>
                    <a:pt x="76" y="651"/>
                  </a:lnTo>
                  <a:lnTo>
                    <a:pt x="76" y="651"/>
                  </a:lnTo>
                  <a:lnTo>
                    <a:pt x="76" y="653"/>
                  </a:lnTo>
                  <a:lnTo>
                    <a:pt x="76" y="653"/>
                  </a:lnTo>
                  <a:lnTo>
                    <a:pt x="74" y="655"/>
                  </a:lnTo>
                  <a:lnTo>
                    <a:pt x="74" y="655"/>
                  </a:lnTo>
                  <a:lnTo>
                    <a:pt x="76" y="658"/>
                  </a:lnTo>
                  <a:lnTo>
                    <a:pt x="76" y="658"/>
                  </a:lnTo>
                  <a:lnTo>
                    <a:pt x="74" y="658"/>
                  </a:lnTo>
                  <a:lnTo>
                    <a:pt x="71" y="658"/>
                  </a:lnTo>
                  <a:lnTo>
                    <a:pt x="69" y="658"/>
                  </a:lnTo>
                  <a:lnTo>
                    <a:pt x="69" y="658"/>
                  </a:lnTo>
                  <a:lnTo>
                    <a:pt x="66" y="658"/>
                  </a:lnTo>
                  <a:lnTo>
                    <a:pt x="66" y="660"/>
                  </a:lnTo>
                  <a:lnTo>
                    <a:pt x="66" y="660"/>
                  </a:lnTo>
                  <a:lnTo>
                    <a:pt x="64" y="660"/>
                  </a:lnTo>
                  <a:lnTo>
                    <a:pt x="64" y="660"/>
                  </a:lnTo>
                  <a:lnTo>
                    <a:pt x="62" y="662"/>
                  </a:lnTo>
                  <a:lnTo>
                    <a:pt x="59" y="662"/>
                  </a:lnTo>
                  <a:lnTo>
                    <a:pt x="55" y="665"/>
                  </a:lnTo>
                  <a:lnTo>
                    <a:pt x="52" y="665"/>
                  </a:lnTo>
                  <a:lnTo>
                    <a:pt x="52" y="667"/>
                  </a:lnTo>
                  <a:lnTo>
                    <a:pt x="52" y="670"/>
                  </a:lnTo>
                  <a:lnTo>
                    <a:pt x="50" y="672"/>
                  </a:lnTo>
                  <a:lnTo>
                    <a:pt x="50" y="674"/>
                  </a:lnTo>
                  <a:lnTo>
                    <a:pt x="50" y="679"/>
                  </a:lnTo>
                  <a:lnTo>
                    <a:pt x="50" y="684"/>
                  </a:lnTo>
                  <a:lnTo>
                    <a:pt x="50" y="688"/>
                  </a:lnTo>
                  <a:lnTo>
                    <a:pt x="48" y="688"/>
                  </a:lnTo>
                  <a:lnTo>
                    <a:pt x="48" y="691"/>
                  </a:lnTo>
                  <a:lnTo>
                    <a:pt x="48" y="691"/>
                  </a:lnTo>
                  <a:lnTo>
                    <a:pt x="45" y="691"/>
                  </a:lnTo>
                  <a:lnTo>
                    <a:pt x="45" y="691"/>
                  </a:lnTo>
                  <a:lnTo>
                    <a:pt x="43" y="691"/>
                  </a:lnTo>
                  <a:lnTo>
                    <a:pt x="43" y="693"/>
                  </a:lnTo>
                  <a:lnTo>
                    <a:pt x="45" y="696"/>
                  </a:lnTo>
                  <a:lnTo>
                    <a:pt x="45" y="698"/>
                  </a:lnTo>
                  <a:lnTo>
                    <a:pt x="43" y="698"/>
                  </a:lnTo>
                  <a:lnTo>
                    <a:pt x="43" y="700"/>
                  </a:lnTo>
                  <a:lnTo>
                    <a:pt x="43" y="700"/>
                  </a:lnTo>
                  <a:lnTo>
                    <a:pt x="43" y="700"/>
                  </a:lnTo>
                  <a:lnTo>
                    <a:pt x="43" y="705"/>
                  </a:lnTo>
                  <a:lnTo>
                    <a:pt x="43" y="710"/>
                  </a:lnTo>
                  <a:lnTo>
                    <a:pt x="43" y="714"/>
                  </a:lnTo>
                  <a:lnTo>
                    <a:pt x="40" y="719"/>
                  </a:lnTo>
                  <a:lnTo>
                    <a:pt x="40" y="724"/>
                  </a:lnTo>
                  <a:lnTo>
                    <a:pt x="40" y="724"/>
                  </a:lnTo>
                  <a:lnTo>
                    <a:pt x="43" y="724"/>
                  </a:lnTo>
                  <a:lnTo>
                    <a:pt x="43" y="724"/>
                  </a:lnTo>
                  <a:lnTo>
                    <a:pt x="43" y="724"/>
                  </a:lnTo>
                  <a:lnTo>
                    <a:pt x="45" y="724"/>
                  </a:lnTo>
                  <a:lnTo>
                    <a:pt x="45" y="724"/>
                  </a:lnTo>
                  <a:lnTo>
                    <a:pt x="45" y="724"/>
                  </a:lnTo>
                  <a:lnTo>
                    <a:pt x="45" y="724"/>
                  </a:lnTo>
                  <a:lnTo>
                    <a:pt x="45" y="726"/>
                  </a:lnTo>
                  <a:lnTo>
                    <a:pt x="48" y="726"/>
                  </a:lnTo>
                  <a:lnTo>
                    <a:pt x="48" y="726"/>
                  </a:lnTo>
                  <a:lnTo>
                    <a:pt x="48" y="726"/>
                  </a:lnTo>
                  <a:lnTo>
                    <a:pt x="48" y="726"/>
                  </a:lnTo>
                  <a:lnTo>
                    <a:pt x="48" y="726"/>
                  </a:lnTo>
                  <a:lnTo>
                    <a:pt x="50" y="726"/>
                  </a:lnTo>
                  <a:lnTo>
                    <a:pt x="50" y="726"/>
                  </a:lnTo>
                  <a:lnTo>
                    <a:pt x="50" y="726"/>
                  </a:lnTo>
                  <a:lnTo>
                    <a:pt x="50" y="724"/>
                  </a:lnTo>
                  <a:lnTo>
                    <a:pt x="50" y="726"/>
                  </a:lnTo>
                  <a:lnTo>
                    <a:pt x="50" y="726"/>
                  </a:lnTo>
                  <a:lnTo>
                    <a:pt x="50" y="726"/>
                  </a:lnTo>
                  <a:lnTo>
                    <a:pt x="50" y="729"/>
                  </a:lnTo>
                  <a:lnTo>
                    <a:pt x="50" y="729"/>
                  </a:lnTo>
                  <a:lnTo>
                    <a:pt x="50" y="729"/>
                  </a:lnTo>
                  <a:lnTo>
                    <a:pt x="50" y="729"/>
                  </a:lnTo>
                  <a:lnTo>
                    <a:pt x="48" y="731"/>
                  </a:lnTo>
                  <a:lnTo>
                    <a:pt x="48" y="731"/>
                  </a:lnTo>
                  <a:lnTo>
                    <a:pt x="48" y="731"/>
                  </a:lnTo>
                  <a:lnTo>
                    <a:pt x="48" y="731"/>
                  </a:lnTo>
                  <a:lnTo>
                    <a:pt x="48" y="733"/>
                  </a:lnTo>
                  <a:lnTo>
                    <a:pt x="48" y="733"/>
                  </a:lnTo>
                  <a:lnTo>
                    <a:pt x="48" y="736"/>
                  </a:lnTo>
                  <a:lnTo>
                    <a:pt x="48" y="736"/>
                  </a:lnTo>
                  <a:lnTo>
                    <a:pt x="50" y="736"/>
                  </a:lnTo>
                  <a:lnTo>
                    <a:pt x="52" y="733"/>
                  </a:lnTo>
                  <a:lnTo>
                    <a:pt x="52" y="733"/>
                  </a:lnTo>
                  <a:lnTo>
                    <a:pt x="52" y="733"/>
                  </a:lnTo>
                  <a:lnTo>
                    <a:pt x="55" y="731"/>
                  </a:lnTo>
                  <a:lnTo>
                    <a:pt x="55" y="731"/>
                  </a:lnTo>
                  <a:lnTo>
                    <a:pt x="55" y="731"/>
                  </a:lnTo>
                  <a:lnTo>
                    <a:pt x="55" y="731"/>
                  </a:lnTo>
                  <a:lnTo>
                    <a:pt x="57" y="729"/>
                  </a:lnTo>
                  <a:lnTo>
                    <a:pt x="62" y="729"/>
                  </a:lnTo>
                  <a:lnTo>
                    <a:pt x="64" y="731"/>
                  </a:lnTo>
                  <a:lnTo>
                    <a:pt x="66" y="731"/>
                  </a:lnTo>
                  <a:lnTo>
                    <a:pt x="66" y="731"/>
                  </a:lnTo>
                  <a:lnTo>
                    <a:pt x="66" y="729"/>
                  </a:lnTo>
                  <a:lnTo>
                    <a:pt x="66" y="729"/>
                  </a:lnTo>
                  <a:lnTo>
                    <a:pt x="64" y="726"/>
                  </a:lnTo>
                  <a:lnTo>
                    <a:pt x="64" y="726"/>
                  </a:lnTo>
                  <a:lnTo>
                    <a:pt x="64" y="726"/>
                  </a:lnTo>
                  <a:lnTo>
                    <a:pt x="66" y="724"/>
                  </a:lnTo>
                  <a:lnTo>
                    <a:pt x="66" y="724"/>
                  </a:lnTo>
                  <a:lnTo>
                    <a:pt x="69" y="724"/>
                  </a:lnTo>
                  <a:lnTo>
                    <a:pt x="71" y="724"/>
                  </a:lnTo>
                  <a:lnTo>
                    <a:pt x="74" y="724"/>
                  </a:lnTo>
                  <a:lnTo>
                    <a:pt x="74" y="724"/>
                  </a:lnTo>
                  <a:lnTo>
                    <a:pt x="76" y="724"/>
                  </a:lnTo>
                  <a:lnTo>
                    <a:pt x="76" y="726"/>
                  </a:lnTo>
                  <a:lnTo>
                    <a:pt x="78" y="726"/>
                  </a:lnTo>
                  <a:lnTo>
                    <a:pt x="78" y="729"/>
                  </a:lnTo>
                  <a:lnTo>
                    <a:pt x="78" y="729"/>
                  </a:lnTo>
                  <a:lnTo>
                    <a:pt x="78" y="729"/>
                  </a:lnTo>
                  <a:lnTo>
                    <a:pt x="76" y="729"/>
                  </a:lnTo>
                  <a:lnTo>
                    <a:pt x="76" y="729"/>
                  </a:lnTo>
                  <a:lnTo>
                    <a:pt x="76" y="729"/>
                  </a:lnTo>
                  <a:lnTo>
                    <a:pt x="76" y="729"/>
                  </a:lnTo>
                  <a:lnTo>
                    <a:pt x="76" y="729"/>
                  </a:lnTo>
                  <a:lnTo>
                    <a:pt x="76" y="731"/>
                  </a:lnTo>
                  <a:lnTo>
                    <a:pt x="76" y="731"/>
                  </a:lnTo>
                  <a:lnTo>
                    <a:pt x="78" y="731"/>
                  </a:lnTo>
                  <a:lnTo>
                    <a:pt x="81" y="731"/>
                  </a:lnTo>
                  <a:lnTo>
                    <a:pt x="81" y="731"/>
                  </a:lnTo>
                  <a:lnTo>
                    <a:pt x="81" y="729"/>
                  </a:lnTo>
                  <a:lnTo>
                    <a:pt x="81" y="729"/>
                  </a:lnTo>
                  <a:lnTo>
                    <a:pt x="78" y="729"/>
                  </a:lnTo>
                  <a:lnTo>
                    <a:pt x="78" y="729"/>
                  </a:lnTo>
                  <a:lnTo>
                    <a:pt x="78" y="726"/>
                  </a:lnTo>
                  <a:lnTo>
                    <a:pt x="81" y="726"/>
                  </a:lnTo>
                  <a:lnTo>
                    <a:pt x="81" y="726"/>
                  </a:lnTo>
                  <a:lnTo>
                    <a:pt x="81" y="724"/>
                  </a:lnTo>
                  <a:lnTo>
                    <a:pt x="83" y="724"/>
                  </a:lnTo>
                  <a:lnTo>
                    <a:pt x="85" y="724"/>
                  </a:lnTo>
                  <a:lnTo>
                    <a:pt x="85" y="724"/>
                  </a:lnTo>
                  <a:lnTo>
                    <a:pt x="88" y="724"/>
                  </a:lnTo>
                  <a:lnTo>
                    <a:pt x="85" y="724"/>
                  </a:lnTo>
                  <a:lnTo>
                    <a:pt x="85" y="722"/>
                  </a:lnTo>
                  <a:lnTo>
                    <a:pt x="85" y="722"/>
                  </a:lnTo>
                  <a:lnTo>
                    <a:pt x="90" y="722"/>
                  </a:lnTo>
                  <a:lnTo>
                    <a:pt x="92" y="722"/>
                  </a:lnTo>
                  <a:lnTo>
                    <a:pt x="102" y="722"/>
                  </a:lnTo>
                  <a:lnTo>
                    <a:pt x="111" y="724"/>
                  </a:lnTo>
                  <a:lnTo>
                    <a:pt x="116" y="724"/>
                  </a:lnTo>
                  <a:lnTo>
                    <a:pt x="116" y="724"/>
                  </a:lnTo>
                  <a:lnTo>
                    <a:pt x="118" y="722"/>
                  </a:lnTo>
                  <a:lnTo>
                    <a:pt x="121" y="722"/>
                  </a:lnTo>
                  <a:lnTo>
                    <a:pt x="123" y="722"/>
                  </a:lnTo>
                  <a:lnTo>
                    <a:pt x="126" y="722"/>
                  </a:lnTo>
                  <a:lnTo>
                    <a:pt x="128" y="724"/>
                  </a:lnTo>
                  <a:lnTo>
                    <a:pt x="130" y="724"/>
                  </a:lnTo>
                  <a:lnTo>
                    <a:pt x="133" y="724"/>
                  </a:lnTo>
                  <a:lnTo>
                    <a:pt x="135" y="724"/>
                  </a:lnTo>
                  <a:lnTo>
                    <a:pt x="137" y="724"/>
                  </a:lnTo>
                  <a:lnTo>
                    <a:pt x="140" y="724"/>
                  </a:lnTo>
                  <a:lnTo>
                    <a:pt x="140" y="724"/>
                  </a:lnTo>
                  <a:lnTo>
                    <a:pt x="140" y="724"/>
                  </a:lnTo>
                  <a:lnTo>
                    <a:pt x="140" y="724"/>
                  </a:lnTo>
                  <a:lnTo>
                    <a:pt x="140" y="724"/>
                  </a:lnTo>
                  <a:lnTo>
                    <a:pt x="140" y="724"/>
                  </a:lnTo>
                  <a:lnTo>
                    <a:pt x="140" y="724"/>
                  </a:lnTo>
                  <a:lnTo>
                    <a:pt x="140" y="724"/>
                  </a:lnTo>
                  <a:lnTo>
                    <a:pt x="140" y="722"/>
                  </a:lnTo>
                  <a:lnTo>
                    <a:pt x="137" y="719"/>
                  </a:lnTo>
                  <a:lnTo>
                    <a:pt x="137" y="719"/>
                  </a:lnTo>
                  <a:lnTo>
                    <a:pt x="140" y="719"/>
                  </a:lnTo>
                  <a:lnTo>
                    <a:pt x="140" y="719"/>
                  </a:lnTo>
                  <a:lnTo>
                    <a:pt x="140" y="717"/>
                  </a:lnTo>
                  <a:lnTo>
                    <a:pt x="142" y="717"/>
                  </a:lnTo>
                  <a:lnTo>
                    <a:pt x="142" y="714"/>
                  </a:lnTo>
                  <a:lnTo>
                    <a:pt x="145" y="714"/>
                  </a:lnTo>
                  <a:lnTo>
                    <a:pt x="145" y="714"/>
                  </a:lnTo>
                  <a:lnTo>
                    <a:pt x="149" y="714"/>
                  </a:lnTo>
                  <a:lnTo>
                    <a:pt x="152" y="714"/>
                  </a:lnTo>
                  <a:lnTo>
                    <a:pt x="156" y="714"/>
                  </a:lnTo>
                  <a:lnTo>
                    <a:pt x="161" y="717"/>
                  </a:lnTo>
                  <a:lnTo>
                    <a:pt x="163" y="717"/>
                  </a:lnTo>
                  <a:lnTo>
                    <a:pt x="163" y="717"/>
                  </a:lnTo>
                  <a:lnTo>
                    <a:pt x="166" y="717"/>
                  </a:lnTo>
                  <a:lnTo>
                    <a:pt x="166" y="717"/>
                  </a:lnTo>
                  <a:lnTo>
                    <a:pt x="168" y="717"/>
                  </a:lnTo>
                  <a:lnTo>
                    <a:pt x="168" y="717"/>
                  </a:lnTo>
                  <a:lnTo>
                    <a:pt x="171" y="717"/>
                  </a:lnTo>
                  <a:lnTo>
                    <a:pt x="171" y="714"/>
                  </a:lnTo>
                  <a:lnTo>
                    <a:pt x="168" y="712"/>
                  </a:lnTo>
                  <a:lnTo>
                    <a:pt x="168" y="712"/>
                  </a:lnTo>
                  <a:lnTo>
                    <a:pt x="168" y="712"/>
                  </a:lnTo>
                  <a:lnTo>
                    <a:pt x="168" y="712"/>
                  </a:lnTo>
                  <a:lnTo>
                    <a:pt x="166" y="712"/>
                  </a:lnTo>
                  <a:lnTo>
                    <a:pt x="166" y="712"/>
                  </a:lnTo>
                  <a:lnTo>
                    <a:pt x="166" y="712"/>
                  </a:lnTo>
                  <a:lnTo>
                    <a:pt x="166" y="712"/>
                  </a:lnTo>
                  <a:lnTo>
                    <a:pt x="166" y="712"/>
                  </a:lnTo>
                  <a:lnTo>
                    <a:pt x="166" y="712"/>
                  </a:lnTo>
                  <a:lnTo>
                    <a:pt x="168" y="710"/>
                  </a:lnTo>
                  <a:lnTo>
                    <a:pt x="168" y="710"/>
                  </a:lnTo>
                  <a:lnTo>
                    <a:pt x="171" y="710"/>
                  </a:lnTo>
                  <a:lnTo>
                    <a:pt x="173" y="710"/>
                  </a:lnTo>
                  <a:lnTo>
                    <a:pt x="173" y="710"/>
                  </a:lnTo>
                  <a:lnTo>
                    <a:pt x="173" y="710"/>
                  </a:lnTo>
                  <a:lnTo>
                    <a:pt x="175" y="710"/>
                  </a:lnTo>
                  <a:lnTo>
                    <a:pt x="173" y="712"/>
                  </a:lnTo>
                  <a:lnTo>
                    <a:pt x="173" y="712"/>
                  </a:lnTo>
                  <a:lnTo>
                    <a:pt x="173" y="712"/>
                  </a:lnTo>
                  <a:lnTo>
                    <a:pt x="171" y="712"/>
                  </a:lnTo>
                  <a:lnTo>
                    <a:pt x="171" y="712"/>
                  </a:lnTo>
                  <a:lnTo>
                    <a:pt x="171" y="712"/>
                  </a:lnTo>
                  <a:lnTo>
                    <a:pt x="171" y="712"/>
                  </a:lnTo>
                  <a:lnTo>
                    <a:pt x="171" y="712"/>
                  </a:lnTo>
                  <a:lnTo>
                    <a:pt x="171" y="712"/>
                  </a:lnTo>
                  <a:lnTo>
                    <a:pt x="171" y="714"/>
                  </a:lnTo>
                  <a:lnTo>
                    <a:pt x="171" y="714"/>
                  </a:lnTo>
                  <a:lnTo>
                    <a:pt x="171" y="714"/>
                  </a:lnTo>
                  <a:lnTo>
                    <a:pt x="171" y="717"/>
                  </a:lnTo>
                  <a:lnTo>
                    <a:pt x="171" y="717"/>
                  </a:lnTo>
                  <a:lnTo>
                    <a:pt x="175" y="717"/>
                  </a:lnTo>
                  <a:lnTo>
                    <a:pt x="178" y="717"/>
                  </a:lnTo>
                  <a:lnTo>
                    <a:pt x="180" y="719"/>
                  </a:lnTo>
                  <a:lnTo>
                    <a:pt x="180" y="719"/>
                  </a:lnTo>
                  <a:lnTo>
                    <a:pt x="180" y="719"/>
                  </a:lnTo>
                  <a:lnTo>
                    <a:pt x="182" y="719"/>
                  </a:lnTo>
                  <a:lnTo>
                    <a:pt x="185" y="719"/>
                  </a:lnTo>
                  <a:lnTo>
                    <a:pt x="187" y="722"/>
                  </a:lnTo>
                  <a:lnTo>
                    <a:pt x="187" y="722"/>
                  </a:lnTo>
                  <a:lnTo>
                    <a:pt x="189" y="722"/>
                  </a:lnTo>
                  <a:lnTo>
                    <a:pt x="189" y="722"/>
                  </a:lnTo>
                  <a:lnTo>
                    <a:pt x="189" y="722"/>
                  </a:lnTo>
                  <a:lnTo>
                    <a:pt x="192" y="722"/>
                  </a:lnTo>
                  <a:lnTo>
                    <a:pt x="192" y="722"/>
                  </a:lnTo>
                  <a:lnTo>
                    <a:pt x="192" y="722"/>
                  </a:lnTo>
                  <a:lnTo>
                    <a:pt x="194" y="719"/>
                  </a:lnTo>
                  <a:lnTo>
                    <a:pt x="194" y="719"/>
                  </a:lnTo>
                  <a:lnTo>
                    <a:pt x="197" y="722"/>
                  </a:lnTo>
                  <a:lnTo>
                    <a:pt x="197" y="722"/>
                  </a:lnTo>
                  <a:lnTo>
                    <a:pt x="199" y="722"/>
                  </a:lnTo>
                  <a:lnTo>
                    <a:pt x="199" y="724"/>
                  </a:lnTo>
                  <a:lnTo>
                    <a:pt x="199" y="724"/>
                  </a:lnTo>
                  <a:lnTo>
                    <a:pt x="197" y="726"/>
                  </a:lnTo>
                  <a:lnTo>
                    <a:pt x="199" y="726"/>
                  </a:lnTo>
                  <a:lnTo>
                    <a:pt x="199" y="726"/>
                  </a:lnTo>
                  <a:lnTo>
                    <a:pt x="201" y="726"/>
                  </a:lnTo>
                  <a:lnTo>
                    <a:pt x="204" y="726"/>
                  </a:lnTo>
                  <a:lnTo>
                    <a:pt x="204" y="726"/>
                  </a:lnTo>
                  <a:lnTo>
                    <a:pt x="204" y="724"/>
                  </a:lnTo>
                  <a:lnTo>
                    <a:pt x="201" y="724"/>
                  </a:lnTo>
                  <a:lnTo>
                    <a:pt x="201" y="724"/>
                  </a:lnTo>
                  <a:lnTo>
                    <a:pt x="201" y="724"/>
                  </a:lnTo>
                  <a:lnTo>
                    <a:pt x="201" y="724"/>
                  </a:lnTo>
                  <a:lnTo>
                    <a:pt x="201" y="724"/>
                  </a:lnTo>
                  <a:lnTo>
                    <a:pt x="201" y="722"/>
                  </a:lnTo>
                  <a:lnTo>
                    <a:pt x="201" y="719"/>
                  </a:lnTo>
                  <a:lnTo>
                    <a:pt x="201" y="719"/>
                  </a:lnTo>
                  <a:lnTo>
                    <a:pt x="204" y="717"/>
                  </a:lnTo>
                  <a:lnTo>
                    <a:pt x="206" y="717"/>
                  </a:lnTo>
                  <a:lnTo>
                    <a:pt x="208" y="717"/>
                  </a:lnTo>
                  <a:lnTo>
                    <a:pt x="211" y="717"/>
                  </a:lnTo>
                  <a:lnTo>
                    <a:pt x="211" y="717"/>
                  </a:lnTo>
                  <a:lnTo>
                    <a:pt x="213" y="717"/>
                  </a:lnTo>
                  <a:lnTo>
                    <a:pt x="213" y="717"/>
                  </a:lnTo>
                  <a:lnTo>
                    <a:pt x="218" y="717"/>
                  </a:lnTo>
                  <a:lnTo>
                    <a:pt x="220" y="717"/>
                  </a:lnTo>
                  <a:lnTo>
                    <a:pt x="223" y="717"/>
                  </a:lnTo>
                  <a:lnTo>
                    <a:pt x="223" y="719"/>
                  </a:lnTo>
                  <a:lnTo>
                    <a:pt x="225" y="719"/>
                  </a:lnTo>
                  <a:lnTo>
                    <a:pt x="225" y="719"/>
                  </a:lnTo>
                  <a:lnTo>
                    <a:pt x="227" y="719"/>
                  </a:lnTo>
                  <a:lnTo>
                    <a:pt x="227" y="719"/>
                  </a:lnTo>
                  <a:lnTo>
                    <a:pt x="227" y="719"/>
                  </a:lnTo>
                  <a:lnTo>
                    <a:pt x="227" y="719"/>
                  </a:lnTo>
                  <a:lnTo>
                    <a:pt x="230" y="717"/>
                  </a:lnTo>
                  <a:lnTo>
                    <a:pt x="230" y="714"/>
                  </a:lnTo>
                  <a:lnTo>
                    <a:pt x="232" y="714"/>
                  </a:lnTo>
                  <a:lnTo>
                    <a:pt x="234" y="714"/>
                  </a:lnTo>
                  <a:lnTo>
                    <a:pt x="234" y="714"/>
                  </a:lnTo>
                  <a:lnTo>
                    <a:pt x="237" y="714"/>
                  </a:lnTo>
                  <a:lnTo>
                    <a:pt x="237" y="714"/>
                  </a:lnTo>
                  <a:lnTo>
                    <a:pt x="239" y="714"/>
                  </a:lnTo>
                  <a:lnTo>
                    <a:pt x="239" y="714"/>
                  </a:lnTo>
                  <a:lnTo>
                    <a:pt x="239" y="714"/>
                  </a:lnTo>
                  <a:lnTo>
                    <a:pt x="239" y="714"/>
                  </a:lnTo>
                  <a:lnTo>
                    <a:pt x="241" y="714"/>
                  </a:lnTo>
                  <a:lnTo>
                    <a:pt x="241" y="714"/>
                  </a:lnTo>
                  <a:lnTo>
                    <a:pt x="244" y="714"/>
                  </a:lnTo>
                  <a:lnTo>
                    <a:pt x="244" y="714"/>
                  </a:lnTo>
                  <a:lnTo>
                    <a:pt x="251" y="717"/>
                  </a:lnTo>
                  <a:lnTo>
                    <a:pt x="253" y="717"/>
                  </a:lnTo>
                  <a:lnTo>
                    <a:pt x="253" y="717"/>
                  </a:lnTo>
                  <a:lnTo>
                    <a:pt x="256" y="714"/>
                  </a:lnTo>
                  <a:lnTo>
                    <a:pt x="258" y="714"/>
                  </a:lnTo>
                  <a:lnTo>
                    <a:pt x="260" y="712"/>
                  </a:lnTo>
                  <a:lnTo>
                    <a:pt x="260" y="712"/>
                  </a:lnTo>
                  <a:lnTo>
                    <a:pt x="263" y="712"/>
                  </a:lnTo>
                  <a:lnTo>
                    <a:pt x="265" y="712"/>
                  </a:lnTo>
                  <a:lnTo>
                    <a:pt x="267" y="712"/>
                  </a:lnTo>
                  <a:lnTo>
                    <a:pt x="270" y="712"/>
                  </a:lnTo>
                  <a:lnTo>
                    <a:pt x="275" y="710"/>
                  </a:lnTo>
                  <a:lnTo>
                    <a:pt x="279" y="710"/>
                  </a:lnTo>
                  <a:lnTo>
                    <a:pt x="279" y="710"/>
                  </a:lnTo>
                  <a:lnTo>
                    <a:pt x="282" y="710"/>
                  </a:lnTo>
                  <a:lnTo>
                    <a:pt x="284" y="710"/>
                  </a:lnTo>
                  <a:lnTo>
                    <a:pt x="286" y="710"/>
                  </a:lnTo>
                  <a:lnTo>
                    <a:pt x="286" y="710"/>
                  </a:lnTo>
                  <a:lnTo>
                    <a:pt x="289" y="710"/>
                  </a:lnTo>
                  <a:lnTo>
                    <a:pt x="294" y="712"/>
                  </a:lnTo>
                  <a:lnTo>
                    <a:pt x="296" y="712"/>
                  </a:lnTo>
                  <a:lnTo>
                    <a:pt x="296" y="712"/>
                  </a:lnTo>
                  <a:lnTo>
                    <a:pt x="296" y="712"/>
                  </a:lnTo>
                  <a:lnTo>
                    <a:pt x="298" y="712"/>
                  </a:lnTo>
                  <a:lnTo>
                    <a:pt x="296" y="712"/>
                  </a:lnTo>
                  <a:lnTo>
                    <a:pt x="294" y="710"/>
                  </a:lnTo>
                  <a:lnTo>
                    <a:pt x="296" y="707"/>
                  </a:lnTo>
                  <a:lnTo>
                    <a:pt x="296" y="707"/>
                  </a:lnTo>
                  <a:lnTo>
                    <a:pt x="294" y="707"/>
                  </a:lnTo>
                  <a:lnTo>
                    <a:pt x="294" y="707"/>
                  </a:lnTo>
                  <a:lnTo>
                    <a:pt x="294" y="707"/>
                  </a:lnTo>
                  <a:lnTo>
                    <a:pt x="291" y="707"/>
                  </a:lnTo>
                  <a:lnTo>
                    <a:pt x="291" y="707"/>
                  </a:lnTo>
                  <a:lnTo>
                    <a:pt x="291" y="705"/>
                  </a:lnTo>
                  <a:lnTo>
                    <a:pt x="291" y="705"/>
                  </a:lnTo>
                  <a:lnTo>
                    <a:pt x="289" y="705"/>
                  </a:lnTo>
                  <a:lnTo>
                    <a:pt x="289" y="705"/>
                  </a:lnTo>
                  <a:lnTo>
                    <a:pt x="289" y="705"/>
                  </a:lnTo>
                  <a:lnTo>
                    <a:pt x="289" y="705"/>
                  </a:lnTo>
                  <a:lnTo>
                    <a:pt x="286" y="705"/>
                  </a:lnTo>
                  <a:lnTo>
                    <a:pt x="286" y="705"/>
                  </a:lnTo>
                  <a:lnTo>
                    <a:pt x="284" y="705"/>
                  </a:lnTo>
                  <a:lnTo>
                    <a:pt x="284" y="705"/>
                  </a:lnTo>
                  <a:lnTo>
                    <a:pt x="284" y="705"/>
                  </a:lnTo>
                  <a:lnTo>
                    <a:pt x="284" y="705"/>
                  </a:lnTo>
                  <a:lnTo>
                    <a:pt x="284" y="705"/>
                  </a:lnTo>
                  <a:lnTo>
                    <a:pt x="284" y="705"/>
                  </a:lnTo>
                  <a:lnTo>
                    <a:pt x="284" y="705"/>
                  </a:lnTo>
                  <a:lnTo>
                    <a:pt x="284" y="705"/>
                  </a:lnTo>
                  <a:lnTo>
                    <a:pt x="284" y="707"/>
                  </a:lnTo>
                  <a:lnTo>
                    <a:pt x="282" y="707"/>
                  </a:lnTo>
                  <a:lnTo>
                    <a:pt x="282" y="707"/>
                  </a:lnTo>
                  <a:lnTo>
                    <a:pt x="282" y="707"/>
                  </a:lnTo>
                  <a:lnTo>
                    <a:pt x="277" y="710"/>
                  </a:lnTo>
                  <a:lnTo>
                    <a:pt x="275" y="710"/>
                  </a:lnTo>
                  <a:lnTo>
                    <a:pt x="277" y="707"/>
                  </a:lnTo>
                  <a:lnTo>
                    <a:pt x="277" y="707"/>
                  </a:lnTo>
                  <a:lnTo>
                    <a:pt x="277" y="707"/>
                  </a:lnTo>
                  <a:lnTo>
                    <a:pt x="277" y="707"/>
                  </a:lnTo>
                  <a:lnTo>
                    <a:pt x="277" y="707"/>
                  </a:lnTo>
                  <a:lnTo>
                    <a:pt x="279" y="705"/>
                  </a:lnTo>
                  <a:lnTo>
                    <a:pt x="279" y="703"/>
                  </a:lnTo>
                  <a:lnTo>
                    <a:pt x="279" y="703"/>
                  </a:lnTo>
                  <a:lnTo>
                    <a:pt x="282" y="703"/>
                  </a:lnTo>
                  <a:lnTo>
                    <a:pt x="284" y="703"/>
                  </a:lnTo>
                  <a:lnTo>
                    <a:pt x="284" y="700"/>
                  </a:lnTo>
                  <a:lnTo>
                    <a:pt x="284" y="700"/>
                  </a:lnTo>
                  <a:lnTo>
                    <a:pt x="284" y="700"/>
                  </a:lnTo>
                  <a:lnTo>
                    <a:pt x="284" y="700"/>
                  </a:lnTo>
                  <a:lnTo>
                    <a:pt x="286" y="700"/>
                  </a:lnTo>
                  <a:lnTo>
                    <a:pt x="286" y="700"/>
                  </a:lnTo>
                  <a:lnTo>
                    <a:pt x="289" y="700"/>
                  </a:lnTo>
                  <a:lnTo>
                    <a:pt x="289" y="700"/>
                  </a:lnTo>
                  <a:lnTo>
                    <a:pt x="291" y="700"/>
                  </a:lnTo>
                  <a:lnTo>
                    <a:pt x="291" y="700"/>
                  </a:lnTo>
                  <a:lnTo>
                    <a:pt x="291" y="703"/>
                  </a:lnTo>
                  <a:lnTo>
                    <a:pt x="291" y="703"/>
                  </a:lnTo>
                  <a:lnTo>
                    <a:pt x="294" y="703"/>
                  </a:lnTo>
                  <a:lnTo>
                    <a:pt x="294" y="703"/>
                  </a:lnTo>
                  <a:lnTo>
                    <a:pt x="296" y="705"/>
                  </a:lnTo>
                  <a:lnTo>
                    <a:pt x="296" y="705"/>
                  </a:lnTo>
                  <a:lnTo>
                    <a:pt x="296" y="705"/>
                  </a:lnTo>
                  <a:lnTo>
                    <a:pt x="296" y="707"/>
                  </a:lnTo>
                  <a:lnTo>
                    <a:pt x="298" y="705"/>
                  </a:lnTo>
                  <a:lnTo>
                    <a:pt x="298" y="707"/>
                  </a:lnTo>
                  <a:lnTo>
                    <a:pt x="298" y="707"/>
                  </a:lnTo>
                  <a:lnTo>
                    <a:pt x="298" y="707"/>
                  </a:lnTo>
                  <a:lnTo>
                    <a:pt x="298" y="707"/>
                  </a:lnTo>
                  <a:lnTo>
                    <a:pt x="298" y="707"/>
                  </a:lnTo>
                  <a:lnTo>
                    <a:pt x="301" y="710"/>
                  </a:lnTo>
                  <a:lnTo>
                    <a:pt x="301" y="710"/>
                  </a:lnTo>
                  <a:lnTo>
                    <a:pt x="301" y="712"/>
                  </a:lnTo>
                  <a:lnTo>
                    <a:pt x="301" y="712"/>
                  </a:lnTo>
                  <a:lnTo>
                    <a:pt x="301" y="714"/>
                  </a:lnTo>
                  <a:lnTo>
                    <a:pt x="301" y="714"/>
                  </a:lnTo>
                  <a:lnTo>
                    <a:pt x="298" y="714"/>
                  </a:lnTo>
                  <a:lnTo>
                    <a:pt x="301" y="717"/>
                  </a:lnTo>
                  <a:lnTo>
                    <a:pt x="303" y="717"/>
                  </a:lnTo>
                  <a:lnTo>
                    <a:pt x="305" y="719"/>
                  </a:lnTo>
                  <a:lnTo>
                    <a:pt x="305" y="719"/>
                  </a:lnTo>
                  <a:lnTo>
                    <a:pt x="305" y="722"/>
                  </a:lnTo>
                  <a:lnTo>
                    <a:pt x="308" y="722"/>
                  </a:lnTo>
                  <a:lnTo>
                    <a:pt x="308" y="722"/>
                  </a:lnTo>
                  <a:lnTo>
                    <a:pt x="308" y="724"/>
                  </a:lnTo>
                  <a:lnTo>
                    <a:pt x="310" y="726"/>
                  </a:lnTo>
                  <a:lnTo>
                    <a:pt x="310" y="726"/>
                  </a:lnTo>
                  <a:lnTo>
                    <a:pt x="310" y="729"/>
                  </a:lnTo>
                  <a:lnTo>
                    <a:pt x="308" y="729"/>
                  </a:lnTo>
                  <a:lnTo>
                    <a:pt x="308" y="731"/>
                  </a:lnTo>
                  <a:lnTo>
                    <a:pt x="308" y="731"/>
                  </a:lnTo>
                  <a:lnTo>
                    <a:pt x="308" y="733"/>
                  </a:lnTo>
                  <a:lnTo>
                    <a:pt x="305" y="738"/>
                  </a:lnTo>
                  <a:lnTo>
                    <a:pt x="305" y="741"/>
                  </a:lnTo>
                  <a:lnTo>
                    <a:pt x="308" y="743"/>
                  </a:lnTo>
                  <a:lnTo>
                    <a:pt x="308" y="743"/>
                  </a:lnTo>
                  <a:lnTo>
                    <a:pt x="305" y="743"/>
                  </a:lnTo>
                  <a:lnTo>
                    <a:pt x="305" y="745"/>
                  </a:lnTo>
                  <a:lnTo>
                    <a:pt x="305" y="745"/>
                  </a:lnTo>
                  <a:lnTo>
                    <a:pt x="305" y="745"/>
                  </a:lnTo>
                  <a:lnTo>
                    <a:pt x="308" y="745"/>
                  </a:lnTo>
                  <a:lnTo>
                    <a:pt x="308" y="745"/>
                  </a:lnTo>
                  <a:lnTo>
                    <a:pt x="310" y="745"/>
                  </a:lnTo>
                  <a:lnTo>
                    <a:pt x="312" y="745"/>
                  </a:lnTo>
                  <a:lnTo>
                    <a:pt x="312" y="745"/>
                  </a:lnTo>
                  <a:lnTo>
                    <a:pt x="315" y="745"/>
                  </a:lnTo>
                  <a:lnTo>
                    <a:pt x="315" y="745"/>
                  </a:lnTo>
                  <a:lnTo>
                    <a:pt x="317" y="745"/>
                  </a:lnTo>
                  <a:lnTo>
                    <a:pt x="317" y="745"/>
                  </a:lnTo>
                  <a:lnTo>
                    <a:pt x="320" y="745"/>
                  </a:lnTo>
                  <a:lnTo>
                    <a:pt x="320" y="748"/>
                  </a:lnTo>
                  <a:lnTo>
                    <a:pt x="322" y="748"/>
                  </a:lnTo>
                  <a:lnTo>
                    <a:pt x="322" y="748"/>
                  </a:lnTo>
                  <a:lnTo>
                    <a:pt x="322" y="745"/>
                  </a:lnTo>
                  <a:lnTo>
                    <a:pt x="322" y="745"/>
                  </a:lnTo>
                  <a:lnTo>
                    <a:pt x="322" y="745"/>
                  </a:lnTo>
                  <a:lnTo>
                    <a:pt x="322" y="745"/>
                  </a:lnTo>
                  <a:lnTo>
                    <a:pt x="322" y="745"/>
                  </a:lnTo>
                  <a:lnTo>
                    <a:pt x="324" y="748"/>
                  </a:lnTo>
                  <a:lnTo>
                    <a:pt x="324" y="748"/>
                  </a:lnTo>
                  <a:lnTo>
                    <a:pt x="327" y="748"/>
                  </a:lnTo>
                  <a:lnTo>
                    <a:pt x="327" y="750"/>
                  </a:lnTo>
                  <a:lnTo>
                    <a:pt x="327" y="748"/>
                  </a:lnTo>
                  <a:lnTo>
                    <a:pt x="327" y="748"/>
                  </a:lnTo>
                  <a:lnTo>
                    <a:pt x="329" y="748"/>
                  </a:lnTo>
                  <a:lnTo>
                    <a:pt x="329" y="748"/>
                  </a:lnTo>
                  <a:lnTo>
                    <a:pt x="329" y="748"/>
                  </a:lnTo>
                  <a:lnTo>
                    <a:pt x="331" y="748"/>
                  </a:lnTo>
                  <a:lnTo>
                    <a:pt x="331" y="748"/>
                  </a:lnTo>
                  <a:lnTo>
                    <a:pt x="331" y="748"/>
                  </a:lnTo>
                  <a:lnTo>
                    <a:pt x="331" y="748"/>
                  </a:lnTo>
                  <a:lnTo>
                    <a:pt x="331" y="750"/>
                  </a:lnTo>
                  <a:lnTo>
                    <a:pt x="331" y="750"/>
                  </a:lnTo>
                  <a:lnTo>
                    <a:pt x="334" y="750"/>
                  </a:lnTo>
                  <a:lnTo>
                    <a:pt x="334" y="750"/>
                  </a:lnTo>
                  <a:lnTo>
                    <a:pt x="336" y="750"/>
                  </a:lnTo>
                  <a:lnTo>
                    <a:pt x="336" y="750"/>
                  </a:lnTo>
                  <a:lnTo>
                    <a:pt x="336" y="750"/>
                  </a:lnTo>
                  <a:lnTo>
                    <a:pt x="336" y="750"/>
                  </a:lnTo>
                  <a:lnTo>
                    <a:pt x="334" y="752"/>
                  </a:lnTo>
                  <a:lnTo>
                    <a:pt x="334" y="752"/>
                  </a:lnTo>
                  <a:lnTo>
                    <a:pt x="331" y="755"/>
                  </a:lnTo>
                  <a:lnTo>
                    <a:pt x="331" y="755"/>
                  </a:lnTo>
                  <a:lnTo>
                    <a:pt x="331" y="757"/>
                  </a:lnTo>
                  <a:lnTo>
                    <a:pt x="331" y="757"/>
                  </a:lnTo>
                  <a:lnTo>
                    <a:pt x="331" y="759"/>
                  </a:lnTo>
                  <a:lnTo>
                    <a:pt x="331" y="757"/>
                  </a:lnTo>
                  <a:lnTo>
                    <a:pt x="334" y="757"/>
                  </a:lnTo>
                  <a:lnTo>
                    <a:pt x="334" y="757"/>
                  </a:lnTo>
                  <a:lnTo>
                    <a:pt x="334" y="759"/>
                  </a:lnTo>
                  <a:lnTo>
                    <a:pt x="336" y="759"/>
                  </a:lnTo>
                  <a:lnTo>
                    <a:pt x="336" y="759"/>
                  </a:lnTo>
                  <a:lnTo>
                    <a:pt x="334" y="759"/>
                  </a:lnTo>
                  <a:lnTo>
                    <a:pt x="334" y="759"/>
                  </a:lnTo>
                  <a:lnTo>
                    <a:pt x="334" y="759"/>
                  </a:lnTo>
                  <a:lnTo>
                    <a:pt x="334" y="759"/>
                  </a:lnTo>
                  <a:lnTo>
                    <a:pt x="334" y="762"/>
                  </a:lnTo>
                  <a:lnTo>
                    <a:pt x="334" y="762"/>
                  </a:lnTo>
                  <a:lnTo>
                    <a:pt x="334" y="762"/>
                  </a:lnTo>
                  <a:lnTo>
                    <a:pt x="334" y="762"/>
                  </a:lnTo>
                  <a:lnTo>
                    <a:pt x="336" y="764"/>
                  </a:lnTo>
                  <a:lnTo>
                    <a:pt x="334" y="764"/>
                  </a:lnTo>
                  <a:lnTo>
                    <a:pt x="336" y="764"/>
                  </a:lnTo>
                  <a:lnTo>
                    <a:pt x="336" y="767"/>
                  </a:lnTo>
                  <a:lnTo>
                    <a:pt x="336" y="769"/>
                  </a:lnTo>
                  <a:lnTo>
                    <a:pt x="336" y="769"/>
                  </a:lnTo>
                  <a:lnTo>
                    <a:pt x="338" y="769"/>
                  </a:lnTo>
                  <a:lnTo>
                    <a:pt x="338" y="769"/>
                  </a:lnTo>
                  <a:lnTo>
                    <a:pt x="338" y="769"/>
                  </a:lnTo>
                  <a:lnTo>
                    <a:pt x="338" y="771"/>
                  </a:lnTo>
                  <a:lnTo>
                    <a:pt x="336" y="771"/>
                  </a:lnTo>
                  <a:lnTo>
                    <a:pt x="338" y="774"/>
                  </a:lnTo>
                  <a:lnTo>
                    <a:pt x="341" y="774"/>
                  </a:lnTo>
                  <a:lnTo>
                    <a:pt x="341" y="774"/>
                  </a:lnTo>
                  <a:lnTo>
                    <a:pt x="341" y="774"/>
                  </a:lnTo>
                  <a:lnTo>
                    <a:pt x="341" y="774"/>
                  </a:lnTo>
                  <a:lnTo>
                    <a:pt x="338" y="774"/>
                  </a:lnTo>
                  <a:lnTo>
                    <a:pt x="338" y="774"/>
                  </a:lnTo>
                  <a:lnTo>
                    <a:pt x="338" y="776"/>
                  </a:lnTo>
                  <a:lnTo>
                    <a:pt x="338" y="776"/>
                  </a:lnTo>
                  <a:lnTo>
                    <a:pt x="338" y="776"/>
                  </a:lnTo>
                  <a:lnTo>
                    <a:pt x="338" y="778"/>
                  </a:lnTo>
                  <a:lnTo>
                    <a:pt x="338" y="778"/>
                  </a:lnTo>
                  <a:lnTo>
                    <a:pt x="338" y="778"/>
                  </a:lnTo>
                  <a:lnTo>
                    <a:pt x="338" y="781"/>
                  </a:lnTo>
                  <a:lnTo>
                    <a:pt x="338" y="781"/>
                  </a:lnTo>
                  <a:lnTo>
                    <a:pt x="338" y="783"/>
                  </a:lnTo>
                  <a:lnTo>
                    <a:pt x="341" y="785"/>
                  </a:lnTo>
                  <a:lnTo>
                    <a:pt x="341" y="785"/>
                  </a:lnTo>
                  <a:lnTo>
                    <a:pt x="341" y="788"/>
                  </a:lnTo>
                  <a:lnTo>
                    <a:pt x="341" y="790"/>
                  </a:lnTo>
                  <a:lnTo>
                    <a:pt x="343" y="790"/>
                  </a:lnTo>
                  <a:lnTo>
                    <a:pt x="346" y="790"/>
                  </a:lnTo>
                  <a:lnTo>
                    <a:pt x="348" y="790"/>
                  </a:lnTo>
                  <a:lnTo>
                    <a:pt x="348" y="790"/>
                  </a:lnTo>
                  <a:lnTo>
                    <a:pt x="350" y="790"/>
                  </a:lnTo>
                  <a:lnTo>
                    <a:pt x="350" y="790"/>
                  </a:lnTo>
                  <a:lnTo>
                    <a:pt x="350" y="790"/>
                  </a:lnTo>
                  <a:lnTo>
                    <a:pt x="350" y="790"/>
                  </a:lnTo>
                  <a:lnTo>
                    <a:pt x="348" y="793"/>
                  </a:lnTo>
                  <a:lnTo>
                    <a:pt x="348" y="793"/>
                  </a:lnTo>
                  <a:lnTo>
                    <a:pt x="348" y="793"/>
                  </a:lnTo>
                  <a:lnTo>
                    <a:pt x="346" y="795"/>
                  </a:lnTo>
                  <a:lnTo>
                    <a:pt x="348" y="795"/>
                  </a:lnTo>
                  <a:lnTo>
                    <a:pt x="350" y="795"/>
                  </a:lnTo>
                  <a:lnTo>
                    <a:pt x="350" y="795"/>
                  </a:lnTo>
                  <a:lnTo>
                    <a:pt x="348" y="797"/>
                  </a:lnTo>
                  <a:lnTo>
                    <a:pt x="348" y="797"/>
                  </a:lnTo>
                  <a:lnTo>
                    <a:pt x="350" y="797"/>
                  </a:lnTo>
                  <a:lnTo>
                    <a:pt x="350" y="797"/>
                  </a:lnTo>
                  <a:lnTo>
                    <a:pt x="350" y="797"/>
                  </a:lnTo>
                  <a:lnTo>
                    <a:pt x="350" y="797"/>
                  </a:lnTo>
                  <a:lnTo>
                    <a:pt x="350" y="797"/>
                  </a:lnTo>
                  <a:lnTo>
                    <a:pt x="350" y="800"/>
                  </a:lnTo>
                  <a:lnTo>
                    <a:pt x="350" y="800"/>
                  </a:lnTo>
                  <a:lnTo>
                    <a:pt x="350" y="800"/>
                  </a:lnTo>
                  <a:lnTo>
                    <a:pt x="348" y="800"/>
                  </a:lnTo>
                  <a:lnTo>
                    <a:pt x="348" y="800"/>
                  </a:lnTo>
                  <a:lnTo>
                    <a:pt x="348" y="800"/>
                  </a:lnTo>
                  <a:lnTo>
                    <a:pt x="348" y="800"/>
                  </a:lnTo>
                  <a:lnTo>
                    <a:pt x="353" y="800"/>
                  </a:lnTo>
                  <a:lnTo>
                    <a:pt x="350" y="800"/>
                  </a:lnTo>
                  <a:lnTo>
                    <a:pt x="350" y="800"/>
                  </a:lnTo>
                  <a:lnTo>
                    <a:pt x="350" y="800"/>
                  </a:lnTo>
                  <a:lnTo>
                    <a:pt x="353" y="800"/>
                  </a:lnTo>
                  <a:lnTo>
                    <a:pt x="353" y="800"/>
                  </a:lnTo>
                  <a:lnTo>
                    <a:pt x="353" y="800"/>
                  </a:lnTo>
                  <a:lnTo>
                    <a:pt x="353" y="800"/>
                  </a:lnTo>
                  <a:lnTo>
                    <a:pt x="353" y="800"/>
                  </a:lnTo>
                  <a:lnTo>
                    <a:pt x="355" y="802"/>
                  </a:lnTo>
                  <a:lnTo>
                    <a:pt x="355" y="802"/>
                  </a:lnTo>
                  <a:lnTo>
                    <a:pt x="355" y="802"/>
                  </a:lnTo>
                  <a:lnTo>
                    <a:pt x="355" y="802"/>
                  </a:lnTo>
                  <a:lnTo>
                    <a:pt x="357" y="800"/>
                  </a:lnTo>
                  <a:lnTo>
                    <a:pt x="357" y="797"/>
                  </a:lnTo>
                  <a:lnTo>
                    <a:pt x="357" y="797"/>
                  </a:lnTo>
                  <a:lnTo>
                    <a:pt x="357" y="797"/>
                  </a:lnTo>
                  <a:lnTo>
                    <a:pt x="357" y="797"/>
                  </a:lnTo>
                  <a:lnTo>
                    <a:pt x="357" y="797"/>
                  </a:lnTo>
                  <a:lnTo>
                    <a:pt x="357" y="797"/>
                  </a:lnTo>
                  <a:lnTo>
                    <a:pt x="357" y="797"/>
                  </a:lnTo>
                  <a:lnTo>
                    <a:pt x="357" y="800"/>
                  </a:lnTo>
                  <a:lnTo>
                    <a:pt x="357" y="802"/>
                  </a:lnTo>
                  <a:lnTo>
                    <a:pt x="357" y="802"/>
                  </a:lnTo>
                  <a:lnTo>
                    <a:pt x="355" y="802"/>
                  </a:lnTo>
                  <a:lnTo>
                    <a:pt x="355" y="804"/>
                  </a:lnTo>
                  <a:lnTo>
                    <a:pt x="355" y="804"/>
                  </a:lnTo>
                  <a:lnTo>
                    <a:pt x="355" y="804"/>
                  </a:lnTo>
                  <a:lnTo>
                    <a:pt x="357" y="804"/>
                  </a:lnTo>
                  <a:lnTo>
                    <a:pt x="357" y="804"/>
                  </a:lnTo>
                  <a:lnTo>
                    <a:pt x="357" y="804"/>
                  </a:lnTo>
                  <a:lnTo>
                    <a:pt x="360" y="804"/>
                  </a:lnTo>
                  <a:lnTo>
                    <a:pt x="360" y="804"/>
                  </a:lnTo>
                  <a:lnTo>
                    <a:pt x="362" y="804"/>
                  </a:lnTo>
                  <a:lnTo>
                    <a:pt x="362" y="804"/>
                  </a:lnTo>
                  <a:lnTo>
                    <a:pt x="362" y="804"/>
                  </a:lnTo>
                  <a:lnTo>
                    <a:pt x="362" y="802"/>
                  </a:lnTo>
                  <a:lnTo>
                    <a:pt x="360" y="802"/>
                  </a:lnTo>
                  <a:lnTo>
                    <a:pt x="364" y="804"/>
                  </a:lnTo>
                  <a:lnTo>
                    <a:pt x="364" y="804"/>
                  </a:lnTo>
                  <a:lnTo>
                    <a:pt x="367" y="804"/>
                  </a:lnTo>
                  <a:lnTo>
                    <a:pt x="367" y="804"/>
                  </a:lnTo>
                  <a:lnTo>
                    <a:pt x="367" y="800"/>
                  </a:lnTo>
                  <a:lnTo>
                    <a:pt x="367" y="797"/>
                  </a:lnTo>
                  <a:lnTo>
                    <a:pt x="369" y="800"/>
                  </a:lnTo>
                  <a:lnTo>
                    <a:pt x="369" y="802"/>
                  </a:lnTo>
                  <a:lnTo>
                    <a:pt x="369" y="802"/>
                  </a:lnTo>
                  <a:lnTo>
                    <a:pt x="369" y="802"/>
                  </a:lnTo>
                  <a:lnTo>
                    <a:pt x="369" y="800"/>
                  </a:lnTo>
                  <a:lnTo>
                    <a:pt x="369" y="800"/>
                  </a:lnTo>
                  <a:lnTo>
                    <a:pt x="372" y="802"/>
                  </a:lnTo>
                  <a:lnTo>
                    <a:pt x="369" y="802"/>
                  </a:lnTo>
                  <a:lnTo>
                    <a:pt x="372" y="802"/>
                  </a:lnTo>
                  <a:lnTo>
                    <a:pt x="372" y="802"/>
                  </a:lnTo>
                  <a:lnTo>
                    <a:pt x="372" y="802"/>
                  </a:lnTo>
                  <a:lnTo>
                    <a:pt x="372" y="802"/>
                  </a:lnTo>
                  <a:lnTo>
                    <a:pt x="372" y="802"/>
                  </a:lnTo>
                  <a:lnTo>
                    <a:pt x="372" y="804"/>
                  </a:lnTo>
                  <a:lnTo>
                    <a:pt x="372" y="804"/>
                  </a:lnTo>
                  <a:lnTo>
                    <a:pt x="374" y="804"/>
                  </a:lnTo>
                  <a:lnTo>
                    <a:pt x="374" y="804"/>
                  </a:lnTo>
                  <a:lnTo>
                    <a:pt x="374" y="804"/>
                  </a:lnTo>
                  <a:lnTo>
                    <a:pt x="374" y="804"/>
                  </a:lnTo>
                  <a:lnTo>
                    <a:pt x="374" y="804"/>
                  </a:lnTo>
                  <a:lnTo>
                    <a:pt x="376" y="804"/>
                  </a:lnTo>
                  <a:lnTo>
                    <a:pt x="376" y="804"/>
                  </a:lnTo>
                  <a:lnTo>
                    <a:pt x="376" y="804"/>
                  </a:lnTo>
                  <a:lnTo>
                    <a:pt x="376" y="807"/>
                  </a:lnTo>
                  <a:lnTo>
                    <a:pt x="376" y="807"/>
                  </a:lnTo>
                  <a:lnTo>
                    <a:pt x="376" y="807"/>
                  </a:lnTo>
                  <a:lnTo>
                    <a:pt x="376" y="804"/>
                  </a:lnTo>
                  <a:lnTo>
                    <a:pt x="379" y="802"/>
                  </a:lnTo>
                  <a:lnTo>
                    <a:pt x="379" y="802"/>
                  </a:lnTo>
                  <a:lnTo>
                    <a:pt x="376" y="797"/>
                  </a:lnTo>
                  <a:lnTo>
                    <a:pt x="376" y="797"/>
                  </a:lnTo>
                  <a:lnTo>
                    <a:pt x="379" y="797"/>
                  </a:lnTo>
                  <a:lnTo>
                    <a:pt x="379" y="797"/>
                  </a:lnTo>
                  <a:lnTo>
                    <a:pt x="379" y="797"/>
                  </a:lnTo>
                  <a:lnTo>
                    <a:pt x="379" y="800"/>
                  </a:lnTo>
                  <a:lnTo>
                    <a:pt x="379" y="802"/>
                  </a:lnTo>
                  <a:lnTo>
                    <a:pt x="379" y="802"/>
                  </a:lnTo>
                  <a:lnTo>
                    <a:pt x="381" y="802"/>
                  </a:lnTo>
                  <a:lnTo>
                    <a:pt x="381" y="804"/>
                  </a:lnTo>
                  <a:lnTo>
                    <a:pt x="381" y="804"/>
                  </a:lnTo>
                  <a:lnTo>
                    <a:pt x="381" y="804"/>
                  </a:lnTo>
                  <a:lnTo>
                    <a:pt x="379" y="804"/>
                  </a:lnTo>
                  <a:lnTo>
                    <a:pt x="379" y="804"/>
                  </a:lnTo>
                  <a:lnTo>
                    <a:pt x="379" y="804"/>
                  </a:lnTo>
                  <a:lnTo>
                    <a:pt x="379" y="807"/>
                  </a:lnTo>
                  <a:lnTo>
                    <a:pt x="379" y="807"/>
                  </a:lnTo>
                  <a:lnTo>
                    <a:pt x="379" y="807"/>
                  </a:lnTo>
                  <a:lnTo>
                    <a:pt x="379" y="807"/>
                  </a:lnTo>
                  <a:lnTo>
                    <a:pt x="379" y="809"/>
                  </a:lnTo>
                  <a:lnTo>
                    <a:pt x="379" y="809"/>
                  </a:lnTo>
                  <a:lnTo>
                    <a:pt x="381" y="809"/>
                  </a:lnTo>
                  <a:lnTo>
                    <a:pt x="381" y="809"/>
                  </a:lnTo>
                  <a:lnTo>
                    <a:pt x="381" y="809"/>
                  </a:lnTo>
                  <a:lnTo>
                    <a:pt x="383" y="811"/>
                  </a:lnTo>
                  <a:lnTo>
                    <a:pt x="383" y="811"/>
                  </a:lnTo>
                  <a:lnTo>
                    <a:pt x="383" y="809"/>
                  </a:lnTo>
                  <a:lnTo>
                    <a:pt x="383" y="807"/>
                  </a:lnTo>
                  <a:lnTo>
                    <a:pt x="383" y="807"/>
                  </a:lnTo>
                  <a:lnTo>
                    <a:pt x="383" y="807"/>
                  </a:lnTo>
                  <a:lnTo>
                    <a:pt x="383" y="804"/>
                  </a:lnTo>
                  <a:lnTo>
                    <a:pt x="383" y="802"/>
                  </a:lnTo>
                  <a:lnTo>
                    <a:pt x="383" y="802"/>
                  </a:lnTo>
                  <a:lnTo>
                    <a:pt x="383" y="802"/>
                  </a:lnTo>
                  <a:lnTo>
                    <a:pt x="383" y="802"/>
                  </a:lnTo>
                  <a:lnTo>
                    <a:pt x="383" y="800"/>
                  </a:lnTo>
                  <a:lnTo>
                    <a:pt x="383" y="800"/>
                  </a:lnTo>
                  <a:lnTo>
                    <a:pt x="386" y="802"/>
                  </a:lnTo>
                  <a:lnTo>
                    <a:pt x="386" y="802"/>
                  </a:lnTo>
                  <a:lnTo>
                    <a:pt x="386" y="802"/>
                  </a:lnTo>
                  <a:lnTo>
                    <a:pt x="386" y="800"/>
                  </a:lnTo>
                  <a:lnTo>
                    <a:pt x="386" y="800"/>
                  </a:lnTo>
                  <a:lnTo>
                    <a:pt x="388" y="800"/>
                  </a:lnTo>
                  <a:lnTo>
                    <a:pt x="388" y="800"/>
                  </a:lnTo>
                  <a:lnTo>
                    <a:pt x="388" y="800"/>
                  </a:lnTo>
                  <a:lnTo>
                    <a:pt x="388" y="800"/>
                  </a:lnTo>
                  <a:lnTo>
                    <a:pt x="388" y="800"/>
                  </a:lnTo>
                  <a:lnTo>
                    <a:pt x="388" y="800"/>
                  </a:lnTo>
                  <a:lnTo>
                    <a:pt x="388" y="800"/>
                  </a:lnTo>
                  <a:lnTo>
                    <a:pt x="388" y="800"/>
                  </a:lnTo>
                  <a:lnTo>
                    <a:pt x="388" y="800"/>
                  </a:lnTo>
                  <a:lnTo>
                    <a:pt x="388" y="797"/>
                  </a:lnTo>
                  <a:lnTo>
                    <a:pt x="388" y="797"/>
                  </a:lnTo>
                  <a:lnTo>
                    <a:pt x="388" y="797"/>
                  </a:lnTo>
                  <a:lnTo>
                    <a:pt x="388" y="797"/>
                  </a:lnTo>
                  <a:lnTo>
                    <a:pt x="390" y="797"/>
                  </a:lnTo>
                  <a:lnTo>
                    <a:pt x="390" y="797"/>
                  </a:lnTo>
                  <a:lnTo>
                    <a:pt x="390" y="797"/>
                  </a:lnTo>
                  <a:lnTo>
                    <a:pt x="390" y="797"/>
                  </a:lnTo>
                  <a:lnTo>
                    <a:pt x="390" y="797"/>
                  </a:lnTo>
                  <a:lnTo>
                    <a:pt x="393" y="797"/>
                  </a:lnTo>
                  <a:lnTo>
                    <a:pt x="393" y="797"/>
                  </a:lnTo>
                  <a:lnTo>
                    <a:pt x="393" y="797"/>
                  </a:lnTo>
                  <a:lnTo>
                    <a:pt x="393" y="797"/>
                  </a:lnTo>
                  <a:lnTo>
                    <a:pt x="393" y="795"/>
                  </a:lnTo>
                  <a:lnTo>
                    <a:pt x="393" y="795"/>
                  </a:lnTo>
                  <a:lnTo>
                    <a:pt x="393" y="795"/>
                  </a:lnTo>
                  <a:lnTo>
                    <a:pt x="393" y="795"/>
                  </a:lnTo>
                  <a:lnTo>
                    <a:pt x="393" y="795"/>
                  </a:lnTo>
                  <a:lnTo>
                    <a:pt x="393" y="797"/>
                  </a:lnTo>
                  <a:lnTo>
                    <a:pt x="393" y="797"/>
                  </a:lnTo>
                  <a:lnTo>
                    <a:pt x="395" y="795"/>
                  </a:lnTo>
                  <a:lnTo>
                    <a:pt x="398" y="795"/>
                  </a:lnTo>
                  <a:lnTo>
                    <a:pt x="405" y="795"/>
                  </a:lnTo>
                  <a:lnTo>
                    <a:pt x="409" y="795"/>
                  </a:lnTo>
                  <a:lnTo>
                    <a:pt x="414" y="795"/>
                  </a:lnTo>
                  <a:lnTo>
                    <a:pt x="414" y="788"/>
                  </a:lnTo>
                  <a:lnTo>
                    <a:pt x="414" y="781"/>
                  </a:lnTo>
                  <a:lnTo>
                    <a:pt x="414" y="776"/>
                  </a:lnTo>
                  <a:lnTo>
                    <a:pt x="414" y="774"/>
                  </a:lnTo>
                  <a:lnTo>
                    <a:pt x="416" y="774"/>
                  </a:lnTo>
                  <a:lnTo>
                    <a:pt x="419" y="776"/>
                  </a:lnTo>
                  <a:lnTo>
                    <a:pt x="419" y="778"/>
                  </a:lnTo>
                  <a:lnTo>
                    <a:pt x="419" y="781"/>
                  </a:lnTo>
                  <a:lnTo>
                    <a:pt x="419" y="778"/>
                  </a:lnTo>
                  <a:lnTo>
                    <a:pt x="421" y="776"/>
                  </a:lnTo>
                  <a:lnTo>
                    <a:pt x="421" y="776"/>
                  </a:lnTo>
                  <a:lnTo>
                    <a:pt x="421" y="776"/>
                  </a:lnTo>
                  <a:lnTo>
                    <a:pt x="421" y="776"/>
                  </a:lnTo>
                  <a:lnTo>
                    <a:pt x="424" y="776"/>
                  </a:lnTo>
                  <a:lnTo>
                    <a:pt x="424" y="776"/>
                  </a:lnTo>
                  <a:lnTo>
                    <a:pt x="424" y="776"/>
                  </a:lnTo>
                  <a:lnTo>
                    <a:pt x="424" y="776"/>
                  </a:lnTo>
                  <a:lnTo>
                    <a:pt x="426" y="778"/>
                  </a:lnTo>
                  <a:lnTo>
                    <a:pt x="426" y="778"/>
                  </a:lnTo>
                  <a:lnTo>
                    <a:pt x="426" y="778"/>
                  </a:lnTo>
                  <a:lnTo>
                    <a:pt x="428" y="778"/>
                  </a:lnTo>
                  <a:lnTo>
                    <a:pt x="431" y="776"/>
                  </a:lnTo>
                  <a:lnTo>
                    <a:pt x="431" y="776"/>
                  </a:lnTo>
                  <a:lnTo>
                    <a:pt x="433" y="776"/>
                  </a:lnTo>
                  <a:lnTo>
                    <a:pt x="435" y="778"/>
                  </a:lnTo>
                  <a:lnTo>
                    <a:pt x="435" y="778"/>
                  </a:lnTo>
                  <a:lnTo>
                    <a:pt x="438" y="778"/>
                  </a:lnTo>
                  <a:lnTo>
                    <a:pt x="443" y="776"/>
                  </a:lnTo>
                  <a:lnTo>
                    <a:pt x="457" y="778"/>
                  </a:lnTo>
                  <a:lnTo>
                    <a:pt x="459" y="778"/>
                  </a:lnTo>
                  <a:lnTo>
                    <a:pt x="464" y="783"/>
                  </a:lnTo>
                  <a:lnTo>
                    <a:pt x="466" y="783"/>
                  </a:lnTo>
                  <a:lnTo>
                    <a:pt x="469" y="783"/>
                  </a:lnTo>
                  <a:lnTo>
                    <a:pt x="478" y="783"/>
                  </a:lnTo>
                  <a:lnTo>
                    <a:pt x="480" y="783"/>
                  </a:lnTo>
                  <a:lnTo>
                    <a:pt x="483" y="781"/>
                  </a:lnTo>
                  <a:lnTo>
                    <a:pt x="483" y="781"/>
                  </a:lnTo>
                  <a:lnTo>
                    <a:pt x="485" y="776"/>
                  </a:lnTo>
                  <a:lnTo>
                    <a:pt x="485" y="776"/>
                  </a:lnTo>
                  <a:lnTo>
                    <a:pt x="485" y="776"/>
                  </a:lnTo>
                  <a:lnTo>
                    <a:pt x="487" y="776"/>
                  </a:lnTo>
                  <a:lnTo>
                    <a:pt x="490" y="774"/>
                  </a:lnTo>
                  <a:lnTo>
                    <a:pt x="492" y="774"/>
                  </a:lnTo>
                  <a:lnTo>
                    <a:pt x="492" y="774"/>
                  </a:lnTo>
                  <a:lnTo>
                    <a:pt x="495" y="774"/>
                  </a:lnTo>
                  <a:lnTo>
                    <a:pt x="495" y="774"/>
                  </a:lnTo>
                  <a:lnTo>
                    <a:pt x="499" y="771"/>
                  </a:lnTo>
                  <a:lnTo>
                    <a:pt x="499" y="771"/>
                  </a:lnTo>
                  <a:lnTo>
                    <a:pt x="502" y="771"/>
                  </a:lnTo>
                  <a:lnTo>
                    <a:pt x="506" y="769"/>
                  </a:lnTo>
                  <a:lnTo>
                    <a:pt x="509" y="769"/>
                  </a:lnTo>
                  <a:lnTo>
                    <a:pt x="511" y="771"/>
                  </a:lnTo>
                  <a:lnTo>
                    <a:pt x="509" y="771"/>
                  </a:lnTo>
                  <a:lnTo>
                    <a:pt x="509" y="771"/>
                  </a:lnTo>
                  <a:lnTo>
                    <a:pt x="509" y="771"/>
                  </a:lnTo>
                  <a:lnTo>
                    <a:pt x="509" y="774"/>
                  </a:lnTo>
                  <a:lnTo>
                    <a:pt x="509" y="774"/>
                  </a:lnTo>
                  <a:lnTo>
                    <a:pt x="509" y="776"/>
                  </a:lnTo>
                  <a:lnTo>
                    <a:pt x="509" y="778"/>
                  </a:lnTo>
                  <a:lnTo>
                    <a:pt x="511" y="778"/>
                  </a:lnTo>
                  <a:lnTo>
                    <a:pt x="513" y="778"/>
                  </a:lnTo>
                  <a:lnTo>
                    <a:pt x="521" y="781"/>
                  </a:lnTo>
                  <a:lnTo>
                    <a:pt x="521" y="781"/>
                  </a:lnTo>
                  <a:lnTo>
                    <a:pt x="523" y="778"/>
                  </a:lnTo>
                  <a:lnTo>
                    <a:pt x="523" y="778"/>
                  </a:lnTo>
                  <a:lnTo>
                    <a:pt x="525" y="778"/>
                  </a:lnTo>
                  <a:lnTo>
                    <a:pt x="525" y="778"/>
                  </a:lnTo>
                  <a:lnTo>
                    <a:pt x="525" y="776"/>
                  </a:lnTo>
                  <a:lnTo>
                    <a:pt x="523" y="776"/>
                  </a:lnTo>
                  <a:lnTo>
                    <a:pt x="525" y="774"/>
                  </a:lnTo>
                  <a:lnTo>
                    <a:pt x="528" y="774"/>
                  </a:lnTo>
                  <a:lnTo>
                    <a:pt x="530" y="771"/>
                  </a:lnTo>
                  <a:lnTo>
                    <a:pt x="530" y="771"/>
                  </a:lnTo>
                  <a:lnTo>
                    <a:pt x="530" y="774"/>
                  </a:lnTo>
                  <a:lnTo>
                    <a:pt x="532" y="774"/>
                  </a:lnTo>
                  <a:lnTo>
                    <a:pt x="532" y="774"/>
                  </a:lnTo>
                  <a:lnTo>
                    <a:pt x="532" y="771"/>
                  </a:lnTo>
                  <a:lnTo>
                    <a:pt x="535" y="771"/>
                  </a:lnTo>
                  <a:lnTo>
                    <a:pt x="537" y="771"/>
                  </a:lnTo>
                  <a:lnTo>
                    <a:pt x="537" y="769"/>
                  </a:lnTo>
                  <a:lnTo>
                    <a:pt x="537" y="769"/>
                  </a:lnTo>
                  <a:lnTo>
                    <a:pt x="535" y="769"/>
                  </a:lnTo>
                  <a:lnTo>
                    <a:pt x="532" y="767"/>
                  </a:lnTo>
                  <a:lnTo>
                    <a:pt x="530" y="767"/>
                  </a:lnTo>
                  <a:lnTo>
                    <a:pt x="530" y="767"/>
                  </a:lnTo>
                  <a:lnTo>
                    <a:pt x="530" y="767"/>
                  </a:lnTo>
                  <a:lnTo>
                    <a:pt x="530" y="767"/>
                  </a:lnTo>
                  <a:lnTo>
                    <a:pt x="530" y="764"/>
                  </a:lnTo>
                  <a:lnTo>
                    <a:pt x="530" y="764"/>
                  </a:lnTo>
                  <a:lnTo>
                    <a:pt x="532" y="764"/>
                  </a:lnTo>
                  <a:lnTo>
                    <a:pt x="532" y="764"/>
                  </a:lnTo>
                  <a:lnTo>
                    <a:pt x="532" y="762"/>
                  </a:lnTo>
                  <a:lnTo>
                    <a:pt x="530" y="762"/>
                  </a:lnTo>
                  <a:lnTo>
                    <a:pt x="530" y="762"/>
                  </a:lnTo>
                  <a:lnTo>
                    <a:pt x="530" y="759"/>
                  </a:lnTo>
                  <a:lnTo>
                    <a:pt x="530" y="757"/>
                  </a:lnTo>
                  <a:lnTo>
                    <a:pt x="530" y="757"/>
                  </a:lnTo>
                  <a:lnTo>
                    <a:pt x="535" y="755"/>
                  </a:lnTo>
                  <a:lnTo>
                    <a:pt x="535" y="755"/>
                  </a:lnTo>
                  <a:lnTo>
                    <a:pt x="535" y="755"/>
                  </a:lnTo>
                  <a:lnTo>
                    <a:pt x="535" y="752"/>
                  </a:lnTo>
                  <a:lnTo>
                    <a:pt x="532" y="748"/>
                  </a:lnTo>
                  <a:lnTo>
                    <a:pt x="530" y="743"/>
                  </a:lnTo>
                  <a:lnTo>
                    <a:pt x="528" y="738"/>
                  </a:lnTo>
                  <a:lnTo>
                    <a:pt x="528" y="736"/>
                  </a:lnTo>
                  <a:lnTo>
                    <a:pt x="525" y="729"/>
                  </a:lnTo>
                  <a:lnTo>
                    <a:pt x="525" y="726"/>
                  </a:lnTo>
                  <a:lnTo>
                    <a:pt x="523" y="726"/>
                  </a:lnTo>
                  <a:lnTo>
                    <a:pt x="521" y="722"/>
                  </a:lnTo>
                  <a:lnTo>
                    <a:pt x="518" y="722"/>
                  </a:lnTo>
                  <a:lnTo>
                    <a:pt x="518" y="719"/>
                  </a:lnTo>
                  <a:lnTo>
                    <a:pt x="518" y="719"/>
                  </a:lnTo>
                  <a:lnTo>
                    <a:pt x="518" y="717"/>
                  </a:lnTo>
                  <a:lnTo>
                    <a:pt x="516" y="714"/>
                  </a:lnTo>
                  <a:lnTo>
                    <a:pt x="513" y="712"/>
                  </a:lnTo>
                  <a:lnTo>
                    <a:pt x="513" y="712"/>
                  </a:lnTo>
                  <a:lnTo>
                    <a:pt x="513" y="705"/>
                  </a:lnTo>
                  <a:lnTo>
                    <a:pt x="513" y="700"/>
                  </a:lnTo>
                  <a:lnTo>
                    <a:pt x="513" y="698"/>
                  </a:lnTo>
                  <a:lnTo>
                    <a:pt x="513" y="696"/>
                  </a:lnTo>
                  <a:lnTo>
                    <a:pt x="511" y="696"/>
                  </a:lnTo>
                  <a:lnTo>
                    <a:pt x="509" y="696"/>
                  </a:lnTo>
                  <a:lnTo>
                    <a:pt x="506" y="696"/>
                  </a:lnTo>
                  <a:lnTo>
                    <a:pt x="504" y="698"/>
                  </a:lnTo>
                  <a:lnTo>
                    <a:pt x="499" y="698"/>
                  </a:lnTo>
                  <a:lnTo>
                    <a:pt x="497" y="696"/>
                  </a:lnTo>
                  <a:lnTo>
                    <a:pt x="495" y="696"/>
                  </a:lnTo>
                  <a:lnTo>
                    <a:pt x="492" y="696"/>
                  </a:lnTo>
                  <a:lnTo>
                    <a:pt x="492" y="693"/>
                  </a:lnTo>
                  <a:lnTo>
                    <a:pt x="492" y="691"/>
                  </a:lnTo>
                  <a:lnTo>
                    <a:pt x="490" y="688"/>
                  </a:lnTo>
                  <a:lnTo>
                    <a:pt x="487" y="688"/>
                  </a:lnTo>
                  <a:lnTo>
                    <a:pt x="485" y="686"/>
                  </a:lnTo>
                  <a:lnTo>
                    <a:pt x="485" y="681"/>
                  </a:lnTo>
                  <a:lnTo>
                    <a:pt x="483" y="679"/>
                  </a:lnTo>
                  <a:lnTo>
                    <a:pt x="483" y="679"/>
                  </a:lnTo>
                  <a:lnTo>
                    <a:pt x="483" y="677"/>
                  </a:lnTo>
                  <a:lnTo>
                    <a:pt x="483" y="674"/>
                  </a:lnTo>
                  <a:lnTo>
                    <a:pt x="485" y="672"/>
                  </a:lnTo>
                  <a:lnTo>
                    <a:pt x="487" y="667"/>
                  </a:lnTo>
                  <a:lnTo>
                    <a:pt x="487" y="665"/>
                  </a:lnTo>
                  <a:lnTo>
                    <a:pt x="487" y="665"/>
                  </a:lnTo>
                  <a:lnTo>
                    <a:pt x="487" y="662"/>
                  </a:lnTo>
                  <a:lnTo>
                    <a:pt x="487" y="660"/>
                  </a:lnTo>
                  <a:lnTo>
                    <a:pt x="487" y="660"/>
                  </a:lnTo>
                  <a:lnTo>
                    <a:pt x="487" y="658"/>
                  </a:lnTo>
                  <a:lnTo>
                    <a:pt x="487" y="658"/>
                  </a:lnTo>
                  <a:lnTo>
                    <a:pt x="487" y="655"/>
                  </a:lnTo>
                  <a:lnTo>
                    <a:pt x="487" y="651"/>
                  </a:lnTo>
                  <a:lnTo>
                    <a:pt x="487" y="648"/>
                  </a:lnTo>
                  <a:lnTo>
                    <a:pt x="487" y="646"/>
                  </a:lnTo>
                  <a:lnTo>
                    <a:pt x="485" y="643"/>
                  </a:lnTo>
                  <a:lnTo>
                    <a:pt x="483" y="643"/>
                  </a:lnTo>
                  <a:lnTo>
                    <a:pt x="471" y="643"/>
                  </a:lnTo>
                  <a:lnTo>
                    <a:pt x="469" y="643"/>
                  </a:lnTo>
                  <a:lnTo>
                    <a:pt x="464" y="641"/>
                  </a:lnTo>
                  <a:lnTo>
                    <a:pt x="461" y="639"/>
                  </a:lnTo>
                  <a:lnTo>
                    <a:pt x="454" y="636"/>
                  </a:lnTo>
                  <a:lnTo>
                    <a:pt x="452" y="634"/>
                  </a:lnTo>
                  <a:lnTo>
                    <a:pt x="452" y="632"/>
                  </a:lnTo>
                  <a:lnTo>
                    <a:pt x="452" y="625"/>
                  </a:lnTo>
                  <a:lnTo>
                    <a:pt x="454" y="617"/>
                  </a:lnTo>
                  <a:lnTo>
                    <a:pt x="457" y="613"/>
                  </a:lnTo>
                  <a:lnTo>
                    <a:pt x="457" y="608"/>
                  </a:lnTo>
                  <a:lnTo>
                    <a:pt x="461" y="603"/>
                  </a:lnTo>
                  <a:lnTo>
                    <a:pt x="466" y="601"/>
                  </a:lnTo>
                  <a:lnTo>
                    <a:pt x="471" y="596"/>
                  </a:lnTo>
                  <a:lnTo>
                    <a:pt x="476" y="591"/>
                  </a:lnTo>
                  <a:lnTo>
                    <a:pt x="480" y="587"/>
                  </a:lnTo>
                  <a:lnTo>
                    <a:pt x="480" y="584"/>
                  </a:lnTo>
                  <a:lnTo>
                    <a:pt x="485" y="572"/>
                  </a:lnTo>
                  <a:lnTo>
                    <a:pt x="485" y="572"/>
                  </a:lnTo>
                  <a:lnTo>
                    <a:pt x="490" y="568"/>
                  </a:lnTo>
                  <a:lnTo>
                    <a:pt x="490" y="568"/>
                  </a:lnTo>
                  <a:lnTo>
                    <a:pt x="495" y="565"/>
                  </a:lnTo>
                  <a:lnTo>
                    <a:pt x="497" y="561"/>
                  </a:lnTo>
                  <a:lnTo>
                    <a:pt x="497" y="561"/>
                  </a:lnTo>
                  <a:lnTo>
                    <a:pt x="499" y="561"/>
                  </a:lnTo>
                  <a:lnTo>
                    <a:pt x="502" y="561"/>
                  </a:lnTo>
                  <a:lnTo>
                    <a:pt x="504" y="558"/>
                  </a:lnTo>
                  <a:lnTo>
                    <a:pt x="504" y="558"/>
                  </a:lnTo>
                  <a:lnTo>
                    <a:pt x="504" y="558"/>
                  </a:lnTo>
                  <a:lnTo>
                    <a:pt x="506" y="561"/>
                  </a:lnTo>
                  <a:lnTo>
                    <a:pt x="509" y="561"/>
                  </a:lnTo>
                  <a:lnTo>
                    <a:pt x="509" y="561"/>
                  </a:lnTo>
                  <a:lnTo>
                    <a:pt x="511" y="563"/>
                  </a:lnTo>
                  <a:lnTo>
                    <a:pt x="513" y="565"/>
                  </a:lnTo>
                  <a:lnTo>
                    <a:pt x="513" y="565"/>
                  </a:lnTo>
                  <a:lnTo>
                    <a:pt x="513" y="568"/>
                  </a:lnTo>
                  <a:lnTo>
                    <a:pt x="513" y="568"/>
                  </a:lnTo>
                  <a:lnTo>
                    <a:pt x="513" y="570"/>
                  </a:lnTo>
                  <a:lnTo>
                    <a:pt x="516" y="575"/>
                  </a:lnTo>
                  <a:lnTo>
                    <a:pt x="518" y="577"/>
                  </a:lnTo>
                  <a:lnTo>
                    <a:pt x="521" y="580"/>
                  </a:lnTo>
                  <a:lnTo>
                    <a:pt x="523" y="580"/>
                  </a:lnTo>
                  <a:lnTo>
                    <a:pt x="528" y="577"/>
                  </a:lnTo>
                  <a:lnTo>
                    <a:pt x="535" y="575"/>
                  </a:lnTo>
                  <a:lnTo>
                    <a:pt x="539" y="572"/>
                  </a:lnTo>
                  <a:lnTo>
                    <a:pt x="544" y="570"/>
                  </a:lnTo>
                  <a:lnTo>
                    <a:pt x="549" y="570"/>
                  </a:lnTo>
                  <a:lnTo>
                    <a:pt x="554" y="570"/>
                  </a:lnTo>
                  <a:lnTo>
                    <a:pt x="558" y="570"/>
                  </a:lnTo>
                  <a:lnTo>
                    <a:pt x="561" y="570"/>
                  </a:lnTo>
                  <a:lnTo>
                    <a:pt x="568" y="568"/>
                  </a:lnTo>
                  <a:lnTo>
                    <a:pt x="577" y="565"/>
                  </a:lnTo>
                  <a:lnTo>
                    <a:pt x="577" y="563"/>
                  </a:lnTo>
                  <a:lnTo>
                    <a:pt x="577" y="563"/>
                  </a:lnTo>
                  <a:lnTo>
                    <a:pt x="580" y="556"/>
                  </a:lnTo>
                  <a:lnTo>
                    <a:pt x="580" y="554"/>
                  </a:lnTo>
                  <a:lnTo>
                    <a:pt x="580" y="554"/>
                  </a:lnTo>
                  <a:lnTo>
                    <a:pt x="584" y="549"/>
                  </a:lnTo>
                  <a:lnTo>
                    <a:pt x="592" y="542"/>
                  </a:lnTo>
                  <a:lnTo>
                    <a:pt x="592" y="539"/>
                  </a:lnTo>
                  <a:lnTo>
                    <a:pt x="594" y="537"/>
                  </a:lnTo>
                  <a:lnTo>
                    <a:pt x="594" y="535"/>
                  </a:lnTo>
                  <a:lnTo>
                    <a:pt x="599" y="523"/>
                  </a:lnTo>
                  <a:lnTo>
                    <a:pt x="599" y="520"/>
                  </a:lnTo>
                  <a:lnTo>
                    <a:pt x="603" y="516"/>
                  </a:lnTo>
                  <a:lnTo>
                    <a:pt x="606" y="516"/>
                  </a:lnTo>
                  <a:lnTo>
                    <a:pt x="613" y="511"/>
                  </a:lnTo>
                  <a:lnTo>
                    <a:pt x="620" y="509"/>
                  </a:lnTo>
                  <a:lnTo>
                    <a:pt x="625" y="504"/>
                  </a:lnTo>
                  <a:lnTo>
                    <a:pt x="632" y="501"/>
                  </a:lnTo>
                  <a:lnTo>
                    <a:pt x="632" y="499"/>
                  </a:lnTo>
                  <a:lnTo>
                    <a:pt x="634" y="499"/>
                  </a:lnTo>
                  <a:lnTo>
                    <a:pt x="634" y="494"/>
                  </a:lnTo>
                  <a:lnTo>
                    <a:pt x="636" y="492"/>
                  </a:lnTo>
                  <a:lnTo>
                    <a:pt x="639" y="490"/>
                  </a:lnTo>
                  <a:lnTo>
                    <a:pt x="644" y="480"/>
                  </a:lnTo>
                  <a:lnTo>
                    <a:pt x="646" y="475"/>
                  </a:lnTo>
                  <a:lnTo>
                    <a:pt x="648" y="471"/>
                  </a:lnTo>
                  <a:lnTo>
                    <a:pt x="653" y="461"/>
                  </a:lnTo>
                  <a:lnTo>
                    <a:pt x="653" y="454"/>
                  </a:lnTo>
                  <a:lnTo>
                    <a:pt x="655" y="447"/>
                  </a:lnTo>
                  <a:lnTo>
                    <a:pt x="658" y="445"/>
                  </a:lnTo>
                  <a:lnTo>
                    <a:pt x="667" y="442"/>
                  </a:lnTo>
                  <a:lnTo>
                    <a:pt x="677" y="440"/>
                  </a:lnTo>
                  <a:lnTo>
                    <a:pt x="677" y="438"/>
                  </a:lnTo>
                  <a:lnTo>
                    <a:pt x="686" y="430"/>
                  </a:lnTo>
                  <a:lnTo>
                    <a:pt x="686" y="430"/>
                  </a:lnTo>
                  <a:lnTo>
                    <a:pt x="686" y="428"/>
                  </a:lnTo>
                  <a:lnTo>
                    <a:pt x="686" y="426"/>
                  </a:lnTo>
                  <a:lnTo>
                    <a:pt x="684" y="423"/>
                  </a:lnTo>
                  <a:lnTo>
                    <a:pt x="684" y="423"/>
                  </a:lnTo>
                  <a:lnTo>
                    <a:pt x="681" y="421"/>
                  </a:lnTo>
                  <a:lnTo>
                    <a:pt x="681" y="421"/>
                  </a:lnTo>
                  <a:lnTo>
                    <a:pt x="681" y="419"/>
                  </a:lnTo>
                  <a:lnTo>
                    <a:pt x="681" y="419"/>
                  </a:lnTo>
                  <a:lnTo>
                    <a:pt x="684" y="419"/>
                  </a:lnTo>
                  <a:lnTo>
                    <a:pt x="684" y="419"/>
                  </a:lnTo>
                  <a:lnTo>
                    <a:pt x="684" y="419"/>
                  </a:lnTo>
                  <a:lnTo>
                    <a:pt x="684" y="416"/>
                  </a:lnTo>
                  <a:lnTo>
                    <a:pt x="684" y="416"/>
                  </a:lnTo>
                  <a:lnTo>
                    <a:pt x="684" y="416"/>
                  </a:lnTo>
                  <a:lnTo>
                    <a:pt x="686" y="416"/>
                  </a:lnTo>
                  <a:lnTo>
                    <a:pt x="686" y="416"/>
                  </a:lnTo>
                  <a:lnTo>
                    <a:pt x="688" y="414"/>
                  </a:lnTo>
                  <a:lnTo>
                    <a:pt x="688" y="412"/>
                  </a:lnTo>
                  <a:lnTo>
                    <a:pt x="688" y="412"/>
                  </a:lnTo>
                  <a:lnTo>
                    <a:pt x="691" y="412"/>
                  </a:lnTo>
                  <a:lnTo>
                    <a:pt x="693" y="409"/>
                  </a:lnTo>
                  <a:lnTo>
                    <a:pt x="693" y="409"/>
                  </a:lnTo>
                  <a:lnTo>
                    <a:pt x="693" y="407"/>
                  </a:lnTo>
                  <a:lnTo>
                    <a:pt x="693" y="407"/>
                  </a:lnTo>
                  <a:lnTo>
                    <a:pt x="693" y="404"/>
                  </a:lnTo>
                  <a:lnTo>
                    <a:pt x="693" y="404"/>
                  </a:lnTo>
                  <a:lnTo>
                    <a:pt x="693" y="404"/>
                  </a:lnTo>
                  <a:lnTo>
                    <a:pt x="696" y="404"/>
                  </a:lnTo>
                  <a:lnTo>
                    <a:pt x="696" y="402"/>
                  </a:lnTo>
                  <a:lnTo>
                    <a:pt x="698" y="402"/>
                  </a:lnTo>
                  <a:lnTo>
                    <a:pt x="698" y="402"/>
                  </a:lnTo>
                  <a:lnTo>
                    <a:pt x="698" y="402"/>
                  </a:lnTo>
                  <a:lnTo>
                    <a:pt x="698" y="400"/>
                  </a:lnTo>
                  <a:lnTo>
                    <a:pt x="698" y="400"/>
                  </a:lnTo>
                  <a:lnTo>
                    <a:pt x="700" y="400"/>
                  </a:lnTo>
                  <a:lnTo>
                    <a:pt x="700" y="397"/>
                  </a:lnTo>
                  <a:lnTo>
                    <a:pt x="700" y="397"/>
                  </a:lnTo>
                  <a:lnTo>
                    <a:pt x="703" y="395"/>
                  </a:lnTo>
                  <a:lnTo>
                    <a:pt x="703" y="395"/>
                  </a:lnTo>
                  <a:lnTo>
                    <a:pt x="703" y="395"/>
                  </a:lnTo>
                  <a:lnTo>
                    <a:pt x="703" y="395"/>
                  </a:lnTo>
                  <a:lnTo>
                    <a:pt x="703" y="395"/>
                  </a:lnTo>
                  <a:lnTo>
                    <a:pt x="703" y="393"/>
                  </a:lnTo>
                  <a:lnTo>
                    <a:pt x="703" y="393"/>
                  </a:lnTo>
                  <a:lnTo>
                    <a:pt x="705" y="393"/>
                  </a:lnTo>
                  <a:lnTo>
                    <a:pt x="705" y="393"/>
                  </a:lnTo>
                  <a:lnTo>
                    <a:pt x="705" y="390"/>
                  </a:lnTo>
                  <a:lnTo>
                    <a:pt x="705" y="390"/>
                  </a:lnTo>
                  <a:lnTo>
                    <a:pt x="705" y="388"/>
                  </a:lnTo>
                  <a:lnTo>
                    <a:pt x="705" y="388"/>
                  </a:lnTo>
                  <a:lnTo>
                    <a:pt x="707" y="388"/>
                  </a:lnTo>
                  <a:lnTo>
                    <a:pt x="707" y="388"/>
                  </a:lnTo>
                  <a:lnTo>
                    <a:pt x="707" y="388"/>
                  </a:lnTo>
                  <a:lnTo>
                    <a:pt x="710" y="388"/>
                  </a:lnTo>
                  <a:lnTo>
                    <a:pt x="710" y="388"/>
                  </a:lnTo>
                  <a:lnTo>
                    <a:pt x="710" y="388"/>
                  </a:lnTo>
                  <a:lnTo>
                    <a:pt x="710" y="388"/>
                  </a:lnTo>
                  <a:lnTo>
                    <a:pt x="712" y="386"/>
                  </a:lnTo>
                  <a:lnTo>
                    <a:pt x="712" y="386"/>
                  </a:lnTo>
                  <a:lnTo>
                    <a:pt x="712" y="386"/>
                  </a:lnTo>
                  <a:lnTo>
                    <a:pt x="715" y="386"/>
                  </a:lnTo>
                  <a:lnTo>
                    <a:pt x="715" y="386"/>
                  </a:lnTo>
                  <a:lnTo>
                    <a:pt x="717" y="383"/>
                  </a:lnTo>
                  <a:lnTo>
                    <a:pt x="717" y="383"/>
                  </a:lnTo>
                  <a:lnTo>
                    <a:pt x="717" y="383"/>
                  </a:lnTo>
                  <a:lnTo>
                    <a:pt x="719" y="381"/>
                  </a:lnTo>
                  <a:lnTo>
                    <a:pt x="719" y="381"/>
                  </a:lnTo>
                  <a:lnTo>
                    <a:pt x="719" y="378"/>
                  </a:lnTo>
                  <a:lnTo>
                    <a:pt x="722" y="378"/>
                  </a:lnTo>
                  <a:lnTo>
                    <a:pt x="724" y="376"/>
                  </a:lnTo>
                  <a:lnTo>
                    <a:pt x="724" y="376"/>
                  </a:lnTo>
                  <a:lnTo>
                    <a:pt x="722" y="376"/>
                  </a:lnTo>
                  <a:lnTo>
                    <a:pt x="722" y="374"/>
                  </a:lnTo>
                  <a:lnTo>
                    <a:pt x="722" y="374"/>
                  </a:lnTo>
                  <a:lnTo>
                    <a:pt x="719" y="376"/>
                  </a:lnTo>
                  <a:lnTo>
                    <a:pt x="717" y="374"/>
                  </a:lnTo>
                  <a:lnTo>
                    <a:pt x="717" y="374"/>
                  </a:lnTo>
                  <a:lnTo>
                    <a:pt x="717" y="374"/>
                  </a:lnTo>
                  <a:lnTo>
                    <a:pt x="717" y="371"/>
                  </a:lnTo>
                  <a:lnTo>
                    <a:pt x="717" y="371"/>
                  </a:lnTo>
                  <a:lnTo>
                    <a:pt x="717" y="369"/>
                  </a:lnTo>
                  <a:lnTo>
                    <a:pt x="717" y="367"/>
                  </a:lnTo>
                  <a:lnTo>
                    <a:pt x="717" y="364"/>
                  </a:lnTo>
                  <a:lnTo>
                    <a:pt x="717" y="364"/>
                  </a:lnTo>
                  <a:lnTo>
                    <a:pt x="719" y="357"/>
                  </a:lnTo>
                  <a:lnTo>
                    <a:pt x="719" y="357"/>
                  </a:lnTo>
                  <a:lnTo>
                    <a:pt x="722" y="357"/>
                  </a:lnTo>
                  <a:lnTo>
                    <a:pt x="722" y="355"/>
                  </a:lnTo>
                  <a:lnTo>
                    <a:pt x="722" y="355"/>
                  </a:lnTo>
                  <a:lnTo>
                    <a:pt x="722" y="352"/>
                  </a:lnTo>
                  <a:lnTo>
                    <a:pt x="719" y="350"/>
                  </a:lnTo>
                  <a:lnTo>
                    <a:pt x="719" y="345"/>
                  </a:lnTo>
                  <a:lnTo>
                    <a:pt x="715" y="338"/>
                  </a:lnTo>
                  <a:lnTo>
                    <a:pt x="715" y="338"/>
                  </a:lnTo>
                  <a:lnTo>
                    <a:pt x="715" y="338"/>
                  </a:lnTo>
                  <a:lnTo>
                    <a:pt x="715" y="338"/>
                  </a:lnTo>
                  <a:lnTo>
                    <a:pt x="717" y="338"/>
                  </a:lnTo>
                  <a:lnTo>
                    <a:pt x="717" y="336"/>
                  </a:lnTo>
                  <a:lnTo>
                    <a:pt x="717" y="336"/>
                  </a:lnTo>
                  <a:lnTo>
                    <a:pt x="717" y="336"/>
                  </a:lnTo>
                  <a:lnTo>
                    <a:pt x="717" y="336"/>
                  </a:lnTo>
                  <a:lnTo>
                    <a:pt x="717" y="336"/>
                  </a:lnTo>
                  <a:lnTo>
                    <a:pt x="717" y="336"/>
                  </a:lnTo>
                  <a:lnTo>
                    <a:pt x="717" y="336"/>
                  </a:lnTo>
                  <a:lnTo>
                    <a:pt x="717" y="333"/>
                  </a:lnTo>
                  <a:lnTo>
                    <a:pt x="717" y="333"/>
                  </a:lnTo>
                  <a:lnTo>
                    <a:pt x="717" y="333"/>
                  </a:lnTo>
                  <a:lnTo>
                    <a:pt x="719" y="331"/>
                  </a:lnTo>
                  <a:lnTo>
                    <a:pt x="719" y="331"/>
                  </a:lnTo>
                  <a:lnTo>
                    <a:pt x="724" y="326"/>
                  </a:lnTo>
                  <a:lnTo>
                    <a:pt x="724" y="326"/>
                  </a:lnTo>
                  <a:lnTo>
                    <a:pt x="724" y="326"/>
                  </a:lnTo>
                  <a:lnTo>
                    <a:pt x="726" y="324"/>
                  </a:lnTo>
                  <a:lnTo>
                    <a:pt x="729" y="324"/>
                  </a:lnTo>
                  <a:lnTo>
                    <a:pt x="731" y="324"/>
                  </a:lnTo>
                  <a:lnTo>
                    <a:pt x="731" y="322"/>
                  </a:lnTo>
                  <a:lnTo>
                    <a:pt x="731" y="322"/>
                  </a:lnTo>
                  <a:lnTo>
                    <a:pt x="733" y="319"/>
                  </a:lnTo>
                  <a:lnTo>
                    <a:pt x="736" y="319"/>
                  </a:lnTo>
                  <a:lnTo>
                    <a:pt x="736" y="319"/>
                  </a:lnTo>
                  <a:lnTo>
                    <a:pt x="736" y="319"/>
                  </a:lnTo>
                  <a:lnTo>
                    <a:pt x="738" y="319"/>
                  </a:lnTo>
                  <a:lnTo>
                    <a:pt x="738" y="319"/>
                  </a:lnTo>
                  <a:lnTo>
                    <a:pt x="741" y="319"/>
                  </a:lnTo>
                  <a:lnTo>
                    <a:pt x="741" y="317"/>
                  </a:lnTo>
                  <a:lnTo>
                    <a:pt x="741" y="317"/>
                  </a:lnTo>
                  <a:lnTo>
                    <a:pt x="741" y="317"/>
                  </a:lnTo>
                  <a:lnTo>
                    <a:pt x="741" y="317"/>
                  </a:lnTo>
                  <a:lnTo>
                    <a:pt x="743" y="317"/>
                  </a:lnTo>
                  <a:lnTo>
                    <a:pt x="743" y="317"/>
                  </a:lnTo>
                  <a:lnTo>
                    <a:pt x="743" y="315"/>
                  </a:lnTo>
                  <a:lnTo>
                    <a:pt x="743" y="315"/>
                  </a:lnTo>
                  <a:lnTo>
                    <a:pt x="748" y="317"/>
                  </a:lnTo>
                  <a:lnTo>
                    <a:pt x="748" y="317"/>
                  </a:lnTo>
                  <a:lnTo>
                    <a:pt x="748" y="317"/>
                  </a:lnTo>
                  <a:lnTo>
                    <a:pt x="748" y="315"/>
                  </a:lnTo>
                  <a:lnTo>
                    <a:pt x="750" y="315"/>
                  </a:lnTo>
                  <a:lnTo>
                    <a:pt x="750" y="315"/>
                  </a:lnTo>
                  <a:lnTo>
                    <a:pt x="750" y="315"/>
                  </a:lnTo>
                  <a:lnTo>
                    <a:pt x="750" y="315"/>
                  </a:lnTo>
                  <a:lnTo>
                    <a:pt x="752" y="312"/>
                  </a:lnTo>
                  <a:lnTo>
                    <a:pt x="752" y="312"/>
                  </a:lnTo>
                  <a:lnTo>
                    <a:pt x="755" y="312"/>
                  </a:lnTo>
                  <a:lnTo>
                    <a:pt x="755" y="312"/>
                  </a:lnTo>
                  <a:lnTo>
                    <a:pt x="757" y="312"/>
                  </a:lnTo>
                  <a:lnTo>
                    <a:pt x="757" y="310"/>
                  </a:lnTo>
                  <a:lnTo>
                    <a:pt x="757" y="310"/>
                  </a:lnTo>
                  <a:lnTo>
                    <a:pt x="757" y="307"/>
                  </a:lnTo>
                  <a:lnTo>
                    <a:pt x="759" y="305"/>
                  </a:lnTo>
                  <a:lnTo>
                    <a:pt x="759" y="305"/>
                  </a:lnTo>
                  <a:lnTo>
                    <a:pt x="759" y="303"/>
                  </a:lnTo>
                  <a:lnTo>
                    <a:pt x="759" y="300"/>
                  </a:lnTo>
                  <a:lnTo>
                    <a:pt x="757" y="300"/>
                  </a:lnTo>
                  <a:lnTo>
                    <a:pt x="755" y="298"/>
                  </a:lnTo>
                  <a:lnTo>
                    <a:pt x="752" y="296"/>
                  </a:lnTo>
                  <a:lnTo>
                    <a:pt x="748" y="296"/>
                  </a:lnTo>
                  <a:lnTo>
                    <a:pt x="748" y="293"/>
                  </a:lnTo>
                  <a:lnTo>
                    <a:pt x="745" y="293"/>
                  </a:lnTo>
                  <a:lnTo>
                    <a:pt x="743" y="291"/>
                  </a:lnTo>
                  <a:lnTo>
                    <a:pt x="741" y="293"/>
                  </a:lnTo>
                  <a:lnTo>
                    <a:pt x="738" y="293"/>
                  </a:lnTo>
                  <a:lnTo>
                    <a:pt x="736" y="293"/>
                  </a:lnTo>
                  <a:lnTo>
                    <a:pt x="733" y="291"/>
                  </a:lnTo>
                  <a:lnTo>
                    <a:pt x="731" y="291"/>
                  </a:lnTo>
                  <a:lnTo>
                    <a:pt x="729" y="293"/>
                  </a:lnTo>
                  <a:lnTo>
                    <a:pt x="726" y="293"/>
                  </a:lnTo>
                  <a:lnTo>
                    <a:pt x="726" y="291"/>
                  </a:lnTo>
                  <a:lnTo>
                    <a:pt x="724" y="291"/>
                  </a:lnTo>
                  <a:lnTo>
                    <a:pt x="722" y="286"/>
                  </a:lnTo>
                  <a:lnTo>
                    <a:pt x="722" y="284"/>
                  </a:lnTo>
                  <a:lnTo>
                    <a:pt x="722" y="284"/>
                  </a:lnTo>
                  <a:lnTo>
                    <a:pt x="724" y="281"/>
                  </a:lnTo>
                  <a:lnTo>
                    <a:pt x="724" y="281"/>
                  </a:lnTo>
                  <a:lnTo>
                    <a:pt x="724" y="279"/>
                  </a:lnTo>
                  <a:lnTo>
                    <a:pt x="724" y="277"/>
                  </a:lnTo>
                  <a:lnTo>
                    <a:pt x="724" y="277"/>
                  </a:lnTo>
                  <a:lnTo>
                    <a:pt x="724" y="274"/>
                  </a:lnTo>
                  <a:lnTo>
                    <a:pt x="724" y="272"/>
                  </a:lnTo>
                  <a:lnTo>
                    <a:pt x="726" y="272"/>
                  </a:lnTo>
                  <a:lnTo>
                    <a:pt x="724" y="270"/>
                  </a:lnTo>
                  <a:lnTo>
                    <a:pt x="724" y="270"/>
                  </a:lnTo>
                  <a:lnTo>
                    <a:pt x="724" y="270"/>
                  </a:lnTo>
                  <a:lnTo>
                    <a:pt x="722" y="270"/>
                  </a:lnTo>
                  <a:lnTo>
                    <a:pt x="722" y="272"/>
                  </a:lnTo>
                  <a:lnTo>
                    <a:pt x="722" y="272"/>
                  </a:lnTo>
                  <a:lnTo>
                    <a:pt x="722" y="274"/>
                  </a:lnTo>
                  <a:lnTo>
                    <a:pt x="719" y="274"/>
                  </a:lnTo>
                  <a:lnTo>
                    <a:pt x="719" y="274"/>
                  </a:lnTo>
                  <a:lnTo>
                    <a:pt x="717" y="274"/>
                  </a:lnTo>
                  <a:lnTo>
                    <a:pt x="715" y="274"/>
                  </a:lnTo>
                  <a:lnTo>
                    <a:pt x="715" y="274"/>
                  </a:lnTo>
                  <a:lnTo>
                    <a:pt x="712" y="272"/>
                  </a:lnTo>
                  <a:lnTo>
                    <a:pt x="712" y="272"/>
                  </a:lnTo>
                  <a:lnTo>
                    <a:pt x="712" y="272"/>
                  </a:lnTo>
                  <a:lnTo>
                    <a:pt x="710" y="274"/>
                  </a:lnTo>
                  <a:lnTo>
                    <a:pt x="707" y="274"/>
                  </a:lnTo>
                  <a:lnTo>
                    <a:pt x="707" y="274"/>
                  </a:lnTo>
                  <a:lnTo>
                    <a:pt x="707" y="272"/>
                  </a:lnTo>
                  <a:lnTo>
                    <a:pt x="705" y="272"/>
                  </a:lnTo>
                  <a:lnTo>
                    <a:pt x="705" y="270"/>
                  </a:lnTo>
                  <a:lnTo>
                    <a:pt x="705" y="270"/>
                  </a:lnTo>
                  <a:lnTo>
                    <a:pt x="705" y="270"/>
                  </a:lnTo>
                  <a:lnTo>
                    <a:pt x="705" y="270"/>
                  </a:lnTo>
                  <a:lnTo>
                    <a:pt x="707" y="267"/>
                  </a:lnTo>
                  <a:lnTo>
                    <a:pt x="707" y="267"/>
                  </a:lnTo>
                  <a:lnTo>
                    <a:pt x="707" y="265"/>
                  </a:lnTo>
                  <a:lnTo>
                    <a:pt x="705" y="260"/>
                  </a:lnTo>
                  <a:lnTo>
                    <a:pt x="705" y="260"/>
                  </a:lnTo>
                  <a:lnTo>
                    <a:pt x="705" y="258"/>
                  </a:lnTo>
                  <a:lnTo>
                    <a:pt x="700" y="258"/>
                  </a:lnTo>
                  <a:lnTo>
                    <a:pt x="698" y="255"/>
                  </a:lnTo>
                  <a:lnTo>
                    <a:pt x="696" y="253"/>
                  </a:lnTo>
                  <a:lnTo>
                    <a:pt x="693" y="251"/>
                  </a:lnTo>
                  <a:lnTo>
                    <a:pt x="691" y="248"/>
                  </a:lnTo>
                  <a:lnTo>
                    <a:pt x="688" y="248"/>
                  </a:lnTo>
                  <a:lnTo>
                    <a:pt x="688" y="246"/>
                  </a:lnTo>
                  <a:lnTo>
                    <a:pt x="688" y="244"/>
                  </a:lnTo>
                  <a:lnTo>
                    <a:pt x="688" y="241"/>
                  </a:lnTo>
                  <a:lnTo>
                    <a:pt x="691" y="241"/>
                  </a:lnTo>
                  <a:lnTo>
                    <a:pt x="693" y="241"/>
                  </a:lnTo>
                  <a:lnTo>
                    <a:pt x="693" y="241"/>
                  </a:lnTo>
                  <a:lnTo>
                    <a:pt x="693" y="239"/>
                  </a:lnTo>
                  <a:lnTo>
                    <a:pt x="693" y="239"/>
                  </a:lnTo>
                  <a:lnTo>
                    <a:pt x="696" y="236"/>
                  </a:lnTo>
                  <a:lnTo>
                    <a:pt x="696" y="234"/>
                  </a:lnTo>
                  <a:lnTo>
                    <a:pt x="698" y="227"/>
                  </a:lnTo>
                  <a:lnTo>
                    <a:pt x="696" y="225"/>
                  </a:lnTo>
                  <a:lnTo>
                    <a:pt x="693" y="222"/>
                  </a:lnTo>
                  <a:lnTo>
                    <a:pt x="691" y="220"/>
                  </a:lnTo>
                  <a:lnTo>
                    <a:pt x="688" y="217"/>
                  </a:lnTo>
                  <a:lnTo>
                    <a:pt x="688" y="217"/>
                  </a:lnTo>
                  <a:lnTo>
                    <a:pt x="688" y="217"/>
                  </a:lnTo>
                  <a:lnTo>
                    <a:pt x="686" y="215"/>
                  </a:lnTo>
                  <a:lnTo>
                    <a:pt x="688" y="213"/>
                  </a:lnTo>
                  <a:lnTo>
                    <a:pt x="688" y="213"/>
                  </a:lnTo>
                  <a:lnTo>
                    <a:pt x="688" y="213"/>
                  </a:lnTo>
                  <a:lnTo>
                    <a:pt x="688" y="210"/>
                  </a:lnTo>
                  <a:lnTo>
                    <a:pt x="691" y="208"/>
                  </a:lnTo>
                  <a:lnTo>
                    <a:pt x="691" y="208"/>
                  </a:lnTo>
                  <a:lnTo>
                    <a:pt x="696" y="206"/>
                  </a:lnTo>
                  <a:lnTo>
                    <a:pt x="698" y="206"/>
                  </a:lnTo>
                  <a:lnTo>
                    <a:pt x="700" y="203"/>
                  </a:lnTo>
                  <a:lnTo>
                    <a:pt x="703" y="203"/>
                  </a:lnTo>
                  <a:lnTo>
                    <a:pt x="703" y="201"/>
                  </a:lnTo>
                  <a:lnTo>
                    <a:pt x="703" y="199"/>
                  </a:lnTo>
                  <a:lnTo>
                    <a:pt x="703" y="196"/>
                  </a:lnTo>
                  <a:lnTo>
                    <a:pt x="700" y="196"/>
                  </a:lnTo>
                  <a:lnTo>
                    <a:pt x="700" y="196"/>
                  </a:lnTo>
                  <a:lnTo>
                    <a:pt x="698" y="196"/>
                  </a:lnTo>
                  <a:lnTo>
                    <a:pt x="696" y="196"/>
                  </a:lnTo>
                  <a:lnTo>
                    <a:pt x="693" y="196"/>
                  </a:lnTo>
                  <a:lnTo>
                    <a:pt x="691" y="196"/>
                  </a:lnTo>
                  <a:lnTo>
                    <a:pt x="688" y="196"/>
                  </a:lnTo>
                  <a:lnTo>
                    <a:pt x="686" y="196"/>
                  </a:lnTo>
                  <a:lnTo>
                    <a:pt x="684" y="194"/>
                  </a:lnTo>
                  <a:lnTo>
                    <a:pt x="684" y="194"/>
                  </a:lnTo>
                  <a:lnTo>
                    <a:pt x="684" y="191"/>
                  </a:lnTo>
                  <a:lnTo>
                    <a:pt x="684" y="189"/>
                  </a:lnTo>
                  <a:lnTo>
                    <a:pt x="684" y="189"/>
                  </a:lnTo>
                  <a:lnTo>
                    <a:pt x="688" y="187"/>
                  </a:lnTo>
                  <a:lnTo>
                    <a:pt x="688" y="184"/>
                  </a:lnTo>
                  <a:lnTo>
                    <a:pt x="688" y="184"/>
                  </a:lnTo>
                  <a:lnTo>
                    <a:pt x="688" y="182"/>
                  </a:lnTo>
                  <a:lnTo>
                    <a:pt x="688" y="182"/>
                  </a:lnTo>
                  <a:lnTo>
                    <a:pt x="686" y="177"/>
                  </a:lnTo>
                  <a:lnTo>
                    <a:pt x="686" y="177"/>
                  </a:lnTo>
                  <a:lnTo>
                    <a:pt x="684" y="177"/>
                  </a:lnTo>
                  <a:lnTo>
                    <a:pt x="684" y="177"/>
                  </a:lnTo>
                  <a:lnTo>
                    <a:pt x="681" y="177"/>
                  </a:lnTo>
                  <a:lnTo>
                    <a:pt x="681" y="177"/>
                  </a:lnTo>
                  <a:lnTo>
                    <a:pt x="679" y="175"/>
                  </a:lnTo>
                  <a:lnTo>
                    <a:pt x="679" y="175"/>
                  </a:lnTo>
                  <a:lnTo>
                    <a:pt x="677" y="173"/>
                  </a:lnTo>
                  <a:lnTo>
                    <a:pt x="677" y="173"/>
                  </a:lnTo>
                  <a:lnTo>
                    <a:pt x="679" y="170"/>
                  </a:lnTo>
                  <a:lnTo>
                    <a:pt x="679" y="170"/>
                  </a:lnTo>
                  <a:lnTo>
                    <a:pt x="681" y="168"/>
                  </a:lnTo>
                  <a:lnTo>
                    <a:pt x="681" y="168"/>
                  </a:lnTo>
                  <a:lnTo>
                    <a:pt x="681" y="168"/>
                  </a:lnTo>
                  <a:lnTo>
                    <a:pt x="681" y="165"/>
                  </a:lnTo>
                  <a:lnTo>
                    <a:pt x="681" y="165"/>
                  </a:lnTo>
                  <a:lnTo>
                    <a:pt x="681" y="163"/>
                  </a:lnTo>
                  <a:lnTo>
                    <a:pt x="684" y="163"/>
                  </a:lnTo>
                  <a:lnTo>
                    <a:pt x="686" y="161"/>
                  </a:lnTo>
                  <a:lnTo>
                    <a:pt x="686" y="158"/>
                  </a:lnTo>
                  <a:lnTo>
                    <a:pt x="686" y="158"/>
                  </a:lnTo>
                  <a:lnTo>
                    <a:pt x="686" y="156"/>
                  </a:lnTo>
                  <a:lnTo>
                    <a:pt x="686" y="154"/>
                  </a:lnTo>
                  <a:lnTo>
                    <a:pt x="688" y="154"/>
                  </a:lnTo>
                  <a:lnTo>
                    <a:pt x="696" y="154"/>
                  </a:lnTo>
                  <a:lnTo>
                    <a:pt x="698" y="151"/>
                  </a:lnTo>
                  <a:lnTo>
                    <a:pt x="700" y="149"/>
                  </a:lnTo>
                  <a:lnTo>
                    <a:pt x="705" y="149"/>
                  </a:lnTo>
                  <a:lnTo>
                    <a:pt x="707" y="146"/>
                  </a:lnTo>
                  <a:lnTo>
                    <a:pt x="710" y="149"/>
                  </a:lnTo>
                  <a:lnTo>
                    <a:pt x="724" y="154"/>
                  </a:lnTo>
                  <a:lnTo>
                    <a:pt x="743" y="156"/>
                  </a:lnTo>
                  <a:lnTo>
                    <a:pt x="748" y="156"/>
                  </a:lnTo>
                  <a:lnTo>
                    <a:pt x="750" y="156"/>
                  </a:lnTo>
                  <a:lnTo>
                    <a:pt x="752" y="156"/>
                  </a:lnTo>
                  <a:lnTo>
                    <a:pt x="752" y="156"/>
                  </a:lnTo>
                  <a:lnTo>
                    <a:pt x="752" y="156"/>
                  </a:lnTo>
                  <a:lnTo>
                    <a:pt x="755" y="156"/>
                  </a:lnTo>
                  <a:lnTo>
                    <a:pt x="755" y="158"/>
                  </a:lnTo>
                  <a:lnTo>
                    <a:pt x="755" y="158"/>
                  </a:lnTo>
                  <a:lnTo>
                    <a:pt x="757" y="161"/>
                  </a:lnTo>
                  <a:lnTo>
                    <a:pt x="759" y="161"/>
                  </a:lnTo>
                  <a:lnTo>
                    <a:pt x="774" y="165"/>
                  </a:lnTo>
                  <a:lnTo>
                    <a:pt x="776" y="165"/>
                  </a:lnTo>
                  <a:lnTo>
                    <a:pt x="778" y="165"/>
                  </a:lnTo>
                  <a:lnTo>
                    <a:pt x="781" y="165"/>
                  </a:lnTo>
                  <a:lnTo>
                    <a:pt x="783" y="165"/>
                  </a:lnTo>
                  <a:lnTo>
                    <a:pt x="783" y="165"/>
                  </a:lnTo>
                  <a:lnTo>
                    <a:pt x="785" y="163"/>
                  </a:lnTo>
                  <a:lnTo>
                    <a:pt x="788" y="161"/>
                  </a:lnTo>
                  <a:lnTo>
                    <a:pt x="790" y="158"/>
                  </a:lnTo>
                  <a:lnTo>
                    <a:pt x="793" y="158"/>
                  </a:lnTo>
                  <a:lnTo>
                    <a:pt x="793" y="158"/>
                  </a:lnTo>
                  <a:lnTo>
                    <a:pt x="793" y="156"/>
                  </a:lnTo>
                  <a:lnTo>
                    <a:pt x="795" y="154"/>
                  </a:lnTo>
                  <a:lnTo>
                    <a:pt x="795" y="154"/>
                  </a:lnTo>
                  <a:lnTo>
                    <a:pt x="797" y="154"/>
                  </a:lnTo>
                  <a:lnTo>
                    <a:pt x="800" y="154"/>
                  </a:lnTo>
                  <a:lnTo>
                    <a:pt x="802" y="154"/>
                  </a:lnTo>
                  <a:lnTo>
                    <a:pt x="807" y="154"/>
                  </a:lnTo>
                  <a:lnTo>
                    <a:pt x="814" y="149"/>
                  </a:lnTo>
                  <a:lnTo>
                    <a:pt x="816" y="149"/>
                  </a:lnTo>
                  <a:lnTo>
                    <a:pt x="819" y="149"/>
                  </a:lnTo>
                  <a:lnTo>
                    <a:pt x="821" y="151"/>
                  </a:lnTo>
                  <a:lnTo>
                    <a:pt x="821" y="151"/>
                  </a:lnTo>
                  <a:lnTo>
                    <a:pt x="823" y="151"/>
                  </a:lnTo>
                  <a:lnTo>
                    <a:pt x="828" y="149"/>
                  </a:lnTo>
                  <a:lnTo>
                    <a:pt x="828" y="149"/>
                  </a:lnTo>
                  <a:lnTo>
                    <a:pt x="833" y="144"/>
                  </a:lnTo>
                  <a:lnTo>
                    <a:pt x="833" y="144"/>
                  </a:lnTo>
                  <a:lnTo>
                    <a:pt x="833" y="139"/>
                  </a:lnTo>
                  <a:lnTo>
                    <a:pt x="833" y="139"/>
                  </a:lnTo>
                  <a:lnTo>
                    <a:pt x="835" y="137"/>
                  </a:lnTo>
                  <a:lnTo>
                    <a:pt x="838" y="137"/>
                  </a:lnTo>
                  <a:lnTo>
                    <a:pt x="838" y="137"/>
                  </a:lnTo>
                  <a:lnTo>
                    <a:pt x="840" y="137"/>
                  </a:lnTo>
                  <a:lnTo>
                    <a:pt x="842" y="137"/>
                  </a:lnTo>
                  <a:lnTo>
                    <a:pt x="842" y="139"/>
                  </a:lnTo>
                  <a:lnTo>
                    <a:pt x="842" y="137"/>
                  </a:lnTo>
                  <a:lnTo>
                    <a:pt x="845" y="137"/>
                  </a:lnTo>
                  <a:lnTo>
                    <a:pt x="847" y="135"/>
                  </a:lnTo>
                  <a:lnTo>
                    <a:pt x="847" y="132"/>
                  </a:lnTo>
                  <a:lnTo>
                    <a:pt x="847" y="130"/>
                  </a:lnTo>
                  <a:lnTo>
                    <a:pt x="847" y="130"/>
                  </a:lnTo>
                  <a:lnTo>
                    <a:pt x="847" y="128"/>
                  </a:lnTo>
                  <a:lnTo>
                    <a:pt x="849" y="125"/>
                  </a:lnTo>
                  <a:lnTo>
                    <a:pt x="849" y="125"/>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20" name="Google Shape;820;p50"/>
            <p:cNvSpPr/>
            <p:nvPr/>
          </p:nvSpPr>
          <p:spPr>
            <a:xfrm>
              <a:off x="10383054" y="1918739"/>
              <a:ext cx="421959" cy="451657"/>
            </a:xfrm>
            <a:custGeom>
              <a:pathLst>
                <a:path extrusionOk="0" h="365" w="341">
                  <a:moveTo>
                    <a:pt x="26" y="244"/>
                  </a:moveTo>
                  <a:lnTo>
                    <a:pt x="26" y="244"/>
                  </a:lnTo>
                  <a:lnTo>
                    <a:pt x="26" y="244"/>
                  </a:lnTo>
                  <a:lnTo>
                    <a:pt x="26" y="241"/>
                  </a:lnTo>
                  <a:lnTo>
                    <a:pt x="26" y="241"/>
                  </a:lnTo>
                  <a:lnTo>
                    <a:pt x="26" y="241"/>
                  </a:lnTo>
                  <a:lnTo>
                    <a:pt x="26" y="241"/>
                  </a:lnTo>
                  <a:lnTo>
                    <a:pt x="26" y="241"/>
                  </a:lnTo>
                  <a:lnTo>
                    <a:pt x="26" y="241"/>
                  </a:lnTo>
                  <a:lnTo>
                    <a:pt x="26" y="241"/>
                  </a:lnTo>
                  <a:lnTo>
                    <a:pt x="26" y="244"/>
                  </a:lnTo>
                  <a:lnTo>
                    <a:pt x="26" y="244"/>
                  </a:lnTo>
                  <a:close/>
                  <a:moveTo>
                    <a:pt x="26" y="239"/>
                  </a:moveTo>
                  <a:lnTo>
                    <a:pt x="26" y="239"/>
                  </a:lnTo>
                  <a:lnTo>
                    <a:pt x="26" y="239"/>
                  </a:lnTo>
                  <a:lnTo>
                    <a:pt x="26" y="239"/>
                  </a:lnTo>
                  <a:lnTo>
                    <a:pt x="24" y="239"/>
                  </a:lnTo>
                  <a:lnTo>
                    <a:pt x="24" y="239"/>
                  </a:lnTo>
                  <a:lnTo>
                    <a:pt x="24" y="239"/>
                  </a:lnTo>
                  <a:lnTo>
                    <a:pt x="24" y="239"/>
                  </a:lnTo>
                  <a:lnTo>
                    <a:pt x="22" y="239"/>
                  </a:lnTo>
                  <a:lnTo>
                    <a:pt x="22" y="239"/>
                  </a:lnTo>
                  <a:lnTo>
                    <a:pt x="22" y="239"/>
                  </a:lnTo>
                  <a:lnTo>
                    <a:pt x="22" y="241"/>
                  </a:lnTo>
                  <a:lnTo>
                    <a:pt x="22" y="241"/>
                  </a:lnTo>
                  <a:lnTo>
                    <a:pt x="22" y="241"/>
                  </a:lnTo>
                  <a:lnTo>
                    <a:pt x="24" y="239"/>
                  </a:lnTo>
                  <a:lnTo>
                    <a:pt x="24" y="241"/>
                  </a:lnTo>
                  <a:lnTo>
                    <a:pt x="26" y="241"/>
                  </a:lnTo>
                  <a:lnTo>
                    <a:pt x="26" y="239"/>
                  </a:lnTo>
                  <a:close/>
                  <a:moveTo>
                    <a:pt x="22" y="246"/>
                  </a:moveTo>
                  <a:lnTo>
                    <a:pt x="22" y="246"/>
                  </a:lnTo>
                  <a:lnTo>
                    <a:pt x="22" y="246"/>
                  </a:lnTo>
                  <a:lnTo>
                    <a:pt x="22" y="246"/>
                  </a:lnTo>
                  <a:lnTo>
                    <a:pt x="22" y="246"/>
                  </a:lnTo>
                  <a:lnTo>
                    <a:pt x="22" y="246"/>
                  </a:lnTo>
                  <a:lnTo>
                    <a:pt x="22" y="249"/>
                  </a:lnTo>
                  <a:lnTo>
                    <a:pt x="22" y="249"/>
                  </a:lnTo>
                  <a:lnTo>
                    <a:pt x="22" y="249"/>
                  </a:lnTo>
                  <a:lnTo>
                    <a:pt x="22" y="249"/>
                  </a:lnTo>
                  <a:lnTo>
                    <a:pt x="22" y="246"/>
                  </a:lnTo>
                  <a:lnTo>
                    <a:pt x="22" y="246"/>
                  </a:lnTo>
                  <a:close/>
                  <a:moveTo>
                    <a:pt x="3" y="223"/>
                  </a:moveTo>
                  <a:lnTo>
                    <a:pt x="3" y="223"/>
                  </a:lnTo>
                  <a:lnTo>
                    <a:pt x="3" y="223"/>
                  </a:lnTo>
                  <a:lnTo>
                    <a:pt x="3" y="223"/>
                  </a:lnTo>
                  <a:lnTo>
                    <a:pt x="3" y="223"/>
                  </a:lnTo>
                  <a:lnTo>
                    <a:pt x="3" y="223"/>
                  </a:lnTo>
                  <a:lnTo>
                    <a:pt x="3" y="223"/>
                  </a:lnTo>
                  <a:lnTo>
                    <a:pt x="3" y="223"/>
                  </a:lnTo>
                  <a:lnTo>
                    <a:pt x="0" y="223"/>
                  </a:lnTo>
                  <a:lnTo>
                    <a:pt x="3" y="223"/>
                  </a:lnTo>
                  <a:lnTo>
                    <a:pt x="0" y="223"/>
                  </a:lnTo>
                  <a:lnTo>
                    <a:pt x="0" y="223"/>
                  </a:lnTo>
                  <a:lnTo>
                    <a:pt x="0" y="223"/>
                  </a:lnTo>
                  <a:lnTo>
                    <a:pt x="0" y="223"/>
                  </a:lnTo>
                  <a:lnTo>
                    <a:pt x="0" y="223"/>
                  </a:lnTo>
                  <a:lnTo>
                    <a:pt x="0" y="223"/>
                  </a:lnTo>
                  <a:lnTo>
                    <a:pt x="0" y="223"/>
                  </a:lnTo>
                  <a:lnTo>
                    <a:pt x="0" y="223"/>
                  </a:lnTo>
                  <a:lnTo>
                    <a:pt x="0" y="223"/>
                  </a:lnTo>
                  <a:lnTo>
                    <a:pt x="0" y="223"/>
                  </a:lnTo>
                  <a:lnTo>
                    <a:pt x="3" y="223"/>
                  </a:lnTo>
                  <a:lnTo>
                    <a:pt x="3" y="223"/>
                  </a:lnTo>
                  <a:lnTo>
                    <a:pt x="3" y="223"/>
                  </a:lnTo>
                  <a:lnTo>
                    <a:pt x="3" y="223"/>
                  </a:lnTo>
                  <a:lnTo>
                    <a:pt x="3" y="223"/>
                  </a:lnTo>
                  <a:lnTo>
                    <a:pt x="3" y="223"/>
                  </a:lnTo>
                  <a:lnTo>
                    <a:pt x="3" y="223"/>
                  </a:lnTo>
                  <a:lnTo>
                    <a:pt x="3" y="223"/>
                  </a:lnTo>
                  <a:lnTo>
                    <a:pt x="3" y="223"/>
                  </a:lnTo>
                  <a:lnTo>
                    <a:pt x="3" y="223"/>
                  </a:lnTo>
                  <a:lnTo>
                    <a:pt x="3" y="223"/>
                  </a:lnTo>
                  <a:close/>
                  <a:moveTo>
                    <a:pt x="43" y="355"/>
                  </a:moveTo>
                  <a:lnTo>
                    <a:pt x="43" y="355"/>
                  </a:lnTo>
                  <a:lnTo>
                    <a:pt x="43" y="355"/>
                  </a:lnTo>
                  <a:lnTo>
                    <a:pt x="43" y="355"/>
                  </a:lnTo>
                  <a:lnTo>
                    <a:pt x="43" y="355"/>
                  </a:lnTo>
                  <a:lnTo>
                    <a:pt x="43" y="355"/>
                  </a:lnTo>
                  <a:lnTo>
                    <a:pt x="43" y="355"/>
                  </a:lnTo>
                  <a:lnTo>
                    <a:pt x="43" y="355"/>
                  </a:lnTo>
                  <a:lnTo>
                    <a:pt x="43" y="355"/>
                  </a:lnTo>
                  <a:lnTo>
                    <a:pt x="43" y="355"/>
                  </a:lnTo>
                  <a:lnTo>
                    <a:pt x="43" y="355"/>
                  </a:lnTo>
                  <a:lnTo>
                    <a:pt x="43" y="355"/>
                  </a:lnTo>
                  <a:lnTo>
                    <a:pt x="43" y="357"/>
                  </a:lnTo>
                  <a:lnTo>
                    <a:pt x="43" y="357"/>
                  </a:lnTo>
                  <a:lnTo>
                    <a:pt x="43" y="355"/>
                  </a:lnTo>
                  <a:lnTo>
                    <a:pt x="45" y="355"/>
                  </a:lnTo>
                  <a:lnTo>
                    <a:pt x="45" y="355"/>
                  </a:lnTo>
                  <a:lnTo>
                    <a:pt x="45" y="355"/>
                  </a:lnTo>
                  <a:lnTo>
                    <a:pt x="45" y="355"/>
                  </a:lnTo>
                  <a:lnTo>
                    <a:pt x="45" y="355"/>
                  </a:lnTo>
                  <a:lnTo>
                    <a:pt x="43" y="355"/>
                  </a:lnTo>
                  <a:close/>
                  <a:moveTo>
                    <a:pt x="52" y="355"/>
                  </a:moveTo>
                  <a:lnTo>
                    <a:pt x="52" y="355"/>
                  </a:lnTo>
                  <a:lnTo>
                    <a:pt x="50" y="355"/>
                  </a:lnTo>
                  <a:lnTo>
                    <a:pt x="50" y="357"/>
                  </a:lnTo>
                  <a:lnTo>
                    <a:pt x="50" y="357"/>
                  </a:lnTo>
                  <a:lnTo>
                    <a:pt x="50" y="357"/>
                  </a:lnTo>
                  <a:lnTo>
                    <a:pt x="50" y="357"/>
                  </a:lnTo>
                  <a:lnTo>
                    <a:pt x="50" y="357"/>
                  </a:lnTo>
                  <a:lnTo>
                    <a:pt x="52" y="357"/>
                  </a:lnTo>
                  <a:lnTo>
                    <a:pt x="52" y="355"/>
                  </a:lnTo>
                  <a:lnTo>
                    <a:pt x="52" y="355"/>
                  </a:lnTo>
                  <a:lnTo>
                    <a:pt x="52" y="355"/>
                  </a:lnTo>
                  <a:lnTo>
                    <a:pt x="52" y="355"/>
                  </a:lnTo>
                  <a:lnTo>
                    <a:pt x="52" y="355"/>
                  </a:lnTo>
                  <a:close/>
                  <a:moveTo>
                    <a:pt x="31" y="310"/>
                  </a:moveTo>
                  <a:lnTo>
                    <a:pt x="31" y="310"/>
                  </a:lnTo>
                  <a:lnTo>
                    <a:pt x="33" y="308"/>
                  </a:lnTo>
                  <a:lnTo>
                    <a:pt x="33" y="310"/>
                  </a:lnTo>
                  <a:lnTo>
                    <a:pt x="36" y="310"/>
                  </a:lnTo>
                  <a:lnTo>
                    <a:pt x="38" y="310"/>
                  </a:lnTo>
                  <a:lnTo>
                    <a:pt x="38" y="310"/>
                  </a:lnTo>
                  <a:lnTo>
                    <a:pt x="36" y="308"/>
                  </a:lnTo>
                  <a:lnTo>
                    <a:pt x="36" y="308"/>
                  </a:lnTo>
                  <a:lnTo>
                    <a:pt x="36" y="308"/>
                  </a:lnTo>
                  <a:lnTo>
                    <a:pt x="33" y="308"/>
                  </a:lnTo>
                  <a:lnTo>
                    <a:pt x="33" y="308"/>
                  </a:lnTo>
                  <a:lnTo>
                    <a:pt x="33" y="308"/>
                  </a:lnTo>
                  <a:lnTo>
                    <a:pt x="31" y="308"/>
                  </a:lnTo>
                  <a:lnTo>
                    <a:pt x="31" y="310"/>
                  </a:lnTo>
                  <a:close/>
                  <a:moveTo>
                    <a:pt x="33" y="241"/>
                  </a:moveTo>
                  <a:lnTo>
                    <a:pt x="33" y="244"/>
                  </a:lnTo>
                  <a:lnTo>
                    <a:pt x="33" y="244"/>
                  </a:lnTo>
                  <a:lnTo>
                    <a:pt x="36" y="244"/>
                  </a:lnTo>
                  <a:lnTo>
                    <a:pt x="36" y="241"/>
                  </a:lnTo>
                  <a:lnTo>
                    <a:pt x="38" y="241"/>
                  </a:lnTo>
                  <a:lnTo>
                    <a:pt x="38" y="239"/>
                  </a:lnTo>
                  <a:lnTo>
                    <a:pt x="38" y="239"/>
                  </a:lnTo>
                  <a:lnTo>
                    <a:pt x="38" y="237"/>
                  </a:lnTo>
                  <a:lnTo>
                    <a:pt x="38" y="237"/>
                  </a:lnTo>
                  <a:lnTo>
                    <a:pt x="38" y="237"/>
                  </a:lnTo>
                  <a:lnTo>
                    <a:pt x="36" y="234"/>
                  </a:lnTo>
                  <a:lnTo>
                    <a:pt x="36" y="237"/>
                  </a:lnTo>
                  <a:lnTo>
                    <a:pt x="36" y="237"/>
                  </a:lnTo>
                  <a:lnTo>
                    <a:pt x="36" y="237"/>
                  </a:lnTo>
                  <a:lnTo>
                    <a:pt x="36" y="237"/>
                  </a:lnTo>
                  <a:lnTo>
                    <a:pt x="33" y="239"/>
                  </a:lnTo>
                  <a:lnTo>
                    <a:pt x="33" y="239"/>
                  </a:lnTo>
                  <a:lnTo>
                    <a:pt x="36" y="239"/>
                  </a:lnTo>
                  <a:lnTo>
                    <a:pt x="36" y="239"/>
                  </a:lnTo>
                  <a:lnTo>
                    <a:pt x="36" y="239"/>
                  </a:lnTo>
                  <a:lnTo>
                    <a:pt x="33" y="241"/>
                  </a:lnTo>
                  <a:lnTo>
                    <a:pt x="33" y="241"/>
                  </a:lnTo>
                  <a:lnTo>
                    <a:pt x="36" y="241"/>
                  </a:lnTo>
                  <a:lnTo>
                    <a:pt x="33" y="241"/>
                  </a:lnTo>
                  <a:lnTo>
                    <a:pt x="33" y="241"/>
                  </a:lnTo>
                  <a:close/>
                  <a:moveTo>
                    <a:pt x="338" y="50"/>
                  </a:moveTo>
                  <a:lnTo>
                    <a:pt x="338" y="47"/>
                  </a:lnTo>
                  <a:lnTo>
                    <a:pt x="338" y="47"/>
                  </a:lnTo>
                  <a:lnTo>
                    <a:pt x="338" y="45"/>
                  </a:lnTo>
                  <a:lnTo>
                    <a:pt x="338" y="45"/>
                  </a:lnTo>
                  <a:lnTo>
                    <a:pt x="338" y="43"/>
                  </a:lnTo>
                  <a:lnTo>
                    <a:pt x="336" y="43"/>
                  </a:lnTo>
                  <a:lnTo>
                    <a:pt x="336" y="40"/>
                  </a:lnTo>
                  <a:lnTo>
                    <a:pt x="334" y="40"/>
                  </a:lnTo>
                  <a:lnTo>
                    <a:pt x="334" y="40"/>
                  </a:lnTo>
                  <a:lnTo>
                    <a:pt x="334" y="38"/>
                  </a:lnTo>
                  <a:lnTo>
                    <a:pt x="334" y="36"/>
                  </a:lnTo>
                  <a:lnTo>
                    <a:pt x="334" y="36"/>
                  </a:lnTo>
                  <a:lnTo>
                    <a:pt x="331" y="36"/>
                  </a:lnTo>
                  <a:lnTo>
                    <a:pt x="331" y="36"/>
                  </a:lnTo>
                  <a:lnTo>
                    <a:pt x="331" y="36"/>
                  </a:lnTo>
                  <a:lnTo>
                    <a:pt x="331" y="33"/>
                  </a:lnTo>
                  <a:lnTo>
                    <a:pt x="331" y="33"/>
                  </a:lnTo>
                  <a:lnTo>
                    <a:pt x="331" y="28"/>
                  </a:lnTo>
                  <a:lnTo>
                    <a:pt x="331" y="28"/>
                  </a:lnTo>
                  <a:lnTo>
                    <a:pt x="329" y="28"/>
                  </a:lnTo>
                  <a:lnTo>
                    <a:pt x="329" y="28"/>
                  </a:lnTo>
                  <a:lnTo>
                    <a:pt x="329" y="28"/>
                  </a:lnTo>
                  <a:lnTo>
                    <a:pt x="327" y="31"/>
                  </a:lnTo>
                  <a:lnTo>
                    <a:pt x="329" y="31"/>
                  </a:lnTo>
                  <a:lnTo>
                    <a:pt x="329" y="31"/>
                  </a:lnTo>
                  <a:lnTo>
                    <a:pt x="327" y="33"/>
                  </a:lnTo>
                  <a:lnTo>
                    <a:pt x="327" y="31"/>
                  </a:lnTo>
                  <a:lnTo>
                    <a:pt x="327" y="31"/>
                  </a:lnTo>
                  <a:lnTo>
                    <a:pt x="327" y="28"/>
                  </a:lnTo>
                  <a:lnTo>
                    <a:pt x="327" y="28"/>
                  </a:lnTo>
                  <a:lnTo>
                    <a:pt x="327" y="28"/>
                  </a:lnTo>
                  <a:lnTo>
                    <a:pt x="324" y="28"/>
                  </a:lnTo>
                  <a:lnTo>
                    <a:pt x="324" y="28"/>
                  </a:lnTo>
                  <a:lnTo>
                    <a:pt x="324" y="28"/>
                  </a:lnTo>
                  <a:lnTo>
                    <a:pt x="322" y="26"/>
                  </a:lnTo>
                  <a:lnTo>
                    <a:pt x="320" y="24"/>
                  </a:lnTo>
                  <a:lnTo>
                    <a:pt x="317" y="21"/>
                  </a:lnTo>
                  <a:lnTo>
                    <a:pt x="317" y="19"/>
                  </a:lnTo>
                  <a:lnTo>
                    <a:pt x="317" y="17"/>
                  </a:lnTo>
                  <a:lnTo>
                    <a:pt x="317" y="10"/>
                  </a:lnTo>
                  <a:lnTo>
                    <a:pt x="317" y="7"/>
                  </a:lnTo>
                  <a:lnTo>
                    <a:pt x="315" y="7"/>
                  </a:lnTo>
                  <a:lnTo>
                    <a:pt x="310" y="7"/>
                  </a:lnTo>
                  <a:lnTo>
                    <a:pt x="310" y="5"/>
                  </a:lnTo>
                  <a:lnTo>
                    <a:pt x="310" y="5"/>
                  </a:lnTo>
                  <a:lnTo>
                    <a:pt x="310" y="5"/>
                  </a:lnTo>
                  <a:lnTo>
                    <a:pt x="310" y="2"/>
                  </a:lnTo>
                  <a:lnTo>
                    <a:pt x="310" y="2"/>
                  </a:lnTo>
                  <a:lnTo>
                    <a:pt x="310" y="2"/>
                  </a:lnTo>
                  <a:lnTo>
                    <a:pt x="308" y="2"/>
                  </a:lnTo>
                  <a:lnTo>
                    <a:pt x="305" y="2"/>
                  </a:lnTo>
                  <a:lnTo>
                    <a:pt x="305" y="2"/>
                  </a:lnTo>
                  <a:lnTo>
                    <a:pt x="303" y="2"/>
                  </a:lnTo>
                  <a:lnTo>
                    <a:pt x="303" y="2"/>
                  </a:lnTo>
                  <a:lnTo>
                    <a:pt x="303" y="2"/>
                  </a:lnTo>
                  <a:lnTo>
                    <a:pt x="301" y="0"/>
                  </a:lnTo>
                  <a:lnTo>
                    <a:pt x="301" y="0"/>
                  </a:lnTo>
                  <a:lnTo>
                    <a:pt x="301" y="0"/>
                  </a:lnTo>
                  <a:lnTo>
                    <a:pt x="298" y="0"/>
                  </a:lnTo>
                  <a:lnTo>
                    <a:pt x="298" y="0"/>
                  </a:lnTo>
                  <a:lnTo>
                    <a:pt x="298" y="0"/>
                  </a:lnTo>
                  <a:lnTo>
                    <a:pt x="298" y="0"/>
                  </a:lnTo>
                  <a:lnTo>
                    <a:pt x="298" y="2"/>
                  </a:lnTo>
                  <a:lnTo>
                    <a:pt x="298" y="2"/>
                  </a:lnTo>
                  <a:lnTo>
                    <a:pt x="298" y="2"/>
                  </a:lnTo>
                  <a:lnTo>
                    <a:pt x="298" y="2"/>
                  </a:lnTo>
                  <a:lnTo>
                    <a:pt x="296" y="2"/>
                  </a:lnTo>
                  <a:lnTo>
                    <a:pt x="296" y="2"/>
                  </a:lnTo>
                  <a:lnTo>
                    <a:pt x="296" y="5"/>
                  </a:lnTo>
                  <a:lnTo>
                    <a:pt x="296" y="5"/>
                  </a:lnTo>
                  <a:lnTo>
                    <a:pt x="296" y="7"/>
                  </a:lnTo>
                  <a:lnTo>
                    <a:pt x="296" y="7"/>
                  </a:lnTo>
                  <a:lnTo>
                    <a:pt x="294" y="12"/>
                  </a:lnTo>
                  <a:lnTo>
                    <a:pt x="294" y="14"/>
                  </a:lnTo>
                  <a:lnTo>
                    <a:pt x="294" y="14"/>
                  </a:lnTo>
                  <a:lnTo>
                    <a:pt x="291" y="17"/>
                  </a:lnTo>
                  <a:lnTo>
                    <a:pt x="291" y="19"/>
                  </a:lnTo>
                  <a:lnTo>
                    <a:pt x="291" y="19"/>
                  </a:lnTo>
                  <a:lnTo>
                    <a:pt x="291" y="19"/>
                  </a:lnTo>
                  <a:lnTo>
                    <a:pt x="291" y="21"/>
                  </a:lnTo>
                  <a:lnTo>
                    <a:pt x="291" y="21"/>
                  </a:lnTo>
                  <a:lnTo>
                    <a:pt x="291" y="21"/>
                  </a:lnTo>
                  <a:lnTo>
                    <a:pt x="294" y="24"/>
                  </a:lnTo>
                  <a:lnTo>
                    <a:pt x="294" y="24"/>
                  </a:lnTo>
                  <a:lnTo>
                    <a:pt x="291" y="24"/>
                  </a:lnTo>
                  <a:lnTo>
                    <a:pt x="291" y="24"/>
                  </a:lnTo>
                  <a:lnTo>
                    <a:pt x="291" y="26"/>
                  </a:lnTo>
                  <a:lnTo>
                    <a:pt x="291" y="26"/>
                  </a:lnTo>
                  <a:lnTo>
                    <a:pt x="291" y="26"/>
                  </a:lnTo>
                  <a:lnTo>
                    <a:pt x="291" y="28"/>
                  </a:lnTo>
                  <a:lnTo>
                    <a:pt x="291" y="28"/>
                  </a:lnTo>
                  <a:lnTo>
                    <a:pt x="291" y="28"/>
                  </a:lnTo>
                  <a:lnTo>
                    <a:pt x="291" y="31"/>
                  </a:lnTo>
                  <a:lnTo>
                    <a:pt x="289" y="33"/>
                  </a:lnTo>
                  <a:lnTo>
                    <a:pt x="289" y="36"/>
                  </a:lnTo>
                  <a:lnTo>
                    <a:pt x="289" y="38"/>
                  </a:lnTo>
                  <a:lnTo>
                    <a:pt x="289" y="40"/>
                  </a:lnTo>
                  <a:lnTo>
                    <a:pt x="286" y="40"/>
                  </a:lnTo>
                  <a:lnTo>
                    <a:pt x="284" y="40"/>
                  </a:lnTo>
                  <a:lnTo>
                    <a:pt x="282" y="40"/>
                  </a:lnTo>
                  <a:lnTo>
                    <a:pt x="282" y="40"/>
                  </a:lnTo>
                  <a:lnTo>
                    <a:pt x="282" y="40"/>
                  </a:lnTo>
                  <a:lnTo>
                    <a:pt x="282" y="43"/>
                  </a:lnTo>
                  <a:lnTo>
                    <a:pt x="282" y="43"/>
                  </a:lnTo>
                  <a:lnTo>
                    <a:pt x="282" y="43"/>
                  </a:lnTo>
                  <a:lnTo>
                    <a:pt x="282" y="43"/>
                  </a:lnTo>
                  <a:lnTo>
                    <a:pt x="279" y="45"/>
                  </a:lnTo>
                  <a:lnTo>
                    <a:pt x="279" y="45"/>
                  </a:lnTo>
                  <a:lnTo>
                    <a:pt x="279" y="45"/>
                  </a:lnTo>
                  <a:lnTo>
                    <a:pt x="279" y="45"/>
                  </a:lnTo>
                  <a:lnTo>
                    <a:pt x="279" y="45"/>
                  </a:lnTo>
                  <a:lnTo>
                    <a:pt x="279" y="43"/>
                  </a:lnTo>
                  <a:lnTo>
                    <a:pt x="277" y="43"/>
                  </a:lnTo>
                  <a:lnTo>
                    <a:pt x="277" y="43"/>
                  </a:lnTo>
                  <a:lnTo>
                    <a:pt x="275" y="40"/>
                  </a:lnTo>
                  <a:lnTo>
                    <a:pt x="272" y="40"/>
                  </a:lnTo>
                  <a:lnTo>
                    <a:pt x="272" y="40"/>
                  </a:lnTo>
                  <a:lnTo>
                    <a:pt x="272" y="40"/>
                  </a:lnTo>
                  <a:lnTo>
                    <a:pt x="272" y="40"/>
                  </a:lnTo>
                  <a:lnTo>
                    <a:pt x="270" y="40"/>
                  </a:lnTo>
                  <a:lnTo>
                    <a:pt x="270" y="40"/>
                  </a:lnTo>
                  <a:lnTo>
                    <a:pt x="270" y="40"/>
                  </a:lnTo>
                  <a:lnTo>
                    <a:pt x="270" y="40"/>
                  </a:lnTo>
                  <a:lnTo>
                    <a:pt x="270" y="40"/>
                  </a:lnTo>
                  <a:lnTo>
                    <a:pt x="270" y="40"/>
                  </a:lnTo>
                  <a:lnTo>
                    <a:pt x="270" y="40"/>
                  </a:lnTo>
                  <a:lnTo>
                    <a:pt x="270" y="43"/>
                  </a:lnTo>
                  <a:lnTo>
                    <a:pt x="268" y="40"/>
                  </a:lnTo>
                  <a:lnTo>
                    <a:pt x="268" y="40"/>
                  </a:lnTo>
                  <a:lnTo>
                    <a:pt x="268" y="43"/>
                  </a:lnTo>
                  <a:lnTo>
                    <a:pt x="268" y="43"/>
                  </a:lnTo>
                  <a:lnTo>
                    <a:pt x="268" y="43"/>
                  </a:lnTo>
                  <a:lnTo>
                    <a:pt x="265" y="45"/>
                  </a:lnTo>
                  <a:lnTo>
                    <a:pt x="263" y="45"/>
                  </a:lnTo>
                  <a:lnTo>
                    <a:pt x="263" y="45"/>
                  </a:lnTo>
                  <a:lnTo>
                    <a:pt x="263" y="45"/>
                  </a:lnTo>
                  <a:lnTo>
                    <a:pt x="263" y="47"/>
                  </a:lnTo>
                  <a:lnTo>
                    <a:pt x="263" y="47"/>
                  </a:lnTo>
                  <a:lnTo>
                    <a:pt x="265" y="47"/>
                  </a:lnTo>
                  <a:lnTo>
                    <a:pt x="265" y="47"/>
                  </a:lnTo>
                  <a:lnTo>
                    <a:pt x="263" y="47"/>
                  </a:lnTo>
                  <a:lnTo>
                    <a:pt x="263" y="50"/>
                  </a:lnTo>
                  <a:lnTo>
                    <a:pt x="263" y="50"/>
                  </a:lnTo>
                  <a:lnTo>
                    <a:pt x="263" y="50"/>
                  </a:lnTo>
                  <a:lnTo>
                    <a:pt x="263" y="50"/>
                  </a:lnTo>
                  <a:lnTo>
                    <a:pt x="263" y="50"/>
                  </a:lnTo>
                  <a:lnTo>
                    <a:pt x="263" y="50"/>
                  </a:lnTo>
                  <a:lnTo>
                    <a:pt x="263" y="50"/>
                  </a:lnTo>
                  <a:lnTo>
                    <a:pt x="263" y="50"/>
                  </a:lnTo>
                  <a:lnTo>
                    <a:pt x="263" y="52"/>
                  </a:lnTo>
                  <a:lnTo>
                    <a:pt x="263" y="52"/>
                  </a:lnTo>
                  <a:lnTo>
                    <a:pt x="263" y="52"/>
                  </a:lnTo>
                  <a:lnTo>
                    <a:pt x="263" y="52"/>
                  </a:lnTo>
                  <a:lnTo>
                    <a:pt x="260" y="52"/>
                  </a:lnTo>
                  <a:lnTo>
                    <a:pt x="260" y="52"/>
                  </a:lnTo>
                  <a:lnTo>
                    <a:pt x="260" y="55"/>
                  </a:lnTo>
                  <a:lnTo>
                    <a:pt x="260" y="55"/>
                  </a:lnTo>
                  <a:lnTo>
                    <a:pt x="263" y="55"/>
                  </a:lnTo>
                  <a:lnTo>
                    <a:pt x="263" y="55"/>
                  </a:lnTo>
                  <a:lnTo>
                    <a:pt x="263" y="55"/>
                  </a:lnTo>
                  <a:lnTo>
                    <a:pt x="263" y="57"/>
                  </a:lnTo>
                  <a:lnTo>
                    <a:pt x="263" y="57"/>
                  </a:lnTo>
                  <a:lnTo>
                    <a:pt x="260" y="57"/>
                  </a:lnTo>
                  <a:lnTo>
                    <a:pt x="258" y="59"/>
                  </a:lnTo>
                  <a:lnTo>
                    <a:pt x="258" y="62"/>
                  </a:lnTo>
                  <a:lnTo>
                    <a:pt x="258" y="62"/>
                  </a:lnTo>
                  <a:lnTo>
                    <a:pt x="256" y="62"/>
                  </a:lnTo>
                  <a:lnTo>
                    <a:pt x="256" y="59"/>
                  </a:lnTo>
                  <a:lnTo>
                    <a:pt x="256" y="62"/>
                  </a:lnTo>
                  <a:lnTo>
                    <a:pt x="253" y="62"/>
                  </a:lnTo>
                  <a:lnTo>
                    <a:pt x="253" y="64"/>
                  </a:lnTo>
                  <a:lnTo>
                    <a:pt x="251" y="64"/>
                  </a:lnTo>
                  <a:lnTo>
                    <a:pt x="251" y="64"/>
                  </a:lnTo>
                  <a:lnTo>
                    <a:pt x="249" y="64"/>
                  </a:lnTo>
                  <a:lnTo>
                    <a:pt x="249" y="66"/>
                  </a:lnTo>
                  <a:lnTo>
                    <a:pt x="249" y="69"/>
                  </a:lnTo>
                  <a:lnTo>
                    <a:pt x="246" y="69"/>
                  </a:lnTo>
                  <a:lnTo>
                    <a:pt x="246" y="69"/>
                  </a:lnTo>
                  <a:lnTo>
                    <a:pt x="241" y="69"/>
                  </a:lnTo>
                  <a:lnTo>
                    <a:pt x="237" y="69"/>
                  </a:lnTo>
                  <a:lnTo>
                    <a:pt x="237" y="69"/>
                  </a:lnTo>
                  <a:lnTo>
                    <a:pt x="234" y="69"/>
                  </a:lnTo>
                  <a:lnTo>
                    <a:pt x="232" y="69"/>
                  </a:lnTo>
                  <a:lnTo>
                    <a:pt x="230" y="69"/>
                  </a:lnTo>
                  <a:lnTo>
                    <a:pt x="230" y="69"/>
                  </a:lnTo>
                  <a:lnTo>
                    <a:pt x="230" y="71"/>
                  </a:lnTo>
                  <a:lnTo>
                    <a:pt x="230" y="71"/>
                  </a:lnTo>
                  <a:lnTo>
                    <a:pt x="227" y="71"/>
                  </a:lnTo>
                  <a:lnTo>
                    <a:pt x="227" y="71"/>
                  </a:lnTo>
                  <a:lnTo>
                    <a:pt x="225" y="71"/>
                  </a:lnTo>
                  <a:lnTo>
                    <a:pt x="225" y="71"/>
                  </a:lnTo>
                  <a:lnTo>
                    <a:pt x="223" y="71"/>
                  </a:lnTo>
                  <a:lnTo>
                    <a:pt x="220" y="71"/>
                  </a:lnTo>
                  <a:lnTo>
                    <a:pt x="220" y="69"/>
                  </a:lnTo>
                  <a:lnTo>
                    <a:pt x="218" y="69"/>
                  </a:lnTo>
                  <a:lnTo>
                    <a:pt x="213" y="69"/>
                  </a:lnTo>
                  <a:lnTo>
                    <a:pt x="204" y="71"/>
                  </a:lnTo>
                  <a:lnTo>
                    <a:pt x="201" y="71"/>
                  </a:lnTo>
                  <a:lnTo>
                    <a:pt x="201" y="71"/>
                  </a:lnTo>
                  <a:lnTo>
                    <a:pt x="201" y="73"/>
                  </a:lnTo>
                  <a:lnTo>
                    <a:pt x="201" y="73"/>
                  </a:lnTo>
                  <a:lnTo>
                    <a:pt x="201" y="81"/>
                  </a:lnTo>
                  <a:lnTo>
                    <a:pt x="201" y="81"/>
                  </a:lnTo>
                  <a:lnTo>
                    <a:pt x="201" y="81"/>
                  </a:lnTo>
                  <a:lnTo>
                    <a:pt x="204" y="83"/>
                  </a:lnTo>
                  <a:lnTo>
                    <a:pt x="204" y="83"/>
                  </a:lnTo>
                  <a:lnTo>
                    <a:pt x="206" y="88"/>
                  </a:lnTo>
                  <a:lnTo>
                    <a:pt x="208" y="90"/>
                  </a:lnTo>
                  <a:lnTo>
                    <a:pt x="208" y="92"/>
                  </a:lnTo>
                  <a:lnTo>
                    <a:pt x="208" y="92"/>
                  </a:lnTo>
                  <a:lnTo>
                    <a:pt x="211" y="95"/>
                  </a:lnTo>
                  <a:lnTo>
                    <a:pt x="213" y="95"/>
                  </a:lnTo>
                  <a:lnTo>
                    <a:pt x="213" y="97"/>
                  </a:lnTo>
                  <a:lnTo>
                    <a:pt x="213" y="97"/>
                  </a:lnTo>
                  <a:lnTo>
                    <a:pt x="213" y="99"/>
                  </a:lnTo>
                  <a:lnTo>
                    <a:pt x="215" y="99"/>
                  </a:lnTo>
                  <a:lnTo>
                    <a:pt x="213" y="102"/>
                  </a:lnTo>
                  <a:lnTo>
                    <a:pt x="208" y="114"/>
                  </a:lnTo>
                  <a:lnTo>
                    <a:pt x="206" y="114"/>
                  </a:lnTo>
                  <a:lnTo>
                    <a:pt x="204" y="114"/>
                  </a:lnTo>
                  <a:lnTo>
                    <a:pt x="206" y="114"/>
                  </a:lnTo>
                  <a:lnTo>
                    <a:pt x="204" y="114"/>
                  </a:lnTo>
                  <a:lnTo>
                    <a:pt x="204" y="114"/>
                  </a:lnTo>
                  <a:lnTo>
                    <a:pt x="204" y="114"/>
                  </a:lnTo>
                  <a:lnTo>
                    <a:pt x="201" y="114"/>
                  </a:lnTo>
                  <a:lnTo>
                    <a:pt x="201" y="111"/>
                  </a:lnTo>
                  <a:lnTo>
                    <a:pt x="201" y="111"/>
                  </a:lnTo>
                  <a:lnTo>
                    <a:pt x="201" y="111"/>
                  </a:lnTo>
                  <a:lnTo>
                    <a:pt x="199" y="111"/>
                  </a:lnTo>
                  <a:lnTo>
                    <a:pt x="199" y="111"/>
                  </a:lnTo>
                  <a:lnTo>
                    <a:pt x="199" y="109"/>
                  </a:lnTo>
                  <a:lnTo>
                    <a:pt x="199" y="109"/>
                  </a:lnTo>
                  <a:lnTo>
                    <a:pt x="199" y="109"/>
                  </a:lnTo>
                  <a:lnTo>
                    <a:pt x="199" y="109"/>
                  </a:lnTo>
                  <a:lnTo>
                    <a:pt x="199" y="109"/>
                  </a:lnTo>
                  <a:lnTo>
                    <a:pt x="199" y="109"/>
                  </a:lnTo>
                  <a:lnTo>
                    <a:pt x="197" y="109"/>
                  </a:lnTo>
                  <a:lnTo>
                    <a:pt x="194" y="109"/>
                  </a:lnTo>
                  <a:lnTo>
                    <a:pt x="192" y="109"/>
                  </a:lnTo>
                  <a:lnTo>
                    <a:pt x="192" y="109"/>
                  </a:lnTo>
                  <a:lnTo>
                    <a:pt x="192" y="111"/>
                  </a:lnTo>
                  <a:lnTo>
                    <a:pt x="192" y="111"/>
                  </a:lnTo>
                  <a:lnTo>
                    <a:pt x="189" y="111"/>
                  </a:lnTo>
                  <a:lnTo>
                    <a:pt x="189" y="109"/>
                  </a:lnTo>
                  <a:lnTo>
                    <a:pt x="187" y="111"/>
                  </a:lnTo>
                  <a:lnTo>
                    <a:pt x="182" y="111"/>
                  </a:lnTo>
                  <a:lnTo>
                    <a:pt x="182" y="109"/>
                  </a:lnTo>
                  <a:lnTo>
                    <a:pt x="182" y="109"/>
                  </a:lnTo>
                  <a:lnTo>
                    <a:pt x="180" y="111"/>
                  </a:lnTo>
                  <a:lnTo>
                    <a:pt x="180" y="111"/>
                  </a:lnTo>
                  <a:lnTo>
                    <a:pt x="180" y="111"/>
                  </a:lnTo>
                  <a:lnTo>
                    <a:pt x="178" y="109"/>
                  </a:lnTo>
                  <a:lnTo>
                    <a:pt x="175" y="109"/>
                  </a:lnTo>
                  <a:lnTo>
                    <a:pt x="175" y="109"/>
                  </a:lnTo>
                  <a:lnTo>
                    <a:pt x="175" y="107"/>
                  </a:lnTo>
                  <a:lnTo>
                    <a:pt x="175" y="107"/>
                  </a:lnTo>
                  <a:lnTo>
                    <a:pt x="173" y="107"/>
                  </a:lnTo>
                  <a:lnTo>
                    <a:pt x="173" y="107"/>
                  </a:lnTo>
                  <a:lnTo>
                    <a:pt x="171" y="107"/>
                  </a:lnTo>
                  <a:lnTo>
                    <a:pt x="171" y="107"/>
                  </a:lnTo>
                  <a:lnTo>
                    <a:pt x="171" y="107"/>
                  </a:lnTo>
                  <a:lnTo>
                    <a:pt x="168" y="107"/>
                  </a:lnTo>
                  <a:lnTo>
                    <a:pt x="168" y="107"/>
                  </a:lnTo>
                  <a:lnTo>
                    <a:pt x="168" y="107"/>
                  </a:lnTo>
                  <a:lnTo>
                    <a:pt x="168" y="107"/>
                  </a:lnTo>
                  <a:lnTo>
                    <a:pt x="168" y="107"/>
                  </a:lnTo>
                  <a:lnTo>
                    <a:pt x="166" y="107"/>
                  </a:lnTo>
                  <a:lnTo>
                    <a:pt x="166" y="107"/>
                  </a:lnTo>
                  <a:lnTo>
                    <a:pt x="166" y="107"/>
                  </a:lnTo>
                  <a:lnTo>
                    <a:pt x="166" y="107"/>
                  </a:lnTo>
                  <a:lnTo>
                    <a:pt x="163" y="107"/>
                  </a:lnTo>
                  <a:lnTo>
                    <a:pt x="161" y="107"/>
                  </a:lnTo>
                  <a:lnTo>
                    <a:pt x="161" y="107"/>
                  </a:lnTo>
                  <a:lnTo>
                    <a:pt x="161" y="107"/>
                  </a:lnTo>
                  <a:lnTo>
                    <a:pt x="161" y="104"/>
                  </a:lnTo>
                  <a:lnTo>
                    <a:pt x="161" y="104"/>
                  </a:lnTo>
                  <a:lnTo>
                    <a:pt x="161" y="104"/>
                  </a:lnTo>
                  <a:lnTo>
                    <a:pt x="161" y="104"/>
                  </a:lnTo>
                  <a:lnTo>
                    <a:pt x="161" y="104"/>
                  </a:lnTo>
                  <a:lnTo>
                    <a:pt x="161" y="104"/>
                  </a:lnTo>
                  <a:lnTo>
                    <a:pt x="161" y="104"/>
                  </a:lnTo>
                  <a:lnTo>
                    <a:pt x="159" y="104"/>
                  </a:lnTo>
                  <a:lnTo>
                    <a:pt x="159" y="104"/>
                  </a:lnTo>
                  <a:lnTo>
                    <a:pt x="159" y="102"/>
                  </a:lnTo>
                  <a:lnTo>
                    <a:pt x="156" y="104"/>
                  </a:lnTo>
                  <a:lnTo>
                    <a:pt x="156" y="104"/>
                  </a:lnTo>
                  <a:lnTo>
                    <a:pt x="156" y="104"/>
                  </a:lnTo>
                  <a:lnTo>
                    <a:pt x="156" y="104"/>
                  </a:lnTo>
                  <a:lnTo>
                    <a:pt x="156" y="104"/>
                  </a:lnTo>
                  <a:lnTo>
                    <a:pt x="156" y="104"/>
                  </a:lnTo>
                  <a:lnTo>
                    <a:pt x="154" y="104"/>
                  </a:lnTo>
                  <a:lnTo>
                    <a:pt x="154" y="104"/>
                  </a:lnTo>
                  <a:lnTo>
                    <a:pt x="154" y="104"/>
                  </a:lnTo>
                  <a:lnTo>
                    <a:pt x="154" y="104"/>
                  </a:lnTo>
                  <a:lnTo>
                    <a:pt x="154" y="104"/>
                  </a:lnTo>
                  <a:lnTo>
                    <a:pt x="152" y="104"/>
                  </a:lnTo>
                  <a:lnTo>
                    <a:pt x="152" y="104"/>
                  </a:lnTo>
                  <a:lnTo>
                    <a:pt x="154" y="102"/>
                  </a:lnTo>
                  <a:lnTo>
                    <a:pt x="154" y="102"/>
                  </a:lnTo>
                  <a:lnTo>
                    <a:pt x="154" y="99"/>
                  </a:lnTo>
                  <a:lnTo>
                    <a:pt x="156" y="99"/>
                  </a:lnTo>
                  <a:lnTo>
                    <a:pt x="156" y="99"/>
                  </a:lnTo>
                  <a:lnTo>
                    <a:pt x="152" y="99"/>
                  </a:lnTo>
                  <a:lnTo>
                    <a:pt x="152" y="97"/>
                  </a:lnTo>
                  <a:lnTo>
                    <a:pt x="152" y="97"/>
                  </a:lnTo>
                  <a:lnTo>
                    <a:pt x="152" y="97"/>
                  </a:lnTo>
                  <a:lnTo>
                    <a:pt x="152" y="97"/>
                  </a:lnTo>
                  <a:lnTo>
                    <a:pt x="149" y="97"/>
                  </a:lnTo>
                  <a:lnTo>
                    <a:pt x="149" y="95"/>
                  </a:lnTo>
                  <a:lnTo>
                    <a:pt x="149" y="95"/>
                  </a:lnTo>
                  <a:lnTo>
                    <a:pt x="149" y="95"/>
                  </a:lnTo>
                  <a:lnTo>
                    <a:pt x="149" y="92"/>
                  </a:lnTo>
                  <a:lnTo>
                    <a:pt x="152" y="92"/>
                  </a:lnTo>
                  <a:lnTo>
                    <a:pt x="149" y="92"/>
                  </a:lnTo>
                  <a:lnTo>
                    <a:pt x="149" y="90"/>
                  </a:lnTo>
                  <a:lnTo>
                    <a:pt x="149" y="90"/>
                  </a:lnTo>
                  <a:lnTo>
                    <a:pt x="149" y="90"/>
                  </a:lnTo>
                  <a:lnTo>
                    <a:pt x="147" y="88"/>
                  </a:lnTo>
                  <a:lnTo>
                    <a:pt x="147" y="88"/>
                  </a:lnTo>
                  <a:lnTo>
                    <a:pt x="145" y="88"/>
                  </a:lnTo>
                  <a:lnTo>
                    <a:pt x="145" y="88"/>
                  </a:lnTo>
                  <a:lnTo>
                    <a:pt x="145" y="88"/>
                  </a:lnTo>
                  <a:lnTo>
                    <a:pt x="145" y="85"/>
                  </a:lnTo>
                  <a:lnTo>
                    <a:pt x="142" y="85"/>
                  </a:lnTo>
                  <a:lnTo>
                    <a:pt x="142" y="85"/>
                  </a:lnTo>
                  <a:lnTo>
                    <a:pt x="140" y="85"/>
                  </a:lnTo>
                  <a:lnTo>
                    <a:pt x="140" y="88"/>
                  </a:lnTo>
                  <a:lnTo>
                    <a:pt x="140" y="88"/>
                  </a:lnTo>
                  <a:lnTo>
                    <a:pt x="137" y="90"/>
                  </a:lnTo>
                  <a:lnTo>
                    <a:pt x="135" y="92"/>
                  </a:lnTo>
                  <a:lnTo>
                    <a:pt x="135" y="92"/>
                  </a:lnTo>
                  <a:lnTo>
                    <a:pt x="135" y="92"/>
                  </a:lnTo>
                  <a:lnTo>
                    <a:pt x="133" y="90"/>
                  </a:lnTo>
                  <a:lnTo>
                    <a:pt x="133" y="90"/>
                  </a:lnTo>
                  <a:lnTo>
                    <a:pt x="133" y="90"/>
                  </a:lnTo>
                  <a:lnTo>
                    <a:pt x="130" y="90"/>
                  </a:lnTo>
                  <a:lnTo>
                    <a:pt x="130" y="90"/>
                  </a:lnTo>
                  <a:lnTo>
                    <a:pt x="130" y="90"/>
                  </a:lnTo>
                  <a:lnTo>
                    <a:pt x="130" y="90"/>
                  </a:lnTo>
                  <a:lnTo>
                    <a:pt x="133" y="92"/>
                  </a:lnTo>
                  <a:lnTo>
                    <a:pt x="133" y="92"/>
                  </a:lnTo>
                  <a:lnTo>
                    <a:pt x="133" y="92"/>
                  </a:lnTo>
                  <a:lnTo>
                    <a:pt x="130" y="95"/>
                  </a:lnTo>
                  <a:lnTo>
                    <a:pt x="130" y="95"/>
                  </a:lnTo>
                  <a:lnTo>
                    <a:pt x="128" y="95"/>
                  </a:lnTo>
                  <a:lnTo>
                    <a:pt x="128" y="95"/>
                  </a:lnTo>
                  <a:lnTo>
                    <a:pt x="126" y="97"/>
                  </a:lnTo>
                  <a:lnTo>
                    <a:pt x="123" y="97"/>
                  </a:lnTo>
                  <a:lnTo>
                    <a:pt x="123" y="99"/>
                  </a:lnTo>
                  <a:lnTo>
                    <a:pt x="126" y="99"/>
                  </a:lnTo>
                  <a:lnTo>
                    <a:pt x="126" y="102"/>
                  </a:lnTo>
                  <a:lnTo>
                    <a:pt x="126" y="102"/>
                  </a:lnTo>
                  <a:lnTo>
                    <a:pt x="123" y="104"/>
                  </a:lnTo>
                  <a:lnTo>
                    <a:pt x="123" y="107"/>
                  </a:lnTo>
                  <a:lnTo>
                    <a:pt x="121" y="109"/>
                  </a:lnTo>
                  <a:lnTo>
                    <a:pt x="121" y="111"/>
                  </a:lnTo>
                  <a:lnTo>
                    <a:pt x="121" y="111"/>
                  </a:lnTo>
                  <a:lnTo>
                    <a:pt x="121" y="114"/>
                  </a:lnTo>
                  <a:lnTo>
                    <a:pt x="121" y="116"/>
                  </a:lnTo>
                  <a:lnTo>
                    <a:pt x="121" y="116"/>
                  </a:lnTo>
                  <a:lnTo>
                    <a:pt x="121" y="116"/>
                  </a:lnTo>
                  <a:lnTo>
                    <a:pt x="121" y="116"/>
                  </a:lnTo>
                  <a:lnTo>
                    <a:pt x="121" y="116"/>
                  </a:lnTo>
                  <a:lnTo>
                    <a:pt x="121" y="116"/>
                  </a:lnTo>
                  <a:lnTo>
                    <a:pt x="121" y="116"/>
                  </a:lnTo>
                  <a:lnTo>
                    <a:pt x="119" y="116"/>
                  </a:lnTo>
                  <a:lnTo>
                    <a:pt x="119" y="116"/>
                  </a:lnTo>
                  <a:lnTo>
                    <a:pt x="116" y="121"/>
                  </a:lnTo>
                  <a:lnTo>
                    <a:pt x="114" y="121"/>
                  </a:lnTo>
                  <a:lnTo>
                    <a:pt x="114" y="123"/>
                  </a:lnTo>
                  <a:lnTo>
                    <a:pt x="111" y="123"/>
                  </a:lnTo>
                  <a:lnTo>
                    <a:pt x="111" y="126"/>
                  </a:lnTo>
                  <a:lnTo>
                    <a:pt x="111" y="126"/>
                  </a:lnTo>
                  <a:lnTo>
                    <a:pt x="109" y="130"/>
                  </a:lnTo>
                  <a:lnTo>
                    <a:pt x="109" y="130"/>
                  </a:lnTo>
                  <a:lnTo>
                    <a:pt x="109" y="130"/>
                  </a:lnTo>
                  <a:lnTo>
                    <a:pt x="102" y="135"/>
                  </a:lnTo>
                  <a:lnTo>
                    <a:pt x="102" y="135"/>
                  </a:lnTo>
                  <a:lnTo>
                    <a:pt x="102" y="137"/>
                  </a:lnTo>
                  <a:lnTo>
                    <a:pt x="102" y="137"/>
                  </a:lnTo>
                  <a:lnTo>
                    <a:pt x="100" y="137"/>
                  </a:lnTo>
                  <a:lnTo>
                    <a:pt x="100" y="140"/>
                  </a:lnTo>
                  <a:lnTo>
                    <a:pt x="100" y="140"/>
                  </a:lnTo>
                  <a:lnTo>
                    <a:pt x="100" y="140"/>
                  </a:lnTo>
                  <a:lnTo>
                    <a:pt x="100" y="140"/>
                  </a:lnTo>
                  <a:lnTo>
                    <a:pt x="100" y="142"/>
                  </a:lnTo>
                  <a:lnTo>
                    <a:pt x="97" y="142"/>
                  </a:lnTo>
                  <a:lnTo>
                    <a:pt x="97" y="142"/>
                  </a:lnTo>
                  <a:lnTo>
                    <a:pt x="97" y="142"/>
                  </a:lnTo>
                  <a:lnTo>
                    <a:pt x="97" y="144"/>
                  </a:lnTo>
                  <a:lnTo>
                    <a:pt x="95" y="144"/>
                  </a:lnTo>
                  <a:lnTo>
                    <a:pt x="95" y="144"/>
                  </a:lnTo>
                  <a:lnTo>
                    <a:pt x="95" y="147"/>
                  </a:lnTo>
                  <a:lnTo>
                    <a:pt x="92" y="147"/>
                  </a:lnTo>
                  <a:lnTo>
                    <a:pt x="95" y="147"/>
                  </a:lnTo>
                  <a:lnTo>
                    <a:pt x="95" y="147"/>
                  </a:lnTo>
                  <a:lnTo>
                    <a:pt x="95" y="147"/>
                  </a:lnTo>
                  <a:lnTo>
                    <a:pt x="95" y="147"/>
                  </a:lnTo>
                  <a:lnTo>
                    <a:pt x="95" y="149"/>
                  </a:lnTo>
                  <a:lnTo>
                    <a:pt x="92" y="149"/>
                  </a:lnTo>
                  <a:lnTo>
                    <a:pt x="92" y="149"/>
                  </a:lnTo>
                  <a:lnTo>
                    <a:pt x="90" y="149"/>
                  </a:lnTo>
                  <a:lnTo>
                    <a:pt x="90" y="149"/>
                  </a:lnTo>
                  <a:lnTo>
                    <a:pt x="90" y="149"/>
                  </a:lnTo>
                  <a:lnTo>
                    <a:pt x="90" y="147"/>
                  </a:lnTo>
                  <a:lnTo>
                    <a:pt x="88" y="147"/>
                  </a:lnTo>
                  <a:lnTo>
                    <a:pt x="88" y="149"/>
                  </a:lnTo>
                  <a:lnTo>
                    <a:pt x="85" y="149"/>
                  </a:lnTo>
                  <a:lnTo>
                    <a:pt x="85" y="149"/>
                  </a:lnTo>
                  <a:lnTo>
                    <a:pt x="83" y="149"/>
                  </a:lnTo>
                  <a:lnTo>
                    <a:pt x="83" y="149"/>
                  </a:lnTo>
                  <a:lnTo>
                    <a:pt x="83" y="149"/>
                  </a:lnTo>
                  <a:lnTo>
                    <a:pt x="81" y="149"/>
                  </a:lnTo>
                  <a:lnTo>
                    <a:pt x="81" y="149"/>
                  </a:lnTo>
                  <a:lnTo>
                    <a:pt x="81" y="149"/>
                  </a:lnTo>
                  <a:lnTo>
                    <a:pt x="81" y="149"/>
                  </a:lnTo>
                  <a:lnTo>
                    <a:pt x="78" y="152"/>
                  </a:lnTo>
                  <a:lnTo>
                    <a:pt x="78" y="152"/>
                  </a:lnTo>
                  <a:lnTo>
                    <a:pt x="78" y="152"/>
                  </a:lnTo>
                  <a:lnTo>
                    <a:pt x="76" y="154"/>
                  </a:lnTo>
                  <a:lnTo>
                    <a:pt x="78" y="156"/>
                  </a:lnTo>
                  <a:lnTo>
                    <a:pt x="78" y="156"/>
                  </a:lnTo>
                  <a:lnTo>
                    <a:pt x="78" y="156"/>
                  </a:lnTo>
                  <a:lnTo>
                    <a:pt x="74" y="156"/>
                  </a:lnTo>
                  <a:lnTo>
                    <a:pt x="74" y="156"/>
                  </a:lnTo>
                  <a:lnTo>
                    <a:pt x="74" y="156"/>
                  </a:lnTo>
                  <a:lnTo>
                    <a:pt x="74" y="156"/>
                  </a:lnTo>
                  <a:lnTo>
                    <a:pt x="71" y="156"/>
                  </a:lnTo>
                  <a:lnTo>
                    <a:pt x="71" y="156"/>
                  </a:lnTo>
                  <a:lnTo>
                    <a:pt x="71" y="156"/>
                  </a:lnTo>
                  <a:lnTo>
                    <a:pt x="71" y="159"/>
                  </a:lnTo>
                  <a:lnTo>
                    <a:pt x="71" y="159"/>
                  </a:lnTo>
                  <a:lnTo>
                    <a:pt x="71" y="161"/>
                  </a:lnTo>
                  <a:lnTo>
                    <a:pt x="69" y="161"/>
                  </a:lnTo>
                  <a:lnTo>
                    <a:pt x="66" y="161"/>
                  </a:lnTo>
                  <a:lnTo>
                    <a:pt x="66" y="161"/>
                  </a:lnTo>
                  <a:lnTo>
                    <a:pt x="66" y="161"/>
                  </a:lnTo>
                  <a:lnTo>
                    <a:pt x="66" y="161"/>
                  </a:lnTo>
                  <a:lnTo>
                    <a:pt x="66" y="163"/>
                  </a:lnTo>
                  <a:lnTo>
                    <a:pt x="66" y="163"/>
                  </a:lnTo>
                  <a:lnTo>
                    <a:pt x="66" y="163"/>
                  </a:lnTo>
                  <a:lnTo>
                    <a:pt x="64" y="163"/>
                  </a:lnTo>
                  <a:lnTo>
                    <a:pt x="64" y="163"/>
                  </a:lnTo>
                  <a:lnTo>
                    <a:pt x="64" y="166"/>
                  </a:lnTo>
                  <a:lnTo>
                    <a:pt x="64" y="166"/>
                  </a:lnTo>
                  <a:lnTo>
                    <a:pt x="64" y="166"/>
                  </a:lnTo>
                  <a:lnTo>
                    <a:pt x="64" y="166"/>
                  </a:lnTo>
                  <a:lnTo>
                    <a:pt x="62" y="166"/>
                  </a:lnTo>
                  <a:lnTo>
                    <a:pt x="62" y="166"/>
                  </a:lnTo>
                  <a:lnTo>
                    <a:pt x="62" y="166"/>
                  </a:lnTo>
                  <a:lnTo>
                    <a:pt x="62" y="166"/>
                  </a:lnTo>
                  <a:lnTo>
                    <a:pt x="62" y="166"/>
                  </a:lnTo>
                  <a:lnTo>
                    <a:pt x="59" y="166"/>
                  </a:lnTo>
                  <a:lnTo>
                    <a:pt x="59" y="166"/>
                  </a:lnTo>
                  <a:lnTo>
                    <a:pt x="59" y="166"/>
                  </a:lnTo>
                  <a:lnTo>
                    <a:pt x="57" y="166"/>
                  </a:lnTo>
                  <a:lnTo>
                    <a:pt x="57" y="166"/>
                  </a:lnTo>
                  <a:lnTo>
                    <a:pt x="57" y="166"/>
                  </a:lnTo>
                  <a:lnTo>
                    <a:pt x="57" y="166"/>
                  </a:lnTo>
                  <a:lnTo>
                    <a:pt x="55" y="168"/>
                  </a:lnTo>
                  <a:lnTo>
                    <a:pt x="55" y="168"/>
                  </a:lnTo>
                  <a:lnTo>
                    <a:pt x="55" y="168"/>
                  </a:lnTo>
                  <a:lnTo>
                    <a:pt x="52" y="168"/>
                  </a:lnTo>
                  <a:lnTo>
                    <a:pt x="50" y="170"/>
                  </a:lnTo>
                  <a:lnTo>
                    <a:pt x="50" y="170"/>
                  </a:lnTo>
                  <a:lnTo>
                    <a:pt x="48" y="170"/>
                  </a:lnTo>
                  <a:lnTo>
                    <a:pt x="48" y="170"/>
                  </a:lnTo>
                  <a:lnTo>
                    <a:pt x="45" y="173"/>
                  </a:lnTo>
                  <a:lnTo>
                    <a:pt x="45" y="173"/>
                  </a:lnTo>
                  <a:lnTo>
                    <a:pt x="43" y="173"/>
                  </a:lnTo>
                  <a:lnTo>
                    <a:pt x="43" y="173"/>
                  </a:lnTo>
                  <a:lnTo>
                    <a:pt x="43" y="175"/>
                  </a:lnTo>
                  <a:lnTo>
                    <a:pt x="43" y="175"/>
                  </a:lnTo>
                  <a:lnTo>
                    <a:pt x="45" y="175"/>
                  </a:lnTo>
                  <a:lnTo>
                    <a:pt x="45" y="178"/>
                  </a:lnTo>
                  <a:lnTo>
                    <a:pt x="45" y="178"/>
                  </a:lnTo>
                  <a:lnTo>
                    <a:pt x="43" y="178"/>
                  </a:lnTo>
                  <a:lnTo>
                    <a:pt x="43" y="178"/>
                  </a:lnTo>
                  <a:lnTo>
                    <a:pt x="40" y="178"/>
                  </a:lnTo>
                  <a:lnTo>
                    <a:pt x="40" y="178"/>
                  </a:lnTo>
                  <a:lnTo>
                    <a:pt x="38" y="178"/>
                  </a:lnTo>
                  <a:lnTo>
                    <a:pt x="38" y="178"/>
                  </a:lnTo>
                  <a:lnTo>
                    <a:pt x="38" y="178"/>
                  </a:lnTo>
                  <a:lnTo>
                    <a:pt x="38" y="178"/>
                  </a:lnTo>
                  <a:lnTo>
                    <a:pt x="38" y="178"/>
                  </a:lnTo>
                  <a:lnTo>
                    <a:pt x="36" y="175"/>
                  </a:lnTo>
                  <a:lnTo>
                    <a:pt x="36" y="178"/>
                  </a:lnTo>
                  <a:lnTo>
                    <a:pt x="36" y="178"/>
                  </a:lnTo>
                  <a:lnTo>
                    <a:pt x="33" y="180"/>
                  </a:lnTo>
                  <a:lnTo>
                    <a:pt x="31" y="182"/>
                  </a:lnTo>
                  <a:lnTo>
                    <a:pt x="31" y="182"/>
                  </a:lnTo>
                  <a:lnTo>
                    <a:pt x="29" y="182"/>
                  </a:lnTo>
                  <a:lnTo>
                    <a:pt x="29" y="185"/>
                  </a:lnTo>
                  <a:lnTo>
                    <a:pt x="29" y="185"/>
                  </a:lnTo>
                  <a:lnTo>
                    <a:pt x="29" y="187"/>
                  </a:lnTo>
                  <a:lnTo>
                    <a:pt x="26" y="187"/>
                  </a:lnTo>
                  <a:lnTo>
                    <a:pt x="26" y="189"/>
                  </a:lnTo>
                  <a:lnTo>
                    <a:pt x="24" y="189"/>
                  </a:lnTo>
                  <a:lnTo>
                    <a:pt x="22" y="189"/>
                  </a:lnTo>
                  <a:lnTo>
                    <a:pt x="22" y="192"/>
                  </a:lnTo>
                  <a:lnTo>
                    <a:pt x="19" y="192"/>
                  </a:lnTo>
                  <a:lnTo>
                    <a:pt x="19" y="192"/>
                  </a:lnTo>
                  <a:lnTo>
                    <a:pt x="19" y="194"/>
                  </a:lnTo>
                  <a:lnTo>
                    <a:pt x="19" y="194"/>
                  </a:lnTo>
                  <a:lnTo>
                    <a:pt x="19" y="194"/>
                  </a:lnTo>
                  <a:lnTo>
                    <a:pt x="19" y="194"/>
                  </a:lnTo>
                  <a:lnTo>
                    <a:pt x="17" y="194"/>
                  </a:lnTo>
                  <a:lnTo>
                    <a:pt x="17" y="194"/>
                  </a:lnTo>
                  <a:lnTo>
                    <a:pt x="10" y="201"/>
                  </a:lnTo>
                  <a:lnTo>
                    <a:pt x="10" y="204"/>
                  </a:lnTo>
                  <a:lnTo>
                    <a:pt x="10" y="204"/>
                  </a:lnTo>
                  <a:lnTo>
                    <a:pt x="10" y="206"/>
                  </a:lnTo>
                  <a:lnTo>
                    <a:pt x="10" y="206"/>
                  </a:lnTo>
                  <a:lnTo>
                    <a:pt x="12" y="206"/>
                  </a:lnTo>
                  <a:lnTo>
                    <a:pt x="12" y="206"/>
                  </a:lnTo>
                  <a:lnTo>
                    <a:pt x="14" y="208"/>
                  </a:lnTo>
                  <a:lnTo>
                    <a:pt x="17" y="208"/>
                  </a:lnTo>
                  <a:lnTo>
                    <a:pt x="14" y="208"/>
                  </a:lnTo>
                  <a:lnTo>
                    <a:pt x="12" y="208"/>
                  </a:lnTo>
                  <a:lnTo>
                    <a:pt x="12" y="208"/>
                  </a:lnTo>
                  <a:lnTo>
                    <a:pt x="10" y="208"/>
                  </a:lnTo>
                  <a:lnTo>
                    <a:pt x="10" y="213"/>
                  </a:lnTo>
                  <a:lnTo>
                    <a:pt x="10" y="213"/>
                  </a:lnTo>
                  <a:lnTo>
                    <a:pt x="10" y="213"/>
                  </a:lnTo>
                  <a:lnTo>
                    <a:pt x="7" y="213"/>
                  </a:lnTo>
                  <a:lnTo>
                    <a:pt x="7" y="215"/>
                  </a:lnTo>
                  <a:lnTo>
                    <a:pt x="7" y="215"/>
                  </a:lnTo>
                  <a:lnTo>
                    <a:pt x="7" y="215"/>
                  </a:lnTo>
                  <a:lnTo>
                    <a:pt x="7" y="215"/>
                  </a:lnTo>
                  <a:lnTo>
                    <a:pt x="7" y="215"/>
                  </a:lnTo>
                  <a:lnTo>
                    <a:pt x="7" y="218"/>
                  </a:lnTo>
                  <a:lnTo>
                    <a:pt x="10" y="218"/>
                  </a:lnTo>
                  <a:lnTo>
                    <a:pt x="10" y="218"/>
                  </a:lnTo>
                  <a:lnTo>
                    <a:pt x="10" y="218"/>
                  </a:lnTo>
                  <a:lnTo>
                    <a:pt x="10" y="218"/>
                  </a:lnTo>
                  <a:lnTo>
                    <a:pt x="12" y="220"/>
                  </a:lnTo>
                  <a:lnTo>
                    <a:pt x="12" y="220"/>
                  </a:lnTo>
                  <a:lnTo>
                    <a:pt x="12" y="220"/>
                  </a:lnTo>
                  <a:lnTo>
                    <a:pt x="12" y="220"/>
                  </a:lnTo>
                  <a:lnTo>
                    <a:pt x="12" y="220"/>
                  </a:lnTo>
                  <a:lnTo>
                    <a:pt x="12" y="220"/>
                  </a:lnTo>
                  <a:lnTo>
                    <a:pt x="12" y="220"/>
                  </a:lnTo>
                  <a:lnTo>
                    <a:pt x="12" y="220"/>
                  </a:lnTo>
                  <a:lnTo>
                    <a:pt x="12" y="220"/>
                  </a:lnTo>
                  <a:lnTo>
                    <a:pt x="17" y="223"/>
                  </a:lnTo>
                  <a:lnTo>
                    <a:pt x="19" y="223"/>
                  </a:lnTo>
                  <a:lnTo>
                    <a:pt x="19" y="223"/>
                  </a:lnTo>
                  <a:lnTo>
                    <a:pt x="19" y="223"/>
                  </a:lnTo>
                  <a:lnTo>
                    <a:pt x="19" y="225"/>
                  </a:lnTo>
                  <a:lnTo>
                    <a:pt x="19" y="225"/>
                  </a:lnTo>
                  <a:lnTo>
                    <a:pt x="22" y="225"/>
                  </a:lnTo>
                  <a:lnTo>
                    <a:pt x="22" y="225"/>
                  </a:lnTo>
                  <a:lnTo>
                    <a:pt x="22" y="225"/>
                  </a:lnTo>
                  <a:lnTo>
                    <a:pt x="19" y="227"/>
                  </a:lnTo>
                  <a:lnTo>
                    <a:pt x="19" y="227"/>
                  </a:lnTo>
                  <a:lnTo>
                    <a:pt x="22" y="227"/>
                  </a:lnTo>
                  <a:lnTo>
                    <a:pt x="22" y="227"/>
                  </a:lnTo>
                  <a:lnTo>
                    <a:pt x="22" y="227"/>
                  </a:lnTo>
                  <a:lnTo>
                    <a:pt x="22" y="230"/>
                  </a:lnTo>
                  <a:lnTo>
                    <a:pt x="22" y="230"/>
                  </a:lnTo>
                  <a:lnTo>
                    <a:pt x="22" y="230"/>
                  </a:lnTo>
                  <a:lnTo>
                    <a:pt x="22" y="230"/>
                  </a:lnTo>
                  <a:lnTo>
                    <a:pt x="24" y="230"/>
                  </a:lnTo>
                  <a:lnTo>
                    <a:pt x="24" y="230"/>
                  </a:lnTo>
                  <a:lnTo>
                    <a:pt x="24" y="230"/>
                  </a:lnTo>
                  <a:lnTo>
                    <a:pt x="24" y="232"/>
                  </a:lnTo>
                  <a:lnTo>
                    <a:pt x="24" y="232"/>
                  </a:lnTo>
                  <a:lnTo>
                    <a:pt x="24" y="232"/>
                  </a:lnTo>
                  <a:lnTo>
                    <a:pt x="22" y="234"/>
                  </a:lnTo>
                  <a:lnTo>
                    <a:pt x="22" y="234"/>
                  </a:lnTo>
                  <a:lnTo>
                    <a:pt x="22" y="234"/>
                  </a:lnTo>
                  <a:lnTo>
                    <a:pt x="22" y="234"/>
                  </a:lnTo>
                  <a:lnTo>
                    <a:pt x="22" y="237"/>
                  </a:lnTo>
                  <a:lnTo>
                    <a:pt x="24" y="237"/>
                  </a:lnTo>
                  <a:lnTo>
                    <a:pt x="22" y="237"/>
                  </a:lnTo>
                  <a:lnTo>
                    <a:pt x="22" y="237"/>
                  </a:lnTo>
                  <a:lnTo>
                    <a:pt x="22" y="237"/>
                  </a:lnTo>
                  <a:lnTo>
                    <a:pt x="24" y="237"/>
                  </a:lnTo>
                  <a:lnTo>
                    <a:pt x="24" y="237"/>
                  </a:lnTo>
                  <a:lnTo>
                    <a:pt x="24" y="237"/>
                  </a:lnTo>
                  <a:lnTo>
                    <a:pt x="26" y="234"/>
                  </a:lnTo>
                  <a:lnTo>
                    <a:pt x="26" y="234"/>
                  </a:lnTo>
                  <a:lnTo>
                    <a:pt x="26" y="234"/>
                  </a:lnTo>
                  <a:lnTo>
                    <a:pt x="29" y="234"/>
                  </a:lnTo>
                  <a:lnTo>
                    <a:pt x="29" y="234"/>
                  </a:lnTo>
                  <a:lnTo>
                    <a:pt x="29" y="232"/>
                  </a:lnTo>
                  <a:lnTo>
                    <a:pt x="29" y="232"/>
                  </a:lnTo>
                  <a:lnTo>
                    <a:pt x="29" y="232"/>
                  </a:lnTo>
                  <a:lnTo>
                    <a:pt x="29" y="232"/>
                  </a:lnTo>
                  <a:lnTo>
                    <a:pt x="29" y="230"/>
                  </a:lnTo>
                  <a:lnTo>
                    <a:pt x="29" y="230"/>
                  </a:lnTo>
                  <a:lnTo>
                    <a:pt x="29" y="230"/>
                  </a:lnTo>
                  <a:lnTo>
                    <a:pt x="29" y="230"/>
                  </a:lnTo>
                  <a:lnTo>
                    <a:pt x="29" y="227"/>
                  </a:lnTo>
                  <a:lnTo>
                    <a:pt x="29" y="227"/>
                  </a:lnTo>
                  <a:lnTo>
                    <a:pt x="29" y="227"/>
                  </a:lnTo>
                  <a:lnTo>
                    <a:pt x="29" y="227"/>
                  </a:lnTo>
                  <a:lnTo>
                    <a:pt x="29" y="225"/>
                  </a:lnTo>
                  <a:lnTo>
                    <a:pt x="29" y="225"/>
                  </a:lnTo>
                  <a:lnTo>
                    <a:pt x="29" y="225"/>
                  </a:lnTo>
                  <a:lnTo>
                    <a:pt x="29" y="225"/>
                  </a:lnTo>
                  <a:lnTo>
                    <a:pt x="29" y="227"/>
                  </a:lnTo>
                  <a:lnTo>
                    <a:pt x="31" y="227"/>
                  </a:lnTo>
                  <a:lnTo>
                    <a:pt x="31" y="227"/>
                  </a:lnTo>
                  <a:lnTo>
                    <a:pt x="31" y="227"/>
                  </a:lnTo>
                  <a:lnTo>
                    <a:pt x="33" y="227"/>
                  </a:lnTo>
                  <a:lnTo>
                    <a:pt x="33" y="227"/>
                  </a:lnTo>
                  <a:lnTo>
                    <a:pt x="33" y="227"/>
                  </a:lnTo>
                  <a:lnTo>
                    <a:pt x="36" y="230"/>
                  </a:lnTo>
                  <a:lnTo>
                    <a:pt x="36" y="230"/>
                  </a:lnTo>
                  <a:lnTo>
                    <a:pt x="36" y="230"/>
                  </a:lnTo>
                  <a:lnTo>
                    <a:pt x="38" y="232"/>
                  </a:lnTo>
                  <a:lnTo>
                    <a:pt x="38" y="232"/>
                  </a:lnTo>
                  <a:lnTo>
                    <a:pt x="38" y="232"/>
                  </a:lnTo>
                  <a:lnTo>
                    <a:pt x="38" y="234"/>
                  </a:lnTo>
                  <a:lnTo>
                    <a:pt x="40" y="232"/>
                  </a:lnTo>
                  <a:lnTo>
                    <a:pt x="40" y="232"/>
                  </a:lnTo>
                  <a:lnTo>
                    <a:pt x="40" y="234"/>
                  </a:lnTo>
                  <a:lnTo>
                    <a:pt x="43" y="234"/>
                  </a:lnTo>
                  <a:lnTo>
                    <a:pt x="43" y="234"/>
                  </a:lnTo>
                  <a:lnTo>
                    <a:pt x="43" y="234"/>
                  </a:lnTo>
                  <a:lnTo>
                    <a:pt x="43" y="234"/>
                  </a:lnTo>
                  <a:lnTo>
                    <a:pt x="43" y="234"/>
                  </a:lnTo>
                  <a:lnTo>
                    <a:pt x="45" y="237"/>
                  </a:lnTo>
                  <a:lnTo>
                    <a:pt x="45" y="237"/>
                  </a:lnTo>
                  <a:lnTo>
                    <a:pt x="45" y="237"/>
                  </a:lnTo>
                  <a:lnTo>
                    <a:pt x="45" y="237"/>
                  </a:lnTo>
                  <a:lnTo>
                    <a:pt x="48" y="237"/>
                  </a:lnTo>
                  <a:lnTo>
                    <a:pt x="48" y="237"/>
                  </a:lnTo>
                  <a:lnTo>
                    <a:pt x="48" y="237"/>
                  </a:lnTo>
                  <a:lnTo>
                    <a:pt x="48" y="237"/>
                  </a:lnTo>
                  <a:lnTo>
                    <a:pt x="48" y="237"/>
                  </a:lnTo>
                  <a:lnTo>
                    <a:pt x="48" y="239"/>
                  </a:lnTo>
                  <a:lnTo>
                    <a:pt x="48" y="239"/>
                  </a:lnTo>
                  <a:lnTo>
                    <a:pt x="48" y="239"/>
                  </a:lnTo>
                  <a:lnTo>
                    <a:pt x="50" y="239"/>
                  </a:lnTo>
                  <a:lnTo>
                    <a:pt x="52" y="239"/>
                  </a:lnTo>
                  <a:lnTo>
                    <a:pt x="50" y="239"/>
                  </a:lnTo>
                  <a:lnTo>
                    <a:pt x="50" y="237"/>
                  </a:lnTo>
                  <a:lnTo>
                    <a:pt x="50" y="237"/>
                  </a:lnTo>
                  <a:lnTo>
                    <a:pt x="55" y="237"/>
                  </a:lnTo>
                  <a:lnTo>
                    <a:pt x="52" y="239"/>
                  </a:lnTo>
                  <a:lnTo>
                    <a:pt x="55" y="239"/>
                  </a:lnTo>
                  <a:lnTo>
                    <a:pt x="55" y="239"/>
                  </a:lnTo>
                  <a:lnTo>
                    <a:pt x="55" y="239"/>
                  </a:lnTo>
                  <a:lnTo>
                    <a:pt x="55" y="239"/>
                  </a:lnTo>
                  <a:lnTo>
                    <a:pt x="57" y="241"/>
                  </a:lnTo>
                  <a:lnTo>
                    <a:pt x="57" y="241"/>
                  </a:lnTo>
                  <a:lnTo>
                    <a:pt x="57" y="241"/>
                  </a:lnTo>
                  <a:lnTo>
                    <a:pt x="57" y="241"/>
                  </a:lnTo>
                  <a:lnTo>
                    <a:pt x="59" y="241"/>
                  </a:lnTo>
                  <a:lnTo>
                    <a:pt x="64" y="239"/>
                  </a:lnTo>
                  <a:lnTo>
                    <a:pt x="66" y="237"/>
                  </a:lnTo>
                  <a:lnTo>
                    <a:pt x="66" y="239"/>
                  </a:lnTo>
                  <a:lnTo>
                    <a:pt x="66" y="239"/>
                  </a:lnTo>
                  <a:lnTo>
                    <a:pt x="64" y="239"/>
                  </a:lnTo>
                  <a:lnTo>
                    <a:pt x="64" y="241"/>
                  </a:lnTo>
                  <a:lnTo>
                    <a:pt x="64" y="241"/>
                  </a:lnTo>
                  <a:lnTo>
                    <a:pt x="64" y="241"/>
                  </a:lnTo>
                  <a:lnTo>
                    <a:pt x="64" y="244"/>
                  </a:lnTo>
                  <a:lnTo>
                    <a:pt x="62" y="244"/>
                  </a:lnTo>
                  <a:lnTo>
                    <a:pt x="62" y="244"/>
                  </a:lnTo>
                  <a:lnTo>
                    <a:pt x="59" y="246"/>
                  </a:lnTo>
                  <a:lnTo>
                    <a:pt x="59" y="249"/>
                  </a:lnTo>
                  <a:lnTo>
                    <a:pt x="59" y="249"/>
                  </a:lnTo>
                  <a:lnTo>
                    <a:pt x="62" y="246"/>
                  </a:lnTo>
                  <a:lnTo>
                    <a:pt x="62" y="246"/>
                  </a:lnTo>
                  <a:lnTo>
                    <a:pt x="62" y="246"/>
                  </a:lnTo>
                  <a:lnTo>
                    <a:pt x="62" y="249"/>
                  </a:lnTo>
                  <a:lnTo>
                    <a:pt x="62" y="251"/>
                  </a:lnTo>
                  <a:lnTo>
                    <a:pt x="62" y="251"/>
                  </a:lnTo>
                  <a:lnTo>
                    <a:pt x="64" y="251"/>
                  </a:lnTo>
                  <a:lnTo>
                    <a:pt x="66" y="251"/>
                  </a:lnTo>
                  <a:lnTo>
                    <a:pt x="66" y="251"/>
                  </a:lnTo>
                  <a:lnTo>
                    <a:pt x="66" y="253"/>
                  </a:lnTo>
                  <a:lnTo>
                    <a:pt x="64" y="253"/>
                  </a:lnTo>
                  <a:lnTo>
                    <a:pt x="64" y="253"/>
                  </a:lnTo>
                  <a:lnTo>
                    <a:pt x="64" y="253"/>
                  </a:lnTo>
                  <a:lnTo>
                    <a:pt x="64" y="253"/>
                  </a:lnTo>
                  <a:lnTo>
                    <a:pt x="64" y="253"/>
                  </a:lnTo>
                  <a:lnTo>
                    <a:pt x="64" y="253"/>
                  </a:lnTo>
                  <a:lnTo>
                    <a:pt x="64" y="256"/>
                  </a:lnTo>
                  <a:lnTo>
                    <a:pt x="64" y="256"/>
                  </a:lnTo>
                  <a:lnTo>
                    <a:pt x="64" y="256"/>
                  </a:lnTo>
                  <a:lnTo>
                    <a:pt x="66" y="256"/>
                  </a:lnTo>
                  <a:lnTo>
                    <a:pt x="64" y="256"/>
                  </a:lnTo>
                  <a:lnTo>
                    <a:pt x="62" y="260"/>
                  </a:lnTo>
                  <a:lnTo>
                    <a:pt x="62" y="260"/>
                  </a:lnTo>
                  <a:lnTo>
                    <a:pt x="64" y="260"/>
                  </a:lnTo>
                  <a:lnTo>
                    <a:pt x="64" y="263"/>
                  </a:lnTo>
                  <a:lnTo>
                    <a:pt x="62" y="263"/>
                  </a:lnTo>
                  <a:lnTo>
                    <a:pt x="62" y="263"/>
                  </a:lnTo>
                  <a:lnTo>
                    <a:pt x="59" y="263"/>
                  </a:lnTo>
                  <a:lnTo>
                    <a:pt x="59" y="263"/>
                  </a:lnTo>
                  <a:lnTo>
                    <a:pt x="59" y="265"/>
                  </a:lnTo>
                  <a:lnTo>
                    <a:pt x="59" y="265"/>
                  </a:lnTo>
                  <a:lnTo>
                    <a:pt x="59" y="265"/>
                  </a:lnTo>
                  <a:lnTo>
                    <a:pt x="59" y="265"/>
                  </a:lnTo>
                  <a:lnTo>
                    <a:pt x="59" y="265"/>
                  </a:lnTo>
                  <a:lnTo>
                    <a:pt x="57" y="265"/>
                  </a:lnTo>
                  <a:lnTo>
                    <a:pt x="57" y="268"/>
                  </a:lnTo>
                  <a:lnTo>
                    <a:pt x="57" y="268"/>
                  </a:lnTo>
                  <a:lnTo>
                    <a:pt x="57" y="268"/>
                  </a:lnTo>
                  <a:lnTo>
                    <a:pt x="57" y="268"/>
                  </a:lnTo>
                  <a:lnTo>
                    <a:pt x="57" y="268"/>
                  </a:lnTo>
                  <a:lnTo>
                    <a:pt x="57" y="268"/>
                  </a:lnTo>
                  <a:lnTo>
                    <a:pt x="57" y="270"/>
                  </a:lnTo>
                  <a:lnTo>
                    <a:pt x="57" y="270"/>
                  </a:lnTo>
                  <a:lnTo>
                    <a:pt x="57" y="270"/>
                  </a:lnTo>
                  <a:lnTo>
                    <a:pt x="57" y="270"/>
                  </a:lnTo>
                  <a:lnTo>
                    <a:pt x="57" y="270"/>
                  </a:lnTo>
                  <a:lnTo>
                    <a:pt x="59" y="272"/>
                  </a:lnTo>
                  <a:lnTo>
                    <a:pt x="59" y="272"/>
                  </a:lnTo>
                  <a:lnTo>
                    <a:pt x="57" y="272"/>
                  </a:lnTo>
                  <a:lnTo>
                    <a:pt x="57" y="272"/>
                  </a:lnTo>
                  <a:lnTo>
                    <a:pt x="55" y="272"/>
                  </a:lnTo>
                  <a:lnTo>
                    <a:pt x="55" y="275"/>
                  </a:lnTo>
                  <a:lnTo>
                    <a:pt x="55" y="275"/>
                  </a:lnTo>
                  <a:lnTo>
                    <a:pt x="52" y="277"/>
                  </a:lnTo>
                  <a:lnTo>
                    <a:pt x="52" y="277"/>
                  </a:lnTo>
                  <a:lnTo>
                    <a:pt x="52" y="279"/>
                  </a:lnTo>
                  <a:lnTo>
                    <a:pt x="52" y="279"/>
                  </a:lnTo>
                  <a:lnTo>
                    <a:pt x="52" y="282"/>
                  </a:lnTo>
                  <a:lnTo>
                    <a:pt x="50" y="282"/>
                  </a:lnTo>
                  <a:lnTo>
                    <a:pt x="50" y="284"/>
                  </a:lnTo>
                  <a:lnTo>
                    <a:pt x="50" y="286"/>
                  </a:lnTo>
                  <a:lnTo>
                    <a:pt x="50" y="289"/>
                  </a:lnTo>
                  <a:lnTo>
                    <a:pt x="50" y="289"/>
                  </a:lnTo>
                  <a:lnTo>
                    <a:pt x="50" y="291"/>
                  </a:lnTo>
                  <a:lnTo>
                    <a:pt x="50" y="291"/>
                  </a:lnTo>
                  <a:lnTo>
                    <a:pt x="50" y="294"/>
                  </a:lnTo>
                  <a:lnTo>
                    <a:pt x="52" y="294"/>
                  </a:lnTo>
                  <a:lnTo>
                    <a:pt x="52" y="294"/>
                  </a:lnTo>
                  <a:lnTo>
                    <a:pt x="52" y="294"/>
                  </a:lnTo>
                  <a:lnTo>
                    <a:pt x="55" y="294"/>
                  </a:lnTo>
                  <a:lnTo>
                    <a:pt x="55" y="291"/>
                  </a:lnTo>
                  <a:lnTo>
                    <a:pt x="55" y="291"/>
                  </a:lnTo>
                  <a:lnTo>
                    <a:pt x="55" y="291"/>
                  </a:lnTo>
                  <a:lnTo>
                    <a:pt x="55" y="291"/>
                  </a:lnTo>
                  <a:lnTo>
                    <a:pt x="55" y="291"/>
                  </a:lnTo>
                  <a:lnTo>
                    <a:pt x="55" y="294"/>
                  </a:lnTo>
                  <a:lnTo>
                    <a:pt x="55" y="294"/>
                  </a:lnTo>
                  <a:lnTo>
                    <a:pt x="57" y="294"/>
                  </a:lnTo>
                  <a:lnTo>
                    <a:pt x="55" y="294"/>
                  </a:lnTo>
                  <a:lnTo>
                    <a:pt x="55" y="296"/>
                  </a:lnTo>
                  <a:lnTo>
                    <a:pt x="55" y="296"/>
                  </a:lnTo>
                  <a:lnTo>
                    <a:pt x="57" y="296"/>
                  </a:lnTo>
                  <a:lnTo>
                    <a:pt x="57" y="296"/>
                  </a:lnTo>
                  <a:lnTo>
                    <a:pt x="57" y="296"/>
                  </a:lnTo>
                  <a:lnTo>
                    <a:pt x="59" y="296"/>
                  </a:lnTo>
                  <a:lnTo>
                    <a:pt x="59" y="296"/>
                  </a:lnTo>
                  <a:lnTo>
                    <a:pt x="57" y="296"/>
                  </a:lnTo>
                  <a:lnTo>
                    <a:pt x="57" y="296"/>
                  </a:lnTo>
                  <a:lnTo>
                    <a:pt x="57" y="296"/>
                  </a:lnTo>
                  <a:lnTo>
                    <a:pt x="57" y="294"/>
                  </a:lnTo>
                  <a:lnTo>
                    <a:pt x="57" y="294"/>
                  </a:lnTo>
                  <a:lnTo>
                    <a:pt x="59" y="296"/>
                  </a:lnTo>
                  <a:lnTo>
                    <a:pt x="59" y="296"/>
                  </a:lnTo>
                  <a:lnTo>
                    <a:pt x="59" y="296"/>
                  </a:lnTo>
                  <a:lnTo>
                    <a:pt x="59" y="296"/>
                  </a:lnTo>
                  <a:lnTo>
                    <a:pt x="59" y="296"/>
                  </a:lnTo>
                  <a:lnTo>
                    <a:pt x="62" y="294"/>
                  </a:lnTo>
                  <a:lnTo>
                    <a:pt x="62" y="294"/>
                  </a:lnTo>
                  <a:lnTo>
                    <a:pt x="62" y="296"/>
                  </a:lnTo>
                  <a:lnTo>
                    <a:pt x="62" y="296"/>
                  </a:lnTo>
                  <a:lnTo>
                    <a:pt x="64" y="296"/>
                  </a:lnTo>
                  <a:lnTo>
                    <a:pt x="64" y="294"/>
                  </a:lnTo>
                  <a:lnTo>
                    <a:pt x="64" y="294"/>
                  </a:lnTo>
                  <a:lnTo>
                    <a:pt x="64" y="294"/>
                  </a:lnTo>
                  <a:lnTo>
                    <a:pt x="64" y="294"/>
                  </a:lnTo>
                  <a:lnTo>
                    <a:pt x="64" y="294"/>
                  </a:lnTo>
                  <a:lnTo>
                    <a:pt x="64" y="294"/>
                  </a:lnTo>
                  <a:lnTo>
                    <a:pt x="64" y="291"/>
                  </a:lnTo>
                  <a:lnTo>
                    <a:pt x="64" y="291"/>
                  </a:lnTo>
                  <a:lnTo>
                    <a:pt x="66" y="291"/>
                  </a:lnTo>
                  <a:lnTo>
                    <a:pt x="66" y="291"/>
                  </a:lnTo>
                  <a:lnTo>
                    <a:pt x="66" y="291"/>
                  </a:lnTo>
                  <a:lnTo>
                    <a:pt x="66" y="296"/>
                  </a:lnTo>
                  <a:lnTo>
                    <a:pt x="66" y="296"/>
                  </a:lnTo>
                  <a:lnTo>
                    <a:pt x="69" y="296"/>
                  </a:lnTo>
                  <a:lnTo>
                    <a:pt x="69" y="296"/>
                  </a:lnTo>
                  <a:lnTo>
                    <a:pt x="69" y="296"/>
                  </a:lnTo>
                  <a:lnTo>
                    <a:pt x="71" y="296"/>
                  </a:lnTo>
                  <a:lnTo>
                    <a:pt x="74" y="298"/>
                  </a:lnTo>
                  <a:lnTo>
                    <a:pt x="74" y="301"/>
                  </a:lnTo>
                  <a:lnTo>
                    <a:pt x="74" y="301"/>
                  </a:lnTo>
                  <a:lnTo>
                    <a:pt x="76" y="301"/>
                  </a:lnTo>
                  <a:lnTo>
                    <a:pt x="76" y="301"/>
                  </a:lnTo>
                  <a:lnTo>
                    <a:pt x="76" y="301"/>
                  </a:lnTo>
                  <a:lnTo>
                    <a:pt x="76" y="301"/>
                  </a:lnTo>
                  <a:lnTo>
                    <a:pt x="76" y="303"/>
                  </a:lnTo>
                  <a:lnTo>
                    <a:pt x="74" y="301"/>
                  </a:lnTo>
                  <a:lnTo>
                    <a:pt x="74" y="301"/>
                  </a:lnTo>
                  <a:lnTo>
                    <a:pt x="71" y="301"/>
                  </a:lnTo>
                  <a:lnTo>
                    <a:pt x="71" y="301"/>
                  </a:lnTo>
                  <a:lnTo>
                    <a:pt x="71" y="298"/>
                  </a:lnTo>
                  <a:lnTo>
                    <a:pt x="71" y="298"/>
                  </a:lnTo>
                  <a:lnTo>
                    <a:pt x="71" y="298"/>
                  </a:lnTo>
                  <a:lnTo>
                    <a:pt x="71" y="298"/>
                  </a:lnTo>
                  <a:lnTo>
                    <a:pt x="71" y="298"/>
                  </a:lnTo>
                  <a:lnTo>
                    <a:pt x="71" y="301"/>
                  </a:lnTo>
                  <a:lnTo>
                    <a:pt x="69" y="301"/>
                  </a:lnTo>
                  <a:lnTo>
                    <a:pt x="69" y="301"/>
                  </a:lnTo>
                  <a:lnTo>
                    <a:pt x="69" y="298"/>
                  </a:lnTo>
                  <a:lnTo>
                    <a:pt x="69" y="298"/>
                  </a:lnTo>
                  <a:lnTo>
                    <a:pt x="66" y="296"/>
                  </a:lnTo>
                  <a:lnTo>
                    <a:pt x="66" y="296"/>
                  </a:lnTo>
                  <a:lnTo>
                    <a:pt x="66" y="298"/>
                  </a:lnTo>
                  <a:lnTo>
                    <a:pt x="66" y="298"/>
                  </a:lnTo>
                  <a:lnTo>
                    <a:pt x="64" y="298"/>
                  </a:lnTo>
                  <a:lnTo>
                    <a:pt x="64" y="298"/>
                  </a:lnTo>
                  <a:lnTo>
                    <a:pt x="64" y="298"/>
                  </a:lnTo>
                  <a:lnTo>
                    <a:pt x="64" y="298"/>
                  </a:lnTo>
                  <a:lnTo>
                    <a:pt x="62" y="298"/>
                  </a:lnTo>
                  <a:lnTo>
                    <a:pt x="59" y="298"/>
                  </a:lnTo>
                  <a:lnTo>
                    <a:pt x="59" y="298"/>
                  </a:lnTo>
                  <a:lnTo>
                    <a:pt x="59" y="298"/>
                  </a:lnTo>
                  <a:lnTo>
                    <a:pt x="59" y="298"/>
                  </a:lnTo>
                  <a:lnTo>
                    <a:pt x="57" y="301"/>
                  </a:lnTo>
                  <a:lnTo>
                    <a:pt x="57" y="301"/>
                  </a:lnTo>
                  <a:lnTo>
                    <a:pt x="57" y="298"/>
                  </a:lnTo>
                  <a:lnTo>
                    <a:pt x="55" y="298"/>
                  </a:lnTo>
                  <a:lnTo>
                    <a:pt x="55" y="301"/>
                  </a:lnTo>
                  <a:lnTo>
                    <a:pt x="55" y="301"/>
                  </a:lnTo>
                  <a:lnTo>
                    <a:pt x="52" y="301"/>
                  </a:lnTo>
                  <a:lnTo>
                    <a:pt x="52" y="301"/>
                  </a:lnTo>
                  <a:lnTo>
                    <a:pt x="52" y="298"/>
                  </a:lnTo>
                  <a:lnTo>
                    <a:pt x="52" y="298"/>
                  </a:lnTo>
                  <a:lnTo>
                    <a:pt x="52" y="301"/>
                  </a:lnTo>
                  <a:lnTo>
                    <a:pt x="52" y="301"/>
                  </a:lnTo>
                  <a:lnTo>
                    <a:pt x="52" y="301"/>
                  </a:lnTo>
                  <a:lnTo>
                    <a:pt x="50" y="301"/>
                  </a:lnTo>
                  <a:lnTo>
                    <a:pt x="50" y="301"/>
                  </a:lnTo>
                  <a:lnTo>
                    <a:pt x="50" y="301"/>
                  </a:lnTo>
                  <a:lnTo>
                    <a:pt x="48" y="298"/>
                  </a:lnTo>
                  <a:lnTo>
                    <a:pt x="48" y="301"/>
                  </a:lnTo>
                  <a:lnTo>
                    <a:pt x="48" y="301"/>
                  </a:lnTo>
                  <a:lnTo>
                    <a:pt x="50" y="301"/>
                  </a:lnTo>
                  <a:lnTo>
                    <a:pt x="50" y="303"/>
                  </a:lnTo>
                  <a:lnTo>
                    <a:pt x="50" y="303"/>
                  </a:lnTo>
                  <a:lnTo>
                    <a:pt x="50" y="305"/>
                  </a:lnTo>
                  <a:lnTo>
                    <a:pt x="50" y="305"/>
                  </a:lnTo>
                  <a:lnTo>
                    <a:pt x="48" y="303"/>
                  </a:lnTo>
                  <a:lnTo>
                    <a:pt x="45" y="305"/>
                  </a:lnTo>
                  <a:lnTo>
                    <a:pt x="45" y="305"/>
                  </a:lnTo>
                  <a:lnTo>
                    <a:pt x="45" y="305"/>
                  </a:lnTo>
                  <a:lnTo>
                    <a:pt x="45" y="305"/>
                  </a:lnTo>
                  <a:lnTo>
                    <a:pt x="43" y="305"/>
                  </a:lnTo>
                  <a:lnTo>
                    <a:pt x="43" y="305"/>
                  </a:lnTo>
                  <a:lnTo>
                    <a:pt x="43" y="305"/>
                  </a:lnTo>
                  <a:lnTo>
                    <a:pt x="40" y="305"/>
                  </a:lnTo>
                  <a:lnTo>
                    <a:pt x="40" y="305"/>
                  </a:lnTo>
                  <a:lnTo>
                    <a:pt x="43" y="305"/>
                  </a:lnTo>
                  <a:lnTo>
                    <a:pt x="43" y="305"/>
                  </a:lnTo>
                  <a:lnTo>
                    <a:pt x="43" y="305"/>
                  </a:lnTo>
                  <a:lnTo>
                    <a:pt x="43" y="308"/>
                  </a:lnTo>
                  <a:lnTo>
                    <a:pt x="43" y="308"/>
                  </a:lnTo>
                  <a:lnTo>
                    <a:pt x="43" y="308"/>
                  </a:lnTo>
                  <a:lnTo>
                    <a:pt x="43" y="310"/>
                  </a:lnTo>
                  <a:lnTo>
                    <a:pt x="43" y="310"/>
                  </a:lnTo>
                  <a:lnTo>
                    <a:pt x="43" y="312"/>
                  </a:lnTo>
                  <a:lnTo>
                    <a:pt x="40" y="312"/>
                  </a:lnTo>
                  <a:lnTo>
                    <a:pt x="40" y="315"/>
                  </a:lnTo>
                  <a:lnTo>
                    <a:pt x="40" y="312"/>
                  </a:lnTo>
                  <a:lnTo>
                    <a:pt x="40" y="312"/>
                  </a:lnTo>
                  <a:lnTo>
                    <a:pt x="40" y="312"/>
                  </a:lnTo>
                  <a:lnTo>
                    <a:pt x="40" y="312"/>
                  </a:lnTo>
                  <a:lnTo>
                    <a:pt x="40" y="315"/>
                  </a:lnTo>
                  <a:lnTo>
                    <a:pt x="38" y="315"/>
                  </a:lnTo>
                  <a:lnTo>
                    <a:pt x="38" y="317"/>
                  </a:lnTo>
                  <a:lnTo>
                    <a:pt x="36" y="320"/>
                  </a:lnTo>
                  <a:lnTo>
                    <a:pt x="36" y="320"/>
                  </a:lnTo>
                  <a:lnTo>
                    <a:pt x="36" y="324"/>
                  </a:lnTo>
                  <a:lnTo>
                    <a:pt x="36" y="327"/>
                  </a:lnTo>
                  <a:lnTo>
                    <a:pt x="36" y="327"/>
                  </a:lnTo>
                  <a:lnTo>
                    <a:pt x="36" y="327"/>
                  </a:lnTo>
                  <a:lnTo>
                    <a:pt x="38" y="329"/>
                  </a:lnTo>
                  <a:lnTo>
                    <a:pt x="40" y="329"/>
                  </a:lnTo>
                  <a:lnTo>
                    <a:pt x="43" y="329"/>
                  </a:lnTo>
                  <a:lnTo>
                    <a:pt x="38" y="331"/>
                  </a:lnTo>
                  <a:lnTo>
                    <a:pt x="38" y="331"/>
                  </a:lnTo>
                  <a:lnTo>
                    <a:pt x="36" y="329"/>
                  </a:lnTo>
                  <a:lnTo>
                    <a:pt x="36" y="329"/>
                  </a:lnTo>
                  <a:lnTo>
                    <a:pt x="36" y="329"/>
                  </a:lnTo>
                  <a:lnTo>
                    <a:pt x="33" y="329"/>
                  </a:lnTo>
                  <a:lnTo>
                    <a:pt x="33" y="331"/>
                  </a:lnTo>
                  <a:lnTo>
                    <a:pt x="33" y="331"/>
                  </a:lnTo>
                  <a:lnTo>
                    <a:pt x="31" y="331"/>
                  </a:lnTo>
                  <a:lnTo>
                    <a:pt x="31" y="331"/>
                  </a:lnTo>
                  <a:lnTo>
                    <a:pt x="31" y="334"/>
                  </a:lnTo>
                  <a:lnTo>
                    <a:pt x="29" y="334"/>
                  </a:lnTo>
                  <a:lnTo>
                    <a:pt x="26" y="334"/>
                  </a:lnTo>
                  <a:lnTo>
                    <a:pt x="24" y="334"/>
                  </a:lnTo>
                  <a:lnTo>
                    <a:pt x="24" y="336"/>
                  </a:lnTo>
                  <a:lnTo>
                    <a:pt x="26" y="336"/>
                  </a:lnTo>
                  <a:lnTo>
                    <a:pt x="31" y="336"/>
                  </a:lnTo>
                  <a:lnTo>
                    <a:pt x="33" y="336"/>
                  </a:lnTo>
                  <a:lnTo>
                    <a:pt x="36" y="336"/>
                  </a:lnTo>
                  <a:lnTo>
                    <a:pt x="36" y="336"/>
                  </a:lnTo>
                  <a:lnTo>
                    <a:pt x="36" y="334"/>
                  </a:lnTo>
                  <a:lnTo>
                    <a:pt x="38" y="336"/>
                  </a:lnTo>
                  <a:lnTo>
                    <a:pt x="38" y="336"/>
                  </a:lnTo>
                  <a:lnTo>
                    <a:pt x="43" y="339"/>
                  </a:lnTo>
                  <a:lnTo>
                    <a:pt x="43" y="339"/>
                  </a:lnTo>
                  <a:lnTo>
                    <a:pt x="45" y="339"/>
                  </a:lnTo>
                  <a:lnTo>
                    <a:pt x="48" y="336"/>
                  </a:lnTo>
                  <a:lnTo>
                    <a:pt x="50" y="336"/>
                  </a:lnTo>
                  <a:lnTo>
                    <a:pt x="50" y="336"/>
                  </a:lnTo>
                  <a:lnTo>
                    <a:pt x="52" y="339"/>
                  </a:lnTo>
                  <a:lnTo>
                    <a:pt x="52" y="339"/>
                  </a:lnTo>
                  <a:lnTo>
                    <a:pt x="55" y="339"/>
                  </a:lnTo>
                  <a:lnTo>
                    <a:pt x="57" y="339"/>
                  </a:lnTo>
                  <a:lnTo>
                    <a:pt x="57" y="339"/>
                  </a:lnTo>
                  <a:lnTo>
                    <a:pt x="55" y="341"/>
                  </a:lnTo>
                  <a:lnTo>
                    <a:pt x="55" y="343"/>
                  </a:lnTo>
                  <a:lnTo>
                    <a:pt x="55" y="343"/>
                  </a:lnTo>
                  <a:lnTo>
                    <a:pt x="55" y="341"/>
                  </a:lnTo>
                  <a:lnTo>
                    <a:pt x="55" y="341"/>
                  </a:lnTo>
                  <a:lnTo>
                    <a:pt x="52" y="341"/>
                  </a:lnTo>
                  <a:lnTo>
                    <a:pt x="52" y="341"/>
                  </a:lnTo>
                  <a:lnTo>
                    <a:pt x="50" y="341"/>
                  </a:lnTo>
                  <a:lnTo>
                    <a:pt x="48" y="341"/>
                  </a:lnTo>
                  <a:lnTo>
                    <a:pt x="48" y="341"/>
                  </a:lnTo>
                  <a:lnTo>
                    <a:pt x="48" y="343"/>
                  </a:lnTo>
                  <a:lnTo>
                    <a:pt x="48" y="343"/>
                  </a:lnTo>
                  <a:lnTo>
                    <a:pt x="48" y="343"/>
                  </a:lnTo>
                  <a:lnTo>
                    <a:pt x="48" y="343"/>
                  </a:lnTo>
                  <a:lnTo>
                    <a:pt x="50" y="346"/>
                  </a:lnTo>
                  <a:lnTo>
                    <a:pt x="50" y="346"/>
                  </a:lnTo>
                  <a:lnTo>
                    <a:pt x="50" y="346"/>
                  </a:lnTo>
                  <a:lnTo>
                    <a:pt x="52" y="343"/>
                  </a:lnTo>
                  <a:lnTo>
                    <a:pt x="52" y="346"/>
                  </a:lnTo>
                  <a:lnTo>
                    <a:pt x="52" y="346"/>
                  </a:lnTo>
                  <a:lnTo>
                    <a:pt x="50" y="346"/>
                  </a:lnTo>
                  <a:lnTo>
                    <a:pt x="50" y="346"/>
                  </a:lnTo>
                  <a:lnTo>
                    <a:pt x="50" y="346"/>
                  </a:lnTo>
                  <a:lnTo>
                    <a:pt x="48" y="346"/>
                  </a:lnTo>
                  <a:lnTo>
                    <a:pt x="48" y="346"/>
                  </a:lnTo>
                  <a:lnTo>
                    <a:pt x="45" y="346"/>
                  </a:lnTo>
                  <a:lnTo>
                    <a:pt x="45" y="346"/>
                  </a:lnTo>
                  <a:lnTo>
                    <a:pt x="45" y="346"/>
                  </a:lnTo>
                  <a:lnTo>
                    <a:pt x="43" y="346"/>
                  </a:lnTo>
                  <a:lnTo>
                    <a:pt x="43" y="346"/>
                  </a:lnTo>
                  <a:lnTo>
                    <a:pt x="43" y="346"/>
                  </a:lnTo>
                  <a:lnTo>
                    <a:pt x="40" y="348"/>
                  </a:lnTo>
                  <a:lnTo>
                    <a:pt x="40" y="348"/>
                  </a:lnTo>
                  <a:lnTo>
                    <a:pt x="40" y="348"/>
                  </a:lnTo>
                  <a:lnTo>
                    <a:pt x="43" y="348"/>
                  </a:lnTo>
                  <a:lnTo>
                    <a:pt x="43" y="348"/>
                  </a:lnTo>
                  <a:lnTo>
                    <a:pt x="43" y="350"/>
                  </a:lnTo>
                  <a:lnTo>
                    <a:pt x="43" y="350"/>
                  </a:lnTo>
                  <a:lnTo>
                    <a:pt x="45" y="350"/>
                  </a:lnTo>
                  <a:lnTo>
                    <a:pt x="45" y="350"/>
                  </a:lnTo>
                  <a:lnTo>
                    <a:pt x="48" y="353"/>
                  </a:lnTo>
                  <a:lnTo>
                    <a:pt x="48" y="353"/>
                  </a:lnTo>
                  <a:lnTo>
                    <a:pt x="50" y="353"/>
                  </a:lnTo>
                  <a:lnTo>
                    <a:pt x="52" y="353"/>
                  </a:lnTo>
                  <a:lnTo>
                    <a:pt x="52" y="353"/>
                  </a:lnTo>
                  <a:lnTo>
                    <a:pt x="52" y="350"/>
                  </a:lnTo>
                  <a:lnTo>
                    <a:pt x="55" y="350"/>
                  </a:lnTo>
                  <a:lnTo>
                    <a:pt x="55" y="350"/>
                  </a:lnTo>
                  <a:lnTo>
                    <a:pt x="55" y="348"/>
                  </a:lnTo>
                  <a:lnTo>
                    <a:pt x="55" y="348"/>
                  </a:lnTo>
                  <a:lnTo>
                    <a:pt x="55" y="350"/>
                  </a:lnTo>
                  <a:lnTo>
                    <a:pt x="57" y="350"/>
                  </a:lnTo>
                  <a:lnTo>
                    <a:pt x="59" y="353"/>
                  </a:lnTo>
                  <a:lnTo>
                    <a:pt x="57" y="353"/>
                  </a:lnTo>
                  <a:lnTo>
                    <a:pt x="55" y="355"/>
                  </a:lnTo>
                  <a:lnTo>
                    <a:pt x="55" y="355"/>
                  </a:lnTo>
                  <a:lnTo>
                    <a:pt x="57" y="355"/>
                  </a:lnTo>
                  <a:lnTo>
                    <a:pt x="57" y="355"/>
                  </a:lnTo>
                  <a:lnTo>
                    <a:pt x="59" y="355"/>
                  </a:lnTo>
                  <a:lnTo>
                    <a:pt x="59" y="355"/>
                  </a:lnTo>
                  <a:lnTo>
                    <a:pt x="59" y="355"/>
                  </a:lnTo>
                  <a:lnTo>
                    <a:pt x="59" y="355"/>
                  </a:lnTo>
                  <a:lnTo>
                    <a:pt x="59" y="355"/>
                  </a:lnTo>
                  <a:lnTo>
                    <a:pt x="62" y="355"/>
                  </a:lnTo>
                  <a:lnTo>
                    <a:pt x="62" y="353"/>
                  </a:lnTo>
                  <a:lnTo>
                    <a:pt x="62" y="353"/>
                  </a:lnTo>
                  <a:lnTo>
                    <a:pt x="62" y="353"/>
                  </a:lnTo>
                  <a:lnTo>
                    <a:pt x="59" y="353"/>
                  </a:lnTo>
                  <a:lnTo>
                    <a:pt x="62" y="353"/>
                  </a:lnTo>
                  <a:lnTo>
                    <a:pt x="64" y="353"/>
                  </a:lnTo>
                  <a:lnTo>
                    <a:pt x="64" y="353"/>
                  </a:lnTo>
                  <a:lnTo>
                    <a:pt x="66" y="355"/>
                  </a:lnTo>
                  <a:lnTo>
                    <a:pt x="66" y="353"/>
                  </a:lnTo>
                  <a:lnTo>
                    <a:pt x="64" y="353"/>
                  </a:lnTo>
                  <a:lnTo>
                    <a:pt x="64" y="350"/>
                  </a:lnTo>
                  <a:lnTo>
                    <a:pt x="62" y="350"/>
                  </a:lnTo>
                  <a:lnTo>
                    <a:pt x="62" y="350"/>
                  </a:lnTo>
                  <a:lnTo>
                    <a:pt x="64" y="350"/>
                  </a:lnTo>
                  <a:lnTo>
                    <a:pt x="64" y="350"/>
                  </a:lnTo>
                  <a:lnTo>
                    <a:pt x="64" y="350"/>
                  </a:lnTo>
                  <a:lnTo>
                    <a:pt x="64" y="350"/>
                  </a:lnTo>
                  <a:lnTo>
                    <a:pt x="64" y="350"/>
                  </a:lnTo>
                  <a:lnTo>
                    <a:pt x="66" y="348"/>
                  </a:lnTo>
                  <a:lnTo>
                    <a:pt x="66" y="350"/>
                  </a:lnTo>
                  <a:lnTo>
                    <a:pt x="66" y="350"/>
                  </a:lnTo>
                  <a:lnTo>
                    <a:pt x="66" y="350"/>
                  </a:lnTo>
                  <a:lnTo>
                    <a:pt x="69" y="350"/>
                  </a:lnTo>
                  <a:lnTo>
                    <a:pt x="69" y="350"/>
                  </a:lnTo>
                  <a:lnTo>
                    <a:pt x="66" y="353"/>
                  </a:lnTo>
                  <a:lnTo>
                    <a:pt x="66" y="353"/>
                  </a:lnTo>
                  <a:lnTo>
                    <a:pt x="69" y="355"/>
                  </a:lnTo>
                  <a:lnTo>
                    <a:pt x="69" y="355"/>
                  </a:lnTo>
                  <a:lnTo>
                    <a:pt x="69" y="355"/>
                  </a:lnTo>
                  <a:lnTo>
                    <a:pt x="69" y="355"/>
                  </a:lnTo>
                  <a:lnTo>
                    <a:pt x="69" y="355"/>
                  </a:lnTo>
                  <a:lnTo>
                    <a:pt x="66" y="355"/>
                  </a:lnTo>
                  <a:lnTo>
                    <a:pt x="64" y="355"/>
                  </a:lnTo>
                  <a:lnTo>
                    <a:pt x="64" y="355"/>
                  </a:lnTo>
                  <a:lnTo>
                    <a:pt x="62" y="357"/>
                  </a:lnTo>
                  <a:lnTo>
                    <a:pt x="62" y="357"/>
                  </a:lnTo>
                  <a:lnTo>
                    <a:pt x="62" y="357"/>
                  </a:lnTo>
                  <a:lnTo>
                    <a:pt x="64" y="357"/>
                  </a:lnTo>
                  <a:lnTo>
                    <a:pt x="66" y="357"/>
                  </a:lnTo>
                  <a:lnTo>
                    <a:pt x="62" y="360"/>
                  </a:lnTo>
                  <a:lnTo>
                    <a:pt x="62" y="360"/>
                  </a:lnTo>
                  <a:lnTo>
                    <a:pt x="59" y="360"/>
                  </a:lnTo>
                  <a:lnTo>
                    <a:pt x="59" y="365"/>
                  </a:lnTo>
                  <a:lnTo>
                    <a:pt x="59" y="365"/>
                  </a:lnTo>
                  <a:lnTo>
                    <a:pt x="62" y="365"/>
                  </a:lnTo>
                  <a:lnTo>
                    <a:pt x="62" y="365"/>
                  </a:lnTo>
                  <a:lnTo>
                    <a:pt x="62" y="362"/>
                  </a:lnTo>
                  <a:lnTo>
                    <a:pt x="62" y="362"/>
                  </a:lnTo>
                  <a:lnTo>
                    <a:pt x="64" y="362"/>
                  </a:lnTo>
                  <a:lnTo>
                    <a:pt x="64" y="362"/>
                  </a:lnTo>
                  <a:lnTo>
                    <a:pt x="66" y="362"/>
                  </a:lnTo>
                  <a:lnTo>
                    <a:pt x="69" y="360"/>
                  </a:lnTo>
                  <a:lnTo>
                    <a:pt x="69" y="357"/>
                  </a:lnTo>
                  <a:lnTo>
                    <a:pt x="69" y="357"/>
                  </a:lnTo>
                  <a:lnTo>
                    <a:pt x="69" y="357"/>
                  </a:lnTo>
                  <a:lnTo>
                    <a:pt x="69" y="357"/>
                  </a:lnTo>
                  <a:lnTo>
                    <a:pt x="71" y="360"/>
                  </a:lnTo>
                  <a:lnTo>
                    <a:pt x="71" y="360"/>
                  </a:lnTo>
                  <a:lnTo>
                    <a:pt x="71" y="357"/>
                  </a:lnTo>
                  <a:lnTo>
                    <a:pt x="71" y="357"/>
                  </a:lnTo>
                  <a:lnTo>
                    <a:pt x="71" y="357"/>
                  </a:lnTo>
                  <a:lnTo>
                    <a:pt x="74" y="357"/>
                  </a:lnTo>
                  <a:lnTo>
                    <a:pt x="74" y="357"/>
                  </a:lnTo>
                  <a:lnTo>
                    <a:pt x="74" y="357"/>
                  </a:lnTo>
                  <a:lnTo>
                    <a:pt x="74" y="357"/>
                  </a:lnTo>
                  <a:lnTo>
                    <a:pt x="71" y="357"/>
                  </a:lnTo>
                  <a:lnTo>
                    <a:pt x="74" y="360"/>
                  </a:lnTo>
                  <a:lnTo>
                    <a:pt x="74" y="360"/>
                  </a:lnTo>
                  <a:lnTo>
                    <a:pt x="74" y="360"/>
                  </a:lnTo>
                  <a:lnTo>
                    <a:pt x="74" y="360"/>
                  </a:lnTo>
                  <a:lnTo>
                    <a:pt x="74" y="360"/>
                  </a:lnTo>
                  <a:lnTo>
                    <a:pt x="74" y="357"/>
                  </a:lnTo>
                  <a:lnTo>
                    <a:pt x="74" y="357"/>
                  </a:lnTo>
                  <a:lnTo>
                    <a:pt x="74" y="357"/>
                  </a:lnTo>
                  <a:lnTo>
                    <a:pt x="74" y="357"/>
                  </a:lnTo>
                  <a:lnTo>
                    <a:pt x="74" y="355"/>
                  </a:lnTo>
                  <a:lnTo>
                    <a:pt x="76" y="355"/>
                  </a:lnTo>
                  <a:lnTo>
                    <a:pt x="76" y="355"/>
                  </a:lnTo>
                  <a:lnTo>
                    <a:pt x="76" y="355"/>
                  </a:lnTo>
                  <a:lnTo>
                    <a:pt x="76" y="355"/>
                  </a:lnTo>
                  <a:lnTo>
                    <a:pt x="76" y="355"/>
                  </a:lnTo>
                  <a:lnTo>
                    <a:pt x="76" y="353"/>
                  </a:lnTo>
                  <a:lnTo>
                    <a:pt x="76" y="353"/>
                  </a:lnTo>
                  <a:lnTo>
                    <a:pt x="76" y="350"/>
                  </a:lnTo>
                  <a:lnTo>
                    <a:pt x="76" y="348"/>
                  </a:lnTo>
                  <a:lnTo>
                    <a:pt x="76" y="350"/>
                  </a:lnTo>
                  <a:lnTo>
                    <a:pt x="76" y="350"/>
                  </a:lnTo>
                  <a:lnTo>
                    <a:pt x="78" y="350"/>
                  </a:lnTo>
                  <a:lnTo>
                    <a:pt x="78" y="350"/>
                  </a:lnTo>
                  <a:lnTo>
                    <a:pt x="78" y="350"/>
                  </a:lnTo>
                  <a:lnTo>
                    <a:pt x="81" y="350"/>
                  </a:lnTo>
                  <a:lnTo>
                    <a:pt x="81" y="348"/>
                  </a:lnTo>
                  <a:lnTo>
                    <a:pt x="81" y="348"/>
                  </a:lnTo>
                  <a:lnTo>
                    <a:pt x="81" y="348"/>
                  </a:lnTo>
                  <a:lnTo>
                    <a:pt x="81" y="348"/>
                  </a:lnTo>
                  <a:lnTo>
                    <a:pt x="81" y="348"/>
                  </a:lnTo>
                  <a:lnTo>
                    <a:pt x="78" y="348"/>
                  </a:lnTo>
                  <a:lnTo>
                    <a:pt x="78" y="348"/>
                  </a:lnTo>
                  <a:lnTo>
                    <a:pt x="81" y="346"/>
                  </a:lnTo>
                  <a:lnTo>
                    <a:pt x="78" y="346"/>
                  </a:lnTo>
                  <a:lnTo>
                    <a:pt x="78" y="346"/>
                  </a:lnTo>
                  <a:lnTo>
                    <a:pt x="78" y="346"/>
                  </a:lnTo>
                  <a:lnTo>
                    <a:pt x="78" y="346"/>
                  </a:lnTo>
                  <a:lnTo>
                    <a:pt x="78" y="346"/>
                  </a:lnTo>
                  <a:lnTo>
                    <a:pt x="78" y="346"/>
                  </a:lnTo>
                  <a:lnTo>
                    <a:pt x="76" y="346"/>
                  </a:lnTo>
                  <a:lnTo>
                    <a:pt x="74" y="346"/>
                  </a:lnTo>
                  <a:lnTo>
                    <a:pt x="74" y="343"/>
                  </a:lnTo>
                  <a:lnTo>
                    <a:pt x="74" y="343"/>
                  </a:lnTo>
                  <a:lnTo>
                    <a:pt x="74" y="341"/>
                  </a:lnTo>
                  <a:lnTo>
                    <a:pt x="74" y="341"/>
                  </a:lnTo>
                  <a:lnTo>
                    <a:pt x="74" y="341"/>
                  </a:lnTo>
                  <a:lnTo>
                    <a:pt x="76" y="341"/>
                  </a:lnTo>
                  <a:lnTo>
                    <a:pt x="78" y="343"/>
                  </a:lnTo>
                  <a:lnTo>
                    <a:pt x="78" y="343"/>
                  </a:lnTo>
                  <a:lnTo>
                    <a:pt x="81" y="343"/>
                  </a:lnTo>
                  <a:lnTo>
                    <a:pt x="81" y="343"/>
                  </a:lnTo>
                  <a:lnTo>
                    <a:pt x="83" y="343"/>
                  </a:lnTo>
                  <a:lnTo>
                    <a:pt x="83" y="343"/>
                  </a:lnTo>
                  <a:lnTo>
                    <a:pt x="83" y="343"/>
                  </a:lnTo>
                  <a:lnTo>
                    <a:pt x="85" y="343"/>
                  </a:lnTo>
                  <a:lnTo>
                    <a:pt x="83" y="346"/>
                  </a:lnTo>
                  <a:lnTo>
                    <a:pt x="83" y="346"/>
                  </a:lnTo>
                  <a:lnTo>
                    <a:pt x="85" y="346"/>
                  </a:lnTo>
                  <a:lnTo>
                    <a:pt x="85" y="348"/>
                  </a:lnTo>
                  <a:lnTo>
                    <a:pt x="85" y="348"/>
                  </a:lnTo>
                  <a:lnTo>
                    <a:pt x="85" y="348"/>
                  </a:lnTo>
                  <a:lnTo>
                    <a:pt x="85" y="348"/>
                  </a:lnTo>
                  <a:lnTo>
                    <a:pt x="90" y="353"/>
                  </a:lnTo>
                  <a:lnTo>
                    <a:pt x="90" y="353"/>
                  </a:lnTo>
                  <a:lnTo>
                    <a:pt x="90" y="353"/>
                  </a:lnTo>
                  <a:lnTo>
                    <a:pt x="90" y="353"/>
                  </a:lnTo>
                  <a:lnTo>
                    <a:pt x="90" y="353"/>
                  </a:lnTo>
                  <a:lnTo>
                    <a:pt x="92" y="355"/>
                  </a:lnTo>
                  <a:lnTo>
                    <a:pt x="92" y="355"/>
                  </a:lnTo>
                  <a:lnTo>
                    <a:pt x="92" y="355"/>
                  </a:lnTo>
                  <a:lnTo>
                    <a:pt x="92" y="355"/>
                  </a:lnTo>
                  <a:lnTo>
                    <a:pt x="95" y="355"/>
                  </a:lnTo>
                  <a:lnTo>
                    <a:pt x="92" y="355"/>
                  </a:lnTo>
                  <a:lnTo>
                    <a:pt x="92" y="353"/>
                  </a:lnTo>
                  <a:lnTo>
                    <a:pt x="92" y="353"/>
                  </a:lnTo>
                  <a:lnTo>
                    <a:pt x="92" y="353"/>
                  </a:lnTo>
                  <a:lnTo>
                    <a:pt x="92" y="350"/>
                  </a:lnTo>
                  <a:lnTo>
                    <a:pt x="92" y="350"/>
                  </a:lnTo>
                  <a:lnTo>
                    <a:pt x="92" y="350"/>
                  </a:lnTo>
                  <a:lnTo>
                    <a:pt x="92" y="350"/>
                  </a:lnTo>
                  <a:lnTo>
                    <a:pt x="95" y="350"/>
                  </a:lnTo>
                  <a:lnTo>
                    <a:pt x="95" y="350"/>
                  </a:lnTo>
                  <a:lnTo>
                    <a:pt x="95" y="353"/>
                  </a:lnTo>
                  <a:lnTo>
                    <a:pt x="95" y="353"/>
                  </a:lnTo>
                  <a:lnTo>
                    <a:pt x="95" y="353"/>
                  </a:lnTo>
                  <a:lnTo>
                    <a:pt x="97" y="353"/>
                  </a:lnTo>
                  <a:lnTo>
                    <a:pt x="97" y="355"/>
                  </a:lnTo>
                  <a:lnTo>
                    <a:pt x="97" y="357"/>
                  </a:lnTo>
                  <a:lnTo>
                    <a:pt x="97" y="357"/>
                  </a:lnTo>
                  <a:lnTo>
                    <a:pt x="100" y="357"/>
                  </a:lnTo>
                  <a:lnTo>
                    <a:pt x="100" y="357"/>
                  </a:lnTo>
                  <a:lnTo>
                    <a:pt x="100" y="360"/>
                  </a:lnTo>
                  <a:lnTo>
                    <a:pt x="102" y="362"/>
                  </a:lnTo>
                  <a:lnTo>
                    <a:pt x="102" y="360"/>
                  </a:lnTo>
                  <a:lnTo>
                    <a:pt x="102" y="360"/>
                  </a:lnTo>
                  <a:lnTo>
                    <a:pt x="102" y="360"/>
                  </a:lnTo>
                  <a:lnTo>
                    <a:pt x="102" y="357"/>
                  </a:lnTo>
                  <a:lnTo>
                    <a:pt x="102" y="357"/>
                  </a:lnTo>
                  <a:lnTo>
                    <a:pt x="102" y="355"/>
                  </a:lnTo>
                  <a:lnTo>
                    <a:pt x="102" y="355"/>
                  </a:lnTo>
                  <a:lnTo>
                    <a:pt x="102" y="355"/>
                  </a:lnTo>
                  <a:lnTo>
                    <a:pt x="102" y="355"/>
                  </a:lnTo>
                  <a:lnTo>
                    <a:pt x="104" y="355"/>
                  </a:lnTo>
                  <a:lnTo>
                    <a:pt x="104" y="353"/>
                  </a:lnTo>
                  <a:lnTo>
                    <a:pt x="107" y="355"/>
                  </a:lnTo>
                  <a:lnTo>
                    <a:pt x="109" y="353"/>
                  </a:lnTo>
                  <a:lnTo>
                    <a:pt x="109" y="353"/>
                  </a:lnTo>
                  <a:lnTo>
                    <a:pt x="114" y="350"/>
                  </a:lnTo>
                  <a:lnTo>
                    <a:pt x="114" y="350"/>
                  </a:lnTo>
                  <a:lnTo>
                    <a:pt x="116" y="350"/>
                  </a:lnTo>
                  <a:lnTo>
                    <a:pt x="116" y="350"/>
                  </a:lnTo>
                  <a:lnTo>
                    <a:pt x="116" y="353"/>
                  </a:lnTo>
                  <a:lnTo>
                    <a:pt x="119" y="353"/>
                  </a:lnTo>
                  <a:lnTo>
                    <a:pt x="126" y="357"/>
                  </a:lnTo>
                  <a:lnTo>
                    <a:pt x="126" y="357"/>
                  </a:lnTo>
                  <a:lnTo>
                    <a:pt x="128" y="357"/>
                  </a:lnTo>
                  <a:lnTo>
                    <a:pt x="128" y="357"/>
                  </a:lnTo>
                  <a:lnTo>
                    <a:pt x="128" y="357"/>
                  </a:lnTo>
                  <a:lnTo>
                    <a:pt x="128" y="357"/>
                  </a:lnTo>
                  <a:lnTo>
                    <a:pt x="128" y="355"/>
                  </a:lnTo>
                  <a:lnTo>
                    <a:pt x="130" y="355"/>
                  </a:lnTo>
                  <a:lnTo>
                    <a:pt x="130" y="355"/>
                  </a:lnTo>
                  <a:lnTo>
                    <a:pt x="128" y="350"/>
                  </a:lnTo>
                  <a:lnTo>
                    <a:pt x="130" y="348"/>
                  </a:lnTo>
                  <a:lnTo>
                    <a:pt x="130" y="348"/>
                  </a:lnTo>
                  <a:lnTo>
                    <a:pt x="130" y="348"/>
                  </a:lnTo>
                  <a:lnTo>
                    <a:pt x="133" y="346"/>
                  </a:lnTo>
                  <a:lnTo>
                    <a:pt x="135" y="346"/>
                  </a:lnTo>
                  <a:lnTo>
                    <a:pt x="140" y="339"/>
                  </a:lnTo>
                  <a:lnTo>
                    <a:pt x="140" y="336"/>
                  </a:lnTo>
                  <a:lnTo>
                    <a:pt x="142" y="336"/>
                  </a:lnTo>
                  <a:lnTo>
                    <a:pt x="142" y="334"/>
                  </a:lnTo>
                  <a:lnTo>
                    <a:pt x="145" y="331"/>
                  </a:lnTo>
                  <a:lnTo>
                    <a:pt x="145" y="331"/>
                  </a:lnTo>
                  <a:lnTo>
                    <a:pt x="145" y="329"/>
                  </a:lnTo>
                  <a:lnTo>
                    <a:pt x="145" y="329"/>
                  </a:lnTo>
                  <a:lnTo>
                    <a:pt x="149" y="327"/>
                  </a:lnTo>
                  <a:lnTo>
                    <a:pt x="152" y="324"/>
                  </a:lnTo>
                  <a:lnTo>
                    <a:pt x="154" y="324"/>
                  </a:lnTo>
                  <a:lnTo>
                    <a:pt x="159" y="322"/>
                  </a:lnTo>
                  <a:lnTo>
                    <a:pt x="161" y="322"/>
                  </a:lnTo>
                  <a:lnTo>
                    <a:pt x="166" y="322"/>
                  </a:lnTo>
                  <a:lnTo>
                    <a:pt x="171" y="324"/>
                  </a:lnTo>
                  <a:lnTo>
                    <a:pt x="173" y="324"/>
                  </a:lnTo>
                  <a:lnTo>
                    <a:pt x="175" y="322"/>
                  </a:lnTo>
                  <a:lnTo>
                    <a:pt x="187" y="322"/>
                  </a:lnTo>
                  <a:lnTo>
                    <a:pt x="187" y="322"/>
                  </a:lnTo>
                  <a:lnTo>
                    <a:pt x="187" y="324"/>
                  </a:lnTo>
                  <a:lnTo>
                    <a:pt x="187" y="324"/>
                  </a:lnTo>
                  <a:lnTo>
                    <a:pt x="189" y="324"/>
                  </a:lnTo>
                  <a:lnTo>
                    <a:pt x="192" y="324"/>
                  </a:lnTo>
                  <a:lnTo>
                    <a:pt x="197" y="324"/>
                  </a:lnTo>
                  <a:lnTo>
                    <a:pt x="201" y="324"/>
                  </a:lnTo>
                  <a:lnTo>
                    <a:pt x="204" y="322"/>
                  </a:lnTo>
                  <a:lnTo>
                    <a:pt x="208" y="320"/>
                  </a:lnTo>
                  <a:lnTo>
                    <a:pt x="211" y="317"/>
                  </a:lnTo>
                  <a:lnTo>
                    <a:pt x="213" y="315"/>
                  </a:lnTo>
                  <a:lnTo>
                    <a:pt x="213" y="312"/>
                  </a:lnTo>
                  <a:lnTo>
                    <a:pt x="213" y="312"/>
                  </a:lnTo>
                  <a:lnTo>
                    <a:pt x="213" y="310"/>
                  </a:lnTo>
                  <a:lnTo>
                    <a:pt x="213" y="308"/>
                  </a:lnTo>
                  <a:lnTo>
                    <a:pt x="213" y="305"/>
                  </a:lnTo>
                  <a:lnTo>
                    <a:pt x="213" y="305"/>
                  </a:lnTo>
                  <a:lnTo>
                    <a:pt x="215" y="303"/>
                  </a:lnTo>
                  <a:lnTo>
                    <a:pt x="218" y="303"/>
                  </a:lnTo>
                  <a:lnTo>
                    <a:pt x="218" y="303"/>
                  </a:lnTo>
                  <a:lnTo>
                    <a:pt x="218" y="301"/>
                  </a:lnTo>
                  <a:lnTo>
                    <a:pt x="218" y="301"/>
                  </a:lnTo>
                  <a:lnTo>
                    <a:pt x="218" y="298"/>
                  </a:lnTo>
                  <a:lnTo>
                    <a:pt x="218" y="298"/>
                  </a:lnTo>
                  <a:lnTo>
                    <a:pt x="218" y="298"/>
                  </a:lnTo>
                  <a:lnTo>
                    <a:pt x="218" y="296"/>
                  </a:lnTo>
                  <a:lnTo>
                    <a:pt x="215" y="296"/>
                  </a:lnTo>
                  <a:lnTo>
                    <a:pt x="215" y="296"/>
                  </a:lnTo>
                  <a:lnTo>
                    <a:pt x="213" y="294"/>
                  </a:lnTo>
                  <a:lnTo>
                    <a:pt x="213" y="294"/>
                  </a:lnTo>
                  <a:lnTo>
                    <a:pt x="211" y="296"/>
                  </a:lnTo>
                  <a:lnTo>
                    <a:pt x="211" y="296"/>
                  </a:lnTo>
                  <a:lnTo>
                    <a:pt x="204" y="286"/>
                  </a:lnTo>
                  <a:lnTo>
                    <a:pt x="199" y="286"/>
                  </a:lnTo>
                  <a:lnTo>
                    <a:pt x="199" y="286"/>
                  </a:lnTo>
                  <a:lnTo>
                    <a:pt x="197" y="282"/>
                  </a:lnTo>
                  <a:lnTo>
                    <a:pt x="197" y="282"/>
                  </a:lnTo>
                  <a:lnTo>
                    <a:pt x="197" y="282"/>
                  </a:lnTo>
                  <a:lnTo>
                    <a:pt x="194" y="282"/>
                  </a:lnTo>
                  <a:lnTo>
                    <a:pt x="194" y="282"/>
                  </a:lnTo>
                  <a:lnTo>
                    <a:pt x="194" y="279"/>
                  </a:lnTo>
                  <a:lnTo>
                    <a:pt x="194" y="279"/>
                  </a:lnTo>
                  <a:lnTo>
                    <a:pt x="194" y="279"/>
                  </a:lnTo>
                  <a:lnTo>
                    <a:pt x="194" y="279"/>
                  </a:lnTo>
                  <a:lnTo>
                    <a:pt x="194" y="279"/>
                  </a:lnTo>
                  <a:lnTo>
                    <a:pt x="194" y="279"/>
                  </a:lnTo>
                  <a:lnTo>
                    <a:pt x="194" y="279"/>
                  </a:lnTo>
                  <a:lnTo>
                    <a:pt x="192" y="277"/>
                  </a:lnTo>
                  <a:lnTo>
                    <a:pt x="189" y="275"/>
                  </a:lnTo>
                  <a:lnTo>
                    <a:pt x="189" y="275"/>
                  </a:lnTo>
                  <a:lnTo>
                    <a:pt x="189" y="275"/>
                  </a:lnTo>
                  <a:lnTo>
                    <a:pt x="189" y="272"/>
                  </a:lnTo>
                  <a:lnTo>
                    <a:pt x="187" y="270"/>
                  </a:lnTo>
                  <a:lnTo>
                    <a:pt x="187" y="270"/>
                  </a:lnTo>
                  <a:lnTo>
                    <a:pt x="185" y="270"/>
                  </a:lnTo>
                  <a:lnTo>
                    <a:pt x="182" y="270"/>
                  </a:lnTo>
                  <a:lnTo>
                    <a:pt x="182" y="270"/>
                  </a:lnTo>
                  <a:lnTo>
                    <a:pt x="180" y="268"/>
                  </a:lnTo>
                  <a:lnTo>
                    <a:pt x="180" y="268"/>
                  </a:lnTo>
                  <a:lnTo>
                    <a:pt x="180" y="268"/>
                  </a:lnTo>
                  <a:lnTo>
                    <a:pt x="178" y="268"/>
                  </a:lnTo>
                  <a:lnTo>
                    <a:pt x="175" y="268"/>
                  </a:lnTo>
                  <a:lnTo>
                    <a:pt x="173" y="268"/>
                  </a:lnTo>
                  <a:lnTo>
                    <a:pt x="173" y="263"/>
                  </a:lnTo>
                  <a:lnTo>
                    <a:pt x="171" y="263"/>
                  </a:lnTo>
                  <a:lnTo>
                    <a:pt x="171" y="265"/>
                  </a:lnTo>
                  <a:lnTo>
                    <a:pt x="171" y="265"/>
                  </a:lnTo>
                  <a:lnTo>
                    <a:pt x="171" y="265"/>
                  </a:lnTo>
                  <a:lnTo>
                    <a:pt x="171" y="265"/>
                  </a:lnTo>
                  <a:lnTo>
                    <a:pt x="171" y="265"/>
                  </a:lnTo>
                  <a:lnTo>
                    <a:pt x="168" y="265"/>
                  </a:lnTo>
                  <a:lnTo>
                    <a:pt x="168" y="263"/>
                  </a:lnTo>
                  <a:lnTo>
                    <a:pt x="168" y="263"/>
                  </a:lnTo>
                  <a:lnTo>
                    <a:pt x="166" y="263"/>
                  </a:lnTo>
                  <a:lnTo>
                    <a:pt x="166" y="260"/>
                  </a:lnTo>
                  <a:lnTo>
                    <a:pt x="166" y="258"/>
                  </a:lnTo>
                  <a:lnTo>
                    <a:pt x="168" y="258"/>
                  </a:lnTo>
                  <a:lnTo>
                    <a:pt x="168" y="256"/>
                  </a:lnTo>
                  <a:lnTo>
                    <a:pt x="168" y="256"/>
                  </a:lnTo>
                  <a:lnTo>
                    <a:pt x="168" y="253"/>
                  </a:lnTo>
                  <a:lnTo>
                    <a:pt x="168" y="253"/>
                  </a:lnTo>
                  <a:lnTo>
                    <a:pt x="168" y="253"/>
                  </a:lnTo>
                  <a:lnTo>
                    <a:pt x="168" y="253"/>
                  </a:lnTo>
                  <a:lnTo>
                    <a:pt x="168" y="253"/>
                  </a:lnTo>
                  <a:lnTo>
                    <a:pt x="168" y="253"/>
                  </a:lnTo>
                  <a:lnTo>
                    <a:pt x="168" y="256"/>
                  </a:lnTo>
                  <a:lnTo>
                    <a:pt x="171" y="253"/>
                  </a:lnTo>
                  <a:lnTo>
                    <a:pt x="171" y="253"/>
                  </a:lnTo>
                  <a:lnTo>
                    <a:pt x="171" y="253"/>
                  </a:lnTo>
                  <a:lnTo>
                    <a:pt x="171" y="253"/>
                  </a:lnTo>
                  <a:lnTo>
                    <a:pt x="171" y="253"/>
                  </a:lnTo>
                  <a:lnTo>
                    <a:pt x="171" y="253"/>
                  </a:lnTo>
                  <a:lnTo>
                    <a:pt x="168" y="253"/>
                  </a:lnTo>
                  <a:lnTo>
                    <a:pt x="168" y="253"/>
                  </a:lnTo>
                  <a:lnTo>
                    <a:pt x="168" y="253"/>
                  </a:lnTo>
                  <a:lnTo>
                    <a:pt x="166" y="251"/>
                  </a:lnTo>
                  <a:lnTo>
                    <a:pt x="166" y="251"/>
                  </a:lnTo>
                  <a:lnTo>
                    <a:pt x="168" y="251"/>
                  </a:lnTo>
                  <a:lnTo>
                    <a:pt x="171" y="251"/>
                  </a:lnTo>
                  <a:lnTo>
                    <a:pt x="171" y="249"/>
                  </a:lnTo>
                  <a:lnTo>
                    <a:pt x="171" y="249"/>
                  </a:lnTo>
                  <a:lnTo>
                    <a:pt x="171" y="249"/>
                  </a:lnTo>
                  <a:lnTo>
                    <a:pt x="173" y="249"/>
                  </a:lnTo>
                  <a:lnTo>
                    <a:pt x="173" y="249"/>
                  </a:lnTo>
                  <a:lnTo>
                    <a:pt x="173" y="249"/>
                  </a:lnTo>
                  <a:lnTo>
                    <a:pt x="173" y="249"/>
                  </a:lnTo>
                  <a:lnTo>
                    <a:pt x="175" y="251"/>
                  </a:lnTo>
                  <a:lnTo>
                    <a:pt x="175" y="253"/>
                  </a:lnTo>
                  <a:lnTo>
                    <a:pt x="173" y="256"/>
                  </a:lnTo>
                  <a:lnTo>
                    <a:pt x="175" y="256"/>
                  </a:lnTo>
                  <a:lnTo>
                    <a:pt x="175" y="256"/>
                  </a:lnTo>
                  <a:lnTo>
                    <a:pt x="175" y="256"/>
                  </a:lnTo>
                  <a:lnTo>
                    <a:pt x="175" y="256"/>
                  </a:lnTo>
                  <a:lnTo>
                    <a:pt x="175" y="256"/>
                  </a:lnTo>
                  <a:lnTo>
                    <a:pt x="175" y="253"/>
                  </a:lnTo>
                  <a:lnTo>
                    <a:pt x="175" y="246"/>
                  </a:lnTo>
                  <a:lnTo>
                    <a:pt x="173" y="241"/>
                  </a:lnTo>
                  <a:lnTo>
                    <a:pt x="175" y="239"/>
                  </a:lnTo>
                  <a:lnTo>
                    <a:pt x="178" y="237"/>
                  </a:lnTo>
                  <a:lnTo>
                    <a:pt x="178" y="234"/>
                  </a:lnTo>
                  <a:lnTo>
                    <a:pt x="175" y="234"/>
                  </a:lnTo>
                  <a:lnTo>
                    <a:pt x="175" y="234"/>
                  </a:lnTo>
                  <a:lnTo>
                    <a:pt x="173" y="234"/>
                  </a:lnTo>
                  <a:lnTo>
                    <a:pt x="173" y="232"/>
                  </a:lnTo>
                  <a:lnTo>
                    <a:pt x="173" y="232"/>
                  </a:lnTo>
                  <a:lnTo>
                    <a:pt x="173" y="230"/>
                  </a:lnTo>
                  <a:lnTo>
                    <a:pt x="173" y="230"/>
                  </a:lnTo>
                  <a:lnTo>
                    <a:pt x="173" y="230"/>
                  </a:lnTo>
                  <a:lnTo>
                    <a:pt x="173" y="230"/>
                  </a:lnTo>
                  <a:lnTo>
                    <a:pt x="173" y="227"/>
                  </a:lnTo>
                  <a:lnTo>
                    <a:pt x="173" y="227"/>
                  </a:lnTo>
                  <a:lnTo>
                    <a:pt x="173" y="227"/>
                  </a:lnTo>
                  <a:lnTo>
                    <a:pt x="175" y="225"/>
                  </a:lnTo>
                  <a:lnTo>
                    <a:pt x="175" y="225"/>
                  </a:lnTo>
                  <a:lnTo>
                    <a:pt x="178" y="223"/>
                  </a:lnTo>
                  <a:lnTo>
                    <a:pt x="178" y="223"/>
                  </a:lnTo>
                  <a:lnTo>
                    <a:pt x="178" y="223"/>
                  </a:lnTo>
                  <a:lnTo>
                    <a:pt x="180" y="220"/>
                  </a:lnTo>
                  <a:lnTo>
                    <a:pt x="180" y="223"/>
                  </a:lnTo>
                  <a:lnTo>
                    <a:pt x="182" y="223"/>
                  </a:lnTo>
                  <a:lnTo>
                    <a:pt x="182" y="223"/>
                  </a:lnTo>
                  <a:lnTo>
                    <a:pt x="182" y="220"/>
                  </a:lnTo>
                  <a:lnTo>
                    <a:pt x="185" y="220"/>
                  </a:lnTo>
                  <a:lnTo>
                    <a:pt x="187" y="220"/>
                  </a:lnTo>
                  <a:lnTo>
                    <a:pt x="189" y="218"/>
                  </a:lnTo>
                  <a:lnTo>
                    <a:pt x="189" y="218"/>
                  </a:lnTo>
                  <a:lnTo>
                    <a:pt x="187" y="218"/>
                  </a:lnTo>
                  <a:lnTo>
                    <a:pt x="192" y="218"/>
                  </a:lnTo>
                  <a:lnTo>
                    <a:pt x="194" y="215"/>
                  </a:lnTo>
                  <a:lnTo>
                    <a:pt x="194" y="213"/>
                  </a:lnTo>
                  <a:lnTo>
                    <a:pt x="194" y="213"/>
                  </a:lnTo>
                  <a:lnTo>
                    <a:pt x="194" y="211"/>
                  </a:lnTo>
                  <a:lnTo>
                    <a:pt x="197" y="211"/>
                  </a:lnTo>
                  <a:lnTo>
                    <a:pt x="197" y="211"/>
                  </a:lnTo>
                  <a:lnTo>
                    <a:pt x="197" y="211"/>
                  </a:lnTo>
                  <a:lnTo>
                    <a:pt x="197" y="208"/>
                  </a:lnTo>
                  <a:lnTo>
                    <a:pt x="197" y="208"/>
                  </a:lnTo>
                  <a:lnTo>
                    <a:pt x="199" y="208"/>
                  </a:lnTo>
                  <a:lnTo>
                    <a:pt x="199" y="208"/>
                  </a:lnTo>
                  <a:lnTo>
                    <a:pt x="199" y="208"/>
                  </a:lnTo>
                  <a:lnTo>
                    <a:pt x="199" y="208"/>
                  </a:lnTo>
                  <a:lnTo>
                    <a:pt x="199" y="206"/>
                  </a:lnTo>
                  <a:lnTo>
                    <a:pt x="199" y="206"/>
                  </a:lnTo>
                  <a:lnTo>
                    <a:pt x="206" y="208"/>
                  </a:lnTo>
                  <a:lnTo>
                    <a:pt x="206" y="208"/>
                  </a:lnTo>
                  <a:lnTo>
                    <a:pt x="206" y="208"/>
                  </a:lnTo>
                  <a:lnTo>
                    <a:pt x="208" y="208"/>
                  </a:lnTo>
                  <a:lnTo>
                    <a:pt x="208" y="208"/>
                  </a:lnTo>
                  <a:lnTo>
                    <a:pt x="208" y="208"/>
                  </a:lnTo>
                  <a:lnTo>
                    <a:pt x="208" y="208"/>
                  </a:lnTo>
                  <a:lnTo>
                    <a:pt x="211" y="208"/>
                  </a:lnTo>
                  <a:lnTo>
                    <a:pt x="211" y="208"/>
                  </a:lnTo>
                  <a:lnTo>
                    <a:pt x="211" y="208"/>
                  </a:lnTo>
                  <a:lnTo>
                    <a:pt x="211" y="206"/>
                  </a:lnTo>
                  <a:lnTo>
                    <a:pt x="211" y="204"/>
                  </a:lnTo>
                  <a:lnTo>
                    <a:pt x="213" y="204"/>
                  </a:lnTo>
                  <a:lnTo>
                    <a:pt x="213" y="206"/>
                  </a:lnTo>
                  <a:lnTo>
                    <a:pt x="215" y="206"/>
                  </a:lnTo>
                  <a:lnTo>
                    <a:pt x="215" y="208"/>
                  </a:lnTo>
                  <a:lnTo>
                    <a:pt x="218" y="204"/>
                  </a:lnTo>
                  <a:lnTo>
                    <a:pt x="218" y="204"/>
                  </a:lnTo>
                  <a:lnTo>
                    <a:pt x="220" y="204"/>
                  </a:lnTo>
                  <a:lnTo>
                    <a:pt x="220" y="204"/>
                  </a:lnTo>
                  <a:lnTo>
                    <a:pt x="223" y="201"/>
                  </a:lnTo>
                  <a:lnTo>
                    <a:pt x="223" y="201"/>
                  </a:lnTo>
                  <a:lnTo>
                    <a:pt x="223" y="201"/>
                  </a:lnTo>
                  <a:lnTo>
                    <a:pt x="225" y="201"/>
                  </a:lnTo>
                  <a:lnTo>
                    <a:pt x="225" y="201"/>
                  </a:lnTo>
                  <a:lnTo>
                    <a:pt x="227" y="199"/>
                  </a:lnTo>
                  <a:lnTo>
                    <a:pt x="227" y="199"/>
                  </a:lnTo>
                  <a:lnTo>
                    <a:pt x="227" y="199"/>
                  </a:lnTo>
                  <a:lnTo>
                    <a:pt x="230" y="197"/>
                  </a:lnTo>
                  <a:lnTo>
                    <a:pt x="230" y="197"/>
                  </a:lnTo>
                  <a:lnTo>
                    <a:pt x="232" y="197"/>
                  </a:lnTo>
                  <a:lnTo>
                    <a:pt x="232" y="197"/>
                  </a:lnTo>
                  <a:lnTo>
                    <a:pt x="232" y="197"/>
                  </a:lnTo>
                  <a:lnTo>
                    <a:pt x="232" y="197"/>
                  </a:lnTo>
                  <a:lnTo>
                    <a:pt x="232" y="197"/>
                  </a:lnTo>
                  <a:lnTo>
                    <a:pt x="232" y="197"/>
                  </a:lnTo>
                  <a:lnTo>
                    <a:pt x="234" y="197"/>
                  </a:lnTo>
                  <a:lnTo>
                    <a:pt x="234" y="194"/>
                  </a:lnTo>
                  <a:lnTo>
                    <a:pt x="234" y="192"/>
                  </a:lnTo>
                  <a:lnTo>
                    <a:pt x="234" y="192"/>
                  </a:lnTo>
                  <a:lnTo>
                    <a:pt x="234" y="192"/>
                  </a:lnTo>
                  <a:lnTo>
                    <a:pt x="232" y="192"/>
                  </a:lnTo>
                  <a:lnTo>
                    <a:pt x="232" y="192"/>
                  </a:lnTo>
                  <a:lnTo>
                    <a:pt x="232" y="189"/>
                  </a:lnTo>
                  <a:lnTo>
                    <a:pt x="232" y="187"/>
                  </a:lnTo>
                  <a:lnTo>
                    <a:pt x="234" y="187"/>
                  </a:lnTo>
                  <a:lnTo>
                    <a:pt x="234" y="187"/>
                  </a:lnTo>
                  <a:lnTo>
                    <a:pt x="234" y="187"/>
                  </a:lnTo>
                  <a:lnTo>
                    <a:pt x="234" y="187"/>
                  </a:lnTo>
                  <a:lnTo>
                    <a:pt x="237" y="187"/>
                  </a:lnTo>
                  <a:lnTo>
                    <a:pt x="239" y="187"/>
                  </a:lnTo>
                  <a:lnTo>
                    <a:pt x="239" y="185"/>
                  </a:lnTo>
                  <a:lnTo>
                    <a:pt x="239" y="185"/>
                  </a:lnTo>
                  <a:lnTo>
                    <a:pt x="241" y="185"/>
                  </a:lnTo>
                  <a:lnTo>
                    <a:pt x="241" y="185"/>
                  </a:lnTo>
                  <a:lnTo>
                    <a:pt x="244" y="185"/>
                  </a:lnTo>
                  <a:lnTo>
                    <a:pt x="246" y="182"/>
                  </a:lnTo>
                  <a:lnTo>
                    <a:pt x="251" y="178"/>
                  </a:lnTo>
                  <a:lnTo>
                    <a:pt x="253" y="178"/>
                  </a:lnTo>
                  <a:lnTo>
                    <a:pt x="256" y="178"/>
                  </a:lnTo>
                  <a:lnTo>
                    <a:pt x="258" y="175"/>
                  </a:lnTo>
                  <a:lnTo>
                    <a:pt x="260" y="173"/>
                  </a:lnTo>
                  <a:lnTo>
                    <a:pt x="260" y="170"/>
                  </a:lnTo>
                  <a:lnTo>
                    <a:pt x="260" y="170"/>
                  </a:lnTo>
                  <a:lnTo>
                    <a:pt x="260" y="170"/>
                  </a:lnTo>
                  <a:lnTo>
                    <a:pt x="260" y="168"/>
                  </a:lnTo>
                  <a:lnTo>
                    <a:pt x="260" y="168"/>
                  </a:lnTo>
                  <a:lnTo>
                    <a:pt x="260" y="168"/>
                  </a:lnTo>
                  <a:lnTo>
                    <a:pt x="260" y="168"/>
                  </a:lnTo>
                  <a:lnTo>
                    <a:pt x="260" y="166"/>
                  </a:lnTo>
                  <a:lnTo>
                    <a:pt x="260" y="166"/>
                  </a:lnTo>
                  <a:lnTo>
                    <a:pt x="263" y="166"/>
                  </a:lnTo>
                  <a:lnTo>
                    <a:pt x="263" y="166"/>
                  </a:lnTo>
                  <a:lnTo>
                    <a:pt x="263" y="163"/>
                  </a:lnTo>
                  <a:lnTo>
                    <a:pt x="263" y="163"/>
                  </a:lnTo>
                  <a:lnTo>
                    <a:pt x="263" y="163"/>
                  </a:lnTo>
                  <a:lnTo>
                    <a:pt x="263" y="163"/>
                  </a:lnTo>
                  <a:lnTo>
                    <a:pt x="263" y="163"/>
                  </a:lnTo>
                  <a:lnTo>
                    <a:pt x="263" y="161"/>
                  </a:lnTo>
                  <a:lnTo>
                    <a:pt x="263" y="161"/>
                  </a:lnTo>
                  <a:lnTo>
                    <a:pt x="265" y="161"/>
                  </a:lnTo>
                  <a:lnTo>
                    <a:pt x="265" y="161"/>
                  </a:lnTo>
                  <a:lnTo>
                    <a:pt x="265" y="161"/>
                  </a:lnTo>
                  <a:lnTo>
                    <a:pt x="268" y="163"/>
                  </a:lnTo>
                  <a:lnTo>
                    <a:pt x="268" y="163"/>
                  </a:lnTo>
                  <a:lnTo>
                    <a:pt x="268" y="163"/>
                  </a:lnTo>
                  <a:lnTo>
                    <a:pt x="268" y="163"/>
                  </a:lnTo>
                  <a:lnTo>
                    <a:pt x="268" y="161"/>
                  </a:lnTo>
                  <a:lnTo>
                    <a:pt x="270" y="159"/>
                  </a:lnTo>
                  <a:lnTo>
                    <a:pt x="270" y="159"/>
                  </a:lnTo>
                  <a:lnTo>
                    <a:pt x="272" y="156"/>
                  </a:lnTo>
                  <a:lnTo>
                    <a:pt x="275" y="156"/>
                  </a:lnTo>
                  <a:lnTo>
                    <a:pt x="277" y="154"/>
                  </a:lnTo>
                  <a:lnTo>
                    <a:pt x="277" y="156"/>
                  </a:lnTo>
                  <a:lnTo>
                    <a:pt x="279" y="154"/>
                  </a:lnTo>
                  <a:lnTo>
                    <a:pt x="279" y="154"/>
                  </a:lnTo>
                  <a:lnTo>
                    <a:pt x="279" y="154"/>
                  </a:lnTo>
                  <a:lnTo>
                    <a:pt x="279" y="152"/>
                  </a:lnTo>
                  <a:lnTo>
                    <a:pt x="282" y="152"/>
                  </a:lnTo>
                  <a:lnTo>
                    <a:pt x="282" y="152"/>
                  </a:lnTo>
                  <a:lnTo>
                    <a:pt x="284" y="152"/>
                  </a:lnTo>
                  <a:lnTo>
                    <a:pt x="284" y="152"/>
                  </a:lnTo>
                  <a:lnTo>
                    <a:pt x="284" y="152"/>
                  </a:lnTo>
                  <a:lnTo>
                    <a:pt x="286" y="152"/>
                  </a:lnTo>
                  <a:lnTo>
                    <a:pt x="286" y="152"/>
                  </a:lnTo>
                  <a:lnTo>
                    <a:pt x="289" y="152"/>
                  </a:lnTo>
                  <a:lnTo>
                    <a:pt x="289" y="152"/>
                  </a:lnTo>
                  <a:lnTo>
                    <a:pt x="289" y="152"/>
                  </a:lnTo>
                  <a:lnTo>
                    <a:pt x="289" y="152"/>
                  </a:lnTo>
                  <a:lnTo>
                    <a:pt x="291" y="149"/>
                  </a:lnTo>
                  <a:lnTo>
                    <a:pt x="289" y="149"/>
                  </a:lnTo>
                  <a:lnTo>
                    <a:pt x="291" y="147"/>
                  </a:lnTo>
                  <a:lnTo>
                    <a:pt x="291" y="147"/>
                  </a:lnTo>
                  <a:lnTo>
                    <a:pt x="291" y="144"/>
                  </a:lnTo>
                  <a:lnTo>
                    <a:pt x="291" y="144"/>
                  </a:lnTo>
                  <a:lnTo>
                    <a:pt x="291" y="144"/>
                  </a:lnTo>
                  <a:lnTo>
                    <a:pt x="289" y="142"/>
                  </a:lnTo>
                  <a:lnTo>
                    <a:pt x="289" y="142"/>
                  </a:lnTo>
                  <a:lnTo>
                    <a:pt x="289" y="140"/>
                  </a:lnTo>
                  <a:lnTo>
                    <a:pt x="289" y="137"/>
                  </a:lnTo>
                  <a:lnTo>
                    <a:pt x="289" y="135"/>
                  </a:lnTo>
                  <a:lnTo>
                    <a:pt x="289" y="135"/>
                  </a:lnTo>
                  <a:lnTo>
                    <a:pt x="289" y="133"/>
                  </a:lnTo>
                  <a:lnTo>
                    <a:pt x="289" y="130"/>
                  </a:lnTo>
                  <a:lnTo>
                    <a:pt x="291" y="121"/>
                  </a:lnTo>
                  <a:lnTo>
                    <a:pt x="291" y="118"/>
                  </a:lnTo>
                  <a:lnTo>
                    <a:pt x="294" y="118"/>
                  </a:lnTo>
                  <a:lnTo>
                    <a:pt x="294" y="118"/>
                  </a:lnTo>
                  <a:lnTo>
                    <a:pt x="294" y="116"/>
                  </a:lnTo>
                  <a:lnTo>
                    <a:pt x="294" y="116"/>
                  </a:lnTo>
                  <a:lnTo>
                    <a:pt x="294" y="116"/>
                  </a:lnTo>
                  <a:lnTo>
                    <a:pt x="294" y="116"/>
                  </a:lnTo>
                  <a:lnTo>
                    <a:pt x="294" y="114"/>
                  </a:lnTo>
                  <a:lnTo>
                    <a:pt x="294" y="114"/>
                  </a:lnTo>
                  <a:lnTo>
                    <a:pt x="294" y="114"/>
                  </a:lnTo>
                  <a:lnTo>
                    <a:pt x="291" y="114"/>
                  </a:lnTo>
                  <a:lnTo>
                    <a:pt x="291" y="114"/>
                  </a:lnTo>
                  <a:lnTo>
                    <a:pt x="291" y="114"/>
                  </a:lnTo>
                  <a:lnTo>
                    <a:pt x="291" y="114"/>
                  </a:lnTo>
                  <a:lnTo>
                    <a:pt x="291" y="111"/>
                  </a:lnTo>
                  <a:lnTo>
                    <a:pt x="289" y="111"/>
                  </a:lnTo>
                  <a:lnTo>
                    <a:pt x="289" y="111"/>
                  </a:lnTo>
                  <a:lnTo>
                    <a:pt x="286" y="109"/>
                  </a:lnTo>
                  <a:lnTo>
                    <a:pt x="286" y="109"/>
                  </a:lnTo>
                  <a:lnTo>
                    <a:pt x="286" y="107"/>
                  </a:lnTo>
                  <a:lnTo>
                    <a:pt x="286" y="107"/>
                  </a:lnTo>
                  <a:lnTo>
                    <a:pt x="286" y="104"/>
                  </a:lnTo>
                  <a:lnTo>
                    <a:pt x="286" y="102"/>
                  </a:lnTo>
                  <a:lnTo>
                    <a:pt x="286" y="102"/>
                  </a:lnTo>
                  <a:lnTo>
                    <a:pt x="286" y="97"/>
                  </a:lnTo>
                  <a:lnTo>
                    <a:pt x="286" y="95"/>
                  </a:lnTo>
                  <a:lnTo>
                    <a:pt x="289" y="95"/>
                  </a:lnTo>
                  <a:lnTo>
                    <a:pt x="291" y="92"/>
                  </a:lnTo>
                  <a:lnTo>
                    <a:pt x="291" y="92"/>
                  </a:lnTo>
                  <a:lnTo>
                    <a:pt x="291" y="90"/>
                  </a:lnTo>
                  <a:lnTo>
                    <a:pt x="291" y="88"/>
                  </a:lnTo>
                  <a:lnTo>
                    <a:pt x="294" y="88"/>
                  </a:lnTo>
                  <a:lnTo>
                    <a:pt x="296" y="88"/>
                  </a:lnTo>
                  <a:lnTo>
                    <a:pt x="296" y="88"/>
                  </a:lnTo>
                  <a:lnTo>
                    <a:pt x="296" y="88"/>
                  </a:lnTo>
                  <a:lnTo>
                    <a:pt x="296" y="85"/>
                  </a:lnTo>
                  <a:lnTo>
                    <a:pt x="296" y="85"/>
                  </a:lnTo>
                  <a:lnTo>
                    <a:pt x="298" y="83"/>
                  </a:lnTo>
                  <a:lnTo>
                    <a:pt x="298" y="81"/>
                  </a:lnTo>
                  <a:lnTo>
                    <a:pt x="298" y="78"/>
                  </a:lnTo>
                  <a:lnTo>
                    <a:pt x="298" y="78"/>
                  </a:lnTo>
                  <a:lnTo>
                    <a:pt x="298" y="78"/>
                  </a:lnTo>
                  <a:lnTo>
                    <a:pt x="301" y="78"/>
                  </a:lnTo>
                  <a:lnTo>
                    <a:pt x="301" y="78"/>
                  </a:lnTo>
                  <a:lnTo>
                    <a:pt x="301" y="78"/>
                  </a:lnTo>
                  <a:lnTo>
                    <a:pt x="303" y="78"/>
                  </a:lnTo>
                  <a:lnTo>
                    <a:pt x="303" y="76"/>
                  </a:lnTo>
                  <a:lnTo>
                    <a:pt x="303" y="76"/>
                  </a:lnTo>
                  <a:lnTo>
                    <a:pt x="303" y="76"/>
                  </a:lnTo>
                  <a:lnTo>
                    <a:pt x="303" y="76"/>
                  </a:lnTo>
                  <a:lnTo>
                    <a:pt x="303" y="76"/>
                  </a:lnTo>
                  <a:lnTo>
                    <a:pt x="303" y="73"/>
                  </a:lnTo>
                  <a:lnTo>
                    <a:pt x="303" y="73"/>
                  </a:lnTo>
                  <a:lnTo>
                    <a:pt x="303" y="73"/>
                  </a:lnTo>
                  <a:lnTo>
                    <a:pt x="303" y="73"/>
                  </a:lnTo>
                  <a:lnTo>
                    <a:pt x="303" y="73"/>
                  </a:lnTo>
                  <a:lnTo>
                    <a:pt x="303" y="73"/>
                  </a:lnTo>
                  <a:lnTo>
                    <a:pt x="303" y="71"/>
                  </a:lnTo>
                  <a:lnTo>
                    <a:pt x="303" y="71"/>
                  </a:lnTo>
                  <a:lnTo>
                    <a:pt x="305" y="71"/>
                  </a:lnTo>
                  <a:lnTo>
                    <a:pt x="305" y="71"/>
                  </a:lnTo>
                  <a:lnTo>
                    <a:pt x="305" y="71"/>
                  </a:lnTo>
                  <a:lnTo>
                    <a:pt x="305" y="71"/>
                  </a:lnTo>
                  <a:lnTo>
                    <a:pt x="305" y="69"/>
                  </a:lnTo>
                  <a:lnTo>
                    <a:pt x="305" y="69"/>
                  </a:lnTo>
                  <a:lnTo>
                    <a:pt x="305" y="69"/>
                  </a:lnTo>
                  <a:lnTo>
                    <a:pt x="308" y="66"/>
                  </a:lnTo>
                  <a:lnTo>
                    <a:pt x="308" y="66"/>
                  </a:lnTo>
                  <a:lnTo>
                    <a:pt x="308" y="66"/>
                  </a:lnTo>
                  <a:lnTo>
                    <a:pt x="308" y="64"/>
                  </a:lnTo>
                  <a:lnTo>
                    <a:pt x="310" y="64"/>
                  </a:lnTo>
                  <a:lnTo>
                    <a:pt x="310" y="64"/>
                  </a:lnTo>
                  <a:lnTo>
                    <a:pt x="312" y="66"/>
                  </a:lnTo>
                  <a:lnTo>
                    <a:pt x="312" y="66"/>
                  </a:lnTo>
                  <a:lnTo>
                    <a:pt x="312" y="66"/>
                  </a:lnTo>
                  <a:lnTo>
                    <a:pt x="312" y="66"/>
                  </a:lnTo>
                  <a:lnTo>
                    <a:pt x="312" y="64"/>
                  </a:lnTo>
                  <a:lnTo>
                    <a:pt x="312" y="64"/>
                  </a:lnTo>
                  <a:lnTo>
                    <a:pt x="312" y="64"/>
                  </a:lnTo>
                  <a:lnTo>
                    <a:pt x="315" y="64"/>
                  </a:lnTo>
                  <a:lnTo>
                    <a:pt x="315" y="64"/>
                  </a:lnTo>
                  <a:lnTo>
                    <a:pt x="315" y="59"/>
                  </a:lnTo>
                  <a:lnTo>
                    <a:pt x="315" y="59"/>
                  </a:lnTo>
                  <a:lnTo>
                    <a:pt x="315" y="59"/>
                  </a:lnTo>
                  <a:lnTo>
                    <a:pt x="315" y="59"/>
                  </a:lnTo>
                  <a:lnTo>
                    <a:pt x="317" y="57"/>
                  </a:lnTo>
                  <a:lnTo>
                    <a:pt x="320" y="55"/>
                  </a:lnTo>
                  <a:lnTo>
                    <a:pt x="320" y="55"/>
                  </a:lnTo>
                  <a:lnTo>
                    <a:pt x="320" y="57"/>
                  </a:lnTo>
                  <a:lnTo>
                    <a:pt x="320" y="57"/>
                  </a:lnTo>
                  <a:lnTo>
                    <a:pt x="320" y="59"/>
                  </a:lnTo>
                  <a:lnTo>
                    <a:pt x="320" y="59"/>
                  </a:lnTo>
                  <a:lnTo>
                    <a:pt x="322" y="57"/>
                  </a:lnTo>
                  <a:lnTo>
                    <a:pt x="322" y="57"/>
                  </a:lnTo>
                  <a:lnTo>
                    <a:pt x="322" y="57"/>
                  </a:lnTo>
                  <a:lnTo>
                    <a:pt x="322" y="55"/>
                  </a:lnTo>
                  <a:lnTo>
                    <a:pt x="324" y="55"/>
                  </a:lnTo>
                  <a:lnTo>
                    <a:pt x="322" y="55"/>
                  </a:lnTo>
                  <a:lnTo>
                    <a:pt x="322" y="52"/>
                  </a:lnTo>
                  <a:lnTo>
                    <a:pt x="324" y="52"/>
                  </a:lnTo>
                  <a:lnTo>
                    <a:pt x="324" y="55"/>
                  </a:lnTo>
                  <a:lnTo>
                    <a:pt x="324" y="55"/>
                  </a:lnTo>
                  <a:lnTo>
                    <a:pt x="324" y="55"/>
                  </a:lnTo>
                  <a:lnTo>
                    <a:pt x="324" y="52"/>
                  </a:lnTo>
                  <a:lnTo>
                    <a:pt x="324" y="52"/>
                  </a:lnTo>
                  <a:lnTo>
                    <a:pt x="324" y="52"/>
                  </a:lnTo>
                  <a:lnTo>
                    <a:pt x="324" y="52"/>
                  </a:lnTo>
                  <a:lnTo>
                    <a:pt x="324" y="52"/>
                  </a:lnTo>
                  <a:lnTo>
                    <a:pt x="324" y="50"/>
                  </a:lnTo>
                  <a:lnTo>
                    <a:pt x="324" y="50"/>
                  </a:lnTo>
                  <a:lnTo>
                    <a:pt x="324" y="50"/>
                  </a:lnTo>
                  <a:lnTo>
                    <a:pt x="324" y="50"/>
                  </a:lnTo>
                  <a:lnTo>
                    <a:pt x="324" y="47"/>
                  </a:lnTo>
                  <a:lnTo>
                    <a:pt x="327" y="47"/>
                  </a:lnTo>
                  <a:lnTo>
                    <a:pt x="327" y="50"/>
                  </a:lnTo>
                  <a:lnTo>
                    <a:pt x="327" y="50"/>
                  </a:lnTo>
                  <a:lnTo>
                    <a:pt x="327" y="50"/>
                  </a:lnTo>
                  <a:lnTo>
                    <a:pt x="329" y="47"/>
                  </a:lnTo>
                  <a:lnTo>
                    <a:pt x="329" y="47"/>
                  </a:lnTo>
                  <a:lnTo>
                    <a:pt x="329" y="47"/>
                  </a:lnTo>
                  <a:lnTo>
                    <a:pt x="331" y="47"/>
                  </a:lnTo>
                  <a:lnTo>
                    <a:pt x="331" y="47"/>
                  </a:lnTo>
                  <a:lnTo>
                    <a:pt x="331" y="50"/>
                  </a:lnTo>
                  <a:lnTo>
                    <a:pt x="334" y="50"/>
                  </a:lnTo>
                  <a:lnTo>
                    <a:pt x="334" y="50"/>
                  </a:lnTo>
                  <a:lnTo>
                    <a:pt x="336" y="50"/>
                  </a:lnTo>
                  <a:lnTo>
                    <a:pt x="336" y="50"/>
                  </a:lnTo>
                  <a:lnTo>
                    <a:pt x="336" y="52"/>
                  </a:lnTo>
                  <a:lnTo>
                    <a:pt x="336" y="52"/>
                  </a:lnTo>
                  <a:lnTo>
                    <a:pt x="336" y="52"/>
                  </a:lnTo>
                  <a:lnTo>
                    <a:pt x="336" y="52"/>
                  </a:lnTo>
                  <a:lnTo>
                    <a:pt x="336" y="52"/>
                  </a:lnTo>
                  <a:lnTo>
                    <a:pt x="338" y="52"/>
                  </a:lnTo>
                  <a:lnTo>
                    <a:pt x="341" y="50"/>
                  </a:lnTo>
                  <a:lnTo>
                    <a:pt x="341" y="50"/>
                  </a:lnTo>
                  <a:lnTo>
                    <a:pt x="338" y="50"/>
                  </a:lnTo>
                  <a:close/>
                  <a:moveTo>
                    <a:pt x="59" y="360"/>
                  </a:moveTo>
                  <a:lnTo>
                    <a:pt x="57" y="360"/>
                  </a:lnTo>
                  <a:lnTo>
                    <a:pt x="57" y="360"/>
                  </a:lnTo>
                  <a:lnTo>
                    <a:pt x="57" y="360"/>
                  </a:lnTo>
                  <a:lnTo>
                    <a:pt x="57" y="360"/>
                  </a:lnTo>
                  <a:lnTo>
                    <a:pt x="57" y="360"/>
                  </a:lnTo>
                  <a:lnTo>
                    <a:pt x="57" y="360"/>
                  </a:lnTo>
                  <a:lnTo>
                    <a:pt x="57" y="360"/>
                  </a:lnTo>
                  <a:lnTo>
                    <a:pt x="57" y="362"/>
                  </a:lnTo>
                  <a:lnTo>
                    <a:pt x="57" y="360"/>
                  </a:lnTo>
                  <a:lnTo>
                    <a:pt x="55" y="362"/>
                  </a:lnTo>
                  <a:lnTo>
                    <a:pt x="55" y="362"/>
                  </a:lnTo>
                  <a:lnTo>
                    <a:pt x="55" y="365"/>
                  </a:lnTo>
                  <a:lnTo>
                    <a:pt x="55" y="365"/>
                  </a:lnTo>
                  <a:lnTo>
                    <a:pt x="55" y="362"/>
                  </a:lnTo>
                  <a:lnTo>
                    <a:pt x="57" y="362"/>
                  </a:lnTo>
                  <a:lnTo>
                    <a:pt x="57" y="362"/>
                  </a:lnTo>
                  <a:lnTo>
                    <a:pt x="59" y="360"/>
                  </a:lnTo>
                  <a:lnTo>
                    <a:pt x="59" y="360"/>
                  </a:lnTo>
                  <a:lnTo>
                    <a:pt x="59" y="360"/>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21" name="Google Shape;821;p50"/>
            <p:cNvSpPr/>
            <p:nvPr/>
          </p:nvSpPr>
          <p:spPr>
            <a:xfrm>
              <a:off x="7523382" y="2934659"/>
              <a:ext cx="527140" cy="299455"/>
            </a:xfrm>
            <a:custGeom>
              <a:pathLst>
                <a:path extrusionOk="0" h="242" w="426">
                  <a:moveTo>
                    <a:pt x="426" y="218"/>
                  </a:moveTo>
                  <a:lnTo>
                    <a:pt x="426" y="216"/>
                  </a:lnTo>
                  <a:lnTo>
                    <a:pt x="426" y="213"/>
                  </a:lnTo>
                  <a:lnTo>
                    <a:pt x="424" y="213"/>
                  </a:lnTo>
                  <a:lnTo>
                    <a:pt x="424" y="211"/>
                  </a:lnTo>
                  <a:lnTo>
                    <a:pt x="424" y="209"/>
                  </a:lnTo>
                  <a:lnTo>
                    <a:pt x="424" y="209"/>
                  </a:lnTo>
                  <a:lnTo>
                    <a:pt x="421" y="206"/>
                  </a:lnTo>
                  <a:lnTo>
                    <a:pt x="421" y="204"/>
                  </a:lnTo>
                  <a:lnTo>
                    <a:pt x="419" y="204"/>
                  </a:lnTo>
                  <a:lnTo>
                    <a:pt x="419" y="201"/>
                  </a:lnTo>
                  <a:lnTo>
                    <a:pt x="419" y="201"/>
                  </a:lnTo>
                  <a:lnTo>
                    <a:pt x="417" y="201"/>
                  </a:lnTo>
                  <a:lnTo>
                    <a:pt x="417" y="199"/>
                  </a:lnTo>
                  <a:lnTo>
                    <a:pt x="417" y="199"/>
                  </a:lnTo>
                  <a:lnTo>
                    <a:pt x="414" y="199"/>
                  </a:lnTo>
                  <a:lnTo>
                    <a:pt x="414" y="197"/>
                  </a:lnTo>
                  <a:lnTo>
                    <a:pt x="414" y="197"/>
                  </a:lnTo>
                  <a:lnTo>
                    <a:pt x="417" y="194"/>
                  </a:lnTo>
                  <a:lnTo>
                    <a:pt x="417" y="192"/>
                  </a:lnTo>
                  <a:lnTo>
                    <a:pt x="417" y="190"/>
                  </a:lnTo>
                  <a:lnTo>
                    <a:pt x="419" y="187"/>
                  </a:lnTo>
                  <a:lnTo>
                    <a:pt x="419" y="185"/>
                  </a:lnTo>
                  <a:lnTo>
                    <a:pt x="419" y="185"/>
                  </a:lnTo>
                  <a:lnTo>
                    <a:pt x="419" y="183"/>
                  </a:lnTo>
                  <a:lnTo>
                    <a:pt x="417" y="183"/>
                  </a:lnTo>
                  <a:lnTo>
                    <a:pt x="417" y="183"/>
                  </a:lnTo>
                  <a:lnTo>
                    <a:pt x="417" y="183"/>
                  </a:lnTo>
                  <a:lnTo>
                    <a:pt x="419" y="180"/>
                  </a:lnTo>
                  <a:lnTo>
                    <a:pt x="419" y="180"/>
                  </a:lnTo>
                  <a:lnTo>
                    <a:pt x="419" y="180"/>
                  </a:lnTo>
                  <a:lnTo>
                    <a:pt x="419" y="180"/>
                  </a:lnTo>
                  <a:lnTo>
                    <a:pt x="419" y="178"/>
                  </a:lnTo>
                  <a:lnTo>
                    <a:pt x="419" y="178"/>
                  </a:lnTo>
                  <a:lnTo>
                    <a:pt x="419" y="178"/>
                  </a:lnTo>
                  <a:lnTo>
                    <a:pt x="419" y="178"/>
                  </a:lnTo>
                  <a:lnTo>
                    <a:pt x="419" y="175"/>
                  </a:lnTo>
                  <a:lnTo>
                    <a:pt x="419" y="175"/>
                  </a:lnTo>
                  <a:lnTo>
                    <a:pt x="419" y="175"/>
                  </a:lnTo>
                  <a:lnTo>
                    <a:pt x="419" y="173"/>
                  </a:lnTo>
                  <a:lnTo>
                    <a:pt x="424" y="166"/>
                  </a:lnTo>
                  <a:lnTo>
                    <a:pt x="424" y="161"/>
                  </a:lnTo>
                  <a:lnTo>
                    <a:pt x="424" y="161"/>
                  </a:lnTo>
                  <a:lnTo>
                    <a:pt x="426" y="159"/>
                  </a:lnTo>
                  <a:lnTo>
                    <a:pt x="426" y="156"/>
                  </a:lnTo>
                  <a:lnTo>
                    <a:pt x="426" y="154"/>
                  </a:lnTo>
                  <a:lnTo>
                    <a:pt x="426" y="154"/>
                  </a:lnTo>
                  <a:lnTo>
                    <a:pt x="426" y="154"/>
                  </a:lnTo>
                  <a:lnTo>
                    <a:pt x="424" y="154"/>
                  </a:lnTo>
                  <a:lnTo>
                    <a:pt x="424" y="154"/>
                  </a:lnTo>
                  <a:lnTo>
                    <a:pt x="421" y="154"/>
                  </a:lnTo>
                  <a:lnTo>
                    <a:pt x="419" y="152"/>
                  </a:lnTo>
                  <a:lnTo>
                    <a:pt x="419" y="152"/>
                  </a:lnTo>
                  <a:lnTo>
                    <a:pt x="417" y="152"/>
                  </a:lnTo>
                  <a:lnTo>
                    <a:pt x="417" y="152"/>
                  </a:lnTo>
                  <a:lnTo>
                    <a:pt x="417" y="152"/>
                  </a:lnTo>
                  <a:lnTo>
                    <a:pt x="414" y="152"/>
                  </a:lnTo>
                  <a:lnTo>
                    <a:pt x="414" y="152"/>
                  </a:lnTo>
                  <a:lnTo>
                    <a:pt x="414" y="152"/>
                  </a:lnTo>
                  <a:lnTo>
                    <a:pt x="410" y="152"/>
                  </a:lnTo>
                  <a:lnTo>
                    <a:pt x="407" y="152"/>
                  </a:lnTo>
                  <a:lnTo>
                    <a:pt x="407" y="152"/>
                  </a:lnTo>
                  <a:lnTo>
                    <a:pt x="407" y="152"/>
                  </a:lnTo>
                  <a:lnTo>
                    <a:pt x="407" y="154"/>
                  </a:lnTo>
                  <a:lnTo>
                    <a:pt x="405" y="154"/>
                  </a:lnTo>
                  <a:lnTo>
                    <a:pt x="405" y="156"/>
                  </a:lnTo>
                  <a:lnTo>
                    <a:pt x="403" y="156"/>
                  </a:lnTo>
                  <a:lnTo>
                    <a:pt x="400" y="156"/>
                  </a:lnTo>
                  <a:lnTo>
                    <a:pt x="400" y="156"/>
                  </a:lnTo>
                  <a:lnTo>
                    <a:pt x="400" y="156"/>
                  </a:lnTo>
                  <a:lnTo>
                    <a:pt x="398" y="156"/>
                  </a:lnTo>
                  <a:lnTo>
                    <a:pt x="398" y="156"/>
                  </a:lnTo>
                  <a:lnTo>
                    <a:pt x="395" y="156"/>
                  </a:lnTo>
                  <a:lnTo>
                    <a:pt x="395" y="156"/>
                  </a:lnTo>
                  <a:lnTo>
                    <a:pt x="393" y="156"/>
                  </a:lnTo>
                  <a:lnTo>
                    <a:pt x="393" y="156"/>
                  </a:lnTo>
                  <a:lnTo>
                    <a:pt x="393" y="156"/>
                  </a:lnTo>
                  <a:lnTo>
                    <a:pt x="393" y="156"/>
                  </a:lnTo>
                  <a:lnTo>
                    <a:pt x="393" y="154"/>
                  </a:lnTo>
                  <a:lnTo>
                    <a:pt x="391" y="154"/>
                  </a:lnTo>
                  <a:lnTo>
                    <a:pt x="388" y="156"/>
                  </a:lnTo>
                  <a:lnTo>
                    <a:pt x="386" y="156"/>
                  </a:lnTo>
                  <a:lnTo>
                    <a:pt x="384" y="156"/>
                  </a:lnTo>
                  <a:lnTo>
                    <a:pt x="384" y="156"/>
                  </a:lnTo>
                  <a:lnTo>
                    <a:pt x="384" y="154"/>
                  </a:lnTo>
                  <a:lnTo>
                    <a:pt x="384" y="154"/>
                  </a:lnTo>
                  <a:lnTo>
                    <a:pt x="384" y="154"/>
                  </a:lnTo>
                  <a:lnTo>
                    <a:pt x="381" y="154"/>
                  </a:lnTo>
                  <a:lnTo>
                    <a:pt x="381" y="156"/>
                  </a:lnTo>
                  <a:lnTo>
                    <a:pt x="379" y="156"/>
                  </a:lnTo>
                  <a:lnTo>
                    <a:pt x="377" y="156"/>
                  </a:lnTo>
                  <a:lnTo>
                    <a:pt x="374" y="156"/>
                  </a:lnTo>
                  <a:lnTo>
                    <a:pt x="372" y="156"/>
                  </a:lnTo>
                  <a:lnTo>
                    <a:pt x="372" y="154"/>
                  </a:lnTo>
                  <a:lnTo>
                    <a:pt x="367" y="152"/>
                  </a:lnTo>
                  <a:lnTo>
                    <a:pt x="367" y="149"/>
                  </a:lnTo>
                  <a:lnTo>
                    <a:pt x="365" y="149"/>
                  </a:lnTo>
                  <a:lnTo>
                    <a:pt x="365" y="149"/>
                  </a:lnTo>
                  <a:lnTo>
                    <a:pt x="365" y="149"/>
                  </a:lnTo>
                  <a:lnTo>
                    <a:pt x="362" y="149"/>
                  </a:lnTo>
                  <a:lnTo>
                    <a:pt x="362" y="149"/>
                  </a:lnTo>
                  <a:lnTo>
                    <a:pt x="360" y="149"/>
                  </a:lnTo>
                  <a:lnTo>
                    <a:pt x="360" y="147"/>
                  </a:lnTo>
                  <a:lnTo>
                    <a:pt x="358" y="147"/>
                  </a:lnTo>
                  <a:lnTo>
                    <a:pt x="358" y="145"/>
                  </a:lnTo>
                  <a:lnTo>
                    <a:pt x="358" y="145"/>
                  </a:lnTo>
                  <a:lnTo>
                    <a:pt x="355" y="145"/>
                  </a:lnTo>
                  <a:lnTo>
                    <a:pt x="353" y="145"/>
                  </a:lnTo>
                  <a:lnTo>
                    <a:pt x="350" y="145"/>
                  </a:lnTo>
                  <a:lnTo>
                    <a:pt x="350" y="142"/>
                  </a:lnTo>
                  <a:lnTo>
                    <a:pt x="350" y="142"/>
                  </a:lnTo>
                  <a:lnTo>
                    <a:pt x="350" y="140"/>
                  </a:lnTo>
                  <a:lnTo>
                    <a:pt x="350" y="140"/>
                  </a:lnTo>
                  <a:lnTo>
                    <a:pt x="348" y="140"/>
                  </a:lnTo>
                  <a:lnTo>
                    <a:pt x="348" y="140"/>
                  </a:lnTo>
                  <a:lnTo>
                    <a:pt x="346" y="140"/>
                  </a:lnTo>
                  <a:lnTo>
                    <a:pt x="346" y="140"/>
                  </a:lnTo>
                  <a:lnTo>
                    <a:pt x="346" y="140"/>
                  </a:lnTo>
                  <a:lnTo>
                    <a:pt x="343" y="140"/>
                  </a:lnTo>
                  <a:lnTo>
                    <a:pt x="343" y="140"/>
                  </a:lnTo>
                  <a:lnTo>
                    <a:pt x="343" y="140"/>
                  </a:lnTo>
                  <a:lnTo>
                    <a:pt x="341" y="140"/>
                  </a:lnTo>
                  <a:lnTo>
                    <a:pt x="341" y="140"/>
                  </a:lnTo>
                  <a:lnTo>
                    <a:pt x="341" y="140"/>
                  </a:lnTo>
                  <a:lnTo>
                    <a:pt x="341" y="140"/>
                  </a:lnTo>
                  <a:lnTo>
                    <a:pt x="341" y="142"/>
                  </a:lnTo>
                  <a:lnTo>
                    <a:pt x="341" y="142"/>
                  </a:lnTo>
                  <a:lnTo>
                    <a:pt x="341" y="142"/>
                  </a:lnTo>
                  <a:lnTo>
                    <a:pt x="339" y="145"/>
                  </a:lnTo>
                  <a:lnTo>
                    <a:pt x="339" y="145"/>
                  </a:lnTo>
                  <a:lnTo>
                    <a:pt x="339" y="145"/>
                  </a:lnTo>
                  <a:lnTo>
                    <a:pt x="339" y="147"/>
                  </a:lnTo>
                  <a:lnTo>
                    <a:pt x="339" y="147"/>
                  </a:lnTo>
                  <a:lnTo>
                    <a:pt x="339" y="149"/>
                  </a:lnTo>
                  <a:lnTo>
                    <a:pt x="339" y="149"/>
                  </a:lnTo>
                  <a:lnTo>
                    <a:pt x="336" y="149"/>
                  </a:lnTo>
                  <a:lnTo>
                    <a:pt x="336" y="152"/>
                  </a:lnTo>
                  <a:lnTo>
                    <a:pt x="334" y="152"/>
                  </a:lnTo>
                  <a:lnTo>
                    <a:pt x="334" y="149"/>
                  </a:lnTo>
                  <a:lnTo>
                    <a:pt x="332" y="149"/>
                  </a:lnTo>
                  <a:lnTo>
                    <a:pt x="332" y="149"/>
                  </a:lnTo>
                  <a:lnTo>
                    <a:pt x="332" y="149"/>
                  </a:lnTo>
                  <a:lnTo>
                    <a:pt x="329" y="149"/>
                  </a:lnTo>
                  <a:lnTo>
                    <a:pt x="329" y="149"/>
                  </a:lnTo>
                  <a:lnTo>
                    <a:pt x="329" y="149"/>
                  </a:lnTo>
                  <a:lnTo>
                    <a:pt x="329" y="149"/>
                  </a:lnTo>
                  <a:lnTo>
                    <a:pt x="327" y="147"/>
                  </a:lnTo>
                  <a:lnTo>
                    <a:pt x="327" y="147"/>
                  </a:lnTo>
                  <a:lnTo>
                    <a:pt x="327" y="147"/>
                  </a:lnTo>
                  <a:lnTo>
                    <a:pt x="324" y="147"/>
                  </a:lnTo>
                  <a:lnTo>
                    <a:pt x="324" y="145"/>
                  </a:lnTo>
                  <a:lnTo>
                    <a:pt x="324" y="145"/>
                  </a:lnTo>
                  <a:lnTo>
                    <a:pt x="324" y="145"/>
                  </a:lnTo>
                  <a:lnTo>
                    <a:pt x="322" y="145"/>
                  </a:lnTo>
                  <a:lnTo>
                    <a:pt x="322" y="145"/>
                  </a:lnTo>
                  <a:lnTo>
                    <a:pt x="322" y="142"/>
                  </a:lnTo>
                  <a:lnTo>
                    <a:pt x="322" y="142"/>
                  </a:lnTo>
                  <a:lnTo>
                    <a:pt x="322" y="142"/>
                  </a:lnTo>
                  <a:lnTo>
                    <a:pt x="322" y="142"/>
                  </a:lnTo>
                  <a:lnTo>
                    <a:pt x="322" y="140"/>
                  </a:lnTo>
                  <a:lnTo>
                    <a:pt x="322" y="140"/>
                  </a:lnTo>
                  <a:lnTo>
                    <a:pt x="322" y="138"/>
                  </a:lnTo>
                  <a:lnTo>
                    <a:pt x="322" y="138"/>
                  </a:lnTo>
                  <a:lnTo>
                    <a:pt x="320" y="135"/>
                  </a:lnTo>
                  <a:lnTo>
                    <a:pt x="315" y="140"/>
                  </a:lnTo>
                  <a:lnTo>
                    <a:pt x="315" y="142"/>
                  </a:lnTo>
                  <a:lnTo>
                    <a:pt x="317" y="142"/>
                  </a:lnTo>
                  <a:lnTo>
                    <a:pt x="317" y="142"/>
                  </a:lnTo>
                  <a:lnTo>
                    <a:pt x="317" y="142"/>
                  </a:lnTo>
                  <a:lnTo>
                    <a:pt x="317" y="145"/>
                  </a:lnTo>
                  <a:lnTo>
                    <a:pt x="317" y="145"/>
                  </a:lnTo>
                  <a:lnTo>
                    <a:pt x="317" y="145"/>
                  </a:lnTo>
                  <a:lnTo>
                    <a:pt x="317" y="145"/>
                  </a:lnTo>
                  <a:lnTo>
                    <a:pt x="317" y="145"/>
                  </a:lnTo>
                  <a:lnTo>
                    <a:pt x="317" y="145"/>
                  </a:lnTo>
                  <a:lnTo>
                    <a:pt x="317" y="145"/>
                  </a:lnTo>
                  <a:lnTo>
                    <a:pt x="317" y="145"/>
                  </a:lnTo>
                  <a:lnTo>
                    <a:pt x="317" y="147"/>
                  </a:lnTo>
                  <a:lnTo>
                    <a:pt x="317" y="147"/>
                  </a:lnTo>
                  <a:lnTo>
                    <a:pt x="317" y="147"/>
                  </a:lnTo>
                  <a:lnTo>
                    <a:pt x="317" y="147"/>
                  </a:lnTo>
                  <a:lnTo>
                    <a:pt x="317" y="149"/>
                  </a:lnTo>
                  <a:lnTo>
                    <a:pt x="317" y="149"/>
                  </a:lnTo>
                  <a:lnTo>
                    <a:pt x="317" y="149"/>
                  </a:lnTo>
                  <a:lnTo>
                    <a:pt x="317" y="149"/>
                  </a:lnTo>
                  <a:lnTo>
                    <a:pt x="317" y="149"/>
                  </a:lnTo>
                  <a:lnTo>
                    <a:pt x="317" y="152"/>
                  </a:lnTo>
                  <a:lnTo>
                    <a:pt x="315" y="152"/>
                  </a:lnTo>
                  <a:lnTo>
                    <a:pt x="315" y="152"/>
                  </a:lnTo>
                  <a:lnTo>
                    <a:pt x="315" y="152"/>
                  </a:lnTo>
                  <a:lnTo>
                    <a:pt x="313" y="152"/>
                  </a:lnTo>
                  <a:lnTo>
                    <a:pt x="310" y="152"/>
                  </a:lnTo>
                  <a:lnTo>
                    <a:pt x="310" y="152"/>
                  </a:lnTo>
                  <a:lnTo>
                    <a:pt x="310" y="149"/>
                  </a:lnTo>
                  <a:lnTo>
                    <a:pt x="310" y="149"/>
                  </a:lnTo>
                  <a:lnTo>
                    <a:pt x="310" y="147"/>
                  </a:lnTo>
                  <a:lnTo>
                    <a:pt x="310" y="147"/>
                  </a:lnTo>
                  <a:lnTo>
                    <a:pt x="310" y="145"/>
                  </a:lnTo>
                  <a:lnTo>
                    <a:pt x="308" y="145"/>
                  </a:lnTo>
                  <a:lnTo>
                    <a:pt x="308" y="142"/>
                  </a:lnTo>
                  <a:lnTo>
                    <a:pt x="306" y="142"/>
                  </a:lnTo>
                  <a:lnTo>
                    <a:pt x="306" y="142"/>
                  </a:lnTo>
                  <a:lnTo>
                    <a:pt x="306" y="140"/>
                  </a:lnTo>
                  <a:lnTo>
                    <a:pt x="306" y="140"/>
                  </a:lnTo>
                  <a:lnTo>
                    <a:pt x="306" y="140"/>
                  </a:lnTo>
                  <a:lnTo>
                    <a:pt x="306" y="138"/>
                  </a:lnTo>
                  <a:lnTo>
                    <a:pt x="306" y="138"/>
                  </a:lnTo>
                  <a:lnTo>
                    <a:pt x="303" y="135"/>
                  </a:lnTo>
                  <a:lnTo>
                    <a:pt x="303" y="135"/>
                  </a:lnTo>
                  <a:lnTo>
                    <a:pt x="301" y="135"/>
                  </a:lnTo>
                  <a:lnTo>
                    <a:pt x="298" y="133"/>
                  </a:lnTo>
                  <a:lnTo>
                    <a:pt x="298" y="133"/>
                  </a:lnTo>
                  <a:lnTo>
                    <a:pt x="298" y="130"/>
                  </a:lnTo>
                  <a:lnTo>
                    <a:pt x="296" y="130"/>
                  </a:lnTo>
                  <a:lnTo>
                    <a:pt x="296" y="128"/>
                  </a:lnTo>
                  <a:lnTo>
                    <a:pt x="296" y="126"/>
                  </a:lnTo>
                  <a:lnTo>
                    <a:pt x="296" y="126"/>
                  </a:lnTo>
                  <a:lnTo>
                    <a:pt x="296" y="126"/>
                  </a:lnTo>
                  <a:lnTo>
                    <a:pt x="296" y="126"/>
                  </a:lnTo>
                  <a:lnTo>
                    <a:pt x="296" y="128"/>
                  </a:lnTo>
                  <a:lnTo>
                    <a:pt x="294" y="128"/>
                  </a:lnTo>
                  <a:lnTo>
                    <a:pt x="294" y="128"/>
                  </a:lnTo>
                  <a:lnTo>
                    <a:pt x="294" y="128"/>
                  </a:lnTo>
                  <a:lnTo>
                    <a:pt x="291" y="130"/>
                  </a:lnTo>
                  <a:lnTo>
                    <a:pt x="291" y="130"/>
                  </a:lnTo>
                  <a:lnTo>
                    <a:pt x="291" y="130"/>
                  </a:lnTo>
                  <a:lnTo>
                    <a:pt x="289" y="128"/>
                  </a:lnTo>
                  <a:lnTo>
                    <a:pt x="289" y="128"/>
                  </a:lnTo>
                  <a:lnTo>
                    <a:pt x="287" y="128"/>
                  </a:lnTo>
                  <a:lnTo>
                    <a:pt x="287" y="128"/>
                  </a:lnTo>
                  <a:lnTo>
                    <a:pt x="284" y="128"/>
                  </a:lnTo>
                  <a:lnTo>
                    <a:pt x="284" y="128"/>
                  </a:lnTo>
                  <a:lnTo>
                    <a:pt x="282" y="128"/>
                  </a:lnTo>
                  <a:lnTo>
                    <a:pt x="282" y="128"/>
                  </a:lnTo>
                  <a:lnTo>
                    <a:pt x="282" y="128"/>
                  </a:lnTo>
                  <a:lnTo>
                    <a:pt x="280" y="130"/>
                  </a:lnTo>
                  <a:lnTo>
                    <a:pt x="280" y="130"/>
                  </a:lnTo>
                  <a:lnTo>
                    <a:pt x="277" y="130"/>
                  </a:lnTo>
                  <a:lnTo>
                    <a:pt x="277" y="130"/>
                  </a:lnTo>
                  <a:lnTo>
                    <a:pt x="277" y="128"/>
                  </a:lnTo>
                  <a:lnTo>
                    <a:pt x="277" y="128"/>
                  </a:lnTo>
                  <a:lnTo>
                    <a:pt x="275" y="128"/>
                  </a:lnTo>
                  <a:lnTo>
                    <a:pt x="275" y="130"/>
                  </a:lnTo>
                  <a:lnTo>
                    <a:pt x="272" y="130"/>
                  </a:lnTo>
                  <a:lnTo>
                    <a:pt x="272" y="130"/>
                  </a:lnTo>
                  <a:lnTo>
                    <a:pt x="272" y="130"/>
                  </a:lnTo>
                  <a:lnTo>
                    <a:pt x="270" y="128"/>
                  </a:lnTo>
                  <a:lnTo>
                    <a:pt x="270" y="128"/>
                  </a:lnTo>
                  <a:lnTo>
                    <a:pt x="268" y="128"/>
                  </a:lnTo>
                  <a:lnTo>
                    <a:pt x="268" y="128"/>
                  </a:lnTo>
                  <a:lnTo>
                    <a:pt x="265" y="128"/>
                  </a:lnTo>
                  <a:lnTo>
                    <a:pt x="265" y="128"/>
                  </a:lnTo>
                  <a:lnTo>
                    <a:pt x="263" y="126"/>
                  </a:lnTo>
                  <a:lnTo>
                    <a:pt x="265" y="126"/>
                  </a:lnTo>
                  <a:lnTo>
                    <a:pt x="265" y="123"/>
                  </a:lnTo>
                  <a:lnTo>
                    <a:pt x="265" y="123"/>
                  </a:lnTo>
                  <a:lnTo>
                    <a:pt x="263" y="119"/>
                  </a:lnTo>
                  <a:lnTo>
                    <a:pt x="265" y="119"/>
                  </a:lnTo>
                  <a:lnTo>
                    <a:pt x="265" y="119"/>
                  </a:lnTo>
                  <a:lnTo>
                    <a:pt x="265" y="119"/>
                  </a:lnTo>
                  <a:lnTo>
                    <a:pt x="265" y="116"/>
                  </a:lnTo>
                  <a:lnTo>
                    <a:pt x="265" y="116"/>
                  </a:lnTo>
                  <a:lnTo>
                    <a:pt x="265" y="116"/>
                  </a:lnTo>
                  <a:lnTo>
                    <a:pt x="268" y="116"/>
                  </a:lnTo>
                  <a:lnTo>
                    <a:pt x="268" y="114"/>
                  </a:lnTo>
                  <a:lnTo>
                    <a:pt x="268" y="114"/>
                  </a:lnTo>
                  <a:lnTo>
                    <a:pt x="268" y="114"/>
                  </a:lnTo>
                  <a:lnTo>
                    <a:pt x="268" y="112"/>
                  </a:lnTo>
                  <a:lnTo>
                    <a:pt x="268" y="109"/>
                  </a:lnTo>
                  <a:lnTo>
                    <a:pt x="265" y="109"/>
                  </a:lnTo>
                  <a:lnTo>
                    <a:pt x="263" y="109"/>
                  </a:lnTo>
                  <a:lnTo>
                    <a:pt x="263" y="107"/>
                  </a:lnTo>
                  <a:lnTo>
                    <a:pt x="261" y="107"/>
                  </a:lnTo>
                  <a:lnTo>
                    <a:pt x="261" y="109"/>
                  </a:lnTo>
                  <a:lnTo>
                    <a:pt x="261" y="109"/>
                  </a:lnTo>
                  <a:lnTo>
                    <a:pt x="261" y="109"/>
                  </a:lnTo>
                  <a:lnTo>
                    <a:pt x="261" y="109"/>
                  </a:lnTo>
                  <a:lnTo>
                    <a:pt x="261" y="112"/>
                  </a:lnTo>
                  <a:lnTo>
                    <a:pt x="258" y="112"/>
                  </a:lnTo>
                  <a:lnTo>
                    <a:pt x="258" y="112"/>
                  </a:lnTo>
                  <a:lnTo>
                    <a:pt x="258" y="112"/>
                  </a:lnTo>
                  <a:lnTo>
                    <a:pt x="256" y="114"/>
                  </a:lnTo>
                  <a:lnTo>
                    <a:pt x="256" y="114"/>
                  </a:lnTo>
                  <a:lnTo>
                    <a:pt x="256" y="114"/>
                  </a:lnTo>
                  <a:lnTo>
                    <a:pt x="256" y="114"/>
                  </a:lnTo>
                  <a:lnTo>
                    <a:pt x="254" y="114"/>
                  </a:lnTo>
                  <a:lnTo>
                    <a:pt x="254" y="114"/>
                  </a:lnTo>
                  <a:lnTo>
                    <a:pt x="251" y="114"/>
                  </a:lnTo>
                  <a:lnTo>
                    <a:pt x="251" y="114"/>
                  </a:lnTo>
                  <a:lnTo>
                    <a:pt x="249" y="114"/>
                  </a:lnTo>
                  <a:lnTo>
                    <a:pt x="249" y="112"/>
                  </a:lnTo>
                  <a:lnTo>
                    <a:pt x="246" y="112"/>
                  </a:lnTo>
                  <a:lnTo>
                    <a:pt x="246" y="109"/>
                  </a:lnTo>
                  <a:lnTo>
                    <a:pt x="244" y="109"/>
                  </a:lnTo>
                  <a:lnTo>
                    <a:pt x="244" y="109"/>
                  </a:lnTo>
                  <a:lnTo>
                    <a:pt x="244" y="107"/>
                  </a:lnTo>
                  <a:lnTo>
                    <a:pt x="242" y="107"/>
                  </a:lnTo>
                  <a:lnTo>
                    <a:pt x="242" y="107"/>
                  </a:lnTo>
                  <a:lnTo>
                    <a:pt x="242" y="107"/>
                  </a:lnTo>
                  <a:lnTo>
                    <a:pt x="239" y="104"/>
                  </a:lnTo>
                  <a:lnTo>
                    <a:pt x="239" y="104"/>
                  </a:lnTo>
                  <a:lnTo>
                    <a:pt x="239" y="104"/>
                  </a:lnTo>
                  <a:lnTo>
                    <a:pt x="237" y="104"/>
                  </a:lnTo>
                  <a:lnTo>
                    <a:pt x="235" y="104"/>
                  </a:lnTo>
                  <a:lnTo>
                    <a:pt x="235" y="102"/>
                  </a:lnTo>
                  <a:lnTo>
                    <a:pt x="235" y="102"/>
                  </a:lnTo>
                  <a:lnTo>
                    <a:pt x="232" y="102"/>
                  </a:lnTo>
                  <a:lnTo>
                    <a:pt x="232" y="102"/>
                  </a:lnTo>
                  <a:lnTo>
                    <a:pt x="230" y="100"/>
                  </a:lnTo>
                  <a:lnTo>
                    <a:pt x="230" y="97"/>
                  </a:lnTo>
                  <a:lnTo>
                    <a:pt x="230" y="97"/>
                  </a:lnTo>
                  <a:lnTo>
                    <a:pt x="227" y="97"/>
                  </a:lnTo>
                  <a:lnTo>
                    <a:pt x="227" y="95"/>
                  </a:lnTo>
                  <a:lnTo>
                    <a:pt x="227" y="95"/>
                  </a:lnTo>
                  <a:lnTo>
                    <a:pt x="225" y="95"/>
                  </a:lnTo>
                  <a:lnTo>
                    <a:pt x="223" y="93"/>
                  </a:lnTo>
                  <a:lnTo>
                    <a:pt x="220" y="93"/>
                  </a:lnTo>
                  <a:lnTo>
                    <a:pt x="220" y="90"/>
                  </a:lnTo>
                  <a:lnTo>
                    <a:pt x="218" y="90"/>
                  </a:lnTo>
                  <a:lnTo>
                    <a:pt x="220" y="85"/>
                  </a:lnTo>
                  <a:lnTo>
                    <a:pt x="218" y="83"/>
                  </a:lnTo>
                  <a:lnTo>
                    <a:pt x="218" y="83"/>
                  </a:lnTo>
                  <a:lnTo>
                    <a:pt x="216" y="83"/>
                  </a:lnTo>
                  <a:lnTo>
                    <a:pt x="216" y="81"/>
                  </a:lnTo>
                  <a:lnTo>
                    <a:pt x="216" y="81"/>
                  </a:lnTo>
                  <a:lnTo>
                    <a:pt x="216" y="81"/>
                  </a:lnTo>
                  <a:lnTo>
                    <a:pt x="216" y="78"/>
                  </a:lnTo>
                  <a:lnTo>
                    <a:pt x="216" y="78"/>
                  </a:lnTo>
                  <a:lnTo>
                    <a:pt x="216" y="76"/>
                  </a:lnTo>
                  <a:lnTo>
                    <a:pt x="216" y="76"/>
                  </a:lnTo>
                  <a:lnTo>
                    <a:pt x="216" y="74"/>
                  </a:lnTo>
                  <a:lnTo>
                    <a:pt x="216" y="74"/>
                  </a:lnTo>
                  <a:lnTo>
                    <a:pt x="216" y="74"/>
                  </a:lnTo>
                  <a:lnTo>
                    <a:pt x="213" y="74"/>
                  </a:lnTo>
                  <a:lnTo>
                    <a:pt x="213" y="74"/>
                  </a:lnTo>
                  <a:lnTo>
                    <a:pt x="213" y="74"/>
                  </a:lnTo>
                  <a:lnTo>
                    <a:pt x="213" y="71"/>
                  </a:lnTo>
                  <a:lnTo>
                    <a:pt x="213" y="71"/>
                  </a:lnTo>
                  <a:lnTo>
                    <a:pt x="211" y="71"/>
                  </a:lnTo>
                  <a:lnTo>
                    <a:pt x="211" y="71"/>
                  </a:lnTo>
                  <a:lnTo>
                    <a:pt x="209" y="71"/>
                  </a:lnTo>
                  <a:lnTo>
                    <a:pt x="209" y="71"/>
                  </a:lnTo>
                  <a:lnTo>
                    <a:pt x="209" y="69"/>
                  </a:lnTo>
                  <a:lnTo>
                    <a:pt x="209" y="69"/>
                  </a:lnTo>
                  <a:lnTo>
                    <a:pt x="206" y="69"/>
                  </a:lnTo>
                  <a:lnTo>
                    <a:pt x="206" y="71"/>
                  </a:lnTo>
                  <a:lnTo>
                    <a:pt x="206" y="69"/>
                  </a:lnTo>
                  <a:lnTo>
                    <a:pt x="206" y="69"/>
                  </a:lnTo>
                  <a:lnTo>
                    <a:pt x="206" y="69"/>
                  </a:lnTo>
                  <a:lnTo>
                    <a:pt x="204" y="69"/>
                  </a:lnTo>
                  <a:lnTo>
                    <a:pt x="204" y="69"/>
                  </a:lnTo>
                  <a:lnTo>
                    <a:pt x="204" y="69"/>
                  </a:lnTo>
                  <a:lnTo>
                    <a:pt x="201" y="69"/>
                  </a:lnTo>
                  <a:lnTo>
                    <a:pt x="201" y="69"/>
                  </a:lnTo>
                  <a:lnTo>
                    <a:pt x="201" y="71"/>
                  </a:lnTo>
                  <a:lnTo>
                    <a:pt x="201" y="71"/>
                  </a:lnTo>
                  <a:lnTo>
                    <a:pt x="199" y="71"/>
                  </a:lnTo>
                  <a:lnTo>
                    <a:pt x="197" y="71"/>
                  </a:lnTo>
                  <a:lnTo>
                    <a:pt x="197" y="71"/>
                  </a:lnTo>
                  <a:lnTo>
                    <a:pt x="194" y="71"/>
                  </a:lnTo>
                  <a:lnTo>
                    <a:pt x="192" y="71"/>
                  </a:lnTo>
                  <a:lnTo>
                    <a:pt x="192" y="74"/>
                  </a:lnTo>
                  <a:lnTo>
                    <a:pt x="190" y="74"/>
                  </a:lnTo>
                  <a:lnTo>
                    <a:pt x="190" y="74"/>
                  </a:lnTo>
                  <a:lnTo>
                    <a:pt x="190" y="76"/>
                  </a:lnTo>
                  <a:lnTo>
                    <a:pt x="190" y="76"/>
                  </a:lnTo>
                  <a:lnTo>
                    <a:pt x="190" y="76"/>
                  </a:lnTo>
                  <a:lnTo>
                    <a:pt x="190" y="76"/>
                  </a:lnTo>
                  <a:lnTo>
                    <a:pt x="187" y="76"/>
                  </a:lnTo>
                  <a:lnTo>
                    <a:pt x="185" y="76"/>
                  </a:lnTo>
                  <a:lnTo>
                    <a:pt x="185" y="76"/>
                  </a:lnTo>
                  <a:lnTo>
                    <a:pt x="185" y="76"/>
                  </a:lnTo>
                  <a:lnTo>
                    <a:pt x="183" y="76"/>
                  </a:lnTo>
                  <a:lnTo>
                    <a:pt x="183" y="76"/>
                  </a:lnTo>
                  <a:lnTo>
                    <a:pt x="183" y="74"/>
                  </a:lnTo>
                  <a:lnTo>
                    <a:pt x="183" y="74"/>
                  </a:lnTo>
                  <a:lnTo>
                    <a:pt x="183" y="74"/>
                  </a:lnTo>
                  <a:lnTo>
                    <a:pt x="183" y="71"/>
                  </a:lnTo>
                  <a:lnTo>
                    <a:pt x="180" y="69"/>
                  </a:lnTo>
                  <a:lnTo>
                    <a:pt x="180" y="69"/>
                  </a:lnTo>
                  <a:lnTo>
                    <a:pt x="178" y="69"/>
                  </a:lnTo>
                  <a:lnTo>
                    <a:pt x="178" y="69"/>
                  </a:lnTo>
                  <a:lnTo>
                    <a:pt x="178" y="67"/>
                  </a:lnTo>
                  <a:lnTo>
                    <a:pt x="178" y="67"/>
                  </a:lnTo>
                  <a:lnTo>
                    <a:pt x="175" y="67"/>
                  </a:lnTo>
                  <a:lnTo>
                    <a:pt x="175" y="64"/>
                  </a:lnTo>
                  <a:lnTo>
                    <a:pt x="175" y="64"/>
                  </a:lnTo>
                  <a:lnTo>
                    <a:pt x="175" y="64"/>
                  </a:lnTo>
                  <a:lnTo>
                    <a:pt x="175" y="62"/>
                  </a:lnTo>
                  <a:lnTo>
                    <a:pt x="173" y="62"/>
                  </a:lnTo>
                  <a:lnTo>
                    <a:pt x="173" y="59"/>
                  </a:lnTo>
                  <a:lnTo>
                    <a:pt x="173" y="59"/>
                  </a:lnTo>
                  <a:lnTo>
                    <a:pt x="173" y="59"/>
                  </a:lnTo>
                  <a:lnTo>
                    <a:pt x="173" y="57"/>
                  </a:lnTo>
                  <a:lnTo>
                    <a:pt x="168" y="57"/>
                  </a:lnTo>
                  <a:lnTo>
                    <a:pt x="168" y="57"/>
                  </a:lnTo>
                  <a:lnTo>
                    <a:pt x="168" y="55"/>
                  </a:lnTo>
                  <a:lnTo>
                    <a:pt x="168" y="55"/>
                  </a:lnTo>
                  <a:lnTo>
                    <a:pt x="168" y="55"/>
                  </a:lnTo>
                  <a:lnTo>
                    <a:pt x="168" y="55"/>
                  </a:lnTo>
                  <a:lnTo>
                    <a:pt x="168" y="55"/>
                  </a:lnTo>
                  <a:lnTo>
                    <a:pt x="168" y="52"/>
                  </a:lnTo>
                  <a:lnTo>
                    <a:pt x="168" y="52"/>
                  </a:lnTo>
                  <a:lnTo>
                    <a:pt x="166" y="52"/>
                  </a:lnTo>
                  <a:lnTo>
                    <a:pt x="166" y="52"/>
                  </a:lnTo>
                  <a:lnTo>
                    <a:pt x="166" y="50"/>
                  </a:lnTo>
                  <a:lnTo>
                    <a:pt x="166" y="50"/>
                  </a:lnTo>
                  <a:lnTo>
                    <a:pt x="166" y="50"/>
                  </a:lnTo>
                  <a:lnTo>
                    <a:pt x="166" y="50"/>
                  </a:lnTo>
                  <a:lnTo>
                    <a:pt x="164" y="50"/>
                  </a:lnTo>
                  <a:lnTo>
                    <a:pt x="164" y="48"/>
                  </a:lnTo>
                  <a:lnTo>
                    <a:pt x="164" y="48"/>
                  </a:lnTo>
                  <a:lnTo>
                    <a:pt x="161" y="50"/>
                  </a:lnTo>
                  <a:lnTo>
                    <a:pt x="161" y="50"/>
                  </a:lnTo>
                  <a:lnTo>
                    <a:pt x="161" y="50"/>
                  </a:lnTo>
                  <a:lnTo>
                    <a:pt x="159" y="50"/>
                  </a:lnTo>
                  <a:lnTo>
                    <a:pt x="159" y="50"/>
                  </a:lnTo>
                  <a:lnTo>
                    <a:pt x="159" y="52"/>
                  </a:lnTo>
                  <a:lnTo>
                    <a:pt x="159" y="52"/>
                  </a:lnTo>
                  <a:lnTo>
                    <a:pt x="159" y="50"/>
                  </a:lnTo>
                  <a:lnTo>
                    <a:pt x="157" y="50"/>
                  </a:lnTo>
                  <a:lnTo>
                    <a:pt x="157" y="50"/>
                  </a:lnTo>
                  <a:lnTo>
                    <a:pt x="154" y="48"/>
                  </a:lnTo>
                  <a:lnTo>
                    <a:pt x="154" y="45"/>
                  </a:lnTo>
                  <a:lnTo>
                    <a:pt x="152" y="48"/>
                  </a:lnTo>
                  <a:lnTo>
                    <a:pt x="152" y="48"/>
                  </a:lnTo>
                  <a:lnTo>
                    <a:pt x="152" y="45"/>
                  </a:lnTo>
                  <a:lnTo>
                    <a:pt x="149" y="45"/>
                  </a:lnTo>
                  <a:lnTo>
                    <a:pt x="149" y="45"/>
                  </a:lnTo>
                  <a:lnTo>
                    <a:pt x="149" y="45"/>
                  </a:lnTo>
                  <a:lnTo>
                    <a:pt x="147" y="45"/>
                  </a:lnTo>
                  <a:lnTo>
                    <a:pt x="147" y="48"/>
                  </a:lnTo>
                  <a:lnTo>
                    <a:pt x="147" y="45"/>
                  </a:lnTo>
                  <a:lnTo>
                    <a:pt x="145" y="45"/>
                  </a:lnTo>
                  <a:lnTo>
                    <a:pt x="145" y="45"/>
                  </a:lnTo>
                  <a:lnTo>
                    <a:pt x="145" y="45"/>
                  </a:lnTo>
                  <a:lnTo>
                    <a:pt x="145" y="43"/>
                  </a:lnTo>
                  <a:lnTo>
                    <a:pt x="142" y="43"/>
                  </a:lnTo>
                  <a:lnTo>
                    <a:pt x="142" y="43"/>
                  </a:lnTo>
                  <a:lnTo>
                    <a:pt x="140" y="41"/>
                  </a:lnTo>
                  <a:lnTo>
                    <a:pt x="138" y="38"/>
                  </a:lnTo>
                  <a:lnTo>
                    <a:pt x="138" y="38"/>
                  </a:lnTo>
                  <a:lnTo>
                    <a:pt x="140" y="38"/>
                  </a:lnTo>
                  <a:lnTo>
                    <a:pt x="140" y="36"/>
                  </a:lnTo>
                  <a:lnTo>
                    <a:pt x="138" y="36"/>
                  </a:lnTo>
                  <a:lnTo>
                    <a:pt x="138" y="36"/>
                  </a:lnTo>
                  <a:lnTo>
                    <a:pt x="138" y="36"/>
                  </a:lnTo>
                  <a:lnTo>
                    <a:pt x="135" y="36"/>
                  </a:lnTo>
                  <a:lnTo>
                    <a:pt x="135" y="36"/>
                  </a:lnTo>
                  <a:lnTo>
                    <a:pt x="131" y="31"/>
                  </a:lnTo>
                  <a:lnTo>
                    <a:pt x="131" y="31"/>
                  </a:lnTo>
                  <a:lnTo>
                    <a:pt x="128" y="29"/>
                  </a:lnTo>
                  <a:lnTo>
                    <a:pt x="126" y="29"/>
                  </a:lnTo>
                  <a:lnTo>
                    <a:pt x="126" y="29"/>
                  </a:lnTo>
                  <a:lnTo>
                    <a:pt x="126" y="29"/>
                  </a:lnTo>
                  <a:lnTo>
                    <a:pt x="123" y="26"/>
                  </a:lnTo>
                  <a:lnTo>
                    <a:pt x="123" y="26"/>
                  </a:lnTo>
                  <a:lnTo>
                    <a:pt x="123" y="26"/>
                  </a:lnTo>
                  <a:lnTo>
                    <a:pt x="121" y="26"/>
                  </a:lnTo>
                  <a:lnTo>
                    <a:pt x="121" y="26"/>
                  </a:lnTo>
                  <a:lnTo>
                    <a:pt x="121" y="26"/>
                  </a:lnTo>
                  <a:lnTo>
                    <a:pt x="121" y="24"/>
                  </a:lnTo>
                  <a:lnTo>
                    <a:pt x="119" y="24"/>
                  </a:lnTo>
                  <a:lnTo>
                    <a:pt x="119" y="24"/>
                  </a:lnTo>
                  <a:lnTo>
                    <a:pt x="116" y="24"/>
                  </a:lnTo>
                  <a:lnTo>
                    <a:pt x="116" y="24"/>
                  </a:lnTo>
                  <a:lnTo>
                    <a:pt x="114" y="22"/>
                  </a:lnTo>
                  <a:lnTo>
                    <a:pt x="114" y="22"/>
                  </a:lnTo>
                  <a:lnTo>
                    <a:pt x="112" y="24"/>
                  </a:lnTo>
                  <a:lnTo>
                    <a:pt x="112" y="24"/>
                  </a:lnTo>
                  <a:lnTo>
                    <a:pt x="112" y="22"/>
                  </a:lnTo>
                  <a:lnTo>
                    <a:pt x="109" y="22"/>
                  </a:lnTo>
                  <a:lnTo>
                    <a:pt x="109" y="19"/>
                  </a:lnTo>
                  <a:lnTo>
                    <a:pt x="109" y="19"/>
                  </a:lnTo>
                  <a:lnTo>
                    <a:pt x="112" y="17"/>
                  </a:lnTo>
                  <a:lnTo>
                    <a:pt x="112" y="14"/>
                  </a:lnTo>
                  <a:lnTo>
                    <a:pt x="109" y="14"/>
                  </a:lnTo>
                  <a:lnTo>
                    <a:pt x="109" y="14"/>
                  </a:lnTo>
                  <a:lnTo>
                    <a:pt x="107" y="14"/>
                  </a:lnTo>
                  <a:lnTo>
                    <a:pt x="107" y="12"/>
                  </a:lnTo>
                  <a:lnTo>
                    <a:pt x="107" y="10"/>
                  </a:lnTo>
                  <a:lnTo>
                    <a:pt x="107" y="7"/>
                  </a:lnTo>
                  <a:lnTo>
                    <a:pt x="107" y="7"/>
                  </a:lnTo>
                  <a:lnTo>
                    <a:pt x="107" y="5"/>
                  </a:lnTo>
                  <a:lnTo>
                    <a:pt x="105" y="5"/>
                  </a:lnTo>
                  <a:lnTo>
                    <a:pt x="105" y="5"/>
                  </a:lnTo>
                  <a:lnTo>
                    <a:pt x="102" y="5"/>
                  </a:lnTo>
                  <a:lnTo>
                    <a:pt x="102" y="7"/>
                  </a:lnTo>
                  <a:lnTo>
                    <a:pt x="102" y="7"/>
                  </a:lnTo>
                  <a:lnTo>
                    <a:pt x="102" y="7"/>
                  </a:lnTo>
                  <a:lnTo>
                    <a:pt x="100" y="5"/>
                  </a:lnTo>
                  <a:lnTo>
                    <a:pt x="100" y="5"/>
                  </a:lnTo>
                  <a:lnTo>
                    <a:pt x="100" y="5"/>
                  </a:lnTo>
                  <a:lnTo>
                    <a:pt x="100" y="5"/>
                  </a:lnTo>
                  <a:lnTo>
                    <a:pt x="97" y="5"/>
                  </a:lnTo>
                  <a:lnTo>
                    <a:pt x="95" y="5"/>
                  </a:lnTo>
                  <a:lnTo>
                    <a:pt x="93" y="5"/>
                  </a:lnTo>
                  <a:lnTo>
                    <a:pt x="93" y="5"/>
                  </a:lnTo>
                  <a:lnTo>
                    <a:pt x="90" y="5"/>
                  </a:lnTo>
                  <a:lnTo>
                    <a:pt x="90" y="5"/>
                  </a:lnTo>
                  <a:lnTo>
                    <a:pt x="83" y="3"/>
                  </a:lnTo>
                  <a:lnTo>
                    <a:pt x="83" y="0"/>
                  </a:lnTo>
                  <a:lnTo>
                    <a:pt x="81" y="0"/>
                  </a:lnTo>
                  <a:lnTo>
                    <a:pt x="81" y="3"/>
                  </a:lnTo>
                  <a:lnTo>
                    <a:pt x="81" y="3"/>
                  </a:lnTo>
                  <a:lnTo>
                    <a:pt x="81" y="3"/>
                  </a:lnTo>
                  <a:lnTo>
                    <a:pt x="81" y="3"/>
                  </a:lnTo>
                  <a:lnTo>
                    <a:pt x="78" y="3"/>
                  </a:lnTo>
                  <a:lnTo>
                    <a:pt x="78" y="3"/>
                  </a:lnTo>
                  <a:lnTo>
                    <a:pt x="78" y="5"/>
                  </a:lnTo>
                  <a:lnTo>
                    <a:pt x="78" y="7"/>
                  </a:lnTo>
                  <a:lnTo>
                    <a:pt x="76" y="7"/>
                  </a:lnTo>
                  <a:lnTo>
                    <a:pt x="76" y="7"/>
                  </a:lnTo>
                  <a:lnTo>
                    <a:pt x="74" y="5"/>
                  </a:lnTo>
                  <a:lnTo>
                    <a:pt x="74" y="5"/>
                  </a:lnTo>
                  <a:lnTo>
                    <a:pt x="71" y="3"/>
                  </a:lnTo>
                  <a:lnTo>
                    <a:pt x="71" y="3"/>
                  </a:lnTo>
                  <a:lnTo>
                    <a:pt x="71" y="5"/>
                  </a:lnTo>
                  <a:lnTo>
                    <a:pt x="71" y="5"/>
                  </a:lnTo>
                  <a:lnTo>
                    <a:pt x="71" y="7"/>
                  </a:lnTo>
                  <a:lnTo>
                    <a:pt x="69" y="7"/>
                  </a:lnTo>
                  <a:lnTo>
                    <a:pt x="69" y="7"/>
                  </a:lnTo>
                  <a:lnTo>
                    <a:pt x="69" y="10"/>
                  </a:lnTo>
                  <a:lnTo>
                    <a:pt x="69" y="10"/>
                  </a:lnTo>
                  <a:lnTo>
                    <a:pt x="71" y="12"/>
                  </a:lnTo>
                  <a:lnTo>
                    <a:pt x="71" y="12"/>
                  </a:lnTo>
                  <a:lnTo>
                    <a:pt x="69" y="12"/>
                  </a:lnTo>
                  <a:lnTo>
                    <a:pt x="69" y="14"/>
                  </a:lnTo>
                  <a:lnTo>
                    <a:pt x="69" y="17"/>
                  </a:lnTo>
                  <a:lnTo>
                    <a:pt x="69" y="17"/>
                  </a:lnTo>
                  <a:lnTo>
                    <a:pt x="69" y="17"/>
                  </a:lnTo>
                  <a:lnTo>
                    <a:pt x="67" y="19"/>
                  </a:lnTo>
                  <a:lnTo>
                    <a:pt x="67" y="19"/>
                  </a:lnTo>
                  <a:lnTo>
                    <a:pt x="67" y="19"/>
                  </a:lnTo>
                  <a:lnTo>
                    <a:pt x="64" y="19"/>
                  </a:lnTo>
                  <a:lnTo>
                    <a:pt x="64" y="19"/>
                  </a:lnTo>
                  <a:lnTo>
                    <a:pt x="64" y="19"/>
                  </a:lnTo>
                  <a:lnTo>
                    <a:pt x="64" y="19"/>
                  </a:lnTo>
                  <a:lnTo>
                    <a:pt x="64" y="22"/>
                  </a:lnTo>
                  <a:lnTo>
                    <a:pt x="64" y="22"/>
                  </a:lnTo>
                  <a:lnTo>
                    <a:pt x="64" y="22"/>
                  </a:lnTo>
                  <a:lnTo>
                    <a:pt x="64" y="22"/>
                  </a:lnTo>
                  <a:lnTo>
                    <a:pt x="64" y="22"/>
                  </a:lnTo>
                  <a:lnTo>
                    <a:pt x="64" y="22"/>
                  </a:lnTo>
                  <a:lnTo>
                    <a:pt x="62" y="24"/>
                  </a:lnTo>
                  <a:lnTo>
                    <a:pt x="62" y="24"/>
                  </a:lnTo>
                  <a:lnTo>
                    <a:pt x="62" y="26"/>
                  </a:lnTo>
                  <a:lnTo>
                    <a:pt x="62" y="26"/>
                  </a:lnTo>
                  <a:lnTo>
                    <a:pt x="57" y="24"/>
                  </a:lnTo>
                  <a:lnTo>
                    <a:pt x="57" y="24"/>
                  </a:lnTo>
                  <a:lnTo>
                    <a:pt x="55" y="26"/>
                  </a:lnTo>
                  <a:lnTo>
                    <a:pt x="55" y="24"/>
                  </a:lnTo>
                  <a:lnTo>
                    <a:pt x="55" y="24"/>
                  </a:lnTo>
                  <a:lnTo>
                    <a:pt x="55" y="22"/>
                  </a:lnTo>
                  <a:lnTo>
                    <a:pt x="55" y="22"/>
                  </a:lnTo>
                  <a:lnTo>
                    <a:pt x="52" y="19"/>
                  </a:lnTo>
                  <a:lnTo>
                    <a:pt x="52" y="17"/>
                  </a:lnTo>
                  <a:lnTo>
                    <a:pt x="52" y="17"/>
                  </a:lnTo>
                  <a:lnTo>
                    <a:pt x="50" y="14"/>
                  </a:lnTo>
                  <a:lnTo>
                    <a:pt x="50" y="14"/>
                  </a:lnTo>
                  <a:lnTo>
                    <a:pt x="50" y="14"/>
                  </a:lnTo>
                  <a:lnTo>
                    <a:pt x="45" y="14"/>
                  </a:lnTo>
                  <a:lnTo>
                    <a:pt x="45" y="14"/>
                  </a:lnTo>
                  <a:lnTo>
                    <a:pt x="45" y="14"/>
                  </a:lnTo>
                  <a:lnTo>
                    <a:pt x="45" y="14"/>
                  </a:lnTo>
                  <a:lnTo>
                    <a:pt x="43" y="14"/>
                  </a:lnTo>
                  <a:lnTo>
                    <a:pt x="43" y="14"/>
                  </a:lnTo>
                  <a:lnTo>
                    <a:pt x="43" y="17"/>
                  </a:lnTo>
                  <a:lnTo>
                    <a:pt x="43" y="17"/>
                  </a:lnTo>
                  <a:lnTo>
                    <a:pt x="41" y="19"/>
                  </a:lnTo>
                  <a:lnTo>
                    <a:pt x="38" y="22"/>
                  </a:lnTo>
                  <a:lnTo>
                    <a:pt x="38" y="22"/>
                  </a:lnTo>
                  <a:lnTo>
                    <a:pt x="36" y="24"/>
                  </a:lnTo>
                  <a:lnTo>
                    <a:pt x="36" y="26"/>
                  </a:lnTo>
                  <a:lnTo>
                    <a:pt x="34" y="26"/>
                  </a:lnTo>
                  <a:lnTo>
                    <a:pt x="34" y="29"/>
                  </a:lnTo>
                  <a:lnTo>
                    <a:pt x="31" y="29"/>
                  </a:lnTo>
                  <a:lnTo>
                    <a:pt x="31" y="29"/>
                  </a:lnTo>
                  <a:lnTo>
                    <a:pt x="29" y="29"/>
                  </a:lnTo>
                  <a:lnTo>
                    <a:pt x="29" y="29"/>
                  </a:lnTo>
                  <a:lnTo>
                    <a:pt x="29" y="31"/>
                  </a:lnTo>
                  <a:lnTo>
                    <a:pt x="26" y="33"/>
                  </a:lnTo>
                  <a:lnTo>
                    <a:pt x="26" y="33"/>
                  </a:lnTo>
                  <a:lnTo>
                    <a:pt x="24" y="38"/>
                  </a:lnTo>
                  <a:lnTo>
                    <a:pt x="22" y="38"/>
                  </a:lnTo>
                  <a:lnTo>
                    <a:pt x="19" y="41"/>
                  </a:lnTo>
                  <a:lnTo>
                    <a:pt x="17" y="41"/>
                  </a:lnTo>
                  <a:lnTo>
                    <a:pt x="17" y="43"/>
                  </a:lnTo>
                  <a:lnTo>
                    <a:pt x="17" y="43"/>
                  </a:lnTo>
                  <a:lnTo>
                    <a:pt x="17" y="45"/>
                  </a:lnTo>
                  <a:lnTo>
                    <a:pt x="17" y="48"/>
                  </a:lnTo>
                  <a:lnTo>
                    <a:pt x="19" y="48"/>
                  </a:lnTo>
                  <a:lnTo>
                    <a:pt x="19" y="50"/>
                  </a:lnTo>
                  <a:lnTo>
                    <a:pt x="17" y="52"/>
                  </a:lnTo>
                  <a:lnTo>
                    <a:pt x="17" y="52"/>
                  </a:lnTo>
                  <a:lnTo>
                    <a:pt x="17" y="52"/>
                  </a:lnTo>
                  <a:lnTo>
                    <a:pt x="15" y="52"/>
                  </a:lnTo>
                  <a:lnTo>
                    <a:pt x="15" y="52"/>
                  </a:lnTo>
                  <a:lnTo>
                    <a:pt x="15" y="55"/>
                  </a:lnTo>
                  <a:lnTo>
                    <a:pt x="15" y="55"/>
                  </a:lnTo>
                  <a:lnTo>
                    <a:pt x="15" y="55"/>
                  </a:lnTo>
                  <a:lnTo>
                    <a:pt x="15" y="55"/>
                  </a:lnTo>
                  <a:lnTo>
                    <a:pt x="15" y="55"/>
                  </a:lnTo>
                  <a:lnTo>
                    <a:pt x="15" y="55"/>
                  </a:lnTo>
                  <a:lnTo>
                    <a:pt x="15" y="57"/>
                  </a:lnTo>
                  <a:lnTo>
                    <a:pt x="15" y="57"/>
                  </a:lnTo>
                  <a:lnTo>
                    <a:pt x="12" y="57"/>
                  </a:lnTo>
                  <a:lnTo>
                    <a:pt x="12" y="57"/>
                  </a:lnTo>
                  <a:lnTo>
                    <a:pt x="12" y="57"/>
                  </a:lnTo>
                  <a:lnTo>
                    <a:pt x="12" y="59"/>
                  </a:lnTo>
                  <a:lnTo>
                    <a:pt x="12" y="59"/>
                  </a:lnTo>
                  <a:lnTo>
                    <a:pt x="10" y="59"/>
                  </a:lnTo>
                  <a:lnTo>
                    <a:pt x="10" y="59"/>
                  </a:lnTo>
                  <a:lnTo>
                    <a:pt x="10" y="62"/>
                  </a:lnTo>
                  <a:lnTo>
                    <a:pt x="10" y="62"/>
                  </a:lnTo>
                  <a:lnTo>
                    <a:pt x="10" y="64"/>
                  </a:lnTo>
                  <a:lnTo>
                    <a:pt x="12" y="67"/>
                  </a:lnTo>
                  <a:lnTo>
                    <a:pt x="12" y="67"/>
                  </a:lnTo>
                  <a:lnTo>
                    <a:pt x="12" y="67"/>
                  </a:lnTo>
                  <a:lnTo>
                    <a:pt x="12" y="67"/>
                  </a:lnTo>
                  <a:lnTo>
                    <a:pt x="12" y="67"/>
                  </a:lnTo>
                  <a:lnTo>
                    <a:pt x="12" y="69"/>
                  </a:lnTo>
                  <a:lnTo>
                    <a:pt x="12" y="71"/>
                  </a:lnTo>
                  <a:lnTo>
                    <a:pt x="12" y="74"/>
                  </a:lnTo>
                  <a:lnTo>
                    <a:pt x="12" y="74"/>
                  </a:lnTo>
                  <a:lnTo>
                    <a:pt x="10" y="74"/>
                  </a:lnTo>
                  <a:lnTo>
                    <a:pt x="10" y="74"/>
                  </a:lnTo>
                  <a:lnTo>
                    <a:pt x="10" y="74"/>
                  </a:lnTo>
                  <a:lnTo>
                    <a:pt x="10" y="76"/>
                  </a:lnTo>
                  <a:lnTo>
                    <a:pt x="10" y="78"/>
                  </a:lnTo>
                  <a:lnTo>
                    <a:pt x="10" y="78"/>
                  </a:lnTo>
                  <a:lnTo>
                    <a:pt x="10" y="78"/>
                  </a:lnTo>
                  <a:lnTo>
                    <a:pt x="8" y="78"/>
                  </a:lnTo>
                  <a:lnTo>
                    <a:pt x="8" y="78"/>
                  </a:lnTo>
                  <a:lnTo>
                    <a:pt x="5" y="81"/>
                  </a:lnTo>
                  <a:lnTo>
                    <a:pt x="5" y="81"/>
                  </a:lnTo>
                  <a:lnTo>
                    <a:pt x="3" y="85"/>
                  </a:lnTo>
                  <a:lnTo>
                    <a:pt x="3" y="85"/>
                  </a:lnTo>
                  <a:lnTo>
                    <a:pt x="3" y="85"/>
                  </a:lnTo>
                  <a:lnTo>
                    <a:pt x="3" y="88"/>
                  </a:lnTo>
                  <a:lnTo>
                    <a:pt x="3" y="88"/>
                  </a:lnTo>
                  <a:lnTo>
                    <a:pt x="3" y="88"/>
                  </a:lnTo>
                  <a:lnTo>
                    <a:pt x="0" y="90"/>
                  </a:lnTo>
                  <a:lnTo>
                    <a:pt x="0" y="90"/>
                  </a:lnTo>
                  <a:lnTo>
                    <a:pt x="0" y="90"/>
                  </a:lnTo>
                  <a:lnTo>
                    <a:pt x="0" y="93"/>
                  </a:lnTo>
                  <a:lnTo>
                    <a:pt x="0" y="93"/>
                  </a:lnTo>
                  <a:lnTo>
                    <a:pt x="0" y="95"/>
                  </a:lnTo>
                  <a:lnTo>
                    <a:pt x="0" y="97"/>
                  </a:lnTo>
                  <a:lnTo>
                    <a:pt x="3" y="97"/>
                  </a:lnTo>
                  <a:lnTo>
                    <a:pt x="3" y="97"/>
                  </a:lnTo>
                  <a:lnTo>
                    <a:pt x="5" y="97"/>
                  </a:lnTo>
                  <a:lnTo>
                    <a:pt x="5" y="100"/>
                  </a:lnTo>
                  <a:lnTo>
                    <a:pt x="8" y="100"/>
                  </a:lnTo>
                  <a:lnTo>
                    <a:pt x="8" y="102"/>
                  </a:lnTo>
                  <a:lnTo>
                    <a:pt x="10" y="102"/>
                  </a:lnTo>
                  <a:lnTo>
                    <a:pt x="10" y="102"/>
                  </a:lnTo>
                  <a:lnTo>
                    <a:pt x="10" y="102"/>
                  </a:lnTo>
                  <a:lnTo>
                    <a:pt x="12" y="104"/>
                  </a:lnTo>
                  <a:lnTo>
                    <a:pt x="12" y="104"/>
                  </a:lnTo>
                  <a:lnTo>
                    <a:pt x="12" y="104"/>
                  </a:lnTo>
                  <a:lnTo>
                    <a:pt x="12" y="104"/>
                  </a:lnTo>
                  <a:lnTo>
                    <a:pt x="15" y="104"/>
                  </a:lnTo>
                  <a:lnTo>
                    <a:pt x="15" y="107"/>
                  </a:lnTo>
                  <a:lnTo>
                    <a:pt x="15" y="109"/>
                  </a:lnTo>
                  <a:lnTo>
                    <a:pt x="17" y="109"/>
                  </a:lnTo>
                  <a:lnTo>
                    <a:pt x="17" y="109"/>
                  </a:lnTo>
                  <a:lnTo>
                    <a:pt x="19" y="109"/>
                  </a:lnTo>
                  <a:lnTo>
                    <a:pt x="19" y="109"/>
                  </a:lnTo>
                  <a:lnTo>
                    <a:pt x="22" y="109"/>
                  </a:lnTo>
                  <a:lnTo>
                    <a:pt x="22" y="112"/>
                  </a:lnTo>
                  <a:lnTo>
                    <a:pt x="24" y="112"/>
                  </a:lnTo>
                  <a:lnTo>
                    <a:pt x="24" y="112"/>
                  </a:lnTo>
                  <a:lnTo>
                    <a:pt x="24" y="107"/>
                  </a:lnTo>
                  <a:lnTo>
                    <a:pt x="24" y="107"/>
                  </a:lnTo>
                  <a:lnTo>
                    <a:pt x="24" y="107"/>
                  </a:lnTo>
                  <a:lnTo>
                    <a:pt x="26" y="104"/>
                  </a:lnTo>
                  <a:lnTo>
                    <a:pt x="26" y="104"/>
                  </a:lnTo>
                  <a:lnTo>
                    <a:pt x="26" y="104"/>
                  </a:lnTo>
                  <a:lnTo>
                    <a:pt x="26" y="104"/>
                  </a:lnTo>
                  <a:lnTo>
                    <a:pt x="26" y="107"/>
                  </a:lnTo>
                  <a:lnTo>
                    <a:pt x="26" y="107"/>
                  </a:lnTo>
                  <a:lnTo>
                    <a:pt x="29" y="107"/>
                  </a:lnTo>
                  <a:lnTo>
                    <a:pt x="29" y="107"/>
                  </a:lnTo>
                  <a:lnTo>
                    <a:pt x="29" y="107"/>
                  </a:lnTo>
                  <a:lnTo>
                    <a:pt x="31" y="109"/>
                  </a:lnTo>
                  <a:lnTo>
                    <a:pt x="31" y="109"/>
                  </a:lnTo>
                  <a:lnTo>
                    <a:pt x="34" y="112"/>
                  </a:lnTo>
                  <a:lnTo>
                    <a:pt x="34" y="112"/>
                  </a:lnTo>
                  <a:lnTo>
                    <a:pt x="34" y="112"/>
                  </a:lnTo>
                  <a:lnTo>
                    <a:pt x="36" y="112"/>
                  </a:lnTo>
                  <a:lnTo>
                    <a:pt x="38" y="114"/>
                  </a:lnTo>
                  <a:lnTo>
                    <a:pt x="38" y="114"/>
                  </a:lnTo>
                  <a:lnTo>
                    <a:pt x="41" y="116"/>
                  </a:lnTo>
                  <a:lnTo>
                    <a:pt x="41" y="116"/>
                  </a:lnTo>
                  <a:lnTo>
                    <a:pt x="43" y="116"/>
                  </a:lnTo>
                  <a:lnTo>
                    <a:pt x="43" y="116"/>
                  </a:lnTo>
                  <a:lnTo>
                    <a:pt x="45" y="116"/>
                  </a:lnTo>
                  <a:lnTo>
                    <a:pt x="45" y="119"/>
                  </a:lnTo>
                  <a:lnTo>
                    <a:pt x="45" y="119"/>
                  </a:lnTo>
                  <a:lnTo>
                    <a:pt x="45" y="119"/>
                  </a:lnTo>
                  <a:lnTo>
                    <a:pt x="45" y="119"/>
                  </a:lnTo>
                  <a:lnTo>
                    <a:pt x="48" y="121"/>
                  </a:lnTo>
                  <a:lnTo>
                    <a:pt x="48" y="121"/>
                  </a:lnTo>
                  <a:lnTo>
                    <a:pt x="50" y="119"/>
                  </a:lnTo>
                  <a:lnTo>
                    <a:pt x="50" y="121"/>
                  </a:lnTo>
                  <a:lnTo>
                    <a:pt x="50" y="121"/>
                  </a:lnTo>
                  <a:lnTo>
                    <a:pt x="50" y="121"/>
                  </a:lnTo>
                  <a:lnTo>
                    <a:pt x="50" y="121"/>
                  </a:lnTo>
                  <a:lnTo>
                    <a:pt x="52" y="123"/>
                  </a:lnTo>
                  <a:lnTo>
                    <a:pt x="57" y="123"/>
                  </a:lnTo>
                  <a:lnTo>
                    <a:pt x="60" y="123"/>
                  </a:lnTo>
                  <a:lnTo>
                    <a:pt x="60" y="126"/>
                  </a:lnTo>
                  <a:lnTo>
                    <a:pt x="62" y="128"/>
                  </a:lnTo>
                  <a:lnTo>
                    <a:pt x="62" y="130"/>
                  </a:lnTo>
                  <a:lnTo>
                    <a:pt x="64" y="135"/>
                  </a:lnTo>
                  <a:lnTo>
                    <a:pt x="67" y="135"/>
                  </a:lnTo>
                  <a:lnTo>
                    <a:pt x="64" y="135"/>
                  </a:lnTo>
                  <a:lnTo>
                    <a:pt x="64" y="135"/>
                  </a:lnTo>
                  <a:lnTo>
                    <a:pt x="64" y="138"/>
                  </a:lnTo>
                  <a:lnTo>
                    <a:pt x="67" y="138"/>
                  </a:lnTo>
                  <a:lnTo>
                    <a:pt x="67" y="138"/>
                  </a:lnTo>
                  <a:lnTo>
                    <a:pt x="67" y="138"/>
                  </a:lnTo>
                  <a:lnTo>
                    <a:pt x="67" y="138"/>
                  </a:lnTo>
                  <a:lnTo>
                    <a:pt x="69" y="138"/>
                  </a:lnTo>
                  <a:lnTo>
                    <a:pt x="69" y="138"/>
                  </a:lnTo>
                  <a:lnTo>
                    <a:pt x="69" y="135"/>
                  </a:lnTo>
                  <a:lnTo>
                    <a:pt x="69" y="135"/>
                  </a:lnTo>
                  <a:lnTo>
                    <a:pt x="69" y="135"/>
                  </a:lnTo>
                  <a:lnTo>
                    <a:pt x="71" y="135"/>
                  </a:lnTo>
                  <a:lnTo>
                    <a:pt x="71" y="138"/>
                  </a:lnTo>
                  <a:lnTo>
                    <a:pt x="74" y="138"/>
                  </a:lnTo>
                  <a:lnTo>
                    <a:pt x="74" y="140"/>
                  </a:lnTo>
                  <a:lnTo>
                    <a:pt x="74" y="140"/>
                  </a:lnTo>
                  <a:lnTo>
                    <a:pt x="74" y="140"/>
                  </a:lnTo>
                  <a:lnTo>
                    <a:pt x="74" y="140"/>
                  </a:lnTo>
                  <a:lnTo>
                    <a:pt x="76" y="142"/>
                  </a:lnTo>
                  <a:lnTo>
                    <a:pt x="81" y="145"/>
                  </a:lnTo>
                  <a:lnTo>
                    <a:pt x="81" y="145"/>
                  </a:lnTo>
                  <a:lnTo>
                    <a:pt x="81" y="145"/>
                  </a:lnTo>
                  <a:lnTo>
                    <a:pt x="81" y="145"/>
                  </a:lnTo>
                  <a:lnTo>
                    <a:pt x="81" y="145"/>
                  </a:lnTo>
                  <a:lnTo>
                    <a:pt x="83" y="147"/>
                  </a:lnTo>
                  <a:lnTo>
                    <a:pt x="86" y="147"/>
                  </a:lnTo>
                  <a:lnTo>
                    <a:pt x="86" y="147"/>
                  </a:lnTo>
                  <a:lnTo>
                    <a:pt x="88" y="149"/>
                  </a:lnTo>
                  <a:lnTo>
                    <a:pt x="90" y="152"/>
                  </a:lnTo>
                  <a:lnTo>
                    <a:pt x="93" y="152"/>
                  </a:lnTo>
                  <a:lnTo>
                    <a:pt x="95" y="154"/>
                  </a:lnTo>
                  <a:lnTo>
                    <a:pt x="95" y="154"/>
                  </a:lnTo>
                  <a:lnTo>
                    <a:pt x="97" y="154"/>
                  </a:lnTo>
                  <a:lnTo>
                    <a:pt x="97" y="154"/>
                  </a:lnTo>
                  <a:lnTo>
                    <a:pt x="100" y="152"/>
                  </a:lnTo>
                  <a:lnTo>
                    <a:pt x="102" y="149"/>
                  </a:lnTo>
                  <a:lnTo>
                    <a:pt x="105" y="152"/>
                  </a:lnTo>
                  <a:lnTo>
                    <a:pt x="105" y="152"/>
                  </a:lnTo>
                  <a:lnTo>
                    <a:pt x="105" y="152"/>
                  </a:lnTo>
                  <a:lnTo>
                    <a:pt x="107" y="152"/>
                  </a:lnTo>
                  <a:lnTo>
                    <a:pt x="107" y="154"/>
                  </a:lnTo>
                  <a:lnTo>
                    <a:pt x="109" y="154"/>
                  </a:lnTo>
                  <a:lnTo>
                    <a:pt x="112" y="154"/>
                  </a:lnTo>
                  <a:lnTo>
                    <a:pt x="116" y="159"/>
                  </a:lnTo>
                  <a:lnTo>
                    <a:pt x="121" y="161"/>
                  </a:lnTo>
                  <a:lnTo>
                    <a:pt x="123" y="164"/>
                  </a:lnTo>
                  <a:lnTo>
                    <a:pt x="126" y="166"/>
                  </a:lnTo>
                  <a:lnTo>
                    <a:pt x="131" y="164"/>
                  </a:lnTo>
                  <a:lnTo>
                    <a:pt x="138" y="164"/>
                  </a:lnTo>
                  <a:lnTo>
                    <a:pt x="138" y="164"/>
                  </a:lnTo>
                  <a:lnTo>
                    <a:pt x="138" y="164"/>
                  </a:lnTo>
                  <a:lnTo>
                    <a:pt x="140" y="166"/>
                  </a:lnTo>
                  <a:lnTo>
                    <a:pt x="140" y="168"/>
                  </a:lnTo>
                  <a:lnTo>
                    <a:pt x="140" y="171"/>
                  </a:lnTo>
                  <a:lnTo>
                    <a:pt x="140" y="173"/>
                  </a:lnTo>
                  <a:lnTo>
                    <a:pt x="142" y="175"/>
                  </a:lnTo>
                  <a:lnTo>
                    <a:pt x="149" y="175"/>
                  </a:lnTo>
                  <a:lnTo>
                    <a:pt x="149" y="175"/>
                  </a:lnTo>
                  <a:lnTo>
                    <a:pt x="152" y="178"/>
                  </a:lnTo>
                  <a:lnTo>
                    <a:pt x="157" y="178"/>
                  </a:lnTo>
                  <a:lnTo>
                    <a:pt x="161" y="178"/>
                  </a:lnTo>
                  <a:lnTo>
                    <a:pt x="164" y="178"/>
                  </a:lnTo>
                  <a:lnTo>
                    <a:pt x="166" y="180"/>
                  </a:lnTo>
                  <a:lnTo>
                    <a:pt x="168" y="183"/>
                  </a:lnTo>
                  <a:lnTo>
                    <a:pt x="168" y="183"/>
                  </a:lnTo>
                  <a:lnTo>
                    <a:pt x="168" y="185"/>
                  </a:lnTo>
                  <a:lnTo>
                    <a:pt x="168" y="185"/>
                  </a:lnTo>
                  <a:lnTo>
                    <a:pt x="171" y="185"/>
                  </a:lnTo>
                  <a:lnTo>
                    <a:pt x="171" y="185"/>
                  </a:lnTo>
                  <a:lnTo>
                    <a:pt x="173" y="185"/>
                  </a:lnTo>
                  <a:lnTo>
                    <a:pt x="173" y="183"/>
                  </a:lnTo>
                  <a:lnTo>
                    <a:pt x="173" y="183"/>
                  </a:lnTo>
                  <a:lnTo>
                    <a:pt x="175" y="180"/>
                  </a:lnTo>
                  <a:lnTo>
                    <a:pt x="175" y="180"/>
                  </a:lnTo>
                  <a:lnTo>
                    <a:pt x="173" y="180"/>
                  </a:lnTo>
                  <a:lnTo>
                    <a:pt x="173" y="178"/>
                  </a:lnTo>
                  <a:lnTo>
                    <a:pt x="173" y="178"/>
                  </a:lnTo>
                  <a:lnTo>
                    <a:pt x="173" y="178"/>
                  </a:lnTo>
                  <a:lnTo>
                    <a:pt x="175" y="175"/>
                  </a:lnTo>
                  <a:lnTo>
                    <a:pt x="180" y="178"/>
                  </a:lnTo>
                  <a:lnTo>
                    <a:pt x="187" y="178"/>
                  </a:lnTo>
                  <a:lnTo>
                    <a:pt x="190" y="178"/>
                  </a:lnTo>
                  <a:lnTo>
                    <a:pt x="197" y="183"/>
                  </a:lnTo>
                  <a:lnTo>
                    <a:pt x="199" y="183"/>
                  </a:lnTo>
                  <a:lnTo>
                    <a:pt x="199" y="185"/>
                  </a:lnTo>
                  <a:lnTo>
                    <a:pt x="199" y="185"/>
                  </a:lnTo>
                  <a:lnTo>
                    <a:pt x="201" y="183"/>
                  </a:lnTo>
                  <a:lnTo>
                    <a:pt x="201" y="183"/>
                  </a:lnTo>
                  <a:lnTo>
                    <a:pt x="201" y="183"/>
                  </a:lnTo>
                  <a:lnTo>
                    <a:pt x="201" y="183"/>
                  </a:lnTo>
                  <a:lnTo>
                    <a:pt x="201" y="183"/>
                  </a:lnTo>
                  <a:lnTo>
                    <a:pt x="201" y="183"/>
                  </a:lnTo>
                  <a:lnTo>
                    <a:pt x="199" y="180"/>
                  </a:lnTo>
                  <a:lnTo>
                    <a:pt x="199" y="178"/>
                  </a:lnTo>
                  <a:lnTo>
                    <a:pt x="199" y="178"/>
                  </a:lnTo>
                  <a:lnTo>
                    <a:pt x="201" y="178"/>
                  </a:lnTo>
                  <a:lnTo>
                    <a:pt x="204" y="178"/>
                  </a:lnTo>
                  <a:lnTo>
                    <a:pt x="204" y="178"/>
                  </a:lnTo>
                  <a:lnTo>
                    <a:pt x="204" y="178"/>
                  </a:lnTo>
                  <a:lnTo>
                    <a:pt x="206" y="178"/>
                  </a:lnTo>
                  <a:lnTo>
                    <a:pt x="209" y="178"/>
                  </a:lnTo>
                  <a:lnTo>
                    <a:pt x="209" y="178"/>
                  </a:lnTo>
                  <a:lnTo>
                    <a:pt x="211" y="175"/>
                  </a:lnTo>
                  <a:lnTo>
                    <a:pt x="213" y="173"/>
                  </a:lnTo>
                  <a:lnTo>
                    <a:pt x="213" y="173"/>
                  </a:lnTo>
                  <a:lnTo>
                    <a:pt x="213" y="175"/>
                  </a:lnTo>
                  <a:lnTo>
                    <a:pt x="213" y="175"/>
                  </a:lnTo>
                  <a:lnTo>
                    <a:pt x="216" y="175"/>
                  </a:lnTo>
                  <a:lnTo>
                    <a:pt x="216" y="175"/>
                  </a:lnTo>
                  <a:lnTo>
                    <a:pt x="216" y="178"/>
                  </a:lnTo>
                  <a:lnTo>
                    <a:pt x="218" y="178"/>
                  </a:lnTo>
                  <a:lnTo>
                    <a:pt x="218" y="178"/>
                  </a:lnTo>
                  <a:lnTo>
                    <a:pt x="220" y="178"/>
                  </a:lnTo>
                  <a:lnTo>
                    <a:pt x="220" y="178"/>
                  </a:lnTo>
                  <a:lnTo>
                    <a:pt x="220" y="180"/>
                  </a:lnTo>
                  <a:lnTo>
                    <a:pt x="223" y="183"/>
                  </a:lnTo>
                  <a:lnTo>
                    <a:pt x="223" y="183"/>
                  </a:lnTo>
                  <a:lnTo>
                    <a:pt x="237" y="185"/>
                  </a:lnTo>
                  <a:lnTo>
                    <a:pt x="239" y="185"/>
                  </a:lnTo>
                  <a:lnTo>
                    <a:pt x="242" y="187"/>
                  </a:lnTo>
                  <a:lnTo>
                    <a:pt x="242" y="190"/>
                  </a:lnTo>
                  <a:lnTo>
                    <a:pt x="242" y="192"/>
                  </a:lnTo>
                  <a:lnTo>
                    <a:pt x="242" y="194"/>
                  </a:lnTo>
                  <a:lnTo>
                    <a:pt x="242" y="197"/>
                  </a:lnTo>
                  <a:lnTo>
                    <a:pt x="242" y="199"/>
                  </a:lnTo>
                  <a:lnTo>
                    <a:pt x="242" y="199"/>
                  </a:lnTo>
                  <a:lnTo>
                    <a:pt x="239" y="201"/>
                  </a:lnTo>
                  <a:lnTo>
                    <a:pt x="239" y="201"/>
                  </a:lnTo>
                  <a:lnTo>
                    <a:pt x="242" y="201"/>
                  </a:lnTo>
                  <a:lnTo>
                    <a:pt x="246" y="204"/>
                  </a:lnTo>
                  <a:lnTo>
                    <a:pt x="249" y="204"/>
                  </a:lnTo>
                  <a:lnTo>
                    <a:pt x="249" y="204"/>
                  </a:lnTo>
                  <a:lnTo>
                    <a:pt x="249" y="204"/>
                  </a:lnTo>
                  <a:lnTo>
                    <a:pt x="251" y="204"/>
                  </a:lnTo>
                  <a:lnTo>
                    <a:pt x="251" y="204"/>
                  </a:lnTo>
                  <a:lnTo>
                    <a:pt x="251" y="204"/>
                  </a:lnTo>
                  <a:lnTo>
                    <a:pt x="251" y="206"/>
                  </a:lnTo>
                  <a:lnTo>
                    <a:pt x="256" y="206"/>
                  </a:lnTo>
                  <a:lnTo>
                    <a:pt x="256" y="206"/>
                  </a:lnTo>
                  <a:lnTo>
                    <a:pt x="256" y="209"/>
                  </a:lnTo>
                  <a:lnTo>
                    <a:pt x="256" y="209"/>
                  </a:lnTo>
                  <a:lnTo>
                    <a:pt x="258" y="211"/>
                  </a:lnTo>
                  <a:lnTo>
                    <a:pt x="258" y="211"/>
                  </a:lnTo>
                  <a:lnTo>
                    <a:pt x="258" y="211"/>
                  </a:lnTo>
                  <a:lnTo>
                    <a:pt x="261" y="211"/>
                  </a:lnTo>
                  <a:lnTo>
                    <a:pt x="261" y="211"/>
                  </a:lnTo>
                  <a:lnTo>
                    <a:pt x="261" y="213"/>
                  </a:lnTo>
                  <a:lnTo>
                    <a:pt x="261" y="213"/>
                  </a:lnTo>
                  <a:lnTo>
                    <a:pt x="263" y="213"/>
                  </a:lnTo>
                  <a:lnTo>
                    <a:pt x="265" y="213"/>
                  </a:lnTo>
                  <a:lnTo>
                    <a:pt x="265" y="211"/>
                  </a:lnTo>
                  <a:lnTo>
                    <a:pt x="268" y="213"/>
                  </a:lnTo>
                  <a:lnTo>
                    <a:pt x="268" y="216"/>
                  </a:lnTo>
                  <a:lnTo>
                    <a:pt x="268" y="216"/>
                  </a:lnTo>
                  <a:lnTo>
                    <a:pt x="270" y="218"/>
                  </a:lnTo>
                  <a:lnTo>
                    <a:pt x="275" y="220"/>
                  </a:lnTo>
                  <a:lnTo>
                    <a:pt x="275" y="220"/>
                  </a:lnTo>
                  <a:lnTo>
                    <a:pt x="277" y="218"/>
                  </a:lnTo>
                  <a:lnTo>
                    <a:pt x="280" y="218"/>
                  </a:lnTo>
                  <a:lnTo>
                    <a:pt x="280" y="218"/>
                  </a:lnTo>
                  <a:lnTo>
                    <a:pt x="280" y="218"/>
                  </a:lnTo>
                  <a:lnTo>
                    <a:pt x="280" y="216"/>
                  </a:lnTo>
                  <a:lnTo>
                    <a:pt x="282" y="216"/>
                  </a:lnTo>
                  <a:lnTo>
                    <a:pt x="282" y="218"/>
                  </a:lnTo>
                  <a:lnTo>
                    <a:pt x="282" y="216"/>
                  </a:lnTo>
                  <a:lnTo>
                    <a:pt x="284" y="216"/>
                  </a:lnTo>
                  <a:lnTo>
                    <a:pt x="287" y="213"/>
                  </a:lnTo>
                  <a:lnTo>
                    <a:pt x="291" y="213"/>
                  </a:lnTo>
                  <a:lnTo>
                    <a:pt x="291" y="213"/>
                  </a:lnTo>
                  <a:lnTo>
                    <a:pt x="296" y="216"/>
                  </a:lnTo>
                  <a:lnTo>
                    <a:pt x="296" y="216"/>
                  </a:lnTo>
                  <a:lnTo>
                    <a:pt x="296" y="218"/>
                  </a:lnTo>
                  <a:lnTo>
                    <a:pt x="296" y="223"/>
                  </a:lnTo>
                  <a:lnTo>
                    <a:pt x="296" y="225"/>
                  </a:lnTo>
                  <a:lnTo>
                    <a:pt x="298" y="225"/>
                  </a:lnTo>
                  <a:lnTo>
                    <a:pt x="301" y="227"/>
                  </a:lnTo>
                  <a:lnTo>
                    <a:pt x="301" y="227"/>
                  </a:lnTo>
                  <a:lnTo>
                    <a:pt x="301" y="227"/>
                  </a:lnTo>
                  <a:lnTo>
                    <a:pt x="303" y="227"/>
                  </a:lnTo>
                  <a:lnTo>
                    <a:pt x="303" y="227"/>
                  </a:lnTo>
                  <a:lnTo>
                    <a:pt x="303" y="227"/>
                  </a:lnTo>
                  <a:lnTo>
                    <a:pt x="303" y="230"/>
                  </a:lnTo>
                  <a:lnTo>
                    <a:pt x="303" y="230"/>
                  </a:lnTo>
                  <a:lnTo>
                    <a:pt x="303" y="230"/>
                  </a:lnTo>
                  <a:lnTo>
                    <a:pt x="303" y="230"/>
                  </a:lnTo>
                  <a:lnTo>
                    <a:pt x="306" y="227"/>
                  </a:lnTo>
                  <a:lnTo>
                    <a:pt x="308" y="225"/>
                  </a:lnTo>
                  <a:lnTo>
                    <a:pt x="310" y="225"/>
                  </a:lnTo>
                  <a:lnTo>
                    <a:pt x="310" y="225"/>
                  </a:lnTo>
                  <a:lnTo>
                    <a:pt x="313" y="225"/>
                  </a:lnTo>
                  <a:lnTo>
                    <a:pt x="315" y="225"/>
                  </a:lnTo>
                  <a:lnTo>
                    <a:pt x="317" y="227"/>
                  </a:lnTo>
                  <a:lnTo>
                    <a:pt x="317" y="227"/>
                  </a:lnTo>
                  <a:lnTo>
                    <a:pt x="320" y="227"/>
                  </a:lnTo>
                  <a:lnTo>
                    <a:pt x="320" y="227"/>
                  </a:lnTo>
                  <a:lnTo>
                    <a:pt x="320" y="227"/>
                  </a:lnTo>
                  <a:lnTo>
                    <a:pt x="320" y="227"/>
                  </a:lnTo>
                  <a:lnTo>
                    <a:pt x="322" y="227"/>
                  </a:lnTo>
                  <a:lnTo>
                    <a:pt x="322" y="227"/>
                  </a:lnTo>
                  <a:lnTo>
                    <a:pt x="322" y="227"/>
                  </a:lnTo>
                  <a:lnTo>
                    <a:pt x="322" y="227"/>
                  </a:lnTo>
                  <a:lnTo>
                    <a:pt x="322" y="227"/>
                  </a:lnTo>
                  <a:lnTo>
                    <a:pt x="322" y="227"/>
                  </a:lnTo>
                  <a:lnTo>
                    <a:pt x="324" y="227"/>
                  </a:lnTo>
                  <a:lnTo>
                    <a:pt x="327" y="227"/>
                  </a:lnTo>
                  <a:lnTo>
                    <a:pt x="327" y="227"/>
                  </a:lnTo>
                  <a:lnTo>
                    <a:pt x="329" y="227"/>
                  </a:lnTo>
                  <a:lnTo>
                    <a:pt x="329" y="227"/>
                  </a:lnTo>
                  <a:lnTo>
                    <a:pt x="329" y="227"/>
                  </a:lnTo>
                  <a:lnTo>
                    <a:pt x="329" y="227"/>
                  </a:lnTo>
                  <a:lnTo>
                    <a:pt x="329" y="227"/>
                  </a:lnTo>
                  <a:lnTo>
                    <a:pt x="329" y="227"/>
                  </a:lnTo>
                  <a:lnTo>
                    <a:pt x="332" y="227"/>
                  </a:lnTo>
                  <a:lnTo>
                    <a:pt x="332" y="230"/>
                  </a:lnTo>
                  <a:lnTo>
                    <a:pt x="336" y="230"/>
                  </a:lnTo>
                  <a:lnTo>
                    <a:pt x="336" y="232"/>
                  </a:lnTo>
                  <a:lnTo>
                    <a:pt x="339" y="232"/>
                  </a:lnTo>
                  <a:lnTo>
                    <a:pt x="339" y="232"/>
                  </a:lnTo>
                  <a:lnTo>
                    <a:pt x="339" y="232"/>
                  </a:lnTo>
                  <a:lnTo>
                    <a:pt x="341" y="235"/>
                  </a:lnTo>
                  <a:lnTo>
                    <a:pt x="341" y="235"/>
                  </a:lnTo>
                  <a:lnTo>
                    <a:pt x="341" y="235"/>
                  </a:lnTo>
                  <a:lnTo>
                    <a:pt x="346" y="237"/>
                  </a:lnTo>
                  <a:lnTo>
                    <a:pt x="348" y="237"/>
                  </a:lnTo>
                  <a:lnTo>
                    <a:pt x="350" y="239"/>
                  </a:lnTo>
                  <a:lnTo>
                    <a:pt x="350" y="237"/>
                  </a:lnTo>
                  <a:lnTo>
                    <a:pt x="350" y="237"/>
                  </a:lnTo>
                  <a:lnTo>
                    <a:pt x="350" y="237"/>
                  </a:lnTo>
                  <a:lnTo>
                    <a:pt x="350" y="237"/>
                  </a:lnTo>
                  <a:lnTo>
                    <a:pt x="353" y="237"/>
                  </a:lnTo>
                  <a:lnTo>
                    <a:pt x="353" y="237"/>
                  </a:lnTo>
                  <a:lnTo>
                    <a:pt x="355" y="237"/>
                  </a:lnTo>
                  <a:lnTo>
                    <a:pt x="358" y="237"/>
                  </a:lnTo>
                  <a:lnTo>
                    <a:pt x="358" y="235"/>
                  </a:lnTo>
                  <a:lnTo>
                    <a:pt x="358" y="235"/>
                  </a:lnTo>
                  <a:lnTo>
                    <a:pt x="360" y="232"/>
                  </a:lnTo>
                  <a:lnTo>
                    <a:pt x="362" y="232"/>
                  </a:lnTo>
                  <a:lnTo>
                    <a:pt x="362" y="232"/>
                  </a:lnTo>
                  <a:lnTo>
                    <a:pt x="365" y="230"/>
                  </a:lnTo>
                  <a:lnTo>
                    <a:pt x="365" y="230"/>
                  </a:lnTo>
                  <a:lnTo>
                    <a:pt x="367" y="227"/>
                  </a:lnTo>
                  <a:lnTo>
                    <a:pt x="367" y="227"/>
                  </a:lnTo>
                  <a:lnTo>
                    <a:pt x="367" y="230"/>
                  </a:lnTo>
                  <a:lnTo>
                    <a:pt x="367" y="230"/>
                  </a:lnTo>
                  <a:lnTo>
                    <a:pt x="367" y="235"/>
                  </a:lnTo>
                  <a:lnTo>
                    <a:pt x="367" y="235"/>
                  </a:lnTo>
                  <a:lnTo>
                    <a:pt x="367" y="235"/>
                  </a:lnTo>
                  <a:lnTo>
                    <a:pt x="367" y="235"/>
                  </a:lnTo>
                  <a:lnTo>
                    <a:pt x="369" y="237"/>
                  </a:lnTo>
                  <a:lnTo>
                    <a:pt x="369" y="239"/>
                  </a:lnTo>
                  <a:lnTo>
                    <a:pt x="372" y="239"/>
                  </a:lnTo>
                  <a:lnTo>
                    <a:pt x="374" y="239"/>
                  </a:lnTo>
                  <a:lnTo>
                    <a:pt x="377" y="239"/>
                  </a:lnTo>
                  <a:lnTo>
                    <a:pt x="377" y="239"/>
                  </a:lnTo>
                  <a:lnTo>
                    <a:pt x="377" y="239"/>
                  </a:lnTo>
                  <a:lnTo>
                    <a:pt x="377" y="242"/>
                  </a:lnTo>
                  <a:lnTo>
                    <a:pt x="379" y="242"/>
                  </a:lnTo>
                  <a:lnTo>
                    <a:pt x="381" y="242"/>
                  </a:lnTo>
                  <a:lnTo>
                    <a:pt x="381" y="242"/>
                  </a:lnTo>
                  <a:lnTo>
                    <a:pt x="381" y="242"/>
                  </a:lnTo>
                  <a:lnTo>
                    <a:pt x="384" y="239"/>
                  </a:lnTo>
                  <a:lnTo>
                    <a:pt x="384" y="239"/>
                  </a:lnTo>
                  <a:lnTo>
                    <a:pt x="384" y="237"/>
                  </a:lnTo>
                  <a:lnTo>
                    <a:pt x="386" y="237"/>
                  </a:lnTo>
                  <a:lnTo>
                    <a:pt x="388" y="237"/>
                  </a:lnTo>
                  <a:lnTo>
                    <a:pt x="391" y="237"/>
                  </a:lnTo>
                  <a:lnTo>
                    <a:pt x="393" y="239"/>
                  </a:lnTo>
                  <a:lnTo>
                    <a:pt x="395" y="239"/>
                  </a:lnTo>
                  <a:lnTo>
                    <a:pt x="398" y="239"/>
                  </a:lnTo>
                  <a:lnTo>
                    <a:pt x="398" y="239"/>
                  </a:lnTo>
                  <a:lnTo>
                    <a:pt x="400" y="237"/>
                  </a:lnTo>
                  <a:lnTo>
                    <a:pt x="400" y="237"/>
                  </a:lnTo>
                  <a:lnTo>
                    <a:pt x="400" y="239"/>
                  </a:lnTo>
                  <a:lnTo>
                    <a:pt x="403" y="239"/>
                  </a:lnTo>
                  <a:lnTo>
                    <a:pt x="403" y="239"/>
                  </a:lnTo>
                  <a:lnTo>
                    <a:pt x="403" y="239"/>
                  </a:lnTo>
                  <a:lnTo>
                    <a:pt x="405" y="237"/>
                  </a:lnTo>
                  <a:lnTo>
                    <a:pt x="405" y="237"/>
                  </a:lnTo>
                  <a:lnTo>
                    <a:pt x="405" y="237"/>
                  </a:lnTo>
                  <a:lnTo>
                    <a:pt x="405" y="237"/>
                  </a:lnTo>
                  <a:lnTo>
                    <a:pt x="407" y="237"/>
                  </a:lnTo>
                  <a:lnTo>
                    <a:pt x="407" y="237"/>
                  </a:lnTo>
                  <a:lnTo>
                    <a:pt x="410" y="235"/>
                  </a:lnTo>
                  <a:lnTo>
                    <a:pt x="410" y="235"/>
                  </a:lnTo>
                  <a:lnTo>
                    <a:pt x="410" y="235"/>
                  </a:lnTo>
                  <a:lnTo>
                    <a:pt x="412" y="237"/>
                  </a:lnTo>
                  <a:lnTo>
                    <a:pt x="412" y="237"/>
                  </a:lnTo>
                  <a:lnTo>
                    <a:pt x="412" y="237"/>
                  </a:lnTo>
                  <a:lnTo>
                    <a:pt x="412" y="237"/>
                  </a:lnTo>
                  <a:lnTo>
                    <a:pt x="412" y="239"/>
                  </a:lnTo>
                  <a:lnTo>
                    <a:pt x="414" y="239"/>
                  </a:lnTo>
                  <a:lnTo>
                    <a:pt x="414" y="239"/>
                  </a:lnTo>
                  <a:lnTo>
                    <a:pt x="417" y="242"/>
                  </a:lnTo>
                  <a:lnTo>
                    <a:pt x="417" y="242"/>
                  </a:lnTo>
                  <a:lnTo>
                    <a:pt x="419" y="239"/>
                  </a:lnTo>
                  <a:lnTo>
                    <a:pt x="421" y="237"/>
                  </a:lnTo>
                  <a:lnTo>
                    <a:pt x="421" y="235"/>
                  </a:lnTo>
                  <a:lnTo>
                    <a:pt x="421" y="235"/>
                  </a:lnTo>
                  <a:lnTo>
                    <a:pt x="421" y="232"/>
                  </a:lnTo>
                  <a:lnTo>
                    <a:pt x="421" y="232"/>
                  </a:lnTo>
                  <a:lnTo>
                    <a:pt x="421" y="230"/>
                  </a:lnTo>
                  <a:lnTo>
                    <a:pt x="421" y="227"/>
                  </a:lnTo>
                  <a:lnTo>
                    <a:pt x="424" y="223"/>
                  </a:lnTo>
                  <a:lnTo>
                    <a:pt x="426" y="220"/>
                  </a:lnTo>
                  <a:lnTo>
                    <a:pt x="426" y="220"/>
                  </a:lnTo>
                  <a:lnTo>
                    <a:pt x="426" y="218"/>
                  </a:lnTo>
                  <a:lnTo>
                    <a:pt x="426" y="218"/>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22" name="Google Shape;822;p50"/>
            <p:cNvSpPr/>
            <p:nvPr/>
          </p:nvSpPr>
          <p:spPr>
            <a:xfrm>
              <a:off x="8307905" y="3075724"/>
              <a:ext cx="585299" cy="1285677"/>
            </a:xfrm>
            <a:custGeom>
              <a:pathLst>
                <a:path extrusionOk="0" h="1039" w="473">
                  <a:moveTo>
                    <a:pt x="298" y="878"/>
                  </a:moveTo>
                  <a:lnTo>
                    <a:pt x="298" y="878"/>
                  </a:lnTo>
                  <a:lnTo>
                    <a:pt x="298" y="880"/>
                  </a:lnTo>
                  <a:lnTo>
                    <a:pt x="298" y="880"/>
                  </a:lnTo>
                  <a:lnTo>
                    <a:pt x="298" y="880"/>
                  </a:lnTo>
                  <a:lnTo>
                    <a:pt x="298" y="880"/>
                  </a:lnTo>
                  <a:lnTo>
                    <a:pt x="298" y="880"/>
                  </a:lnTo>
                  <a:lnTo>
                    <a:pt x="298" y="880"/>
                  </a:lnTo>
                  <a:lnTo>
                    <a:pt x="298" y="878"/>
                  </a:lnTo>
                  <a:close/>
                  <a:moveTo>
                    <a:pt x="289" y="734"/>
                  </a:moveTo>
                  <a:lnTo>
                    <a:pt x="289" y="731"/>
                  </a:lnTo>
                  <a:lnTo>
                    <a:pt x="289" y="731"/>
                  </a:lnTo>
                  <a:lnTo>
                    <a:pt x="289" y="731"/>
                  </a:lnTo>
                  <a:lnTo>
                    <a:pt x="289" y="729"/>
                  </a:lnTo>
                  <a:lnTo>
                    <a:pt x="289" y="729"/>
                  </a:lnTo>
                  <a:lnTo>
                    <a:pt x="289" y="729"/>
                  </a:lnTo>
                  <a:lnTo>
                    <a:pt x="289" y="729"/>
                  </a:lnTo>
                  <a:lnTo>
                    <a:pt x="289" y="734"/>
                  </a:lnTo>
                  <a:lnTo>
                    <a:pt x="289" y="734"/>
                  </a:lnTo>
                  <a:lnTo>
                    <a:pt x="289" y="734"/>
                  </a:lnTo>
                  <a:close/>
                  <a:moveTo>
                    <a:pt x="289" y="925"/>
                  </a:moveTo>
                  <a:lnTo>
                    <a:pt x="287" y="928"/>
                  </a:lnTo>
                  <a:lnTo>
                    <a:pt x="287" y="928"/>
                  </a:lnTo>
                  <a:lnTo>
                    <a:pt x="289" y="930"/>
                  </a:lnTo>
                  <a:lnTo>
                    <a:pt x="289" y="930"/>
                  </a:lnTo>
                  <a:lnTo>
                    <a:pt x="289" y="930"/>
                  </a:lnTo>
                  <a:lnTo>
                    <a:pt x="289" y="928"/>
                  </a:lnTo>
                  <a:lnTo>
                    <a:pt x="289" y="928"/>
                  </a:lnTo>
                  <a:lnTo>
                    <a:pt x="289" y="928"/>
                  </a:lnTo>
                  <a:lnTo>
                    <a:pt x="289" y="928"/>
                  </a:lnTo>
                  <a:lnTo>
                    <a:pt x="289" y="928"/>
                  </a:lnTo>
                  <a:lnTo>
                    <a:pt x="289" y="925"/>
                  </a:lnTo>
                  <a:close/>
                  <a:moveTo>
                    <a:pt x="303" y="1003"/>
                  </a:moveTo>
                  <a:lnTo>
                    <a:pt x="303" y="1003"/>
                  </a:lnTo>
                  <a:lnTo>
                    <a:pt x="303" y="1003"/>
                  </a:lnTo>
                  <a:lnTo>
                    <a:pt x="301" y="1003"/>
                  </a:lnTo>
                  <a:lnTo>
                    <a:pt x="301" y="1001"/>
                  </a:lnTo>
                  <a:lnTo>
                    <a:pt x="301" y="1001"/>
                  </a:lnTo>
                  <a:lnTo>
                    <a:pt x="301" y="1001"/>
                  </a:lnTo>
                  <a:lnTo>
                    <a:pt x="301" y="1003"/>
                  </a:lnTo>
                  <a:lnTo>
                    <a:pt x="301" y="1003"/>
                  </a:lnTo>
                  <a:lnTo>
                    <a:pt x="301" y="1003"/>
                  </a:lnTo>
                  <a:lnTo>
                    <a:pt x="301" y="1006"/>
                  </a:lnTo>
                  <a:lnTo>
                    <a:pt x="301" y="1006"/>
                  </a:lnTo>
                  <a:lnTo>
                    <a:pt x="301" y="1006"/>
                  </a:lnTo>
                  <a:lnTo>
                    <a:pt x="303" y="1006"/>
                  </a:lnTo>
                  <a:lnTo>
                    <a:pt x="303" y="1006"/>
                  </a:lnTo>
                  <a:lnTo>
                    <a:pt x="303" y="1006"/>
                  </a:lnTo>
                  <a:lnTo>
                    <a:pt x="303" y="1006"/>
                  </a:lnTo>
                  <a:lnTo>
                    <a:pt x="303" y="1003"/>
                  </a:lnTo>
                  <a:lnTo>
                    <a:pt x="303" y="1003"/>
                  </a:lnTo>
                  <a:lnTo>
                    <a:pt x="303" y="1003"/>
                  </a:lnTo>
                  <a:lnTo>
                    <a:pt x="303" y="1003"/>
                  </a:lnTo>
                  <a:lnTo>
                    <a:pt x="303" y="1003"/>
                  </a:lnTo>
                  <a:close/>
                  <a:moveTo>
                    <a:pt x="298" y="890"/>
                  </a:moveTo>
                  <a:lnTo>
                    <a:pt x="298" y="890"/>
                  </a:lnTo>
                  <a:lnTo>
                    <a:pt x="298" y="890"/>
                  </a:lnTo>
                  <a:lnTo>
                    <a:pt x="298" y="890"/>
                  </a:lnTo>
                  <a:lnTo>
                    <a:pt x="298" y="890"/>
                  </a:lnTo>
                  <a:lnTo>
                    <a:pt x="296" y="890"/>
                  </a:lnTo>
                  <a:lnTo>
                    <a:pt x="296" y="890"/>
                  </a:lnTo>
                  <a:lnTo>
                    <a:pt x="298" y="890"/>
                  </a:lnTo>
                  <a:lnTo>
                    <a:pt x="298" y="892"/>
                  </a:lnTo>
                  <a:lnTo>
                    <a:pt x="298" y="892"/>
                  </a:lnTo>
                  <a:lnTo>
                    <a:pt x="298" y="892"/>
                  </a:lnTo>
                  <a:lnTo>
                    <a:pt x="298" y="892"/>
                  </a:lnTo>
                  <a:lnTo>
                    <a:pt x="298" y="892"/>
                  </a:lnTo>
                  <a:lnTo>
                    <a:pt x="298" y="892"/>
                  </a:lnTo>
                  <a:lnTo>
                    <a:pt x="298" y="892"/>
                  </a:lnTo>
                  <a:lnTo>
                    <a:pt x="298" y="892"/>
                  </a:lnTo>
                  <a:lnTo>
                    <a:pt x="298" y="892"/>
                  </a:lnTo>
                  <a:lnTo>
                    <a:pt x="298" y="892"/>
                  </a:lnTo>
                  <a:lnTo>
                    <a:pt x="298" y="892"/>
                  </a:lnTo>
                  <a:lnTo>
                    <a:pt x="298" y="892"/>
                  </a:lnTo>
                  <a:lnTo>
                    <a:pt x="298" y="892"/>
                  </a:lnTo>
                  <a:lnTo>
                    <a:pt x="298" y="890"/>
                  </a:lnTo>
                  <a:close/>
                  <a:moveTo>
                    <a:pt x="313" y="911"/>
                  </a:moveTo>
                  <a:lnTo>
                    <a:pt x="313" y="911"/>
                  </a:lnTo>
                  <a:lnTo>
                    <a:pt x="313" y="909"/>
                  </a:lnTo>
                  <a:lnTo>
                    <a:pt x="313" y="909"/>
                  </a:lnTo>
                  <a:lnTo>
                    <a:pt x="313" y="909"/>
                  </a:lnTo>
                  <a:lnTo>
                    <a:pt x="313" y="909"/>
                  </a:lnTo>
                  <a:lnTo>
                    <a:pt x="313" y="906"/>
                  </a:lnTo>
                  <a:lnTo>
                    <a:pt x="313" y="906"/>
                  </a:lnTo>
                  <a:lnTo>
                    <a:pt x="310" y="906"/>
                  </a:lnTo>
                  <a:lnTo>
                    <a:pt x="310" y="906"/>
                  </a:lnTo>
                  <a:lnTo>
                    <a:pt x="310" y="906"/>
                  </a:lnTo>
                  <a:lnTo>
                    <a:pt x="308" y="906"/>
                  </a:lnTo>
                  <a:lnTo>
                    <a:pt x="308" y="909"/>
                  </a:lnTo>
                  <a:lnTo>
                    <a:pt x="308" y="909"/>
                  </a:lnTo>
                  <a:lnTo>
                    <a:pt x="308" y="911"/>
                  </a:lnTo>
                  <a:lnTo>
                    <a:pt x="310" y="911"/>
                  </a:lnTo>
                  <a:lnTo>
                    <a:pt x="310" y="913"/>
                  </a:lnTo>
                  <a:lnTo>
                    <a:pt x="310" y="913"/>
                  </a:lnTo>
                  <a:lnTo>
                    <a:pt x="310" y="913"/>
                  </a:lnTo>
                  <a:lnTo>
                    <a:pt x="310" y="913"/>
                  </a:lnTo>
                  <a:lnTo>
                    <a:pt x="313" y="913"/>
                  </a:lnTo>
                  <a:lnTo>
                    <a:pt x="313" y="913"/>
                  </a:lnTo>
                  <a:lnTo>
                    <a:pt x="313" y="913"/>
                  </a:lnTo>
                  <a:lnTo>
                    <a:pt x="313" y="913"/>
                  </a:lnTo>
                  <a:lnTo>
                    <a:pt x="313" y="913"/>
                  </a:lnTo>
                  <a:lnTo>
                    <a:pt x="313" y="911"/>
                  </a:lnTo>
                  <a:lnTo>
                    <a:pt x="313" y="911"/>
                  </a:lnTo>
                  <a:lnTo>
                    <a:pt x="313" y="911"/>
                  </a:lnTo>
                  <a:lnTo>
                    <a:pt x="313" y="911"/>
                  </a:lnTo>
                  <a:lnTo>
                    <a:pt x="310" y="911"/>
                  </a:lnTo>
                  <a:lnTo>
                    <a:pt x="313" y="911"/>
                  </a:lnTo>
                  <a:lnTo>
                    <a:pt x="313" y="911"/>
                  </a:lnTo>
                  <a:close/>
                  <a:moveTo>
                    <a:pt x="301" y="980"/>
                  </a:moveTo>
                  <a:lnTo>
                    <a:pt x="301" y="980"/>
                  </a:lnTo>
                  <a:lnTo>
                    <a:pt x="301" y="980"/>
                  </a:lnTo>
                  <a:lnTo>
                    <a:pt x="301" y="982"/>
                  </a:lnTo>
                  <a:lnTo>
                    <a:pt x="301" y="982"/>
                  </a:lnTo>
                  <a:lnTo>
                    <a:pt x="301" y="982"/>
                  </a:lnTo>
                  <a:lnTo>
                    <a:pt x="301" y="982"/>
                  </a:lnTo>
                  <a:lnTo>
                    <a:pt x="301" y="982"/>
                  </a:lnTo>
                  <a:lnTo>
                    <a:pt x="303" y="982"/>
                  </a:lnTo>
                  <a:lnTo>
                    <a:pt x="303" y="980"/>
                  </a:lnTo>
                  <a:lnTo>
                    <a:pt x="303" y="980"/>
                  </a:lnTo>
                  <a:lnTo>
                    <a:pt x="303" y="980"/>
                  </a:lnTo>
                  <a:lnTo>
                    <a:pt x="301" y="980"/>
                  </a:lnTo>
                  <a:close/>
                  <a:moveTo>
                    <a:pt x="308" y="906"/>
                  </a:moveTo>
                  <a:lnTo>
                    <a:pt x="308" y="904"/>
                  </a:lnTo>
                  <a:lnTo>
                    <a:pt x="308" y="904"/>
                  </a:lnTo>
                  <a:lnTo>
                    <a:pt x="308" y="904"/>
                  </a:lnTo>
                  <a:lnTo>
                    <a:pt x="308" y="904"/>
                  </a:lnTo>
                  <a:lnTo>
                    <a:pt x="308" y="904"/>
                  </a:lnTo>
                  <a:lnTo>
                    <a:pt x="310" y="902"/>
                  </a:lnTo>
                  <a:lnTo>
                    <a:pt x="310" y="902"/>
                  </a:lnTo>
                  <a:lnTo>
                    <a:pt x="310" y="902"/>
                  </a:lnTo>
                  <a:lnTo>
                    <a:pt x="310" y="902"/>
                  </a:lnTo>
                  <a:lnTo>
                    <a:pt x="310" y="902"/>
                  </a:lnTo>
                  <a:lnTo>
                    <a:pt x="310" y="902"/>
                  </a:lnTo>
                  <a:lnTo>
                    <a:pt x="313" y="902"/>
                  </a:lnTo>
                  <a:lnTo>
                    <a:pt x="313" y="899"/>
                  </a:lnTo>
                  <a:lnTo>
                    <a:pt x="310" y="899"/>
                  </a:lnTo>
                  <a:lnTo>
                    <a:pt x="310" y="899"/>
                  </a:lnTo>
                  <a:lnTo>
                    <a:pt x="310" y="899"/>
                  </a:lnTo>
                  <a:lnTo>
                    <a:pt x="310" y="899"/>
                  </a:lnTo>
                  <a:lnTo>
                    <a:pt x="310" y="899"/>
                  </a:lnTo>
                  <a:lnTo>
                    <a:pt x="308" y="902"/>
                  </a:lnTo>
                  <a:lnTo>
                    <a:pt x="308" y="902"/>
                  </a:lnTo>
                  <a:lnTo>
                    <a:pt x="308" y="902"/>
                  </a:lnTo>
                  <a:lnTo>
                    <a:pt x="308" y="902"/>
                  </a:lnTo>
                  <a:lnTo>
                    <a:pt x="308" y="902"/>
                  </a:lnTo>
                  <a:lnTo>
                    <a:pt x="308" y="902"/>
                  </a:lnTo>
                  <a:lnTo>
                    <a:pt x="308" y="902"/>
                  </a:lnTo>
                  <a:lnTo>
                    <a:pt x="305" y="902"/>
                  </a:lnTo>
                  <a:lnTo>
                    <a:pt x="305" y="902"/>
                  </a:lnTo>
                  <a:lnTo>
                    <a:pt x="308" y="902"/>
                  </a:lnTo>
                  <a:lnTo>
                    <a:pt x="308" y="902"/>
                  </a:lnTo>
                  <a:lnTo>
                    <a:pt x="308" y="899"/>
                  </a:lnTo>
                  <a:lnTo>
                    <a:pt x="308" y="899"/>
                  </a:lnTo>
                  <a:lnTo>
                    <a:pt x="305" y="899"/>
                  </a:lnTo>
                  <a:lnTo>
                    <a:pt x="305" y="902"/>
                  </a:lnTo>
                  <a:lnTo>
                    <a:pt x="303" y="902"/>
                  </a:lnTo>
                  <a:lnTo>
                    <a:pt x="303" y="902"/>
                  </a:lnTo>
                  <a:lnTo>
                    <a:pt x="303" y="904"/>
                  </a:lnTo>
                  <a:lnTo>
                    <a:pt x="303" y="904"/>
                  </a:lnTo>
                  <a:lnTo>
                    <a:pt x="303" y="904"/>
                  </a:lnTo>
                  <a:lnTo>
                    <a:pt x="303" y="904"/>
                  </a:lnTo>
                  <a:lnTo>
                    <a:pt x="305" y="902"/>
                  </a:lnTo>
                  <a:lnTo>
                    <a:pt x="305" y="904"/>
                  </a:lnTo>
                  <a:lnTo>
                    <a:pt x="303" y="904"/>
                  </a:lnTo>
                  <a:lnTo>
                    <a:pt x="303" y="904"/>
                  </a:lnTo>
                  <a:lnTo>
                    <a:pt x="303" y="904"/>
                  </a:lnTo>
                  <a:lnTo>
                    <a:pt x="303" y="906"/>
                  </a:lnTo>
                  <a:lnTo>
                    <a:pt x="305" y="904"/>
                  </a:lnTo>
                  <a:lnTo>
                    <a:pt x="305" y="904"/>
                  </a:lnTo>
                  <a:lnTo>
                    <a:pt x="305" y="906"/>
                  </a:lnTo>
                  <a:lnTo>
                    <a:pt x="305" y="906"/>
                  </a:lnTo>
                  <a:lnTo>
                    <a:pt x="305" y="906"/>
                  </a:lnTo>
                  <a:lnTo>
                    <a:pt x="308" y="906"/>
                  </a:lnTo>
                  <a:close/>
                  <a:moveTo>
                    <a:pt x="308" y="1036"/>
                  </a:moveTo>
                  <a:lnTo>
                    <a:pt x="308" y="1036"/>
                  </a:lnTo>
                  <a:lnTo>
                    <a:pt x="308" y="1036"/>
                  </a:lnTo>
                  <a:lnTo>
                    <a:pt x="308" y="1036"/>
                  </a:lnTo>
                  <a:lnTo>
                    <a:pt x="308" y="1039"/>
                  </a:lnTo>
                  <a:lnTo>
                    <a:pt x="308" y="1039"/>
                  </a:lnTo>
                  <a:lnTo>
                    <a:pt x="310" y="1039"/>
                  </a:lnTo>
                  <a:lnTo>
                    <a:pt x="310" y="1036"/>
                  </a:lnTo>
                  <a:lnTo>
                    <a:pt x="308" y="1036"/>
                  </a:lnTo>
                  <a:close/>
                  <a:moveTo>
                    <a:pt x="303" y="826"/>
                  </a:moveTo>
                  <a:lnTo>
                    <a:pt x="303" y="823"/>
                  </a:lnTo>
                  <a:lnTo>
                    <a:pt x="303" y="823"/>
                  </a:lnTo>
                  <a:lnTo>
                    <a:pt x="303" y="823"/>
                  </a:lnTo>
                  <a:lnTo>
                    <a:pt x="303" y="821"/>
                  </a:lnTo>
                  <a:lnTo>
                    <a:pt x="303" y="823"/>
                  </a:lnTo>
                  <a:lnTo>
                    <a:pt x="301" y="823"/>
                  </a:lnTo>
                  <a:lnTo>
                    <a:pt x="301" y="826"/>
                  </a:lnTo>
                  <a:lnTo>
                    <a:pt x="303" y="826"/>
                  </a:lnTo>
                  <a:lnTo>
                    <a:pt x="303" y="826"/>
                  </a:lnTo>
                  <a:close/>
                  <a:moveTo>
                    <a:pt x="81" y="767"/>
                  </a:moveTo>
                  <a:lnTo>
                    <a:pt x="81" y="767"/>
                  </a:lnTo>
                  <a:lnTo>
                    <a:pt x="81" y="769"/>
                  </a:lnTo>
                  <a:lnTo>
                    <a:pt x="81" y="769"/>
                  </a:lnTo>
                  <a:lnTo>
                    <a:pt x="81" y="767"/>
                  </a:lnTo>
                  <a:lnTo>
                    <a:pt x="83" y="767"/>
                  </a:lnTo>
                  <a:lnTo>
                    <a:pt x="83" y="767"/>
                  </a:lnTo>
                  <a:lnTo>
                    <a:pt x="83" y="767"/>
                  </a:lnTo>
                  <a:lnTo>
                    <a:pt x="81" y="767"/>
                  </a:lnTo>
                  <a:lnTo>
                    <a:pt x="81" y="767"/>
                  </a:lnTo>
                  <a:close/>
                  <a:moveTo>
                    <a:pt x="284" y="693"/>
                  </a:moveTo>
                  <a:lnTo>
                    <a:pt x="284" y="691"/>
                  </a:lnTo>
                  <a:lnTo>
                    <a:pt x="284" y="691"/>
                  </a:lnTo>
                  <a:lnTo>
                    <a:pt x="284" y="691"/>
                  </a:lnTo>
                  <a:lnTo>
                    <a:pt x="284" y="689"/>
                  </a:lnTo>
                  <a:lnTo>
                    <a:pt x="284" y="689"/>
                  </a:lnTo>
                  <a:lnTo>
                    <a:pt x="284" y="689"/>
                  </a:lnTo>
                  <a:lnTo>
                    <a:pt x="284" y="686"/>
                  </a:lnTo>
                  <a:lnTo>
                    <a:pt x="284" y="686"/>
                  </a:lnTo>
                  <a:lnTo>
                    <a:pt x="284" y="684"/>
                  </a:lnTo>
                  <a:lnTo>
                    <a:pt x="287" y="684"/>
                  </a:lnTo>
                  <a:lnTo>
                    <a:pt x="287" y="681"/>
                  </a:lnTo>
                  <a:lnTo>
                    <a:pt x="287" y="681"/>
                  </a:lnTo>
                  <a:lnTo>
                    <a:pt x="284" y="681"/>
                  </a:lnTo>
                  <a:lnTo>
                    <a:pt x="284" y="679"/>
                  </a:lnTo>
                  <a:lnTo>
                    <a:pt x="282" y="679"/>
                  </a:lnTo>
                  <a:lnTo>
                    <a:pt x="279" y="679"/>
                  </a:lnTo>
                  <a:lnTo>
                    <a:pt x="279" y="679"/>
                  </a:lnTo>
                  <a:lnTo>
                    <a:pt x="279" y="679"/>
                  </a:lnTo>
                  <a:lnTo>
                    <a:pt x="277" y="681"/>
                  </a:lnTo>
                  <a:lnTo>
                    <a:pt x="279" y="681"/>
                  </a:lnTo>
                  <a:lnTo>
                    <a:pt x="277" y="681"/>
                  </a:lnTo>
                  <a:lnTo>
                    <a:pt x="277" y="681"/>
                  </a:lnTo>
                  <a:lnTo>
                    <a:pt x="277" y="681"/>
                  </a:lnTo>
                  <a:lnTo>
                    <a:pt x="277" y="684"/>
                  </a:lnTo>
                  <a:lnTo>
                    <a:pt x="277" y="684"/>
                  </a:lnTo>
                  <a:lnTo>
                    <a:pt x="279" y="684"/>
                  </a:lnTo>
                  <a:lnTo>
                    <a:pt x="279" y="686"/>
                  </a:lnTo>
                  <a:lnTo>
                    <a:pt x="279" y="686"/>
                  </a:lnTo>
                  <a:lnTo>
                    <a:pt x="279" y="689"/>
                  </a:lnTo>
                  <a:lnTo>
                    <a:pt x="279" y="689"/>
                  </a:lnTo>
                  <a:lnTo>
                    <a:pt x="277" y="691"/>
                  </a:lnTo>
                  <a:lnTo>
                    <a:pt x="279" y="693"/>
                  </a:lnTo>
                  <a:lnTo>
                    <a:pt x="282" y="693"/>
                  </a:lnTo>
                  <a:lnTo>
                    <a:pt x="282" y="696"/>
                  </a:lnTo>
                  <a:lnTo>
                    <a:pt x="282" y="696"/>
                  </a:lnTo>
                  <a:lnTo>
                    <a:pt x="284" y="696"/>
                  </a:lnTo>
                  <a:lnTo>
                    <a:pt x="284" y="693"/>
                  </a:lnTo>
                  <a:close/>
                  <a:moveTo>
                    <a:pt x="64" y="807"/>
                  </a:moveTo>
                  <a:lnTo>
                    <a:pt x="64" y="807"/>
                  </a:lnTo>
                  <a:lnTo>
                    <a:pt x="64" y="807"/>
                  </a:lnTo>
                  <a:lnTo>
                    <a:pt x="64" y="812"/>
                  </a:lnTo>
                  <a:lnTo>
                    <a:pt x="64" y="812"/>
                  </a:lnTo>
                  <a:lnTo>
                    <a:pt x="67" y="809"/>
                  </a:lnTo>
                  <a:lnTo>
                    <a:pt x="64" y="807"/>
                  </a:lnTo>
                  <a:lnTo>
                    <a:pt x="64" y="807"/>
                  </a:lnTo>
                  <a:close/>
                  <a:moveTo>
                    <a:pt x="45" y="492"/>
                  </a:moveTo>
                  <a:lnTo>
                    <a:pt x="43" y="487"/>
                  </a:lnTo>
                  <a:lnTo>
                    <a:pt x="43" y="485"/>
                  </a:lnTo>
                  <a:lnTo>
                    <a:pt x="43" y="485"/>
                  </a:lnTo>
                  <a:lnTo>
                    <a:pt x="43" y="485"/>
                  </a:lnTo>
                  <a:lnTo>
                    <a:pt x="43" y="485"/>
                  </a:lnTo>
                  <a:lnTo>
                    <a:pt x="43" y="485"/>
                  </a:lnTo>
                  <a:lnTo>
                    <a:pt x="41" y="483"/>
                  </a:lnTo>
                  <a:lnTo>
                    <a:pt x="41" y="483"/>
                  </a:lnTo>
                  <a:lnTo>
                    <a:pt x="41" y="483"/>
                  </a:lnTo>
                  <a:lnTo>
                    <a:pt x="41" y="483"/>
                  </a:lnTo>
                  <a:lnTo>
                    <a:pt x="41" y="483"/>
                  </a:lnTo>
                  <a:lnTo>
                    <a:pt x="41" y="485"/>
                  </a:lnTo>
                  <a:lnTo>
                    <a:pt x="41" y="485"/>
                  </a:lnTo>
                  <a:lnTo>
                    <a:pt x="41" y="485"/>
                  </a:lnTo>
                  <a:lnTo>
                    <a:pt x="41" y="485"/>
                  </a:lnTo>
                  <a:lnTo>
                    <a:pt x="41" y="485"/>
                  </a:lnTo>
                  <a:lnTo>
                    <a:pt x="43" y="492"/>
                  </a:lnTo>
                  <a:lnTo>
                    <a:pt x="45" y="492"/>
                  </a:lnTo>
                  <a:lnTo>
                    <a:pt x="45" y="494"/>
                  </a:lnTo>
                  <a:lnTo>
                    <a:pt x="45" y="497"/>
                  </a:lnTo>
                  <a:lnTo>
                    <a:pt x="45" y="497"/>
                  </a:lnTo>
                  <a:lnTo>
                    <a:pt x="45" y="497"/>
                  </a:lnTo>
                  <a:lnTo>
                    <a:pt x="45" y="494"/>
                  </a:lnTo>
                  <a:lnTo>
                    <a:pt x="45" y="492"/>
                  </a:lnTo>
                  <a:close/>
                  <a:moveTo>
                    <a:pt x="71" y="502"/>
                  </a:moveTo>
                  <a:lnTo>
                    <a:pt x="71" y="499"/>
                  </a:lnTo>
                  <a:lnTo>
                    <a:pt x="71" y="499"/>
                  </a:lnTo>
                  <a:lnTo>
                    <a:pt x="71" y="497"/>
                  </a:lnTo>
                  <a:lnTo>
                    <a:pt x="71" y="494"/>
                  </a:lnTo>
                  <a:lnTo>
                    <a:pt x="71" y="494"/>
                  </a:lnTo>
                  <a:lnTo>
                    <a:pt x="69" y="494"/>
                  </a:lnTo>
                  <a:lnTo>
                    <a:pt x="69" y="492"/>
                  </a:lnTo>
                  <a:lnTo>
                    <a:pt x="69" y="492"/>
                  </a:lnTo>
                  <a:lnTo>
                    <a:pt x="69" y="492"/>
                  </a:lnTo>
                  <a:lnTo>
                    <a:pt x="69" y="492"/>
                  </a:lnTo>
                  <a:lnTo>
                    <a:pt x="69" y="492"/>
                  </a:lnTo>
                  <a:lnTo>
                    <a:pt x="67" y="490"/>
                  </a:lnTo>
                  <a:lnTo>
                    <a:pt x="67" y="490"/>
                  </a:lnTo>
                  <a:lnTo>
                    <a:pt x="67" y="492"/>
                  </a:lnTo>
                  <a:lnTo>
                    <a:pt x="67" y="499"/>
                  </a:lnTo>
                  <a:lnTo>
                    <a:pt x="69" y="499"/>
                  </a:lnTo>
                  <a:lnTo>
                    <a:pt x="71" y="502"/>
                  </a:lnTo>
                  <a:lnTo>
                    <a:pt x="71" y="502"/>
                  </a:lnTo>
                  <a:close/>
                  <a:moveTo>
                    <a:pt x="140" y="712"/>
                  </a:moveTo>
                  <a:lnTo>
                    <a:pt x="140" y="710"/>
                  </a:lnTo>
                  <a:lnTo>
                    <a:pt x="140" y="710"/>
                  </a:lnTo>
                  <a:lnTo>
                    <a:pt x="140" y="710"/>
                  </a:lnTo>
                  <a:lnTo>
                    <a:pt x="140" y="710"/>
                  </a:lnTo>
                  <a:lnTo>
                    <a:pt x="137" y="712"/>
                  </a:lnTo>
                  <a:lnTo>
                    <a:pt x="137" y="715"/>
                  </a:lnTo>
                  <a:lnTo>
                    <a:pt x="135" y="717"/>
                  </a:lnTo>
                  <a:lnTo>
                    <a:pt x="135" y="717"/>
                  </a:lnTo>
                  <a:lnTo>
                    <a:pt x="135" y="717"/>
                  </a:lnTo>
                  <a:lnTo>
                    <a:pt x="135" y="717"/>
                  </a:lnTo>
                  <a:lnTo>
                    <a:pt x="137" y="717"/>
                  </a:lnTo>
                  <a:lnTo>
                    <a:pt x="140" y="717"/>
                  </a:lnTo>
                  <a:lnTo>
                    <a:pt x="140" y="717"/>
                  </a:lnTo>
                  <a:lnTo>
                    <a:pt x="140" y="715"/>
                  </a:lnTo>
                  <a:lnTo>
                    <a:pt x="140" y="715"/>
                  </a:lnTo>
                  <a:lnTo>
                    <a:pt x="140" y="712"/>
                  </a:lnTo>
                  <a:lnTo>
                    <a:pt x="140" y="712"/>
                  </a:lnTo>
                  <a:close/>
                  <a:moveTo>
                    <a:pt x="277" y="932"/>
                  </a:moveTo>
                  <a:lnTo>
                    <a:pt x="277" y="932"/>
                  </a:lnTo>
                  <a:lnTo>
                    <a:pt x="277" y="932"/>
                  </a:lnTo>
                  <a:lnTo>
                    <a:pt x="277" y="932"/>
                  </a:lnTo>
                  <a:lnTo>
                    <a:pt x="279" y="932"/>
                  </a:lnTo>
                  <a:lnTo>
                    <a:pt x="279" y="932"/>
                  </a:lnTo>
                  <a:lnTo>
                    <a:pt x="277" y="932"/>
                  </a:lnTo>
                  <a:close/>
                  <a:moveTo>
                    <a:pt x="83" y="554"/>
                  </a:moveTo>
                  <a:lnTo>
                    <a:pt x="83" y="554"/>
                  </a:lnTo>
                  <a:lnTo>
                    <a:pt x="83" y="554"/>
                  </a:lnTo>
                  <a:lnTo>
                    <a:pt x="83" y="551"/>
                  </a:lnTo>
                  <a:lnTo>
                    <a:pt x="83" y="551"/>
                  </a:lnTo>
                  <a:lnTo>
                    <a:pt x="83" y="551"/>
                  </a:lnTo>
                  <a:lnTo>
                    <a:pt x="81" y="551"/>
                  </a:lnTo>
                  <a:lnTo>
                    <a:pt x="81" y="551"/>
                  </a:lnTo>
                  <a:lnTo>
                    <a:pt x="81" y="551"/>
                  </a:lnTo>
                  <a:lnTo>
                    <a:pt x="78" y="549"/>
                  </a:lnTo>
                  <a:lnTo>
                    <a:pt x="78" y="549"/>
                  </a:lnTo>
                  <a:lnTo>
                    <a:pt x="76" y="549"/>
                  </a:lnTo>
                  <a:lnTo>
                    <a:pt x="76" y="549"/>
                  </a:lnTo>
                  <a:lnTo>
                    <a:pt x="76" y="549"/>
                  </a:lnTo>
                  <a:lnTo>
                    <a:pt x="74" y="549"/>
                  </a:lnTo>
                  <a:lnTo>
                    <a:pt x="69" y="549"/>
                  </a:lnTo>
                  <a:lnTo>
                    <a:pt x="71" y="551"/>
                  </a:lnTo>
                  <a:lnTo>
                    <a:pt x="71" y="551"/>
                  </a:lnTo>
                  <a:lnTo>
                    <a:pt x="76" y="558"/>
                  </a:lnTo>
                  <a:lnTo>
                    <a:pt x="76" y="558"/>
                  </a:lnTo>
                  <a:lnTo>
                    <a:pt x="78" y="561"/>
                  </a:lnTo>
                  <a:lnTo>
                    <a:pt x="78" y="561"/>
                  </a:lnTo>
                  <a:lnTo>
                    <a:pt x="78" y="561"/>
                  </a:lnTo>
                  <a:lnTo>
                    <a:pt x="78" y="561"/>
                  </a:lnTo>
                  <a:lnTo>
                    <a:pt x="81" y="561"/>
                  </a:lnTo>
                  <a:lnTo>
                    <a:pt x="81" y="561"/>
                  </a:lnTo>
                  <a:lnTo>
                    <a:pt x="83" y="561"/>
                  </a:lnTo>
                  <a:lnTo>
                    <a:pt x="83" y="558"/>
                  </a:lnTo>
                  <a:lnTo>
                    <a:pt x="83" y="558"/>
                  </a:lnTo>
                  <a:lnTo>
                    <a:pt x="85" y="556"/>
                  </a:lnTo>
                  <a:lnTo>
                    <a:pt x="83" y="556"/>
                  </a:lnTo>
                  <a:lnTo>
                    <a:pt x="83" y="554"/>
                  </a:lnTo>
                  <a:close/>
                  <a:moveTo>
                    <a:pt x="128" y="705"/>
                  </a:moveTo>
                  <a:lnTo>
                    <a:pt x="130" y="703"/>
                  </a:lnTo>
                  <a:lnTo>
                    <a:pt x="130" y="700"/>
                  </a:lnTo>
                  <a:lnTo>
                    <a:pt x="133" y="698"/>
                  </a:lnTo>
                  <a:lnTo>
                    <a:pt x="130" y="696"/>
                  </a:lnTo>
                  <a:lnTo>
                    <a:pt x="130" y="693"/>
                  </a:lnTo>
                  <a:lnTo>
                    <a:pt x="128" y="696"/>
                  </a:lnTo>
                  <a:lnTo>
                    <a:pt x="126" y="698"/>
                  </a:lnTo>
                  <a:lnTo>
                    <a:pt x="123" y="700"/>
                  </a:lnTo>
                  <a:lnTo>
                    <a:pt x="123" y="700"/>
                  </a:lnTo>
                  <a:lnTo>
                    <a:pt x="123" y="703"/>
                  </a:lnTo>
                  <a:lnTo>
                    <a:pt x="123" y="703"/>
                  </a:lnTo>
                  <a:lnTo>
                    <a:pt x="121" y="705"/>
                  </a:lnTo>
                  <a:lnTo>
                    <a:pt x="119" y="705"/>
                  </a:lnTo>
                  <a:lnTo>
                    <a:pt x="116" y="707"/>
                  </a:lnTo>
                  <a:lnTo>
                    <a:pt x="116" y="707"/>
                  </a:lnTo>
                  <a:lnTo>
                    <a:pt x="119" y="712"/>
                  </a:lnTo>
                  <a:lnTo>
                    <a:pt x="119" y="715"/>
                  </a:lnTo>
                  <a:lnTo>
                    <a:pt x="119" y="715"/>
                  </a:lnTo>
                  <a:lnTo>
                    <a:pt x="119" y="715"/>
                  </a:lnTo>
                  <a:lnTo>
                    <a:pt x="119" y="715"/>
                  </a:lnTo>
                  <a:lnTo>
                    <a:pt x="119" y="715"/>
                  </a:lnTo>
                  <a:lnTo>
                    <a:pt x="121" y="712"/>
                  </a:lnTo>
                  <a:lnTo>
                    <a:pt x="121" y="712"/>
                  </a:lnTo>
                  <a:lnTo>
                    <a:pt x="121" y="712"/>
                  </a:lnTo>
                  <a:lnTo>
                    <a:pt x="121" y="710"/>
                  </a:lnTo>
                  <a:lnTo>
                    <a:pt x="121" y="710"/>
                  </a:lnTo>
                  <a:lnTo>
                    <a:pt x="121" y="710"/>
                  </a:lnTo>
                  <a:lnTo>
                    <a:pt x="121" y="710"/>
                  </a:lnTo>
                  <a:lnTo>
                    <a:pt x="121" y="710"/>
                  </a:lnTo>
                  <a:lnTo>
                    <a:pt x="123" y="707"/>
                  </a:lnTo>
                  <a:lnTo>
                    <a:pt x="123" y="707"/>
                  </a:lnTo>
                  <a:lnTo>
                    <a:pt x="126" y="707"/>
                  </a:lnTo>
                  <a:lnTo>
                    <a:pt x="126" y="707"/>
                  </a:lnTo>
                  <a:lnTo>
                    <a:pt x="128" y="705"/>
                  </a:lnTo>
                  <a:close/>
                  <a:moveTo>
                    <a:pt x="322" y="866"/>
                  </a:moveTo>
                  <a:lnTo>
                    <a:pt x="322" y="866"/>
                  </a:lnTo>
                  <a:lnTo>
                    <a:pt x="322" y="866"/>
                  </a:lnTo>
                  <a:lnTo>
                    <a:pt x="322" y="866"/>
                  </a:lnTo>
                  <a:lnTo>
                    <a:pt x="324" y="864"/>
                  </a:lnTo>
                  <a:lnTo>
                    <a:pt x="324" y="864"/>
                  </a:lnTo>
                  <a:lnTo>
                    <a:pt x="324" y="864"/>
                  </a:lnTo>
                  <a:lnTo>
                    <a:pt x="322" y="864"/>
                  </a:lnTo>
                  <a:lnTo>
                    <a:pt x="322" y="864"/>
                  </a:lnTo>
                  <a:lnTo>
                    <a:pt x="322" y="864"/>
                  </a:lnTo>
                  <a:lnTo>
                    <a:pt x="322" y="864"/>
                  </a:lnTo>
                  <a:lnTo>
                    <a:pt x="322" y="864"/>
                  </a:lnTo>
                  <a:lnTo>
                    <a:pt x="320" y="857"/>
                  </a:lnTo>
                  <a:lnTo>
                    <a:pt x="320" y="857"/>
                  </a:lnTo>
                  <a:lnTo>
                    <a:pt x="320" y="857"/>
                  </a:lnTo>
                  <a:lnTo>
                    <a:pt x="320" y="857"/>
                  </a:lnTo>
                  <a:lnTo>
                    <a:pt x="320" y="859"/>
                  </a:lnTo>
                  <a:lnTo>
                    <a:pt x="320" y="861"/>
                  </a:lnTo>
                  <a:lnTo>
                    <a:pt x="320" y="861"/>
                  </a:lnTo>
                  <a:lnTo>
                    <a:pt x="320" y="866"/>
                  </a:lnTo>
                  <a:lnTo>
                    <a:pt x="322" y="868"/>
                  </a:lnTo>
                  <a:lnTo>
                    <a:pt x="322" y="868"/>
                  </a:lnTo>
                  <a:lnTo>
                    <a:pt x="322" y="871"/>
                  </a:lnTo>
                  <a:lnTo>
                    <a:pt x="322" y="871"/>
                  </a:lnTo>
                  <a:lnTo>
                    <a:pt x="322" y="873"/>
                  </a:lnTo>
                  <a:lnTo>
                    <a:pt x="322" y="873"/>
                  </a:lnTo>
                  <a:lnTo>
                    <a:pt x="322" y="871"/>
                  </a:lnTo>
                  <a:lnTo>
                    <a:pt x="322" y="868"/>
                  </a:lnTo>
                  <a:lnTo>
                    <a:pt x="322" y="866"/>
                  </a:lnTo>
                  <a:lnTo>
                    <a:pt x="322" y="866"/>
                  </a:lnTo>
                  <a:lnTo>
                    <a:pt x="322" y="866"/>
                  </a:lnTo>
                  <a:close/>
                  <a:moveTo>
                    <a:pt x="334" y="984"/>
                  </a:moveTo>
                  <a:lnTo>
                    <a:pt x="334" y="984"/>
                  </a:lnTo>
                  <a:lnTo>
                    <a:pt x="331" y="984"/>
                  </a:lnTo>
                  <a:lnTo>
                    <a:pt x="331" y="984"/>
                  </a:lnTo>
                  <a:lnTo>
                    <a:pt x="334" y="987"/>
                  </a:lnTo>
                  <a:lnTo>
                    <a:pt x="334" y="987"/>
                  </a:lnTo>
                  <a:lnTo>
                    <a:pt x="334" y="984"/>
                  </a:lnTo>
                  <a:lnTo>
                    <a:pt x="336" y="984"/>
                  </a:lnTo>
                  <a:lnTo>
                    <a:pt x="334" y="982"/>
                  </a:lnTo>
                  <a:lnTo>
                    <a:pt x="334" y="982"/>
                  </a:lnTo>
                  <a:lnTo>
                    <a:pt x="331" y="980"/>
                  </a:lnTo>
                  <a:lnTo>
                    <a:pt x="331" y="980"/>
                  </a:lnTo>
                  <a:lnTo>
                    <a:pt x="331" y="982"/>
                  </a:lnTo>
                  <a:lnTo>
                    <a:pt x="331" y="982"/>
                  </a:lnTo>
                  <a:lnTo>
                    <a:pt x="331" y="982"/>
                  </a:lnTo>
                  <a:lnTo>
                    <a:pt x="331" y="984"/>
                  </a:lnTo>
                  <a:lnTo>
                    <a:pt x="334" y="984"/>
                  </a:lnTo>
                  <a:lnTo>
                    <a:pt x="334" y="984"/>
                  </a:lnTo>
                  <a:lnTo>
                    <a:pt x="334" y="984"/>
                  </a:lnTo>
                  <a:lnTo>
                    <a:pt x="334" y="984"/>
                  </a:lnTo>
                  <a:lnTo>
                    <a:pt x="334" y="984"/>
                  </a:lnTo>
                  <a:lnTo>
                    <a:pt x="334" y="984"/>
                  </a:lnTo>
                  <a:close/>
                  <a:moveTo>
                    <a:pt x="310" y="939"/>
                  </a:moveTo>
                  <a:lnTo>
                    <a:pt x="310" y="939"/>
                  </a:lnTo>
                  <a:lnTo>
                    <a:pt x="310" y="939"/>
                  </a:lnTo>
                  <a:lnTo>
                    <a:pt x="310" y="939"/>
                  </a:lnTo>
                  <a:lnTo>
                    <a:pt x="310" y="937"/>
                  </a:lnTo>
                  <a:lnTo>
                    <a:pt x="310" y="937"/>
                  </a:lnTo>
                  <a:lnTo>
                    <a:pt x="310" y="937"/>
                  </a:lnTo>
                  <a:lnTo>
                    <a:pt x="310" y="937"/>
                  </a:lnTo>
                  <a:lnTo>
                    <a:pt x="310" y="937"/>
                  </a:lnTo>
                  <a:lnTo>
                    <a:pt x="310" y="937"/>
                  </a:lnTo>
                  <a:lnTo>
                    <a:pt x="310" y="935"/>
                  </a:lnTo>
                  <a:lnTo>
                    <a:pt x="310" y="935"/>
                  </a:lnTo>
                  <a:lnTo>
                    <a:pt x="308" y="935"/>
                  </a:lnTo>
                  <a:lnTo>
                    <a:pt x="308" y="932"/>
                  </a:lnTo>
                  <a:lnTo>
                    <a:pt x="308" y="932"/>
                  </a:lnTo>
                  <a:lnTo>
                    <a:pt x="308" y="932"/>
                  </a:lnTo>
                  <a:lnTo>
                    <a:pt x="308" y="932"/>
                  </a:lnTo>
                  <a:lnTo>
                    <a:pt x="308" y="930"/>
                  </a:lnTo>
                  <a:lnTo>
                    <a:pt x="308" y="928"/>
                  </a:lnTo>
                  <a:lnTo>
                    <a:pt x="305" y="930"/>
                  </a:lnTo>
                  <a:lnTo>
                    <a:pt x="308" y="932"/>
                  </a:lnTo>
                  <a:lnTo>
                    <a:pt x="305" y="935"/>
                  </a:lnTo>
                  <a:lnTo>
                    <a:pt x="308" y="935"/>
                  </a:lnTo>
                  <a:lnTo>
                    <a:pt x="308" y="935"/>
                  </a:lnTo>
                  <a:lnTo>
                    <a:pt x="308" y="937"/>
                  </a:lnTo>
                  <a:lnTo>
                    <a:pt x="308" y="937"/>
                  </a:lnTo>
                  <a:lnTo>
                    <a:pt x="308" y="937"/>
                  </a:lnTo>
                  <a:lnTo>
                    <a:pt x="308" y="937"/>
                  </a:lnTo>
                  <a:lnTo>
                    <a:pt x="308" y="937"/>
                  </a:lnTo>
                  <a:lnTo>
                    <a:pt x="308" y="939"/>
                  </a:lnTo>
                  <a:lnTo>
                    <a:pt x="310" y="939"/>
                  </a:lnTo>
                  <a:lnTo>
                    <a:pt x="310" y="939"/>
                  </a:lnTo>
                  <a:lnTo>
                    <a:pt x="310" y="939"/>
                  </a:lnTo>
                  <a:lnTo>
                    <a:pt x="310" y="942"/>
                  </a:lnTo>
                  <a:lnTo>
                    <a:pt x="310" y="939"/>
                  </a:lnTo>
                  <a:close/>
                  <a:moveTo>
                    <a:pt x="329" y="944"/>
                  </a:moveTo>
                  <a:lnTo>
                    <a:pt x="329" y="944"/>
                  </a:lnTo>
                  <a:lnTo>
                    <a:pt x="329" y="944"/>
                  </a:lnTo>
                  <a:lnTo>
                    <a:pt x="331" y="944"/>
                  </a:lnTo>
                  <a:lnTo>
                    <a:pt x="331" y="944"/>
                  </a:lnTo>
                  <a:lnTo>
                    <a:pt x="331" y="944"/>
                  </a:lnTo>
                  <a:lnTo>
                    <a:pt x="331" y="944"/>
                  </a:lnTo>
                  <a:lnTo>
                    <a:pt x="334" y="944"/>
                  </a:lnTo>
                  <a:lnTo>
                    <a:pt x="334" y="947"/>
                  </a:lnTo>
                  <a:lnTo>
                    <a:pt x="334" y="947"/>
                  </a:lnTo>
                  <a:lnTo>
                    <a:pt x="334" y="947"/>
                  </a:lnTo>
                  <a:lnTo>
                    <a:pt x="334" y="944"/>
                  </a:lnTo>
                  <a:lnTo>
                    <a:pt x="334" y="944"/>
                  </a:lnTo>
                  <a:lnTo>
                    <a:pt x="334" y="944"/>
                  </a:lnTo>
                  <a:lnTo>
                    <a:pt x="334" y="942"/>
                  </a:lnTo>
                  <a:lnTo>
                    <a:pt x="334" y="942"/>
                  </a:lnTo>
                  <a:lnTo>
                    <a:pt x="334" y="937"/>
                  </a:lnTo>
                  <a:lnTo>
                    <a:pt x="336" y="935"/>
                  </a:lnTo>
                  <a:lnTo>
                    <a:pt x="336" y="935"/>
                  </a:lnTo>
                  <a:lnTo>
                    <a:pt x="336" y="935"/>
                  </a:lnTo>
                  <a:lnTo>
                    <a:pt x="336" y="932"/>
                  </a:lnTo>
                  <a:lnTo>
                    <a:pt x="334" y="932"/>
                  </a:lnTo>
                  <a:lnTo>
                    <a:pt x="334" y="932"/>
                  </a:lnTo>
                  <a:lnTo>
                    <a:pt x="334" y="932"/>
                  </a:lnTo>
                  <a:lnTo>
                    <a:pt x="334" y="932"/>
                  </a:lnTo>
                  <a:lnTo>
                    <a:pt x="331" y="932"/>
                  </a:lnTo>
                  <a:lnTo>
                    <a:pt x="331" y="932"/>
                  </a:lnTo>
                  <a:lnTo>
                    <a:pt x="329" y="932"/>
                  </a:lnTo>
                  <a:lnTo>
                    <a:pt x="329" y="932"/>
                  </a:lnTo>
                  <a:lnTo>
                    <a:pt x="329" y="932"/>
                  </a:lnTo>
                  <a:lnTo>
                    <a:pt x="329" y="932"/>
                  </a:lnTo>
                  <a:lnTo>
                    <a:pt x="329" y="932"/>
                  </a:lnTo>
                  <a:lnTo>
                    <a:pt x="329" y="932"/>
                  </a:lnTo>
                  <a:lnTo>
                    <a:pt x="327" y="932"/>
                  </a:lnTo>
                  <a:lnTo>
                    <a:pt x="327" y="932"/>
                  </a:lnTo>
                  <a:lnTo>
                    <a:pt x="327" y="932"/>
                  </a:lnTo>
                  <a:lnTo>
                    <a:pt x="327" y="932"/>
                  </a:lnTo>
                  <a:lnTo>
                    <a:pt x="327" y="932"/>
                  </a:lnTo>
                  <a:lnTo>
                    <a:pt x="327" y="932"/>
                  </a:lnTo>
                  <a:lnTo>
                    <a:pt x="327" y="932"/>
                  </a:lnTo>
                  <a:lnTo>
                    <a:pt x="327" y="935"/>
                  </a:lnTo>
                  <a:lnTo>
                    <a:pt x="327" y="935"/>
                  </a:lnTo>
                  <a:lnTo>
                    <a:pt x="327" y="935"/>
                  </a:lnTo>
                  <a:lnTo>
                    <a:pt x="327" y="935"/>
                  </a:lnTo>
                  <a:lnTo>
                    <a:pt x="327" y="935"/>
                  </a:lnTo>
                  <a:lnTo>
                    <a:pt x="327" y="935"/>
                  </a:lnTo>
                  <a:lnTo>
                    <a:pt x="327" y="935"/>
                  </a:lnTo>
                  <a:lnTo>
                    <a:pt x="327" y="935"/>
                  </a:lnTo>
                  <a:lnTo>
                    <a:pt x="327" y="937"/>
                  </a:lnTo>
                  <a:lnTo>
                    <a:pt x="327" y="937"/>
                  </a:lnTo>
                  <a:lnTo>
                    <a:pt x="327" y="937"/>
                  </a:lnTo>
                  <a:lnTo>
                    <a:pt x="327" y="937"/>
                  </a:lnTo>
                  <a:lnTo>
                    <a:pt x="327" y="939"/>
                  </a:lnTo>
                  <a:lnTo>
                    <a:pt x="327" y="939"/>
                  </a:lnTo>
                  <a:lnTo>
                    <a:pt x="327" y="939"/>
                  </a:lnTo>
                  <a:lnTo>
                    <a:pt x="329" y="942"/>
                  </a:lnTo>
                  <a:lnTo>
                    <a:pt x="327" y="942"/>
                  </a:lnTo>
                  <a:lnTo>
                    <a:pt x="329" y="942"/>
                  </a:lnTo>
                  <a:lnTo>
                    <a:pt x="329" y="942"/>
                  </a:lnTo>
                  <a:lnTo>
                    <a:pt x="329" y="942"/>
                  </a:lnTo>
                  <a:lnTo>
                    <a:pt x="329" y="942"/>
                  </a:lnTo>
                  <a:lnTo>
                    <a:pt x="329" y="944"/>
                  </a:lnTo>
                  <a:lnTo>
                    <a:pt x="329" y="944"/>
                  </a:lnTo>
                  <a:close/>
                  <a:moveTo>
                    <a:pt x="329" y="916"/>
                  </a:moveTo>
                  <a:lnTo>
                    <a:pt x="329" y="916"/>
                  </a:lnTo>
                  <a:lnTo>
                    <a:pt x="329" y="916"/>
                  </a:lnTo>
                  <a:lnTo>
                    <a:pt x="329" y="916"/>
                  </a:lnTo>
                  <a:lnTo>
                    <a:pt x="329" y="918"/>
                  </a:lnTo>
                  <a:lnTo>
                    <a:pt x="329" y="920"/>
                  </a:lnTo>
                  <a:lnTo>
                    <a:pt x="329" y="920"/>
                  </a:lnTo>
                  <a:lnTo>
                    <a:pt x="329" y="920"/>
                  </a:lnTo>
                  <a:lnTo>
                    <a:pt x="329" y="920"/>
                  </a:lnTo>
                  <a:lnTo>
                    <a:pt x="329" y="920"/>
                  </a:lnTo>
                  <a:lnTo>
                    <a:pt x="331" y="923"/>
                  </a:lnTo>
                  <a:lnTo>
                    <a:pt x="331" y="923"/>
                  </a:lnTo>
                  <a:lnTo>
                    <a:pt x="331" y="923"/>
                  </a:lnTo>
                  <a:lnTo>
                    <a:pt x="331" y="923"/>
                  </a:lnTo>
                  <a:lnTo>
                    <a:pt x="331" y="923"/>
                  </a:lnTo>
                  <a:lnTo>
                    <a:pt x="329" y="925"/>
                  </a:lnTo>
                  <a:lnTo>
                    <a:pt x="331" y="925"/>
                  </a:lnTo>
                  <a:lnTo>
                    <a:pt x="331" y="925"/>
                  </a:lnTo>
                  <a:lnTo>
                    <a:pt x="331" y="928"/>
                  </a:lnTo>
                  <a:lnTo>
                    <a:pt x="331" y="928"/>
                  </a:lnTo>
                  <a:lnTo>
                    <a:pt x="334" y="928"/>
                  </a:lnTo>
                  <a:lnTo>
                    <a:pt x="334" y="925"/>
                  </a:lnTo>
                  <a:lnTo>
                    <a:pt x="336" y="925"/>
                  </a:lnTo>
                  <a:lnTo>
                    <a:pt x="336" y="925"/>
                  </a:lnTo>
                  <a:lnTo>
                    <a:pt x="339" y="925"/>
                  </a:lnTo>
                  <a:lnTo>
                    <a:pt x="341" y="925"/>
                  </a:lnTo>
                  <a:lnTo>
                    <a:pt x="341" y="925"/>
                  </a:lnTo>
                  <a:lnTo>
                    <a:pt x="341" y="925"/>
                  </a:lnTo>
                  <a:lnTo>
                    <a:pt x="341" y="923"/>
                  </a:lnTo>
                  <a:lnTo>
                    <a:pt x="339" y="923"/>
                  </a:lnTo>
                  <a:lnTo>
                    <a:pt x="336" y="923"/>
                  </a:lnTo>
                  <a:lnTo>
                    <a:pt x="336" y="920"/>
                  </a:lnTo>
                  <a:lnTo>
                    <a:pt x="334" y="920"/>
                  </a:lnTo>
                  <a:lnTo>
                    <a:pt x="334" y="920"/>
                  </a:lnTo>
                  <a:lnTo>
                    <a:pt x="334" y="920"/>
                  </a:lnTo>
                  <a:lnTo>
                    <a:pt x="331" y="918"/>
                  </a:lnTo>
                  <a:lnTo>
                    <a:pt x="331" y="918"/>
                  </a:lnTo>
                  <a:lnTo>
                    <a:pt x="329" y="916"/>
                  </a:lnTo>
                  <a:close/>
                  <a:moveTo>
                    <a:pt x="78" y="516"/>
                  </a:moveTo>
                  <a:lnTo>
                    <a:pt x="78" y="518"/>
                  </a:lnTo>
                  <a:lnTo>
                    <a:pt x="81" y="518"/>
                  </a:lnTo>
                  <a:lnTo>
                    <a:pt x="81" y="518"/>
                  </a:lnTo>
                  <a:lnTo>
                    <a:pt x="83" y="521"/>
                  </a:lnTo>
                  <a:lnTo>
                    <a:pt x="83" y="521"/>
                  </a:lnTo>
                  <a:lnTo>
                    <a:pt x="83" y="521"/>
                  </a:lnTo>
                  <a:lnTo>
                    <a:pt x="83" y="521"/>
                  </a:lnTo>
                  <a:lnTo>
                    <a:pt x="83" y="521"/>
                  </a:lnTo>
                  <a:lnTo>
                    <a:pt x="83" y="521"/>
                  </a:lnTo>
                  <a:lnTo>
                    <a:pt x="83" y="521"/>
                  </a:lnTo>
                  <a:lnTo>
                    <a:pt x="83" y="523"/>
                  </a:lnTo>
                  <a:lnTo>
                    <a:pt x="83" y="523"/>
                  </a:lnTo>
                  <a:lnTo>
                    <a:pt x="83" y="523"/>
                  </a:lnTo>
                  <a:lnTo>
                    <a:pt x="83" y="523"/>
                  </a:lnTo>
                  <a:lnTo>
                    <a:pt x="83" y="523"/>
                  </a:lnTo>
                  <a:lnTo>
                    <a:pt x="83" y="523"/>
                  </a:lnTo>
                  <a:lnTo>
                    <a:pt x="83" y="525"/>
                  </a:lnTo>
                  <a:lnTo>
                    <a:pt x="83" y="525"/>
                  </a:lnTo>
                  <a:lnTo>
                    <a:pt x="85" y="528"/>
                  </a:lnTo>
                  <a:lnTo>
                    <a:pt x="85" y="528"/>
                  </a:lnTo>
                  <a:lnTo>
                    <a:pt x="85" y="528"/>
                  </a:lnTo>
                  <a:lnTo>
                    <a:pt x="85" y="528"/>
                  </a:lnTo>
                  <a:lnTo>
                    <a:pt x="88" y="528"/>
                  </a:lnTo>
                  <a:lnTo>
                    <a:pt x="88" y="528"/>
                  </a:lnTo>
                  <a:lnTo>
                    <a:pt x="90" y="528"/>
                  </a:lnTo>
                  <a:lnTo>
                    <a:pt x="90" y="528"/>
                  </a:lnTo>
                  <a:lnTo>
                    <a:pt x="90" y="528"/>
                  </a:lnTo>
                  <a:lnTo>
                    <a:pt x="90" y="528"/>
                  </a:lnTo>
                  <a:lnTo>
                    <a:pt x="90" y="525"/>
                  </a:lnTo>
                  <a:lnTo>
                    <a:pt x="90" y="525"/>
                  </a:lnTo>
                  <a:lnTo>
                    <a:pt x="90" y="525"/>
                  </a:lnTo>
                  <a:lnTo>
                    <a:pt x="90" y="525"/>
                  </a:lnTo>
                  <a:lnTo>
                    <a:pt x="90" y="528"/>
                  </a:lnTo>
                  <a:lnTo>
                    <a:pt x="90" y="528"/>
                  </a:lnTo>
                  <a:lnTo>
                    <a:pt x="93" y="528"/>
                  </a:lnTo>
                  <a:lnTo>
                    <a:pt x="93" y="525"/>
                  </a:lnTo>
                  <a:lnTo>
                    <a:pt x="93" y="525"/>
                  </a:lnTo>
                  <a:lnTo>
                    <a:pt x="93" y="525"/>
                  </a:lnTo>
                  <a:lnTo>
                    <a:pt x="95" y="523"/>
                  </a:lnTo>
                  <a:lnTo>
                    <a:pt x="95" y="523"/>
                  </a:lnTo>
                  <a:lnTo>
                    <a:pt x="95" y="523"/>
                  </a:lnTo>
                  <a:lnTo>
                    <a:pt x="95" y="523"/>
                  </a:lnTo>
                  <a:lnTo>
                    <a:pt x="95" y="521"/>
                  </a:lnTo>
                  <a:lnTo>
                    <a:pt x="95" y="521"/>
                  </a:lnTo>
                  <a:lnTo>
                    <a:pt x="95" y="518"/>
                  </a:lnTo>
                  <a:lnTo>
                    <a:pt x="93" y="518"/>
                  </a:lnTo>
                  <a:lnTo>
                    <a:pt x="93" y="518"/>
                  </a:lnTo>
                  <a:lnTo>
                    <a:pt x="90" y="516"/>
                  </a:lnTo>
                  <a:lnTo>
                    <a:pt x="90" y="516"/>
                  </a:lnTo>
                  <a:lnTo>
                    <a:pt x="88" y="516"/>
                  </a:lnTo>
                  <a:lnTo>
                    <a:pt x="88" y="518"/>
                  </a:lnTo>
                  <a:lnTo>
                    <a:pt x="85" y="516"/>
                  </a:lnTo>
                  <a:lnTo>
                    <a:pt x="83" y="513"/>
                  </a:lnTo>
                  <a:lnTo>
                    <a:pt x="83" y="513"/>
                  </a:lnTo>
                  <a:lnTo>
                    <a:pt x="83" y="513"/>
                  </a:lnTo>
                  <a:lnTo>
                    <a:pt x="83" y="513"/>
                  </a:lnTo>
                  <a:lnTo>
                    <a:pt x="83" y="513"/>
                  </a:lnTo>
                  <a:lnTo>
                    <a:pt x="83" y="513"/>
                  </a:lnTo>
                  <a:lnTo>
                    <a:pt x="81" y="513"/>
                  </a:lnTo>
                  <a:lnTo>
                    <a:pt x="81" y="511"/>
                  </a:lnTo>
                  <a:lnTo>
                    <a:pt x="81" y="513"/>
                  </a:lnTo>
                  <a:lnTo>
                    <a:pt x="78" y="516"/>
                  </a:lnTo>
                  <a:lnTo>
                    <a:pt x="78" y="516"/>
                  </a:lnTo>
                  <a:lnTo>
                    <a:pt x="78" y="516"/>
                  </a:lnTo>
                  <a:lnTo>
                    <a:pt x="78" y="516"/>
                  </a:lnTo>
                  <a:lnTo>
                    <a:pt x="78" y="516"/>
                  </a:lnTo>
                  <a:close/>
                  <a:moveTo>
                    <a:pt x="329" y="897"/>
                  </a:moveTo>
                  <a:lnTo>
                    <a:pt x="331" y="897"/>
                  </a:lnTo>
                  <a:lnTo>
                    <a:pt x="331" y="894"/>
                  </a:lnTo>
                  <a:lnTo>
                    <a:pt x="331" y="892"/>
                  </a:lnTo>
                  <a:lnTo>
                    <a:pt x="331" y="890"/>
                  </a:lnTo>
                  <a:lnTo>
                    <a:pt x="329" y="890"/>
                  </a:lnTo>
                  <a:lnTo>
                    <a:pt x="329" y="890"/>
                  </a:lnTo>
                  <a:lnTo>
                    <a:pt x="329" y="892"/>
                  </a:lnTo>
                  <a:lnTo>
                    <a:pt x="329" y="892"/>
                  </a:lnTo>
                  <a:lnTo>
                    <a:pt x="327" y="892"/>
                  </a:lnTo>
                  <a:lnTo>
                    <a:pt x="327" y="890"/>
                  </a:lnTo>
                  <a:lnTo>
                    <a:pt x="327" y="887"/>
                  </a:lnTo>
                  <a:lnTo>
                    <a:pt x="327" y="887"/>
                  </a:lnTo>
                  <a:lnTo>
                    <a:pt x="327" y="887"/>
                  </a:lnTo>
                  <a:lnTo>
                    <a:pt x="324" y="885"/>
                  </a:lnTo>
                  <a:lnTo>
                    <a:pt x="322" y="885"/>
                  </a:lnTo>
                  <a:lnTo>
                    <a:pt x="322" y="887"/>
                  </a:lnTo>
                  <a:lnTo>
                    <a:pt x="322" y="890"/>
                  </a:lnTo>
                  <a:lnTo>
                    <a:pt x="322" y="892"/>
                  </a:lnTo>
                  <a:lnTo>
                    <a:pt x="324" y="894"/>
                  </a:lnTo>
                  <a:lnTo>
                    <a:pt x="324" y="894"/>
                  </a:lnTo>
                  <a:lnTo>
                    <a:pt x="324" y="894"/>
                  </a:lnTo>
                  <a:lnTo>
                    <a:pt x="322" y="894"/>
                  </a:lnTo>
                  <a:lnTo>
                    <a:pt x="322" y="894"/>
                  </a:lnTo>
                  <a:lnTo>
                    <a:pt x="322" y="894"/>
                  </a:lnTo>
                  <a:lnTo>
                    <a:pt x="322" y="894"/>
                  </a:lnTo>
                  <a:lnTo>
                    <a:pt x="324" y="897"/>
                  </a:lnTo>
                  <a:lnTo>
                    <a:pt x="324" y="897"/>
                  </a:lnTo>
                  <a:lnTo>
                    <a:pt x="324" y="897"/>
                  </a:lnTo>
                  <a:lnTo>
                    <a:pt x="324" y="899"/>
                  </a:lnTo>
                  <a:lnTo>
                    <a:pt x="322" y="902"/>
                  </a:lnTo>
                  <a:lnTo>
                    <a:pt x="322" y="902"/>
                  </a:lnTo>
                  <a:lnTo>
                    <a:pt x="322" y="902"/>
                  </a:lnTo>
                  <a:lnTo>
                    <a:pt x="322" y="904"/>
                  </a:lnTo>
                  <a:lnTo>
                    <a:pt x="324" y="904"/>
                  </a:lnTo>
                  <a:lnTo>
                    <a:pt x="327" y="902"/>
                  </a:lnTo>
                  <a:lnTo>
                    <a:pt x="329" y="897"/>
                  </a:lnTo>
                  <a:close/>
                  <a:moveTo>
                    <a:pt x="471" y="400"/>
                  </a:moveTo>
                  <a:lnTo>
                    <a:pt x="473" y="397"/>
                  </a:lnTo>
                  <a:lnTo>
                    <a:pt x="471" y="397"/>
                  </a:lnTo>
                  <a:lnTo>
                    <a:pt x="471" y="397"/>
                  </a:lnTo>
                  <a:lnTo>
                    <a:pt x="471" y="395"/>
                  </a:lnTo>
                  <a:lnTo>
                    <a:pt x="471" y="395"/>
                  </a:lnTo>
                  <a:lnTo>
                    <a:pt x="471" y="395"/>
                  </a:lnTo>
                  <a:lnTo>
                    <a:pt x="471" y="393"/>
                  </a:lnTo>
                  <a:lnTo>
                    <a:pt x="469" y="390"/>
                  </a:lnTo>
                  <a:lnTo>
                    <a:pt x="469" y="390"/>
                  </a:lnTo>
                  <a:lnTo>
                    <a:pt x="469" y="390"/>
                  </a:lnTo>
                  <a:lnTo>
                    <a:pt x="466" y="390"/>
                  </a:lnTo>
                  <a:lnTo>
                    <a:pt x="466" y="390"/>
                  </a:lnTo>
                  <a:lnTo>
                    <a:pt x="466" y="390"/>
                  </a:lnTo>
                  <a:lnTo>
                    <a:pt x="464" y="393"/>
                  </a:lnTo>
                  <a:lnTo>
                    <a:pt x="462" y="393"/>
                  </a:lnTo>
                  <a:lnTo>
                    <a:pt x="457" y="395"/>
                  </a:lnTo>
                  <a:lnTo>
                    <a:pt x="454" y="395"/>
                  </a:lnTo>
                  <a:lnTo>
                    <a:pt x="452" y="397"/>
                  </a:lnTo>
                  <a:lnTo>
                    <a:pt x="450" y="400"/>
                  </a:lnTo>
                  <a:lnTo>
                    <a:pt x="447" y="405"/>
                  </a:lnTo>
                  <a:lnTo>
                    <a:pt x="445" y="405"/>
                  </a:lnTo>
                  <a:lnTo>
                    <a:pt x="445" y="405"/>
                  </a:lnTo>
                  <a:lnTo>
                    <a:pt x="445" y="405"/>
                  </a:lnTo>
                  <a:lnTo>
                    <a:pt x="445" y="405"/>
                  </a:lnTo>
                  <a:lnTo>
                    <a:pt x="445" y="405"/>
                  </a:lnTo>
                  <a:lnTo>
                    <a:pt x="443" y="407"/>
                  </a:lnTo>
                  <a:lnTo>
                    <a:pt x="440" y="407"/>
                  </a:lnTo>
                  <a:lnTo>
                    <a:pt x="440" y="407"/>
                  </a:lnTo>
                  <a:lnTo>
                    <a:pt x="438" y="407"/>
                  </a:lnTo>
                  <a:lnTo>
                    <a:pt x="436" y="407"/>
                  </a:lnTo>
                  <a:lnTo>
                    <a:pt x="436" y="407"/>
                  </a:lnTo>
                  <a:lnTo>
                    <a:pt x="433" y="407"/>
                  </a:lnTo>
                  <a:lnTo>
                    <a:pt x="433" y="405"/>
                  </a:lnTo>
                  <a:lnTo>
                    <a:pt x="433" y="405"/>
                  </a:lnTo>
                  <a:lnTo>
                    <a:pt x="431" y="402"/>
                  </a:lnTo>
                  <a:lnTo>
                    <a:pt x="431" y="402"/>
                  </a:lnTo>
                  <a:lnTo>
                    <a:pt x="431" y="402"/>
                  </a:lnTo>
                  <a:lnTo>
                    <a:pt x="428" y="402"/>
                  </a:lnTo>
                  <a:lnTo>
                    <a:pt x="428" y="402"/>
                  </a:lnTo>
                  <a:lnTo>
                    <a:pt x="428" y="405"/>
                  </a:lnTo>
                  <a:lnTo>
                    <a:pt x="426" y="405"/>
                  </a:lnTo>
                  <a:lnTo>
                    <a:pt x="426" y="405"/>
                  </a:lnTo>
                  <a:lnTo>
                    <a:pt x="426" y="405"/>
                  </a:lnTo>
                  <a:lnTo>
                    <a:pt x="426" y="405"/>
                  </a:lnTo>
                  <a:lnTo>
                    <a:pt x="426" y="405"/>
                  </a:lnTo>
                  <a:lnTo>
                    <a:pt x="426" y="407"/>
                  </a:lnTo>
                  <a:lnTo>
                    <a:pt x="424" y="407"/>
                  </a:lnTo>
                  <a:lnTo>
                    <a:pt x="424" y="407"/>
                  </a:lnTo>
                  <a:lnTo>
                    <a:pt x="421" y="409"/>
                  </a:lnTo>
                  <a:lnTo>
                    <a:pt x="421" y="409"/>
                  </a:lnTo>
                  <a:lnTo>
                    <a:pt x="419" y="407"/>
                  </a:lnTo>
                  <a:lnTo>
                    <a:pt x="417" y="405"/>
                  </a:lnTo>
                  <a:lnTo>
                    <a:pt x="417" y="405"/>
                  </a:lnTo>
                  <a:lnTo>
                    <a:pt x="417" y="405"/>
                  </a:lnTo>
                  <a:lnTo>
                    <a:pt x="417" y="402"/>
                  </a:lnTo>
                  <a:lnTo>
                    <a:pt x="414" y="402"/>
                  </a:lnTo>
                  <a:lnTo>
                    <a:pt x="414" y="400"/>
                  </a:lnTo>
                  <a:lnTo>
                    <a:pt x="417" y="400"/>
                  </a:lnTo>
                  <a:lnTo>
                    <a:pt x="417" y="400"/>
                  </a:lnTo>
                  <a:lnTo>
                    <a:pt x="417" y="397"/>
                  </a:lnTo>
                  <a:lnTo>
                    <a:pt x="417" y="397"/>
                  </a:lnTo>
                  <a:lnTo>
                    <a:pt x="417" y="397"/>
                  </a:lnTo>
                  <a:lnTo>
                    <a:pt x="419" y="397"/>
                  </a:lnTo>
                  <a:lnTo>
                    <a:pt x="419" y="397"/>
                  </a:lnTo>
                  <a:lnTo>
                    <a:pt x="419" y="395"/>
                  </a:lnTo>
                  <a:lnTo>
                    <a:pt x="419" y="395"/>
                  </a:lnTo>
                  <a:lnTo>
                    <a:pt x="419" y="395"/>
                  </a:lnTo>
                  <a:lnTo>
                    <a:pt x="417" y="395"/>
                  </a:lnTo>
                  <a:lnTo>
                    <a:pt x="414" y="395"/>
                  </a:lnTo>
                  <a:lnTo>
                    <a:pt x="412" y="395"/>
                  </a:lnTo>
                  <a:lnTo>
                    <a:pt x="409" y="393"/>
                  </a:lnTo>
                  <a:lnTo>
                    <a:pt x="407" y="393"/>
                  </a:lnTo>
                  <a:lnTo>
                    <a:pt x="407" y="388"/>
                  </a:lnTo>
                  <a:lnTo>
                    <a:pt x="407" y="388"/>
                  </a:lnTo>
                  <a:lnTo>
                    <a:pt x="407" y="386"/>
                  </a:lnTo>
                  <a:lnTo>
                    <a:pt x="407" y="386"/>
                  </a:lnTo>
                  <a:lnTo>
                    <a:pt x="409" y="381"/>
                  </a:lnTo>
                  <a:lnTo>
                    <a:pt x="409" y="379"/>
                  </a:lnTo>
                  <a:lnTo>
                    <a:pt x="407" y="376"/>
                  </a:lnTo>
                  <a:lnTo>
                    <a:pt x="407" y="376"/>
                  </a:lnTo>
                  <a:lnTo>
                    <a:pt x="407" y="376"/>
                  </a:lnTo>
                  <a:lnTo>
                    <a:pt x="407" y="374"/>
                  </a:lnTo>
                  <a:lnTo>
                    <a:pt x="407" y="374"/>
                  </a:lnTo>
                  <a:lnTo>
                    <a:pt x="405" y="374"/>
                  </a:lnTo>
                  <a:lnTo>
                    <a:pt x="402" y="374"/>
                  </a:lnTo>
                  <a:lnTo>
                    <a:pt x="402" y="374"/>
                  </a:lnTo>
                  <a:lnTo>
                    <a:pt x="402" y="374"/>
                  </a:lnTo>
                  <a:lnTo>
                    <a:pt x="402" y="376"/>
                  </a:lnTo>
                  <a:lnTo>
                    <a:pt x="402" y="376"/>
                  </a:lnTo>
                  <a:lnTo>
                    <a:pt x="400" y="376"/>
                  </a:lnTo>
                  <a:lnTo>
                    <a:pt x="400" y="374"/>
                  </a:lnTo>
                  <a:lnTo>
                    <a:pt x="400" y="374"/>
                  </a:lnTo>
                  <a:lnTo>
                    <a:pt x="398" y="374"/>
                  </a:lnTo>
                  <a:lnTo>
                    <a:pt x="395" y="371"/>
                  </a:lnTo>
                  <a:lnTo>
                    <a:pt x="395" y="374"/>
                  </a:lnTo>
                  <a:lnTo>
                    <a:pt x="395" y="374"/>
                  </a:lnTo>
                  <a:lnTo>
                    <a:pt x="395" y="374"/>
                  </a:lnTo>
                  <a:lnTo>
                    <a:pt x="393" y="374"/>
                  </a:lnTo>
                  <a:lnTo>
                    <a:pt x="393" y="374"/>
                  </a:lnTo>
                  <a:lnTo>
                    <a:pt x="393" y="371"/>
                  </a:lnTo>
                  <a:lnTo>
                    <a:pt x="393" y="371"/>
                  </a:lnTo>
                  <a:lnTo>
                    <a:pt x="391" y="371"/>
                  </a:lnTo>
                  <a:lnTo>
                    <a:pt x="386" y="371"/>
                  </a:lnTo>
                  <a:lnTo>
                    <a:pt x="386" y="371"/>
                  </a:lnTo>
                  <a:lnTo>
                    <a:pt x="383" y="371"/>
                  </a:lnTo>
                  <a:lnTo>
                    <a:pt x="381" y="369"/>
                  </a:lnTo>
                  <a:lnTo>
                    <a:pt x="381" y="369"/>
                  </a:lnTo>
                  <a:lnTo>
                    <a:pt x="379" y="371"/>
                  </a:lnTo>
                  <a:lnTo>
                    <a:pt x="376" y="371"/>
                  </a:lnTo>
                  <a:lnTo>
                    <a:pt x="372" y="371"/>
                  </a:lnTo>
                  <a:lnTo>
                    <a:pt x="369" y="369"/>
                  </a:lnTo>
                  <a:lnTo>
                    <a:pt x="367" y="369"/>
                  </a:lnTo>
                  <a:lnTo>
                    <a:pt x="367" y="367"/>
                  </a:lnTo>
                  <a:lnTo>
                    <a:pt x="367" y="367"/>
                  </a:lnTo>
                  <a:lnTo>
                    <a:pt x="367" y="367"/>
                  </a:lnTo>
                  <a:lnTo>
                    <a:pt x="367" y="364"/>
                  </a:lnTo>
                  <a:lnTo>
                    <a:pt x="369" y="362"/>
                  </a:lnTo>
                  <a:lnTo>
                    <a:pt x="369" y="362"/>
                  </a:lnTo>
                  <a:lnTo>
                    <a:pt x="369" y="360"/>
                  </a:lnTo>
                  <a:lnTo>
                    <a:pt x="369" y="357"/>
                  </a:lnTo>
                  <a:lnTo>
                    <a:pt x="372" y="357"/>
                  </a:lnTo>
                  <a:lnTo>
                    <a:pt x="372" y="357"/>
                  </a:lnTo>
                  <a:lnTo>
                    <a:pt x="372" y="355"/>
                  </a:lnTo>
                  <a:lnTo>
                    <a:pt x="372" y="355"/>
                  </a:lnTo>
                  <a:lnTo>
                    <a:pt x="372" y="355"/>
                  </a:lnTo>
                  <a:lnTo>
                    <a:pt x="372" y="355"/>
                  </a:lnTo>
                  <a:lnTo>
                    <a:pt x="374" y="352"/>
                  </a:lnTo>
                  <a:lnTo>
                    <a:pt x="376" y="350"/>
                  </a:lnTo>
                  <a:lnTo>
                    <a:pt x="376" y="350"/>
                  </a:lnTo>
                  <a:lnTo>
                    <a:pt x="376" y="348"/>
                  </a:lnTo>
                  <a:lnTo>
                    <a:pt x="376" y="348"/>
                  </a:lnTo>
                  <a:lnTo>
                    <a:pt x="376" y="348"/>
                  </a:lnTo>
                  <a:lnTo>
                    <a:pt x="376" y="345"/>
                  </a:lnTo>
                  <a:lnTo>
                    <a:pt x="376" y="345"/>
                  </a:lnTo>
                  <a:lnTo>
                    <a:pt x="376" y="343"/>
                  </a:lnTo>
                  <a:lnTo>
                    <a:pt x="376" y="343"/>
                  </a:lnTo>
                  <a:lnTo>
                    <a:pt x="374" y="336"/>
                  </a:lnTo>
                  <a:lnTo>
                    <a:pt x="374" y="334"/>
                  </a:lnTo>
                  <a:lnTo>
                    <a:pt x="374" y="334"/>
                  </a:lnTo>
                  <a:lnTo>
                    <a:pt x="376" y="334"/>
                  </a:lnTo>
                  <a:lnTo>
                    <a:pt x="376" y="334"/>
                  </a:lnTo>
                  <a:lnTo>
                    <a:pt x="376" y="334"/>
                  </a:lnTo>
                  <a:lnTo>
                    <a:pt x="376" y="334"/>
                  </a:lnTo>
                  <a:lnTo>
                    <a:pt x="379" y="331"/>
                  </a:lnTo>
                  <a:lnTo>
                    <a:pt x="379" y="329"/>
                  </a:lnTo>
                  <a:lnTo>
                    <a:pt x="381" y="329"/>
                  </a:lnTo>
                  <a:lnTo>
                    <a:pt x="381" y="326"/>
                  </a:lnTo>
                  <a:lnTo>
                    <a:pt x="381" y="324"/>
                  </a:lnTo>
                  <a:lnTo>
                    <a:pt x="381" y="324"/>
                  </a:lnTo>
                  <a:lnTo>
                    <a:pt x="381" y="324"/>
                  </a:lnTo>
                  <a:lnTo>
                    <a:pt x="383" y="324"/>
                  </a:lnTo>
                  <a:lnTo>
                    <a:pt x="386" y="324"/>
                  </a:lnTo>
                  <a:lnTo>
                    <a:pt x="386" y="324"/>
                  </a:lnTo>
                  <a:lnTo>
                    <a:pt x="386" y="322"/>
                  </a:lnTo>
                  <a:lnTo>
                    <a:pt x="383" y="319"/>
                  </a:lnTo>
                  <a:lnTo>
                    <a:pt x="383" y="319"/>
                  </a:lnTo>
                  <a:lnTo>
                    <a:pt x="383" y="319"/>
                  </a:lnTo>
                  <a:lnTo>
                    <a:pt x="383" y="317"/>
                  </a:lnTo>
                  <a:lnTo>
                    <a:pt x="383" y="317"/>
                  </a:lnTo>
                  <a:lnTo>
                    <a:pt x="383" y="317"/>
                  </a:lnTo>
                  <a:lnTo>
                    <a:pt x="379" y="317"/>
                  </a:lnTo>
                  <a:lnTo>
                    <a:pt x="379" y="315"/>
                  </a:lnTo>
                  <a:lnTo>
                    <a:pt x="376" y="312"/>
                  </a:lnTo>
                  <a:lnTo>
                    <a:pt x="376" y="312"/>
                  </a:lnTo>
                  <a:lnTo>
                    <a:pt x="374" y="312"/>
                  </a:lnTo>
                  <a:lnTo>
                    <a:pt x="374" y="315"/>
                  </a:lnTo>
                  <a:lnTo>
                    <a:pt x="374" y="315"/>
                  </a:lnTo>
                  <a:lnTo>
                    <a:pt x="374" y="315"/>
                  </a:lnTo>
                  <a:lnTo>
                    <a:pt x="372" y="315"/>
                  </a:lnTo>
                  <a:lnTo>
                    <a:pt x="372" y="315"/>
                  </a:lnTo>
                  <a:lnTo>
                    <a:pt x="372" y="317"/>
                  </a:lnTo>
                  <a:lnTo>
                    <a:pt x="369" y="317"/>
                  </a:lnTo>
                  <a:lnTo>
                    <a:pt x="369" y="317"/>
                  </a:lnTo>
                  <a:lnTo>
                    <a:pt x="369" y="317"/>
                  </a:lnTo>
                  <a:lnTo>
                    <a:pt x="369" y="317"/>
                  </a:lnTo>
                  <a:lnTo>
                    <a:pt x="369" y="317"/>
                  </a:lnTo>
                  <a:lnTo>
                    <a:pt x="369" y="315"/>
                  </a:lnTo>
                  <a:lnTo>
                    <a:pt x="369" y="315"/>
                  </a:lnTo>
                  <a:lnTo>
                    <a:pt x="369" y="315"/>
                  </a:lnTo>
                  <a:lnTo>
                    <a:pt x="369" y="315"/>
                  </a:lnTo>
                  <a:lnTo>
                    <a:pt x="367" y="315"/>
                  </a:lnTo>
                  <a:lnTo>
                    <a:pt x="367" y="315"/>
                  </a:lnTo>
                  <a:lnTo>
                    <a:pt x="367" y="315"/>
                  </a:lnTo>
                  <a:lnTo>
                    <a:pt x="365" y="315"/>
                  </a:lnTo>
                  <a:lnTo>
                    <a:pt x="365" y="315"/>
                  </a:lnTo>
                  <a:lnTo>
                    <a:pt x="362" y="315"/>
                  </a:lnTo>
                  <a:lnTo>
                    <a:pt x="362" y="315"/>
                  </a:lnTo>
                  <a:lnTo>
                    <a:pt x="360" y="312"/>
                  </a:lnTo>
                  <a:lnTo>
                    <a:pt x="360" y="312"/>
                  </a:lnTo>
                  <a:lnTo>
                    <a:pt x="360" y="310"/>
                  </a:lnTo>
                  <a:lnTo>
                    <a:pt x="360" y="310"/>
                  </a:lnTo>
                  <a:lnTo>
                    <a:pt x="357" y="310"/>
                  </a:lnTo>
                  <a:lnTo>
                    <a:pt x="357" y="310"/>
                  </a:lnTo>
                  <a:lnTo>
                    <a:pt x="355" y="310"/>
                  </a:lnTo>
                  <a:lnTo>
                    <a:pt x="350" y="310"/>
                  </a:lnTo>
                  <a:lnTo>
                    <a:pt x="350" y="308"/>
                  </a:lnTo>
                  <a:lnTo>
                    <a:pt x="353" y="303"/>
                  </a:lnTo>
                  <a:lnTo>
                    <a:pt x="353" y="303"/>
                  </a:lnTo>
                  <a:lnTo>
                    <a:pt x="350" y="303"/>
                  </a:lnTo>
                  <a:lnTo>
                    <a:pt x="350" y="303"/>
                  </a:lnTo>
                  <a:lnTo>
                    <a:pt x="350" y="300"/>
                  </a:lnTo>
                  <a:lnTo>
                    <a:pt x="350" y="300"/>
                  </a:lnTo>
                  <a:lnTo>
                    <a:pt x="353" y="300"/>
                  </a:lnTo>
                  <a:lnTo>
                    <a:pt x="353" y="300"/>
                  </a:lnTo>
                  <a:lnTo>
                    <a:pt x="353" y="298"/>
                  </a:lnTo>
                  <a:lnTo>
                    <a:pt x="353" y="298"/>
                  </a:lnTo>
                  <a:lnTo>
                    <a:pt x="353" y="298"/>
                  </a:lnTo>
                  <a:lnTo>
                    <a:pt x="353" y="296"/>
                  </a:lnTo>
                  <a:lnTo>
                    <a:pt x="350" y="293"/>
                  </a:lnTo>
                  <a:lnTo>
                    <a:pt x="350" y="293"/>
                  </a:lnTo>
                  <a:lnTo>
                    <a:pt x="350" y="293"/>
                  </a:lnTo>
                  <a:lnTo>
                    <a:pt x="348" y="293"/>
                  </a:lnTo>
                  <a:lnTo>
                    <a:pt x="348" y="293"/>
                  </a:lnTo>
                  <a:lnTo>
                    <a:pt x="348" y="291"/>
                  </a:lnTo>
                  <a:lnTo>
                    <a:pt x="348" y="289"/>
                  </a:lnTo>
                  <a:lnTo>
                    <a:pt x="348" y="289"/>
                  </a:lnTo>
                  <a:lnTo>
                    <a:pt x="350" y="286"/>
                  </a:lnTo>
                  <a:lnTo>
                    <a:pt x="350" y="286"/>
                  </a:lnTo>
                  <a:lnTo>
                    <a:pt x="350" y="286"/>
                  </a:lnTo>
                  <a:lnTo>
                    <a:pt x="350" y="286"/>
                  </a:lnTo>
                  <a:lnTo>
                    <a:pt x="350" y="286"/>
                  </a:lnTo>
                  <a:lnTo>
                    <a:pt x="348" y="281"/>
                  </a:lnTo>
                  <a:lnTo>
                    <a:pt x="348" y="281"/>
                  </a:lnTo>
                  <a:lnTo>
                    <a:pt x="348" y="277"/>
                  </a:lnTo>
                  <a:lnTo>
                    <a:pt x="348" y="277"/>
                  </a:lnTo>
                  <a:lnTo>
                    <a:pt x="348" y="277"/>
                  </a:lnTo>
                  <a:lnTo>
                    <a:pt x="346" y="277"/>
                  </a:lnTo>
                  <a:lnTo>
                    <a:pt x="343" y="274"/>
                  </a:lnTo>
                  <a:lnTo>
                    <a:pt x="341" y="274"/>
                  </a:lnTo>
                  <a:lnTo>
                    <a:pt x="341" y="274"/>
                  </a:lnTo>
                  <a:lnTo>
                    <a:pt x="341" y="274"/>
                  </a:lnTo>
                  <a:lnTo>
                    <a:pt x="341" y="274"/>
                  </a:lnTo>
                  <a:lnTo>
                    <a:pt x="341" y="274"/>
                  </a:lnTo>
                  <a:lnTo>
                    <a:pt x="341" y="274"/>
                  </a:lnTo>
                  <a:lnTo>
                    <a:pt x="341" y="270"/>
                  </a:lnTo>
                  <a:lnTo>
                    <a:pt x="341" y="270"/>
                  </a:lnTo>
                  <a:lnTo>
                    <a:pt x="341" y="267"/>
                  </a:lnTo>
                  <a:lnTo>
                    <a:pt x="341" y="267"/>
                  </a:lnTo>
                  <a:lnTo>
                    <a:pt x="341" y="265"/>
                  </a:lnTo>
                  <a:lnTo>
                    <a:pt x="341" y="265"/>
                  </a:lnTo>
                  <a:lnTo>
                    <a:pt x="341" y="265"/>
                  </a:lnTo>
                  <a:lnTo>
                    <a:pt x="341" y="265"/>
                  </a:lnTo>
                  <a:lnTo>
                    <a:pt x="343" y="265"/>
                  </a:lnTo>
                  <a:lnTo>
                    <a:pt x="343" y="265"/>
                  </a:lnTo>
                  <a:lnTo>
                    <a:pt x="346" y="263"/>
                  </a:lnTo>
                  <a:lnTo>
                    <a:pt x="350" y="258"/>
                  </a:lnTo>
                  <a:lnTo>
                    <a:pt x="353" y="258"/>
                  </a:lnTo>
                  <a:lnTo>
                    <a:pt x="353" y="255"/>
                  </a:lnTo>
                  <a:lnTo>
                    <a:pt x="350" y="255"/>
                  </a:lnTo>
                  <a:lnTo>
                    <a:pt x="350" y="255"/>
                  </a:lnTo>
                  <a:lnTo>
                    <a:pt x="348" y="255"/>
                  </a:lnTo>
                  <a:lnTo>
                    <a:pt x="343" y="255"/>
                  </a:lnTo>
                  <a:lnTo>
                    <a:pt x="341" y="258"/>
                  </a:lnTo>
                  <a:lnTo>
                    <a:pt x="341" y="258"/>
                  </a:lnTo>
                  <a:lnTo>
                    <a:pt x="339" y="258"/>
                  </a:lnTo>
                  <a:lnTo>
                    <a:pt x="339" y="258"/>
                  </a:lnTo>
                  <a:lnTo>
                    <a:pt x="336" y="258"/>
                  </a:lnTo>
                  <a:lnTo>
                    <a:pt x="336" y="258"/>
                  </a:lnTo>
                  <a:lnTo>
                    <a:pt x="334" y="258"/>
                  </a:lnTo>
                  <a:lnTo>
                    <a:pt x="331" y="255"/>
                  </a:lnTo>
                  <a:lnTo>
                    <a:pt x="331" y="255"/>
                  </a:lnTo>
                  <a:lnTo>
                    <a:pt x="329" y="255"/>
                  </a:lnTo>
                  <a:lnTo>
                    <a:pt x="327" y="255"/>
                  </a:lnTo>
                  <a:lnTo>
                    <a:pt x="327" y="255"/>
                  </a:lnTo>
                  <a:lnTo>
                    <a:pt x="324" y="258"/>
                  </a:lnTo>
                  <a:lnTo>
                    <a:pt x="324" y="258"/>
                  </a:lnTo>
                  <a:lnTo>
                    <a:pt x="322" y="258"/>
                  </a:lnTo>
                  <a:lnTo>
                    <a:pt x="317" y="255"/>
                  </a:lnTo>
                  <a:lnTo>
                    <a:pt x="315" y="255"/>
                  </a:lnTo>
                  <a:lnTo>
                    <a:pt x="313" y="258"/>
                  </a:lnTo>
                  <a:lnTo>
                    <a:pt x="301" y="263"/>
                  </a:lnTo>
                  <a:lnTo>
                    <a:pt x="301" y="263"/>
                  </a:lnTo>
                  <a:lnTo>
                    <a:pt x="298" y="265"/>
                  </a:lnTo>
                  <a:lnTo>
                    <a:pt x="296" y="265"/>
                  </a:lnTo>
                  <a:lnTo>
                    <a:pt x="296" y="265"/>
                  </a:lnTo>
                  <a:lnTo>
                    <a:pt x="296" y="265"/>
                  </a:lnTo>
                  <a:lnTo>
                    <a:pt x="294" y="267"/>
                  </a:lnTo>
                  <a:lnTo>
                    <a:pt x="294" y="267"/>
                  </a:lnTo>
                  <a:lnTo>
                    <a:pt x="291" y="270"/>
                  </a:lnTo>
                  <a:lnTo>
                    <a:pt x="289" y="270"/>
                  </a:lnTo>
                  <a:lnTo>
                    <a:pt x="289" y="270"/>
                  </a:lnTo>
                  <a:lnTo>
                    <a:pt x="289" y="270"/>
                  </a:lnTo>
                  <a:lnTo>
                    <a:pt x="287" y="272"/>
                  </a:lnTo>
                  <a:lnTo>
                    <a:pt x="287" y="272"/>
                  </a:lnTo>
                  <a:lnTo>
                    <a:pt x="287" y="272"/>
                  </a:lnTo>
                  <a:lnTo>
                    <a:pt x="287" y="270"/>
                  </a:lnTo>
                  <a:lnTo>
                    <a:pt x="287" y="270"/>
                  </a:lnTo>
                  <a:lnTo>
                    <a:pt x="284" y="270"/>
                  </a:lnTo>
                  <a:lnTo>
                    <a:pt x="282" y="267"/>
                  </a:lnTo>
                  <a:lnTo>
                    <a:pt x="282" y="267"/>
                  </a:lnTo>
                  <a:lnTo>
                    <a:pt x="291" y="255"/>
                  </a:lnTo>
                  <a:lnTo>
                    <a:pt x="291" y="255"/>
                  </a:lnTo>
                  <a:lnTo>
                    <a:pt x="291" y="253"/>
                  </a:lnTo>
                  <a:lnTo>
                    <a:pt x="291" y="253"/>
                  </a:lnTo>
                  <a:lnTo>
                    <a:pt x="291" y="251"/>
                  </a:lnTo>
                  <a:lnTo>
                    <a:pt x="291" y="251"/>
                  </a:lnTo>
                  <a:lnTo>
                    <a:pt x="291" y="251"/>
                  </a:lnTo>
                  <a:lnTo>
                    <a:pt x="291" y="251"/>
                  </a:lnTo>
                  <a:lnTo>
                    <a:pt x="291" y="251"/>
                  </a:lnTo>
                  <a:lnTo>
                    <a:pt x="291" y="248"/>
                  </a:lnTo>
                  <a:lnTo>
                    <a:pt x="291" y="248"/>
                  </a:lnTo>
                  <a:lnTo>
                    <a:pt x="287" y="246"/>
                  </a:lnTo>
                  <a:lnTo>
                    <a:pt x="287" y="244"/>
                  </a:lnTo>
                  <a:lnTo>
                    <a:pt x="289" y="244"/>
                  </a:lnTo>
                  <a:lnTo>
                    <a:pt x="289" y="244"/>
                  </a:lnTo>
                  <a:lnTo>
                    <a:pt x="289" y="244"/>
                  </a:lnTo>
                  <a:lnTo>
                    <a:pt x="289" y="241"/>
                  </a:lnTo>
                  <a:lnTo>
                    <a:pt x="289" y="241"/>
                  </a:lnTo>
                  <a:lnTo>
                    <a:pt x="289" y="241"/>
                  </a:lnTo>
                  <a:lnTo>
                    <a:pt x="289" y="241"/>
                  </a:lnTo>
                  <a:lnTo>
                    <a:pt x="289" y="239"/>
                  </a:lnTo>
                  <a:lnTo>
                    <a:pt x="289" y="239"/>
                  </a:lnTo>
                  <a:lnTo>
                    <a:pt x="289" y="239"/>
                  </a:lnTo>
                  <a:lnTo>
                    <a:pt x="287" y="239"/>
                  </a:lnTo>
                  <a:lnTo>
                    <a:pt x="287" y="239"/>
                  </a:lnTo>
                  <a:lnTo>
                    <a:pt x="287" y="239"/>
                  </a:lnTo>
                  <a:lnTo>
                    <a:pt x="282" y="239"/>
                  </a:lnTo>
                  <a:lnTo>
                    <a:pt x="282" y="239"/>
                  </a:lnTo>
                  <a:lnTo>
                    <a:pt x="282" y="237"/>
                  </a:lnTo>
                  <a:lnTo>
                    <a:pt x="282" y="229"/>
                  </a:lnTo>
                  <a:lnTo>
                    <a:pt x="282" y="222"/>
                  </a:lnTo>
                  <a:lnTo>
                    <a:pt x="282" y="220"/>
                  </a:lnTo>
                  <a:lnTo>
                    <a:pt x="282" y="220"/>
                  </a:lnTo>
                  <a:lnTo>
                    <a:pt x="287" y="218"/>
                  </a:lnTo>
                  <a:lnTo>
                    <a:pt x="287" y="218"/>
                  </a:lnTo>
                  <a:lnTo>
                    <a:pt x="289" y="215"/>
                  </a:lnTo>
                  <a:lnTo>
                    <a:pt x="289" y="215"/>
                  </a:lnTo>
                  <a:lnTo>
                    <a:pt x="291" y="215"/>
                  </a:lnTo>
                  <a:lnTo>
                    <a:pt x="294" y="215"/>
                  </a:lnTo>
                  <a:lnTo>
                    <a:pt x="294" y="215"/>
                  </a:lnTo>
                  <a:lnTo>
                    <a:pt x="294" y="215"/>
                  </a:lnTo>
                  <a:lnTo>
                    <a:pt x="294" y="213"/>
                  </a:lnTo>
                  <a:lnTo>
                    <a:pt x="291" y="213"/>
                  </a:lnTo>
                  <a:lnTo>
                    <a:pt x="291" y="211"/>
                  </a:lnTo>
                  <a:lnTo>
                    <a:pt x="291" y="208"/>
                  </a:lnTo>
                  <a:lnTo>
                    <a:pt x="291" y="203"/>
                  </a:lnTo>
                  <a:lnTo>
                    <a:pt x="291" y="203"/>
                  </a:lnTo>
                  <a:lnTo>
                    <a:pt x="291" y="201"/>
                  </a:lnTo>
                  <a:lnTo>
                    <a:pt x="291" y="201"/>
                  </a:lnTo>
                  <a:lnTo>
                    <a:pt x="294" y="201"/>
                  </a:lnTo>
                  <a:lnTo>
                    <a:pt x="294" y="199"/>
                  </a:lnTo>
                  <a:lnTo>
                    <a:pt x="294" y="196"/>
                  </a:lnTo>
                  <a:lnTo>
                    <a:pt x="296" y="192"/>
                  </a:lnTo>
                  <a:lnTo>
                    <a:pt x="296" y="192"/>
                  </a:lnTo>
                  <a:lnTo>
                    <a:pt x="298" y="192"/>
                  </a:lnTo>
                  <a:lnTo>
                    <a:pt x="301" y="194"/>
                  </a:lnTo>
                  <a:lnTo>
                    <a:pt x="301" y="194"/>
                  </a:lnTo>
                  <a:lnTo>
                    <a:pt x="301" y="194"/>
                  </a:lnTo>
                  <a:lnTo>
                    <a:pt x="301" y="194"/>
                  </a:lnTo>
                  <a:lnTo>
                    <a:pt x="303" y="194"/>
                  </a:lnTo>
                  <a:lnTo>
                    <a:pt x="305" y="189"/>
                  </a:lnTo>
                  <a:lnTo>
                    <a:pt x="305" y="189"/>
                  </a:lnTo>
                  <a:lnTo>
                    <a:pt x="308" y="189"/>
                  </a:lnTo>
                  <a:lnTo>
                    <a:pt x="308" y="189"/>
                  </a:lnTo>
                  <a:lnTo>
                    <a:pt x="310" y="184"/>
                  </a:lnTo>
                  <a:lnTo>
                    <a:pt x="310" y="184"/>
                  </a:lnTo>
                  <a:lnTo>
                    <a:pt x="310" y="184"/>
                  </a:lnTo>
                  <a:lnTo>
                    <a:pt x="313" y="184"/>
                  </a:lnTo>
                  <a:lnTo>
                    <a:pt x="313" y="182"/>
                  </a:lnTo>
                  <a:lnTo>
                    <a:pt x="313" y="182"/>
                  </a:lnTo>
                  <a:lnTo>
                    <a:pt x="313" y="180"/>
                  </a:lnTo>
                  <a:lnTo>
                    <a:pt x="313" y="180"/>
                  </a:lnTo>
                  <a:lnTo>
                    <a:pt x="313" y="180"/>
                  </a:lnTo>
                  <a:lnTo>
                    <a:pt x="313" y="177"/>
                  </a:lnTo>
                  <a:lnTo>
                    <a:pt x="313" y="177"/>
                  </a:lnTo>
                  <a:lnTo>
                    <a:pt x="313" y="177"/>
                  </a:lnTo>
                  <a:lnTo>
                    <a:pt x="313" y="175"/>
                  </a:lnTo>
                  <a:lnTo>
                    <a:pt x="313" y="175"/>
                  </a:lnTo>
                  <a:lnTo>
                    <a:pt x="313" y="175"/>
                  </a:lnTo>
                  <a:lnTo>
                    <a:pt x="313" y="173"/>
                  </a:lnTo>
                  <a:lnTo>
                    <a:pt x="313" y="170"/>
                  </a:lnTo>
                  <a:lnTo>
                    <a:pt x="315" y="170"/>
                  </a:lnTo>
                  <a:lnTo>
                    <a:pt x="317" y="173"/>
                  </a:lnTo>
                  <a:lnTo>
                    <a:pt x="320" y="173"/>
                  </a:lnTo>
                  <a:lnTo>
                    <a:pt x="320" y="175"/>
                  </a:lnTo>
                  <a:lnTo>
                    <a:pt x="322" y="175"/>
                  </a:lnTo>
                  <a:lnTo>
                    <a:pt x="322" y="175"/>
                  </a:lnTo>
                  <a:lnTo>
                    <a:pt x="324" y="173"/>
                  </a:lnTo>
                  <a:lnTo>
                    <a:pt x="324" y="173"/>
                  </a:lnTo>
                  <a:lnTo>
                    <a:pt x="324" y="173"/>
                  </a:lnTo>
                  <a:lnTo>
                    <a:pt x="327" y="170"/>
                  </a:lnTo>
                  <a:lnTo>
                    <a:pt x="327" y="168"/>
                  </a:lnTo>
                  <a:lnTo>
                    <a:pt x="327" y="166"/>
                  </a:lnTo>
                  <a:lnTo>
                    <a:pt x="329" y="166"/>
                  </a:lnTo>
                  <a:lnTo>
                    <a:pt x="329" y="166"/>
                  </a:lnTo>
                  <a:lnTo>
                    <a:pt x="329" y="163"/>
                  </a:lnTo>
                  <a:lnTo>
                    <a:pt x="329" y="163"/>
                  </a:lnTo>
                  <a:lnTo>
                    <a:pt x="329" y="163"/>
                  </a:lnTo>
                  <a:lnTo>
                    <a:pt x="329" y="163"/>
                  </a:lnTo>
                  <a:lnTo>
                    <a:pt x="329" y="161"/>
                  </a:lnTo>
                  <a:lnTo>
                    <a:pt x="331" y="161"/>
                  </a:lnTo>
                  <a:lnTo>
                    <a:pt x="331" y="158"/>
                  </a:lnTo>
                  <a:lnTo>
                    <a:pt x="331" y="158"/>
                  </a:lnTo>
                  <a:lnTo>
                    <a:pt x="334" y="158"/>
                  </a:lnTo>
                  <a:lnTo>
                    <a:pt x="334" y="158"/>
                  </a:lnTo>
                  <a:lnTo>
                    <a:pt x="334" y="158"/>
                  </a:lnTo>
                  <a:lnTo>
                    <a:pt x="336" y="158"/>
                  </a:lnTo>
                  <a:lnTo>
                    <a:pt x="336" y="158"/>
                  </a:lnTo>
                  <a:lnTo>
                    <a:pt x="339" y="161"/>
                  </a:lnTo>
                  <a:lnTo>
                    <a:pt x="339" y="161"/>
                  </a:lnTo>
                  <a:lnTo>
                    <a:pt x="339" y="158"/>
                  </a:lnTo>
                  <a:lnTo>
                    <a:pt x="341" y="158"/>
                  </a:lnTo>
                  <a:lnTo>
                    <a:pt x="341" y="156"/>
                  </a:lnTo>
                  <a:lnTo>
                    <a:pt x="343" y="156"/>
                  </a:lnTo>
                  <a:lnTo>
                    <a:pt x="343" y="156"/>
                  </a:lnTo>
                  <a:lnTo>
                    <a:pt x="343" y="154"/>
                  </a:lnTo>
                  <a:lnTo>
                    <a:pt x="341" y="154"/>
                  </a:lnTo>
                  <a:lnTo>
                    <a:pt x="341" y="154"/>
                  </a:lnTo>
                  <a:lnTo>
                    <a:pt x="341" y="154"/>
                  </a:lnTo>
                  <a:lnTo>
                    <a:pt x="341" y="154"/>
                  </a:lnTo>
                  <a:lnTo>
                    <a:pt x="339" y="149"/>
                  </a:lnTo>
                  <a:lnTo>
                    <a:pt x="339" y="149"/>
                  </a:lnTo>
                  <a:lnTo>
                    <a:pt x="339" y="149"/>
                  </a:lnTo>
                  <a:lnTo>
                    <a:pt x="336" y="149"/>
                  </a:lnTo>
                  <a:lnTo>
                    <a:pt x="336" y="149"/>
                  </a:lnTo>
                  <a:lnTo>
                    <a:pt x="336" y="149"/>
                  </a:lnTo>
                  <a:lnTo>
                    <a:pt x="336" y="147"/>
                  </a:lnTo>
                  <a:lnTo>
                    <a:pt x="336" y="147"/>
                  </a:lnTo>
                  <a:lnTo>
                    <a:pt x="336" y="144"/>
                  </a:lnTo>
                  <a:lnTo>
                    <a:pt x="334" y="144"/>
                  </a:lnTo>
                  <a:lnTo>
                    <a:pt x="334" y="142"/>
                  </a:lnTo>
                  <a:lnTo>
                    <a:pt x="336" y="142"/>
                  </a:lnTo>
                  <a:lnTo>
                    <a:pt x="336" y="142"/>
                  </a:lnTo>
                  <a:lnTo>
                    <a:pt x="339" y="140"/>
                  </a:lnTo>
                  <a:lnTo>
                    <a:pt x="339" y="140"/>
                  </a:lnTo>
                  <a:lnTo>
                    <a:pt x="339" y="140"/>
                  </a:lnTo>
                  <a:lnTo>
                    <a:pt x="339" y="142"/>
                  </a:lnTo>
                  <a:lnTo>
                    <a:pt x="339" y="142"/>
                  </a:lnTo>
                  <a:lnTo>
                    <a:pt x="341" y="142"/>
                  </a:lnTo>
                  <a:lnTo>
                    <a:pt x="341" y="142"/>
                  </a:lnTo>
                  <a:lnTo>
                    <a:pt x="343" y="140"/>
                  </a:lnTo>
                  <a:lnTo>
                    <a:pt x="343" y="140"/>
                  </a:lnTo>
                  <a:lnTo>
                    <a:pt x="343" y="140"/>
                  </a:lnTo>
                  <a:lnTo>
                    <a:pt x="343" y="140"/>
                  </a:lnTo>
                  <a:lnTo>
                    <a:pt x="343" y="137"/>
                  </a:lnTo>
                  <a:lnTo>
                    <a:pt x="343" y="137"/>
                  </a:lnTo>
                  <a:lnTo>
                    <a:pt x="341" y="135"/>
                  </a:lnTo>
                  <a:lnTo>
                    <a:pt x="341" y="135"/>
                  </a:lnTo>
                  <a:lnTo>
                    <a:pt x="341" y="135"/>
                  </a:lnTo>
                  <a:lnTo>
                    <a:pt x="341" y="132"/>
                  </a:lnTo>
                  <a:lnTo>
                    <a:pt x="341" y="132"/>
                  </a:lnTo>
                  <a:lnTo>
                    <a:pt x="341" y="132"/>
                  </a:lnTo>
                  <a:lnTo>
                    <a:pt x="341" y="130"/>
                  </a:lnTo>
                  <a:lnTo>
                    <a:pt x="343" y="128"/>
                  </a:lnTo>
                  <a:lnTo>
                    <a:pt x="343" y="128"/>
                  </a:lnTo>
                  <a:lnTo>
                    <a:pt x="343" y="125"/>
                  </a:lnTo>
                  <a:lnTo>
                    <a:pt x="343" y="125"/>
                  </a:lnTo>
                  <a:lnTo>
                    <a:pt x="343" y="118"/>
                  </a:lnTo>
                  <a:lnTo>
                    <a:pt x="343" y="116"/>
                  </a:lnTo>
                  <a:lnTo>
                    <a:pt x="346" y="113"/>
                  </a:lnTo>
                  <a:lnTo>
                    <a:pt x="346" y="111"/>
                  </a:lnTo>
                  <a:lnTo>
                    <a:pt x="346" y="111"/>
                  </a:lnTo>
                  <a:lnTo>
                    <a:pt x="346" y="111"/>
                  </a:lnTo>
                  <a:lnTo>
                    <a:pt x="346" y="109"/>
                  </a:lnTo>
                  <a:lnTo>
                    <a:pt x="346" y="109"/>
                  </a:lnTo>
                  <a:lnTo>
                    <a:pt x="346" y="109"/>
                  </a:lnTo>
                  <a:lnTo>
                    <a:pt x="346" y="106"/>
                  </a:lnTo>
                  <a:lnTo>
                    <a:pt x="346" y="106"/>
                  </a:lnTo>
                  <a:lnTo>
                    <a:pt x="346" y="104"/>
                  </a:lnTo>
                  <a:lnTo>
                    <a:pt x="346" y="102"/>
                  </a:lnTo>
                  <a:lnTo>
                    <a:pt x="346" y="102"/>
                  </a:lnTo>
                  <a:lnTo>
                    <a:pt x="343" y="99"/>
                  </a:lnTo>
                  <a:lnTo>
                    <a:pt x="343" y="99"/>
                  </a:lnTo>
                  <a:lnTo>
                    <a:pt x="343" y="97"/>
                  </a:lnTo>
                  <a:lnTo>
                    <a:pt x="346" y="97"/>
                  </a:lnTo>
                  <a:lnTo>
                    <a:pt x="346" y="97"/>
                  </a:lnTo>
                  <a:lnTo>
                    <a:pt x="346" y="95"/>
                  </a:lnTo>
                  <a:lnTo>
                    <a:pt x="343" y="90"/>
                  </a:lnTo>
                  <a:lnTo>
                    <a:pt x="343" y="90"/>
                  </a:lnTo>
                  <a:lnTo>
                    <a:pt x="346" y="87"/>
                  </a:lnTo>
                  <a:lnTo>
                    <a:pt x="346" y="87"/>
                  </a:lnTo>
                  <a:lnTo>
                    <a:pt x="346" y="85"/>
                  </a:lnTo>
                  <a:lnTo>
                    <a:pt x="343" y="85"/>
                  </a:lnTo>
                  <a:lnTo>
                    <a:pt x="343" y="85"/>
                  </a:lnTo>
                  <a:lnTo>
                    <a:pt x="343" y="85"/>
                  </a:lnTo>
                  <a:lnTo>
                    <a:pt x="341" y="83"/>
                  </a:lnTo>
                  <a:lnTo>
                    <a:pt x="341" y="80"/>
                  </a:lnTo>
                  <a:lnTo>
                    <a:pt x="341" y="78"/>
                  </a:lnTo>
                  <a:lnTo>
                    <a:pt x="341" y="76"/>
                  </a:lnTo>
                  <a:lnTo>
                    <a:pt x="343" y="73"/>
                  </a:lnTo>
                  <a:lnTo>
                    <a:pt x="343" y="71"/>
                  </a:lnTo>
                  <a:lnTo>
                    <a:pt x="343" y="69"/>
                  </a:lnTo>
                  <a:lnTo>
                    <a:pt x="343" y="69"/>
                  </a:lnTo>
                  <a:lnTo>
                    <a:pt x="341" y="69"/>
                  </a:lnTo>
                  <a:lnTo>
                    <a:pt x="341" y="69"/>
                  </a:lnTo>
                  <a:lnTo>
                    <a:pt x="341" y="69"/>
                  </a:lnTo>
                  <a:lnTo>
                    <a:pt x="341" y="61"/>
                  </a:lnTo>
                  <a:lnTo>
                    <a:pt x="341" y="59"/>
                  </a:lnTo>
                  <a:lnTo>
                    <a:pt x="341" y="57"/>
                  </a:lnTo>
                  <a:lnTo>
                    <a:pt x="341" y="57"/>
                  </a:lnTo>
                  <a:lnTo>
                    <a:pt x="341" y="57"/>
                  </a:lnTo>
                  <a:lnTo>
                    <a:pt x="341" y="54"/>
                  </a:lnTo>
                  <a:lnTo>
                    <a:pt x="341" y="54"/>
                  </a:lnTo>
                  <a:lnTo>
                    <a:pt x="341" y="54"/>
                  </a:lnTo>
                  <a:lnTo>
                    <a:pt x="339" y="54"/>
                  </a:lnTo>
                  <a:lnTo>
                    <a:pt x="339" y="54"/>
                  </a:lnTo>
                  <a:lnTo>
                    <a:pt x="339" y="54"/>
                  </a:lnTo>
                  <a:lnTo>
                    <a:pt x="339" y="54"/>
                  </a:lnTo>
                  <a:lnTo>
                    <a:pt x="336" y="54"/>
                  </a:lnTo>
                  <a:lnTo>
                    <a:pt x="336" y="54"/>
                  </a:lnTo>
                  <a:lnTo>
                    <a:pt x="334" y="52"/>
                  </a:lnTo>
                  <a:lnTo>
                    <a:pt x="334" y="52"/>
                  </a:lnTo>
                  <a:lnTo>
                    <a:pt x="331" y="52"/>
                  </a:lnTo>
                  <a:lnTo>
                    <a:pt x="331" y="52"/>
                  </a:lnTo>
                  <a:lnTo>
                    <a:pt x="329" y="50"/>
                  </a:lnTo>
                  <a:lnTo>
                    <a:pt x="327" y="50"/>
                  </a:lnTo>
                  <a:lnTo>
                    <a:pt x="327" y="50"/>
                  </a:lnTo>
                  <a:lnTo>
                    <a:pt x="327" y="52"/>
                  </a:lnTo>
                  <a:lnTo>
                    <a:pt x="327" y="54"/>
                  </a:lnTo>
                  <a:lnTo>
                    <a:pt x="327" y="57"/>
                  </a:lnTo>
                  <a:lnTo>
                    <a:pt x="327" y="57"/>
                  </a:lnTo>
                  <a:lnTo>
                    <a:pt x="324" y="59"/>
                  </a:lnTo>
                  <a:lnTo>
                    <a:pt x="324" y="59"/>
                  </a:lnTo>
                  <a:lnTo>
                    <a:pt x="322" y="59"/>
                  </a:lnTo>
                  <a:lnTo>
                    <a:pt x="320" y="57"/>
                  </a:lnTo>
                  <a:lnTo>
                    <a:pt x="320" y="52"/>
                  </a:lnTo>
                  <a:lnTo>
                    <a:pt x="320" y="50"/>
                  </a:lnTo>
                  <a:lnTo>
                    <a:pt x="317" y="47"/>
                  </a:lnTo>
                  <a:lnTo>
                    <a:pt x="317" y="47"/>
                  </a:lnTo>
                  <a:lnTo>
                    <a:pt x="317" y="45"/>
                  </a:lnTo>
                  <a:lnTo>
                    <a:pt x="317" y="45"/>
                  </a:lnTo>
                  <a:lnTo>
                    <a:pt x="317" y="45"/>
                  </a:lnTo>
                  <a:lnTo>
                    <a:pt x="317" y="45"/>
                  </a:lnTo>
                  <a:lnTo>
                    <a:pt x="317" y="42"/>
                  </a:lnTo>
                  <a:lnTo>
                    <a:pt x="317" y="42"/>
                  </a:lnTo>
                  <a:lnTo>
                    <a:pt x="317" y="42"/>
                  </a:lnTo>
                  <a:lnTo>
                    <a:pt x="315" y="40"/>
                  </a:lnTo>
                  <a:lnTo>
                    <a:pt x="315" y="40"/>
                  </a:lnTo>
                  <a:lnTo>
                    <a:pt x="313" y="38"/>
                  </a:lnTo>
                  <a:lnTo>
                    <a:pt x="315" y="38"/>
                  </a:lnTo>
                  <a:lnTo>
                    <a:pt x="315" y="38"/>
                  </a:lnTo>
                  <a:lnTo>
                    <a:pt x="315" y="35"/>
                  </a:lnTo>
                  <a:lnTo>
                    <a:pt x="315" y="35"/>
                  </a:lnTo>
                  <a:lnTo>
                    <a:pt x="315" y="35"/>
                  </a:lnTo>
                  <a:lnTo>
                    <a:pt x="313" y="33"/>
                  </a:lnTo>
                  <a:lnTo>
                    <a:pt x="313" y="33"/>
                  </a:lnTo>
                  <a:lnTo>
                    <a:pt x="313" y="31"/>
                  </a:lnTo>
                  <a:lnTo>
                    <a:pt x="313" y="31"/>
                  </a:lnTo>
                  <a:lnTo>
                    <a:pt x="313" y="26"/>
                  </a:lnTo>
                  <a:lnTo>
                    <a:pt x="313" y="24"/>
                  </a:lnTo>
                  <a:lnTo>
                    <a:pt x="313" y="24"/>
                  </a:lnTo>
                  <a:lnTo>
                    <a:pt x="313" y="24"/>
                  </a:lnTo>
                  <a:lnTo>
                    <a:pt x="308" y="19"/>
                  </a:lnTo>
                  <a:lnTo>
                    <a:pt x="308" y="19"/>
                  </a:lnTo>
                  <a:lnTo>
                    <a:pt x="305" y="19"/>
                  </a:lnTo>
                  <a:lnTo>
                    <a:pt x="305" y="19"/>
                  </a:lnTo>
                  <a:lnTo>
                    <a:pt x="305" y="16"/>
                  </a:lnTo>
                  <a:lnTo>
                    <a:pt x="305" y="16"/>
                  </a:lnTo>
                  <a:lnTo>
                    <a:pt x="305" y="14"/>
                  </a:lnTo>
                  <a:lnTo>
                    <a:pt x="303" y="14"/>
                  </a:lnTo>
                  <a:lnTo>
                    <a:pt x="301" y="9"/>
                  </a:lnTo>
                  <a:lnTo>
                    <a:pt x="298" y="9"/>
                  </a:lnTo>
                  <a:lnTo>
                    <a:pt x="296" y="12"/>
                  </a:lnTo>
                  <a:lnTo>
                    <a:pt x="294" y="12"/>
                  </a:lnTo>
                  <a:lnTo>
                    <a:pt x="294" y="9"/>
                  </a:lnTo>
                  <a:lnTo>
                    <a:pt x="291" y="2"/>
                  </a:lnTo>
                  <a:lnTo>
                    <a:pt x="289" y="2"/>
                  </a:lnTo>
                  <a:lnTo>
                    <a:pt x="287" y="2"/>
                  </a:lnTo>
                  <a:lnTo>
                    <a:pt x="287" y="2"/>
                  </a:lnTo>
                  <a:lnTo>
                    <a:pt x="284" y="2"/>
                  </a:lnTo>
                  <a:lnTo>
                    <a:pt x="284" y="0"/>
                  </a:lnTo>
                  <a:lnTo>
                    <a:pt x="282" y="0"/>
                  </a:lnTo>
                  <a:lnTo>
                    <a:pt x="282" y="0"/>
                  </a:lnTo>
                  <a:lnTo>
                    <a:pt x="282" y="2"/>
                  </a:lnTo>
                  <a:lnTo>
                    <a:pt x="279" y="2"/>
                  </a:lnTo>
                  <a:lnTo>
                    <a:pt x="279" y="5"/>
                  </a:lnTo>
                  <a:lnTo>
                    <a:pt x="279" y="7"/>
                  </a:lnTo>
                  <a:lnTo>
                    <a:pt x="279" y="7"/>
                  </a:lnTo>
                  <a:lnTo>
                    <a:pt x="279" y="7"/>
                  </a:lnTo>
                  <a:lnTo>
                    <a:pt x="277" y="9"/>
                  </a:lnTo>
                  <a:lnTo>
                    <a:pt x="277" y="9"/>
                  </a:lnTo>
                  <a:lnTo>
                    <a:pt x="277" y="9"/>
                  </a:lnTo>
                  <a:lnTo>
                    <a:pt x="277" y="9"/>
                  </a:lnTo>
                  <a:lnTo>
                    <a:pt x="277" y="9"/>
                  </a:lnTo>
                  <a:lnTo>
                    <a:pt x="277" y="12"/>
                  </a:lnTo>
                  <a:lnTo>
                    <a:pt x="277" y="14"/>
                  </a:lnTo>
                  <a:lnTo>
                    <a:pt x="277" y="14"/>
                  </a:lnTo>
                  <a:lnTo>
                    <a:pt x="275" y="14"/>
                  </a:lnTo>
                  <a:lnTo>
                    <a:pt x="275" y="14"/>
                  </a:lnTo>
                  <a:lnTo>
                    <a:pt x="275" y="14"/>
                  </a:lnTo>
                  <a:lnTo>
                    <a:pt x="275" y="16"/>
                  </a:lnTo>
                  <a:lnTo>
                    <a:pt x="272" y="16"/>
                  </a:lnTo>
                  <a:lnTo>
                    <a:pt x="272" y="16"/>
                  </a:lnTo>
                  <a:lnTo>
                    <a:pt x="270" y="19"/>
                  </a:lnTo>
                  <a:lnTo>
                    <a:pt x="270" y="21"/>
                  </a:lnTo>
                  <a:lnTo>
                    <a:pt x="270" y="24"/>
                  </a:lnTo>
                  <a:lnTo>
                    <a:pt x="270" y="26"/>
                  </a:lnTo>
                  <a:lnTo>
                    <a:pt x="270" y="28"/>
                  </a:lnTo>
                  <a:lnTo>
                    <a:pt x="272" y="31"/>
                  </a:lnTo>
                  <a:lnTo>
                    <a:pt x="272" y="31"/>
                  </a:lnTo>
                  <a:lnTo>
                    <a:pt x="272" y="33"/>
                  </a:lnTo>
                  <a:lnTo>
                    <a:pt x="272" y="35"/>
                  </a:lnTo>
                  <a:lnTo>
                    <a:pt x="272" y="35"/>
                  </a:lnTo>
                  <a:lnTo>
                    <a:pt x="272" y="35"/>
                  </a:lnTo>
                  <a:lnTo>
                    <a:pt x="272" y="38"/>
                  </a:lnTo>
                  <a:lnTo>
                    <a:pt x="272" y="38"/>
                  </a:lnTo>
                  <a:lnTo>
                    <a:pt x="270" y="38"/>
                  </a:lnTo>
                  <a:lnTo>
                    <a:pt x="270" y="38"/>
                  </a:lnTo>
                  <a:lnTo>
                    <a:pt x="270" y="38"/>
                  </a:lnTo>
                  <a:lnTo>
                    <a:pt x="270" y="38"/>
                  </a:lnTo>
                  <a:lnTo>
                    <a:pt x="268" y="38"/>
                  </a:lnTo>
                  <a:lnTo>
                    <a:pt x="268" y="38"/>
                  </a:lnTo>
                  <a:lnTo>
                    <a:pt x="268" y="38"/>
                  </a:lnTo>
                  <a:lnTo>
                    <a:pt x="265" y="38"/>
                  </a:lnTo>
                  <a:lnTo>
                    <a:pt x="265" y="38"/>
                  </a:lnTo>
                  <a:lnTo>
                    <a:pt x="265" y="38"/>
                  </a:lnTo>
                  <a:lnTo>
                    <a:pt x="263" y="40"/>
                  </a:lnTo>
                  <a:lnTo>
                    <a:pt x="260" y="42"/>
                  </a:lnTo>
                  <a:lnTo>
                    <a:pt x="260" y="42"/>
                  </a:lnTo>
                  <a:lnTo>
                    <a:pt x="260" y="42"/>
                  </a:lnTo>
                  <a:lnTo>
                    <a:pt x="260" y="42"/>
                  </a:lnTo>
                  <a:lnTo>
                    <a:pt x="258" y="45"/>
                  </a:lnTo>
                  <a:lnTo>
                    <a:pt x="258" y="45"/>
                  </a:lnTo>
                  <a:lnTo>
                    <a:pt x="258" y="45"/>
                  </a:lnTo>
                  <a:lnTo>
                    <a:pt x="258" y="45"/>
                  </a:lnTo>
                  <a:lnTo>
                    <a:pt x="258" y="45"/>
                  </a:lnTo>
                  <a:lnTo>
                    <a:pt x="258" y="47"/>
                  </a:lnTo>
                  <a:lnTo>
                    <a:pt x="256" y="47"/>
                  </a:lnTo>
                  <a:lnTo>
                    <a:pt x="256" y="47"/>
                  </a:lnTo>
                  <a:lnTo>
                    <a:pt x="256" y="47"/>
                  </a:lnTo>
                  <a:lnTo>
                    <a:pt x="253" y="47"/>
                  </a:lnTo>
                  <a:lnTo>
                    <a:pt x="253" y="47"/>
                  </a:lnTo>
                  <a:lnTo>
                    <a:pt x="251" y="50"/>
                  </a:lnTo>
                  <a:lnTo>
                    <a:pt x="251" y="50"/>
                  </a:lnTo>
                  <a:lnTo>
                    <a:pt x="249" y="52"/>
                  </a:lnTo>
                  <a:lnTo>
                    <a:pt x="249" y="52"/>
                  </a:lnTo>
                  <a:lnTo>
                    <a:pt x="246" y="54"/>
                  </a:lnTo>
                  <a:lnTo>
                    <a:pt x="246" y="54"/>
                  </a:lnTo>
                  <a:lnTo>
                    <a:pt x="246" y="57"/>
                  </a:lnTo>
                  <a:lnTo>
                    <a:pt x="246" y="57"/>
                  </a:lnTo>
                  <a:lnTo>
                    <a:pt x="246" y="57"/>
                  </a:lnTo>
                  <a:lnTo>
                    <a:pt x="249" y="59"/>
                  </a:lnTo>
                  <a:lnTo>
                    <a:pt x="249" y="59"/>
                  </a:lnTo>
                  <a:lnTo>
                    <a:pt x="249" y="59"/>
                  </a:lnTo>
                  <a:lnTo>
                    <a:pt x="249" y="61"/>
                  </a:lnTo>
                  <a:lnTo>
                    <a:pt x="249" y="61"/>
                  </a:lnTo>
                  <a:lnTo>
                    <a:pt x="246" y="64"/>
                  </a:lnTo>
                  <a:lnTo>
                    <a:pt x="249" y="64"/>
                  </a:lnTo>
                  <a:lnTo>
                    <a:pt x="249" y="66"/>
                  </a:lnTo>
                  <a:lnTo>
                    <a:pt x="258" y="78"/>
                  </a:lnTo>
                  <a:lnTo>
                    <a:pt x="258" y="78"/>
                  </a:lnTo>
                  <a:lnTo>
                    <a:pt x="258" y="80"/>
                  </a:lnTo>
                  <a:lnTo>
                    <a:pt x="258" y="80"/>
                  </a:lnTo>
                  <a:lnTo>
                    <a:pt x="260" y="80"/>
                  </a:lnTo>
                  <a:lnTo>
                    <a:pt x="260" y="80"/>
                  </a:lnTo>
                  <a:lnTo>
                    <a:pt x="260" y="83"/>
                  </a:lnTo>
                  <a:lnTo>
                    <a:pt x="260" y="83"/>
                  </a:lnTo>
                  <a:lnTo>
                    <a:pt x="260" y="83"/>
                  </a:lnTo>
                  <a:lnTo>
                    <a:pt x="260" y="83"/>
                  </a:lnTo>
                  <a:lnTo>
                    <a:pt x="260" y="85"/>
                  </a:lnTo>
                  <a:lnTo>
                    <a:pt x="260" y="85"/>
                  </a:lnTo>
                  <a:lnTo>
                    <a:pt x="260" y="85"/>
                  </a:lnTo>
                  <a:lnTo>
                    <a:pt x="258" y="85"/>
                  </a:lnTo>
                  <a:lnTo>
                    <a:pt x="258" y="85"/>
                  </a:lnTo>
                  <a:lnTo>
                    <a:pt x="258" y="85"/>
                  </a:lnTo>
                  <a:lnTo>
                    <a:pt x="258" y="85"/>
                  </a:lnTo>
                  <a:lnTo>
                    <a:pt x="258" y="85"/>
                  </a:lnTo>
                  <a:lnTo>
                    <a:pt x="256" y="85"/>
                  </a:lnTo>
                  <a:lnTo>
                    <a:pt x="256" y="85"/>
                  </a:lnTo>
                  <a:lnTo>
                    <a:pt x="256" y="85"/>
                  </a:lnTo>
                  <a:lnTo>
                    <a:pt x="256" y="85"/>
                  </a:lnTo>
                  <a:lnTo>
                    <a:pt x="253" y="83"/>
                  </a:lnTo>
                  <a:lnTo>
                    <a:pt x="253" y="83"/>
                  </a:lnTo>
                  <a:lnTo>
                    <a:pt x="246" y="80"/>
                  </a:lnTo>
                  <a:lnTo>
                    <a:pt x="246" y="78"/>
                  </a:lnTo>
                  <a:lnTo>
                    <a:pt x="246" y="78"/>
                  </a:lnTo>
                  <a:lnTo>
                    <a:pt x="246" y="78"/>
                  </a:lnTo>
                  <a:lnTo>
                    <a:pt x="246" y="76"/>
                  </a:lnTo>
                  <a:lnTo>
                    <a:pt x="246" y="76"/>
                  </a:lnTo>
                  <a:lnTo>
                    <a:pt x="244" y="73"/>
                  </a:lnTo>
                  <a:lnTo>
                    <a:pt x="244" y="73"/>
                  </a:lnTo>
                  <a:lnTo>
                    <a:pt x="244" y="71"/>
                  </a:lnTo>
                  <a:lnTo>
                    <a:pt x="242" y="71"/>
                  </a:lnTo>
                  <a:lnTo>
                    <a:pt x="242" y="71"/>
                  </a:lnTo>
                  <a:lnTo>
                    <a:pt x="239" y="69"/>
                  </a:lnTo>
                  <a:lnTo>
                    <a:pt x="239" y="69"/>
                  </a:lnTo>
                  <a:lnTo>
                    <a:pt x="237" y="69"/>
                  </a:lnTo>
                  <a:lnTo>
                    <a:pt x="237" y="69"/>
                  </a:lnTo>
                  <a:lnTo>
                    <a:pt x="237" y="71"/>
                  </a:lnTo>
                  <a:lnTo>
                    <a:pt x="234" y="71"/>
                  </a:lnTo>
                  <a:lnTo>
                    <a:pt x="234" y="71"/>
                  </a:lnTo>
                  <a:lnTo>
                    <a:pt x="234" y="71"/>
                  </a:lnTo>
                  <a:lnTo>
                    <a:pt x="234" y="71"/>
                  </a:lnTo>
                  <a:lnTo>
                    <a:pt x="234" y="71"/>
                  </a:lnTo>
                  <a:lnTo>
                    <a:pt x="232" y="69"/>
                  </a:lnTo>
                  <a:lnTo>
                    <a:pt x="232" y="71"/>
                  </a:lnTo>
                  <a:lnTo>
                    <a:pt x="232" y="71"/>
                  </a:lnTo>
                  <a:lnTo>
                    <a:pt x="230" y="73"/>
                  </a:lnTo>
                  <a:lnTo>
                    <a:pt x="230" y="73"/>
                  </a:lnTo>
                  <a:lnTo>
                    <a:pt x="227" y="73"/>
                  </a:lnTo>
                  <a:lnTo>
                    <a:pt x="227" y="73"/>
                  </a:lnTo>
                  <a:lnTo>
                    <a:pt x="227" y="73"/>
                  </a:lnTo>
                  <a:lnTo>
                    <a:pt x="223" y="73"/>
                  </a:lnTo>
                  <a:lnTo>
                    <a:pt x="208" y="76"/>
                  </a:lnTo>
                  <a:lnTo>
                    <a:pt x="206" y="76"/>
                  </a:lnTo>
                  <a:lnTo>
                    <a:pt x="201" y="78"/>
                  </a:lnTo>
                  <a:lnTo>
                    <a:pt x="201" y="83"/>
                  </a:lnTo>
                  <a:lnTo>
                    <a:pt x="199" y="85"/>
                  </a:lnTo>
                  <a:lnTo>
                    <a:pt x="197" y="87"/>
                  </a:lnTo>
                  <a:lnTo>
                    <a:pt x="197" y="87"/>
                  </a:lnTo>
                  <a:lnTo>
                    <a:pt x="194" y="90"/>
                  </a:lnTo>
                  <a:lnTo>
                    <a:pt x="192" y="90"/>
                  </a:lnTo>
                  <a:lnTo>
                    <a:pt x="190" y="90"/>
                  </a:lnTo>
                  <a:lnTo>
                    <a:pt x="187" y="92"/>
                  </a:lnTo>
                  <a:lnTo>
                    <a:pt x="187" y="95"/>
                  </a:lnTo>
                  <a:lnTo>
                    <a:pt x="185" y="97"/>
                  </a:lnTo>
                  <a:lnTo>
                    <a:pt x="185" y="97"/>
                  </a:lnTo>
                  <a:lnTo>
                    <a:pt x="182" y="97"/>
                  </a:lnTo>
                  <a:lnTo>
                    <a:pt x="182" y="97"/>
                  </a:lnTo>
                  <a:lnTo>
                    <a:pt x="182" y="97"/>
                  </a:lnTo>
                  <a:lnTo>
                    <a:pt x="180" y="99"/>
                  </a:lnTo>
                  <a:lnTo>
                    <a:pt x="180" y="99"/>
                  </a:lnTo>
                  <a:lnTo>
                    <a:pt x="180" y="102"/>
                  </a:lnTo>
                  <a:lnTo>
                    <a:pt x="178" y="102"/>
                  </a:lnTo>
                  <a:lnTo>
                    <a:pt x="178" y="102"/>
                  </a:lnTo>
                  <a:lnTo>
                    <a:pt x="175" y="102"/>
                  </a:lnTo>
                  <a:lnTo>
                    <a:pt x="173" y="104"/>
                  </a:lnTo>
                  <a:lnTo>
                    <a:pt x="173" y="106"/>
                  </a:lnTo>
                  <a:lnTo>
                    <a:pt x="171" y="106"/>
                  </a:lnTo>
                  <a:lnTo>
                    <a:pt x="171" y="109"/>
                  </a:lnTo>
                  <a:lnTo>
                    <a:pt x="166" y="109"/>
                  </a:lnTo>
                  <a:lnTo>
                    <a:pt x="164" y="111"/>
                  </a:lnTo>
                  <a:lnTo>
                    <a:pt x="164" y="111"/>
                  </a:lnTo>
                  <a:lnTo>
                    <a:pt x="161" y="111"/>
                  </a:lnTo>
                  <a:lnTo>
                    <a:pt x="161" y="111"/>
                  </a:lnTo>
                  <a:lnTo>
                    <a:pt x="161" y="109"/>
                  </a:lnTo>
                  <a:lnTo>
                    <a:pt x="159" y="109"/>
                  </a:lnTo>
                  <a:lnTo>
                    <a:pt x="159" y="111"/>
                  </a:lnTo>
                  <a:lnTo>
                    <a:pt x="159" y="111"/>
                  </a:lnTo>
                  <a:lnTo>
                    <a:pt x="159" y="111"/>
                  </a:lnTo>
                  <a:lnTo>
                    <a:pt x="159" y="111"/>
                  </a:lnTo>
                  <a:lnTo>
                    <a:pt x="156" y="111"/>
                  </a:lnTo>
                  <a:lnTo>
                    <a:pt x="156" y="111"/>
                  </a:lnTo>
                  <a:lnTo>
                    <a:pt x="156" y="113"/>
                  </a:lnTo>
                  <a:lnTo>
                    <a:pt x="156" y="113"/>
                  </a:lnTo>
                  <a:lnTo>
                    <a:pt x="156" y="116"/>
                  </a:lnTo>
                  <a:lnTo>
                    <a:pt x="156" y="116"/>
                  </a:lnTo>
                  <a:lnTo>
                    <a:pt x="156" y="116"/>
                  </a:lnTo>
                  <a:lnTo>
                    <a:pt x="154" y="116"/>
                  </a:lnTo>
                  <a:lnTo>
                    <a:pt x="154" y="118"/>
                  </a:lnTo>
                  <a:lnTo>
                    <a:pt x="154" y="118"/>
                  </a:lnTo>
                  <a:lnTo>
                    <a:pt x="152" y="121"/>
                  </a:lnTo>
                  <a:lnTo>
                    <a:pt x="152" y="121"/>
                  </a:lnTo>
                  <a:lnTo>
                    <a:pt x="152" y="121"/>
                  </a:lnTo>
                  <a:lnTo>
                    <a:pt x="152" y="121"/>
                  </a:lnTo>
                  <a:lnTo>
                    <a:pt x="152" y="123"/>
                  </a:lnTo>
                  <a:lnTo>
                    <a:pt x="152" y="125"/>
                  </a:lnTo>
                  <a:lnTo>
                    <a:pt x="152" y="125"/>
                  </a:lnTo>
                  <a:lnTo>
                    <a:pt x="152" y="128"/>
                  </a:lnTo>
                  <a:lnTo>
                    <a:pt x="152" y="130"/>
                  </a:lnTo>
                  <a:lnTo>
                    <a:pt x="152" y="132"/>
                  </a:lnTo>
                  <a:lnTo>
                    <a:pt x="152" y="135"/>
                  </a:lnTo>
                  <a:lnTo>
                    <a:pt x="152" y="135"/>
                  </a:lnTo>
                  <a:lnTo>
                    <a:pt x="152" y="137"/>
                  </a:lnTo>
                  <a:lnTo>
                    <a:pt x="154" y="137"/>
                  </a:lnTo>
                  <a:lnTo>
                    <a:pt x="154" y="137"/>
                  </a:lnTo>
                  <a:lnTo>
                    <a:pt x="154" y="137"/>
                  </a:lnTo>
                  <a:lnTo>
                    <a:pt x="154" y="137"/>
                  </a:lnTo>
                  <a:lnTo>
                    <a:pt x="154" y="137"/>
                  </a:lnTo>
                  <a:lnTo>
                    <a:pt x="154" y="137"/>
                  </a:lnTo>
                  <a:lnTo>
                    <a:pt x="154" y="140"/>
                  </a:lnTo>
                  <a:lnTo>
                    <a:pt x="154" y="142"/>
                  </a:lnTo>
                  <a:lnTo>
                    <a:pt x="154" y="142"/>
                  </a:lnTo>
                  <a:lnTo>
                    <a:pt x="156" y="144"/>
                  </a:lnTo>
                  <a:lnTo>
                    <a:pt x="156" y="144"/>
                  </a:lnTo>
                  <a:lnTo>
                    <a:pt x="156" y="147"/>
                  </a:lnTo>
                  <a:lnTo>
                    <a:pt x="156" y="147"/>
                  </a:lnTo>
                  <a:lnTo>
                    <a:pt x="154" y="149"/>
                  </a:lnTo>
                  <a:lnTo>
                    <a:pt x="152" y="151"/>
                  </a:lnTo>
                  <a:lnTo>
                    <a:pt x="152" y="151"/>
                  </a:lnTo>
                  <a:lnTo>
                    <a:pt x="149" y="151"/>
                  </a:lnTo>
                  <a:lnTo>
                    <a:pt x="149" y="154"/>
                  </a:lnTo>
                  <a:lnTo>
                    <a:pt x="149" y="154"/>
                  </a:lnTo>
                  <a:lnTo>
                    <a:pt x="149" y="156"/>
                  </a:lnTo>
                  <a:lnTo>
                    <a:pt x="149" y="161"/>
                  </a:lnTo>
                  <a:lnTo>
                    <a:pt x="149" y="163"/>
                  </a:lnTo>
                  <a:lnTo>
                    <a:pt x="149" y="163"/>
                  </a:lnTo>
                  <a:lnTo>
                    <a:pt x="149" y="163"/>
                  </a:lnTo>
                  <a:lnTo>
                    <a:pt x="147" y="163"/>
                  </a:lnTo>
                  <a:lnTo>
                    <a:pt x="147" y="163"/>
                  </a:lnTo>
                  <a:lnTo>
                    <a:pt x="147" y="166"/>
                  </a:lnTo>
                  <a:lnTo>
                    <a:pt x="142" y="173"/>
                  </a:lnTo>
                  <a:lnTo>
                    <a:pt x="142" y="173"/>
                  </a:lnTo>
                  <a:lnTo>
                    <a:pt x="142" y="173"/>
                  </a:lnTo>
                  <a:lnTo>
                    <a:pt x="142" y="173"/>
                  </a:lnTo>
                  <a:lnTo>
                    <a:pt x="142" y="173"/>
                  </a:lnTo>
                  <a:lnTo>
                    <a:pt x="142" y="173"/>
                  </a:lnTo>
                  <a:lnTo>
                    <a:pt x="142" y="173"/>
                  </a:lnTo>
                  <a:lnTo>
                    <a:pt x="142" y="173"/>
                  </a:lnTo>
                  <a:lnTo>
                    <a:pt x="140" y="173"/>
                  </a:lnTo>
                  <a:lnTo>
                    <a:pt x="140" y="175"/>
                  </a:lnTo>
                  <a:lnTo>
                    <a:pt x="140" y="175"/>
                  </a:lnTo>
                  <a:lnTo>
                    <a:pt x="137" y="177"/>
                  </a:lnTo>
                  <a:lnTo>
                    <a:pt x="137" y="177"/>
                  </a:lnTo>
                  <a:lnTo>
                    <a:pt x="135" y="177"/>
                  </a:lnTo>
                  <a:lnTo>
                    <a:pt x="135" y="177"/>
                  </a:lnTo>
                  <a:lnTo>
                    <a:pt x="133" y="180"/>
                  </a:lnTo>
                  <a:lnTo>
                    <a:pt x="130" y="180"/>
                  </a:lnTo>
                  <a:lnTo>
                    <a:pt x="130" y="180"/>
                  </a:lnTo>
                  <a:lnTo>
                    <a:pt x="130" y="182"/>
                  </a:lnTo>
                  <a:lnTo>
                    <a:pt x="128" y="184"/>
                  </a:lnTo>
                  <a:lnTo>
                    <a:pt x="126" y="192"/>
                  </a:lnTo>
                  <a:lnTo>
                    <a:pt x="126" y="194"/>
                  </a:lnTo>
                  <a:lnTo>
                    <a:pt x="128" y="196"/>
                  </a:lnTo>
                  <a:lnTo>
                    <a:pt x="128" y="196"/>
                  </a:lnTo>
                  <a:lnTo>
                    <a:pt x="130" y="196"/>
                  </a:lnTo>
                  <a:lnTo>
                    <a:pt x="133" y="199"/>
                  </a:lnTo>
                  <a:lnTo>
                    <a:pt x="133" y="199"/>
                  </a:lnTo>
                  <a:lnTo>
                    <a:pt x="135" y="201"/>
                  </a:lnTo>
                  <a:lnTo>
                    <a:pt x="135" y="203"/>
                  </a:lnTo>
                  <a:lnTo>
                    <a:pt x="133" y="206"/>
                  </a:lnTo>
                  <a:lnTo>
                    <a:pt x="133" y="208"/>
                  </a:lnTo>
                  <a:lnTo>
                    <a:pt x="130" y="213"/>
                  </a:lnTo>
                  <a:lnTo>
                    <a:pt x="130" y="213"/>
                  </a:lnTo>
                  <a:lnTo>
                    <a:pt x="128" y="218"/>
                  </a:lnTo>
                  <a:lnTo>
                    <a:pt x="128" y="218"/>
                  </a:lnTo>
                  <a:lnTo>
                    <a:pt x="128" y="220"/>
                  </a:lnTo>
                  <a:lnTo>
                    <a:pt x="128" y="220"/>
                  </a:lnTo>
                  <a:lnTo>
                    <a:pt x="128" y="222"/>
                  </a:lnTo>
                  <a:lnTo>
                    <a:pt x="126" y="222"/>
                  </a:lnTo>
                  <a:lnTo>
                    <a:pt x="126" y="222"/>
                  </a:lnTo>
                  <a:lnTo>
                    <a:pt x="126" y="222"/>
                  </a:lnTo>
                  <a:lnTo>
                    <a:pt x="126" y="222"/>
                  </a:lnTo>
                  <a:lnTo>
                    <a:pt x="123" y="222"/>
                  </a:lnTo>
                  <a:lnTo>
                    <a:pt x="123" y="225"/>
                  </a:lnTo>
                  <a:lnTo>
                    <a:pt x="123" y="227"/>
                  </a:lnTo>
                  <a:lnTo>
                    <a:pt x="121" y="229"/>
                  </a:lnTo>
                  <a:lnTo>
                    <a:pt x="119" y="232"/>
                  </a:lnTo>
                  <a:lnTo>
                    <a:pt x="119" y="232"/>
                  </a:lnTo>
                  <a:lnTo>
                    <a:pt x="119" y="232"/>
                  </a:lnTo>
                  <a:lnTo>
                    <a:pt x="119" y="234"/>
                  </a:lnTo>
                  <a:lnTo>
                    <a:pt x="116" y="237"/>
                  </a:lnTo>
                  <a:lnTo>
                    <a:pt x="116" y="237"/>
                  </a:lnTo>
                  <a:lnTo>
                    <a:pt x="116" y="237"/>
                  </a:lnTo>
                  <a:lnTo>
                    <a:pt x="116" y="239"/>
                  </a:lnTo>
                  <a:lnTo>
                    <a:pt x="116" y="239"/>
                  </a:lnTo>
                  <a:lnTo>
                    <a:pt x="114" y="239"/>
                  </a:lnTo>
                  <a:lnTo>
                    <a:pt x="114" y="241"/>
                  </a:lnTo>
                  <a:lnTo>
                    <a:pt x="114" y="241"/>
                  </a:lnTo>
                  <a:lnTo>
                    <a:pt x="114" y="241"/>
                  </a:lnTo>
                  <a:lnTo>
                    <a:pt x="114" y="244"/>
                  </a:lnTo>
                  <a:lnTo>
                    <a:pt x="114" y="244"/>
                  </a:lnTo>
                  <a:lnTo>
                    <a:pt x="114" y="244"/>
                  </a:lnTo>
                  <a:lnTo>
                    <a:pt x="111" y="244"/>
                  </a:lnTo>
                  <a:lnTo>
                    <a:pt x="111" y="246"/>
                  </a:lnTo>
                  <a:lnTo>
                    <a:pt x="111" y="246"/>
                  </a:lnTo>
                  <a:lnTo>
                    <a:pt x="111" y="248"/>
                  </a:lnTo>
                  <a:lnTo>
                    <a:pt x="109" y="253"/>
                  </a:lnTo>
                  <a:lnTo>
                    <a:pt x="109" y="255"/>
                  </a:lnTo>
                  <a:lnTo>
                    <a:pt x="109" y="258"/>
                  </a:lnTo>
                  <a:lnTo>
                    <a:pt x="109" y="260"/>
                  </a:lnTo>
                  <a:lnTo>
                    <a:pt x="107" y="260"/>
                  </a:lnTo>
                  <a:lnTo>
                    <a:pt x="107" y="260"/>
                  </a:lnTo>
                  <a:lnTo>
                    <a:pt x="107" y="263"/>
                  </a:lnTo>
                  <a:lnTo>
                    <a:pt x="107" y="263"/>
                  </a:lnTo>
                  <a:lnTo>
                    <a:pt x="104" y="267"/>
                  </a:lnTo>
                  <a:lnTo>
                    <a:pt x="104" y="267"/>
                  </a:lnTo>
                  <a:lnTo>
                    <a:pt x="104" y="270"/>
                  </a:lnTo>
                  <a:lnTo>
                    <a:pt x="104" y="270"/>
                  </a:lnTo>
                  <a:lnTo>
                    <a:pt x="104" y="272"/>
                  </a:lnTo>
                  <a:lnTo>
                    <a:pt x="104" y="272"/>
                  </a:lnTo>
                  <a:lnTo>
                    <a:pt x="102" y="272"/>
                  </a:lnTo>
                  <a:lnTo>
                    <a:pt x="102" y="272"/>
                  </a:lnTo>
                  <a:lnTo>
                    <a:pt x="102" y="272"/>
                  </a:lnTo>
                  <a:lnTo>
                    <a:pt x="100" y="270"/>
                  </a:lnTo>
                  <a:lnTo>
                    <a:pt x="100" y="270"/>
                  </a:lnTo>
                  <a:lnTo>
                    <a:pt x="97" y="267"/>
                  </a:lnTo>
                  <a:lnTo>
                    <a:pt x="95" y="267"/>
                  </a:lnTo>
                  <a:lnTo>
                    <a:pt x="95" y="267"/>
                  </a:lnTo>
                  <a:lnTo>
                    <a:pt x="93" y="267"/>
                  </a:lnTo>
                  <a:lnTo>
                    <a:pt x="90" y="267"/>
                  </a:lnTo>
                  <a:lnTo>
                    <a:pt x="85" y="267"/>
                  </a:lnTo>
                  <a:lnTo>
                    <a:pt x="85" y="267"/>
                  </a:lnTo>
                  <a:lnTo>
                    <a:pt x="83" y="263"/>
                  </a:lnTo>
                  <a:lnTo>
                    <a:pt x="81" y="263"/>
                  </a:lnTo>
                  <a:lnTo>
                    <a:pt x="78" y="263"/>
                  </a:lnTo>
                  <a:lnTo>
                    <a:pt x="76" y="263"/>
                  </a:lnTo>
                  <a:lnTo>
                    <a:pt x="76" y="263"/>
                  </a:lnTo>
                  <a:lnTo>
                    <a:pt x="76" y="265"/>
                  </a:lnTo>
                  <a:lnTo>
                    <a:pt x="76" y="265"/>
                  </a:lnTo>
                  <a:lnTo>
                    <a:pt x="74" y="265"/>
                  </a:lnTo>
                  <a:lnTo>
                    <a:pt x="74" y="265"/>
                  </a:lnTo>
                  <a:lnTo>
                    <a:pt x="74" y="265"/>
                  </a:lnTo>
                  <a:lnTo>
                    <a:pt x="74" y="265"/>
                  </a:lnTo>
                  <a:lnTo>
                    <a:pt x="74" y="265"/>
                  </a:lnTo>
                  <a:lnTo>
                    <a:pt x="74" y="265"/>
                  </a:lnTo>
                  <a:lnTo>
                    <a:pt x="71" y="265"/>
                  </a:lnTo>
                  <a:lnTo>
                    <a:pt x="71" y="265"/>
                  </a:lnTo>
                  <a:lnTo>
                    <a:pt x="69" y="265"/>
                  </a:lnTo>
                  <a:lnTo>
                    <a:pt x="69" y="265"/>
                  </a:lnTo>
                  <a:lnTo>
                    <a:pt x="69" y="265"/>
                  </a:lnTo>
                  <a:lnTo>
                    <a:pt x="69" y="265"/>
                  </a:lnTo>
                  <a:lnTo>
                    <a:pt x="67" y="263"/>
                  </a:lnTo>
                  <a:lnTo>
                    <a:pt x="67" y="263"/>
                  </a:lnTo>
                  <a:lnTo>
                    <a:pt x="64" y="260"/>
                  </a:lnTo>
                  <a:lnTo>
                    <a:pt x="64" y="258"/>
                  </a:lnTo>
                  <a:lnTo>
                    <a:pt x="62" y="258"/>
                  </a:lnTo>
                  <a:lnTo>
                    <a:pt x="62" y="258"/>
                  </a:lnTo>
                  <a:lnTo>
                    <a:pt x="62" y="260"/>
                  </a:lnTo>
                  <a:lnTo>
                    <a:pt x="59" y="260"/>
                  </a:lnTo>
                  <a:lnTo>
                    <a:pt x="59" y="260"/>
                  </a:lnTo>
                  <a:lnTo>
                    <a:pt x="59" y="263"/>
                  </a:lnTo>
                  <a:lnTo>
                    <a:pt x="59" y="263"/>
                  </a:lnTo>
                  <a:lnTo>
                    <a:pt x="62" y="265"/>
                  </a:lnTo>
                  <a:lnTo>
                    <a:pt x="62" y="265"/>
                  </a:lnTo>
                  <a:lnTo>
                    <a:pt x="62" y="267"/>
                  </a:lnTo>
                  <a:lnTo>
                    <a:pt x="62" y="267"/>
                  </a:lnTo>
                  <a:lnTo>
                    <a:pt x="62" y="267"/>
                  </a:lnTo>
                  <a:lnTo>
                    <a:pt x="64" y="270"/>
                  </a:lnTo>
                  <a:lnTo>
                    <a:pt x="64" y="270"/>
                  </a:lnTo>
                  <a:lnTo>
                    <a:pt x="64" y="272"/>
                  </a:lnTo>
                  <a:lnTo>
                    <a:pt x="64" y="279"/>
                  </a:lnTo>
                  <a:lnTo>
                    <a:pt x="67" y="279"/>
                  </a:lnTo>
                  <a:lnTo>
                    <a:pt x="67" y="279"/>
                  </a:lnTo>
                  <a:lnTo>
                    <a:pt x="67" y="281"/>
                  </a:lnTo>
                  <a:lnTo>
                    <a:pt x="67" y="281"/>
                  </a:lnTo>
                  <a:lnTo>
                    <a:pt x="67" y="284"/>
                  </a:lnTo>
                  <a:lnTo>
                    <a:pt x="67" y="293"/>
                  </a:lnTo>
                  <a:lnTo>
                    <a:pt x="67" y="296"/>
                  </a:lnTo>
                  <a:lnTo>
                    <a:pt x="67" y="298"/>
                  </a:lnTo>
                  <a:lnTo>
                    <a:pt x="67" y="300"/>
                  </a:lnTo>
                  <a:lnTo>
                    <a:pt x="67" y="300"/>
                  </a:lnTo>
                  <a:lnTo>
                    <a:pt x="67" y="300"/>
                  </a:lnTo>
                  <a:lnTo>
                    <a:pt x="64" y="303"/>
                  </a:lnTo>
                  <a:lnTo>
                    <a:pt x="64" y="303"/>
                  </a:lnTo>
                  <a:lnTo>
                    <a:pt x="64" y="305"/>
                  </a:lnTo>
                  <a:lnTo>
                    <a:pt x="64" y="308"/>
                  </a:lnTo>
                  <a:lnTo>
                    <a:pt x="64" y="310"/>
                  </a:lnTo>
                  <a:lnTo>
                    <a:pt x="64" y="312"/>
                  </a:lnTo>
                  <a:lnTo>
                    <a:pt x="64" y="312"/>
                  </a:lnTo>
                  <a:lnTo>
                    <a:pt x="64" y="312"/>
                  </a:lnTo>
                  <a:lnTo>
                    <a:pt x="62" y="317"/>
                  </a:lnTo>
                  <a:lnTo>
                    <a:pt x="62" y="317"/>
                  </a:lnTo>
                  <a:lnTo>
                    <a:pt x="59" y="319"/>
                  </a:lnTo>
                  <a:lnTo>
                    <a:pt x="59" y="319"/>
                  </a:lnTo>
                  <a:lnTo>
                    <a:pt x="57" y="319"/>
                  </a:lnTo>
                  <a:lnTo>
                    <a:pt x="57" y="319"/>
                  </a:lnTo>
                  <a:lnTo>
                    <a:pt x="55" y="317"/>
                  </a:lnTo>
                  <a:lnTo>
                    <a:pt x="55" y="317"/>
                  </a:lnTo>
                  <a:lnTo>
                    <a:pt x="55" y="317"/>
                  </a:lnTo>
                  <a:lnTo>
                    <a:pt x="52" y="317"/>
                  </a:lnTo>
                  <a:lnTo>
                    <a:pt x="52" y="319"/>
                  </a:lnTo>
                  <a:lnTo>
                    <a:pt x="52" y="319"/>
                  </a:lnTo>
                  <a:lnTo>
                    <a:pt x="52" y="322"/>
                  </a:lnTo>
                  <a:lnTo>
                    <a:pt x="52" y="322"/>
                  </a:lnTo>
                  <a:lnTo>
                    <a:pt x="52" y="324"/>
                  </a:lnTo>
                  <a:lnTo>
                    <a:pt x="55" y="326"/>
                  </a:lnTo>
                  <a:lnTo>
                    <a:pt x="55" y="326"/>
                  </a:lnTo>
                  <a:lnTo>
                    <a:pt x="52" y="329"/>
                  </a:lnTo>
                  <a:lnTo>
                    <a:pt x="50" y="331"/>
                  </a:lnTo>
                  <a:lnTo>
                    <a:pt x="50" y="331"/>
                  </a:lnTo>
                  <a:lnTo>
                    <a:pt x="50" y="331"/>
                  </a:lnTo>
                  <a:lnTo>
                    <a:pt x="48" y="334"/>
                  </a:lnTo>
                  <a:lnTo>
                    <a:pt x="48" y="338"/>
                  </a:lnTo>
                  <a:lnTo>
                    <a:pt x="48" y="338"/>
                  </a:lnTo>
                  <a:lnTo>
                    <a:pt x="50" y="341"/>
                  </a:lnTo>
                  <a:lnTo>
                    <a:pt x="50" y="341"/>
                  </a:lnTo>
                  <a:lnTo>
                    <a:pt x="50" y="343"/>
                  </a:lnTo>
                  <a:lnTo>
                    <a:pt x="50" y="343"/>
                  </a:lnTo>
                  <a:lnTo>
                    <a:pt x="50" y="345"/>
                  </a:lnTo>
                  <a:lnTo>
                    <a:pt x="50" y="348"/>
                  </a:lnTo>
                  <a:lnTo>
                    <a:pt x="50" y="350"/>
                  </a:lnTo>
                  <a:lnTo>
                    <a:pt x="50" y="350"/>
                  </a:lnTo>
                  <a:lnTo>
                    <a:pt x="52" y="352"/>
                  </a:lnTo>
                  <a:lnTo>
                    <a:pt x="52" y="355"/>
                  </a:lnTo>
                  <a:lnTo>
                    <a:pt x="55" y="362"/>
                  </a:lnTo>
                  <a:lnTo>
                    <a:pt x="55" y="362"/>
                  </a:lnTo>
                  <a:lnTo>
                    <a:pt x="52" y="362"/>
                  </a:lnTo>
                  <a:lnTo>
                    <a:pt x="52" y="362"/>
                  </a:lnTo>
                  <a:lnTo>
                    <a:pt x="52" y="362"/>
                  </a:lnTo>
                  <a:lnTo>
                    <a:pt x="52" y="364"/>
                  </a:lnTo>
                  <a:lnTo>
                    <a:pt x="50" y="364"/>
                  </a:lnTo>
                  <a:lnTo>
                    <a:pt x="50" y="364"/>
                  </a:lnTo>
                  <a:lnTo>
                    <a:pt x="50" y="364"/>
                  </a:lnTo>
                  <a:lnTo>
                    <a:pt x="52" y="367"/>
                  </a:lnTo>
                  <a:lnTo>
                    <a:pt x="50" y="367"/>
                  </a:lnTo>
                  <a:lnTo>
                    <a:pt x="50" y="367"/>
                  </a:lnTo>
                  <a:lnTo>
                    <a:pt x="50" y="364"/>
                  </a:lnTo>
                  <a:lnTo>
                    <a:pt x="48" y="364"/>
                  </a:lnTo>
                  <a:lnTo>
                    <a:pt x="48" y="364"/>
                  </a:lnTo>
                  <a:lnTo>
                    <a:pt x="48" y="364"/>
                  </a:lnTo>
                  <a:lnTo>
                    <a:pt x="45" y="364"/>
                  </a:lnTo>
                  <a:lnTo>
                    <a:pt x="45" y="364"/>
                  </a:lnTo>
                  <a:lnTo>
                    <a:pt x="45" y="367"/>
                  </a:lnTo>
                  <a:lnTo>
                    <a:pt x="45" y="369"/>
                  </a:lnTo>
                  <a:lnTo>
                    <a:pt x="45" y="369"/>
                  </a:lnTo>
                  <a:lnTo>
                    <a:pt x="45" y="371"/>
                  </a:lnTo>
                  <a:lnTo>
                    <a:pt x="45" y="371"/>
                  </a:lnTo>
                  <a:lnTo>
                    <a:pt x="43" y="371"/>
                  </a:lnTo>
                  <a:lnTo>
                    <a:pt x="43" y="374"/>
                  </a:lnTo>
                  <a:lnTo>
                    <a:pt x="43" y="374"/>
                  </a:lnTo>
                  <a:lnTo>
                    <a:pt x="43" y="374"/>
                  </a:lnTo>
                  <a:lnTo>
                    <a:pt x="43" y="376"/>
                  </a:lnTo>
                  <a:lnTo>
                    <a:pt x="43" y="376"/>
                  </a:lnTo>
                  <a:lnTo>
                    <a:pt x="43" y="376"/>
                  </a:lnTo>
                  <a:lnTo>
                    <a:pt x="43" y="376"/>
                  </a:lnTo>
                  <a:lnTo>
                    <a:pt x="43" y="376"/>
                  </a:lnTo>
                  <a:lnTo>
                    <a:pt x="43" y="376"/>
                  </a:lnTo>
                  <a:lnTo>
                    <a:pt x="43" y="376"/>
                  </a:lnTo>
                  <a:lnTo>
                    <a:pt x="43" y="376"/>
                  </a:lnTo>
                  <a:lnTo>
                    <a:pt x="43" y="376"/>
                  </a:lnTo>
                  <a:lnTo>
                    <a:pt x="43" y="376"/>
                  </a:lnTo>
                  <a:lnTo>
                    <a:pt x="43" y="376"/>
                  </a:lnTo>
                  <a:lnTo>
                    <a:pt x="41" y="376"/>
                  </a:lnTo>
                  <a:lnTo>
                    <a:pt x="41" y="376"/>
                  </a:lnTo>
                  <a:lnTo>
                    <a:pt x="41" y="376"/>
                  </a:lnTo>
                  <a:lnTo>
                    <a:pt x="38" y="376"/>
                  </a:lnTo>
                  <a:lnTo>
                    <a:pt x="38" y="379"/>
                  </a:lnTo>
                  <a:lnTo>
                    <a:pt x="38" y="379"/>
                  </a:lnTo>
                  <a:lnTo>
                    <a:pt x="38" y="379"/>
                  </a:lnTo>
                  <a:lnTo>
                    <a:pt x="38" y="376"/>
                  </a:lnTo>
                  <a:lnTo>
                    <a:pt x="36" y="376"/>
                  </a:lnTo>
                  <a:lnTo>
                    <a:pt x="36" y="374"/>
                  </a:lnTo>
                  <a:lnTo>
                    <a:pt x="33" y="371"/>
                  </a:lnTo>
                  <a:lnTo>
                    <a:pt x="29" y="369"/>
                  </a:lnTo>
                  <a:lnTo>
                    <a:pt x="29" y="367"/>
                  </a:lnTo>
                  <a:lnTo>
                    <a:pt x="26" y="369"/>
                  </a:lnTo>
                  <a:lnTo>
                    <a:pt x="26" y="369"/>
                  </a:lnTo>
                  <a:lnTo>
                    <a:pt x="29" y="371"/>
                  </a:lnTo>
                  <a:lnTo>
                    <a:pt x="26" y="371"/>
                  </a:lnTo>
                  <a:lnTo>
                    <a:pt x="26" y="371"/>
                  </a:lnTo>
                  <a:lnTo>
                    <a:pt x="26" y="371"/>
                  </a:lnTo>
                  <a:lnTo>
                    <a:pt x="26" y="371"/>
                  </a:lnTo>
                  <a:lnTo>
                    <a:pt x="26" y="371"/>
                  </a:lnTo>
                  <a:lnTo>
                    <a:pt x="26" y="374"/>
                  </a:lnTo>
                  <a:lnTo>
                    <a:pt x="26" y="374"/>
                  </a:lnTo>
                  <a:lnTo>
                    <a:pt x="26" y="374"/>
                  </a:lnTo>
                  <a:lnTo>
                    <a:pt x="26" y="376"/>
                  </a:lnTo>
                  <a:lnTo>
                    <a:pt x="26" y="376"/>
                  </a:lnTo>
                  <a:lnTo>
                    <a:pt x="24" y="376"/>
                  </a:lnTo>
                  <a:lnTo>
                    <a:pt x="24" y="376"/>
                  </a:lnTo>
                  <a:lnTo>
                    <a:pt x="24" y="376"/>
                  </a:lnTo>
                  <a:lnTo>
                    <a:pt x="24" y="376"/>
                  </a:lnTo>
                  <a:lnTo>
                    <a:pt x="24" y="376"/>
                  </a:lnTo>
                  <a:lnTo>
                    <a:pt x="24" y="379"/>
                  </a:lnTo>
                  <a:lnTo>
                    <a:pt x="22" y="379"/>
                  </a:lnTo>
                  <a:lnTo>
                    <a:pt x="24" y="381"/>
                  </a:lnTo>
                  <a:lnTo>
                    <a:pt x="24" y="383"/>
                  </a:lnTo>
                  <a:lnTo>
                    <a:pt x="22" y="390"/>
                  </a:lnTo>
                  <a:lnTo>
                    <a:pt x="24" y="405"/>
                  </a:lnTo>
                  <a:lnTo>
                    <a:pt x="24" y="407"/>
                  </a:lnTo>
                  <a:lnTo>
                    <a:pt x="24" y="409"/>
                  </a:lnTo>
                  <a:lnTo>
                    <a:pt x="26" y="414"/>
                  </a:lnTo>
                  <a:lnTo>
                    <a:pt x="26" y="414"/>
                  </a:lnTo>
                  <a:lnTo>
                    <a:pt x="26" y="416"/>
                  </a:lnTo>
                  <a:lnTo>
                    <a:pt x="26" y="416"/>
                  </a:lnTo>
                  <a:lnTo>
                    <a:pt x="24" y="419"/>
                  </a:lnTo>
                  <a:lnTo>
                    <a:pt x="24" y="419"/>
                  </a:lnTo>
                  <a:lnTo>
                    <a:pt x="22" y="419"/>
                  </a:lnTo>
                  <a:lnTo>
                    <a:pt x="22" y="419"/>
                  </a:lnTo>
                  <a:lnTo>
                    <a:pt x="22" y="416"/>
                  </a:lnTo>
                  <a:lnTo>
                    <a:pt x="22" y="414"/>
                  </a:lnTo>
                  <a:lnTo>
                    <a:pt x="19" y="412"/>
                  </a:lnTo>
                  <a:lnTo>
                    <a:pt x="19" y="412"/>
                  </a:lnTo>
                  <a:lnTo>
                    <a:pt x="17" y="412"/>
                  </a:lnTo>
                  <a:lnTo>
                    <a:pt x="15" y="412"/>
                  </a:lnTo>
                  <a:lnTo>
                    <a:pt x="12" y="412"/>
                  </a:lnTo>
                  <a:lnTo>
                    <a:pt x="12" y="412"/>
                  </a:lnTo>
                  <a:lnTo>
                    <a:pt x="12" y="412"/>
                  </a:lnTo>
                  <a:lnTo>
                    <a:pt x="12" y="409"/>
                  </a:lnTo>
                  <a:lnTo>
                    <a:pt x="12" y="409"/>
                  </a:lnTo>
                  <a:lnTo>
                    <a:pt x="12" y="407"/>
                  </a:lnTo>
                  <a:lnTo>
                    <a:pt x="10" y="407"/>
                  </a:lnTo>
                  <a:lnTo>
                    <a:pt x="10" y="407"/>
                  </a:lnTo>
                  <a:lnTo>
                    <a:pt x="7" y="409"/>
                  </a:lnTo>
                  <a:lnTo>
                    <a:pt x="5" y="409"/>
                  </a:lnTo>
                  <a:lnTo>
                    <a:pt x="5" y="409"/>
                  </a:lnTo>
                  <a:lnTo>
                    <a:pt x="5" y="409"/>
                  </a:lnTo>
                  <a:lnTo>
                    <a:pt x="3" y="412"/>
                  </a:lnTo>
                  <a:lnTo>
                    <a:pt x="3" y="414"/>
                  </a:lnTo>
                  <a:lnTo>
                    <a:pt x="3" y="416"/>
                  </a:lnTo>
                  <a:lnTo>
                    <a:pt x="3" y="416"/>
                  </a:lnTo>
                  <a:lnTo>
                    <a:pt x="3" y="419"/>
                  </a:lnTo>
                  <a:lnTo>
                    <a:pt x="3" y="421"/>
                  </a:lnTo>
                  <a:lnTo>
                    <a:pt x="3" y="421"/>
                  </a:lnTo>
                  <a:lnTo>
                    <a:pt x="0" y="423"/>
                  </a:lnTo>
                  <a:lnTo>
                    <a:pt x="3" y="423"/>
                  </a:lnTo>
                  <a:lnTo>
                    <a:pt x="3" y="423"/>
                  </a:lnTo>
                  <a:lnTo>
                    <a:pt x="3" y="426"/>
                  </a:lnTo>
                  <a:lnTo>
                    <a:pt x="3" y="426"/>
                  </a:lnTo>
                  <a:lnTo>
                    <a:pt x="5" y="428"/>
                  </a:lnTo>
                  <a:lnTo>
                    <a:pt x="5" y="428"/>
                  </a:lnTo>
                  <a:lnTo>
                    <a:pt x="7" y="431"/>
                  </a:lnTo>
                  <a:lnTo>
                    <a:pt x="7" y="435"/>
                  </a:lnTo>
                  <a:lnTo>
                    <a:pt x="7" y="435"/>
                  </a:lnTo>
                  <a:lnTo>
                    <a:pt x="7" y="438"/>
                  </a:lnTo>
                  <a:lnTo>
                    <a:pt x="12" y="445"/>
                  </a:lnTo>
                  <a:lnTo>
                    <a:pt x="12" y="447"/>
                  </a:lnTo>
                  <a:lnTo>
                    <a:pt x="12" y="450"/>
                  </a:lnTo>
                  <a:lnTo>
                    <a:pt x="12" y="450"/>
                  </a:lnTo>
                  <a:lnTo>
                    <a:pt x="15" y="450"/>
                  </a:lnTo>
                  <a:lnTo>
                    <a:pt x="15" y="450"/>
                  </a:lnTo>
                  <a:lnTo>
                    <a:pt x="15" y="450"/>
                  </a:lnTo>
                  <a:lnTo>
                    <a:pt x="17" y="452"/>
                  </a:lnTo>
                  <a:lnTo>
                    <a:pt x="17" y="452"/>
                  </a:lnTo>
                  <a:lnTo>
                    <a:pt x="17" y="452"/>
                  </a:lnTo>
                  <a:lnTo>
                    <a:pt x="17" y="452"/>
                  </a:lnTo>
                  <a:lnTo>
                    <a:pt x="19" y="454"/>
                  </a:lnTo>
                  <a:lnTo>
                    <a:pt x="19" y="454"/>
                  </a:lnTo>
                  <a:lnTo>
                    <a:pt x="19" y="457"/>
                  </a:lnTo>
                  <a:lnTo>
                    <a:pt x="22" y="459"/>
                  </a:lnTo>
                  <a:lnTo>
                    <a:pt x="26" y="464"/>
                  </a:lnTo>
                  <a:lnTo>
                    <a:pt x="26" y="464"/>
                  </a:lnTo>
                  <a:lnTo>
                    <a:pt x="29" y="471"/>
                  </a:lnTo>
                  <a:lnTo>
                    <a:pt x="29" y="471"/>
                  </a:lnTo>
                  <a:lnTo>
                    <a:pt x="31" y="473"/>
                  </a:lnTo>
                  <a:lnTo>
                    <a:pt x="31" y="473"/>
                  </a:lnTo>
                  <a:lnTo>
                    <a:pt x="31" y="473"/>
                  </a:lnTo>
                  <a:lnTo>
                    <a:pt x="31" y="466"/>
                  </a:lnTo>
                  <a:lnTo>
                    <a:pt x="31" y="464"/>
                  </a:lnTo>
                  <a:lnTo>
                    <a:pt x="31" y="464"/>
                  </a:lnTo>
                  <a:lnTo>
                    <a:pt x="29" y="459"/>
                  </a:lnTo>
                  <a:lnTo>
                    <a:pt x="29" y="457"/>
                  </a:lnTo>
                  <a:lnTo>
                    <a:pt x="29" y="454"/>
                  </a:lnTo>
                  <a:lnTo>
                    <a:pt x="26" y="452"/>
                  </a:lnTo>
                  <a:lnTo>
                    <a:pt x="26" y="450"/>
                  </a:lnTo>
                  <a:lnTo>
                    <a:pt x="26" y="450"/>
                  </a:lnTo>
                  <a:lnTo>
                    <a:pt x="29" y="454"/>
                  </a:lnTo>
                  <a:lnTo>
                    <a:pt x="31" y="454"/>
                  </a:lnTo>
                  <a:lnTo>
                    <a:pt x="31" y="457"/>
                  </a:lnTo>
                  <a:lnTo>
                    <a:pt x="31" y="459"/>
                  </a:lnTo>
                  <a:lnTo>
                    <a:pt x="31" y="461"/>
                  </a:lnTo>
                  <a:lnTo>
                    <a:pt x="33" y="461"/>
                  </a:lnTo>
                  <a:lnTo>
                    <a:pt x="33" y="461"/>
                  </a:lnTo>
                  <a:lnTo>
                    <a:pt x="31" y="461"/>
                  </a:lnTo>
                  <a:lnTo>
                    <a:pt x="33" y="464"/>
                  </a:lnTo>
                  <a:lnTo>
                    <a:pt x="33" y="461"/>
                  </a:lnTo>
                  <a:lnTo>
                    <a:pt x="33" y="461"/>
                  </a:lnTo>
                  <a:lnTo>
                    <a:pt x="33" y="459"/>
                  </a:lnTo>
                  <a:lnTo>
                    <a:pt x="36" y="459"/>
                  </a:lnTo>
                  <a:lnTo>
                    <a:pt x="36" y="461"/>
                  </a:lnTo>
                  <a:lnTo>
                    <a:pt x="36" y="461"/>
                  </a:lnTo>
                  <a:lnTo>
                    <a:pt x="36" y="466"/>
                  </a:lnTo>
                  <a:lnTo>
                    <a:pt x="36" y="466"/>
                  </a:lnTo>
                  <a:lnTo>
                    <a:pt x="38" y="468"/>
                  </a:lnTo>
                  <a:lnTo>
                    <a:pt x="38" y="468"/>
                  </a:lnTo>
                  <a:lnTo>
                    <a:pt x="38" y="468"/>
                  </a:lnTo>
                  <a:lnTo>
                    <a:pt x="38" y="468"/>
                  </a:lnTo>
                  <a:lnTo>
                    <a:pt x="38" y="468"/>
                  </a:lnTo>
                  <a:lnTo>
                    <a:pt x="41" y="471"/>
                  </a:lnTo>
                  <a:lnTo>
                    <a:pt x="41" y="471"/>
                  </a:lnTo>
                  <a:lnTo>
                    <a:pt x="41" y="471"/>
                  </a:lnTo>
                  <a:lnTo>
                    <a:pt x="41" y="471"/>
                  </a:lnTo>
                  <a:lnTo>
                    <a:pt x="41" y="471"/>
                  </a:lnTo>
                  <a:lnTo>
                    <a:pt x="38" y="471"/>
                  </a:lnTo>
                  <a:lnTo>
                    <a:pt x="33" y="473"/>
                  </a:lnTo>
                  <a:lnTo>
                    <a:pt x="33" y="473"/>
                  </a:lnTo>
                  <a:lnTo>
                    <a:pt x="33" y="476"/>
                  </a:lnTo>
                  <a:lnTo>
                    <a:pt x="33" y="476"/>
                  </a:lnTo>
                  <a:lnTo>
                    <a:pt x="33" y="476"/>
                  </a:lnTo>
                  <a:lnTo>
                    <a:pt x="33" y="478"/>
                  </a:lnTo>
                  <a:lnTo>
                    <a:pt x="36" y="480"/>
                  </a:lnTo>
                  <a:lnTo>
                    <a:pt x="38" y="480"/>
                  </a:lnTo>
                  <a:lnTo>
                    <a:pt x="38" y="480"/>
                  </a:lnTo>
                  <a:lnTo>
                    <a:pt x="38" y="480"/>
                  </a:lnTo>
                  <a:lnTo>
                    <a:pt x="38" y="480"/>
                  </a:lnTo>
                  <a:lnTo>
                    <a:pt x="38" y="480"/>
                  </a:lnTo>
                  <a:lnTo>
                    <a:pt x="38" y="480"/>
                  </a:lnTo>
                  <a:lnTo>
                    <a:pt x="38" y="480"/>
                  </a:lnTo>
                  <a:lnTo>
                    <a:pt x="41" y="476"/>
                  </a:lnTo>
                  <a:lnTo>
                    <a:pt x="45" y="471"/>
                  </a:lnTo>
                  <a:lnTo>
                    <a:pt x="45" y="471"/>
                  </a:lnTo>
                  <a:lnTo>
                    <a:pt x="45" y="468"/>
                  </a:lnTo>
                  <a:lnTo>
                    <a:pt x="45" y="464"/>
                  </a:lnTo>
                  <a:lnTo>
                    <a:pt x="45" y="464"/>
                  </a:lnTo>
                  <a:lnTo>
                    <a:pt x="48" y="461"/>
                  </a:lnTo>
                  <a:lnTo>
                    <a:pt x="48" y="461"/>
                  </a:lnTo>
                  <a:lnTo>
                    <a:pt x="48" y="459"/>
                  </a:lnTo>
                  <a:lnTo>
                    <a:pt x="48" y="459"/>
                  </a:lnTo>
                  <a:lnTo>
                    <a:pt x="48" y="457"/>
                  </a:lnTo>
                  <a:lnTo>
                    <a:pt x="50" y="459"/>
                  </a:lnTo>
                  <a:lnTo>
                    <a:pt x="48" y="461"/>
                  </a:lnTo>
                  <a:lnTo>
                    <a:pt x="45" y="464"/>
                  </a:lnTo>
                  <a:lnTo>
                    <a:pt x="45" y="466"/>
                  </a:lnTo>
                  <a:lnTo>
                    <a:pt x="45" y="466"/>
                  </a:lnTo>
                  <a:lnTo>
                    <a:pt x="48" y="468"/>
                  </a:lnTo>
                  <a:lnTo>
                    <a:pt x="48" y="468"/>
                  </a:lnTo>
                  <a:lnTo>
                    <a:pt x="48" y="466"/>
                  </a:lnTo>
                  <a:lnTo>
                    <a:pt x="50" y="464"/>
                  </a:lnTo>
                  <a:lnTo>
                    <a:pt x="50" y="464"/>
                  </a:lnTo>
                  <a:lnTo>
                    <a:pt x="50" y="466"/>
                  </a:lnTo>
                  <a:lnTo>
                    <a:pt x="50" y="468"/>
                  </a:lnTo>
                  <a:lnTo>
                    <a:pt x="48" y="468"/>
                  </a:lnTo>
                  <a:lnTo>
                    <a:pt x="48" y="468"/>
                  </a:lnTo>
                  <a:lnTo>
                    <a:pt x="45" y="473"/>
                  </a:lnTo>
                  <a:lnTo>
                    <a:pt x="45" y="476"/>
                  </a:lnTo>
                  <a:lnTo>
                    <a:pt x="43" y="478"/>
                  </a:lnTo>
                  <a:lnTo>
                    <a:pt x="45" y="480"/>
                  </a:lnTo>
                  <a:lnTo>
                    <a:pt x="45" y="480"/>
                  </a:lnTo>
                  <a:lnTo>
                    <a:pt x="48" y="478"/>
                  </a:lnTo>
                  <a:lnTo>
                    <a:pt x="50" y="476"/>
                  </a:lnTo>
                  <a:lnTo>
                    <a:pt x="50" y="476"/>
                  </a:lnTo>
                  <a:lnTo>
                    <a:pt x="50" y="476"/>
                  </a:lnTo>
                  <a:lnTo>
                    <a:pt x="50" y="476"/>
                  </a:lnTo>
                  <a:lnTo>
                    <a:pt x="50" y="480"/>
                  </a:lnTo>
                  <a:lnTo>
                    <a:pt x="50" y="480"/>
                  </a:lnTo>
                  <a:lnTo>
                    <a:pt x="50" y="480"/>
                  </a:lnTo>
                  <a:lnTo>
                    <a:pt x="50" y="478"/>
                  </a:lnTo>
                  <a:lnTo>
                    <a:pt x="50" y="478"/>
                  </a:lnTo>
                  <a:lnTo>
                    <a:pt x="48" y="478"/>
                  </a:lnTo>
                  <a:lnTo>
                    <a:pt x="48" y="480"/>
                  </a:lnTo>
                  <a:lnTo>
                    <a:pt x="48" y="480"/>
                  </a:lnTo>
                  <a:lnTo>
                    <a:pt x="48" y="480"/>
                  </a:lnTo>
                  <a:lnTo>
                    <a:pt x="43" y="480"/>
                  </a:lnTo>
                  <a:lnTo>
                    <a:pt x="43" y="480"/>
                  </a:lnTo>
                  <a:lnTo>
                    <a:pt x="43" y="480"/>
                  </a:lnTo>
                  <a:lnTo>
                    <a:pt x="43" y="483"/>
                  </a:lnTo>
                  <a:lnTo>
                    <a:pt x="43" y="483"/>
                  </a:lnTo>
                  <a:lnTo>
                    <a:pt x="45" y="485"/>
                  </a:lnTo>
                  <a:lnTo>
                    <a:pt x="45" y="485"/>
                  </a:lnTo>
                  <a:lnTo>
                    <a:pt x="48" y="487"/>
                  </a:lnTo>
                  <a:lnTo>
                    <a:pt x="48" y="487"/>
                  </a:lnTo>
                  <a:lnTo>
                    <a:pt x="48" y="490"/>
                  </a:lnTo>
                  <a:lnTo>
                    <a:pt x="48" y="490"/>
                  </a:lnTo>
                  <a:lnTo>
                    <a:pt x="50" y="494"/>
                  </a:lnTo>
                  <a:lnTo>
                    <a:pt x="50" y="497"/>
                  </a:lnTo>
                  <a:lnTo>
                    <a:pt x="52" y="497"/>
                  </a:lnTo>
                  <a:lnTo>
                    <a:pt x="52" y="497"/>
                  </a:lnTo>
                  <a:lnTo>
                    <a:pt x="52" y="497"/>
                  </a:lnTo>
                  <a:lnTo>
                    <a:pt x="52" y="499"/>
                  </a:lnTo>
                  <a:lnTo>
                    <a:pt x="52" y="499"/>
                  </a:lnTo>
                  <a:lnTo>
                    <a:pt x="52" y="497"/>
                  </a:lnTo>
                  <a:lnTo>
                    <a:pt x="52" y="497"/>
                  </a:lnTo>
                  <a:lnTo>
                    <a:pt x="52" y="497"/>
                  </a:lnTo>
                  <a:lnTo>
                    <a:pt x="52" y="497"/>
                  </a:lnTo>
                  <a:lnTo>
                    <a:pt x="52" y="497"/>
                  </a:lnTo>
                  <a:lnTo>
                    <a:pt x="52" y="494"/>
                  </a:lnTo>
                  <a:lnTo>
                    <a:pt x="50" y="494"/>
                  </a:lnTo>
                  <a:lnTo>
                    <a:pt x="50" y="492"/>
                  </a:lnTo>
                  <a:lnTo>
                    <a:pt x="50" y="490"/>
                  </a:lnTo>
                  <a:lnTo>
                    <a:pt x="50" y="487"/>
                  </a:lnTo>
                  <a:lnTo>
                    <a:pt x="52" y="487"/>
                  </a:lnTo>
                  <a:lnTo>
                    <a:pt x="52" y="487"/>
                  </a:lnTo>
                  <a:lnTo>
                    <a:pt x="52" y="490"/>
                  </a:lnTo>
                  <a:lnTo>
                    <a:pt x="55" y="492"/>
                  </a:lnTo>
                  <a:lnTo>
                    <a:pt x="55" y="494"/>
                  </a:lnTo>
                  <a:lnTo>
                    <a:pt x="57" y="497"/>
                  </a:lnTo>
                  <a:lnTo>
                    <a:pt x="57" y="497"/>
                  </a:lnTo>
                  <a:lnTo>
                    <a:pt x="57" y="497"/>
                  </a:lnTo>
                  <a:lnTo>
                    <a:pt x="55" y="490"/>
                  </a:lnTo>
                  <a:lnTo>
                    <a:pt x="52" y="487"/>
                  </a:lnTo>
                  <a:lnTo>
                    <a:pt x="52" y="485"/>
                  </a:lnTo>
                  <a:lnTo>
                    <a:pt x="52" y="483"/>
                  </a:lnTo>
                  <a:lnTo>
                    <a:pt x="52" y="483"/>
                  </a:lnTo>
                  <a:lnTo>
                    <a:pt x="52" y="483"/>
                  </a:lnTo>
                  <a:lnTo>
                    <a:pt x="52" y="485"/>
                  </a:lnTo>
                  <a:lnTo>
                    <a:pt x="52" y="485"/>
                  </a:lnTo>
                  <a:lnTo>
                    <a:pt x="55" y="485"/>
                  </a:lnTo>
                  <a:lnTo>
                    <a:pt x="55" y="485"/>
                  </a:lnTo>
                  <a:lnTo>
                    <a:pt x="55" y="485"/>
                  </a:lnTo>
                  <a:lnTo>
                    <a:pt x="57" y="485"/>
                  </a:lnTo>
                  <a:lnTo>
                    <a:pt x="59" y="485"/>
                  </a:lnTo>
                  <a:lnTo>
                    <a:pt x="59" y="485"/>
                  </a:lnTo>
                  <a:lnTo>
                    <a:pt x="62" y="485"/>
                  </a:lnTo>
                  <a:lnTo>
                    <a:pt x="62" y="483"/>
                  </a:lnTo>
                  <a:lnTo>
                    <a:pt x="62" y="483"/>
                  </a:lnTo>
                  <a:lnTo>
                    <a:pt x="62" y="483"/>
                  </a:lnTo>
                  <a:lnTo>
                    <a:pt x="64" y="485"/>
                  </a:lnTo>
                  <a:lnTo>
                    <a:pt x="64" y="487"/>
                  </a:lnTo>
                  <a:lnTo>
                    <a:pt x="64" y="485"/>
                  </a:lnTo>
                  <a:lnTo>
                    <a:pt x="64" y="485"/>
                  </a:lnTo>
                  <a:lnTo>
                    <a:pt x="64" y="483"/>
                  </a:lnTo>
                  <a:lnTo>
                    <a:pt x="64" y="483"/>
                  </a:lnTo>
                  <a:lnTo>
                    <a:pt x="64" y="485"/>
                  </a:lnTo>
                  <a:lnTo>
                    <a:pt x="67" y="487"/>
                  </a:lnTo>
                  <a:lnTo>
                    <a:pt x="67" y="487"/>
                  </a:lnTo>
                  <a:lnTo>
                    <a:pt x="67" y="490"/>
                  </a:lnTo>
                  <a:lnTo>
                    <a:pt x="67" y="490"/>
                  </a:lnTo>
                  <a:lnTo>
                    <a:pt x="67" y="490"/>
                  </a:lnTo>
                  <a:lnTo>
                    <a:pt x="69" y="490"/>
                  </a:lnTo>
                  <a:lnTo>
                    <a:pt x="69" y="490"/>
                  </a:lnTo>
                  <a:lnTo>
                    <a:pt x="69" y="490"/>
                  </a:lnTo>
                  <a:lnTo>
                    <a:pt x="69" y="490"/>
                  </a:lnTo>
                  <a:lnTo>
                    <a:pt x="69" y="490"/>
                  </a:lnTo>
                  <a:lnTo>
                    <a:pt x="69" y="490"/>
                  </a:lnTo>
                  <a:lnTo>
                    <a:pt x="71" y="490"/>
                  </a:lnTo>
                  <a:lnTo>
                    <a:pt x="71" y="490"/>
                  </a:lnTo>
                  <a:lnTo>
                    <a:pt x="71" y="490"/>
                  </a:lnTo>
                  <a:lnTo>
                    <a:pt x="71" y="487"/>
                  </a:lnTo>
                  <a:lnTo>
                    <a:pt x="71" y="487"/>
                  </a:lnTo>
                  <a:lnTo>
                    <a:pt x="71" y="487"/>
                  </a:lnTo>
                  <a:lnTo>
                    <a:pt x="71" y="490"/>
                  </a:lnTo>
                  <a:lnTo>
                    <a:pt x="71" y="490"/>
                  </a:lnTo>
                  <a:lnTo>
                    <a:pt x="71" y="490"/>
                  </a:lnTo>
                  <a:lnTo>
                    <a:pt x="71" y="490"/>
                  </a:lnTo>
                  <a:lnTo>
                    <a:pt x="71" y="490"/>
                  </a:lnTo>
                  <a:lnTo>
                    <a:pt x="71" y="492"/>
                  </a:lnTo>
                  <a:lnTo>
                    <a:pt x="71" y="492"/>
                  </a:lnTo>
                  <a:lnTo>
                    <a:pt x="74" y="492"/>
                  </a:lnTo>
                  <a:lnTo>
                    <a:pt x="74" y="492"/>
                  </a:lnTo>
                  <a:lnTo>
                    <a:pt x="74" y="492"/>
                  </a:lnTo>
                  <a:lnTo>
                    <a:pt x="74" y="492"/>
                  </a:lnTo>
                  <a:lnTo>
                    <a:pt x="74" y="494"/>
                  </a:lnTo>
                  <a:lnTo>
                    <a:pt x="74" y="494"/>
                  </a:lnTo>
                  <a:lnTo>
                    <a:pt x="76" y="494"/>
                  </a:lnTo>
                  <a:lnTo>
                    <a:pt x="76" y="494"/>
                  </a:lnTo>
                  <a:lnTo>
                    <a:pt x="76" y="494"/>
                  </a:lnTo>
                  <a:lnTo>
                    <a:pt x="76" y="492"/>
                  </a:lnTo>
                  <a:lnTo>
                    <a:pt x="76" y="492"/>
                  </a:lnTo>
                  <a:lnTo>
                    <a:pt x="78" y="492"/>
                  </a:lnTo>
                  <a:lnTo>
                    <a:pt x="78" y="492"/>
                  </a:lnTo>
                  <a:lnTo>
                    <a:pt x="78" y="492"/>
                  </a:lnTo>
                  <a:lnTo>
                    <a:pt x="78" y="492"/>
                  </a:lnTo>
                  <a:lnTo>
                    <a:pt x="81" y="492"/>
                  </a:lnTo>
                  <a:lnTo>
                    <a:pt x="81" y="492"/>
                  </a:lnTo>
                  <a:lnTo>
                    <a:pt x="81" y="492"/>
                  </a:lnTo>
                  <a:lnTo>
                    <a:pt x="83" y="492"/>
                  </a:lnTo>
                  <a:lnTo>
                    <a:pt x="83" y="492"/>
                  </a:lnTo>
                  <a:lnTo>
                    <a:pt x="83" y="492"/>
                  </a:lnTo>
                  <a:lnTo>
                    <a:pt x="83" y="492"/>
                  </a:lnTo>
                  <a:lnTo>
                    <a:pt x="83" y="492"/>
                  </a:lnTo>
                  <a:lnTo>
                    <a:pt x="83" y="492"/>
                  </a:lnTo>
                  <a:lnTo>
                    <a:pt x="83" y="492"/>
                  </a:lnTo>
                  <a:lnTo>
                    <a:pt x="83" y="494"/>
                  </a:lnTo>
                  <a:lnTo>
                    <a:pt x="83" y="494"/>
                  </a:lnTo>
                  <a:lnTo>
                    <a:pt x="81" y="494"/>
                  </a:lnTo>
                  <a:lnTo>
                    <a:pt x="81" y="494"/>
                  </a:lnTo>
                  <a:lnTo>
                    <a:pt x="78" y="494"/>
                  </a:lnTo>
                  <a:lnTo>
                    <a:pt x="76" y="499"/>
                  </a:lnTo>
                  <a:lnTo>
                    <a:pt x="76" y="499"/>
                  </a:lnTo>
                  <a:lnTo>
                    <a:pt x="76" y="504"/>
                  </a:lnTo>
                  <a:lnTo>
                    <a:pt x="76" y="504"/>
                  </a:lnTo>
                  <a:lnTo>
                    <a:pt x="78" y="502"/>
                  </a:lnTo>
                  <a:lnTo>
                    <a:pt x="78" y="502"/>
                  </a:lnTo>
                  <a:lnTo>
                    <a:pt x="78" y="502"/>
                  </a:lnTo>
                  <a:lnTo>
                    <a:pt x="78" y="504"/>
                  </a:lnTo>
                  <a:lnTo>
                    <a:pt x="81" y="504"/>
                  </a:lnTo>
                  <a:lnTo>
                    <a:pt x="81" y="502"/>
                  </a:lnTo>
                  <a:lnTo>
                    <a:pt x="81" y="502"/>
                  </a:lnTo>
                  <a:lnTo>
                    <a:pt x="83" y="502"/>
                  </a:lnTo>
                  <a:lnTo>
                    <a:pt x="83" y="502"/>
                  </a:lnTo>
                  <a:lnTo>
                    <a:pt x="83" y="502"/>
                  </a:lnTo>
                  <a:lnTo>
                    <a:pt x="83" y="502"/>
                  </a:lnTo>
                  <a:lnTo>
                    <a:pt x="81" y="502"/>
                  </a:lnTo>
                  <a:lnTo>
                    <a:pt x="81" y="504"/>
                  </a:lnTo>
                  <a:lnTo>
                    <a:pt x="81" y="504"/>
                  </a:lnTo>
                  <a:lnTo>
                    <a:pt x="83" y="506"/>
                  </a:lnTo>
                  <a:lnTo>
                    <a:pt x="83" y="506"/>
                  </a:lnTo>
                  <a:lnTo>
                    <a:pt x="85" y="506"/>
                  </a:lnTo>
                  <a:lnTo>
                    <a:pt x="85" y="504"/>
                  </a:lnTo>
                  <a:lnTo>
                    <a:pt x="85" y="504"/>
                  </a:lnTo>
                  <a:lnTo>
                    <a:pt x="88" y="502"/>
                  </a:lnTo>
                  <a:lnTo>
                    <a:pt x="88" y="502"/>
                  </a:lnTo>
                  <a:lnTo>
                    <a:pt x="88" y="504"/>
                  </a:lnTo>
                  <a:lnTo>
                    <a:pt x="88" y="504"/>
                  </a:lnTo>
                  <a:lnTo>
                    <a:pt x="85" y="504"/>
                  </a:lnTo>
                  <a:lnTo>
                    <a:pt x="85" y="506"/>
                  </a:lnTo>
                  <a:lnTo>
                    <a:pt x="85" y="506"/>
                  </a:lnTo>
                  <a:lnTo>
                    <a:pt x="85" y="506"/>
                  </a:lnTo>
                  <a:lnTo>
                    <a:pt x="83" y="506"/>
                  </a:lnTo>
                  <a:lnTo>
                    <a:pt x="83" y="506"/>
                  </a:lnTo>
                  <a:lnTo>
                    <a:pt x="83" y="509"/>
                  </a:lnTo>
                  <a:lnTo>
                    <a:pt x="83" y="509"/>
                  </a:lnTo>
                  <a:lnTo>
                    <a:pt x="85" y="509"/>
                  </a:lnTo>
                  <a:lnTo>
                    <a:pt x="85" y="511"/>
                  </a:lnTo>
                  <a:lnTo>
                    <a:pt x="85" y="511"/>
                  </a:lnTo>
                  <a:lnTo>
                    <a:pt x="88" y="513"/>
                  </a:lnTo>
                  <a:lnTo>
                    <a:pt x="90" y="513"/>
                  </a:lnTo>
                  <a:lnTo>
                    <a:pt x="90" y="516"/>
                  </a:lnTo>
                  <a:lnTo>
                    <a:pt x="90" y="516"/>
                  </a:lnTo>
                  <a:lnTo>
                    <a:pt x="93" y="516"/>
                  </a:lnTo>
                  <a:lnTo>
                    <a:pt x="93" y="516"/>
                  </a:lnTo>
                  <a:lnTo>
                    <a:pt x="93" y="516"/>
                  </a:lnTo>
                  <a:lnTo>
                    <a:pt x="93" y="516"/>
                  </a:lnTo>
                  <a:lnTo>
                    <a:pt x="93" y="518"/>
                  </a:lnTo>
                  <a:lnTo>
                    <a:pt x="93" y="518"/>
                  </a:lnTo>
                  <a:lnTo>
                    <a:pt x="95" y="518"/>
                  </a:lnTo>
                  <a:lnTo>
                    <a:pt x="95" y="518"/>
                  </a:lnTo>
                  <a:lnTo>
                    <a:pt x="95" y="518"/>
                  </a:lnTo>
                  <a:lnTo>
                    <a:pt x="97" y="518"/>
                  </a:lnTo>
                  <a:lnTo>
                    <a:pt x="97" y="518"/>
                  </a:lnTo>
                  <a:lnTo>
                    <a:pt x="95" y="518"/>
                  </a:lnTo>
                  <a:lnTo>
                    <a:pt x="97" y="521"/>
                  </a:lnTo>
                  <a:lnTo>
                    <a:pt x="97" y="523"/>
                  </a:lnTo>
                  <a:lnTo>
                    <a:pt x="95" y="523"/>
                  </a:lnTo>
                  <a:lnTo>
                    <a:pt x="95" y="523"/>
                  </a:lnTo>
                  <a:lnTo>
                    <a:pt x="95" y="523"/>
                  </a:lnTo>
                  <a:lnTo>
                    <a:pt x="95" y="525"/>
                  </a:lnTo>
                  <a:lnTo>
                    <a:pt x="95" y="525"/>
                  </a:lnTo>
                  <a:lnTo>
                    <a:pt x="95" y="525"/>
                  </a:lnTo>
                  <a:lnTo>
                    <a:pt x="95" y="525"/>
                  </a:lnTo>
                  <a:lnTo>
                    <a:pt x="95" y="525"/>
                  </a:lnTo>
                  <a:lnTo>
                    <a:pt x="93" y="528"/>
                  </a:lnTo>
                  <a:lnTo>
                    <a:pt x="90" y="530"/>
                  </a:lnTo>
                  <a:lnTo>
                    <a:pt x="88" y="530"/>
                  </a:lnTo>
                  <a:lnTo>
                    <a:pt x="85" y="530"/>
                  </a:lnTo>
                  <a:lnTo>
                    <a:pt x="83" y="530"/>
                  </a:lnTo>
                  <a:lnTo>
                    <a:pt x="83" y="528"/>
                  </a:lnTo>
                  <a:lnTo>
                    <a:pt x="83" y="528"/>
                  </a:lnTo>
                  <a:lnTo>
                    <a:pt x="81" y="528"/>
                  </a:lnTo>
                  <a:lnTo>
                    <a:pt x="78" y="525"/>
                  </a:lnTo>
                  <a:lnTo>
                    <a:pt x="76" y="525"/>
                  </a:lnTo>
                  <a:lnTo>
                    <a:pt x="78" y="523"/>
                  </a:lnTo>
                  <a:lnTo>
                    <a:pt x="78" y="523"/>
                  </a:lnTo>
                  <a:lnTo>
                    <a:pt x="76" y="521"/>
                  </a:lnTo>
                  <a:lnTo>
                    <a:pt x="74" y="521"/>
                  </a:lnTo>
                  <a:lnTo>
                    <a:pt x="74" y="521"/>
                  </a:lnTo>
                  <a:lnTo>
                    <a:pt x="74" y="521"/>
                  </a:lnTo>
                  <a:lnTo>
                    <a:pt x="74" y="521"/>
                  </a:lnTo>
                  <a:lnTo>
                    <a:pt x="74" y="521"/>
                  </a:lnTo>
                  <a:lnTo>
                    <a:pt x="71" y="518"/>
                  </a:lnTo>
                  <a:lnTo>
                    <a:pt x="71" y="521"/>
                  </a:lnTo>
                  <a:lnTo>
                    <a:pt x="71" y="521"/>
                  </a:lnTo>
                  <a:lnTo>
                    <a:pt x="69" y="521"/>
                  </a:lnTo>
                  <a:lnTo>
                    <a:pt x="69" y="523"/>
                  </a:lnTo>
                  <a:lnTo>
                    <a:pt x="69" y="525"/>
                  </a:lnTo>
                  <a:lnTo>
                    <a:pt x="71" y="525"/>
                  </a:lnTo>
                  <a:lnTo>
                    <a:pt x="74" y="530"/>
                  </a:lnTo>
                  <a:lnTo>
                    <a:pt x="74" y="530"/>
                  </a:lnTo>
                  <a:lnTo>
                    <a:pt x="76" y="532"/>
                  </a:lnTo>
                  <a:lnTo>
                    <a:pt x="76" y="535"/>
                  </a:lnTo>
                  <a:lnTo>
                    <a:pt x="78" y="535"/>
                  </a:lnTo>
                  <a:lnTo>
                    <a:pt x="78" y="537"/>
                  </a:lnTo>
                  <a:lnTo>
                    <a:pt x="78" y="537"/>
                  </a:lnTo>
                  <a:lnTo>
                    <a:pt x="78" y="537"/>
                  </a:lnTo>
                  <a:lnTo>
                    <a:pt x="78" y="539"/>
                  </a:lnTo>
                  <a:lnTo>
                    <a:pt x="78" y="539"/>
                  </a:lnTo>
                  <a:lnTo>
                    <a:pt x="81" y="539"/>
                  </a:lnTo>
                  <a:lnTo>
                    <a:pt x="78" y="542"/>
                  </a:lnTo>
                  <a:lnTo>
                    <a:pt x="81" y="542"/>
                  </a:lnTo>
                  <a:lnTo>
                    <a:pt x="81" y="542"/>
                  </a:lnTo>
                  <a:lnTo>
                    <a:pt x="81" y="542"/>
                  </a:lnTo>
                  <a:lnTo>
                    <a:pt x="81" y="542"/>
                  </a:lnTo>
                  <a:lnTo>
                    <a:pt x="81" y="542"/>
                  </a:lnTo>
                  <a:lnTo>
                    <a:pt x="83" y="542"/>
                  </a:lnTo>
                  <a:lnTo>
                    <a:pt x="83" y="544"/>
                  </a:lnTo>
                  <a:lnTo>
                    <a:pt x="83" y="544"/>
                  </a:lnTo>
                  <a:lnTo>
                    <a:pt x="83" y="544"/>
                  </a:lnTo>
                  <a:lnTo>
                    <a:pt x="83" y="544"/>
                  </a:lnTo>
                  <a:lnTo>
                    <a:pt x="85" y="547"/>
                  </a:lnTo>
                  <a:lnTo>
                    <a:pt x="88" y="547"/>
                  </a:lnTo>
                  <a:lnTo>
                    <a:pt x="90" y="549"/>
                  </a:lnTo>
                  <a:lnTo>
                    <a:pt x="93" y="549"/>
                  </a:lnTo>
                  <a:lnTo>
                    <a:pt x="93" y="551"/>
                  </a:lnTo>
                  <a:lnTo>
                    <a:pt x="93" y="551"/>
                  </a:lnTo>
                  <a:lnTo>
                    <a:pt x="95" y="551"/>
                  </a:lnTo>
                  <a:lnTo>
                    <a:pt x="95" y="551"/>
                  </a:lnTo>
                  <a:lnTo>
                    <a:pt x="93" y="549"/>
                  </a:lnTo>
                  <a:lnTo>
                    <a:pt x="93" y="549"/>
                  </a:lnTo>
                  <a:lnTo>
                    <a:pt x="93" y="549"/>
                  </a:lnTo>
                  <a:lnTo>
                    <a:pt x="93" y="549"/>
                  </a:lnTo>
                  <a:lnTo>
                    <a:pt x="95" y="549"/>
                  </a:lnTo>
                  <a:lnTo>
                    <a:pt x="95" y="549"/>
                  </a:lnTo>
                  <a:lnTo>
                    <a:pt x="95" y="547"/>
                  </a:lnTo>
                  <a:lnTo>
                    <a:pt x="95" y="547"/>
                  </a:lnTo>
                  <a:lnTo>
                    <a:pt x="95" y="547"/>
                  </a:lnTo>
                  <a:lnTo>
                    <a:pt x="95" y="547"/>
                  </a:lnTo>
                  <a:lnTo>
                    <a:pt x="95" y="544"/>
                  </a:lnTo>
                  <a:lnTo>
                    <a:pt x="95" y="544"/>
                  </a:lnTo>
                  <a:lnTo>
                    <a:pt x="95" y="544"/>
                  </a:lnTo>
                  <a:lnTo>
                    <a:pt x="95" y="542"/>
                  </a:lnTo>
                  <a:lnTo>
                    <a:pt x="95" y="542"/>
                  </a:lnTo>
                  <a:lnTo>
                    <a:pt x="95" y="537"/>
                  </a:lnTo>
                  <a:lnTo>
                    <a:pt x="95" y="537"/>
                  </a:lnTo>
                  <a:lnTo>
                    <a:pt x="95" y="537"/>
                  </a:lnTo>
                  <a:lnTo>
                    <a:pt x="95" y="537"/>
                  </a:lnTo>
                  <a:lnTo>
                    <a:pt x="95" y="535"/>
                  </a:lnTo>
                  <a:lnTo>
                    <a:pt x="93" y="535"/>
                  </a:lnTo>
                  <a:lnTo>
                    <a:pt x="93" y="532"/>
                  </a:lnTo>
                  <a:lnTo>
                    <a:pt x="93" y="532"/>
                  </a:lnTo>
                  <a:lnTo>
                    <a:pt x="93" y="532"/>
                  </a:lnTo>
                  <a:lnTo>
                    <a:pt x="93" y="532"/>
                  </a:lnTo>
                  <a:lnTo>
                    <a:pt x="93" y="532"/>
                  </a:lnTo>
                  <a:lnTo>
                    <a:pt x="95" y="532"/>
                  </a:lnTo>
                  <a:lnTo>
                    <a:pt x="95" y="535"/>
                  </a:lnTo>
                  <a:lnTo>
                    <a:pt x="95" y="535"/>
                  </a:lnTo>
                  <a:lnTo>
                    <a:pt x="95" y="535"/>
                  </a:lnTo>
                  <a:lnTo>
                    <a:pt x="97" y="535"/>
                  </a:lnTo>
                  <a:lnTo>
                    <a:pt x="97" y="532"/>
                  </a:lnTo>
                  <a:lnTo>
                    <a:pt x="97" y="532"/>
                  </a:lnTo>
                  <a:lnTo>
                    <a:pt x="100" y="532"/>
                  </a:lnTo>
                  <a:lnTo>
                    <a:pt x="100" y="530"/>
                  </a:lnTo>
                  <a:lnTo>
                    <a:pt x="97" y="528"/>
                  </a:lnTo>
                  <a:lnTo>
                    <a:pt x="100" y="525"/>
                  </a:lnTo>
                  <a:lnTo>
                    <a:pt x="100" y="523"/>
                  </a:lnTo>
                  <a:lnTo>
                    <a:pt x="100" y="521"/>
                  </a:lnTo>
                  <a:lnTo>
                    <a:pt x="100" y="523"/>
                  </a:lnTo>
                  <a:lnTo>
                    <a:pt x="100" y="523"/>
                  </a:lnTo>
                  <a:lnTo>
                    <a:pt x="100" y="525"/>
                  </a:lnTo>
                  <a:lnTo>
                    <a:pt x="100" y="525"/>
                  </a:lnTo>
                  <a:lnTo>
                    <a:pt x="100" y="525"/>
                  </a:lnTo>
                  <a:lnTo>
                    <a:pt x="100" y="530"/>
                  </a:lnTo>
                  <a:lnTo>
                    <a:pt x="100" y="532"/>
                  </a:lnTo>
                  <a:lnTo>
                    <a:pt x="100" y="532"/>
                  </a:lnTo>
                  <a:lnTo>
                    <a:pt x="100" y="535"/>
                  </a:lnTo>
                  <a:lnTo>
                    <a:pt x="100" y="535"/>
                  </a:lnTo>
                  <a:lnTo>
                    <a:pt x="100" y="535"/>
                  </a:lnTo>
                  <a:lnTo>
                    <a:pt x="100" y="537"/>
                  </a:lnTo>
                  <a:lnTo>
                    <a:pt x="100" y="537"/>
                  </a:lnTo>
                  <a:lnTo>
                    <a:pt x="97" y="537"/>
                  </a:lnTo>
                  <a:lnTo>
                    <a:pt x="100" y="537"/>
                  </a:lnTo>
                  <a:lnTo>
                    <a:pt x="100" y="539"/>
                  </a:lnTo>
                  <a:lnTo>
                    <a:pt x="100" y="539"/>
                  </a:lnTo>
                  <a:lnTo>
                    <a:pt x="102" y="539"/>
                  </a:lnTo>
                  <a:lnTo>
                    <a:pt x="102" y="539"/>
                  </a:lnTo>
                  <a:lnTo>
                    <a:pt x="102" y="539"/>
                  </a:lnTo>
                  <a:lnTo>
                    <a:pt x="100" y="539"/>
                  </a:lnTo>
                  <a:lnTo>
                    <a:pt x="100" y="539"/>
                  </a:lnTo>
                  <a:lnTo>
                    <a:pt x="100" y="539"/>
                  </a:lnTo>
                  <a:lnTo>
                    <a:pt x="100" y="542"/>
                  </a:lnTo>
                  <a:lnTo>
                    <a:pt x="100" y="542"/>
                  </a:lnTo>
                  <a:lnTo>
                    <a:pt x="100" y="542"/>
                  </a:lnTo>
                  <a:lnTo>
                    <a:pt x="100" y="542"/>
                  </a:lnTo>
                  <a:lnTo>
                    <a:pt x="100" y="544"/>
                  </a:lnTo>
                  <a:lnTo>
                    <a:pt x="100" y="544"/>
                  </a:lnTo>
                  <a:lnTo>
                    <a:pt x="100" y="544"/>
                  </a:lnTo>
                  <a:lnTo>
                    <a:pt x="100" y="547"/>
                  </a:lnTo>
                  <a:lnTo>
                    <a:pt x="100" y="547"/>
                  </a:lnTo>
                  <a:lnTo>
                    <a:pt x="100" y="549"/>
                  </a:lnTo>
                  <a:lnTo>
                    <a:pt x="100" y="551"/>
                  </a:lnTo>
                  <a:lnTo>
                    <a:pt x="100" y="551"/>
                  </a:lnTo>
                  <a:lnTo>
                    <a:pt x="100" y="551"/>
                  </a:lnTo>
                  <a:lnTo>
                    <a:pt x="100" y="551"/>
                  </a:lnTo>
                  <a:lnTo>
                    <a:pt x="102" y="551"/>
                  </a:lnTo>
                  <a:lnTo>
                    <a:pt x="102" y="554"/>
                  </a:lnTo>
                  <a:lnTo>
                    <a:pt x="102" y="554"/>
                  </a:lnTo>
                  <a:lnTo>
                    <a:pt x="104" y="554"/>
                  </a:lnTo>
                  <a:lnTo>
                    <a:pt x="104" y="551"/>
                  </a:lnTo>
                  <a:lnTo>
                    <a:pt x="104" y="551"/>
                  </a:lnTo>
                  <a:lnTo>
                    <a:pt x="104" y="551"/>
                  </a:lnTo>
                  <a:lnTo>
                    <a:pt x="104" y="551"/>
                  </a:lnTo>
                  <a:lnTo>
                    <a:pt x="104" y="551"/>
                  </a:lnTo>
                  <a:lnTo>
                    <a:pt x="104" y="554"/>
                  </a:lnTo>
                  <a:lnTo>
                    <a:pt x="107" y="556"/>
                  </a:lnTo>
                  <a:lnTo>
                    <a:pt x="109" y="558"/>
                  </a:lnTo>
                  <a:lnTo>
                    <a:pt x="109" y="558"/>
                  </a:lnTo>
                  <a:lnTo>
                    <a:pt x="109" y="556"/>
                  </a:lnTo>
                  <a:lnTo>
                    <a:pt x="111" y="556"/>
                  </a:lnTo>
                  <a:lnTo>
                    <a:pt x="111" y="558"/>
                  </a:lnTo>
                  <a:lnTo>
                    <a:pt x="109" y="558"/>
                  </a:lnTo>
                  <a:lnTo>
                    <a:pt x="107" y="558"/>
                  </a:lnTo>
                  <a:lnTo>
                    <a:pt x="104" y="558"/>
                  </a:lnTo>
                  <a:lnTo>
                    <a:pt x="104" y="558"/>
                  </a:lnTo>
                  <a:lnTo>
                    <a:pt x="104" y="558"/>
                  </a:lnTo>
                  <a:lnTo>
                    <a:pt x="109" y="563"/>
                  </a:lnTo>
                  <a:lnTo>
                    <a:pt x="109" y="563"/>
                  </a:lnTo>
                  <a:lnTo>
                    <a:pt x="111" y="568"/>
                  </a:lnTo>
                  <a:lnTo>
                    <a:pt x="111" y="568"/>
                  </a:lnTo>
                  <a:lnTo>
                    <a:pt x="109" y="568"/>
                  </a:lnTo>
                  <a:lnTo>
                    <a:pt x="111" y="570"/>
                  </a:lnTo>
                  <a:lnTo>
                    <a:pt x="111" y="573"/>
                  </a:lnTo>
                  <a:lnTo>
                    <a:pt x="114" y="575"/>
                  </a:lnTo>
                  <a:lnTo>
                    <a:pt x="114" y="575"/>
                  </a:lnTo>
                  <a:lnTo>
                    <a:pt x="114" y="577"/>
                  </a:lnTo>
                  <a:lnTo>
                    <a:pt x="116" y="577"/>
                  </a:lnTo>
                  <a:lnTo>
                    <a:pt x="116" y="577"/>
                  </a:lnTo>
                  <a:lnTo>
                    <a:pt x="116" y="577"/>
                  </a:lnTo>
                  <a:lnTo>
                    <a:pt x="119" y="580"/>
                  </a:lnTo>
                  <a:lnTo>
                    <a:pt x="119" y="580"/>
                  </a:lnTo>
                  <a:lnTo>
                    <a:pt x="119" y="580"/>
                  </a:lnTo>
                  <a:lnTo>
                    <a:pt x="119" y="582"/>
                  </a:lnTo>
                  <a:lnTo>
                    <a:pt x="119" y="582"/>
                  </a:lnTo>
                  <a:lnTo>
                    <a:pt x="116" y="582"/>
                  </a:lnTo>
                  <a:lnTo>
                    <a:pt x="116" y="582"/>
                  </a:lnTo>
                  <a:lnTo>
                    <a:pt x="116" y="582"/>
                  </a:lnTo>
                  <a:lnTo>
                    <a:pt x="116" y="582"/>
                  </a:lnTo>
                  <a:lnTo>
                    <a:pt x="114" y="582"/>
                  </a:lnTo>
                  <a:lnTo>
                    <a:pt x="114" y="582"/>
                  </a:lnTo>
                  <a:lnTo>
                    <a:pt x="114" y="582"/>
                  </a:lnTo>
                  <a:lnTo>
                    <a:pt x="114" y="582"/>
                  </a:lnTo>
                  <a:lnTo>
                    <a:pt x="114" y="584"/>
                  </a:lnTo>
                  <a:lnTo>
                    <a:pt x="114" y="584"/>
                  </a:lnTo>
                  <a:lnTo>
                    <a:pt x="114" y="584"/>
                  </a:lnTo>
                  <a:lnTo>
                    <a:pt x="116" y="584"/>
                  </a:lnTo>
                  <a:lnTo>
                    <a:pt x="119" y="584"/>
                  </a:lnTo>
                  <a:lnTo>
                    <a:pt x="119" y="584"/>
                  </a:lnTo>
                  <a:lnTo>
                    <a:pt x="119" y="587"/>
                  </a:lnTo>
                  <a:lnTo>
                    <a:pt x="121" y="589"/>
                  </a:lnTo>
                  <a:lnTo>
                    <a:pt x="121" y="589"/>
                  </a:lnTo>
                  <a:lnTo>
                    <a:pt x="121" y="589"/>
                  </a:lnTo>
                  <a:lnTo>
                    <a:pt x="121" y="589"/>
                  </a:lnTo>
                  <a:lnTo>
                    <a:pt x="121" y="589"/>
                  </a:lnTo>
                  <a:lnTo>
                    <a:pt x="121" y="592"/>
                  </a:lnTo>
                  <a:lnTo>
                    <a:pt x="121" y="592"/>
                  </a:lnTo>
                  <a:lnTo>
                    <a:pt x="121" y="594"/>
                  </a:lnTo>
                  <a:lnTo>
                    <a:pt x="123" y="594"/>
                  </a:lnTo>
                  <a:lnTo>
                    <a:pt x="123" y="596"/>
                  </a:lnTo>
                  <a:lnTo>
                    <a:pt x="123" y="596"/>
                  </a:lnTo>
                  <a:lnTo>
                    <a:pt x="121" y="596"/>
                  </a:lnTo>
                  <a:lnTo>
                    <a:pt x="121" y="599"/>
                  </a:lnTo>
                  <a:lnTo>
                    <a:pt x="121" y="599"/>
                  </a:lnTo>
                  <a:lnTo>
                    <a:pt x="121" y="599"/>
                  </a:lnTo>
                  <a:lnTo>
                    <a:pt x="123" y="603"/>
                  </a:lnTo>
                  <a:lnTo>
                    <a:pt x="123" y="606"/>
                  </a:lnTo>
                  <a:lnTo>
                    <a:pt x="123" y="608"/>
                  </a:lnTo>
                  <a:lnTo>
                    <a:pt x="123" y="610"/>
                  </a:lnTo>
                  <a:lnTo>
                    <a:pt x="126" y="613"/>
                  </a:lnTo>
                  <a:lnTo>
                    <a:pt x="126" y="613"/>
                  </a:lnTo>
                  <a:lnTo>
                    <a:pt x="126" y="615"/>
                  </a:lnTo>
                  <a:lnTo>
                    <a:pt x="126" y="618"/>
                  </a:lnTo>
                  <a:lnTo>
                    <a:pt x="128" y="618"/>
                  </a:lnTo>
                  <a:lnTo>
                    <a:pt x="128" y="618"/>
                  </a:lnTo>
                  <a:lnTo>
                    <a:pt x="128" y="620"/>
                  </a:lnTo>
                  <a:lnTo>
                    <a:pt x="128" y="620"/>
                  </a:lnTo>
                  <a:lnTo>
                    <a:pt x="128" y="620"/>
                  </a:lnTo>
                  <a:lnTo>
                    <a:pt x="128" y="622"/>
                  </a:lnTo>
                  <a:lnTo>
                    <a:pt x="128" y="622"/>
                  </a:lnTo>
                  <a:lnTo>
                    <a:pt x="128" y="622"/>
                  </a:lnTo>
                  <a:lnTo>
                    <a:pt x="128" y="622"/>
                  </a:lnTo>
                  <a:lnTo>
                    <a:pt x="126" y="620"/>
                  </a:lnTo>
                  <a:lnTo>
                    <a:pt x="126" y="622"/>
                  </a:lnTo>
                  <a:lnTo>
                    <a:pt x="126" y="622"/>
                  </a:lnTo>
                  <a:lnTo>
                    <a:pt x="126" y="622"/>
                  </a:lnTo>
                  <a:lnTo>
                    <a:pt x="126" y="625"/>
                  </a:lnTo>
                  <a:lnTo>
                    <a:pt x="126" y="625"/>
                  </a:lnTo>
                  <a:lnTo>
                    <a:pt x="126" y="625"/>
                  </a:lnTo>
                  <a:lnTo>
                    <a:pt x="126" y="625"/>
                  </a:lnTo>
                  <a:lnTo>
                    <a:pt x="126" y="627"/>
                  </a:lnTo>
                  <a:lnTo>
                    <a:pt x="126" y="627"/>
                  </a:lnTo>
                  <a:lnTo>
                    <a:pt x="128" y="634"/>
                  </a:lnTo>
                  <a:lnTo>
                    <a:pt x="128" y="636"/>
                  </a:lnTo>
                  <a:lnTo>
                    <a:pt x="128" y="636"/>
                  </a:lnTo>
                  <a:lnTo>
                    <a:pt x="128" y="636"/>
                  </a:lnTo>
                  <a:lnTo>
                    <a:pt x="126" y="636"/>
                  </a:lnTo>
                  <a:lnTo>
                    <a:pt x="126" y="634"/>
                  </a:lnTo>
                  <a:lnTo>
                    <a:pt x="126" y="636"/>
                  </a:lnTo>
                  <a:lnTo>
                    <a:pt x="126" y="636"/>
                  </a:lnTo>
                  <a:lnTo>
                    <a:pt x="123" y="636"/>
                  </a:lnTo>
                  <a:lnTo>
                    <a:pt x="123" y="636"/>
                  </a:lnTo>
                  <a:lnTo>
                    <a:pt x="123" y="639"/>
                  </a:lnTo>
                  <a:lnTo>
                    <a:pt x="123" y="641"/>
                  </a:lnTo>
                  <a:lnTo>
                    <a:pt x="123" y="641"/>
                  </a:lnTo>
                  <a:lnTo>
                    <a:pt x="123" y="641"/>
                  </a:lnTo>
                  <a:lnTo>
                    <a:pt x="126" y="641"/>
                  </a:lnTo>
                  <a:lnTo>
                    <a:pt x="126" y="641"/>
                  </a:lnTo>
                  <a:lnTo>
                    <a:pt x="126" y="641"/>
                  </a:lnTo>
                  <a:lnTo>
                    <a:pt x="126" y="644"/>
                  </a:lnTo>
                  <a:lnTo>
                    <a:pt x="123" y="644"/>
                  </a:lnTo>
                  <a:lnTo>
                    <a:pt x="123" y="644"/>
                  </a:lnTo>
                  <a:lnTo>
                    <a:pt x="123" y="644"/>
                  </a:lnTo>
                  <a:lnTo>
                    <a:pt x="121" y="641"/>
                  </a:lnTo>
                  <a:lnTo>
                    <a:pt x="121" y="644"/>
                  </a:lnTo>
                  <a:lnTo>
                    <a:pt x="121" y="644"/>
                  </a:lnTo>
                  <a:lnTo>
                    <a:pt x="121" y="644"/>
                  </a:lnTo>
                  <a:lnTo>
                    <a:pt x="123" y="646"/>
                  </a:lnTo>
                  <a:lnTo>
                    <a:pt x="123" y="646"/>
                  </a:lnTo>
                  <a:lnTo>
                    <a:pt x="123" y="646"/>
                  </a:lnTo>
                  <a:lnTo>
                    <a:pt x="121" y="648"/>
                  </a:lnTo>
                  <a:lnTo>
                    <a:pt x="121" y="648"/>
                  </a:lnTo>
                  <a:lnTo>
                    <a:pt x="121" y="648"/>
                  </a:lnTo>
                  <a:lnTo>
                    <a:pt x="121" y="651"/>
                  </a:lnTo>
                  <a:lnTo>
                    <a:pt x="121" y="653"/>
                  </a:lnTo>
                  <a:lnTo>
                    <a:pt x="121" y="655"/>
                  </a:lnTo>
                  <a:lnTo>
                    <a:pt x="121" y="655"/>
                  </a:lnTo>
                  <a:lnTo>
                    <a:pt x="121" y="655"/>
                  </a:lnTo>
                  <a:lnTo>
                    <a:pt x="119" y="658"/>
                  </a:lnTo>
                  <a:lnTo>
                    <a:pt x="119" y="658"/>
                  </a:lnTo>
                  <a:lnTo>
                    <a:pt x="119" y="658"/>
                  </a:lnTo>
                  <a:lnTo>
                    <a:pt x="119" y="658"/>
                  </a:lnTo>
                  <a:lnTo>
                    <a:pt x="116" y="658"/>
                  </a:lnTo>
                  <a:lnTo>
                    <a:pt x="116" y="658"/>
                  </a:lnTo>
                  <a:lnTo>
                    <a:pt x="116" y="658"/>
                  </a:lnTo>
                  <a:lnTo>
                    <a:pt x="116" y="660"/>
                  </a:lnTo>
                  <a:lnTo>
                    <a:pt x="119" y="660"/>
                  </a:lnTo>
                  <a:lnTo>
                    <a:pt x="119" y="663"/>
                  </a:lnTo>
                  <a:lnTo>
                    <a:pt x="119" y="665"/>
                  </a:lnTo>
                  <a:lnTo>
                    <a:pt x="119" y="665"/>
                  </a:lnTo>
                  <a:lnTo>
                    <a:pt x="116" y="665"/>
                  </a:lnTo>
                  <a:lnTo>
                    <a:pt x="116" y="667"/>
                  </a:lnTo>
                  <a:lnTo>
                    <a:pt x="116" y="667"/>
                  </a:lnTo>
                  <a:lnTo>
                    <a:pt x="116" y="670"/>
                  </a:lnTo>
                  <a:lnTo>
                    <a:pt x="116" y="670"/>
                  </a:lnTo>
                  <a:lnTo>
                    <a:pt x="116" y="672"/>
                  </a:lnTo>
                  <a:lnTo>
                    <a:pt x="116" y="674"/>
                  </a:lnTo>
                  <a:lnTo>
                    <a:pt x="114" y="674"/>
                  </a:lnTo>
                  <a:lnTo>
                    <a:pt x="114" y="674"/>
                  </a:lnTo>
                  <a:lnTo>
                    <a:pt x="114" y="674"/>
                  </a:lnTo>
                  <a:lnTo>
                    <a:pt x="116" y="674"/>
                  </a:lnTo>
                  <a:lnTo>
                    <a:pt x="114" y="677"/>
                  </a:lnTo>
                  <a:lnTo>
                    <a:pt x="114" y="679"/>
                  </a:lnTo>
                  <a:lnTo>
                    <a:pt x="114" y="679"/>
                  </a:lnTo>
                  <a:lnTo>
                    <a:pt x="111" y="677"/>
                  </a:lnTo>
                  <a:lnTo>
                    <a:pt x="111" y="679"/>
                  </a:lnTo>
                  <a:lnTo>
                    <a:pt x="111" y="681"/>
                  </a:lnTo>
                  <a:lnTo>
                    <a:pt x="111" y="686"/>
                  </a:lnTo>
                  <a:lnTo>
                    <a:pt x="109" y="686"/>
                  </a:lnTo>
                  <a:lnTo>
                    <a:pt x="109" y="686"/>
                  </a:lnTo>
                  <a:lnTo>
                    <a:pt x="109" y="686"/>
                  </a:lnTo>
                  <a:lnTo>
                    <a:pt x="109" y="689"/>
                  </a:lnTo>
                  <a:lnTo>
                    <a:pt x="109" y="691"/>
                  </a:lnTo>
                  <a:lnTo>
                    <a:pt x="109" y="698"/>
                  </a:lnTo>
                  <a:lnTo>
                    <a:pt x="107" y="705"/>
                  </a:lnTo>
                  <a:lnTo>
                    <a:pt x="107" y="705"/>
                  </a:lnTo>
                  <a:lnTo>
                    <a:pt x="109" y="705"/>
                  </a:lnTo>
                  <a:lnTo>
                    <a:pt x="109" y="707"/>
                  </a:lnTo>
                  <a:lnTo>
                    <a:pt x="109" y="707"/>
                  </a:lnTo>
                  <a:lnTo>
                    <a:pt x="111" y="707"/>
                  </a:lnTo>
                  <a:lnTo>
                    <a:pt x="111" y="707"/>
                  </a:lnTo>
                  <a:lnTo>
                    <a:pt x="111" y="707"/>
                  </a:lnTo>
                  <a:lnTo>
                    <a:pt x="114" y="707"/>
                  </a:lnTo>
                  <a:lnTo>
                    <a:pt x="114" y="707"/>
                  </a:lnTo>
                  <a:lnTo>
                    <a:pt x="116" y="707"/>
                  </a:lnTo>
                  <a:lnTo>
                    <a:pt x="116" y="705"/>
                  </a:lnTo>
                  <a:lnTo>
                    <a:pt x="116" y="705"/>
                  </a:lnTo>
                  <a:lnTo>
                    <a:pt x="116" y="703"/>
                  </a:lnTo>
                  <a:lnTo>
                    <a:pt x="119" y="703"/>
                  </a:lnTo>
                  <a:lnTo>
                    <a:pt x="119" y="703"/>
                  </a:lnTo>
                  <a:lnTo>
                    <a:pt x="121" y="700"/>
                  </a:lnTo>
                  <a:lnTo>
                    <a:pt x="123" y="696"/>
                  </a:lnTo>
                  <a:lnTo>
                    <a:pt x="123" y="696"/>
                  </a:lnTo>
                  <a:lnTo>
                    <a:pt x="123" y="696"/>
                  </a:lnTo>
                  <a:lnTo>
                    <a:pt x="123" y="693"/>
                  </a:lnTo>
                  <a:lnTo>
                    <a:pt x="123" y="691"/>
                  </a:lnTo>
                  <a:lnTo>
                    <a:pt x="123" y="691"/>
                  </a:lnTo>
                  <a:lnTo>
                    <a:pt x="126" y="691"/>
                  </a:lnTo>
                  <a:lnTo>
                    <a:pt x="126" y="691"/>
                  </a:lnTo>
                  <a:lnTo>
                    <a:pt x="126" y="691"/>
                  </a:lnTo>
                  <a:lnTo>
                    <a:pt x="126" y="691"/>
                  </a:lnTo>
                  <a:lnTo>
                    <a:pt x="128" y="693"/>
                  </a:lnTo>
                  <a:lnTo>
                    <a:pt x="128" y="691"/>
                  </a:lnTo>
                  <a:lnTo>
                    <a:pt x="128" y="691"/>
                  </a:lnTo>
                  <a:lnTo>
                    <a:pt x="128" y="691"/>
                  </a:lnTo>
                  <a:lnTo>
                    <a:pt x="128" y="689"/>
                  </a:lnTo>
                  <a:lnTo>
                    <a:pt x="130" y="689"/>
                  </a:lnTo>
                  <a:lnTo>
                    <a:pt x="130" y="689"/>
                  </a:lnTo>
                  <a:lnTo>
                    <a:pt x="130" y="689"/>
                  </a:lnTo>
                  <a:lnTo>
                    <a:pt x="128" y="691"/>
                  </a:lnTo>
                  <a:lnTo>
                    <a:pt x="128" y="693"/>
                  </a:lnTo>
                  <a:lnTo>
                    <a:pt x="128" y="693"/>
                  </a:lnTo>
                  <a:lnTo>
                    <a:pt x="128" y="693"/>
                  </a:lnTo>
                  <a:lnTo>
                    <a:pt x="128" y="693"/>
                  </a:lnTo>
                  <a:lnTo>
                    <a:pt x="130" y="693"/>
                  </a:lnTo>
                  <a:lnTo>
                    <a:pt x="130" y="691"/>
                  </a:lnTo>
                  <a:lnTo>
                    <a:pt x="130" y="691"/>
                  </a:lnTo>
                  <a:lnTo>
                    <a:pt x="130" y="689"/>
                  </a:lnTo>
                  <a:lnTo>
                    <a:pt x="133" y="689"/>
                  </a:lnTo>
                  <a:lnTo>
                    <a:pt x="133" y="686"/>
                  </a:lnTo>
                  <a:lnTo>
                    <a:pt x="133" y="684"/>
                  </a:lnTo>
                  <a:lnTo>
                    <a:pt x="133" y="679"/>
                  </a:lnTo>
                  <a:lnTo>
                    <a:pt x="133" y="679"/>
                  </a:lnTo>
                  <a:lnTo>
                    <a:pt x="133" y="679"/>
                  </a:lnTo>
                  <a:lnTo>
                    <a:pt x="133" y="679"/>
                  </a:lnTo>
                  <a:lnTo>
                    <a:pt x="135" y="679"/>
                  </a:lnTo>
                  <a:lnTo>
                    <a:pt x="135" y="679"/>
                  </a:lnTo>
                  <a:lnTo>
                    <a:pt x="135" y="679"/>
                  </a:lnTo>
                  <a:lnTo>
                    <a:pt x="135" y="679"/>
                  </a:lnTo>
                  <a:lnTo>
                    <a:pt x="135" y="679"/>
                  </a:lnTo>
                  <a:lnTo>
                    <a:pt x="133" y="681"/>
                  </a:lnTo>
                  <a:lnTo>
                    <a:pt x="133" y="681"/>
                  </a:lnTo>
                  <a:lnTo>
                    <a:pt x="135" y="686"/>
                  </a:lnTo>
                  <a:lnTo>
                    <a:pt x="135" y="686"/>
                  </a:lnTo>
                  <a:lnTo>
                    <a:pt x="135" y="686"/>
                  </a:lnTo>
                  <a:lnTo>
                    <a:pt x="135" y="686"/>
                  </a:lnTo>
                  <a:lnTo>
                    <a:pt x="135" y="686"/>
                  </a:lnTo>
                  <a:lnTo>
                    <a:pt x="133" y="689"/>
                  </a:lnTo>
                  <a:lnTo>
                    <a:pt x="133" y="691"/>
                  </a:lnTo>
                  <a:lnTo>
                    <a:pt x="133" y="691"/>
                  </a:lnTo>
                  <a:lnTo>
                    <a:pt x="133" y="693"/>
                  </a:lnTo>
                  <a:lnTo>
                    <a:pt x="133" y="693"/>
                  </a:lnTo>
                  <a:lnTo>
                    <a:pt x="133" y="696"/>
                  </a:lnTo>
                  <a:lnTo>
                    <a:pt x="133" y="698"/>
                  </a:lnTo>
                  <a:lnTo>
                    <a:pt x="133" y="700"/>
                  </a:lnTo>
                  <a:lnTo>
                    <a:pt x="133" y="703"/>
                  </a:lnTo>
                  <a:lnTo>
                    <a:pt x="130" y="705"/>
                  </a:lnTo>
                  <a:lnTo>
                    <a:pt x="128" y="707"/>
                  </a:lnTo>
                  <a:lnTo>
                    <a:pt x="126" y="710"/>
                  </a:lnTo>
                  <a:lnTo>
                    <a:pt x="126" y="710"/>
                  </a:lnTo>
                  <a:lnTo>
                    <a:pt x="128" y="710"/>
                  </a:lnTo>
                  <a:lnTo>
                    <a:pt x="128" y="710"/>
                  </a:lnTo>
                  <a:lnTo>
                    <a:pt x="133" y="707"/>
                  </a:lnTo>
                  <a:lnTo>
                    <a:pt x="133" y="707"/>
                  </a:lnTo>
                  <a:lnTo>
                    <a:pt x="133" y="705"/>
                  </a:lnTo>
                  <a:lnTo>
                    <a:pt x="135" y="705"/>
                  </a:lnTo>
                  <a:lnTo>
                    <a:pt x="135" y="703"/>
                  </a:lnTo>
                  <a:lnTo>
                    <a:pt x="135" y="700"/>
                  </a:lnTo>
                  <a:lnTo>
                    <a:pt x="137" y="700"/>
                  </a:lnTo>
                  <a:lnTo>
                    <a:pt x="137" y="698"/>
                  </a:lnTo>
                  <a:lnTo>
                    <a:pt x="137" y="698"/>
                  </a:lnTo>
                  <a:lnTo>
                    <a:pt x="137" y="698"/>
                  </a:lnTo>
                  <a:lnTo>
                    <a:pt x="137" y="700"/>
                  </a:lnTo>
                  <a:lnTo>
                    <a:pt x="137" y="700"/>
                  </a:lnTo>
                  <a:lnTo>
                    <a:pt x="137" y="700"/>
                  </a:lnTo>
                  <a:lnTo>
                    <a:pt x="137" y="700"/>
                  </a:lnTo>
                  <a:lnTo>
                    <a:pt x="137" y="700"/>
                  </a:lnTo>
                  <a:lnTo>
                    <a:pt x="137" y="703"/>
                  </a:lnTo>
                  <a:lnTo>
                    <a:pt x="137" y="703"/>
                  </a:lnTo>
                  <a:lnTo>
                    <a:pt x="135" y="703"/>
                  </a:lnTo>
                  <a:lnTo>
                    <a:pt x="135" y="703"/>
                  </a:lnTo>
                  <a:lnTo>
                    <a:pt x="135" y="705"/>
                  </a:lnTo>
                  <a:lnTo>
                    <a:pt x="133" y="707"/>
                  </a:lnTo>
                  <a:lnTo>
                    <a:pt x="133" y="710"/>
                  </a:lnTo>
                  <a:lnTo>
                    <a:pt x="130" y="710"/>
                  </a:lnTo>
                  <a:lnTo>
                    <a:pt x="128" y="712"/>
                  </a:lnTo>
                  <a:lnTo>
                    <a:pt x="128" y="712"/>
                  </a:lnTo>
                  <a:lnTo>
                    <a:pt x="130" y="712"/>
                  </a:lnTo>
                  <a:lnTo>
                    <a:pt x="130" y="712"/>
                  </a:lnTo>
                  <a:lnTo>
                    <a:pt x="130" y="712"/>
                  </a:lnTo>
                  <a:lnTo>
                    <a:pt x="130" y="712"/>
                  </a:lnTo>
                  <a:lnTo>
                    <a:pt x="130" y="715"/>
                  </a:lnTo>
                  <a:lnTo>
                    <a:pt x="130" y="715"/>
                  </a:lnTo>
                  <a:lnTo>
                    <a:pt x="133" y="715"/>
                  </a:lnTo>
                  <a:lnTo>
                    <a:pt x="133" y="715"/>
                  </a:lnTo>
                  <a:lnTo>
                    <a:pt x="135" y="715"/>
                  </a:lnTo>
                  <a:lnTo>
                    <a:pt x="135" y="715"/>
                  </a:lnTo>
                  <a:lnTo>
                    <a:pt x="135" y="712"/>
                  </a:lnTo>
                  <a:lnTo>
                    <a:pt x="137" y="710"/>
                  </a:lnTo>
                  <a:lnTo>
                    <a:pt x="137" y="710"/>
                  </a:lnTo>
                  <a:lnTo>
                    <a:pt x="142" y="707"/>
                  </a:lnTo>
                  <a:lnTo>
                    <a:pt x="142" y="705"/>
                  </a:lnTo>
                  <a:lnTo>
                    <a:pt x="142" y="705"/>
                  </a:lnTo>
                  <a:lnTo>
                    <a:pt x="142" y="705"/>
                  </a:lnTo>
                  <a:lnTo>
                    <a:pt x="142" y="705"/>
                  </a:lnTo>
                  <a:lnTo>
                    <a:pt x="142" y="705"/>
                  </a:lnTo>
                  <a:lnTo>
                    <a:pt x="142" y="703"/>
                  </a:lnTo>
                  <a:lnTo>
                    <a:pt x="142" y="703"/>
                  </a:lnTo>
                  <a:lnTo>
                    <a:pt x="142" y="703"/>
                  </a:lnTo>
                  <a:lnTo>
                    <a:pt x="142" y="703"/>
                  </a:lnTo>
                  <a:lnTo>
                    <a:pt x="142" y="700"/>
                  </a:lnTo>
                  <a:lnTo>
                    <a:pt x="142" y="698"/>
                  </a:lnTo>
                  <a:lnTo>
                    <a:pt x="142" y="698"/>
                  </a:lnTo>
                  <a:lnTo>
                    <a:pt x="142" y="698"/>
                  </a:lnTo>
                  <a:lnTo>
                    <a:pt x="145" y="696"/>
                  </a:lnTo>
                  <a:lnTo>
                    <a:pt x="145" y="696"/>
                  </a:lnTo>
                  <a:lnTo>
                    <a:pt x="145" y="696"/>
                  </a:lnTo>
                  <a:lnTo>
                    <a:pt x="147" y="696"/>
                  </a:lnTo>
                  <a:lnTo>
                    <a:pt x="147" y="696"/>
                  </a:lnTo>
                  <a:lnTo>
                    <a:pt x="147" y="696"/>
                  </a:lnTo>
                  <a:lnTo>
                    <a:pt x="147" y="693"/>
                  </a:lnTo>
                  <a:lnTo>
                    <a:pt x="149" y="693"/>
                  </a:lnTo>
                  <a:lnTo>
                    <a:pt x="149" y="693"/>
                  </a:lnTo>
                  <a:lnTo>
                    <a:pt x="149" y="693"/>
                  </a:lnTo>
                  <a:lnTo>
                    <a:pt x="147" y="696"/>
                  </a:lnTo>
                  <a:lnTo>
                    <a:pt x="147" y="696"/>
                  </a:lnTo>
                  <a:lnTo>
                    <a:pt x="147" y="696"/>
                  </a:lnTo>
                  <a:lnTo>
                    <a:pt x="145" y="696"/>
                  </a:lnTo>
                  <a:lnTo>
                    <a:pt x="145" y="698"/>
                  </a:lnTo>
                  <a:lnTo>
                    <a:pt x="142" y="698"/>
                  </a:lnTo>
                  <a:lnTo>
                    <a:pt x="142" y="698"/>
                  </a:lnTo>
                  <a:lnTo>
                    <a:pt x="142" y="700"/>
                  </a:lnTo>
                  <a:lnTo>
                    <a:pt x="142" y="700"/>
                  </a:lnTo>
                  <a:lnTo>
                    <a:pt x="142" y="703"/>
                  </a:lnTo>
                  <a:lnTo>
                    <a:pt x="142" y="705"/>
                  </a:lnTo>
                  <a:lnTo>
                    <a:pt x="145" y="705"/>
                  </a:lnTo>
                  <a:lnTo>
                    <a:pt x="145" y="705"/>
                  </a:lnTo>
                  <a:lnTo>
                    <a:pt x="145" y="705"/>
                  </a:lnTo>
                  <a:lnTo>
                    <a:pt x="145" y="707"/>
                  </a:lnTo>
                  <a:lnTo>
                    <a:pt x="145" y="707"/>
                  </a:lnTo>
                  <a:lnTo>
                    <a:pt x="142" y="707"/>
                  </a:lnTo>
                  <a:lnTo>
                    <a:pt x="142" y="707"/>
                  </a:lnTo>
                  <a:lnTo>
                    <a:pt x="142" y="707"/>
                  </a:lnTo>
                  <a:lnTo>
                    <a:pt x="140" y="710"/>
                  </a:lnTo>
                  <a:lnTo>
                    <a:pt x="140" y="710"/>
                  </a:lnTo>
                  <a:lnTo>
                    <a:pt x="140" y="710"/>
                  </a:lnTo>
                  <a:lnTo>
                    <a:pt x="142" y="712"/>
                  </a:lnTo>
                  <a:lnTo>
                    <a:pt x="142" y="712"/>
                  </a:lnTo>
                  <a:lnTo>
                    <a:pt x="142" y="715"/>
                  </a:lnTo>
                  <a:lnTo>
                    <a:pt x="142" y="715"/>
                  </a:lnTo>
                  <a:lnTo>
                    <a:pt x="142" y="715"/>
                  </a:lnTo>
                  <a:lnTo>
                    <a:pt x="142" y="715"/>
                  </a:lnTo>
                  <a:lnTo>
                    <a:pt x="142" y="715"/>
                  </a:lnTo>
                  <a:lnTo>
                    <a:pt x="145" y="715"/>
                  </a:lnTo>
                  <a:lnTo>
                    <a:pt x="145" y="715"/>
                  </a:lnTo>
                  <a:lnTo>
                    <a:pt x="145" y="715"/>
                  </a:lnTo>
                  <a:lnTo>
                    <a:pt x="145" y="717"/>
                  </a:lnTo>
                  <a:lnTo>
                    <a:pt x="142" y="717"/>
                  </a:lnTo>
                  <a:lnTo>
                    <a:pt x="142" y="717"/>
                  </a:lnTo>
                  <a:lnTo>
                    <a:pt x="142" y="717"/>
                  </a:lnTo>
                  <a:lnTo>
                    <a:pt x="142" y="719"/>
                  </a:lnTo>
                  <a:lnTo>
                    <a:pt x="142" y="719"/>
                  </a:lnTo>
                  <a:lnTo>
                    <a:pt x="145" y="719"/>
                  </a:lnTo>
                  <a:lnTo>
                    <a:pt x="147" y="719"/>
                  </a:lnTo>
                  <a:lnTo>
                    <a:pt x="147" y="719"/>
                  </a:lnTo>
                  <a:lnTo>
                    <a:pt x="147" y="719"/>
                  </a:lnTo>
                  <a:lnTo>
                    <a:pt x="149" y="719"/>
                  </a:lnTo>
                  <a:lnTo>
                    <a:pt x="149" y="719"/>
                  </a:lnTo>
                  <a:lnTo>
                    <a:pt x="149" y="719"/>
                  </a:lnTo>
                  <a:lnTo>
                    <a:pt x="149" y="719"/>
                  </a:lnTo>
                  <a:lnTo>
                    <a:pt x="149" y="717"/>
                  </a:lnTo>
                  <a:lnTo>
                    <a:pt x="149" y="717"/>
                  </a:lnTo>
                  <a:lnTo>
                    <a:pt x="149" y="717"/>
                  </a:lnTo>
                  <a:lnTo>
                    <a:pt x="152" y="717"/>
                  </a:lnTo>
                  <a:lnTo>
                    <a:pt x="152" y="717"/>
                  </a:lnTo>
                  <a:lnTo>
                    <a:pt x="152" y="715"/>
                  </a:lnTo>
                  <a:lnTo>
                    <a:pt x="154" y="707"/>
                  </a:lnTo>
                  <a:lnTo>
                    <a:pt x="154" y="707"/>
                  </a:lnTo>
                  <a:lnTo>
                    <a:pt x="152" y="705"/>
                  </a:lnTo>
                  <a:lnTo>
                    <a:pt x="154" y="703"/>
                  </a:lnTo>
                  <a:lnTo>
                    <a:pt x="154" y="703"/>
                  </a:lnTo>
                  <a:lnTo>
                    <a:pt x="156" y="700"/>
                  </a:lnTo>
                  <a:lnTo>
                    <a:pt x="156" y="698"/>
                  </a:lnTo>
                  <a:lnTo>
                    <a:pt x="156" y="698"/>
                  </a:lnTo>
                  <a:lnTo>
                    <a:pt x="156" y="700"/>
                  </a:lnTo>
                  <a:lnTo>
                    <a:pt x="156" y="700"/>
                  </a:lnTo>
                  <a:lnTo>
                    <a:pt x="156" y="700"/>
                  </a:lnTo>
                  <a:lnTo>
                    <a:pt x="159" y="700"/>
                  </a:lnTo>
                  <a:lnTo>
                    <a:pt x="159" y="700"/>
                  </a:lnTo>
                  <a:lnTo>
                    <a:pt x="159" y="700"/>
                  </a:lnTo>
                  <a:lnTo>
                    <a:pt x="159" y="700"/>
                  </a:lnTo>
                  <a:lnTo>
                    <a:pt x="159" y="700"/>
                  </a:lnTo>
                  <a:lnTo>
                    <a:pt x="159" y="700"/>
                  </a:lnTo>
                  <a:lnTo>
                    <a:pt x="161" y="700"/>
                  </a:lnTo>
                  <a:lnTo>
                    <a:pt x="161" y="700"/>
                  </a:lnTo>
                  <a:lnTo>
                    <a:pt x="161" y="700"/>
                  </a:lnTo>
                  <a:lnTo>
                    <a:pt x="161" y="700"/>
                  </a:lnTo>
                  <a:lnTo>
                    <a:pt x="161" y="700"/>
                  </a:lnTo>
                  <a:lnTo>
                    <a:pt x="159" y="700"/>
                  </a:lnTo>
                  <a:lnTo>
                    <a:pt x="156" y="700"/>
                  </a:lnTo>
                  <a:lnTo>
                    <a:pt x="154" y="703"/>
                  </a:lnTo>
                  <a:lnTo>
                    <a:pt x="154" y="705"/>
                  </a:lnTo>
                  <a:lnTo>
                    <a:pt x="154" y="707"/>
                  </a:lnTo>
                  <a:lnTo>
                    <a:pt x="156" y="705"/>
                  </a:lnTo>
                  <a:lnTo>
                    <a:pt x="156" y="707"/>
                  </a:lnTo>
                  <a:lnTo>
                    <a:pt x="156" y="712"/>
                  </a:lnTo>
                  <a:lnTo>
                    <a:pt x="156" y="715"/>
                  </a:lnTo>
                  <a:lnTo>
                    <a:pt x="156" y="717"/>
                  </a:lnTo>
                  <a:lnTo>
                    <a:pt x="156" y="719"/>
                  </a:lnTo>
                  <a:lnTo>
                    <a:pt x="159" y="719"/>
                  </a:lnTo>
                  <a:lnTo>
                    <a:pt x="161" y="719"/>
                  </a:lnTo>
                  <a:lnTo>
                    <a:pt x="161" y="717"/>
                  </a:lnTo>
                  <a:lnTo>
                    <a:pt x="161" y="712"/>
                  </a:lnTo>
                  <a:lnTo>
                    <a:pt x="161" y="712"/>
                  </a:lnTo>
                  <a:lnTo>
                    <a:pt x="161" y="710"/>
                  </a:lnTo>
                  <a:lnTo>
                    <a:pt x="164" y="707"/>
                  </a:lnTo>
                  <a:lnTo>
                    <a:pt x="164" y="707"/>
                  </a:lnTo>
                  <a:lnTo>
                    <a:pt x="164" y="710"/>
                  </a:lnTo>
                  <a:lnTo>
                    <a:pt x="161" y="712"/>
                  </a:lnTo>
                  <a:lnTo>
                    <a:pt x="161" y="712"/>
                  </a:lnTo>
                  <a:lnTo>
                    <a:pt x="164" y="715"/>
                  </a:lnTo>
                  <a:lnTo>
                    <a:pt x="164" y="715"/>
                  </a:lnTo>
                  <a:lnTo>
                    <a:pt x="166" y="712"/>
                  </a:lnTo>
                  <a:lnTo>
                    <a:pt x="166" y="710"/>
                  </a:lnTo>
                  <a:lnTo>
                    <a:pt x="168" y="707"/>
                  </a:lnTo>
                  <a:lnTo>
                    <a:pt x="168" y="707"/>
                  </a:lnTo>
                  <a:lnTo>
                    <a:pt x="168" y="705"/>
                  </a:lnTo>
                  <a:lnTo>
                    <a:pt x="168" y="703"/>
                  </a:lnTo>
                  <a:lnTo>
                    <a:pt x="166" y="703"/>
                  </a:lnTo>
                  <a:lnTo>
                    <a:pt x="166" y="700"/>
                  </a:lnTo>
                  <a:lnTo>
                    <a:pt x="166" y="700"/>
                  </a:lnTo>
                  <a:lnTo>
                    <a:pt x="166" y="700"/>
                  </a:lnTo>
                  <a:lnTo>
                    <a:pt x="168" y="700"/>
                  </a:lnTo>
                  <a:lnTo>
                    <a:pt x="168" y="698"/>
                  </a:lnTo>
                  <a:lnTo>
                    <a:pt x="168" y="698"/>
                  </a:lnTo>
                  <a:lnTo>
                    <a:pt x="168" y="700"/>
                  </a:lnTo>
                  <a:lnTo>
                    <a:pt x="168" y="700"/>
                  </a:lnTo>
                  <a:lnTo>
                    <a:pt x="168" y="700"/>
                  </a:lnTo>
                  <a:lnTo>
                    <a:pt x="168" y="703"/>
                  </a:lnTo>
                  <a:lnTo>
                    <a:pt x="168" y="703"/>
                  </a:lnTo>
                  <a:lnTo>
                    <a:pt x="168" y="705"/>
                  </a:lnTo>
                  <a:lnTo>
                    <a:pt x="168" y="705"/>
                  </a:lnTo>
                  <a:lnTo>
                    <a:pt x="168" y="707"/>
                  </a:lnTo>
                  <a:lnTo>
                    <a:pt x="168" y="710"/>
                  </a:lnTo>
                  <a:lnTo>
                    <a:pt x="166" y="712"/>
                  </a:lnTo>
                  <a:lnTo>
                    <a:pt x="166" y="712"/>
                  </a:lnTo>
                  <a:lnTo>
                    <a:pt x="166" y="712"/>
                  </a:lnTo>
                  <a:lnTo>
                    <a:pt x="166" y="715"/>
                  </a:lnTo>
                  <a:lnTo>
                    <a:pt x="166" y="715"/>
                  </a:lnTo>
                  <a:lnTo>
                    <a:pt x="164" y="715"/>
                  </a:lnTo>
                  <a:lnTo>
                    <a:pt x="164" y="715"/>
                  </a:lnTo>
                  <a:lnTo>
                    <a:pt x="164" y="722"/>
                  </a:lnTo>
                  <a:lnTo>
                    <a:pt x="164" y="722"/>
                  </a:lnTo>
                  <a:lnTo>
                    <a:pt x="166" y="722"/>
                  </a:lnTo>
                  <a:lnTo>
                    <a:pt x="168" y="722"/>
                  </a:lnTo>
                  <a:lnTo>
                    <a:pt x="171" y="722"/>
                  </a:lnTo>
                  <a:lnTo>
                    <a:pt x="171" y="722"/>
                  </a:lnTo>
                  <a:lnTo>
                    <a:pt x="173" y="722"/>
                  </a:lnTo>
                  <a:lnTo>
                    <a:pt x="173" y="719"/>
                  </a:lnTo>
                  <a:lnTo>
                    <a:pt x="178" y="717"/>
                  </a:lnTo>
                  <a:lnTo>
                    <a:pt x="185" y="710"/>
                  </a:lnTo>
                  <a:lnTo>
                    <a:pt x="185" y="707"/>
                  </a:lnTo>
                  <a:lnTo>
                    <a:pt x="185" y="707"/>
                  </a:lnTo>
                  <a:lnTo>
                    <a:pt x="185" y="705"/>
                  </a:lnTo>
                  <a:lnTo>
                    <a:pt x="185" y="703"/>
                  </a:lnTo>
                  <a:lnTo>
                    <a:pt x="187" y="700"/>
                  </a:lnTo>
                  <a:lnTo>
                    <a:pt x="187" y="700"/>
                  </a:lnTo>
                  <a:lnTo>
                    <a:pt x="187" y="696"/>
                  </a:lnTo>
                  <a:lnTo>
                    <a:pt x="187" y="696"/>
                  </a:lnTo>
                  <a:lnTo>
                    <a:pt x="187" y="696"/>
                  </a:lnTo>
                  <a:lnTo>
                    <a:pt x="187" y="698"/>
                  </a:lnTo>
                  <a:lnTo>
                    <a:pt x="187" y="698"/>
                  </a:lnTo>
                  <a:lnTo>
                    <a:pt x="190" y="698"/>
                  </a:lnTo>
                  <a:lnTo>
                    <a:pt x="190" y="700"/>
                  </a:lnTo>
                  <a:lnTo>
                    <a:pt x="192" y="698"/>
                  </a:lnTo>
                  <a:lnTo>
                    <a:pt x="192" y="698"/>
                  </a:lnTo>
                  <a:lnTo>
                    <a:pt x="197" y="693"/>
                  </a:lnTo>
                  <a:lnTo>
                    <a:pt x="197" y="696"/>
                  </a:lnTo>
                  <a:lnTo>
                    <a:pt x="197" y="696"/>
                  </a:lnTo>
                  <a:lnTo>
                    <a:pt x="197" y="696"/>
                  </a:lnTo>
                  <a:lnTo>
                    <a:pt x="197" y="696"/>
                  </a:lnTo>
                  <a:lnTo>
                    <a:pt x="199" y="693"/>
                  </a:lnTo>
                  <a:lnTo>
                    <a:pt x="199" y="693"/>
                  </a:lnTo>
                  <a:lnTo>
                    <a:pt x="199" y="693"/>
                  </a:lnTo>
                  <a:lnTo>
                    <a:pt x="199" y="696"/>
                  </a:lnTo>
                  <a:lnTo>
                    <a:pt x="199" y="696"/>
                  </a:lnTo>
                  <a:lnTo>
                    <a:pt x="199" y="696"/>
                  </a:lnTo>
                  <a:lnTo>
                    <a:pt x="201" y="696"/>
                  </a:lnTo>
                  <a:lnTo>
                    <a:pt x="204" y="693"/>
                  </a:lnTo>
                  <a:lnTo>
                    <a:pt x="206" y="691"/>
                  </a:lnTo>
                  <a:lnTo>
                    <a:pt x="206" y="689"/>
                  </a:lnTo>
                  <a:lnTo>
                    <a:pt x="201" y="686"/>
                  </a:lnTo>
                  <a:lnTo>
                    <a:pt x="206" y="686"/>
                  </a:lnTo>
                  <a:lnTo>
                    <a:pt x="206" y="689"/>
                  </a:lnTo>
                  <a:lnTo>
                    <a:pt x="206" y="689"/>
                  </a:lnTo>
                  <a:lnTo>
                    <a:pt x="208" y="689"/>
                  </a:lnTo>
                  <a:lnTo>
                    <a:pt x="208" y="689"/>
                  </a:lnTo>
                  <a:lnTo>
                    <a:pt x="211" y="689"/>
                  </a:lnTo>
                  <a:lnTo>
                    <a:pt x="213" y="689"/>
                  </a:lnTo>
                  <a:lnTo>
                    <a:pt x="216" y="686"/>
                  </a:lnTo>
                  <a:lnTo>
                    <a:pt x="218" y="684"/>
                  </a:lnTo>
                  <a:lnTo>
                    <a:pt x="218" y="684"/>
                  </a:lnTo>
                  <a:lnTo>
                    <a:pt x="220" y="684"/>
                  </a:lnTo>
                  <a:lnTo>
                    <a:pt x="218" y="681"/>
                  </a:lnTo>
                  <a:lnTo>
                    <a:pt x="218" y="681"/>
                  </a:lnTo>
                  <a:lnTo>
                    <a:pt x="218" y="679"/>
                  </a:lnTo>
                  <a:lnTo>
                    <a:pt x="216" y="677"/>
                  </a:lnTo>
                  <a:lnTo>
                    <a:pt x="213" y="677"/>
                  </a:lnTo>
                  <a:lnTo>
                    <a:pt x="213" y="674"/>
                  </a:lnTo>
                  <a:lnTo>
                    <a:pt x="213" y="674"/>
                  </a:lnTo>
                  <a:lnTo>
                    <a:pt x="213" y="674"/>
                  </a:lnTo>
                  <a:lnTo>
                    <a:pt x="216" y="672"/>
                  </a:lnTo>
                  <a:lnTo>
                    <a:pt x="213" y="672"/>
                  </a:lnTo>
                  <a:lnTo>
                    <a:pt x="213" y="670"/>
                  </a:lnTo>
                  <a:lnTo>
                    <a:pt x="213" y="670"/>
                  </a:lnTo>
                  <a:lnTo>
                    <a:pt x="211" y="667"/>
                  </a:lnTo>
                  <a:lnTo>
                    <a:pt x="211" y="667"/>
                  </a:lnTo>
                  <a:lnTo>
                    <a:pt x="211" y="665"/>
                  </a:lnTo>
                  <a:lnTo>
                    <a:pt x="211" y="665"/>
                  </a:lnTo>
                  <a:lnTo>
                    <a:pt x="213" y="665"/>
                  </a:lnTo>
                  <a:lnTo>
                    <a:pt x="216" y="663"/>
                  </a:lnTo>
                  <a:lnTo>
                    <a:pt x="216" y="663"/>
                  </a:lnTo>
                  <a:lnTo>
                    <a:pt x="216" y="663"/>
                  </a:lnTo>
                  <a:lnTo>
                    <a:pt x="213" y="665"/>
                  </a:lnTo>
                  <a:lnTo>
                    <a:pt x="213" y="665"/>
                  </a:lnTo>
                  <a:lnTo>
                    <a:pt x="213" y="667"/>
                  </a:lnTo>
                  <a:lnTo>
                    <a:pt x="213" y="667"/>
                  </a:lnTo>
                  <a:lnTo>
                    <a:pt x="213" y="670"/>
                  </a:lnTo>
                  <a:lnTo>
                    <a:pt x="216" y="672"/>
                  </a:lnTo>
                  <a:lnTo>
                    <a:pt x="216" y="672"/>
                  </a:lnTo>
                  <a:lnTo>
                    <a:pt x="216" y="672"/>
                  </a:lnTo>
                  <a:lnTo>
                    <a:pt x="216" y="674"/>
                  </a:lnTo>
                  <a:lnTo>
                    <a:pt x="216" y="674"/>
                  </a:lnTo>
                  <a:lnTo>
                    <a:pt x="218" y="677"/>
                  </a:lnTo>
                  <a:lnTo>
                    <a:pt x="220" y="679"/>
                  </a:lnTo>
                  <a:lnTo>
                    <a:pt x="220" y="679"/>
                  </a:lnTo>
                  <a:lnTo>
                    <a:pt x="223" y="679"/>
                  </a:lnTo>
                  <a:lnTo>
                    <a:pt x="225" y="681"/>
                  </a:lnTo>
                  <a:lnTo>
                    <a:pt x="227" y="681"/>
                  </a:lnTo>
                  <a:lnTo>
                    <a:pt x="230" y="679"/>
                  </a:lnTo>
                  <a:lnTo>
                    <a:pt x="234" y="679"/>
                  </a:lnTo>
                  <a:lnTo>
                    <a:pt x="234" y="677"/>
                  </a:lnTo>
                  <a:lnTo>
                    <a:pt x="237" y="677"/>
                  </a:lnTo>
                  <a:lnTo>
                    <a:pt x="239" y="672"/>
                  </a:lnTo>
                  <a:lnTo>
                    <a:pt x="239" y="672"/>
                  </a:lnTo>
                  <a:lnTo>
                    <a:pt x="239" y="670"/>
                  </a:lnTo>
                  <a:lnTo>
                    <a:pt x="242" y="670"/>
                  </a:lnTo>
                  <a:lnTo>
                    <a:pt x="242" y="667"/>
                  </a:lnTo>
                  <a:lnTo>
                    <a:pt x="244" y="667"/>
                  </a:lnTo>
                  <a:lnTo>
                    <a:pt x="244" y="667"/>
                  </a:lnTo>
                  <a:lnTo>
                    <a:pt x="244" y="665"/>
                  </a:lnTo>
                  <a:lnTo>
                    <a:pt x="244" y="665"/>
                  </a:lnTo>
                  <a:lnTo>
                    <a:pt x="244" y="665"/>
                  </a:lnTo>
                  <a:lnTo>
                    <a:pt x="244" y="663"/>
                  </a:lnTo>
                  <a:lnTo>
                    <a:pt x="244" y="663"/>
                  </a:lnTo>
                  <a:lnTo>
                    <a:pt x="246" y="660"/>
                  </a:lnTo>
                  <a:lnTo>
                    <a:pt x="246" y="660"/>
                  </a:lnTo>
                  <a:lnTo>
                    <a:pt x="246" y="660"/>
                  </a:lnTo>
                  <a:lnTo>
                    <a:pt x="246" y="658"/>
                  </a:lnTo>
                  <a:lnTo>
                    <a:pt x="244" y="658"/>
                  </a:lnTo>
                  <a:lnTo>
                    <a:pt x="244" y="658"/>
                  </a:lnTo>
                  <a:lnTo>
                    <a:pt x="244" y="658"/>
                  </a:lnTo>
                  <a:lnTo>
                    <a:pt x="244" y="658"/>
                  </a:lnTo>
                  <a:lnTo>
                    <a:pt x="246" y="658"/>
                  </a:lnTo>
                  <a:lnTo>
                    <a:pt x="246" y="658"/>
                  </a:lnTo>
                  <a:lnTo>
                    <a:pt x="246" y="658"/>
                  </a:lnTo>
                  <a:lnTo>
                    <a:pt x="246" y="658"/>
                  </a:lnTo>
                  <a:lnTo>
                    <a:pt x="246" y="655"/>
                  </a:lnTo>
                  <a:lnTo>
                    <a:pt x="246" y="655"/>
                  </a:lnTo>
                  <a:lnTo>
                    <a:pt x="246" y="655"/>
                  </a:lnTo>
                  <a:lnTo>
                    <a:pt x="249" y="655"/>
                  </a:lnTo>
                  <a:lnTo>
                    <a:pt x="249" y="653"/>
                  </a:lnTo>
                  <a:lnTo>
                    <a:pt x="249" y="653"/>
                  </a:lnTo>
                  <a:lnTo>
                    <a:pt x="249" y="651"/>
                  </a:lnTo>
                  <a:lnTo>
                    <a:pt x="249" y="648"/>
                  </a:lnTo>
                  <a:lnTo>
                    <a:pt x="249" y="646"/>
                  </a:lnTo>
                  <a:lnTo>
                    <a:pt x="246" y="644"/>
                  </a:lnTo>
                  <a:lnTo>
                    <a:pt x="246" y="641"/>
                  </a:lnTo>
                  <a:lnTo>
                    <a:pt x="246" y="639"/>
                  </a:lnTo>
                  <a:lnTo>
                    <a:pt x="249" y="639"/>
                  </a:lnTo>
                  <a:lnTo>
                    <a:pt x="249" y="636"/>
                  </a:lnTo>
                  <a:lnTo>
                    <a:pt x="249" y="634"/>
                  </a:lnTo>
                  <a:lnTo>
                    <a:pt x="249" y="634"/>
                  </a:lnTo>
                  <a:lnTo>
                    <a:pt x="246" y="634"/>
                  </a:lnTo>
                  <a:lnTo>
                    <a:pt x="244" y="632"/>
                  </a:lnTo>
                  <a:lnTo>
                    <a:pt x="244" y="632"/>
                  </a:lnTo>
                  <a:lnTo>
                    <a:pt x="244" y="632"/>
                  </a:lnTo>
                  <a:lnTo>
                    <a:pt x="244" y="632"/>
                  </a:lnTo>
                  <a:lnTo>
                    <a:pt x="246" y="629"/>
                  </a:lnTo>
                  <a:lnTo>
                    <a:pt x="246" y="629"/>
                  </a:lnTo>
                  <a:lnTo>
                    <a:pt x="246" y="632"/>
                  </a:lnTo>
                  <a:lnTo>
                    <a:pt x="246" y="632"/>
                  </a:lnTo>
                  <a:lnTo>
                    <a:pt x="246" y="632"/>
                  </a:lnTo>
                  <a:lnTo>
                    <a:pt x="246" y="632"/>
                  </a:lnTo>
                  <a:lnTo>
                    <a:pt x="246" y="629"/>
                  </a:lnTo>
                  <a:lnTo>
                    <a:pt x="249" y="627"/>
                  </a:lnTo>
                  <a:lnTo>
                    <a:pt x="249" y="629"/>
                  </a:lnTo>
                  <a:lnTo>
                    <a:pt x="249" y="629"/>
                  </a:lnTo>
                  <a:lnTo>
                    <a:pt x="249" y="632"/>
                  </a:lnTo>
                  <a:lnTo>
                    <a:pt x="249" y="632"/>
                  </a:lnTo>
                  <a:lnTo>
                    <a:pt x="249" y="632"/>
                  </a:lnTo>
                  <a:lnTo>
                    <a:pt x="256" y="636"/>
                  </a:lnTo>
                  <a:lnTo>
                    <a:pt x="253" y="636"/>
                  </a:lnTo>
                  <a:lnTo>
                    <a:pt x="256" y="639"/>
                  </a:lnTo>
                  <a:lnTo>
                    <a:pt x="256" y="639"/>
                  </a:lnTo>
                  <a:lnTo>
                    <a:pt x="258" y="639"/>
                  </a:lnTo>
                  <a:lnTo>
                    <a:pt x="258" y="639"/>
                  </a:lnTo>
                  <a:lnTo>
                    <a:pt x="258" y="641"/>
                  </a:lnTo>
                  <a:lnTo>
                    <a:pt x="258" y="641"/>
                  </a:lnTo>
                  <a:lnTo>
                    <a:pt x="260" y="641"/>
                  </a:lnTo>
                  <a:lnTo>
                    <a:pt x="260" y="644"/>
                  </a:lnTo>
                  <a:lnTo>
                    <a:pt x="258" y="644"/>
                  </a:lnTo>
                  <a:lnTo>
                    <a:pt x="258" y="646"/>
                  </a:lnTo>
                  <a:lnTo>
                    <a:pt x="260" y="646"/>
                  </a:lnTo>
                  <a:lnTo>
                    <a:pt x="260" y="648"/>
                  </a:lnTo>
                  <a:lnTo>
                    <a:pt x="260" y="648"/>
                  </a:lnTo>
                  <a:lnTo>
                    <a:pt x="260" y="646"/>
                  </a:lnTo>
                  <a:lnTo>
                    <a:pt x="263" y="646"/>
                  </a:lnTo>
                  <a:lnTo>
                    <a:pt x="263" y="646"/>
                  </a:lnTo>
                  <a:lnTo>
                    <a:pt x="265" y="646"/>
                  </a:lnTo>
                  <a:lnTo>
                    <a:pt x="265" y="646"/>
                  </a:lnTo>
                  <a:lnTo>
                    <a:pt x="268" y="646"/>
                  </a:lnTo>
                  <a:lnTo>
                    <a:pt x="265" y="648"/>
                  </a:lnTo>
                  <a:lnTo>
                    <a:pt x="265" y="646"/>
                  </a:lnTo>
                  <a:lnTo>
                    <a:pt x="263" y="646"/>
                  </a:lnTo>
                  <a:lnTo>
                    <a:pt x="263" y="648"/>
                  </a:lnTo>
                  <a:lnTo>
                    <a:pt x="263" y="648"/>
                  </a:lnTo>
                  <a:lnTo>
                    <a:pt x="263" y="648"/>
                  </a:lnTo>
                  <a:lnTo>
                    <a:pt x="263" y="651"/>
                  </a:lnTo>
                  <a:lnTo>
                    <a:pt x="263" y="651"/>
                  </a:lnTo>
                  <a:lnTo>
                    <a:pt x="265" y="651"/>
                  </a:lnTo>
                  <a:lnTo>
                    <a:pt x="265" y="651"/>
                  </a:lnTo>
                  <a:lnTo>
                    <a:pt x="265" y="653"/>
                  </a:lnTo>
                  <a:lnTo>
                    <a:pt x="263" y="655"/>
                  </a:lnTo>
                  <a:lnTo>
                    <a:pt x="263" y="658"/>
                  </a:lnTo>
                  <a:lnTo>
                    <a:pt x="263" y="658"/>
                  </a:lnTo>
                  <a:lnTo>
                    <a:pt x="265" y="658"/>
                  </a:lnTo>
                  <a:lnTo>
                    <a:pt x="265" y="658"/>
                  </a:lnTo>
                  <a:lnTo>
                    <a:pt x="265" y="658"/>
                  </a:lnTo>
                  <a:lnTo>
                    <a:pt x="265" y="660"/>
                  </a:lnTo>
                  <a:lnTo>
                    <a:pt x="265" y="660"/>
                  </a:lnTo>
                  <a:lnTo>
                    <a:pt x="265" y="660"/>
                  </a:lnTo>
                  <a:lnTo>
                    <a:pt x="265" y="663"/>
                  </a:lnTo>
                  <a:lnTo>
                    <a:pt x="265" y="663"/>
                  </a:lnTo>
                  <a:lnTo>
                    <a:pt x="265" y="660"/>
                  </a:lnTo>
                  <a:lnTo>
                    <a:pt x="265" y="660"/>
                  </a:lnTo>
                  <a:lnTo>
                    <a:pt x="265" y="660"/>
                  </a:lnTo>
                  <a:lnTo>
                    <a:pt x="268" y="660"/>
                  </a:lnTo>
                  <a:lnTo>
                    <a:pt x="265" y="660"/>
                  </a:lnTo>
                  <a:lnTo>
                    <a:pt x="265" y="660"/>
                  </a:lnTo>
                  <a:lnTo>
                    <a:pt x="265" y="663"/>
                  </a:lnTo>
                  <a:lnTo>
                    <a:pt x="268" y="663"/>
                  </a:lnTo>
                  <a:lnTo>
                    <a:pt x="265" y="663"/>
                  </a:lnTo>
                  <a:lnTo>
                    <a:pt x="265" y="665"/>
                  </a:lnTo>
                  <a:lnTo>
                    <a:pt x="268" y="667"/>
                  </a:lnTo>
                  <a:lnTo>
                    <a:pt x="268" y="670"/>
                  </a:lnTo>
                  <a:lnTo>
                    <a:pt x="270" y="672"/>
                  </a:lnTo>
                  <a:lnTo>
                    <a:pt x="270" y="672"/>
                  </a:lnTo>
                  <a:lnTo>
                    <a:pt x="272" y="670"/>
                  </a:lnTo>
                  <a:lnTo>
                    <a:pt x="272" y="672"/>
                  </a:lnTo>
                  <a:lnTo>
                    <a:pt x="272" y="672"/>
                  </a:lnTo>
                  <a:lnTo>
                    <a:pt x="272" y="681"/>
                  </a:lnTo>
                  <a:lnTo>
                    <a:pt x="275" y="679"/>
                  </a:lnTo>
                  <a:lnTo>
                    <a:pt x="275" y="679"/>
                  </a:lnTo>
                  <a:lnTo>
                    <a:pt x="277" y="679"/>
                  </a:lnTo>
                  <a:lnTo>
                    <a:pt x="277" y="679"/>
                  </a:lnTo>
                  <a:lnTo>
                    <a:pt x="277" y="679"/>
                  </a:lnTo>
                  <a:lnTo>
                    <a:pt x="279" y="679"/>
                  </a:lnTo>
                  <a:lnTo>
                    <a:pt x="279" y="679"/>
                  </a:lnTo>
                  <a:lnTo>
                    <a:pt x="279" y="679"/>
                  </a:lnTo>
                  <a:lnTo>
                    <a:pt x="279" y="679"/>
                  </a:lnTo>
                  <a:lnTo>
                    <a:pt x="279" y="679"/>
                  </a:lnTo>
                  <a:lnTo>
                    <a:pt x="279" y="679"/>
                  </a:lnTo>
                  <a:lnTo>
                    <a:pt x="282" y="677"/>
                  </a:lnTo>
                  <a:lnTo>
                    <a:pt x="282" y="677"/>
                  </a:lnTo>
                  <a:lnTo>
                    <a:pt x="287" y="679"/>
                  </a:lnTo>
                  <a:lnTo>
                    <a:pt x="287" y="679"/>
                  </a:lnTo>
                  <a:lnTo>
                    <a:pt x="289" y="677"/>
                  </a:lnTo>
                  <a:lnTo>
                    <a:pt x="291" y="677"/>
                  </a:lnTo>
                  <a:lnTo>
                    <a:pt x="291" y="674"/>
                  </a:lnTo>
                  <a:lnTo>
                    <a:pt x="291" y="677"/>
                  </a:lnTo>
                  <a:lnTo>
                    <a:pt x="291" y="677"/>
                  </a:lnTo>
                  <a:lnTo>
                    <a:pt x="291" y="677"/>
                  </a:lnTo>
                  <a:lnTo>
                    <a:pt x="294" y="677"/>
                  </a:lnTo>
                  <a:lnTo>
                    <a:pt x="294" y="677"/>
                  </a:lnTo>
                  <a:lnTo>
                    <a:pt x="291" y="677"/>
                  </a:lnTo>
                  <a:lnTo>
                    <a:pt x="289" y="679"/>
                  </a:lnTo>
                  <a:lnTo>
                    <a:pt x="289" y="679"/>
                  </a:lnTo>
                  <a:lnTo>
                    <a:pt x="287" y="681"/>
                  </a:lnTo>
                  <a:lnTo>
                    <a:pt x="287" y="684"/>
                  </a:lnTo>
                  <a:lnTo>
                    <a:pt x="287" y="686"/>
                  </a:lnTo>
                  <a:lnTo>
                    <a:pt x="287" y="689"/>
                  </a:lnTo>
                  <a:lnTo>
                    <a:pt x="287" y="691"/>
                  </a:lnTo>
                  <a:lnTo>
                    <a:pt x="289" y="691"/>
                  </a:lnTo>
                  <a:lnTo>
                    <a:pt x="289" y="691"/>
                  </a:lnTo>
                  <a:lnTo>
                    <a:pt x="289" y="693"/>
                  </a:lnTo>
                  <a:lnTo>
                    <a:pt x="289" y="693"/>
                  </a:lnTo>
                  <a:lnTo>
                    <a:pt x="287" y="693"/>
                  </a:lnTo>
                  <a:lnTo>
                    <a:pt x="287" y="700"/>
                  </a:lnTo>
                  <a:lnTo>
                    <a:pt x="287" y="700"/>
                  </a:lnTo>
                  <a:lnTo>
                    <a:pt x="287" y="703"/>
                  </a:lnTo>
                  <a:lnTo>
                    <a:pt x="284" y="703"/>
                  </a:lnTo>
                  <a:lnTo>
                    <a:pt x="284" y="703"/>
                  </a:lnTo>
                  <a:lnTo>
                    <a:pt x="284" y="703"/>
                  </a:lnTo>
                  <a:lnTo>
                    <a:pt x="284" y="703"/>
                  </a:lnTo>
                  <a:lnTo>
                    <a:pt x="284" y="703"/>
                  </a:lnTo>
                  <a:lnTo>
                    <a:pt x="284" y="705"/>
                  </a:lnTo>
                  <a:lnTo>
                    <a:pt x="284" y="705"/>
                  </a:lnTo>
                  <a:lnTo>
                    <a:pt x="284" y="707"/>
                  </a:lnTo>
                  <a:lnTo>
                    <a:pt x="287" y="707"/>
                  </a:lnTo>
                  <a:lnTo>
                    <a:pt x="287" y="710"/>
                  </a:lnTo>
                  <a:lnTo>
                    <a:pt x="291" y="712"/>
                  </a:lnTo>
                  <a:lnTo>
                    <a:pt x="291" y="712"/>
                  </a:lnTo>
                  <a:lnTo>
                    <a:pt x="291" y="715"/>
                  </a:lnTo>
                  <a:lnTo>
                    <a:pt x="291" y="715"/>
                  </a:lnTo>
                  <a:lnTo>
                    <a:pt x="291" y="715"/>
                  </a:lnTo>
                  <a:lnTo>
                    <a:pt x="291" y="719"/>
                  </a:lnTo>
                  <a:lnTo>
                    <a:pt x="291" y="719"/>
                  </a:lnTo>
                  <a:lnTo>
                    <a:pt x="291" y="719"/>
                  </a:lnTo>
                  <a:lnTo>
                    <a:pt x="291" y="719"/>
                  </a:lnTo>
                  <a:lnTo>
                    <a:pt x="291" y="719"/>
                  </a:lnTo>
                  <a:lnTo>
                    <a:pt x="291" y="722"/>
                  </a:lnTo>
                  <a:lnTo>
                    <a:pt x="291" y="722"/>
                  </a:lnTo>
                  <a:lnTo>
                    <a:pt x="291" y="722"/>
                  </a:lnTo>
                  <a:lnTo>
                    <a:pt x="291" y="722"/>
                  </a:lnTo>
                  <a:lnTo>
                    <a:pt x="291" y="724"/>
                  </a:lnTo>
                  <a:lnTo>
                    <a:pt x="291" y="724"/>
                  </a:lnTo>
                  <a:lnTo>
                    <a:pt x="294" y="724"/>
                  </a:lnTo>
                  <a:lnTo>
                    <a:pt x="294" y="724"/>
                  </a:lnTo>
                  <a:lnTo>
                    <a:pt x="294" y="726"/>
                  </a:lnTo>
                  <a:lnTo>
                    <a:pt x="294" y="726"/>
                  </a:lnTo>
                  <a:lnTo>
                    <a:pt x="294" y="726"/>
                  </a:lnTo>
                  <a:lnTo>
                    <a:pt x="294" y="726"/>
                  </a:lnTo>
                  <a:lnTo>
                    <a:pt x="294" y="726"/>
                  </a:lnTo>
                  <a:lnTo>
                    <a:pt x="294" y="729"/>
                  </a:lnTo>
                  <a:lnTo>
                    <a:pt x="294" y="729"/>
                  </a:lnTo>
                  <a:lnTo>
                    <a:pt x="294" y="731"/>
                  </a:lnTo>
                  <a:lnTo>
                    <a:pt x="294" y="731"/>
                  </a:lnTo>
                  <a:lnTo>
                    <a:pt x="294" y="734"/>
                  </a:lnTo>
                  <a:lnTo>
                    <a:pt x="294" y="734"/>
                  </a:lnTo>
                  <a:lnTo>
                    <a:pt x="296" y="738"/>
                  </a:lnTo>
                  <a:lnTo>
                    <a:pt x="296" y="738"/>
                  </a:lnTo>
                  <a:lnTo>
                    <a:pt x="294" y="741"/>
                  </a:lnTo>
                  <a:lnTo>
                    <a:pt x="294" y="741"/>
                  </a:lnTo>
                  <a:lnTo>
                    <a:pt x="294" y="741"/>
                  </a:lnTo>
                  <a:lnTo>
                    <a:pt x="294" y="741"/>
                  </a:lnTo>
                  <a:lnTo>
                    <a:pt x="294" y="741"/>
                  </a:lnTo>
                  <a:lnTo>
                    <a:pt x="291" y="741"/>
                  </a:lnTo>
                  <a:lnTo>
                    <a:pt x="291" y="743"/>
                  </a:lnTo>
                  <a:lnTo>
                    <a:pt x="291" y="743"/>
                  </a:lnTo>
                  <a:lnTo>
                    <a:pt x="294" y="743"/>
                  </a:lnTo>
                  <a:lnTo>
                    <a:pt x="294" y="743"/>
                  </a:lnTo>
                  <a:lnTo>
                    <a:pt x="294" y="745"/>
                  </a:lnTo>
                  <a:lnTo>
                    <a:pt x="294" y="745"/>
                  </a:lnTo>
                  <a:lnTo>
                    <a:pt x="294" y="745"/>
                  </a:lnTo>
                  <a:lnTo>
                    <a:pt x="294" y="748"/>
                  </a:lnTo>
                  <a:lnTo>
                    <a:pt x="294" y="750"/>
                  </a:lnTo>
                  <a:lnTo>
                    <a:pt x="296" y="750"/>
                  </a:lnTo>
                  <a:lnTo>
                    <a:pt x="296" y="750"/>
                  </a:lnTo>
                  <a:lnTo>
                    <a:pt x="296" y="750"/>
                  </a:lnTo>
                  <a:lnTo>
                    <a:pt x="296" y="752"/>
                  </a:lnTo>
                  <a:lnTo>
                    <a:pt x="296" y="755"/>
                  </a:lnTo>
                  <a:lnTo>
                    <a:pt x="296" y="757"/>
                  </a:lnTo>
                  <a:lnTo>
                    <a:pt x="296" y="757"/>
                  </a:lnTo>
                  <a:lnTo>
                    <a:pt x="296" y="757"/>
                  </a:lnTo>
                  <a:lnTo>
                    <a:pt x="296" y="760"/>
                  </a:lnTo>
                  <a:lnTo>
                    <a:pt x="296" y="760"/>
                  </a:lnTo>
                  <a:lnTo>
                    <a:pt x="296" y="760"/>
                  </a:lnTo>
                  <a:lnTo>
                    <a:pt x="296" y="760"/>
                  </a:lnTo>
                  <a:lnTo>
                    <a:pt x="294" y="760"/>
                  </a:lnTo>
                  <a:lnTo>
                    <a:pt x="294" y="760"/>
                  </a:lnTo>
                  <a:lnTo>
                    <a:pt x="296" y="760"/>
                  </a:lnTo>
                  <a:lnTo>
                    <a:pt x="296" y="762"/>
                  </a:lnTo>
                  <a:lnTo>
                    <a:pt x="296" y="762"/>
                  </a:lnTo>
                  <a:lnTo>
                    <a:pt x="296" y="762"/>
                  </a:lnTo>
                  <a:lnTo>
                    <a:pt x="296" y="764"/>
                  </a:lnTo>
                  <a:lnTo>
                    <a:pt x="296" y="764"/>
                  </a:lnTo>
                  <a:lnTo>
                    <a:pt x="296" y="764"/>
                  </a:lnTo>
                  <a:lnTo>
                    <a:pt x="296" y="767"/>
                  </a:lnTo>
                  <a:lnTo>
                    <a:pt x="296" y="767"/>
                  </a:lnTo>
                  <a:lnTo>
                    <a:pt x="296" y="767"/>
                  </a:lnTo>
                  <a:lnTo>
                    <a:pt x="296" y="767"/>
                  </a:lnTo>
                  <a:lnTo>
                    <a:pt x="296" y="769"/>
                  </a:lnTo>
                  <a:lnTo>
                    <a:pt x="298" y="776"/>
                  </a:lnTo>
                  <a:lnTo>
                    <a:pt x="298" y="776"/>
                  </a:lnTo>
                  <a:lnTo>
                    <a:pt x="298" y="776"/>
                  </a:lnTo>
                  <a:lnTo>
                    <a:pt x="298" y="776"/>
                  </a:lnTo>
                  <a:lnTo>
                    <a:pt x="298" y="776"/>
                  </a:lnTo>
                  <a:lnTo>
                    <a:pt x="301" y="776"/>
                  </a:lnTo>
                  <a:lnTo>
                    <a:pt x="301" y="776"/>
                  </a:lnTo>
                  <a:lnTo>
                    <a:pt x="301" y="776"/>
                  </a:lnTo>
                  <a:lnTo>
                    <a:pt x="301" y="776"/>
                  </a:lnTo>
                  <a:lnTo>
                    <a:pt x="301" y="776"/>
                  </a:lnTo>
                  <a:lnTo>
                    <a:pt x="301" y="774"/>
                  </a:lnTo>
                  <a:lnTo>
                    <a:pt x="301" y="771"/>
                  </a:lnTo>
                  <a:lnTo>
                    <a:pt x="301" y="771"/>
                  </a:lnTo>
                  <a:lnTo>
                    <a:pt x="301" y="774"/>
                  </a:lnTo>
                  <a:lnTo>
                    <a:pt x="303" y="774"/>
                  </a:lnTo>
                  <a:lnTo>
                    <a:pt x="303" y="774"/>
                  </a:lnTo>
                  <a:lnTo>
                    <a:pt x="303" y="774"/>
                  </a:lnTo>
                  <a:lnTo>
                    <a:pt x="303" y="774"/>
                  </a:lnTo>
                  <a:lnTo>
                    <a:pt x="303" y="774"/>
                  </a:lnTo>
                  <a:lnTo>
                    <a:pt x="303" y="771"/>
                  </a:lnTo>
                  <a:lnTo>
                    <a:pt x="303" y="771"/>
                  </a:lnTo>
                  <a:lnTo>
                    <a:pt x="303" y="771"/>
                  </a:lnTo>
                  <a:lnTo>
                    <a:pt x="303" y="771"/>
                  </a:lnTo>
                  <a:lnTo>
                    <a:pt x="303" y="771"/>
                  </a:lnTo>
                  <a:lnTo>
                    <a:pt x="303" y="771"/>
                  </a:lnTo>
                  <a:lnTo>
                    <a:pt x="303" y="774"/>
                  </a:lnTo>
                  <a:lnTo>
                    <a:pt x="305" y="774"/>
                  </a:lnTo>
                  <a:lnTo>
                    <a:pt x="305" y="774"/>
                  </a:lnTo>
                  <a:lnTo>
                    <a:pt x="305" y="774"/>
                  </a:lnTo>
                  <a:lnTo>
                    <a:pt x="305" y="776"/>
                  </a:lnTo>
                  <a:lnTo>
                    <a:pt x="305" y="776"/>
                  </a:lnTo>
                  <a:lnTo>
                    <a:pt x="305" y="776"/>
                  </a:lnTo>
                  <a:lnTo>
                    <a:pt x="305" y="776"/>
                  </a:lnTo>
                  <a:lnTo>
                    <a:pt x="305" y="778"/>
                  </a:lnTo>
                  <a:lnTo>
                    <a:pt x="308" y="781"/>
                  </a:lnTo>
                  <a:lnTo>
                    <a:pt x="305" y="778"/>
                  </a:lnTo>
                  <a:lnTo>
                    <a:pt x="305" y="776"/>
                  </a:lnTo>
                  <a:lnTo>
                    <a:pt x="303" y="776"/>
                  </a:lnTo>
                  <a:lnTo>
                    <a:pt x="301" y="776"/>
                  </a:lnTo>
                  <a:lnTo>
                    <a:pt x="301" y="778"/>
                  </a:lnTo>
                  <a:lnTo>
                    <a:pt x="301" y="778"/>
                  </a:lnTo>
                  <a:lnTo>
                    <a:pt x="301" y="781"/>
                  </a:lnTo>
                  <a:lnTo>
                    <a:pt x="303" y="781"/>
                  </a:lnTo>
                  <a:lnTo>
                    <a:pt x="301" y="783"/>
                  </a:lnTo>
                  <a:lnTo>
                    <a:pt x="303" y="786"/>
                  </a:lnTo>
                  <a:lnTo>
                    <a:pt x="303" y="788"/>
                  </a:lnTo>
                  <a:lnTo>
                    <a:pt x="303" y="790"/>
                  </a:lnTo>
                  <a:lnTo>
                    <a:pt x="305" y="790"/>
                  </a:lnTo>
                  <a:lnTo>
                    <a:pt x="305" y="790"/>
                  </a:lnTo>
                  <a:lnTo>
                    <a:pt x="305" y="790"/>
                  </a:lnTo>
                  <a:lnTo>
                    <a:pt x="305" y="790"/>
                  </a:lnTo>
                  <a:lnTo>
                    <a:pt x="305" y="790"/>
                  </a:lnTo>
                  <a:lnTo>
                    <a:pt x="305" y="790"/>
                  </a:lnTo>
                  <a:lnTo>
                    <a:pt x="305" y="793"/>
                  </a:lnTo>
                  <a:lnTo>
                    <a:pt x="305" y="793"/>
                  </a:lnTo>
                  <a:lnTo>
                    <a:pt x="305" y="795"/>
                  </a:lnTo>
                  <a:lnTo>
                    <a:pt x="305" y="795"/>
                  </a:lnTo>
                  <a:lnTo>
                    <a:pt x="305" y="797"/>
                  </a:lnTo>
                  <a:lnTo>
                    <a:pt x="308" y="797"/>
                  </a:lnTo>
                  <a:lnTo>
                    <a:pt x="308" y="802"/>
                  </a:lnTo>
                  <a:lnTo>
                    <a:pt x="310" y="805"/>
                  </a:lnTo>
                  <a:lnTo>
                    <a:pt x="310" y="805"/>
                  </a:lnTo>
                  <a:lnTo>
                    <a:pt x="313" y="805"/>
                  </a:lnTo>
                  <a:lnTo>
                    <a:pt x="313" y="805"/>
                  </a:lnTo>
                  <a:lnTo>
                    <a:pt x="313" y="805"/>
                  </a:lnTo>
                  <a:lnTo>
                    <a:pt x="310" y="805"/>
                  </a:lnTo>
                  <a:lnTo>
                    <a:pt x="313" y="807"/>
                  </a:lnTo>
                  <a:lnTo>
                    <a:pt x="313" y="807"/>
                  </a:lnTo>
                  <a:lnTo>
                    <a:pt x="313" y="809"/>
                  </a:lnTo>
                  <a:lnTo>
                    <a:pt x="310" y="809"/>
                  </a:lnTo>
                  <a:lnTo>
                    <a:pt x="310" y="809"/>
                  </a:lnTo>
                  <a:lnTo>
                    <a:pt x="310" y="812"/>
                  </a:lnTo>
                  <a:lnTo>
                    <a:pt x="310" y="814"/>
                  </a:lnTo>
                  <a:lnTo>
                    <a:pt x="310" y="814"/>
                  </a:lnTo>
                  <a:lnTo>
                    <a:pt x="310" y="814"/>
                  </a:lnTo>
                  <a:lnTo>
                    <a:pt x="310" y="816"/>
                  </a:lnTo>
                  <a:lnTo>
                    <a:pt x="310" y="819"/>
                  </a:lnTo>
                  <a:lnTo>
                    <a:pt x="310" y="819"/>
                  </a:lnTo>
                  <a:lnTo>
                    <a:pt x="310" y="819"/>
                  </a:lnTo>
                  <a:lnTo>
                    <a:pt x="313" y="819"/>
                  </a:lnTo>
                  <a:lnTo>
                    <a:pt x="313" y="819"/>
                  </a:lnTo>
                  <a:lnTo>
                    <a:pt x="313" y="819"/>
                  </a:lnTo>
                  <a:lnTo>
                    <a:pt x="313" y="821"/>
                  </a:lnTo>
                  <a:lnTo>
                    <a:pt x="313" y="821"/>
                  </a:lnTo>
                  <a:lnTo>
                    <a:pt x="313" y="823"/>
                  </a:lnTo>
                  <a:lnTo>
                    <a:pt x="313" y="826"/>
                  </a:lnTo>
                  <a:lnTo>
                    <a:pt x="310" y="826"/>
                  </a:lnTo>
                  <a:lnTo>
                    <a:pt x="310" y="826"/>
                  </a:lnTo>
                  <a:lnTo>
                    <a:pt x="310" y="828"/>
                  </a:lnTo>
                  <a:lnTo>
                    <a:pt x="313" y="828"/>
                  </a:lnTo>
                  <a:lnTo>
                    <a:pt x="313" y="831"/>
                  </a:lnTo>
                  <a:lnTo>
                    <a:pt x="313" y="831"/>
                  </a:lnTo>
                  <a:lnTo>
                    <a:pt x="313" y="831"/>
                  </a:lnTo>
                  <a:lnTo>
                    <a:pt x="313" y="831"/>
                  </a:lnTo>
                  <a:lnTo>
                    <a:pt x="313" y="831"/>
                  </a:lnTo>
                  <a:lnTo>
                    <a:pt x="315" y="831"/>
                  </a:lnTo>
                  <a:lnTo>
                    <a:pt x="315" y="831"/>
                  </a:lnTo>
                  <a:lnTo>
                    <a:pt x="315" y="831"/>
                  </a:lnTo>
                  <a:lnTo>
                    <a:pt x="315" y="833"/>
                  </a:lnTo>
                  <a:lnTo>
                    <a:pt x="315" y="833"/>
                  </a:lnTo>
                  <a:lnTo>
                    <a:pt x="315" y="833"/>
                  </a:lnTo>
                  <a:lnTo>
                    <a:pt x="315" y="833"/>
                  </a:lnTo>
                  <a:lnTo>
                    <a:pt x="315" y="835"/>
                  </a:lnTo>
                  <a:lnTo>
                    <a:pt x="313" y="835"/>
                  </a:lnTo>
                  <a:lnTo>
                    <a:pt x="313" y="835"/>
                  </a:lnTo>
                  <a:lnTo>
                    <a:pt x="315" y="835"/>
                  </a:lnTo>
                  <a:lnTo>
                    <a:pt x="315" y="835"/>
                  </a:lnTo>
                  <a:lnTo>
                    <a:pt x="315" y="835"/>
                  </a:lnTo>
                  <a:lnTo>
                    <a:pt x="313" y="835"/>
                  </a:lnTo>
                  <a:lnTo>
                    <a:pt x="313" y="838"/>
                  </a:lnTo>
                  <a:lnTo>
                    <a:pt x="313" y="838"/>
                  </a:lnTo>
                  <a:lnTo>
                    <a:pt x="313" y="838"/>
                  </a:lnTo>
                  <a:lnTo>
                    <a:pt x="313" y="838"/>
                  </a:lnTo>
                  <a:lnTo>
                    <a:pt x="313" y="838"/>
                  </a:lnTo>
                  <a:lnTo>
                    <a:pt x="315" y="840"/>
                  </a:lnTo>
                  <a:lnTo>
                    <a:pt x="315" y="840"/>
                  </a:lnTo>
                  <a:lnTo>
                    <a:pt x="315" y="838"/>
                  </a:lnTo>
                  <a:lnTo>
                    <a:pt x="315" y="838"/>
                  </a:lnTo>
                  <a:lnTo>
                    <a:pt x="315" y="840"/>
                  </a:lnTo>
                  <a:lnTo>
                    <a:pt x="315" y="840"/>
                  </a:lnTo>
                  <a:lnTo>
                    <a:pt x="315" y="840"/>
                  </a:lnTo>
                  <a:lnTo>
                    <a:pt x="315" y="840"/>
                  </a:lnTo>
                  <a:lnTo>
                    <a:pt x="315" y="838"/>
                  </a:lnTo>
                  <a:lnTo>
                    <a:pt x="315" y="838"/>
                  </a:lnTo>
                  <a:lnTo>
                    <a:pt x="315" y="838"/>
                  </a:lnTo>
                  <a:lnTo>
                    <a:pt x="315" y="835"/>
                  </a:lnTo>
                  <a:lnTo>
                    <a:pt x="315" y="835"/>
                  </a:lnTo>
                  <a:lnTo>
                    <a:pt x="315" y="835"/>
                  </a:lnTo>
                  <a:lnTo>
                    <a:pt x="315" y="835"/>
                  </a:lnTo>
                  <a:lnTo>
                    <a:pt x="315" y="835"/>
                  </a:lnTo>
                  <a:lnTo>
                    <a:pt x="315" y="835"/>
                  </a:lnTo>
                  <a:lnTo>
                    <a:pt x="317" y="833"/>
                  </a:lnTo>
                  <a:lnTo>
                    <a:pt x="317" y="833"/>
                  </a:lnTo>
                  <a:lnTo>
                    <a:pt x="317" y="831"/>
                  </a:lnTo>
                  <a:lnTo>
                    <a:pt x="315" y="828"/>
                  </a:lnTo>
                  <a:lnTo>
                    <a:pt x="315" y="823"/>
                  </a:lnTo>
                  <a:lnTo>
                    <a:pt x="317" y="823"/>
                  </a:lnTo>
                  <a:lnTo>
                    <a:pt x="317" y="821"/>
                  </a:lnTo>
                  <a:lnTo>
                    <a:pt x="317" y="821"/>
                  </a:lnTo>
                  <a:lnTo>
                    <a:pt x="315" y="819"/>
                  </a:lnTo>
                  <a:lnTo>
                    <a:pt x="315" y="819"/>
                  </a:lnTo>
                  <a:lnTo>
                    <a:pt x="317" y="816"/>
                  </a:lnTo>
                  <a:lnTo>
                    <a:pt x="317" y="816"/>
                  </a:lnTo>
                  <a:lnTo>
                    <a:pt x="317" y="814"/>
                  </a:lnTo>
                  <a:lnTo>
                    <a:pt x="317" y="814"/>
                  </a:lnTo>
                  <a:lnTo>
                    <a:pt x="315" y="814"/>
                  </a:lnTo>
                  <a:lnTo>
                    <a:pt x="315" y="814"/>
                  </a:lnTo>
                  <a:lnTo>
                    <a:pt x="315" y="814"/>
                  </a:lnTo>
                  <a:lnTo>
                    <a:pt x="315" y="812"/>
                  </a:lnTo>
                  <a:lnTo>
                    <a:pt x="315" y="812"/>
                  </a:lnTo>
                  <a:lnTo>
                    <a:pt x="317" y="812"/>
                  </a:lnTo>
                  <a:lnTo>
                    <a:pt x="317" y="812"/>
                  </a:lnTo>
                  <a:lnTo>
                    <a:pt x="317" y="814"/>
                  </a:lnTo>
                  <a:lnTo>
                    <a:pt x="317" y="814"/>
                  </a:lnTo>
                  <a:lnTo>
                    <a:pt x="320" y="814"/>
                  </a:lnTo>
                  <a:lnTo>
                    <a:pt x="320" y="814"/>
                  </a:lnTo>
                  <a:lnTo>
                    <a:pt x="317" y="816"/>
                  </a:lnTo>
                  <a:lnTo>
                    <a:pt x="317" y="816"/>
                  </a:lnTo>
                  <a:lnTo>
                    <a:pt x="317" y="816"/>
                  </a:lnTo>
                  <a:lnTo>
                    <a:pt x="320" y="816"/>
                  </a:lnTo>
                  <a:lnTo>
                    <a:pt x="320" y="819"/>
                  </a:lnTo>
                  <a:lnTo>
                    <a:pt x="320" y="821"/>
                  </a:lnTo>
                  <a:lnTo>
                    <a:pt x="320" y="823"/>
                  </a:lnTo>
                  <a:lnTo>
                    <a:pt x="320" y="823"/>
                  </a:lnTo>
                  <a:lnTo>
                    <a:pt x="320" y="823"/>
                  </a:lnTo>
                  <a:lnTo>
                    <a:pt x="320" y="826"/>
                  </a:lnTo>
                  <a:lnTo>
                    <a:pt x="320" y="826"/>
                  </a:lnTo>
                  <a:lnTo>
                    <a:pt x="320" y="826"/>
                  </a:lnTo>
                  <a:lnTo>
                    <a:pt x="320" y="828"/>
                  </a:lnTo>
                  <a:lnTo>
                    <a:pt x="320" y="831"/>
                  </a:lnTo>
                  <a:lnTo>
                    <a:pt x="320" y="831"/>
                  </a:lnTo>
                  <a:lnTo>
                    <a:pt x="320" y="831"/>
                  </a:lnTo>
                  <a:lnTo>
                    <a:pt x="322" y="831"/>
                  </a:lnTo>
                  <a:lnTo>
                    <a:pt x="322" y="831"/>
                  </a:lnTo>
                  <a:lnTo>
                    <a:pt x="322" y="831"/>
                  </a:lnTo>
                  <a:lnTo>
                    <a:pt x="322" y="833"/>
                  </a:lnTo>
                  <a:lnTo>
                    <a:pt x="324" y="835"/>
                  </a:lnTo>
                  <a:lnTo>
                    <a:pt x="324" y="835"/>
                  </a:lnTo>
                  <a:lnTo>
                    <a:pt x="324" y="838"/>
                  </a:lnTo>
                  <a:lnTo>
                    <a:pt x="324" y="838"/>
                  </a:lnTo>
                  <a:lnTo>
                    <a:pt x="324" y="838"/>
                  </a:lnTo>
                  <a:lnTo>
                    <a:pt x="327" y="838"/>
                  </a:lnTo>
                  <a:lnTo>
                    <a:pt x="327" y="838"/>
                  </a:lnTo>
                  <a:lnTo>
                    <a:pt x="327" y="840"/>
                  </a:lnTo>
                  <a:lnTo>
                    <a:pt x="327" y="840"/>
                  </a:lnTo>
                  <a:lnTo>
                    <a:pt x="329" y="842"/>
                  </a:lnTo>
                  <a:lnTo>
                    <a:pt x="329" y="842"/>
                  </a:lnTo>
                  <a:lnTo>
                    <a:pt x="329" y="842"/>
                  </a:lnTo>
                  <a:lnTo>
                    <a:pt x="329" y="842"/>
                  </a:lnTo>
                  <a:lnTo>
                    <a:pt x="329" y="845"/>
                  </a:lnTo>
                  <a:lnTo>
                    <a:pt x="329" y="845"/>
                  </a:lnTo>
                  <a:lnTo>
                    <a:pt x="329" y="845"/>
                  </a:lnTo>
                  <a:lnTo>
                    <a:pt x="329" y="845"/>
                  </a:lnTo>
                  <a:lnTo>
                    <a:pt x="329" y="845"/>
                  </a:lnTo>
                  <a:lnTo>
                    <a:pt x="329" y="845"/>
                  </a:lnTo>
                  <a:lnTo>
                    <a:pt x="329" y="847"/>
                  </a:lnTo>
                  <a:lnTo>
                    <a:pt x="329" y="847"/>
                  </a:lnTo>
                  <a:lnTo>
                    <a:pt x="329" y="847"/>
                  </a:lnTo>
                  <a:lnTo>
                    <a:pt x="329" y="847"/>
                  </a:lnTo>
                  <a:lnTo>
                    <a:pt x="331" y="847"/>
                  </a:lnTo>
                  <a:lnTo>
                    <a:pt x="331" y="847"/>
                  </a:lnTo>
                  <a:lnTo>
                    <a:pt x="331" y="847"/>
                  </a:lnTo>
                  <a:lnTo>
                    <a:pt x="331" y="847"/>
                  </a:lnTo>
                  <a:lnTo>
                    <a:pt x="331" y="847"/>
                  </a:lnTo>
                  <a:lnTo>
                    <a:pt x="331" y="849"/>
                  </a:lnTo>
                  <a:lnTo>
                    <a:pt x="331" y="849"/>
                  </a:lnTo>
                  <a:lnTo>
                    <a:pt x="331" y="852"/>
                  </a:lnTo>
                  <a:lnTo>
                    <a:pt x="331" y="852"/>
                  </a:lnTo>
                  <a:lnTo>
                    <a:pt x="331" y="852"/>
                  </a:lnTo>
                  <a:lnTo>
                    <a:pt x="331" y="852"/>
                  </a:lnTo>
                  <a:lnTo>
                    <a:pt x="331" y="852"/>
                  </a:lnTo>
                  <a:lnTo>
                    <a:pt x="331" y="852"/>
                  </a:lnTo>
                  <a:lnTo>
                    <a:pt x="331" y="852"/>
                  </a:lnTo>
                  <a:lnTo>
                    <a:pt x="331" y="854"/>
                  </a:lnTo>
                  <a:lnTo>
                    <a:pt x="336" y="857"/>
                  </a:lnTo>
                  <a:lnTo>
                    <a:pt x="336" y="857"/>
                  </a:lnTo>
                  <a:lnTo>
                    <a:pt x="336" y="859"/>
                  </a:lnTo>
                  <a:lnTo>
                    <a:pt x="336" y="861"/>
                  </a:lnTo>
                  <a:lnTo>
                    <a:pt x="336" y="864"/>
                  </a:lnTo>
                  <a:lnTo>
                    <a:pt x="336" y="864"/>
                  </a:lnTo>
                  <a:lnTo>
                    <a:pt x="336" y="864"/>
                  </a:lnTo>
                  <a:lnTo>
                    <a:pt x="336" y="866"/>
                  </a:lnTo>
                  <a:lnTo>
                    <a:pt x="336" y="866"/>
                  </a:lnTo>
                  <a:lnTo>
                    <a:pt x="339" y="868"/>
                  </a:lnTo>
                  <a:lnTo>
                    <a:pt x="339" y="871"/>
                  </a:lnTo>
                  <a:lnTo>
                    <a:pt x="339" y="871"/>
                  </a:lnTo>
                  <a:lnTo>
                    <a:pt x="339" y="871"/>
                  </a:lnTo>
                  <a:lnTo>
                    <a:pt x="339" y="871"/>
                  </a:lnTo>
                  <a:lnTo>
                    <a:pt x="336" y="873"/>
                  </a:lnTo>
                  <a:lnTo>
                    <a:pt x="339" y="873"/>
                  </a:lnTo>
                  <a:lnTo>
                    <a:pt x="339" y="873"/>
                  </a:lnTo>
                  <a:lnTo>
                    <a:pt x="339" y="876"/>
                  </a:lnTo>
                  <a:lnTo>
                    <a:pt x="341" y="878"/>
                  </a:lnTo>
                  <a:lnTo>
                    <a:pt x="341" y="880"/>
                  </a:lnTo>
                  <a:lnTo>
                    <a:pt x="341" y="880"/>
                  </a:lnTo>
                  <a:lnTo>
                    <a:pt x="339" y="880"/>
                  </a:lnTo>
                  <a:lnTo>
                    <a:pt x="339" y="880"/>
                  </a:lnTo>
                  <a:lnTo>
                    <a:pt x="339" y="880"/>
                  </a:lnTo>
                  <a:lnTo>
                    <a:pt x="339" y="880"/>
                  </a:lnTo>
                  <a:lnTo>
                    <a:pt x="339" y="880"/>
                  </a:lnTo>
                  <a:lnTo>
                    <a:pt x="339" y="880"/>
                  </a:lnTo>
                  <a:lnTo>
                    <a:pt x="341" y="880"/>
                  </a:lnTo>
                  <a:lnTo>
                    <a:pt x="341" y="880"/>
                  </a:lnTo>
                  <a:lnTo>
                    <a:pt x="341" y="883"/>
                  </a:lnTo>
                  <a:lnTo>
                    <a:pt x="341" y="883"/>
                  </a:lnTo>
                  <a:lnTo>
                    <a:pt x="341" y="883"/>
                  </a:lnTo>
                  <a:lnTo>
                    <a:pt x="341" y="883"/>
                  </a:lnTo>
                  <a:lnTo>
                    <a:pt x="341" y="883"/>
                  </a:lnTo>
                  <a:lnTo>
                    <a:pt x="341" y="883"/>
                  </a:lnTo>
                  <a:lnTo>
                    <a:pt x="341" y="883"/>
                  </a:lnTo>
                  <a:lnTo>
                    <a:pt x="341" y="883"/>
                  </a:lnTo>
                  <a:lnTo>
                    <a:pt x="343" y="883"/>
                  </a:lnTo>
                  <a:lnTo>
                    <a:pt x="343" y="883"/>
                  </a:lnTo>
                  <a:lnTo>
                    <a:pt x="343" y="883"/>
                  </a:lnTo>
                  <a:lnTo>
                    <a:pt x="343" y="885"/>
                  </a:lnTo>
                  <a:lnTo>
                    <a:pt x="341" y="885"/>
                  </a:lnTo>
                  <a:lnTo>
                    <a:pt x="341" y="885"/>
                  </a:lnTo>
                  <a:lnTo>
                    <a:pt x="341" y="885"/>
                  </a:lnTo>
                  <a:lnTo>
                    <a:pt x="341" y="887"/>
                  </a:lnTo>
                  <a:lnTo>
                    <a:pt x="341" y="887"/>
                  </a:lnTo>
                  <a:lnTo>
                    <a:pt x="341" y="887"/>
                  </a:lnTo>
                  <a:lnTo>
                    <a:pt x="341" y="887"/>
                  </a:lnTo>
                  <a:lnTo>
                    <a:pt x="341" y="887"/>
                  </a:lnTo>
                  <a:lnTo>
                    <a:pt x="341" y="887"/>
                  </a:lnTo>
                  <a:lnTo>
                    <a:pt x="341" y="887"/>
                  </a:lnTo>
                  <a:lnTo>
                    <a:pt x="341" y="890"/>
                  </a:lnTo>
                  <a:lnTo>
                    <a:pt x="339" y="890"/>
                  </a:lnTo>
                  <a:lnTo>
                    <a:pt x="339" y="892"/>
                  </a:lnTo>
                  <a:lnTo>
                    <a:pt x="339" y="892"/>
                  </a:lnTo>
                  <a:lnTo>
                    <a:pt x="339" y="892"/>
                  </a:lnTo>
                  <a:lnTo>
                    <a:pt x="341" y="892"/>
                  </a:lnTo>
                  <a:lnTo>
                    <a:pt x="341" y="892"/>
                  </a:lnTo>
                  <a:lnTo>
                    <a:pt x="341" y="892"/>
                  </a:lnTo>
                  <a:lnTo>
                    <a:pt x="341" y="894"/>
                  </a:lnTo>
                  <a:lnTo>
                    <a:pt x="343" y="894"/>
                  </a:lnTo>
                  <a:lnTo>
                    <a:pt x="343" y="894"/>
                  </a:lnTo>
                  <a:lnTo>
                    <a:pt x="343" y="894"/>
                  </a:lnTo>
                  <a:lnTo>
                    <a:pt x="343" y="894"/>
                  </a:lnTo>
                  <a:lnTo>
                    <a:pt x="343" y="894"/>
                  </a:lnTo>
                  <a:lnTo>
                    <a:pt x="343" y="894"/>
                  </a:lnTo>
                  <a:lnTo>
                    <a:pt x="341" y="894"/>
                  </a:lnTo>
                  <a:lnTo>
                    <a:pt x="339" y="894"/>
                  </a:lnTo>
                  <a:lnTo>
                    <a:pt x="339" y="894"/>
                  </a:lnTo>
                  <a:lnTo>
                    <a:pt x="339" y="897"/>
                  </a:lnTo>
                  <a:lnTo>
                    <a:pt x="339" y="897"/>
                  </a:lnTo>
                  <a:lnTo>
                    <a:pt x="339" y="899"/>
                  </a:lnTo>
                  <a:lnTo>
                    <a:pt x="339" y="899"/>
                  </a:lnTo>
                  <a:lnTo>
                    <a:pt x="339" y="899"/>
                  </a:lnTo>
                  <a:lnTo>
                    <a:pt x="339" y="899"/>
                  </a:lnTo>
                  <a:lnTo>
                    <a:pt x="341" y="902"/>
                  </a:lnTo>
                  <a:lnTo>
                    <a:pt x="341" y="902"/>
                  </a:lnTo>
                  <a:lnTo>
                    <a:pt x="343" y="902"/>
                  </a:lnTo>
                  <a:lnTo>
                    <a:pt x="343" y="904"/>
                  </a:lnTo>
                  <a:lnTo>
                    <a:pt x="343" y="904"/>
                  </a:lnTo>
                  <a:lnTo>
                    <a:pt x="341" y="904"/>
                  </a:lnTo>
                  <a:lnTo>
                    <a:pt x="336" y="906"/>
                  </a:lnTo>
                  <a:lnTo>
                    <a:pt x="336" y="906"/>
                  </a:lnTo>
                  <a:lnTo>
                    <a:pt x="336" y="906"/>
                  </a:lnTo>
                  <a:lnTo>
                    <a:pt x="334" y="909"/>
                  </a:lnTo>
                  <a:lnTo>
                    <a:pt x="334" y="909"/>
                  </a:lnTo>
                  <a:lnTo>
                    <a:pt x="334" y="909"/>
                  </a:lnTo>
                  <a:lnTo>
                    <a:pt x="336" y="911"/>
                  </a:lnTo>
                  <a:lnTo>
                    <a:pt x="336" y="911"/>
                  </a:lnTo>
                  <a:lnTo>
                    <a:pt x="336" y="911"/>
                  </a:lnTo>
                  <a:lnTo>
                    <a:pt x="339" y="911"/>
                  </a:lnTo>
                  <a:lnTo>
                    <a:pt x="339" y="911"/>
                  </a:lnTo>
                  <a:lnTo>
                    <a:pt x="341" y="909"/>
                  </a:lnTo>
                  <a:lnTo>
                    <a:pt x="341" y="909"/>
                  </a:lnTo>
                  <a:lnTo>
                    <a:pt x="343" y="909"/>
                  </a:lnTo>
                  <a:lnTo>
                    <a:pt x="343" y="909"/>
                  </a:lnTo>
                  <a:lnTo>
                    <a:pt x="343" y="909"/>
                  </a:lnTo>
                  <a:lnTo>
                    <a:pt x="343" y="911"/>
                  </a:lnTo>
                  <a:lnTo>
                    <a:pt x="343" y="911"/>
                  </a:lnTo>
                  <a:lnTo>
                    <a:pt x="343" y="911"/>
                  </a:lnTo>
                  <a:lnTo>
                    <a:pt x="341" y="911"/>
                  </a:lnTo>
                  <a:lnTo>
                    <a:pt x="341" y="913"/>
                  </a:lnTo>
                  <a:lnTo>
                    <a:pt x="341" y="913"/>
                  </a:lnTo>
                  <a:lnTo>
                    <a:pt x="341" y="913"/>
                  </a:lnTo>
                  <a:lnTo>
                    <a:pt x="341" y="913"/>
                  </a:lnTo>
                  <a:lnTo>
                    <a:pt x="339" y="913"/>
                  </a:lnTo>
                  <a:lnTo>
                    <a:pt x="339" y="913"/>
                  </a:lnTo>
                  <a:lnTo>
                    <a:pt x="339" y="913"/>
                  </a:lnTo>
                  <a:lnTo>
                    <a:pt x="339" y="916"/>
                  </a:lnTo>
                  <a:lnTo>
                    <a:pt x="341" y="916"/>
                  </a:lnTo>
                  <a:lnTo>
                    <a:pt x="339" y="916"/>
                  </a:lnTo>
                  <a:lnTo>
                    <a:pt x="339" y="916"/>
                  </a:lnTo>
                  <a:lnTo>
                    <a:pt x="341" y="918"/>
                  </a:lnTo>
                  <a:lnTo>
                    <a:pt x="341" y="918"/>
                  </a:lnTo>
                  <a:lnTo>
                    <a:pt x="341" y="918"/>
                  </a:lnTo>
                  <a:lnTo>
                    <a:pt x="343" y="918"/>
                  </a:lnTo>
                  <a:lnTo>
                    <a:pt x="343" y="918"/>
                  </a:lnTo>
                  <a:lnTo>
                    <a:pt x="343" y="920"/>
                  </a:lnTo>
                  <a:lnTo>
                    <a:pt x="343" y="920"/>
                  </a:lnTo>
                  <a:lnTo>
                    <a:pt x="343" y="920"/>
                  </a:lnTo>
                  <a:lnTo>
                    <a:pt x="343" y="920"/>
                  </a:lnTo>
                  <a:lnTo>
                    <a:pt x="343" y="923"/>
                  </a:lnTo>
                  <a:lnTo>
                    <a:pt x="343" y="923"/>
                  </a:lnTo>
                  <a:lnTo>
                    <a:pt x="343" y="923"/>
                  </a:lnTo>
                  <a:lnTo>
                    <a:pt x="343" y="923"/>
                  </a:lnTo>
                  <a:lnTo>
                    <a:pt x="341" y="925"/>
                  </a:lnTo>
                  <a:lnTo>
                    <a:pt x="341" y="925"/>
                  </a:lnTo>
                  <a:lnTo>
                    <a:pt x="341" y="925"/>
                  </a:lnTo>
                  <a:lnTo>
                    <a:pt x="339" y="925"/>
                  </a:lnTo>
                  <a:lnTo>
                    <a:pt x="336" y="925"/>
                  </a:lnTo>
                  <a:lnTo>
                    <a:pt x="336" y="928"/>
                  </a:lnTo>
                  <a:lnTo>
                    <a:pt x="334" y="928"/>
                  </a:lnTo>
                  <a:lnTo>
                    <a:pt x="339" y="928"/>
                  </a:lnTo>
                  <a:lnTo>
                    <a:pt x="341" y="928"/>
                  </a:lnTo>
                  <a:lnTo>
                    <a:pt x="343" y="928"/>
                  </a:lnTo>
                  <a:lnTo>
                    <a:pt x="343" y="928"/>
                  </a:lnTo>
                  <a:lnTo>
                    <a:pt x="341" y="928"/>
                  </a:lnTo>
                  <a:lnTo>
                    <a:pt x="341" y="928"/>
                  </a:lnTo>
                  <a:lnTo>
                    <a:pt x="341" y="930"/>
                  </a:lnTo>
                  <a:lnTo>
                    <a:pt x="341" y="930"/>
                  </a:lnTo>
                  <a:lnTo>
                    <a:pt x="341" y="930"/>
                  </a:lnTo>
                  <a:lnTo>
                    <a:pt x="341" y="930"/>
                  </a:lnTo>
                  <a:lnTo>
                    <a:pt x="339" y="930"/>
                  </a:lnTo>
                  <a:lnTo>
                    <a:pt x="339" y="930"/>
                  </a:lnTo>
                  <a:lnTo>
                    <a:pt x="339" y="930"/>
                  </a:lnTo>
                  <a:lnTo>
                    <a:pt x="339" y="932"/>
                  </a:lnTo>
                  <a:lnTo>
                    <a:pt x="339" y="932"/>
                  </a:lnTo>
                  <a:lnTo>
                    <a:pt x="339" y="932"/>
                  </a:lnTo>
                  <a:lnTo>
                    <a:pt x="339" y="932"/>
                  </a:lnTo>
                  <a:lnTo>
                    <a:pt x="339" y="932"/>
                  </a:lnTo>
                  <a:lnTo>
                    <a:pt x="339" y="932"/>
                  </a:lnTo>
                  <a:lnTo>
                    <a:pt x="339" y="935"/>
                  </a:lnTo>
                  <a:lnTo>
                    <a:pt x="339" y="935"/>
                  </a:lnTo>
                  <a:lnTo>
                    <a:pt x="339" y="935"/>
                  </a:lnTo>
                  <a:lnTo>
                    <a:pt x="339" y="935"/>
                  </a:lnTo>
                  <a:lnTo>
                    <a:pt x="339" y="935"/>
                  </a:lnTo>
                  <a:lnTo>
                    <a:pt x="339" y="937"/>
                  </a:lnTo>
                  <a:lnTo>
                    <a:pt x="341" y="937"/>
                  </a:lnTo>
                  <a:lnTo>
                    <a:pt x="341" y="937"/>
                  </a:lnTo>
                  <a:lnTo>
                    <a:pt x="341" y="939"/>
                  </a:lnTo>
                  <a:lnTo>
                    <a:pt x="343" y="937"/>
                  </a:lnTo>
                  <a:lnTo>
                    <a:pt x="343" y="937"/>
                  </a:lnTo>
                  <a:lnTo>
                    <a:pt x="343" y="937"/>
                  </a:lnTo>
                  <a:lnTo>
                    <a:pt x="343" y="937"/>
                  </a:lnTo>
                  <a:lnTo>
                    <a:pt x="343" y="935"/>
                  </a:lnTo>
                  <a:lnTo>
                    <a:pt x="343" y="935"/>
                  </a:lnTo>
                  <a:lnTo>
                    <a:pt x="343" y="935"/>
                  </a:lnTo>
                  <a:lnTo>
                    <a:pt x="346" y="935"/>
                  </a:lnTo>
                  <a:lnTo>
                    <a:pt x="346" y="935"/>
                  </a:lnTo>
                  <a:lnTo>
                    <a:pt x="346" y="935"/>
                  </a:lnTo>
                  <a:lnTo>
                    <a:pt x="346" y="935"/>
                  </a:lnTo>
                  <a:lnTo>
                    <a:pt x="346" y="935"/>
                  </a:lnTo>
                  <a:lnTo>
                    <a:pt x="348" y="932"/>
                  </a:lnTo>
                  <a:lnTo>
                    <a:pt x="348" y="932"/>
                  </a:lnTo>
                  <a:lnTo>
                    <a:pt x="348" y="930"/>
                  </a:lnTo>
                  <a:lnTo>
                    <a:pt x="348" y="930"/>
                  </a:lnTo>
                  <a:lnTo>
                    <a:pt x="348" y="930"/>
                  </a:lnTo>
                  <a:lnTo>
                    <a:pt x="350" y="930"/>
                  </a:lnTo>
                  <a:lnTo>
                    <a:pt x="348" y="932"/>
                  </a:lnTo>
                  <a:lnTo>
                    <a:pt x="348" y="932"/>
                  </a:lnTo>
                  <a:lnTo>
                    <a:pt x="348" y="935"/>
                  </a:lnTo>
                  <a:lnTo>
                    <a:pt x="348" y="935"/>
                  </a:lnTo>
                  <a:lnTo>
                    <a:pt x="353" y="937"/>
                  </a:lnTo>
                  <a:lnTo>
                    <a:pt x="353" y="937"/>
                  </a:lnTo>
                  <a:lnTo>
                    <a:pt x="353" y="937"/>
                  </a:lnTo>
                  <a:lnTo>
                    <a:pt x="353" y="937"/>
                  </a:lnTo>
                  <a:lnTo>
                    <a:pt x="350" y="937"/>
                  </a:lnTo>
                  <a:lnTo>
                    <a:pt x="350" y="937"/>
                  </a:lnTo>
                  <a:lnTo>
                    <a:pt x="350" y="937"/>
                  </a:lnTo>
                  <a:lnTo>
                    <a:pt x="348" y="937"/>
                  </a:lnTo>
                  <a:lnTo>
                    <a:pt x="348" y="937"/>
                  </a:lnTo>
                  <a:lnTo>
                    <a:pt x="348" y="939"/>
                  </a:lnTo>
                  <a:lnTo>
                    <a:pt x="348" y="939"/>
                  </a:lnTo>
                  <a:lnTo>
                    <a:pt x="348" y="939"/>
                  </a:lnTo>
                  <a:lnTo>
                    <a:pt x="348" y="937"/>
                  </a:lnTo>
                  <a:lnTo>
                    <a:pt x="348" y="937"/>
                  </a:lnTo>
                  <a:lnTo>
                    <a:pt x="346" y="939"/>
                  </a:lnTo>
                  <a:lnTo>
                    <a:pt x="346" y="939"/>
                  </a:lnTo>
                  <a:lnTo>
                    <a:pt x="346" y="939"/>
                  </a:lnTo>
                  <a:lnTo>
                    <a:pt x="346" y="939"/>
                  </a:lnTo>
                  <a:lnTo>
                    <a:pt x="346" y="942"/>
                  </a:lnTo>
                  <a:lnTo>
                    <a:pt x="346" y="944"/>
                  </a:lnTo>
                  <a:lnTo>
                    <a:pt x="346" y="944"/>
                  </a:lnTo>
                  <a:lnTo>
                    <a:pt x="343" y="944"/>
                  </a:lnTo>
                  <a:lnTo>
                    <a:pt x="343" y="947"/>
                  </a:lnTo>
                  <a:lnTo>
                    <a:pt x="343" y="947"/>
                  </a:lnTo>
                  <a:lnTo>
                    <a:pt x="343" y="947"/>
                  </a:lnTo>
                  <a:lnTo>
                    <a:pt x="343" y="947"/>
                  </a:lnTo>
                  <a:lnTo>
                    <a:pt x="346" y="947"/>
                  </a:lnTo>
                  <a:lnTo>
                    <a:pt x="346" y="947"/>
                  </a:lnTo>
                  <a:lnTo>
                    <a:pt x="346" y="947"/>
                  </a:lnTo>
                  <a:lnTo>
                    <a:pt x="346" y="949"/>
                  </a:lnTo>
                  <a:lnTo>
                    <a:pt x="346" y="951"/>
                  </a:lnTo>
                  <a:lnTo>
                    <a:pt x="346" y="951"/>
                  </a:lnTo>
                  <a:lnTo>
                    <a:pt x="343" y="951"/>
                  </a:lnTo>
                  <a:lnTo>
                    <a:pt x="343" y="951"/>
                  </a:lnTo>
                  <a:lnTo>
                    <a:pt x="343" y="954"/>
                  </a:lnTo>
                  <a:lnTo>
                    <a:pt x="343" y="954"/>
                  </a:lnTo>
                  <a:lnTo>
                    <a:pt x="343" y="954"/>
                  </a:lnTo>
                  <a:lnTo>
                    <a:pt x="343" y="956"/>
                  </a:lnTo>
                  <a:lnTo>
                    <a:pt x="343" y="956"/>
                  </a:lnTo>
                  <a:lnTo>
                    <a:pt x="343" y="956"/>
                  </a:lnTo>
                  <a:lnTo>
                    <a:pt x="346" y="958"/>
                  </a:lnTo>
                  <a:lnTo>
                    <a:pt x="346" y="961"/>
                  </a:lnTo>
                  <a:lnTo>
                    <a:pt x="346" y="961"/>
                  </a:lnTo>
                  <a:lnTo>
                    <a:pt x="346" y="961"/>
                  </a:lnTo>
                  <a:lnTo>
                    <a:pt x="346" y="963"/>
                  </a:lnTo>
                  <a:lnTo>
                    <a:pt x="346" y="963"/>
                  </a:lnTo>
                  <a:lnTo>
                    <a:pt x="346" y="965"/>
                  </a:lnTo>
                  <a:lnTo>
                    <a:pt x="343" y="965"/>
                  </a:lnTo>
                  <a:lnTo>
                    <a:pt x="343" y="968"/>
                  </a:lnTo>
                  <a:lnTo>
                    <a:pt x="341" y="968"/>
                  </a:lnTo>
                  <a:lnTo>
                    <a:pt x="341" y="970"/>
                  </a:lnTo>
                  <a:lnTo>
                    <a:pt x="343" y="970"/>
                  </a:lnTo>
                  <a:lnTo>
                    <a:pt x="343" y="970"/>
                  </a:lnTo>
                  <a:lnTo>
                    <a:pt x="343" y="970"/>
                  </a:lnTo>
                  <a:lnTo>
                    <a:pt x="343" y="970"/>
                  </a:lnTo>
                  <a:lnTo>
                    <a:pt x="343" y="973"/>
                  </a:lnTo>
                  <a:lnTo>
                    <a:pt x="343" y="973"/>
                  </a:lnTo>
                  <a:lnTo>
                    <a:pt x="343" y="973"/>
                  </a:lnTo>
                  <a:lnTo>
                    <a:pt x="343" y="973"/>
                  </a:lnTo>
                  <a:lnTo>
                    <a:pt x="343" y="973"/>
                  </a:lnTo>
                  <a:lnTo>
                    <a:pt x="343" y="975"/>
                  </a:lnTo>
                  <a:lnTo>
                    <a:pt x="343" y="975"/>
                  </a:lnTo>
                  <a:lnTo>
                    <a:pt x="343" y="975"/>
                  </a:lnTo>
                  <a:lnTo>
                    <a:pt x="343" y="975"/>
                  </a:lnTo>
                  <a:lnTo>
                    <a:pt x="343" y="975"/>
                  </a:lnTo>
                  <a:lnTo>
                    <a:pt x="343" y="977"/>
                  </a:lnTo>
                  <a:lnTo>
                    <a:pt x="343" y="977"/>
                  </a:lnTo>
                  <a:lnTo>
                    <a:pt x="343" y="980"/>
                  </a:lnTo>
                  <a:lnTo>
                    <a:pt x="343" y="980"/>
                  </a:lnTo>
                  <a:lnTo>
                    <a:pt x="343" y="980"/>
                  </a:lnTo>
                  <a:lnTo>
                    <a:pt x="343" y="980"/>
                  </a:lnTo>
                  <a:lnTo>
                    <a:pt x="341" y="980"/>
                  </a:lnTo>
                  <a:lnTo>
                    <a:pt x="341" y="980"/>
                  </a:lnTo>
                  <a:lnTo>
                    <a:pt x="341" y="980"/>
                  </a:lnTo>
                  <a:lnTo>
                    <a:pt x="341" y="980"/>
                  </a:lnTo>
                  <a:lnTo>
                    <a:pt x="341" y="980"/>
                  </a:lnTo>
                  <a:lnTo>
                    <a:pt x="339" y="980"/>
                  </a:lnTo>
                  <a:lnTo>
                    <a:pt x="339" y="980"/>
                  </a:lnTo>
                  <a:lnTo>
                    <a:pt x="339" y="980"/>
                  </a:lnTo>
                  <a:lnTo>
                    <a:pt x="336" y="980"/>
                  </a:lnTo>
                  <a:lnTo>
                    <a:pt x="336" y="982"/>
                  </a:lnTo>
                  <a:lnTo>
                    <a:pt x="336" y="982"/>
                  </a:lnTo>
                  <a:lnTo>
                    <a:pt x="336" y="982"/>
                  </a:lnTo>
                  <a:lnTo>
                    <a:pt x="339" y="982"/>
                  </a:lnTo>
                  <a:lnTo>
                    <a:pt x="339" y="982"/>
                  </a:lnTo>
                  <a:lnTo>
                    <a:pt x="339" y="982"/>
                  </a:lnTo>
                  <a:lnTo>
                    <a:pt x="339" y="982"/>
                  </a:lnTo>
                  <a:lnTo>
                    <a:pt x="339" y="982"/>
                  </a:lnTo>
                  <a:lnTo>
                    <a:pt x="339" y="982"/>
                  </a:lnTo>
                  <a:lnTo>
                    <a:pt x="339" y="982"/>
                  </a:lnTo>
                  <a:lnTo>
                    <a:pt x="339" y="984"/>
                  </a:lnTo>
                  <a:lnTo>
                    <a:pt x="339" y="984"/>
                  </a:lnTo>
                  <a:lnTo>
                    <a:pt x="336" y="987"/>
                  </a:lnTo>
                  <a:lnTo>
                    <a:pt x="336" y="987"/>
                  </a:lnTo>
                  <a:lnTo>
                    <a:pt x="336" y="989"/>
                  </a:lnTo>
                  <a:lnTo>
                    <a:pt x="336" y="989"/>
                  </a:lnTo>
                  <a:lnTo>
                    <a:pt x="336" y="989"/>
                  </a:lnTo>
                  <a:lnTo>
                    <a:pt x="334" y="989"/>
                  </a:lnTo>
                  <a:lnTo>
                    <a:pt x="334" y="987"/>
                  </a:lnTo>
                  <a:lnTo>
                    <a:pt x="334" y="989"/>
                  </a:lnTo>
                  <a:lnTo>
                    <a:pt x="334" y="989"/>
                  </a:lnTo>
                  <a:lnTo>
                    <a:pt x="334" y="989"/>
                  </a:lnTo>
                  <a:lnTo>
                    <a:pt x="334" y="989"/>
                  </a:lnTo>
                  <a:lnTo>
                    <a:pt x="334" y="991"/>
                  </a:lnTo>
                  <a:lnTo>
                    <a:pt x="334" y="989"/>
                  </a:lnTo>
                  <a:lnTo>
                    <a:pt x="331" y="989"/>
                  </a:lnTo>
                  <a:lnTo>
                    <a:pt x="331" y="989"/>
                  </a:lnTo>
                  <a:lnTo>
                    <a:pt x="331" y="989"/>
                  </a:lnTo>
                  <a:lnTo>
                    <a:pt x="331" y="989"/>
                  </a:lnTo>
                  <a:lnTo>
                    <a:pt x="329" y="991"/>
                  </a:lnTo>
                  <a:lnTo>
                    <a:pt x="331" y="994"/>
                  </a:lnTo>
                  <a:lnTo>
                    <a:pt x="331" y="999"/>
                  </a:lnTo>
                  <a:lnTo>
                    <a:pt x="331" y="1001"/>
                  </a:lnTo>
                  <a:lnTo>
                    <a:pt x="331" y="1003"/>
                  </a:lnTo>
                  <a:lnTo>
                    <a:pt x="331" y="1003"/>
                  </a:lnTo>
                  <a:lnTo>
                    <a:pt x="334" y="1006"/>
                  </a:lnTo>
                  <a:lnTo>
                    <a:pt x="334" y="1008"/>
                  </a:lnTo>
                  <a:lnTo>
                    <a:pt x="334" y="1010"/>
                  </a:lnTo>
                  <a:lnTo>
                    <a:pt x="334" y="1010"/>
                  </a:lnTo>
                  <a:lnTo>
                    <a:pt x="334" y="1013"/>
                  </a:lnTo>
                  <a:lnTo>
                    <a:pt x="334" y="1015"/>
                  </a:lnTo>
                  <a:lnTo>
                    <a:pt x="331" y="1017"/>
                  </a:lnTo>
                  <a:lnTo>
                    <a:pt x="331" y="1017"/>
                  </a:lnTo>
                  <a:lnTo>
                    <a:pt x="331" y="1017"/>
                  </a:lnTo>
                  <a:lnTo>
                    <a:pt x="331" y="1017"/>
                  </a:lnTo>
                  <a:lnTo>
                    <a:pt x="334" y="1020"/>
                  </a:lnTo>
                  <a:lnTo>
                    <a:pt x="334" y="1022"/>
                  </a:lnTo>
                  <a:lnTo>
                    <a:pt x="334" y="1025"/>
                  </a:lnTo>
                  <a:lnTo>
                    <a:pt x="334" y="1025"/>
                  </a:lnTo>
                  <a:lnTo>
                    <a:pt x="334" y="1025"/>
                  </a:lnTo>
                  <a:lnTo>
                    <a:pt x="334" y="1027"/>
                  </a:lnTo>
                  <a:lnTo>
                    <a:pt x="334" y="1027"/>
                  </a:lnTo>
                  <a:lnTo>
                    <a:pt x="334" y="1027"/>
                  </a:lnTo>
                  <a:lnTo>
                    <a:pt x="334" y="1027"/>
                  </a:lnTo>
                  <a:lnTo>
                    <a:pt x="334" y="1027"/>
                  </a:lnTo>
                  <a:lnTo>
                    <a:pt x="336" y="1027"/>
                  </a:lnTo>
                  <a:lnTo>
                    <a:pt x="336" y="1025"/>
                  </a:lnTo>
                  <a:lnTo>
                    <a:pt x="341" y="1020"/>
                  </a:lnTo>
                  <a:lnTo>
                    <a:pt x="341" y="1017"/>
                  </a:lnTo>
                  <a:lnTo>
                    <a:pt x="343" y="1017"/>
                  </a:lnTo>
                  <a:lnTo>
                    <a:pt x="343" y="1015"/>
                  </a:lnTo>
                  <a:lnTo>
                    <a:pt x="343" y="1013"/>
                  </a:lnTo>
                  <a:lnTo>
                    <a:pt x="343" y="1010"/>
                  </a:lnTo>
                  <a:lnTo>
                    <a:pt x="346" y="1010"/>
                  </a:lnTo>
                  <a:lnTo>
                    <a:pt x="346" y="1010"/>
                  </a:lnTo>
                  <a:lnTo>
                    <a:pt x="346" y="1008"/>
                  </a:lnTo>
                  <a:lnTo>
                    <a:pt x="346" y="1008"/>
                  </a:lnTo>
                  <a:lnTo>
                    <a:pt x="346" y="1006"/>
                  </a:lnTo>
                  <a:lnTo>
                    <a:pt x="348" y="1003"/>
                  </a:lnTo>
                  <a:lnTo>
                    <a:pt x="348" y="1001"/>
                  </a:lnTo>
                  <a:lnTo>
                    <a:pt x="348" y="1001"/>
                  </a:lnTo>
                  <a:lnTo>
                    <a:pt x="348" y="996"/>
                  </a:lnTo>
                  <a:lnTo>
                    <a:pt x="346" y="996"/>
                  </a:lnTo>
                  <a:lnTo>
                    <a:pt x="346" y="996"/>
                  </a:lnTo>
                  <a:lnTo>
                    <a:pt x="346" y="994"/>
                  </a:lnTo>
                  <a:lnTo>
                    <a:pt x="346" y="991"/>
                  </a:lnTo>
                  <a:lnTo>
                    <a:pt x="346" y="991"/>
                  </a:lnTo>
                  <a:lnTo>
                    <a:pt x="348" y="987"/>
                  </a:lnTo>
                  <a:lnTo>
                    <a:pt x="350" y="987"/>
                  </a:lnTo>
                  <a:lnTo>
                    <a:pt x="350" y="987"/>
                  </a:lnTo>
                  <a:lnTo>
                    <a:pt x="350" y="987"/>
                  </a:lnTo>
                  <a:lnTo>
                    <a:pt x="353" y="987"/>
                  </a:lnTo>
                  <a:lnTo>
                    <a:pt x="353" y="987"/>
                  </a:lnTo>
                  <a:lnTo>
                    <a:pt x="353" y="987"/>
                  </a:lnTo>
                  <a:lnTo>
                    <a:pt x="353" y="984"/>
                  </a:lnTo>
                  <a:lnTo>
                    <a:pt x="353" y="984"/>
                  </a:lnTo>
                  <a:lnTo>
                    <a:pt x="353" y="984"/>
                  </a:lnTo>
                  <a:lnTo>
                    <a:pt x="355" y="984"/>
                  </a:lnTo>
                  <a:lnTo>
                    <a:pt x="355" y="984"/>
                  </a:lnTo>
                  <a:lnTo>
                    <a:pt x="355" y="984"/>
                  </a:lnTo>
                  <a:lnTo>
                    <a:pt x="357" y="984"/>
                  </a:lnTo>
                  <a:lnTo>
                    <a:pt x="357" y="984"/>
                  </a:lnTo>
                  <a:lnTo>
                    <a:pt x="357" y="984"/>
                  </a:lnTo>
                  <a:lnTo>
                    <a:pt x="357" y="982"/>
                  </a:lnTo>
                  <a:lnTo>
                    <a:pt x="357" y="982"/>
                  </a:lnTo>
                  <a:lnTo>
                    <a:pt x="357" y="982"/>
                  </a:lnTo>
                  <a:lnTo>
                    <a:pt x="357" y="980"/>
                  </a:lnTo>
                  <a:lnTo>
                    <a:pt x="357" y="980"/>
                  </a:lnTo>
                  <a:lnTo>
                    <a:pt x="357" y="980"/>
                  </a:lnTo>
                  <a:lnTo>
                    <a:pt x="357" y="977"/>
                  </a:lnTo>
                  <a:lnTo>
                    <a:pt x="357" y="977"/>
                  </a:lnTo>
                  <a:lnTo>
                    <a:pt x="357" y="977"/>
                  </a:lnTo>
                  <a:lnTo>
                    <a:pt x="357" y="977"/>
                  </a:lnTo>
                  <a:lnTo>
                    <a:pt x="360" y="977"/>
                  </a:lnTo>
                  <a:lnTo>
                    <a:pt x="360" y="977"/>
                  </a:lnTo>
                  <a:lnTo>
                    <a:pt x="360" y="977"/>
                  </a:lnTo>
                  <a:lnTo>
                    <a:pt x="360" y="977"/>
                  </a:lnTo>
                  <a:lnTo>
                    <a:pt x="360" y="977"/>
                  </a:lnTo>
                  <a:lnTo>
                    <a:pt x="362" y="977"/>
                  </a:lnTo>
                  <a:lnTo>
                    <a:pt x="362" y="977"/>
                  </a:lnTo>
                  <a:lnTo>
                    <a:pt x="362" y="975"/>
                  </a:lnTo>
                  <a:lnTo>
                    <a:pt x="362" y="975"/>
                  </a:lnTo>
                  <a:lnTo>
                    <a:pt x="365" y="975"/>
                  </a:lnTo>
                  <a:lnTo>
                    <a:pt x="365" y="973"/>
                  </a:lnTo>
                  <a:lnTo>
                    <a:pt x="367" y="973"/>
                  </a:lnTo>
                  <a:lnTo>
                    <a:pt x="367" y="973"/>
                  </a:lnTo>
                  <a:lnTo>
                    <a:pt x="367" y="973"/>
                  </a:lnTo>
                  <a:lnTo>
                    <a:pt x="367" y="970"/>
                  </a:lnTo>
                  <a:lnTo>
                    <a:pt x="367" y="970"/>
                  </a:lnTo>
                  <a:lnTo>
                    <a:pt x="369" y="970"/>
                  </a:lnTo>
                  <a:lnTo>
                    <a:pt x="369" y="970"/>
                  </a:lnTo>
                  <a:lnTo>
                    <a:pt x="369" y="968"/>
                  </a:lnTo>
                  <a:lnTo>
                    <a:pt x="372" y="963"/>
                  </a:lnTo>
                  <a:lnTo>
                    <a:pt x="372" y="963"/>
                  </a:lnTo>
                  <a:lnTo>
                    <a:pt x="374" y="961"/>
                  </a:lnTo>
                  <a:lnTo>
                    <a:pt x="374" y="961"/>
                  </a:lnTo>
                  <a:lnTo>
                    <a:pt x="374" y="958"/>
                  </a:lnTo>
                  <a:lnTo>
                    <a:pt x="376" y="956"/>
                  </a:lnTo>
                  <a:lnTo>
                    <a:pt x="379" y="954"/>
                  </a:lnTo>
                  <a:lnTo>
                    <a:pt x="379" y="954"/>
                  </a:lnTo>
                  <a:lnTo>
                    <a:pt x="379" y="954"/>
                  </a:lnTo>
                  <a:lnTo>
                    <a:pt x="379" y="951"/>
                  </a:lnTo>
                  <a:lnTo>
                    <a:pt x="379" y="951"/>
                  </a:lnTo>
                  <a:lnTo>
                    <a:pt x="381" y="949"/>
                  </a:lnTo>
                  <a:lnTo>
                    <a:pt x="381" y="949"/>
                  </a:lnTo>
                  <a:lnTo>
                    <a:pt x="381" y="947"/>
                  </a:lnTo>
                  <a:lnTo>
                    <a:pt x="381" y="947"/>
                  </a:lnTo>
                  <a:lnTo>
                    <a:pt x="381" y="944"/>
                  </a:lnTo>
                  <a:lnTo>
                    <a:pt x="381" y="942"/>
                  </a:lnTo>
                  <a:lnTo>
                    <a:pt x="381" y="942"/>
                  </a:lnTo>
                  <a:lnTo>
                    <a:pt x="383" y="942"/>
                  </a:lnTo>
                  <a:lnTo>
                    <a:pt x="383" y="942"/>
                  </a:lnTo>
                  <a:lnTo>
                    <a:pt x="386" y="942"/>
                  </a:lnTo>
                  <a:lnTo>
                    <a:pt x="386" y="939"/>
                  </a:lnTo>
                  <a:lnTo>
                    <a:pt x="391" y="937"/>
                  </a:lnTo>
                  <a:lnTo>
                    <a:pt x="391" y="935"/>
                  </a:lnTo>
                  <a:lnTo>
                    <a:pt x="391" y="932"/>
                  </a:lnTo>
                  <a:lnTo>
                    <a:pt x="391" y="930"/>
                  </a:lnTo>
                  <a:lnTo>
                    <a:pt x="391" y="930"/>
                  </a:lnTo>
                  <a:lnTo>
                    <a:pt x="391" y="930"/>
                  </a:lnTo>
                  <a:lnTo>
                    <a:pt x="388" y="930"/>
                  </a:lnTo>
                  <a:lnTo>
                    <a:pt x="388" y="928"/>
                  </a:lnTo>
                  <a:lnTo>
                    <a:pt x="388" y="928"/>
                  </a:lnTo>
                  <a:lnTo>
                    <a:pt x="388" y="925"/>
                  </a:lnTo>
                  <a:lnTo>
                    <a:pt x="388" y="923"/>
                  </a:lnTo>
                  <a:lnTo>
                    <a:pt x="388" y="923"/>
                  </a:lnTo>
                  <a:lnTo>
                    <a:pt x="388" y="923"/>
                  </a:lnTo>
                  <a:lnTo>
                    <a:pt x="388" y="920"/>
                  </a:lnTo>
                  <a:lnTo>
                    <a:pt x="386" y="920"/>
                  </a:lnTo>
                  <a:lnTo>
                    <a:pt x="386" y="920"/>
                  </a:lnTo>
                  <a:lnTo>
                    <a:pt x="386" y="918"/>
                  </a:lnTo>
                  <a:lnTo>
                    <a:pt x="386" y="916"/>
                  </a:lnTo>
                  <a:lnTo>
                    <a:pt x="386" y="916"/>
                  </a:lnTo>
                  <a:lnTo>
                    <a:pt x="386" y="916"/>
                  </a:lnTo>
                  <a:lnTo>
                    <a:pt x="388" y="913"/>
                  </a:lnTo>
                  <a:lnTo>
                    <a:pt x="386" y="913"/>
                  </a:lnTo>
                  <a:lnTo>
                    <a:pt x="386" y="913"/>
                  </a:lnTo>
                  <a:lnTo>
                    <a:pt x="386" y="913"/>
                  </a:lnTo>
                  <a:lnTo>
                    <a:pt x="383" y="916"/>
                  </a:lnTo>
                  <a:lnTo>
                    <a:pt x="381" y="913"/>
                  </a:lnTo>
                  <a:lnTo>
                    <a:pt x="381" y="913"/>
                  </a:lnTo>
                  <a:lnTo>
                    <a:pt x="383" y="913"/>
                  </a:lnTo>
                  <a:lnTo>
                    <a:pt x="383" y="913"/>
                  </a:lnTo>
                  <a:lnTo>
                    <a:pt x="383" y="911"/>
                  </a:lnTo>
                  <a:lnTo>
                    <a:pt x="383" y="911"/>
                  </a:lnTo>
                  <a:lnTo>
                    <a:pt x="383" y="911"/>
                  </a:lnTo>
                  <a:lnTo>
                    <a:pt x="383" y="911"/>
                  </a:lnTo>
                  <a:lnTo>
                    <a:pt x="383" y="909"/>
                  </a:lnTo>
                  <a:lnTo>
                    <a:pt x="383" y="909"/>
                  </a:lnTo>
                  <a:lnTo>
                    <a:pt x="383" y="909"/>
                  </a:lnTo>
                  <a:lnTo>
                    <a:pt x="383" y="906"/>
                  </a:lnTo>
                  <a:lnTo>
                    <a:pt x="381" y="906"/>
                  </a:lnTo>
                  <a:lnTo>
                    <a:pt x="381" y="906"/>
                  </a:lnTo>
                  <a:lnTo>
                    <a:pt x="381" y="904"/>
                  </a:lnTo>
                  <a:lnTo>
                    <a:pt x="381" y="904"/>
                  </a:lnTo>
                  <a:lnTo>
                    <a:pt x="381" y="902"/>
                  </a:lnTo>
                  <a:lnTo>
                    <a:pt x="381" y="899"/>
                  </a:lnTo>
                  <a:lnTo>
                    <a:pt x="379" y="897"/>
                  </a:lnTo>
                  <a:lnTo>
                    <a:pt x="379" y="897"/>
                  </a:lnTo>
                  <a:lnTo>
                    <a:pt x="379" y="897"/>
                  </a:lnTo>
                  <a:lnTo>
                    <a:pt x="379" y="894"/>
                  </a:lnTo>
                  <a:lnTo>
                    <a:pt x="379" y="894"/>
                  </a:lnTo>
                  <a:lnTo>
                    <a:pt x="379" y="892"/>
                  </a:lnTo>
                  <a:lnTo>
                    <a:pt x="379" y="892"/>
                  </a:lnTo>
                  <a:lnTo>
                    <a:pt x="379" y="892"/>
                  </a:lnTo>
                  <a:lnTo>
                    <a:pt x="379" y="890"/>
                  </a:lnTo>
                  <a:lnTo>
                    <a:pt x="379" y="890"/>
                  </a:lnTo>
                  <a:lnTo>
                    <a:pt x="376" y="890"/>
                  </a:lnTo>
                  <a:lnTo>
                    <a:pt x="376" y="887"/>
                  </a:lnTo>
                  <a:lnTo>
                    <a:pt x="376" y="887"/>
                  </a:lnTo>
                  <a:lnTo>
                    <a:pt x="374" y="887"/>
                  </a:lnTo>
                  <a:lnTo>
                    <a:pt x="374" y="887"/>
                  </a:lnTo>
                  <a:lnTo>
                    <a:pt x="374" y="887"/>
                  </a:lnTo>
                  <a:lnTo>
                    <a:pt x="374" y="885"/>
                  </a:lnTo>
                  <a:lnTo>
                    <a:pt x="374" y="885"/>
                  </a:lnTo>
                  <a:lnTo>
                    <a:pt x="372" y="885"/>
                  </a:lnTo>
                  <a:lnTo>
                    <a:pt x="372" y="885"/>
                  </a:lnTo>
                  <a:lnTo>
                    <a:pt x="372" y="883"/>
                  </a:lnTo>
                  <a:lnTo>
                    <a:pt x="372" y="883"/>
                  </a:lnTo>
                  <a:lnTo>
                    <a:pt x="369" y="883"/>
                  </a:lnTo>
                  <a:lnTo>
                    <a:pt x="369" y="883"/>
                  </a:lnTo>
                  <a:lnTo>
                    <a:pt x="369" y="880"/>
                  </a:lnTo>
                  <a:lnTo>
                    <a:pt x="369" y="880"/>
                  </a:lnTo>
                  <a:lnTo>
                    <a:pt x="369" y="880"/>
                  </a:lnTo>
                  <a:lnTo>
                    <a:pt x="369" y="878"/>
                  </a:lnTo>
                  <a:lnTo>
                    <a:pt x="369" y="878"/>
                  </a:lnTo>
                  <a:lnTo>
                    <a:pt x="367" y="878"/>
                  </a:lnTo>
                  <a:lnTo>
                    <a:pt x="367" y="876"/>
                  </a:lnTo>
                  <a:lnTo>
                    <a:pt x="367" y="876"/>
                  </a:lnTo>
                  <a:lnTo>
                    <a:pt x="367" y="873"/>
                  </a:lnTo>
                  <a:lnTo>
                    <a:pt x="367" y="873"/>
                  </a:lnTo>
                  <a:lnTo>
                    <a:pt x="367" y="873"/>
                  </a:lnTo>
                  <a:lnTo>
                    <a:pt x="367" y="871"/>
                  </a:lnTo>
                  <a:lnTo>
                    <a:pt x="367" y="871"/>
                  </a:lnTo>
                  <a:lnTo>
                    <a:pt x="367" y="871"/>
                  </a:lnTo>
                  <a:lnTo>
                    <a:pt x="367" y="868"/>
                  </a:lnTo>
                  <a:lnTo>
                    <a:pt x="367" y="868"/>
                  </a:lnTo>
                  <a:lnTo>
                    <a:pt x="365" y="868"/>
                  </a:lnTo>
                  <a:lnTo>
                    <a:pt x="365" y="866"/>
                  </a:lnTo>
                  <a:lnTo>
                    <a:pt x="365" y="866"/>
                  </a:lnTo>
                  <a:lnTo>
                    <a:pt x="362" y="866"/>
                  </a:lnTo>
                  <a:lnTo>
                    <a:pt x="365" y="864"/>
                  </a:lnTo>
                  <a:lnTo>
                    <a:pt x="365" y="864"/>
                  </a:lnTo>
                  <a:lnTo>
                    <a:pt x="365" y="861"/>
                  </a:lnTo>
                  <a:lnTo>
                    <a:pt x="365" y="859"/>
                  </a:lnTo>
                  <a:lnTo>
                    <a:pt x="365" y="859"/>
                  </a:lnTo>
                  <a:lnTo>
                    <a:pt x="365" y="859"/>
                  </a:lnTo>
                  <a:lnTo>
                    <a:pt x="365" y="857"/>
                  </a:lnTo>
                  <a:lnTo>
                    <a:pt x="367" y="857"/>
                  </a:lnTo>
                  <a:lnTo>
                    <a:pt x="369" y="857"/>
                  </a:lnTo>
                  <a:lnTo>
                    <a:pt x="369" y="857"/>
                  </a:lnTo>
                  <a:lnTo>
                    <a:pt x="369" y="857"/>
                  </a:lnTo>
                  <a:lnTo>
                    <a:pt x="369" y="854"/>
                  </a:lnTo>
                  <a:lnTo>
                    <a:pt x="367" y="852"/>
                  </a:lnTo>
                  <a:lnTo>
                    <a:pt x="367" y="852"/>
                  </a:lnTo>
                  <a:lnTo>
                    <a:pt x="367" y="852"/>
                  </a:lnTo>
                  <a:lnTo>
                    <a:pt x="369" y="852"/>
                  </a:lnTo>
                  <a:lnTo>
                    <a:pt x="369" y="849"/>
                  </a:lnTo>
                  <a:lnTo>
                    <a:pt x="369" y="849"/>
                  </a:lnTo>
                  <a:lnTo>
                    <a:pt x="369" y="849"/>
                  </a:lnTo>
                  <a:lnTo>
                    <a:pt x="369" y="847"/>
                  </a:lnTo>
                  <a:lnTo>
                    <a:pt x="369" y="845"/>
                  </a:lnTo>
                  <a:lnTo>
                    <a:pt x="367" y="838"/>
                  </a:lnTo>
                  <a:lnTo>
                    <a:pt x="367" y="833"/>
                  </a:lnTo>
                  <a:lnTo>
                    <a:pt x="367" y="831"/>
                  </a:lnTo>
                  <a:lnTo>
                    <a:pt x="367" y="831"/>
                  </a:lnTo>
                  <a:lnTo>
                    <a:pt x="367" y="831"/>
                  </a:lnTo>
                  <a:lnTo>
                    <a:pt x="367" y="828"/>
                  </a:lnTo>
                  <a:lnTo>
                    <a:pt x="365" y="828"/>
                  </a:lnTo>
                  <a:lnTo>
                    <a:pt x="365" y="826"/>
                  </a:lnTo>
                  <a:lnTo>
                    <a:pt x="362" y="823"/>
                  </a:lnTo>
                  <a:lnTo>
                    <a:pt x="362" y="823"/>
                  </a:lnTo>
                  <a:lnTo>
                    <a:pt x="362" y="823"/>
                  </a:lnTo>
                  <a:lnTo>
                    <a:pt x="365" y="821"/>
                  </a:lnTo>
                  <a:lnTo>
                    <a:pt x="362" y="821"/>
                  </a:lnTo>
                  <a:lnTo>
                    <a:pt x="362" y="821"/>
                  </a:lnTo>
                  <a:lnTo>
                    <a:pt x="362" y="821"/>
                  </a:lnTo>
                  <a:lnTo>
                    <a:pt x="362" y="821"/>
                  </a:lnTo>
                  <a:lnTo>
                    <a:pt x="362" y="821"/>
                  </a:lnTo>
                  <a:lnTo>
                    <a:pt x="362" y="821"/>
                  </a:lnTo>
                  <a:lnTo>
                    <a:pt x="362" y="819"/>
                  </a:lnTo>
                  <a:lnTo>
                    <a:pt x="362" y="819"/>
                  </a:lnTo>
                  <a:lnTo>
                    <a:pt x="360" y="819"/>
                  </a:lnTo>
                  <a:lnTo>
                    <a:pt x="360" y="816"/>
                  </a:lnTo>
                  <a:lnTo>
                    <a:pt x="357" y="816"/>
                  </a:lnTo>
                  <a:lnTo>
                    <a:pt x="357" y="814"/>
                  </a:lnTo>
                  <a:lnTo>
                    <a:pt x="355" y="814"/>
                  </a:lnTo>
                  <a:lnTo>
                    <a:pt x="355" y="812"/>
                  </a:lnTo>
                  <a:lnTo>
                    <a:pt x="355" y="812"/>
                  </a:lnTo>
                  <a:lnTo>
                    <a:pt x="355" y="809"/>
                  </a:lnTo>
                  <a:lnTo>
                    <a:pt x="355" y="809"/>
                  </a:lnTo>
                  <a:lnTo>
                    <a:pt x="353" y="809"/>
                  </a:lnTo>
                  <a:lnTo>
                    <a:pt x="353" y="809"/>
                  </a:lnTo>
                  <a:lnTo>
                    <a:pt x="346" y="805"/>
                  </a:lnTo>
                  <a:lnTo>
                    <a:pt x="346" y="802"/>
                  </a:lnTo>
                  <a:lnTo>
                    <a:pt x="343" y="800"/>
                  </a:lnTo>
                  <a:lnTo>
                    <a:pt x="343" y="800"/>
                  </a:lnTo>
                  <a:lnTo>
                    <a:pt x="343" y="800"/>
                  </a:lnTo>
                  <a:lnTo>
                    <a:pt x="341" y="800"/>
                  </a:lnTo>
                  <a:lnTo>
                    <a:pt x="341" y="800"/>
                  </a:lnTo>
                  <a:lnTo>
                    <a:pt x="341" y="800"/>
                  </a:lnTo>
                  <a:lnTo>
                    <a:pt x="341" y="800"/>
                  </a:lnTo>
                  <a:lnTo>
                    <a:pt x="339" y="797"/>
                  </a:lnTo>
                  <a:lnTo>
                    <a:pt x="339" y="797"/>
                  </a:lnTo>
                  <a:lnTo>
                    <a:pt x="339" y="797"/>
                  </a:lnTo>
                  <a:lnTo>
                    <a:pt x="339" y="797"/>
                  </a:lnTo>
                  <a:lnTo>
                    <a:pt x="336" y="797"/>
                  </a:lnTo>
                  <a:lnTo>
                    <a:pt x="334" y="795"/>
                  </a:lnTo>
                  <a:lnTo>
                    <a:pt x="331" y="788"/>
                  </a:lnTo>
                  <a:lnTo>
                    <a:pt x="331" y="786"/>
                  </a:lnTo>
                  <a:lnTo>
                    <a:pt x="329" y="786"/>
                  </a:lnTo>
                  <a:lnTo>
                    <a:pt x="329" y="786"/>
                  </a:lnTo>
                  <a:lnTo>
                    <a:pt x="329" y="783"/>
                  </a:lnTo>
                  <a:lnTo>
                    <a:pt x="329" y="783"/>
                  </a:lnTo>
                  <a:lnTo>
                    <a:pt x="329" y="781"/>
                  </a:lnTo>
                  <a:lnTo>
                    <a:pt x="322" y="776"/>
                  </a:lnTo>
                  <a:lnTo>
                    <a:pt x="320" y="771"/>
                  </a:lnTo>
                  <a:lnTo>
                    <a:pt x="320" y="771"/>
                  </a:lnTo>
                  <a:lnTo>
                    <a:pt x="320" y="769"/>
                  </a:lnTo>
                  <a:lnTo>
                    <a:pt x="320" y="769"/>
                  </a:lnTo>
                  <a:lnTo>
                    <a:pt x="320" y="769"/>
                  </a:lnTo>
                  <a:lnTo>
                    <a:pt x="317" y="769"/>
                  </a:lnTo>
                  <a:lnTo>
                    <a:pt x="317" y="769"/>
                  </a:lnTo>
                  <a:lnTo>
                    <a:pt x="317" y="767"/>
                  </a:lnTo>
                  <a:lnTo>
                    <a:pt x="317" y="764"/>
                  </a:lnTo>
                  <a:lnTo>
                    <a:pt x="317" y="764"/>
                  </a:lnTo>
                  <a:lnTo>
                    <a:pt x="317" y="762"/>
                  </a:lnTo>
                  <a:lnTo>
                    <a:pt x="317" y="762"/>
                  </a:lnTo>
                  <a:lnTo>
                    <a:pt x="317" y="762"/>
                  </a:lnTo>
                  <a:lnTo>
                    <a:pt x="317" y="762"/>
                  </a:lnTo>
                  <a:lnTo>
                    <a:pt x="317" y="760"/>
                  </a:lnTo>
                  <a:lnTo>
                    <a:pt x="317" y="760"/>
                  </a:lnTo>
                  <a:lnTo>
                    <a:pt x="317" y="760"/>
                  </a:lnTo>
                  <a:lnTo>
                    <a:pt x="317" y="757"/>
                  </a:lnTo>
                  <a:lnTo>
                    <a:pt x="317" y="757"/>
                  </a:lnTo>
                  <a:lnTo>
                    <a:pt x="315" y="757"/>
                  </a:lnTo>
                  <a:lnTo>
                    <a:pt x="315" y="757"/>
                  </a:lnTo>
                  <a:lnTo>
                    <a:pt x="315" y="755"/>
                  </a:lnTo>
                  <a:lnTo>
                    <a:pt x="315" y="755"/>
                  </a:lnTo>
                  <a:lnTo>
                    <a:pt x="315" y="752"/>
                  </a:lnTo>
                  <a:lnTo>
                    <a:pt x="317" y="750"/>
                  </a:lnTo>
                  <a:lnTo>
                    <a:pt x="315" y="750"/>
                  </a:lnTo>
                  <a:lnTo>
                    <a:pt x="315" y="750"/>
                  </a:lnTo>
                  <a:lnTo>
                    <a:pt x="315" y="750"/>
                  </a:lnTo>
                  <a:lnTo>
                    <a:pt x="315" y="750"/>
                  </a:lnTo>
                  <a:lnTo>
                    <a:pt x="317" y="750"/>
                  </a:lnTo>
                  <a:lnTo>
                    <a:pt x="317" y="750"/>
                  </a:lnTo>
                  <a:lnTo>
                    <a:pt x="317" y="748"/>
                  </a:lnTo>
                  <a:lnTo>
                    <a:pt x="320" y="748"/>
                  </a:lnTo>
                  <a:lnTo>
                    <a:pt x="322" y="745"/>
                  </a:lnTo>
                  <a:lnTo>
                    <a:pt x="322" y="745"/>
                  </a:lnTo>
                  <a:lnTo>
                    <a:pt x="322" y="745"/>
                  </a:lnTo>
                  <a:lnTo>
                    <a:pt x="324" y="745"/>
                  </a:lnTo>
                  <a:lnTo>
                    <a:pt x="327" y="748"/>
                  </a:lnTo>
                  <a:lnTo>
                    <a:pt x="327" y="748"/>
                  </a:lnTo>
                  <a:lnTo>
                    <a:pt x="327" y="748"/>
                  </a:lnTo>
                  <a:lnTo>
                    <a:pt x="327" y="748"/>
                  </a:lnTo>
                  <a:lnTo>
                    <a:pt x="327" y="745"/>
                  </a:lnTo>
                  <a:lnTo>
                    <a:pt x="327" y="745"/>
                  </a:lnTo>
                  <a:lnTo>
                    <a:pt x="327" y="745"/>
                  </a:lnTo>
                  <a:lnTo>
                    <a:pt x="327" y="745"/>
                  </a:lnTo>
                  <a:lnTo>
                    <a:pt x="327" y="745"/>
                  </a:lnTo>
                  <a:lnTo>
                    <a:pt x="327" y="745"/>
                  </a:lnTo>
                  <a:lnTo>
                    <a:pt x="327" y="745"/>
                  </a:lnTo>
                  <a:lnTo>
                    <a:pt x="327" y="743"/>
                  </a:lnTo>
                  <a:lnTo>
                    <a:pt x="327" y="743"/>
                  </a:lnTo>
                  <a:lnTo>
                    <a:pt x="327" y="743"/>
                  </a:lnTo>
                  <a:lnTo>
                    <a:pt x="327" y="743"/>
                  </a:lnTo>
                  <a:lnTo>
                    <a:pt x="327" y="743"/>
                  </a:lnTo>
                  <a:lnTo>
                    <a:pt x="327" y="743"/>
                  </a:lnTo>
                  <a:lnTo>
                    <a:pt x="327" y="741"/>
                  </a:lnTo>
                  <a:lnTo>
                    <a:pt x="327" y="741"/>
                  </a:lnTo>
                  <a:lnTo>
                    <a:pt x="329" y="741"/>
                  </a:lnTo>
                  <a:lnTo>
                    <a:pt x="329" y="741"/>
                  </a:lnTo>
                  <a:lnTo>
                    <a:pt x="331" y="741"/>
                  </a:lnTo>
                  <a:lnTo>
                    <a:pt x="331" y="741"/>
                  </a:lnTo>
                  <a:lnTo>
                    <a:pt x="334" y="741"/>
                  </a:lnTo>
                  <a:lnTo>
                    <a:pt x="334" y="743"/>
                  </a:lnTo>
                  <a:lnTo>
                    <a:pt x="334" y="743"/>
                  </a:lnTo>
                  <a:lnTo>
                    <a:pt x="336" y="741"/>
                  </a:lnTo>
                  <a:lnTo>
                    <a:pt x="336" y="738"/>
                  </a:lnTo>
                  <a:lnTo>
                    <a:pt x="336" y="736"/>
                  </a:lnTo>
                  <a:lnTo>
                    <a:pt x="334" y="729"/>
                  </a:lnTo>
                  <a:lnTo>
                    <a:pt x="334" y="726"/>
                  </a:lnTo>
                  <a:lnTo>
                    <a:pt x="334" y="724"/>
                  </a:lnTo>
                  <a:lnTo>
                    <a:pt x="334" y="722"/>
                  </a:lnTo>
                  <a:lnTo>
                    <a:pt x="334" y="722"/>
                  </a:lnTo>
                  <a:lnTo>
                    <a:pt x="336" y="715"/>
                  </a:lnTo>
                  <a:lnTo>
                    <a:pt x="336" y="715"/>
                  </a:lnTo>
                  <a:lnTo>
                    <a:pt x="336" y="712"/>
                  </a:lnTo>
                  <a:lnTo>
                    <a:pt x="336" y="712"/>
                  </a:lnTo>
                  <a:lnTo>
                    <a:pt x="336" y="710"/>
                  </a:lnTo>
                  <a:lnTo>
                    <a:pt x="336" y="707"/>
                  </a:lnTo>
                  <a:lnTo>
                    <a:pt x="336" y="707"/>
                  </a:lnTo>
                  <a:lnTo>
                    <a:pt x="336" y="705"/>
                  </a:lnTo>
                  <a:lnTo>
                    <a:pt x="334" y="705"/>
                  </a:lnTo>
                  <a:lnTo>
                    <a:pt x="336" y="703"/>
                  </a:lnTo>
                  <a:lnTo>
                    <a:pt x="336" y="703"/>
                  </a:lnTo>
                  <a:lnTo>
                    <a:pt x="336" y="705"/>
                  </a:lnTo>
                  <a:lnTo>
                    <a:pt x="336" y="705"/>
                  </a:lnTo>
                  <a:lnTo>
                    <a:pt x="339" y="705"/>
                  </a:lnTo>
                  <a:lnTo>
                    <a:pt x="339" y="705"/>
                  </a:lnTo>
                  <a:lnTo>
                    <a:pt x="339" y="705"/>
                  </a:lnTo>
                  <a:lnTo>
                    <a:pt x="339" y="703"/>
                  </a:lnTo>
                  <a:lnTo>
                    <a:pt x="341" y="703"/>
                  </a:lnTo>
                  <a:lnTo>
                    <a:pt x="341" y="700"/>
                  </a:lnTo>
                  <a:lnTo>
                    <a:pt x="341" y="700"/>
                  </a:lnTo>
                  <a:lnTo>
                    <a:pt x="341" y="700"/>
                  </a:lnTo>
                  <a:lnTo>
                    <a:pt x="343" y="700"/>
                  </a:lnTo>
                  <a:lnTo>
                    <a:pt x="346" y="700"/>
                  </a:lnTo>
                  <a:lnTo>
                    <a:pt x="346" y="700"/>
                  </a:lnTo>
                  <a:lnTo>
                    <a:pt x="348" y="700"/>
                  </a:lnTo>
                  <a:lnTo>
                    <a:pt x="348" y="700"/>
                  </a:lnTo>
                  <a:lnTo>
                    <a:pt x="348" y="700"/>
                  </a:lnTo>
                  <a:lnTo>
                    <a:pt x="348" y="700"/>
                  </a:lnTo>
                  <a:lnTo>
                    <a:pt x="350" y="700"/>
                  </a:lnTo>
                  <a:lnTo>
                    <a:pt x="350" y="698"/>
                  </a:lnTo>
                  <a:lnTo>
                    <a:pt x="350" y="698"/>
                  </a:lnTo>
                  <a:lnTo>
                    <a:pt x="350" y="696"/>
                  </a:lnTo>
                  <a:lnTo>
                    <a:pt x="350" y="696"/>
                  </a:lnTo>
                  <a:lnTo>
                    <a:pt x="350" y="696"/>
                  </a:lnTo>
                  <a:lnTo>
                    <a:pt x="353" y="693"/>
                  </a:lnTo>
                  <a:lnTo>
                    <a:pt x="353" y="691"/>
                  </a:lnTo>
                  <a:lnTo>
                    <a:pt x="353" y="689"/>
                  </a:lnTo>
                  <a:lnTo>
                    <a:pt x="353" y="686"/>
                  </a:lnTo>
                  <a:lnTo>
                    <a:pt x="353" y="686"/>
                  </a:lnTo>
                  <a:lnTo>
                    <a:pt x="353" y="684"/>
                  </a:lnTo>
                  <a:lnTo>
                    <a:pt x="350" y="684"/>
                  </a:lnTo>
                  <a:lnTo>
                    <a:pt x="350" y="684"/>
                  </a:lnTo>
                  <a:lnTo>
                    <a:pt x="350" y="681"/>
                  </a:lnTo>
                  <a:lnTo>
                    <a:pt x="348" y="681"/>
                  </a:lnTo>
                  <a:lnTo>
                    <a:pt x="348" y="684"/>
                  </a:lnTo>
                  <a:lnTo>
                    <a:pt x="348" y="686"/>
                  </a:lnTo>
                  <a:lnTo>
                    <a:pt x="348" y="686"/>
                  </a:lnTo>
                  <a:lnTo>
                    <a:pt x="343" y="689"/>
                  </a:lnTo>
                  <a:lnTo>
                    <a:pt x="343" y="691"/>
                  </a:lnTo>
                  <a:lnTo>
                    <a:pt x="341" y="691"/>
                  </a:lnTo>
                  <a:lnTo>
                    <a:pt x="341" y="691"/>
                  </a:lnTo>
                  <a:lnTo>
                    <a:pt x="341" y="691"/>
                  </a:lnTo>
                  <a:lnTo>
                    <a:pt x="341" y="686"/>
                  </a:lnTo>
                  <a:lnTo>
                    <a:pt x="339" y="686"/>
                  </a:lnTo>
                  <a:lnTo>
                    <a:pt x="339" y="684"/>
                  </a:lnTo>
                  <a:lnTo>
                    <a:pt x="339" y="684"/>
                  </a:lnTo>
                  <a:lnTo>
                    <a:pt x="339" y="684"/>
                  </a:lnTo>
                  <a:lnTo>
                    <a:pt x="339" y="681"/>
                  </a:lnTo>
                  <a:lnTo>
                    <a:pt x="336" y="677"/>
                  </a:lnTo>
                  <a:lnTo>
                    <a:pt x="336" y="677"/>
                  </a:lnTo>
                  <a:lnTo>
                    <a:pt x="336" y="677"/>
                  </a:lnTo>
                  <a:lnTo>
                    <a:pt x="336" y="677"/>
                  </a:lnTo>
                  <a:lnTo>
                    <a:pt x="336" y="674"/>
                  </a:lnTo>
                  <a:lnTo>
                    <a:pt x="336" y="674"/>
                  </a:lnTo>
                  <a:lnTo>
                    <a:pt x="336" y="674"/>
                  </a:lnTo>
                  <a:lnTo>
                    <a:pt x="334" y="674"/>
                  </a:lnTo>
                  <a:lnTo>
                    <a:pt x="334" y="672"/>
                  </a:lnTo>
                  <a:lnTo>
                    <a:pt x="331" y="672"/>
                  </a:lnTo>
                  <a:lnTo>
                    <a:pt x="331" y="670"/>
                  </a:lnTo>
                  <a:lnTo>
                    <a:pt x="331" y="670"/>
                  </a:lnTo>
                  <a:lnTo>
                    <a:pt x="329" y="667"/>
                  </a:lnTo>
                  <a:lnTo>
                    <a:pt x="329" y="667"/>
                  </a:lnTo>
                  <a:lnTo>
                    <a:pt x="331" y="665"/>
                  </a:lnTo>
                  <a:lnTo>
                    <a:pt x="331" y="665"/>
                  </a:lnTo>
                  <a:lnTo>
                    <a:pt x="331" y="665"/>
                  </a:lnTo>
                  <a:lnTo>
                    <a:pt x="334" y="665"/>
                  </a:lnTo>
                  <a:lnTo>
                    <a:pt x="334" y="663"/>
                  </a:lnTo>
                  <a:lnTo>
                    <a:pt x="334" y="663"/>
                  </a:lnTo>
                  <a:lnTo>
                    <a:pt x="334" y="663"/>
                  </a:lnTo>
                  <a:lnTo>
                    <a:pt x="331" y="663"/>
                  </a:lnTo>
                  <a:lnTo>
                    <a:pt x="331" y="663"/>
                  </a:lnTo>
                  <a:lnTo>
                    <a:pt x="331" y="660"/>
                  </a:lnTo>
                  <a:lnTo>
                    <a:pt x="331" y="660"/>
                  </a:lnTo>
                  <a:lnTo>
                    <a:pt x="331" y="660"/>
                  </a:lnTo>
                  <a:lnTo>
                    <a:pt x="334" y="660"/>
                  </a:lnTo>
                  <a:lnTo>
                    <a:pt x="334" y="660"/>
                  </a:lnTo>
                  <a:lnTo>
                    <a:pt x="334" y="660"/>
                  </a:lnTo>
                  <a:lnTo>
                    <a:pt x="334" y="658"/>
                  </a:lnTo>
                  <a:lnTo>
                    <a:pt x="331" y="658"/>
                  </a:lnTo>
                  <a:lnTo>
                    <a:pt x="331" y="658"/>
                  </a:lnTo>
                  <a:lnTo>
                    <a:pt x="331" y="658"/>
                  </a:lnTo>
                  <a:lnTo>
                    <a:pt x="331" y="655"/>
                  </a:lnTo>
                  <a:lnTo>
                    <a:pt x="331" y="655"/>
                  </a:lnTo>
                  <a:lnTo>
                    <a:pt x="331" y="655"/>
                  </a:lnTo>
                  <a:lnTo>
                    <a:pt x="329" y="653"/>
                  </a:lnTo>
                  <a:lnTo>
                    <a:pt x="329" y="653"/>
                  </a:lnTo>
                  <a:lnTo>
                    <a:pt x="329" y="651"/>
                  </a:lnTo>
                  <a:lnTo>
                    <a:pt x="327" y="651"/>
                  </a:lnTo>
                  <a:lnTo>
                    <a:pt x="327" y="651"/>
                  </a:lnTo>
                  <a:lnTo>
                    <a:pt x="324" y="651"/>
                  </a:lnTo>
                  <a:lnTo>
                    <a:pt x="322" y="651"/>
                  </a:lnTo>
                  <a:lnTo>
                    <a:pt x="322" y="648"/>
                  </a:lnTo>
                  <a:lnTo>
                    <a:pt x="322" y="648"/>
                  </a:lnTo>
                  <a:lnTo>
                    <a:pt x="322" y="648"/>
                  </a:lnTo>
                  <a:lnTo>
                    <a:pt x="322" y="646"/>
                  </a:lnTo>
                  <a:lnTo>
                    <a:pt x="322" y="646"/>
                  </a:lnTo>
                  <a:lnTo>
                    <a:pt x="320" y="646"/>
                  </a:lnTo>
                  <a:lnTo>
                    <a:pt x="320" y="646"/>
                  </a:lnTo>
                  <a:lnTo>
                    <a:pt x="320" y="646"/>
                  </a:lnTo>
                  <a:lnTo>
                    <a:pt x="322" y="646"/>
                  </a:lnTo>
                  <a:lnTo>
                    <a:pt x="320" y="644"/>
                  </a:lnTo>
                  <a:lnTo>
                    <a:pt x="317" y="641"/>
                  </a:lnTo>
                  <a:lnTo>
                    <a:pt x="317" y="641"/>
                  </a:lnTo>
                  <a:lnTo>
                    <a:pt x="315" y="641"/>
                  </a:lnTo>
                  <a:lnTo>
                    <a:pt x="313" y="636"/>
                  </a:lnTo>
                  <a:lnTo>
                    <a:pt x="310" y="636"/>
                  </a:lnTo>
                  <a:lnTo>
                    <a:pt x="310" y="634"/>
                  </a:lnTo>
                  <a:lnTo>
                    <a:pt x="310" y="634"/>
                  </a:lnTo>
                  <a:lnTo>
                    <a:pt x="310" y="634"/>
                  </a:lnTo>
                  <a:lnTo>
                    <a:pt x="310" y="632"/>
                  </a:lnTo>
                  <a:lnTo>
                    <a:pt x="310" y="632"/>
                  </a:lnTo>
                  <a:lnTo>
                    <a:pt x="310" y="632"/>
                  </a:lnTo>
                  <a:lnTo>
                    <a:pt x="308" y="632"/>
                  </a:lnTo>
                  <a:lnTo>
                    <a:pt x="308" y="629"/>
                  </a:lnTo>
                  <a:lnTo>
                    <a:pt x="308" y="629"/>
                  </a:lnTo>
                  <a:lnTo>
                    <a:pt x="308" y="627"/>
                  </a:lnTo>
                  <a:lnTo>
                    <a:pt x="305" y="627"/>
                  </a:lnTo>
                  <a:lnTo>
                    <a:pt x="305" y="625"/>
                  </a:lnTo>
                  <a:lnTo>
                    <a:pt x="305" y="625"/>
                  </a:lnTo>
                  <a:lnTo>
                    <a:pt x="305" y="625"/>
                  </a:lnTo>
                  <a:lnTo>
                    <a:pt x="303" y="625"/>
                  </a:lnTo>
                  <a:lnTo>
                    <a:pt x="303" y="625"/>
                  </a:lnTo>
                  <a:lnTo>
                    <a:pt x="301" y="622"/>
                  </a:lnTo>
                  <a:lnTo>
                    <a:pt x="294" y="615"/>
                  </a:lnTo>
                  <a:lnTo>
                    <a:pt x="294" y="615"/>
                  </a:lnTo>
                  <a:lnTo>
                    <a:pt x="294" y="615"/>
                  </a:lnTo>
                  <a:lnTo>
                    <a:pt x="294" y="613"/>
                  </a:lnTo>
                  <a:lnTo>
                    <a:pt x="294" y="613"/>
                  </a:lnTo>
                  <a:lnTo>
                    <a:pt x="294" y="613"/>
                  </a:lnTo>
                  <a:lnTo>
                    <a:pt x="294" y="613"/>
                  </a:lnTo>
                  <a:lnTo>
                    <a:pt x="291" y="610"/>
                  </a:lnTo>
                  <a:lnTo>
                    <a:pt x="291" y="610"/>
                  </a:lnTo>
                  <a:lnTo>
                    <a:pt x="291" y="608"/>
                  </a:lnTo>
                  <a:lnTo>
                    <a:pt x="291" y="608"/>
                  </a:lnTo>
                  <a:lnTo>
                    <a:pt x="289" y="608"/>
                  </a:lnTo>
                  <a:lnTo>
                    <a:pt x="289" y="608"/>
                  </a:lnTo>
                  <a:lnTo>
                    <a:pt x="291" y="608"/>
                  </a:lnTo>
                  <a:lnTo>
                    <a:pt x="289" y="603"/>
                  </a:lnTo>
                  <a:lnTo>
                    <a:pt x="291" y="603"/>
                  </a:lnTo>
                  <a:lnTo>
                    <a:pt x="291" y="601"/>
                  </a:lnTo>
                  <a:lnTo>
                    <a:pt x="294" y="601"/>
                  </a:lnTo>
                  <a:lnTo>
                    <a:pt x="294" y="601"/>
                  </a:lnTo>
                  <a:lnTo>
                    <a:pt x="294" y="599"/>
                  </a:lnTo>
                  <a:lnTo>
                    <a:pt x="294" y="599"/>
                  </a:lnTo>
                  <a:lnTo>
                    <a:pt x="294" y="599"/>
                  </a:lnTo>
                  <a:lnTo>
                    <a:pt x="294" y="599"/>
                  </a:lnTo>
                  <a:lnTo>
                    <a:pt x="294" y="599"/>
                  </a:lnTo>
                  <a:lnTo>
                    <a:pt x="291" y="596"/>
                  </a:lnTo>
                  <a:lnTo>
                    <a:pt x="291" y="596"/>
                  </a:lnTo>
                  <a:lnTo>
                    <a:pt x="291" y="596"/>
                  </a:lnTo>
                  <a:lnTo>
                    <a:pt x="291" y="594"/>
                  </a:lnTo>
                  <a:lnTo>
                    <a:pt x="291" y="594"/>
                  </a:lnTo>
                  <a:lnTo>
                    <a:pt x="291" y="594"/>
                  </a:lnTo>
                  <a:lnTo>
                    <a:pt x="291" y="594"/>
                  </a:lnTo>
                  <a:lnTo>
                    <a:pt x="291" y="594"/>
                  </a:lnTo>
                  <a:lnTo>
                    <a:pt x="291" y="594"/>
                  </a:lnTo>
                  <a:lnTo>
                    <a:pt x="291" y="594"/>
                  </a:lnTo>
                  <a:lnTo>
                    <a:pt x="291" y="594"/>
                  </a:lnTo>
                  <a:lnTo>
                    <a:pt x="291" y="592"/>
                  </a:lnTo>
                  <a:lnTo>
                    <a:pt x="289" y="592"/>
                  </a:lnTo>
                  <a:lnTo>
                    <a:pt x="289" y="592"/>
                  </a:lnTo>
                  <a:lnTo>
                    <a:pt x="289" y="589"/>
                  </a:lnTo>
                  <a:lnTo>
                    <a:pt x="289" y="589"/>
                  </a:lnTo>
                  <a:lnTo>
                    <a:pt x="289" y="589"/>
                  </a:lnTo>
                  <a:lnTo>
                    <a:pt x="287" y="587"/>
                  </a:lnTo>
                  <a:lnTo>
                    <a:pt x="287" y="584"/>
                  </a:lnTo>
                  <a:lnTo>
                    <a:pt x="287" y="584"/>
                  </a:lnTo>
                  <a:lnTo>
                    <a:pt x="287" y="584"/>
                  </a:lnTo>
                  <a:lnTo>
                    <a:pt x="287" y="582"/>
                  </a:lnTo>
                  <a:lnTo>
                    <a:pt x="287" y="582"/>
                  </a:lnTo>
                  <a:lnTo>
                    <a:pt x="287" y="582"/>
                  </a:lnTo>
                  <a:lnTo>
                    <a:pt x="287" y="580"/>
                  </a:lnTo>
                  <a:lnTo>
                    <a:pt x="284" y="580"/>
                  </a:lnTo>
                  <a:lnTo>
                    <a:pt x="284" y="580"/>
                  </a:lnTo>
                  <a:lnTo>
                    <a:pt x="284" y="580"/>
                  </a:lnTo>
                  <a:lnTo>
                    <a:pt x="282" y="582"/>
                  </a:lnTo>
                  <a:lnTo>
                    <a:pt x="282" y="582"/>
                  </a:lnTo>
                  <a:lnTo>
                    <a:pt x="282" y="584"/>
                  </a:lnTo>
                  <a:lnTo>
                    <a:pt x="279" y="582"/>
                  </a:lnTo>
                  <a:lnTo>
                    <a:pt x="279" y="582"/>
                  </a:lnTo>
                  <a:lnTo>
                    <a:pt x="279" y="582"/>
                  </a:lnTo>
                  <a:lnTo>
                    <a:pt x="277" y="580"/>
                  </a:lnTo>
                  <a:lnTo>
                    <a:pt x="277" y="577"/>
                  </a:lnTo>
                  <a:lnTo>
                    <a:pt x="277" y="577"/>
                  </a:lnTo>
                  <a:lnTo>
                    <a:pt x="277" y="575"/>
                  </a:lnTo>
                  <a:lnTo>
                    <a:pt x="275" y="575"/>
                  </a:lnTo>
                  <a:lnTo>
                    <a:pt x="275" y="570"/>
                  </a:lnTo>
                  <a:lnTo>
                    <a:pt x="275" y="570"/>
                  </a:lnTo>
                  <a:lnTo>
                    <a:pt x="275" y="570"/>
                  </a:lnTo>
                  <a:lnTo>
                    <a:pt x="272" y="568"/>
                  </a:lnTo>
                  <a:lnTo>
                    <a:pt x="272" y="568"/>
                  </a:lnTo>
                  <a:lnTo>
                    <a:pt x="272" y="568"/>
                  </a:lnTo>
                  <a:lnTo>
                    <a:pt x="275" y="568"/>
                  </a:lnTo>
                  <a:lnTo>
                    <a:pt x="275" y="568"/>
                  </a:lnTo>
                  <a:lnTo>
                    <a:pt x="275" y="570"/>
                  </a:lnTo>
                  <a:lnTo>
                    <a:pt x="275" y="570"/>
                  </a:lnTo>
                  <a:lnTo>
                    <a:pt x="275" y="570"/>
                  </a:lnTo>
                  <a:lnTo>
                    <a:pt x="277" y="570"/>
                  </a:lnTo>
                  <a:lnTo>
                    <a:pt x="277" y="570"/>
                  </a:lnTo>
                  <a:lnTo>
                    <a:pt x="277" y="570"/>
                  </a:lnTo>
                  <a:lnTo>
                    <a:pt x="279" y="570"/>
                  </a:lnTo>
                  <a:lnTo>
                    <a:pt x="282" y="570"/>
                  </a:lnTo>
                  <a:lnTo>
                    <a:pt x="287" y="568"/>
                  </a:lnTo>
                  <a:lnTo>
                    <a:pt x="287" y="568"/>
                  </a:lnTo>
                  <a:lnTo>
                    <a:pt x="289" y="568"/>
                  </a:lnTo>
                  <a:lnTo>
                    <a:pt x="294" y="568"/>
                  </a:lnTo>
                  <a:lnTo>
                    <a:pt x="294" y="568"/>
                  </a:lnTo>
                  <a:lnTo>
                    <a:pt x="294" y="568"/>
                  </a:lnTo>
                  <a:lnTo>
                    <a:pt x="294" y="565"/>
                  </a:lnTo>
                  <a:lnTo>
                    <a:pt x="294" y="563"/>
                  </a:lnTo>
                  <a:lnTo>
                    <a:pt x="294" y="561"/>
                  </a:lnTo>
                  <a:lnTo>
                    <a:pt x="294" y="558"/>
                  </a:lnTo>
                  <a:lnTo>
                    <a:pt x="294" y="558"/>
                  </a:lnTo>
                  <a:lnTo>
                    <a:pt x="291" y="556"/>
                  </a:lnTo>
                  <a:lnTo>
                    <a:pt x="291" y="556"/>
                  </a:lnTo>
                  <a:lnTo>
                    <a:pt x="291" y="554"/>
                  </a:lnTo>
                  <a:lnTo>
                    <a:pt x="291" y="554"/>
                  </a:lnTo>
                  <a:lnTo>
                    <a:pt x="291" y="551"/>
                  </a:lnTo>
                  <a:lnTo>
                    <a:pt x="291" y="551"/>
                  </a:lnTo>
                  <a:lnTo>
                    <a:pt x="291" y="549"/>
                  </a:lnTo>
                  <a:lnTo>
                    <a:pt x="289" y="549"/>
                  </a:lnTo>
                  <a:lnTo>
                    <a:pt x="289" y="549"/>
                  </a:lnTo>
                  <a:lnTo>
                    <a:pt x="289" y="547"/>
                  </a:lnTo>
                  <a:lnTo>
                    <a:pt x="289" y="547"/>
                  </a:lnTo>
                  <a:lnTo>
                    <a:pt x="289" y="547"/>
                  </a:lnTo>
                  <a:lnTo>
                    <a:pt x="291" y="544"/>
                  </a:lnTo>
                  <a:lnTo>
                    <a:pt x="291" y="544"/>
                  </a:lnTo>
                  <a:lnTo>
                    <a:pt x="291" y="542"/>
                  </a:lnTo>
                  <a:lnTo>
                    <a:pt x="291" y="542"/>
                  </a:lnTo>
                  <a:lnTo>
                    <a:pt x="296" y="539"/>
                  </a:lnTo>
                  <a:lnTo>
                    <a:pt x="296" y="537"/>
                  </a:lnTo>
                  <a:lnTo>
                    <a:pt x="296" y="537"/>
                  </a:lnTo>
                  <a:lnTo>
                    <a:pt x="296" y="532"/>
                  </a:lnTo>
                  <a:lnTo>
                    <a:pt x="296" y="532"/>
                  </a:lnTo>
                  <a:lnTo>
                    <a:pt x="296" y="530"/>
                  </a:lnTo>
                  <a:lnTo>
                    <a:pt x="296" y="530"/>
                  </a:lnTo>
                  <a:lnTo>
                    <a:pt x="294" y="530"/>
                  </a:lnTo>
                  <a:lnTo>
                    <a:pt x="294" y="528"/>
                  </a:lnTo>
                  <a:lnTo>
                    <a:pt x="294" y="528"/>
                  </a:lnTo>
                  <a:lnTo>
                    <a:pt x="294" y="528"/>
                  </a:lnTo>
                  <a:lnTo>
                    <a:pt x="296" y="528"/>
                  </a:lnTo>
                  <a:lnTo>
                    <a:pt x="296" y="528"/>
                  </a:lnTo>
                  <a:lnTo>
                    <a:pt x="296" y="528"/>
                  </a:lnTo>
                  <a:lnTo>
                    <a:pt x="296" y="525"/>
                  </a:lnTo>
                  <a:lnTo>
                    <a:pt x="296" y="525"/>
                  </a:lnTo>
                  <a:lnTo>
                    <a:pt x="294" y="523"/>
                  </a:lnTo>
                  <a:lnTo>
                    <a:pt x="294" y="523"/>
                  </a:lnTo>
                  <a:lnTo>
                    <a:pt x="294" y="521"/>
                  </a:lnTo>
                  <a:lnTo>
                    <a:pt x="294" y="521"/>
                  </a:lnTo>
                  <a:lnTo>
                    <a:pt x="296" y="518"/>
                  </a:lnTo>
                  <a:lnTo>
                    <a:pt x="298" y="518"/>
                  </a:lnTo>
                  <a:lnTo>
                    <a:pt x="298" y="516"/>
                  </a:lnTo>
                  <a:lnTo>
                    <a:pt x="298" y="516"/>
                  </a:lnTo>
                  <a:lnTo>
                    <a:pt x="298" y="516"/>
                  </a:lnTo>
                  <a:lnTo>
                    <a:pt x="298" y="516"/>
                  </a:lnTo>
                  <a:lnTo>
                    <a:pt x="298" y="513"/>
                  </a:lnTo>
                  <a:lnTo>
                    <a:pt x="298" y="513"/>
                  </a:lnTo>
                  <a:lnTo>
                    <a:pt x="298" y="513"/>
                  </a:lnTo>
                  <a:lnTo>
                    <a:pt x="298" y="511"/>
                  </a:lnTo>
                  <a:lnTo>
                    <a:pt x="298" y="511"/>
                  </a:lnTo>
                  <a:lnTo>
                    <a:pt x="301" y="511"/>
                  </a:lnTo>
                  <a:lnTo>
                    <a:pt x="303" y="511"/>
                  </a:lnTo>
                  <a:lnTo>
                    <a:pt x="303" y="509"/>
                  </a:lnTo>
                  <a:lnTo>
                    <a:pt x="305" y="509"/>
                  </a:lnTo>
                  <a:lnTo>
                    <a:pt x="305" y="509"/>
                  </a:lnTo>
                  <a:lnTo>
                    <a:pt x="305" y="509"/>
                  </a:lnTo>
                  <a:lnTo>
                    <a:pt x="305" y="509"/>
                  </a:lnTo>
                  <a:lnTo>
                    <a:pt x="308" y="509"/>
                  </a:lnTo>
                  <a:lnTo>
                    <a:pt x="308" y="506"/>
                  </a:lnTo>
                  <a:lnTo>
                    <a:pt x="308" y="506"/>
                  </a:lnTo>
                  <a:lnTo>
                    <a:pt x="305" y="504"/>
                  </a:lnTo>
                  <a:lnTo>
                    <a:pt x="305" y="504"/>
                  </a:lnTo>
                  <a:lnTo>
                    <a:pt x="308" y="499"/>
                  </a:lnTo>
                  <a:lnTo>
                    <a:pt x="308" y="499"/>
                  </a:lnTo>
                  <a:lnTo>
                    <a:pt x="308" y="499"/>
                  </a:lnTo>
                  <a:lnTo>
                    <a:pt x="310" y="499"/>
                  </a:lnTo>
                  <a:lnTo>
                    <a:pt x="310" y="499"/>
                  </a:lnTo>
                  <a:lnTo>
                    <a:pt x="310" y="502"/>
                  </a:lnTo>
                  <a:lnTo>
                    <a:pt x="313" y="499"/>
                  </a:lnTo>
                  <a:lnTo>
                    <a:pt x="313" y="502"/>
                  </a:lnTo>
                  <a:lnTo>
                    <a:pt x="315" y="502"/>
                  </a:lnTo>
                  <a:lnTo>
                    <a:pt x="317" y="504"/>
                  </a:lnTo>
                  <a:lnTo>
                    <a:pt x="317" y="504"/>
                  </a:lnTo>
                  <a:lnTo>
                    <a:pt x="317" y="504"/>
                  </a:lnTo>
                  <a:lnTo>
                    <a:pt x="317" y="506"/>
                  </a:lnTo>
                  <a:lnTo>
                    <a:pt x="317" y="506"/>
                  </a:lnTo>
                  <a:lnTo>
                    <a:pt x="320" y="506"/>
                  </a:lnTo>
                  <a:lnTo>
                    <a:pt x="320" y="506"/>
                  </a:lnTo>
                  <a:lnTo>
                    <a:pt x="322" y="504"/>
                  </a:lnTo>
                  <a:lnTo>
                    <a:pt x="324" y="504"/>
                  </a:lnTo>
                  <a:lnTo>
                    <a:pt x="327" y="506"/>
                  </a:lnTo>
                  <a:lnTo>
                    <a:pt x="329" y="506"/>
                  </a:lnTo>
                  <a:lnTo>
                    <a:pt x="331" y="504"/>
                  </a:lnTo>
                  <a:lnTo>
                    <a:pt x="331" y="504"/>
                  </a:lnTo>
                  <a:lnTo>
                    <a:pt x="331" y="504"/>
                  </a:lnTo>
                  <a:lnTo>
                    <a:pt x="331" y="504"/>
                  </a:lnTo>
                  <a:lnTo>
                    <a:pt x="334" y="504"/>
                  </a:lnTo>
                  <a:lnTo>
                    <a:pt x="334" y="506"/>
                  </a:lnTo>
                  <a:lnTo>
                    <a:pt x="334" y="506"/>
                  </a:lnTo>
                  <a:lnTo>
                    <a:pt x="334" y="506"/>
                  </a:lnTo>
                  <a:lnTo>
                    <a:pt x="334" y="506"/>
                  </a:lnTo>
                  <a:lnTo>
                    <a:pt x="334" y="504"/>
                  </a:lnTo>
                  <a:lnTo>
                    <a:pt x="336" y="504"/>
                  </a:lnTo>
                  <a:lnTo>
                    <a:pt x="336" y="504"/>
                  </a:lnTo>
                  <a:lnTo>
                    <a:pt x="339" y="504"/>
                  </a:lnTo>
                  <a:lnTo>
                    <a:pt x="339" y="504"/>
                  </a:lnTo>
                  <a:lnTo>
                    <a:pt x="339" y="502"/>
                  </a:lnTo>
                  <a:lnTo>
                    <a:pt x="341" y="502"/>
                  </a:lnTo>
                  <a:lnTo>
                    <a:pt x="343" y="502"/>
                  </a:lnTo>
                  <a:lnTo>
                    <a:pt x="346" y="502"/>
                  </a:lnTo>
                  <a:lnTo>
                    <a:pt x="348" y="499"/>
                  </a:lnTo>
                  <a:lnTo>
                    <a:pt x="350" y="499"/>
                  </a:lnTo>
                  <a:lnTo>
                    <a:pt x="350" y="499"/>
                  </a:lnTo>
                  <a:lnTo>
                    <a:pt x="350" y="502"/>
                  </a:lnTo>
                  <a:lnTo>
                    <a:pt x="353" y="502"/>
                  </a:lnTo>
                  <a:lnTo>
                    <a:pt x="353" y="502"/>
                  </a:lnTo>
                  <a:lnTo>
                    <a:pt x="355" y="502"/>
                  </a:lnTo>
                  <a:lnTo>
                    <a:pt x="357" y="499"/>
                  </a:lnTo>
                  <a:lnTo>
                    <a:pt x="357" y="499"/>
                  </a:lnTo>
                  <a:lnTo>
                    <a:pt x="357" y="497"/>
                  </a:lnTo>
                  <a:lnTo>
                    <a:pt x="360" y="497"/>
                  </a:lnTo>
                  <a:lnTo>
                    <a:pt x="360" y="494"/>
                  </a:lnTo>
                  <a:lnTo>
                    <a:pt x="360" y="494"/>
                  </a:lnTo>
                  <a:lnTo>
                    <a:pt x="357" y="492"/>
                  </a:lnTo>
                  <a:lnTo>
                    <a:pt x="357" y="492"/>
                  </a:lnTo>
                  <a:lnTo>
                    <a:pt x="360" y="492"/>
                  </a:lnTo>
                  <a:lnTo>
                    <a:pt x="360" y="492"/>
                  </a:lnTo>
                  <a:lnTo>
                    <a:pt x="360" y="492"/>
                  </a:lnTo>
                  <a:lnTo>
                    <a:pt x="360" y="492"/>
                  </a:lnTo>
                  <a:lnTo>
                    <a:pt x="360" y="490"/>
                  </a:lnTo>
                  <a:lnTo>
                    <a:pt x="360" y="490"/>
                  </a:lnTo>
                  <a:lnTo>
                    <a:pt x="360" y="485"/>
                  </a:lnTo>
                  <a:lnTo>
                    <a:pt x="360" y="483"/>
                  </a:lnTo>
                  <a:lnTo>
                    <a:pt x="362" y="483"/>
                  </a:lnTo>
                  <a:lnTo>
                    <a:pt x="365" y="480"/>
                  </a:lnTo>
                  <a:lnTo>
                    <a:pt x="367" y="480"/>
                  </a:lnTo>
                  <a:lnTo>
                    <a:pt x="367" y="480"/>
                  </a:lnTo>
                  <a:lnTo>
                    <a:pt x="369" y="483"/>
                  </a:lnTo>
                  <a:lnTo>
                    <a:pt x="372" y="483"/>
                  </a:lnTo>
                  <a:lnTo>
                    <a:pt x="374" y="485"/>
                  </a:lnTo>
                  <a:lnTo>
                    <a:pt x="374" y="485"/>
                  </a:lnTo>
                  <a:lnTo>
                    <a:pt x="376" y="485"/>
                  </a:lnTo>
                  <a:lnTo>
                    <a:pt x="381" y="483"/>
                  </a:lnTo>
                  <a:lnTo>
                    <a:pt x="383" y="480"/>
                  </a:lnTo>
                  <a:lnTo>
                    <a:pt x="383" y="480"/>
                  </a:lnTo>
                  <a:lnTo>
                    <a:pt x="386" y="480"/>
                  </a:lnTo>
                  <a:lnTo>
                    <a:pt x="386" y="480"/>
                  </a:lnTo>
                  <a:lnTo>
                    <a:pt x="386" y="480"/>
                  </a:lnTo>
                  <a:lnTo>
                    <a:pt x="386" y="478"/>
                  </a:lnTo>
                  <a:lnTo>
                    <a:pt x="386" y="478"/>
                  </a:lnTo>
                  <a:lnTo>
                    <a:pt x="386" y="476"/>
                  </a:lnTo>
                  <a:lnTo>
                    <a:pt x="383" y="473"/>
                  </a:lnTo>
                  <a:lnTo>
                    <a:pt x="383" y="471"/>
                  </a:lnTo>
                  <a:lnTo>
                    <a:pt x="383" y="471"/>
                  </a:lnTo>
                  <a:lnTo>
                    <a:pt x="381" y="468"/>
                  </a:lnTo>
                  <a:lnTo>
                    <a:pt x="381" y="466"/>
                  </a:lnTo>
                  <a:lnTo>
                    <a:pt x="381" y="466"/>
                  </a:lnTo>
                  <a:lnTo>
                    <a:pt x="383" y="466"/>
                  </a:lnTo>
                  <a:lnTo>
                    <a:pt x="386" y="468"/>
                  </a:lnTo>
                  <a:lnTo>
                    <a:pt x="388" y="471"/>
                  </a:lnTo>
                  <a:lnTo>
                    <a:pt x="391" y="471"/>
                  </a:lnTo>
                  <a:lnTo>
                    <a:pt x="391" y="471"/>
                  </a:lnTo>
                  <a:lnTo>
                    <a:pt x="391" y="471"/>
                  </a:lnTo>
                  <a:lnTo>
                    <a:pt x="391" y="471"/>
                  </a:lnTo>
                  <a:lnTo>
                    <a:pt x="393" y="471"/>
                  </a:lnTo>
                  <a:lnTo>
                    <a:pt x="393" y="471"/>
                  </a:lnTo>
                  <a:lnTo>
                    <a:pt x="393" y="471"/>
                  </a:lnTo>
                  <a:lnTo>
                    <a:pt x="395" y="471"/>
                  </a:lnTo>
                  <a:lnTo>
                    <a:pt x="398" y="471"/>
                  </a:lnTo>
                  <a:lnTo>
                    <a:pt x="398" y="471"/>
                  </a:lnTo>
                  <a:lnTo>
                    <a:pt x="400" y="468"/>
                  </a:lnTo>
                  <a:lnTo>
                    <a:pt x="400" y="468"/>
                  </a:lnTo>
                  <a:lnTo>
                    <a:pt x="400" y="468"/>
                  </a:lnTo>
                  <a:lnTo>
                    <a:pt x="402" y="466"/>
                  </a:lnTo>
                  <a:lnTo>
                    <a:pt x="402" y="464"/>
                  </a:lnTo>
                  <a:lnTo>
                    <a:pt x="402" y="464"/>
                  </a:lnTo>
                  <a:lnTo>
                    <a:pt x="405" y="464"/>
                  </a:lnTo>
                  <a:lnTo>
                    <a:pt x="407" y="464"/>
                  </a:lnTo>
                  <a:lnTo>
                    <a:pt x="407" y="464"/>
                  </a:lnTo>
                  <a:lnTo>
                    <a:pt x="407" y="464"/>
                  </a:lnTo>
                  <a:lnTo>
                    <a:pt x="409" y="464"/>
                  </a:lnTo>
                  <a:lnTo>
                    <a:pt x="409" y="464"/>
                  </a:lnTo>
                  <a:lnTo>
                    <a:pt x="409" y="464"/>
                  </a:lnTo>
                  <a:lnTo>
                    <a:pt x="409" y="466"/>
                  </a:lnTo>
                  <a:lnTo>
                    <a:pt x="409" y="466"/>
                  </a:lnTo>
                  <a:lnTo>
                    <a:pt x="409" y="466"/>
                  </a:lnTo>
                  <a:lnTo>
                    <a:pt x="412" y="466"/>
                  </a:lnTo>
                  <a:lnTo>
                    <a:pt x="412" y="466"/>
                  </a:lnTo>
                  <a:lnTo>
                    <a:pt x="412" y="466"/>
                  </a:lnTo>
                  <a:lnTo>
                    <a:pt x="412" y="466"/>
                  </a:lnTo>
                  <a:lnTo>
                    <a:pt x="414" y="468"/>
                  </a:lnTo>
                  <a:lnTo>
                    <a:pt x="414" y="468"/>
                  </a:lnTo>
                  <a:lnTo>
                    <a:pt x="414" y="468"/>
                  </a:lnTo>
                  <a:lnTo>
                    <a:pt x="417" y="471"/>
                  </a:lnTo>
                  <a:lnTo>
                    <a:pt x="417" y="468"/>
                  </a:lnTo>
                  <a:lnTo>
                    <a:pt x="417" y="468"/>
                  </a:lnTo>
                  <a:lnTo>
                    <a:pt x="417" y="468"/>
                  </a:lnTo>
                  <a:lnTo>
                    <a:pt x="417" y="466"/>
                  </a:lnTo>
                  <a:lnTo>
                    <a:pt x="417" y="466"/>
                  </a:lnTo>
                  <a:lnTo>
                    <a:pt x="417" y="466"/>
                  </a:lnTo>
                  <a:lnTo>
                    <a:pt x="417" y="464"/>
                  </a:lnTo>
                  <a:lnTo>
                    <a:pt x="419" y="461"/>
                  </a:lnTo>
                  <a:lnTo>
                    <a:pt x="419" y="457"/>
                  </a:lnTo>
                  <a:lnTo>
                    <a:pt x="419" y="457"/>
                  </a:lnTo>
                  <a:lnTo>
                    <a:pt x="419" y="454"/>
                  </a:lnTo>
                  <a:lnTo>
                    <a:pt x="419" y="454"/>
                  </a:lnTo>
                  <a:lnTo>
                    <a:pt x="421" y="452"/>
                  </a:lnTo>
                  <a:lnTo>
                    <a:pt x="421" y="452"/>
                  </a:lnTo>
                  <a:lnTo>
                    <a:pt x="421" y="450"/>
                  </a:lnTo>
                  <a:lnTo>
                    <a:pt x="421" y="450"/>
                  </a:lnTo>
                  <a:lnTo>
                    <a:pt x="421" y="450"/>
                  </a:lnTo>
                  <a:lnTo>
                    <a:pt x="424" y="447"/>
                  </a:lnTo>
                  <a:lnTo>
                    <a:pt x="426" y="445"/>
                  </a:lnTo>
                  <a:lnTo>
                    <a:pt x="426" y="445"/>
                  </a:lnTo>
                  <a:lnTo>
                    <a:pt x="428" y="445"/>
                  </a:lnTo>
                  <a:lnTo>
                    <a:pt x="428" y="442"/>
                  </a:lnTo>
                  <a:lnTo>
                    <a:pt x="428" y="442"/>
                  </a:lnTo>
                  <a:lnTo>
                    <a:pt x="431" y="442"/>
                  </a:lnTo>
                  <a:lnTo>
                    <a:pt x="431" y="442"/>
                  </a:lnTo>
                  <a:lnTo>
                    <a:pt x="436" y="442"/>
                  </a:lnTo>
                  <a:lnTo>
                    <a:pt x="438" y="442"/>
                  </a:lnTo>
                  <a:lnTo>
                    <a:pt x="438" y="442"/>
                  </a:lnTo>
                  <a:lnTo>
                    <a:pt x="440" y="442"/>
                  </a:lnTo>
                  <a:lnTo>
                    <a:pt x="443" y="442"/>
                  </a:lnTo>
                  <a:lnTo>
                    <a:pt x="443" y="442"/>
                  </a:lnTo>
                  <a:lnTo>
                    <a:pt x="443" y="440"/>
                  </a:lnTo>
                  <a:lnTo>
                    <a:pt x="445" y="440"/>
                  </a:lnTo>
                  <a:lnTo>
                    <a:pt x="445" y="438"/>
                  </a:lnTo>
                  <a:lnTo>
                    <a:pt x="443" y="438"/>
                  </a:lnTo>
                  <a:lnTo>
                    <a:pt x="438" y="440"/>
                  </a:lnTo>
                  <a:lnTo>
                    <a:pt x="438" y="438"/>
                  </a:lnTo>
                  <a:lnTo>
                    <a:pt x="438" y="438"/>
                  </a:lnTo>
                  <a:lnTo>
                    <a:pt x="438" y="435"/>
                  </a:lnTo>
                  <a:lnTo>
                    <a:pt x="438" y="433"/>
                  </a:lnTo>
                  <a:lnTo>
                    <a:pt x="438" y="433"/>
                  </a:lnTo>
                  <a:lnTo>
                    <a:pt x="440" y="433"/>
                  </a:lnTo>
                  <a:lnTo>
                    <a:pt x="440" y="433"/>
                  </a:lnTo>
                  <a:lnTo>
                    <a:pt x="440" y="433"/>
                  </a:lnTo>
                  <a:lnTo>
                    <a:pt x="440" y="431"/>
                  </a:lnTo>
                  <a:lnTo>
                    <a:pt x="440" y="431"/>
                  </a:lnTo>
                  <a:lnTo>
                    <a:pt x="443" y="431"/>
                  </a:lnTo>
                  <a:lnTo>
                    <a:pt x="443" y="428"/>
                  </a:lnTo>
                  <a:lnTo>
                    <a:pt x="445" y="428"/>
                  </a:lnTo>
                  <a:lnTo>
                    <a:pt x="447" y="423"/>
                  </a:lnTo>
                  <a:lnTo>
                    <a:pt x="450" y="416"/>
                  </a:lnTo>
                  <a:lnTo>
                    <a:pt x="450" y="416"/>
                  </a:lnTo>
                  <a:lnTo>
                    <a:pt x="450" y="416"/>
                  </a:lnTo>
                  <a:lnTo>
                    <a:pt x="450" y="414"/>
                  </a:lnTo>
                  <a:lnTo>
                    <a:pt x="450" y="414"/>
                  </a:lnTo>
                  <a:lnTo>
                    <a:pt x="450" y="414"/>
                  </a:lnTo>
                  <a:lnTo>
                    <a:pt x="450" y="414"/>
                  </a:lnTo>
                  <a:lnTo>
                    <a:pt x="452" y="414"/>
                  </a:lnTo>
                  <a:lnTo>
                    <a:pt x="452" y="416"/>
                  </a:lnTo>
                  <a:lnTo>
                    <a:pt x="452" y="416"/>
                  </a:lnTo>
                  <a:lnTo>
                    <a:pt x="454" y="416"/>
                  </a:lnTo>
                  <a:lnTo>
                    <a:pt x="454" y="414"/>
                  </a:lnTo>
                  <a:lnTo>
                    <a:pt x="457" y="414"/>
                  </a:lnTo>
                  <a:lnTo>
                    <a:pt x="457" y="412"/>
                  </a:lnTo>
                  <a:lnTo>
                    <a:pt x="459" y="412"/>
                  </a:lnTo>
                  <a:lnTo>
                    <a:pt x="464" y="409"/>
                  </a:lnTo>
                  <a:lnTo>
                    <a:pt x="471" y="405"/>
                  </a:lnTo>
                  <a:lnTo>
                    <a:pt x="471" y="402"/>
                  </a:lnTo>
                  <a:lnTo>
                    <a:pt x="471" y="402"/>
                  </a:lnTo>
                  <a:lnTo>
                    <a:pt x="471" y="402"/>
                  </a:lnTo>
                  <a:lnTo>
                    <a:pt x="471" y="400"/>
                  </a:lnTo>
                  <a:lnTo>
                    <a:pt x="471" y="400"/>
                  </a:lnTo>
                  <a:lnTo>
                    <a:pt x="471" y="400"/>
                  </a:lnTo>
                  <a:close/>
                  <a:moveTo>
                    <a:pt x="334" y="973"/>
                  </a:moveTo>
                  <a:lnTo>
                    <a:pt x="331" y="973"/>
                  </a:lnTo>
                  <a:lnTo>
                    <a:pt x="331" y="975"/>
                  </a:lnTo>
                  <a:lnTo>
                    <a:pt x="331" y="975"/>
                  </a:lnTo>
                  <a:lnTo>
                    <a:pt x="331" y="975"/>
                  </a:lnTo>
                  <a:lnTo>
                    <a:pt x="331" y="977"/>
                  </a:lnTo>
                  <a:lnTo>
                    <a:pt x="334" y="977"/>
                  </a:lnTo>
                  <a:lnTo>
                    <a:pt x="334" y="977"/>
                  </a:lnTo>
                  <a:lnTo>
                    <a:pt x="334" y="977"/>
                  </a:lnTo>
                  <a:lnTo>
                    <a:pt x="334" y="975"/>
                  </a:lnTo>
                  <a:lnTo>
                    <a:pt x="334" y="975"/>
                  </a:lnTo>
                  <a:lnTo>
                    <a:pt x="334" y="977"/>
                  </a:lnTo>
                  <a:lnTo>
                    <a:pt x="334" y="977"/>
                  </a:lnTo>
                  <a:lnTo>
                    <a:pt x="334" y="977"/>
                  </a:lnTo>
                  <a:lnTo>
                    <a:pt x="334" y="977"/>
                  </a:lnTo>
                  <a:lnTo>
                    <a:pt x="334" y="977"/>
                  </a:lnTo>
                  <a:lnTo>
                    <a:pt x="334" y="975"/>
                  </a:lnTo>
                  <a:lnTo>
                    <a:pt x="334" y="973"/>
                  </a:lnTo>
                  <a:lnTo>
                    <a:pt x="334" y="973"/>
                  </a:lnTo>
                  <a:lnTo>
                    <a:pt x="334" y="970"/>
                  </a:lnTo>
                  <a:lnTo>
                    <a:pt x="334" y="970"/>
                  </a:lnTo>
                  <a:lnTo>
                    <a:pt x="334" y="970"/>
                  </a:lnTo>
                  <a:lnTo>
                    <a:pt x="334" y="970"/>
                  </a:lnTo>
                  <a:lnTo>
                    <a:pt x="334" y="970"/>
                  </a:lnTo>
                  <a:lnTo>
                    <a:pt x="334" y="973"/>
                  </a:lnTo>
                  <a:lnTo>
                    <a:pt x="334" y="973"/>
                  </a:lnTo>
                  <a:lnTo>
                    <a:pt x="334" y="973"/>
                  </a:lnTo>
                  <a:close/>
                  <a:moveTo>
                    <a:pt x="329" y="975"/>
                  </a:moveTo>
                  <a:lnTo>
                    <a:pt x="329" y="975"/>
                  </a:lnTo>
                  <a:lnTo>
                    <a:pt x="329" y="975"/>
                  </a:lnTo>
                  <a:lnTo>
                    <a:pt x="329" y="977"/>
                  </a:lnTo>
                  <a:lnTo>
                    <a:pt x="329" y="977"/>
                  </a:lnTo>
                  <a:lnTo>
                    <a:pt x="329" y="975"/>
                  </a:lnTo>
                  <a:lnTo>
                    <a:pt x="329" y="975"/>
                  </a:lnTo>
                  <a:lnTo>
                    <a:pt x="329" y="975"/>
                  </a:lnTo>
                  <a:lnTo>
                    <a:pt x="329" y="975"/>
                  </a:lnTo>
                  <a:close/>
                  <a:moveTo>
                    <a:pt x="334" y="899"/>
                  </a:moveTo>
                  <a:lnTo>
                    <a:pt x="334" y="899"/>
                  </a:lnTo>
                  <a:lnTo>
                    <a:pt x="334" y="897"/>
                  </a:lnTo>
                  <a:lnTo>
                    <a:pt x="334" y="894"/>
                  </a:lnTo>
                  <a:lnTo>
                    <a:pt x="331" y="894"/>
                  </a:lnTo>
                  <a:lnTo>
                    <a:pt x="331" y="894"/>
                  </a:lnTo>
                  <a:lnTo>
                    <a:pt x="331" y="899"/>
                  </a:lnTo>
                  <a:lnTo>
                    <a:pt x="331" y="899"/>
                  </a:lnTo>
                  <a:lnTo>
                    <a:pt x="331" y="899"/>
                  </a:lnTo>
                  <a:lnTo>
                    <a:pt x="334" y="899"/>
                  </a:lnTo>
                  <a:close/>
                  <a:moveTo>
                    <a:pt x="317" y="1001"/>
                  </a:moveTo>
                  <a:lnTo>
                    <a:pt x="317" y="1001"/>
                  </a:lnTo>
                  <a:lnTo>
                    <a:pt x="317" y="1001"/>
                  </a:lnTo>
                  <a:lnTo>
                    <a:pt x="317" y="999"/>
                  </a:lnTo>
                  <a:lnTo>
                    <a:pt x="320" y="999"/>
                  </a:lnTo>
                  <a:lnTo>
                    <a:pt x="317" y="999"/>
                  </a:lnTo>
                  <a:lnTo>
                    <a:pt x="317" y="999"/>
                  </a:lnTo>
                  <a:lnTo>
                    <a:pt x="317" y="1001"/>
                  </a:lnTo>
                  <a:lnTo>
                    <a:pt x="315" y="1001"/>
                  </a:lnTo>
                  <a:lnTo>
                    <a:pt x="317" y="1001"/>
                  </a:lnTo>
                  <a:lnTo>
                    <a:pt x="317" y="1001"/>
                  </a:lnTo>
                  <a:lnTo>
                    <a:pt x="317" y="1001"/>
                  </a:lnTo>
                  <a:close/>
                  <a:moveTo>
                    <a:pt x="315" y="1020"/>
                  </a:moveTo>
                  <a:lnTo>
                    <a:pt x="315" y="1020"/>
                  </a:lnTo>
                  <a:lnTo>
                    <a:pt x="315" y="1020"/>
                  </a:lnTo>
                  <a:lnTo>
                    <a:pt x="315" y="1020"/>
                  </a:lnTo>
                  <a:lnTo>
                    <a:pt x="315" y="1020"/>
                  </a:lnTo>
                  <a:lnTo>
                    <a:pt x="315" y="1025"/>
                  </a:lnTo>
                  <a:lnTo>
                    <a:pt x="317" y="1025"/>
                  </a:lnTo>
                  <a:lnTo>
                    <a:pt x="317" y="1022"/>
                  </a:lnTo>
                  <a:lnTo>
                    <a:pt x="317" y="1020"/>
                  </a:lnTo>
                  <a:lnTo>
                    <a:pt x="317" y="1020"/>
                  </a:lnTo>
                  <a:lnTo>
                    <a:pt x="320" y="1020"/>
                  </a:lnTo>
                  <a:lnTo>
                    <a:pt x="317" y="1020"/>
                  </a:lnTo>
                  <a:lnTo>
                    <a:pt x="317" y="1020"/>
                  </a:lnTo>
                  <a:lnTo>
                    <a:pt x="317" y="1020"/>
                  </a:lnTo>
                  <a:lnTo>
                    <a:pt x="320" y="1017"/>
                  </a:lnTo>
                  <a:lnTo>
                    <a:pt x="320" y="1017"/>
                  </a:lnTo>
                  <a:lnTo>
                    <a:pt x="320" y="1017"/>
                  </a:lnTo>
                  <a:lnTo>
                    <a:pt x="320" y="1017"/>
                  </a:lnTo>
                  <a:lnTo>
                    <a:pt x="320" y="1017"/>
                  </a:lnTo>
                  <a:lnTo>
                    <a:pt x="317" y="1017"/>
                  </a:lnTo>
                  <a:lnTo>
                    <a:pt x="317" y="1017"/>
                  </a:lnTo>
                  <a:lnTo>
                    <a:pt x="315" y="1017"/>
                  </a:lnTo>
                  <a:lnTo>
                    <a:pt x="315" y="1017"/>
                  </a:lnTo>
                  <a:lnTo>
                    <a:pt x="315" y="1017"/>
                  </a:lnTo>
                  <a:lnTo>
                    <a:pt x="315" y="1017"/>
                  </a:lnTo>
                  <a:lnTo>
                    <a:pt x="315" y="1020"/>
                  </a:lnTo>
                  <a:close/>
                  <a:moveTo>
                    <a:pt x="320" y="925"/>
                  </a:moveTo>
                  <a:lnTo>
                    <a:pt x="320" y="925"/>
                  </a:lnTo>
                  <a:lnTo>
                    <a:pt x="320" y="925"/>
                  </a:lnTo>
                  <a:lnTo>
                    <a:pt x="320" y="925"/>
                  </a:lnTo>
                  <a:lnTo>
                    <a:pt x="320" y="925"/>
                  </a:lnTo>
                  <a:lnTo>
                    <a:pt x="320" y="923"/>
                  </a:lnTo>
                  <a:lnTo>
                    <a:pt x="320" y="923"/>
                  </a:lnTo>
                  <a:lnTo>
                    <a:pt x="320" y="923"/>
                  </a:lnTo>
                  <a:lnTo>
                    <a:pt x="320" y="923"/>
                  </a:lnTo>
                  <a:lnTo>
                    <a:pt x="317" y="923"/>
                  </a:lnTo>
                  <a:lnTo>
                    <a:pt x="320" y="925"/>
                  </a:lnTo>
                  <a:close/>
                  <a:moveTo>
                    <a:pt x="322" y="987"/>
                  </a:moveTo>
                  <a:lnTo>
                    <a:pt x="320" y="987"/>
                  </a:lnTo>
                  <a:lnTo>
                    <a:pt x="320" y="984"/>
                  </a:lnTo>
                  <a:lnTo>
                    <a:pt x="320" y="984"/>
                  </a:lnTo>
                  <a:lnTo>
                    <a:pt x="320" y="982"/>
                  </a:lnTo>
                  <a:lnTo>
                    <a:pt x="320" y="982"/>
                  </a:lnTo>
                  <a:lnTo>
                    <a:pt x="320" y="982"/>
                  </a:lnTo>
                  <a:lnTo>
                    <a:pt x="317" y="982"/>
                  </a:lnTo>
                  <a:lnTo>
                    <a:pt x="317" y="980"/>
                  </a:lnTo>
                  <a:lnTo>
                    <a:pt x="317" y="980"/>
                  </a:lnTo>
                  <a:lnTo>
                    <a:pt x="317" y="977"/>
                  </a:lnTo>
                  <a:lnTo>
                    <a:pt x="317" y="977"/>
                  </a:lnTo>
                  <a:lnTo>
                    <a:pt x="317" y="977"/>
                  </a:lnTo>
                  <a:lnTo>
                    <a:pt x="317" y="975"/>
                  </a:lnTo>
                  <a:lnTo>
                    <a:pt x="315" y="975"/>
                  </a:lnTo>
                  <a:lnTo>
                    <a:pt x="315" y="975"/>
                  </a:lnTo>
                  <a:lnTo>
                    <a:pt x="313" y="975"/>
                  </a:lnTo>
                  <a:lnTo>
                    <a:pt x="313" y="975"/>
                  </a:lnTo>
                  <a:lnTo>
                    <a:pt x="313" y="977"/>
                  </a:lnTo>
                  <a:lnTo>
                    <a:pt x="313" y="977"/>
                  </a:lnTo>
                  <a:lnTo>
                    <a:pt x="313" y="977"/>
                  </a:lnTo>
                  <a:lnTo>
                    <a:pt x="313" y="977"/>
                  </a:lnTo>
                  <a:lnTo>
                    <a:pt x="313" y="977"/>
                  </a:lnTo>
                  <a:lnTo>
                    <a:pt x="310" y="980"/>
                  </a:lnTo>
                  <a:lnTo>
                    <a:pt x="310" y="980"/>
                  </a:lnTo>
                  <a:lnTo>
                    <a:pt x="310" y="982"/>
                  </a:lnTo>
                  <a:lnTo>
                    <a:pt x="313" y="980"/>
                  </a:lnTo>
                  <a:lnTo>
                    <a:pt x="313" y="980"/>
                  </a:lnTo>
                  <a:lnTo>
                    <a:pt x="313" y="980"/>
                  </a:lnTo>
                  <a:lnTo>
                    <a:pt x="313" y="980"/>
                  </a:lnTo>
                  <a:lnTo>
                    <a:pt x="315" y="980"/>
                  </a:lnTo>
                  <a:lnTo>
                    <a:pt x="315" y="980"/>
                  </a:lnTo>
                  <a:lnTo>
                    <a:pt x="315" y="980"/>
                  </a:lnTo>
                  <a:lnTo>
                    <a:pt x="315" y="980"/>
                  </a:lnTo>
                  <a:lnTo>
                    <a:pt x="315" y="980"/>
                  </a:lnTo>
                  <a:lnTo>
                    <a:pt x="315" y="980"/>
                  </a:lnTo>
                  <a:lnTo>
                    <a:pt x="315" y="980"/>
                  </a:lnTo>
                  <a:lnTo>
                    <a:pt x="317" y="980"/>
                  </a:lnTo>
                  <a:lnTo>
                    <a:pt x="317" y="982"/>
                  </a:lnTo>
                  <a:lnTo>
                    <a:pt x="317" y="982"/>
                  </a:lnTo>
                  <a:lnTo>
                    <a:pt x="317" y="982"/>
                  </a:lnTo>
                  <a:lnTo>
                    <a:pt x="317" y="982"/>
                  </a:lnTo>
                  <a:lnTo>
                    <a:pt x="317" y="982"/>
                  </a:lnTo>
                  <a:lnTo>
                    <a:pt x="320" y="984"/>
                  </a:lnTo>
                  <a:lnTo>
                    <a:pt x="320" y="984"/>
                  </a:lnTo>
                  <a:lnTo>
                    <a:pt x="320" y="984"/>
                  </a:lnTo>
                  <a:lnTo>
                    <a:pt x="320" y="987"/>
                  </a:lnTo>
                  <a:lnTo>
                    <a:pt x="320" y="987"/>
                  </a:lnTo>
                  <a:lnTo>
                    <a:pt x="320" y="987"/>
                  </a:lnTo>
                  <a:lnTo>
                    <a:pt x="320" y="987"/>
                  </a:lnTo>
                  <a:lnTo>
                    <a:pt x="320" y="989"/>
                  </a:lnTo>
                  <a:lnTo>
                    <a:pt x="320" y="989"/>
                  </a:lnTo>
                  <a:lnTo>
                    <a:pt x="320" y="989"/>
                  </a:lnTo>
                  <a:lnTo>
                    <a:pt x="317" y="989"/>
                  </a:lnTo>
                  <a:lnTo>
                    <a:pt x="320" y="991"/>
                  </a:lnTo>
                  <a:lnTo>
                    <a:pt x="320" y="991"/>
                  </a:lnTo>
                  <a:lnTo>
                    <a:pt x="320" y="991"/>
                  </a:lnTo>
                  <a:lnTo>
                    <a:pt x="320" y="989"/>
                  </a:lnTo>
                  <a:lnTo>
                    <a:pt x="322" y="989"/>
                  </a:lnTo>
                  <a:lnTo>
                    <a:pt x="322" y="989"/>
                  </a:lnTo>
                  <a:lnTo>
                    <a:pt x="322" y="989"/>
                  </a:lnTo>
                  <a:lnTo>
                    <a:pt x="322" y="989"/>
                  </a:lnTo>
                  <a:lnTo>
                    <a:pt x="322" y="989"/>
                  </a:lnTo>
                  <a:lnTo>
                    <a:pt x="322" y="989"/>
                  </a:lnTo>
                  <a:lnTo>
                    <a:pt x="322" y="987"/>
                  </a:lnTo>
                  <a:lnTo>
                    <a:pt x="322" y="987"/>
                  </a:lnTo>
                  <a:lnTo>
                    <a:pt x="322" y="987"/>
                  </a:lnTo>
                  <a:close/>
                  <a:moveTo>
                    <a:pt x="322" y="1025"/>
                  </a:moveTo>
                  <a:lnTo>
                    <a:pt x="320" y="1025"/>
                  </a:lnTo>
                  <a:lnTo>
                    <a:pt x="320" y="1025"/>
                  </a:lnTo>
                  <a:lnTo>
                    <a:pt x="320" y="1025"/>
                  </a:lnTo>
                  <a:lnTo>
                    <a:pt x="317" y="1027"/>
                  </a:lnTo>
                  <a:lnTo>
                    <a:pt x="315" y="1027"/>
                  </a:lnTo>
                  <a:lnTo>
                    <a:pt x="315" y="1027"/>
                  </a:lnTo>
                  <a:lnTo>
                    <a:pt x="315" y="1027"/>
                  </a:lnTo>
                  <a:lnTo>
                    <a:pt x="315" y="1027"/>
                  </a:lnTo>
                  <a:lnTo>
                    <a:pt x="315" y="1029"/>
                  </a:lnTo>
                  <a:lnTo>
                    <a:pt x="315" y="1029"/>
                  </a:lnTo>
                  <a:lnTo>
                    <a:pt x="315" y="1029"/>
                  </a:lnTo>
                  <a:lnTo>
                    <a:pt x="315" y="1029"/>
                  </a:lnTo>
                  <a:lnTo>
                    <a:pt x="313" y="1029"/>
                  </a:lnTo>
                  <a:lnTo>
                    <a:pt x="313" y="1029"/>
                  </a:lnTo>
                  <a:lnTo>
                    <a:pt x="313" y="1032"/>
                  </a:lnTo>
                  <a:lnTo>
                    <a:pt x="313" y="1032"/>
                  </a:lnTo>
                  <a:lnTo>
                    <a:pt x="313" y="1032"/>
                  </a:lnTo>
                  <a:lnTo>
                    <a:pt x="313" y="1034"/>
                  </a:lnTo>
                  <a:lnTo>
                    <a:pt x="313" y="1034"/>
                  </a:lnTo>
                  <a:lnTo>
                    <a:pt x="313" y="1034"/>
                  </a:lnTo>
                  <a:lnTo>
                    <a:pt x="313" y="1036"/>
                  </a:lnTo>
                  <a:lnTo>
                    <a:pt x="315" y="1034"/>
                  </a:lnTo>
                  <a:lnTo>
                    <a:pt x="315" y="1032"/>
                  </a:lnTo>
                  <a:lnTo>
                    <a:pt x="315" y="1032"/>
                  </a:lnTo>
                  <a:lnTo>
                    <a:pt x="315" y="1032"/>
                  </a:lnTo>
                  <a:lnTo>
                    <a:pt x="315" y="1032"/>
                  </a:lnTo>
                  <a:lnTo>
                    <a:pt x="315" y="1032"/>
                  </a:lnTo>
                  <a:lnTo>
                    <a:pt x="317" y="1032"/>
                  </a:lnTo>
                  <a:lnTo>
                    <a:pt x="317" y="1029"/>
                  </a:lnTo>
                  <a:lnTo>
                    <a:pt x="320" y="1029"/>
                  </a:lnTo>
                  <a:lnTo>
                    <a:pt x="320" y="1029"/>
                  </a:lnTo>
                  <a:lnTo>
                    <a:pt x="320" y="1027"/>
                  </a:lnTo>
                  <a:lnTo>
                    <a:pt x="320" y="1027"/>
                  </a:lnTo>
                  <a:lnTo>
                    <a:pt x="322" y="1027"/>
                  </a:lnTo>
                  <a:lnTo>
                    <a:pt x="322" y="1027"/>
                  </a:lnTo>
                  <a:lnTo>
                    <a:pt x="322" y="1027"/>
                  </a:lnTo>
                  <a:lnTo>
                    <a:pt x="322" y="1027"/>
                  </a:lnTo>
                  <a:lnTo>
                    <a:pt x="320" y="1025"/>
                  </a:lnTo>
                  <a:lnTo>
                    <a:pt x="320" y="1025"/>
                  </a:lnTo>
                  <a:lnTo>
                    <a:pt x="320" y="1025"/>
                  </a:lnTo>
                  <a:lnTo>
                    <a:pt x="322" y="1025"/>
                  </a:lnTo>
                  <a:lnTo>
                    <a:pt x="322" y="1025"/>
                  </a:lnTo>
                  <a:lnTo>
                    <a:pt x="322" y="1025"/>
                  </a:lnTo>
                  <a:lnTo>
                    <a:pt x="322" y="1025"/>
                  </a:lnTo>
                  <a:lnTo>
                    <a:pt x="322" y="1025"/>
                  </a:lnTo>
                  <a:close/>
                  <a:moveTo>
                    <a:pt x="320" y="928"/>
                  </a:moveTo>
                  <a:lnTo>
                    <a:pt x="320" y="928"/>
                  </a:lnTo>
                  <a:lnTo>
                    <a:pt x="320" y="930"/>
                  </a:lnTo>
                  <a:lnTo>
                    <a:pt x="320" y="930"/>
                  </a:lnTo>
                  <a:lnTo>
                    <a:pt x="320" y="930"/>
                  </a:lnTo>
                  <a:lnTo>
                    <a:pt x="322" y="928"/>
                  </a:lnTo>
                  <a:lnTo>
                    <a:pt x="322" y="928"/>
                  </a:lnTo>
                  <a:lnTo>
                    <a:pt x="322" y="928"/>
                  </a:lnTo>
                  <a:lnTo>
                    <a:pt x="320" y="925"/>
                  </a:lnTo>
                  <a:lnTo>
                    <a:pt x="320" y="928"/>
                  </a:lnTo>
                  <a:close/>
                  <a:moveTo>
                    <a:pt x="320" y="892"/>
                  </a:moveTo>
                  <a:lnTo>
                    <a:pt x="317" y="894"/>
                  </a:lnTo>
                  <a:lnTo>
                    <a:pt x="317" y="894"/>
                  </a:lnTo>
                  <a:lnTo>
                    <a:pt x="320" y="894"/>
                  </a:lnTo>
                  <a:lnTo>
                    <a:pt x="320" y="894"/>
                  </a:lnTo>
                  <a:lnTo>
                    <a:pt x="322" y="894"/>
                  </a:lnTo>
                  <a:lnTo>
                    <a:pt x="322" y="894"/>
                  </a:lnTo>
                  <a:lnTo>
                    <a:pt x="320" y="892"/>
                  </a:lnTo>
                  <a:lnTo>
                    <a:pt x="320" y="892"/>
                  </a:lnTo>
                  <a:lnTo>
                    <a:pt x="320" y="892"/>
                  </a:lnTo>
                  <a:lnTo>
                    <a:pt x="320" y="890"/>
                  </a:lnTo>
                  <a:lnTo>
                    <a:pt x="320" y="892"/>
                  </a:lnTo>
                  <a:lnTo>
                    <a:pt x="320" y="892"/>
                  </a:lnTo>
                  <a:lnTo>
                    <a:pt x="320" y="892"/>
                  </a:lnTo>
                  <a:lnTo>
                    <a:pt x="320" y="892"/>
                  </a:lnTo>
                  <a:lnTo>
                    <a:pt x="320" y="892"/>
                  </a:lnTo>
                  <a:close/>
                  <a:moveTo>
                    <a:pt x="322" y="932"/>
                  </a:moveTo>
                  <a:lnTo>
                    <a:pt x="322" y="932"/>
                  </a:lnTo>
                  <a:lnTo>
                    <a:pt x="320" y="932"/>
                  </a:lnTo>
                  <a:lnTo>
                    <a:pt x="320" y="932"/>
                  </a:lnTo>
                  <a:lnTo>
                    <a:pt x="320" y="935"/>
                  </a:lnTo>
                  <a:lnTo>
                    <a:pt x="320" y="937"/>
                  </a:lnTo>
                  <a:lnTo>
                    <a:pt x="320" y="939"/>
                  </a:lnTo>
                  <a:lnTo>
                    <a:pt x="320" y="939"/>
                  </a:lnTo>
                  <a:lnTo>
                    <a:pt x="320" y="942"/>
                  </a:lnTo>
                  <a:lnTo>
                    <a:pt x="320" y="942"/>
                  </a:lnTo>
                  <a:lnTo>
                    <a:pt x="320" y="942"/>
                  </a:lnTo>
                  <a:lnTo>
                    <a:pt x="317" y="942"/>
                  </a:lnTo>
                  <a:lnTo>
                    <a:pt x="317" y="942"/>
                  </a:lnTo>
                  <a:lnTo>
                    <a:pt x="317" y="942"/>
                  </a:lnTo>
                  <a:lnTo>
                    <a:pt x="317" y="944"/>
                  </a:lnTo>
                  <a:lnTo>
                    <a:pt x="317" y="944"/>
                  </a:lnTo>
                  <a:lnTo>
                    <a:pt x="317" y="944"/>
                  </a:lnTo>
                  <a:lnTo>
                    <a:pt x="317" y="944"/>
                  </a:lnTo>
                  <a:lnTo>
                    <a:pt x="317" y="944"/>
                  </a:lnTo>
                  <a:lnTo>
                    <a:pt x="317" y="944"/>
                  </a:lnTo>
                  <a:lnTo>
                    <a:pt x="317" y="947"/>
                  </a:lnTo>
                  <a:lnTo>
                    <a:pt x="317" y="947"/>
                  </a:lnTo>
                  <a:lnTo>
                    <a:pt x="315" y="947"/>
                  </a:lnTo>
                  <a:lnTo>
                    <a:pt x="317" y="947"/>
                  </a:lnTo>
                  <a:lnTo>
                    <a:pt x="317" y="947"/>
                  </a:lnTo>
                  <a:lnTo>
                    <a:pt x="317" y="949"/>
                  </a:lnTo>
                  <a:lnTo>
                    <a:pt x="317" y="949"/>
                  </a:lnTo>
                  <a:lnTo>
                    <a:pt x="317" y="949"/>
                  </a:lnTo>
                  <a:lnTo>
                    <a:pt x="315" y="949"/>
                  </a:lnTo>
                  <a:lnTo>
                    <a:pt x="315" y="949"/>
                  </a:lnTo>
                  <a:lnTo>
                    <a:pt x="315" y="949"/>
                  </a:lnTo>
                  <a:lnTo>
                    <a:pt x="315" y="951"/>
                  </a:lnTo>
                  <a:lnTo>
                    <a:pt x="315" y="951"/>
                  </a:lnTo>
                  <a:lnTo>
                    <a:pt x="315" y="951"/>
                  </a:lnTo>
                  <a:lnTo>
                    <a:pt x="315" y="951"/>
                  </a:lnTo>
                  <a:lnTo>
                    <a:pt x="317" y="951"/>
                  </a:lnTo>
                  <a:lnTo>
                    <a:pt x="317" y="951"/>
                  </a:lnTo>
                  <a:lnTo>
                    <a:pt x="317" y="951"/>
                  </a:lnTo>
                  <a:lnTo>
                    <a:pt x="317" y="951"/>
                  </a:lnTo>
                  <a:lnTo>
                    <a:pt x="317" y="949"/>
                  </a:lnTo>
                  <a:lnTo>
                    <a:pt x="317" y="949"/>
                  </a:lnTo>
                  <a:lnTo>
                    <a:pt x="317" y="949"/>
                  </a:lnTo>
                  <a:lnTo>
                    <a:pt x="317" y="949"/>
                  </a:lnTo>
                  <a:lnTo>
                    <a:pt x="317" y="949"/>
                  </a:lnTo>
                  <a:lnTo>
                    <a:pt x="317" y="949"/>
                  </a:lnTo>
                  <a:lnTo>
                    <a:pt x="320" y="949"/>
                  </a:lnTo>
                  <a:lnTo>
                    <a:pt x="320" y="949"/>
                  </a:lnTo>
                  <a:lnTo>
                    <a:pt x="320" y="949"/>
                  </a:lnTo>
                  <a:lnTo>
                    <a:pt x="320" y="949"/>
                  </a:lnTo>
                  <a:lnTo>
                    <a:pt x="320" y="949"/>
                  </a:lnTo>
                  <a:lnTo>
                    <a:pt x="320" y="949"/>
                  </a:lnTo>
                  <a:lnTo>
                    <a:pt x="320" y="949"/>
                  </a:lnTo>
                  <a:lnTo>
                    <a:pt x="320" y="949"/>
                  </a:lnTo>
                  <a:lnTo>
                    <a:pt x="320" y="949"/>
                  </a:lnTo>
                  <a:lnTo>
                    <a:pt x="322" y="947"/>
                  </a:lnTo>
                  <a:lnTo>
                    <a:pt x="322" y="944"/>
                  </a:lnTo>
                  <a:lnTo>
                    <a:pt x="322" y="944"/>
                  </a:lnTo>
                  <a:lnTo>
                    <a:pt x="322" y="942"/>
                  </a:lnTo>
                  <a:lnTo>
                    <a:pt x="322" y="942"/>
                  </a:lnTo>
                  <a:lnTo>
                    <a:pt x="322" y="939"/>
                  </a:lnTo>
                  <a:lnTo>
                    <a:pt x="322" y="937"/>
                  </a:lnTo>
                  <a:lnTo>
                    <a:pt x="322" y="937"/>
                  </a:lnTo>
                  <a:lnTo>
                    <a:pt x="322" y="937"/>
                  </a:lnTo>
                  <a:lnTo>
                    <a:pt x="322" y="937"/>
                  </a:lnTo>
                  <a:lnTo>
                    <a:pt x="322" y="937"/>
                  </a:lnTo>
                  <a:lnTo>
                    <a:pt x="322" y="935"/>
                  </a:lnTo>
                  <a:lnTo>
                    <a:pt x="322" y="935"/>
                  </a:lnTo>
                  <a:lnTo>
                    <a:pt x="322" y="932"/>
                  </a:lnTo>
                  <a:close/>
                  <a:moveTo>
                    <a:pt x="322" y="961"/>
                  </a:moveTo>
                  <a:lnTo>
                    <a:pt x="322" y="961"/>
                  </a:lnTo>
                  <a:lnTo>
                    <a:pt x="320" y="961"/>
                  </a:lnTo>
                  <a:lnTo>
                    <a:pt x="320" y="961"/>
                  </a:lnTo>
                  <a:lnTo>
                    <a:pt x="322" y="961"/>
                  </a:lnTo>
                  <a:lnTo>
                    <a:pt x="320" y="961"/>
                  </a:lnTo>
                  <a:lnTo>
                    <a:pt x="317" y="961"/>
                  </a:lnTo>
                  <a:lnTo>
                    <a:pt x="317" y="961"/>
                  </a:lnTo>
                  <a:lnTo>
                    <a:pt x="317" y="961"/>
                  </a:lnTo>
                  <a:lnTo>
                    <a:pt x="317" y="961"/>
                  </a:lnTo>
                  <a:lnTo>
                    <a:pt x="320" y="961"/>
                  </a:lnTo>
                  <a:lnTo>
                    <a:pt x="320" y="963"/>
                  </a:lnTo>
                  <a:lnTo>
                    <a:pt x="320" y="963"/>
                  </a:lnTo>
                  <a:lnTo>
                    <a:pt x="322" y="963"/>
                  </a:lnTo>
                  <a:lnTo>
                    <a:pt x="322" y="963"/>
                  </a:lnTo>
                  <a:lnTo>
                    <a:pt x="322" y="961"/>
                  </a:lnTo>
                  <a:lnTo>
                    <a:pt x="322" y="961"/>
                  </a:lnTo>
                  <a:lnTo>
                    <a:pt x="322" y="961"/>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23" name="Google Shape;823;p50"/>
            <p:cNvSpPr/>
            <p:nvPr/>
          </p:nvSpPr>
          <p:spPr>
            <a:xfrm>
              <a:off x="8022061" y="1042647"/>
              <a:ext cx="2083811" cy="998596"/>
            </a:xfrm>
            <a:custGeom>
              <a:pathLst>
                <a:path extrusionOk="0" h="807" w="1684">
                  <a:moveTo>
                    <a:pt x="1684" y="434"/>
                  </a:moveTo>
                  <a:lnTo>
                    <a:pt x="1684" y="434"/>
                  </a:lnTo>
                  <a:lnTo>
                    <a:pt x="1684" y="431"/>
                  </a:lnTo>
                  <a:lnTo>
                    <a:pt x="1684" y="431"/>
                  </a:lnTo>
                  <a:lnTo>
                    <a:pt x="1684" y="429"/>
                  </a:lnTo>
                  <a:lnTo>
                    <a:pt x="1684" y="426"/>
                  </a:lnTo>
                  <a:lnTo>
                    <a:pt x="1684" y="426"/>
                  </a:lnTo>
                  <a:lnTo>
                    <a:pt x="1684" y="426"/>
                  </a:lnTo>
                  <a:lnTo>
                    <a:pt x="1684" y="424"/>
                  </a:lnTo>
                  <a:lnTo>
                    <a:pt x="1684" y="424"/>
                  </a:lnTo>
                  <a:lnTo>
                    <a:pt x="1684" y="424"/>
                  </a:lnTo>
                  <a:lnTo>
                    <a:pt x="1684" y="424"/>
                  </a:lnTo>
                  <a:lnTo>
                    <a:pt x="1684" y="424"/>
                  </a:lnTo>
                  <a:lnTo>
                    <a:pt x="1681" y="424"/>
                  </a:lnTo>
                  <a:lnTo>
                    <a:pt x="1681" y="422"/>
                  </a:lnTo>
                  <a:lnTo>
                    <a:pt x="1684" y="422"/>
                  </a:lnTo>
                  <a:lnTo>
                    <a:pt x="1684" y="422"/>
                  </a:lnTo>
                  <a:lnTo>
                    <a:pt x="1684" y="422"/>
                  </a:lnTo>
                  <a:lnTo>
                    <a:pt x="1684" y="419"/>
                  </a:lnTo>
                  <a:lnTo>
                    <a:pt x="1681" y="419"/>
                  </a:lnTo>
                  <a:lnTo>
                    <a:pt x="1681" y="419"/>
                  </a:lnTo>
                  <a:lnTo>
                    <a:pt x="1681" y="419"/>
                  </a:lnTo>
                  <a:lnTo>
                    <a:pt x="1681" y="419"/>
                  </a:lnTo>
                  <a:lnTo>
                    <a:pt x="1681" y="419"/>
                  </a:lnTo>
                  <a:lnTo>
                    <a:pt x="1679" y="417"/>
                  </a:lnTo>
                  <a:lnTo>
                    <a:pt x="1679" y="417"/>
                  </a:lnTo>
                  <a:lnTo>
                    <a:pt x="1679" y="417"/>
                  </a:lnTo>
                  <a:lnTo>
                    <a:pt x="1676" y="415"/>
                  </a:lnTo>
                  <a:lnTo>
                    <a:pt x="1676" y="415"/>
                  </a:lnTo>
                  <a:lnTo>
                    <a:pt x="1676" y="412"/>
                  </a:lnTo>
                  <a:lnTo>
                    <a:pt x="1676" y="412"/>
                  </a:lnTo>
                  <a:lnTo>
                    <a:pt x="1676" y="412"/>
                  </a:lnTo>
                  <a:lnTo>
                    <a:pt x="1676" y="408"/>
                  </a:lnTo>
                  <a:lnTo>
                    <a:pt x="1676" y="405"/>
                  </a:lnTo>
                  <a:lnTo>
                    <a:pt x="1674" y="403"/>
                  </a:lnTo>
                  <a:lnTo>
                    <a:pt x="1672" y="400"/>
                  </a:lnTo>
                  <a:lnTo>
                    <a:pt x="1669" y="396"/>
                  </a:lnTo>
                  <a:lnTo>
                    <a:pt x="1667" y="396"/>
                  </a:lnTo>
                  <a:lnTo>
                    <a:pt x="1665" y="393"/>
                  </a:lnTo>
                  <a:lnTo>
                    <a:pt x="1662" y="393"/>
                  </a:lnTo>
                  <a:lnTo>
                    <a:pt x="1662" y="391"/>
                  </a:lnTo>
                  <a:lnTo>
                    <a:pt x="1662" y="391"/>
                  </a:lnTo>
                  <a:lnTo>
                    <a:pt x="1660" y="389"/>
                  </a:lnTo>
                  <a:lnTo>
                    <a:pt x="1653" y="382"/>
                  </a:lnTo>
                  <a:lnTo>
                    <a:pt x="1650" y="382"/>
                  </a:lnTo>
                  <a:lnTo>
                    <a:pt x="1650" y="379"/>
                  </a:lnTo>
                  <a:lnTo>
                    <a:pt x="1653" y="379"/>
                  </a:lnTo>
                  <a:lnTo>
                    <a:pt x="1653" y="377"/>
                  </a:lnTo>
                  <a:lnTo>
                    <a:pt x="1653" y="377"/>
                  </a:lnTo>
                  <a:lnTo>
                    <a:pt x="1650" y="377"/>
                  </a:lnTo>
                  <a:lnTo>
                    <a:pt x="1650" y="374"/>
                  </a:lnTo>
                  <a:lnTo>
                    <a:pt x="1643" y="372"/>
                  </a:lnTo>
                  <a:lnTo>
                    <a:pt x="1643" y="372"/>
                  </a:lnTo>
                  <a:lnTo>
                    <a:pt x="1643" y="372"/>
                  </a:lnTo>
                  <a:lnTo>
                    <a:pt x="1643" y="370"/>
                  </a:lnTo>
                  <a:lnTo>
                    <a:pt x="1641" y="365"/>
                  </a:lnTo>
                  <a:lnTo>
                    <a:pt x="1641" y="363"/>
                  </a:lnTo>
                  <a:lnTo>
                    <a:pt x="1641" y="363"/>
                  </a:lnTo>
                  <a:lnTo>
                    <a:pt x="1639" y="360"/>
                  </a:lnTo>
                  <a:lnTo>
                    <a:pt x="1634" y="360"/>
                  </a:lnTo>
                  <a:lnTo>
                    <a:pt x="1624" y="355"/>
                  </a:lnTo>
                  <a:lnTo>
                    <a:pt x="1622" y="351"/>
                  </a:lnTo>
                  <a:lnTo>
                    <a:pt x="1615" y="341"/>
                  </a:lnTo>
                  <a:lnTo>
                    <a:pt x="1613" y="339"/>
                  </a:lnTo>
                  <a:lnTo>
                    <a:pt x="1608" y="337"/>
                  </a:lnTo>
                  <a:lnTo>
                    <a:pt x="1598" y="337"/>
                  </a:lnTo>
                  <a:lnTo>
                    <a:pt x="1596" y="337"/>
                  </a:lnTo>
                  <a:lnTo>
                    <a:pt x="1594" y="334"/>
                  </a:lnTo>
                  <a:lnTo>
                    <a:pt x="1594" y="334"/>
                  </a:lnTo>
                  <a:lnTo>
                    <a:pt x="1591" y="334"/>
                  </a:lnTo>
                  <a:lnTo>
                    <a:pt x="1587" y="334"/>
                  </a:lnTo>
                  <a:lnTo>
                    <a:pt x="1584" y="337"/>
                  </a:lnTo>
                  <a:lnTo>
                    <a:pt x="1582" y="337"/>
                  </a:lnTo>
                  <a:lnTo>
                    <a:pt x="1575" y="334"/>
                  </a:lnTo>
                  <a:lnTo>
                    <a:pt x="1572" y="337"/>
                  </a:lnTo>
                  <a:lnTo>
                    <a:pt x="1570" y="337"/>
                  </a:lnTo>
                  <a:lnTo>
                    <a:pt x="1558" y="353"/>
                  </a:lnTo>
                  <a:lnTo>
                    <a:pt x="1556" y="355"/>
                  </a:lnTo>
                  <a:lnTo>
                    <a:pt x="1553" y="358"/>
                  </a:lnTo>
                  <a:lnTo>
                    <a:pt x="1553" y="360"/>
                  </a:lnTo>
                  <a:lnTo>
                    <a:pt x="1551" y="363"/>
                  </a:lnTo>
                  <a:lnTo>
                    <a:pt x="1549" y="363"/>
                  </a:lnTo>
                  <a:lnTo>
                    <a:pt x="1535" y="351"/>
                  </a:lnTo>
                  <a:lnTo>
                    <a:pt x="1535" y="351"/>
                  </a:lnTo>
                  <a:lnTo>
                    <a:pt x="1530" y="348"/>
                  </a:lnTo>
                  <a:lnTo>
                    <a:pt x="1523" y="346"/>
                  </a:lnTo>
                  <a:lnTo>
                    <a:pt x="1523" y="346"/>
                  </a:lnTo>
                  <a:lnTo>
                    <a:pt x="1518" y="346"/>
                  </a:lnTo>
                  <a:lnTo>
                    <a:pt x="1506" y="348"/>
                  </a:lnTo>
                  <a:lnTo>
                    <a:pt x="1501" y="348"/>
                  </a:lnTo>
                  <a:lnTo>
                    <a:pt x="1492" y="346"/>
                  </a:lnTo>
                  <a:lnTo>
                    <a:pt x="1490" y="348"/>
                  </a:lnTo>
                  <a:lnTo>
                    <a:pt x="1483" y="351"/>
                  </a:lnTo>
                  <a:lnTo>
                    <a:pt x="1478" y="358"/>
                  </a:lnTo>
                  <a:lnTo>
                    <a:pt x="1475" y="360"/>
                  </a:lnTo>
                  <a:lnTo>
                    <a:pt x="1471" y="358"/>
                  </a:lnTo>
                  <a:lnTo>
                    <a:pt x="1459" y="344"/>
                  </a:lnTo>
                  <a:lnTo>
                    <a:pt x="1456" y="344"/>
                  </a:lnTo>
                  <a:lnTo>
                    <a:pt x="1456" y="341"/>
                  </a:lnTo>
                  <a:lnTo>
                    <a:pt x="1456" y="337"/>
                  </a:lnTo>
                  <a:lnTo>
                    <a:pt x="1454" y="327"/>
                  </a:lnTo>
                  <a:lnTo>
                    <a:pt x="1454" y="325"/>
                  </a:lnTo>
                  <a:lnTo>
                    <a:pt x="1454" y="325"/>
                  </a:lnTo>
                  <a:lnTo>
                    <a:pt x="1468" y="318"/>
                  </a:lnTo>
                  <a:lnTo>
                    <a:pt x="1468" y="318"/>
                  </a:lnTo>
                  <a:lnTo>
                    <a:pt x="1468" y="315"/>
                  </a:lnTo>
                  <a:lnTo>
                    <a:pt x="1468" y="299"/>
                  </a:lnTo>
                  <a:lnTo>
                    <a:pt x="1468" y="296"/>
                  </a:lnTo>
                  <a:lnTo>
                    <a:pt x="1468" y="296"/>
                  </a:lnTo>
                  <a:lnTo>
                    <a:pt x="1468" y="294"/>
                  </a:lnTo>
                  <a:lnTo>
                    <a:pt x="1480" y="275"/>
                  </a:lnTo>
                  <a:lnTo>
                    <a:pt x="1483" y="273"/>
                  </a:lnTo>
                  <a:lnTo>
                    <a:pt x="1483" y="270"/>
                  </a:lnTo>
                  <a:lnTo>
                    <a:pt x="1480" y="268"/>
                  </a:lnTo>
                  <a:lnTo>
                    <a:pt x="1480" y="268"/>
                  </a:lnTo>
                  <a:lnTo>
                    <a:pt x="1492" y="242"/>
                  </a:lnTo>
                  <a:lnTo>
                    <a:pt x="1504" y="218"/>
                  </a:lnTo>
                  <a:lnTo>
                    <a:pt x="1504" y="216"/>
                  </a:lnTo>
                  <a:lnTo>
                    <a:pt x="1516" y="190"/>
                  </a:lnTo>
                  <a:lnTo>
                    <a:pt x="1513" y="187"/>
                  </a:lnTo>
                  <a:lnTo>
                    <a:pt x="1511" y="185"/>
                  </a:lnTo>
                  <a:lnTo>
                    <a:pt x="1509" y="183"/>
                  </a:lnTo>
                  <a:lnTo>
                    <a:pt x="1494" y="178"/>
                  </a:lnTo>
                  <a:lnTo>
                    <a:pt x="1490" y="176"/>
                  </a:lnTo>
                  <a:lnTo>
                    <a:pt x="1487" y="176"/>
                  </a:lnTo>
                  <a:lnTo>
                    <a:pt x="1483" y="176"/>
                  </a:lnTo>
                  <a:lnTo>
                    <a:pt x="1466" y="185"/>
                  </a:lnTo>
                  <a:lnTo>
                    <a:pt x="1464" y="187"/>
                  </a:lnTo>
                  <a:lnTo>
                    <a:pt x="1464" y="187"/>
                  </a:lnTo>
                  <a:lnTo>
                    <a:pt x="1456" y="185"/>
                  </a:lnTo>
                  <a:lnTo>
                    <a:pt x="1454" y="185"/>
                  </a:lnTo>
                  <a:lnTo>
                    <a:pt x="1452" y="185"/>
                  </a:lnTo>
                  <a:lnTo>
                    <a:pt x="1449" y="185"/>
                  </a:lnTo>
                  <a:lnTo>
                    <a:pt x="1447" y="185"/>
                  </a:lnTo>
                  <a:lnTo>
                    <a:pt x="1447" y="185"/>
                  </a:lnTo>
                  <a:lnTo>
                    <a:pt x="1438" y="178"/>
                  </a:lnTo>
                  <a:lnTo>
                    <a:pt x="1430" y="171"/>
                  </a:lnTo>
                  <a:lnTo>
                    <a:pt x="1430" y="169"/>
                  </a:lnTo>
                  <a:lnTo>
                    <a:pt x="1428" y="166"/>
                  </a:lnTo>
                  <a:lnTo>
                    <a:pt x="1428" y="166"/>
                  </a:lnTo>
                  <a:lnTo>
                    <a:pt x="1426" y="164"/>
                  </a:lnTo>
                  <a:lnTo>
                    <a:pt x="1414" y="157"/>
                  </a:lnTo>
                  <a:lnTo>
                    <a:pt x="1409" y="157"/>
                  </a:lnTo>
                  <a:lnTo>
                    <a:pt x="1400" y="157"/>
                  </a:lnTo>
                  <a:lnTo>
                    <a:pt x="1397" y="157"/>
                  </a:lnTo>
                  <a:lnTo>
                    <a:pt x="1393" y="154"/>
                  </a:lnTo>
                  <a:lnTo>
                    <a:pt x="1390" y="154"/>
                  </a:lnTo>
                  <a:lnTo>
                    <a:pt x="1386" y="157"/>
                  </a:lnTo>
                  <a:lnTo>
                    <a:pt x="1381" y="159"/>
                  </a:lnTo>
                  <a:lnTo>
                    <a:pt x="1378" y="161"/>
                  </a:lnTo>
                  <a:lnTo>
                    <a:pt x="1376" y="161"/>
                  </a:lnTo>
                  <a:lnTo>
                    <a:pt x="1374" y="164"/>
                  </a:lnTo>
                  <a:lnTo>
                    <a:pt x="1374" y="164"/>
                  </a:lnTo>
                  <a:lnTo>
                    <a:pt x="1367" y="171"/>
                  </a:lnTo>
                  <a:lnTo>
                    <a:pt x="1367" y="171"/>
                  </a:lnTo>
                  <a:lnTo>
                    <a:pt x="1364" y="171"/>
                  </a:lnTo>
                  <a:lnTo>
                    <a:pt x="1362" y="171"/>
                  </a:lnTo>
                  <a:lnTo>
                    <a:pt x="1362" y="171"/>
                  </a:lnTo>
                  <a:lnTo>
                    <a:pt x="1352" y="176"/>
                  </a:lnTo>
                  <a:lnTo>
                    <a:pt x="1350" y="178"/>
                  </a:lnTo>
                  <a:lnTo>
                    <a:pt x="1350" y="178"/>
                  </a:lnTo>
                  <a:lnTo>
                    <a:pt x="1345" y="180"/>
                  </a:lnTo>
                  <a:lnTo>
                    <a:pt x="1345" y="180"/>
                  </a:lnTo>
                  <a:lnTo>
                    <a:pt x="1343" y="183"/>
                  </a:lnTo>
                  <a:lnTo>
                    <a:pt x="1333" y="190"/>
                  </a:lnTo>
                  <a:lnTo>
                    <a:pt x="1331" y="192"/>
                  </a:lnTo>
                  <a:lnTo>
                    <a:pt x="1331" y="195"/>
                  </a:lnTo>
                  <a:lnTo>
                    <a:pt x="1326" y="202"/>
                  </a:lnTo>
                  <a:lnTo>
                    <a:pt x="1326" y="204"/>
                  </a:lnTo>
                  <a:lnTo>
                    <a:pt x="1326" y="204"/>
                  </a:lnTo>
                  <a:lnTo>
                    <a:pt x="1326" y="206"/>
                  </a:lnTo>
                  <a:lnTo>
                    <a:pt x="1326" y="209"/>
                  </a:lnTo>
                  <a:lnTo>
                    <a:pt x="1324" y="209"/>
                  </a:lnTo>
                  <a:lnTo>
                    <a:pt x="1322" y="209"/>
                  </a:lnTo>
                  <a:lnTo>
                    <a:pt x="1322" y="211"/>
                  </a:lnTo>
                  <a:lnTo>
                    <a:pt x="1319" y="211"/>
                  </a:lnTo>
                  <a:lnTo>
                    <a:pt x="1319" y="211"/>
                  </a:lnTo>
                  <a:lnTo>
                    <a:pt x="1315" y="213"/>
                  </a:lnTo>
                  <a:lnTo>
                    <a:pt x="1310" y="216"/>
                  </a:lnTo>
                  <a:lnTo>
                    <a:pt x="1307" y="218"/>
                  </a:lnTo>
                  <a:lnTo>
                    <a:pt x="1307" y="218"/>
                  </a:lnTo>
                  <a:lnTo>
                    <a:pt x="1305" y="218"/>
                  </a:lnTo>
                  <a:lnTo>
                    <a:pt x="1300" y="216"/>
                  </a:lnTo>
                  <a:lnTo>
                    <a:pt x="1296" y="213"/>
                  </a:lnTo>
                  <a:lnTo>
                    <a:pt x="1293" y="213"/>
                  </a:lnTo>
                  <a:lnTo>
                    <a:pt x="1277" y="221"/>
                  </a:lnTo>
                  <a:lnTo>
                    <a:pt x="1272" y="223"/>
                  </a:lnTo>
                  <a:lnTo>
                    <a:pt x="1253" y="225"/>
                  </a:lnTo>
                  <a:lnTo>
                    <a:pt x="1251" y="225"/>
                  </a:lnTo>
                  <a:lnTo>
                    <a:pt x="1244" y="230"/>
                  </a:lnTo>
                  <a:lnTo>
                    <a:pt x="1244" y="230"/>
                  </a:lnTo>
                  <a:lnTo>
                    <a:pt x="1241" y="230"/>
                  </a:lnTo>
                  <a:lnTo>
                    <a:pt x="1239" y="230"/>
                  </a:lnTo>
                  <a:lnTo>
                    <a:pt x="1237" y="228"/>
                  </a:lnTo>
                  <a:lnTo>
                    <a:pt x="1237" y="228"/>
                  </a:lnTo>
                  <a:lnTo>
                    <a:pt x="1234" y="228"/>
                  </a:lnTo>
                  <a:lnTo>
                    <a:pt x="1234" y="228"/>
                  </a:lnTo>
                  <a:lnTo>
                    <a:pt x="1232" y="230"/>
                  </a:lnTo>
                  <a:lnTo>
                    <a:pt x="1232" y="230"/>
                  </a:lnTo>
                  <a:lnTo>
                    <a:pt x="1225" y="235"/>
                  </a:lnTo>
                  <a:lnTo>
                    <a:pt x="1215" y="240"/>
                  </a:lnTo>
                  <a:lnTo>
                    <a:pt x="1208" y="244"/>
                  </a:lnTo>
                  <a:lnTo>
                    <a:pt x="1203" y="247"/>
                  </a:lnTo>
                  <a:lnTo>
                    <a:pt x="1201" y="247"/>
                  </a:lnTo>
                  <a:lnTo>
                    <a:pt x="1199" y="247"/>
                  </a:lnTo>
                  <a:lnTo>
                    <a:pt x="1196" y="244"/>
                  </a:lnTo>
                  <a:lnTo>
                    <a:pt x="1192" y="242"/>
                  </a:lnTo>
                  <a:lnTo>
                    <a:pt x="1189" y="242"/>
                  </a:lnTo>
                  <a:lnTo>
                    <a:pt x="1187" y="242"/>
                  </a:lnTo>
                  <a:lnTo>
                    <a:pt x="1184" y="237"/>
                  </a:lnTo>
                  <a:lnTo>
                    <a:pt x="1184" y="237"/>
                  </a:lnTo>
                  <a:lnTo>
                    <a:pt x="1184" y="237"/>
                  </a:lnTo>
                  <a:lnTo>
                    <a:pt x="1182" y="240"/>
                  </a:lnTo>
                  <a:lnTo>
                    <a:pt x="1182" y="242"/>
                  </a:lnTo>
                  <a:lnTo>
                    <a:pt x="1180" y="242"/>
                  </a:lnTo>
                  <a:lnTo>
                    <a:pt x="1177" y="244"/>
                  </a:lnTo>
                  <a:lnTo>
                    <a:pt x="1175" y="244"/>
                  </a:lnTo>
                  <a:lnTo>
                    <a:pt x="1161" y="240"/>
                  </a:lnTo>
                  <a:lnTo>
                    <a:pt x="1156" y="240"/>
                  </a:lnTo>
                  <a:lnTo>
                    <a:pt x="1156" y="240"/>
                  </a:lnTo>
                  <a:lnTo>
                    <a:pt x="1154" y="237"/>
                  </a:lnTo>
                  <a:lnTo>
                    <a:pt x="1151" y="235"/>
                  </a:lnTo>
                  <a:lnTo>
                    <a:pt x="1140" y="237"/>
                  </a:lnTo>
                  <a:lnTo>
                    <a:pt x="1140" y="235"/>
                  </a:lnTo>
                  <a:lnTo>
                    <a:pt x="1137" y="235"/>
                  </a:lnTo>
                  <a:lnTo>
                    <a:pt x="1137" y="235"/>
                  </a:lnTo>
                  <a:lnTo>
                    <a:pt x="1137" y="232"/>
                  </a:lnTo>
                  <a:lnTo>
                    <a:pt x="1137" y="232"/>
                  </a:lnTo>
                  <a:lnTo>
                    <a:pt x="1137" y="232"/>
                  </a:lnTo>
                  <a:lnTo>
                    <a:pt x="1135" y="232"/>
                  </a:lnTo>
                  <a:lnTo>
                    <a:pt x="1132" y="232"/>
                  </a:lnTo>
                  <a:lnTo>
                    <a:pt x="1130" y="230"/>
                  </a:lnTo>
                  <a:lnTo>
                    <a:pt x="1130" y="230"/>
                  </a:lnTo>
                  <a:lnTo>
                    <a:pt x="1128" y="230"/>
                  </a:lnTo>
                  <a:lnTo>
                    <a:pt x="1121" y="230"/>
                  </a:lnTo>
                  <a:lnTo>
                    <a:pt x="1116" y="230"/>
                  </a:lnTo>
                  <a:lnTo>
                    <a:pt x="1114" y="230"/>
                  </a:lnTo>
                  <a:lnTo>
                    <a:pt x="1109" y="230"/>
                  </a:lnTo>
                  <a:lnTo>
                    <a:pt x="1106" y="230"/>
                  </a:lnTo>
                  <a:lnTo>
                    <a:pt x="1099" y="230"/>
                  </a:lnTo>
                  <a:lnTo>
                    <a:pt x="1092" y="230"/>
                  </a:lnTo>
                  <a:lnTo>
                    <a:pt x="1090" y="230"/>
                  </a:lnTo>
                  <a:lnTo>
                    <a:pt x="1088" y="230"/>
                  </a:lnTo>
                  <a:lnTo>
                    <a:pt x="1085" y="228"/>
                  </a:lnTo>
                  <a:lnTo>
                    <a:pt x="1078" y="223"/>
                  </a:lnTo>
                  <a:lnTo>
                    <a:pt x="1076" y="218"/>
                  </a:lnTo>
                  <a:lnTo>
                    <a:pt x="1076" y="218"/>
                  </a:lnTo>
                  <a:lnTo>
                    <a:pt x="1073" y="216"/>
                  </a:lnTo>
                  <a:lnTo>
                    <a:pt x="1073" y="216"/>
                  </a:lnTo>
                  <a:lnTo>
                    <a:pt x="1073" y="213"/>
                  </a:lnTo>
                  <a:lnTo>
                    <a:pt x="1071" y="213"/>
                  </a:lnTo>
                  <a:lnTo>
                    <a:pt x="1066" y="213"/>
                  </a:lnTo>
                  <a:lnTo>
                    <a:pt x="1066" y="213"/>
                  </a:lnTo>
                  <a:lnTo>
                    <a:pt x="1062" y="209"/>
                  </a:lnTo>
                  <a:lnTo>
                    <a:pt x="1062" y="209"/>
                  </a:lnTo>
                  <a:lnTo>
                    <a:pt x="1062" y="206"/>
                  </a:lnTo>
                  <a:lnTo>
                    <a:pt x="1062" y="206"/>
                  </a:lnTo>
                  <a:lnTo>
                    <a:pt x="1062" y="204"/>
                  </a:lnTo>
                  <a:lnTo>
                    <a:pt x="1062" y="204"/>
                  </a:lnTo>
                  <a:lnTo>
                    <a:pt x="1059" y="204"/>
                  </a:lnTo>
                  <a:lnTo>
                    <a:pt x="1057" y="204"/>
                  </a:lnTo>
                  <a:lnTo>
                    <a:pt x="1057" y="204"/>
                  </a:lnTo>
                  <a:lnTo>
                    <a:pt x="1057" y="202"/>
                  </a:lnTo>
                  <a:lnTo>
                    <a:pt x="1057" y="199"/>
                  </a:lnTo>
                  <a:lnTo>
                    <a:pt x="1059" y="199"/>
                  </a:lnTo>
                  <a:lnTo>
                    <a:pt x="1059" y="197"/>
                  </a:lnTo>
                  <a:lnTo>
                    <a:pt x="1057" y="195"/>
                  </a:lnTo>
                  <a:lnTo>
                    <a:pt x="1057" y="190"/>
                  </a:lnTo>
                  <a:lnTo>
                    <a:pt x="1057" y="187"/>
                  </a:lnTo>
                  <a:lnTo>
                    <a:pt x="1057" y="187"/>
                  </a:lnTo>
                  <a:lnTo>
                    <a:pt x="1057" y="185"/>
                  </a:lnTo>
                  <a:lnTo>
                    <a:pt x="1059" y="185"/>
                  </a:lnTo>
                  <a:lnTo>
                    <a:pt x="1059" y="183"/>
                  </a:lnTo>
                  <a:lnTo>
                    <a:pt x="1057" y="183"/>
                  </a:lnTo>
                  <a:lnTo>
                    <a:pt x="1054" y="183"/>
                  </a:lnTo>
                  <a:lnTo>
                    <a:pt x="1052" y="180"/>
                  </a:lnTo>
                  <a:lnTo>
                    <a:pt x="1052" y="180"/>
                  </a:lnTo>
                  <a:lnTo>
                    <a:pt x="1050" y="180"/>
                  </a:lnTo>
                  <a:lnTo>
                    <a:pt x="1050" y="180"/>
                  </a:lnTo>
                  <a:lnTo>
                    <a:pt x="1047" y="180"/>
                  </a:lnTo>
                  <a:lnTo>
                    <a:pt x="1047" y="178"/>
                  </a:lnTo>
                  <a:lnTo>
                    <a:pt x="1047" y="178"/>
                  </a:lnTo>
                  <a:lnTo>
                    <a:pt x="1028" y="178"/>
                  </a:lnTo>
                  <a:lnTo>
                    <a:pt x="1024" y="176"/>
                  </a:lnTo>
                  <a:lnTo>
                    <a:pt x="1024" y="176"/>
                  </a:lnTo>
                  <a:lnTo>
                    <a:pt x="1021" y="176"/>
                  </a:lnTo>
                  <a:lnTo>
                    <a:pt x="1019" y="176"/>
                  </a:lnTo>
                  <a:lnTo>
                    <a:pt x="1019" y="176"/>
                  </a:lnTo>
                  <a:lnTo>
                    <a:pt x="1017" y="176"/>
                  </a:lnTo>
                  <a:lnTo>
                    <a:pt x="1014" y="173"/>
                  </a:lnTo>
                  <a:lnTo>
                    <a:pt x="1014" y="171"/>
                  </a:lnTo>
                  <a:lnTo>
                    <a:pt x="1012" y="171"/>
                  </a:lnTo>
                  <a:lnTo>
                    <a:pt x="1012" y="171"/>
                  </a:lnTo>
                  <a:lnTo>
                    <a:pt x="1012" y="169"/>
                  </a:lnTo>
                  <a:lnTo>
                    <a:pt x="1009" y="169"/>
                  </a:lnTo>
                  <a:lnTo>
                    <a:pt x="1009" y="166"/>
                  </a:lnTo>
                  <a:lnTo>
                    <a:pt x="1009" y="166"/>
                  </a:lnTo>
                  <a:lnTo>
                    <a:pt x="1009" y="166"/>
                  </a:lnTo>
                  <a:lnTo>
                    <a:pt x="1007" y="164"/>
                  </a:lnTo>
                  <a:lnTo>
                    <a:pt x="1007" y="161"/>
                  </a:lnTo>
                  <a:lnTo>
                    <a:pt x="1007" y="161"/>
                  </a:lnTo>
                  <a:lnTo>
                    <a:pt x="1005" y="159"/>
                  </a:lnTo>
                  <a:lnTo>
                    <a:pt x="998" y="152"/>
                  </a:lnTo>
                  <a:lnTo>
                    <a:pt x="995" y="152"/>
                  </a:lnTo>
                  <a:lnTo>
                    <a:pt x="991" y="150"/>
                  </a:lnTo>
                  <a:lnTo>
                    <a:pt x="983" y="150"/>
                  </a:lnTo>
                  <a:lnTo>
                    <a:pt x="979" y="150"/>
                  </a:lnTo>
                  <a:lnTo>
                    <a:pt x="969" y="152"/>
                  </a:lnTo>
                  <a:lnTo>
                    <a:pt x="967" y="152"/>
                  </a:lnTo>
                  <a:lnTo>
                    <a:pt x="967" y="152"/>
                  </a:lnTo>
                  <a:lnTo>
                    <a:pt x="965" y="150"/>
                  </a:lnTo>
                  <a:lnTo>
                    <a:pt x="962" y="150"/>
                  </a:lnTo>
                  <a:lnTo>
                    <a:pt x="960" y="150"/>
                  </a:lnTo>
                  <a:lnTo>
                    <a:pt x="957" y="150"/>
                  </a:lnTo>
                  <a:lnTo>
                    <a:pt x="957" y="147"/>
                  </a:lnTo>
                  <a:lnTo>
                    <a:pt x="957" y="147"/>
                  </a:lnTo>
                  <a:lnTo>
                    <a:pt x="957" y="147"/>
                  </a:lnTo>
                  <a:lnTo>
                    <a:pt x="957" y="147"/>
                  </a:lnTo>
                  <a:lnTo>
                    <a:pt x="955" y="145"/>
                  </a:lnTo>
                  <a:lnTo>
                    <a:pt x="953" y="142"/>
                  </a:lnTo>
                  <a:lnTo>
                    <a:pt x="950" y="142"/>
                  </a:lnTo>
                  <a:lnTo>
                    <a:pt x="948" y="142"/>
                  </a:lnTo>
                  <a:lnTo>
                    <a:pt x="946" y="142"/>
                  </a:lnTo>
                  <a:lnTo>
                    <a:pt x="943" y="142"/>
                  </a:lnTo>
                  <a:lnTo>
                    <a:pt x="936" y="142"/>
                  </a:lnTo>
                  <a:lnTo>
                    <a:pt x="920" y="138"/>
                  </a:lnTo>
                  <a:lnTo>
                    <a:pt x="917" y="138"/>
                  </a:lnTo>
                  <a:lnTo>
                    <a:pt x="917" y="140"/>
                  </a:lnTo>
                  <a:lnTo>
                    <a:pt x="910" y="145"/>
                  </a:lnTo>
                  <a:lnTo>
                    <a:pt x="910" y="145"/>
                  </a:lnTo>
                  <a:lnTo>
                    <a:pt x="908" y="145"/>
                  </a:lnTo>
                  <a:lnTo>
                    <a:pt x="905" y="145"/>
                  </a:lnTo>
                  <a:lnTo>
                    <a:pt x="901" y="145"/>
                  </a:lnTo>
                  <a:lnTo>
                    <a:pt x="898" y="145"/>
                  </a:lnTo>
                  <a:lnTo>
                    <a:pt x="898" y="145"/>
                  </a:lnTo>
                  <a:lnTo>
                    <a:pt x="894" y="147"/>
                  </a:lnTo>
                  <a:lnTo>
                    <a:pt x="894" y="147"/>
                  </a:lnTo>
                  <a:lnTo>
                    <a:pt x="889" y="147"/>
                  </a:lnTo>
                  <a:lnTo>
                    <a:pt x="886" y="147"/>
                  </a:lnTo>
                  <a:lnTo>
                    <a:pt x="884" y="150"/>
                  </a:lnTo>
                  <a:lnTo>
                    <a:pt x="884" y="152"/>
                  </a:lnTo>
                  <a:lnTo>
                    <a:pt x="882" y="152"/>
                  </a:lnTo>
                  <a:lnTo>
                    <a:pt x="877" y="152"/>
                  </a:lnTo>
                  <a:lnTo>
                    <a:pt x="872" y="152"/>
                  </a:lnTo>
                  <a:lnTo>
                    <a:pt x="870" y="152"/>
                  </a:lnTo>
                  <a:lnTo>
                    <a:pt x="870" y="154"/>
                  </a:lnTo>
                  <a:lnTo>
                    <a:pt x="868" y="157"/>
                  </a:lnTo>
                  <a:lnTo>
                    <a:pt x="865" y="159"/>
                  </a:lnTo>
                  <a:lnTo>
                    <a:pt x="865" y="159"/>
                  </a:lnTo>
                  <a:lnTo>
                    <a:pt x="860" y="164"/>
                  </a:lnTo>
                  <a:lnTo>
                    <a:pt x="858" y="164"/>
                  </a:lnTo>
                  <a:lnTo>
                    <a:pt x="853" y="166"/>
                  </a:lnTo>
                  <a:lnTo>
                    <a:pt x="851" y="164"/>
                  </a:lnTo>
                  <a:lnTo>
                    <a:pt x="844" y="161"/>
                  </a:lnTo>
                  <a:lnTo>
                    <a:pt x="839" y="161"/>
                  </a:lnTo>
                  <a:lnTo>
                    <a:pt x="834" y="166"/>
                  </a:lnTo>
                  <a:lnTo>
                    <a:pt x="830" y="166"/>
                  </a:lnTo>
                  <a:lnTo>
                    <a:pt x="827" y="164"/>
                  </a:lnTo>
                  <a:lnTo>
                    <a:pt x="823" y="161"/>
                  </a:lnTo>
                  <a:lnTo>
                    <a:pt x="823" y="161"/>
                  </a:lnTo>
                  <a:lnTo>
                    <a:pt x="820" y="161"/>
                  </a:lnTo>
                  <a:lnTo>
                    <a:pt x="816" y="161"/>
                  </a:lnTo>
                  <a:lnTo>
                    <a:pt x="813" y="161"/>
                  </a:lnTo>
                  <a:lnTo>
                    <a:pt x="813" y="159"/>
                  </a:lnTo>
                  <a:lnTo>
                    <a:pt x="811" y="157"/>
                  </a:lnTo>
                  <a:lnTo>
                    <a:pt x="808" y="152"/>
                  </a:lnTo>
                  <a:lnTo>
                    <a:pt x="806" y="152"/>
                  </a:lnTo>
                  <a:lnTo>
                    <a:pt x="797" y="152"/>
                  </a:lnTo>
                  <a:lnTo>
                    <a:pt x="794" y="152"/>
                  </a:lnTo>
                  <a:lnTo>
                    <a:pt x="792" y="152"/>
                  </a:lnTo>
                  <a:lnTo>
                    <a:pt x="787" y="145"/>
                  </a:lnTo>
                  <a:lnTo>
                    <a:pt x="780" y="145"/>
                  </a:lnTo>
                  <a:lnTo>
                    <a:pt x="780" y="145"/>
                  </a:lnTo>
                  <a:lnTo>
                    <a:pt x="778" y="142"/>
                  </a:lnTo>
                  <a:lnTo>
                    <a:pt x="773" y="135"/>
                  </a:lnTo>
                  <a:lnTo>
                    <a:pt x="771" y="133"/>
                  </a:lnTo>
                  <a:lnTo>
                    <a:pt x="766" y="133"/>
                  </a:lnTo>
                  <a:lnTo>
                    <a:pt x="763" y="133"/>
                  </a:lnTo>
                  <a:lnTo>
                    <a:pt x="763" y="131"/>
                  </a:lnTo>
                  <a:lnTo>
                    <a:pt x="761" y="128"/>
                  </a:lnTo>
                  <a:lnTo>
                    <a:pt x="761" y="126"/>
                  </a:lnTo>
                  <a:lnTo>
                    <a:pt x="761" y="124"/>
                  </a:lnTo>
                  <a:lnTo>
                    <a:pt x="761" y="121"/>
                  </a:lnTo>
                  <a:lnTo>
                    <a:pt x="763" y="119"/>
                  </a:lnTo>
                  <a:lnTo>
                    <a:pt x="763" y="119"/>
                  </a:lnTo>
                  <a:lnTo>
                    <a:pt x="763" y="114"/>
                  </a:lnTo>
                  <a:lnTo>
                    <a:pt x="759" y="112"/>
                  </a:lnTo>
                  <a:lnTo>
                    <a:pt x="759" y="112"/>
                  </a:lnTo>
                  <a:lnTo>
                    <a:pt x="756" y="109"/>
                  </a:lnTo>
                  <a:lnTo>
                    <a:pt x="759" y="107"/>
                  </a:lnTo>
                  <a:lnTo>
                    <a:pt x="759" y="105"/>
                  </a:lnTo>
                  <a:lnTo>
                    <a:pt x="759" y="102"/>
                  </a:lnTo>
                  <a:lnTo>
                    <a:pt x="759" y="100"/>
                  </a:lnTo>
                  <a:lnTo>
                    <a:pt x="759" y="98"/>
                  </a:lnTo>
                  <a:lnTo>
                    <a:pt x="759" y="98"/>
                  </a:lnTo>
                  <a:lnTo>
                    <a:pt x="759" y="95"/>
                  </a:lnTo>
                  <a:lnTo>
                    <a:pt x="759" y="95"/>
                  </a:lnTo>
                  <a:lnTo>
                    <a:pt x="756" y="93"/>
                  </a:lnTo>
                  <a:lnTo>
                    <a:pt x="754" y="90"/>
                  </a:lnTo>
                  <a:lnTo>
                    <a:pt x="754" y="86"/>
                  </a:lnTo>
                  <a:lnTo>
                    <a:pt x="754" y="83"/>
                  </a:lnTo>
                  <a:lnTo>
                    <a:pt x="754" y="81"/>
                  </a:lnTo>
                  <a:lnTo>
                    <a:pt x="754" y="79"/>
                  </a:lnTo>
                  <a:lnTo>
                    <a:pt x="754" y="79"/>
                  </a:lnTo>
                  <a:lnTo>
                    <a:pt x="754" y="76"/>
                  </a:lnTo>
                  <a:lnTo>
                    <a:pt x="754" y="76"/>
                  </a:lnTo>
                  <a:lnTo>
                    <a:pt x="754" y="74"/>
                  </a:lnTo>
                  <a:lnTo>
                    <a:pt x="756" y="71"/>
                  </a:lnTo>
                  <a:lnTo>
                    <a:pt x="756" y="69"/>
                  </a:lnTo>
                  <a:lnTo>
                    <a:pt x="756" y="67"/>
                  </a:lnTo>
                  <a:lnTo>
                    <a:pt x="752" y="64"/>
                  </a:lnTo>
                  <a:lnTo>
                    <a:pt x="749" y="62"/>
                  </a:lnTo>
                  <a:lnTo>
                    <a:pt x="749" y="62"/>
                  </a:lnTo>
                  <a:lnTo>
                    <a:pt x="745" y="62"/>
                  </a:lnTo>
                  <a:lnTo>
                    <a:pt x="745" y="62"/>
                  </a:lnTo>
                  <a:lnTo>
                    <a:pt x="742" y="60"/>
                  </a:lnTo>
                  <a:lnTo>
                    <a:pt x="742" y="60"/>
                  </a:lnTo>
                  <a:lnTo>
                    <a:pt x="737" y="60"/>
                  </a:lnTo>
                  <a:lnTo>
                    <a:pt x="735" y="60"/>
                  </a:lnTo>
                  <a:lnTo>
                    <a:pt x="733" y="57"/>
                  </a:lnTo>
                  <a:lnTo>
                    <a:pt x="733" y="57"/>
                  </a:lnTo>
                  <a:lnTo>
                    <a:pt x="730" y="57"/>
                  </a:lnTo>
                  <a:lnTo>
                    <a:pt x="728" y="57"/>
                  </a:lnTo>
                  <a:lnTo>
                    <a:pt x="723" y="55"/>
                  </a:lnTo>
                  <a:lnTo>
                    <a:pt x="721" y="55"/>
                  </a:lnTo>
                  <a:lnTo>
                    <a:pt x="719" y="55"/>
                  </a:lnTo>
                  <a:lnTo>
                    <a:pt x="714" y="57"/>
                  </a:lnTo>
                  <a:lnTo>
                    <a:pt x="711" y="57"/>
                  </a:lnTo>
                  <a:lnTo>
                    <a:pt x="711" y="55"/>
                  </a:lnTo>
                  <a:lnTo>
                    <a:pt x="709" y="53"/>
                  </a:lnTo>
                  <a:lnTo>
                    <a:pt x="707" y="53"/>
                  </a:lnTo>
                  <a:lnTo>
                    <a:pt x="704" y="50"/>
                  </a:lnTo>
                  <a:lnTo>
                    <a:pt x="702" y="50"/>
                  </a:lnTo>
                  <a:lnTo>
                    <a:pt x="700" y="50"/>
                  </a:lnTo>
                  <a:lnTo>
                    <a:pt x="697" y="48"/>
                  </a:lnTo>
                  <a:lnTo>
                    <a:pt x="676" y="36"/>
                  </a:lnTo>
                  <a:lnTo>
                    <a:pt x="671" y="36"/>
                  </a:lnTo>
                  <a:lnTo>
                    <a:pt x="669" y="34"/>
                  </a:lnTo>
                  <a:lnTo>
                    <a:pt x="652" y="34"/>
                  </a:lnTo>
                  <a:lnTo>
                    <a:pt x="648" y="34"/>
                  </a:lnTo>
                  <a:lnTo>
                    <a:pt x="643" y="34"/>
                  </a:lnTo>
                  <a:lnTo>
                    <a:pt x="638" y="31"/>
                  </a:lnTo>
                  <a:lnTo>
                    <a:pt x="633" y="29"/>
                  </a:lnTo>
                  <a:lnTo>
                    <a:pt x="631" y="24"/>
                  </a:lnTo>
                  <a:lnTo>
                    <a:pt x="626" y="22"/>
                  </a:lnTo>
                  <a:lnTo>
                    <a:pt x="624" y="19"/>
                  </a:lnTo>
                  <a:lnTo>
                    <a:pt x="619" y="19"/>
                  </a:lnTo>
                  <a:lnTo>
                    <a:pt x="607" y="17"/>
                  </a:lnTo>
                  <a:lnTo>
                    <a:pt x="605" y="15"/>
                  </a:lnTo>
                  <a:lnTo>
                    <a:pt x="605" y="15"/>
                  </a:lnTo>
                  <a:lnTo>
                    <a:pt x="603" y="12"/>
                  </a:lnTo>
                  <a:lnTo>
                    <a:pt x="603" y="10"/>
                  </a:lnTo>
                  <a:lnTo>
                    <a:pt x="600" y="10"/>
                  </a:lnTo>
                  <a:lnTo>
                    <a:pt x="591" y="8"/>
                  </a:lnTo>
                  <a:lnTo>
                    <a:pt x="588" y="5"/>
                  </a:lnTo>
                  <a:lnTo>
                    <a:pt x="588" y="3"/>
                  </a:lnTo>
                  <a:lnTo>
                    <a:pt x="588" y="0"/>
                  </a:lnTo>
                  <a:lnTo>
                    <a:pt x="586" y="0"/>
                  </a:lnTo>
                  <a:lnTo>
                    <a:pt x="586" y="0"/>
                  </a:lnTo>
                  <a:lnTo>
                    <a:pt x="584" y="0"/>
                  </a:lnTo>
                  <a:lnTo>
                    <a:pt x="581" y="0"/>
                  </a:lnTo>
                  <a:lnTo>
                    <a:pt x="581" y="3"/>
                  </a:lnTo>
                  <a:lnTo>
                    <a:pt x="581" y="5"/>
                  </a:lnTo>
                  <a:lnTo>
                    <a:pt x="581" y="8"/>
                  </a:lnTo>
                  <a:lnTo>
                    <a:pt x="581" y="8"/>
                  </a:lnTo>
                  <a:lnTo>
                    <a:pt x="579" y="10"/>
                  </a:lnTo>
                  <a:lnTo>
                    <a:pt x="579" y="12"/>
                  </a:lnTo>
                  <a:lnTo>
                    <a:pt x="579" y="17"/>
                  </a:lnTo>
                  <a:lnTo>
                    <a:pt x="574" y="24"/>
                  </a:lnTo>
                  <a:lnTo>
                    <a:pt x="572" y="27"/>
                  </a:lnTo>
                  <a:lnTo>
                    <a:pt x="572" y="27"/>
                  </a:lnTo>
                  <a:lnTo>
                    <a:pt x="570" y="29"/>
                  </a:lnTo>
                  <a:lnTo>
                    <a:pt x="560" y="31"/>
                  </a:lnTo>
                  <a:lnTo>
                    <a:pt x="555" y="34"/>
                  </a:lnTo>
                  <a:lnTo>
                    <a:pt x="551" y="41"/>
                  </a:lnTo>
                  <a:lnTo>
                    <a:pt x="551" y="41"/>
                  </a:lnTo>
                  <a:lnTo>
                    <a:pt x="551" y="43"/>
                  </a:lnTo>
                  <a:lnTo>
                    <a:pt x="548" y="45"/>
                  </a:lnTo>
                  <a:lnTo>
                    <a:pt x="548" y="48"/>
                  </a:lnTo>
                  <a:lnTo>
                    <a:pt x="551" y="50"/>
                  </a:lnTo>
                  <a:lnTo>
                    <a:pt x="548" y="53"/>
                  </a:lnTo>
                  <a:lnTo>
                    <a:pt x="548" y="55"/>
                  </a:lnTo>
                  <a:lnTo>
                    <a:pt x="544" y="55"/>
                  </a:lnTo>
                  <a:lnTo>
                    <a:pt x="544" y="55"/>
                  </a:lnTo>
                  <a:lnTo>
                    <a:pt x="541" y="55"/>
                  </a:lnTo>
                  <a:lnTo>
                    <a:pt x="539" y="55"/>
                  </a:lnTo>
                  <a:lnTo>
                    <a:pt x="539" y="57"/>
                  </a:lnTo>
                  <a:lnTo>
                    <a:pt x="539" y="57"/>
                  </a:lnTo>
                  <a:lnTo>
                    <a:pt x="536" y="64"/>
                  </a:lnTo>
                  <a:lnTo>
                    <a:pt x="536" y="64"/>
                  </a:lnTo>
                  <a:lnTo>
                    <a:pt x="534" y="67"/>
                  </a:lnTo>
                  <a:lnTo>
                    <a:pt x="534" y="67"/>
                  </a:lnTo>
                  <a:lnTo>
                    <a:pt x="532" y="69"/>
                  </a:lnTo>
                  <a:lnTo>
                    <a:pt x="532" y="71"/>
                  </a:lnTo>
                  <a:lnTo>
                    <a:pt x="534" y="74"/>
                  </a:lnTo>
                  <a:lnTo>
                    <a:pt x="534" y="76"/>
                  </a:lnTo>
                  <a:lnTo>
                    <a:pt x="534" y="76"/>
                  </a:lnTo>
                  <a:lnTo>
                    <a:pt x="532" y="81"/>
                  </a:lnTo>
                  <a:lnTo>
                    <a:pt x="532" y="81"/>
                  </a:lnTo>
                  <a:lnTo>
                    <a:pt x="532" y="83"/>
                  </a:lnTo>
                  <a:lnTo>
                    <a:pt x="529" y="88"/>
                  </a:lnTo>
                  <a:lnTo>
                    <a:pt x="527" y="95"/>
                  </a:lnTo>
                  <a:lnTo>
                    <a:pt x="527" y="98"/>
                  </a:lnTo>
                  <a:lnTo>
                    <a:pt x="529" y="100"/>
                  </a:lnTo>
                  <a:lnTo>
                    <a:pt x="532" y="102"/>
                  </a:lnTo>
                  <a:lnTo>
                    <a:pt x="534" y="102"/>
                  </a:lnTo>
                  <a:lnTo>
                    <a:pt x="534" y="105"/>
                  </a:lnTo>
                  <a:lnTo>
                    <a:pt x="534" y="105"/>
                  </a:lnTo>
                  <a:lnTo>
                    <a:pt x="534" y="105"/>
                  </a:lnTo>
                  <a:lnTo>
                    <a:pt x="536" y="107"/>
                  </a:lnTo>
                  <a:lnTo>
                    <a:pt x="536" y="107"/>
                  </a:lnTo>
                  <a:lnTo>
                    <a:pt x="534" y="112"/>
                  </a:lnTo>
                  <a:lnTo>
                    <a:pt x="534" y="114"/>
                  </a:lnTo>
                  <a:lnTo>
                    <a:pt x="536" y="116"/>
                  </a:lnTo>
                  <a:lnTo>
                    <a:pt x="539" y="124"/>
                  </a:lnTo>
                  <a:lnTo>
                    <a:pt x="539" y="126"/>
                  </a:lnTo>
                  <a:lnTo>
                    <a:pt x="541" y="126"/>
                  </a:lnTo>
                  <a:lnTo>
                    <a:pt x="544" y="131"/>
                  </a:lnTo>
                  <a:lnTo>
                    <a:pt x="546" y="131"/>
                  </a:lnTo>
                  <a:lnTo>
                    <a:pt x="548" y="131"/>
                  </a:lnTo>
                  <a:lnTo>
                    <a:pt x="551" y="131"/>
                  </a:lnTo>
                  <a:lnTo>
                    <a:pt x="551" y="133"/>
                  </a:lnTo>
                  <a:lnTo>
                    <a:pt x="553" y="133"/>
                  </a:lnTo>
                  <a:lnTo>
                    <a:pt x="553" y="135"/>
                  </a:lnTo>
                  <a:lnTo>
                    <a:pt x="553" y="135"/>
                  </a:lnTo>
                  <a:lnTo>
                    <a:pt x="553" y="135"/>
                  </a:lnTo>
                  <a:lnTo>
                    <a:pt x="553" y="140"/>
                  </a:lnTo>
                  <a:lnTo>
                    <a:pt x="551" y="145"/>
                  </a:lnTo>
                  <a:lnTo>
                    <a:pt x="551" y="147"/>
                  </a:lnTo>
                  <a:lnTo>
                    <a:pt x="551" y="150"/>
                  </a:lnTo>
                  <a:lnTo>
                    <a:pt x="551" y="150"/>
                  </a:lnTo>
                  <a:lnTo>
                    <a:pt x="551" y="152"/>
                  </a:lnTo>
                  <a:lnTo>
                    <a:pt x="551" y="154"/>
                  </a:lnTo>
                  <a:lnTo>
                    <a:pt x="544" y="171"/>
                  </a:lnTo>
                  <a:lnTo>
                    <a:pt x="539" y="176"/>
                  </a:lnTo>
                  <a:lnTo>
                    <a:pt x="532" y="178"/>
                  </a:lnTo>
                  <a:lnTo>
                    <a:pt x="532" y="180"/>
                  </a:lnTo>
                  <a:lnTo>
                    <a:pt x="529" y="183"/>
                  </a:lnTo>
                  <a:lnTo>
                    <a:pt x="529" y="183"/>
                  </a:lnTo>
                  <a:lnTo>
                    <a:pt x="527" y="183"/>
                  </a:lnTo>
                  <a:lnTo>
                    <a:pt x="525" y="180"/>
                  </a:lnTo>
                  <a:lnTo>
                    <a:pt x="525" y="180"/>
                  </a:lnTo>
                  <a:lnTo>
                    <a:pt x="522" y="180"/>
                  </a:lnTo>
                  <a:lnTo>
                    <a:pt x="518" y="183"/>
                  </a:lnTo>
                  <a:lnTo>
                    <a:pt x="515" y="183"/>
                  </a:lnTo>
                  <a:lnTo>
                    <a:pt x="515" y="183"/>
                  </a:lnTo>
                  <a:lnTo>
                    <a:pt x="515" y="185"/>
                  </a:lnTo>
                  <a:lnTo>
                    <a:pt x="515" y="187"/>
                  </a:lnTo>
                  <a:lnTo>
                    <a:pt x="515" y="190"/>
                  </a:lnTo>
                  <a:lnTo>
                    <a:pt x="513" y="190"/>
                  </a:lnTo>
                  <a:lnTo>
                    <a:pt x="510" y="195"/>
                  </a:lnTo>
                  <a:lnTo>
                    <a:pt x="506" y="197"/>
                  </a:lnTo>
                  <a:lnTo>
                    <a:pt x="503" y="197"/>
                  </a:lnTo>
                  <a:lnTo>
                    <a:pt x="501" y="199"/>
                  </a:lnTo>
                  <a:lnTo>
                    <a:pt x="499" y="199"/>
                  </a:lnTo>
                  <a:lnTo>
                    <a:pt x="496" y="197"/>
                  </a:lnTo>
                  <a:lnTo>
                    <a:pt x="494" y="197"/>
                  </a:lnTo>
                  <a:lnTo>
                    <a:pt x="491" y="195"/>
                  </a:lnTo>
                  <a:lnTo>
                    <a:pt x="491" y="192"/>
                  </a:lnTo>
                  <a:lnTo>
                    <a:pt x="489" y="192"/>
                  </a:lnTo>
                  <a:lnTo>
                    <a:pt x="489" y="192"/>
                  </a:lnTo>
                  <a:lnTo>
                    <a:pt x="487" y="192"/>
                  </a:lnTo>
                  <a:lnTo>
                    <a:pt x="487" y="190"/>
                  </a:lnTo>
                  <a:lnTo>
                    <a:pt x="484" y="187"/>
                  </a:lnTo>
                  <a:lnTo>
                    <a:pt x="484" y="185"/>
                  </a:lnTo>
                  <a:lnTo>
                    <a:pt x="470" y="183"/>
                  </a:lnTo>
                  <a:lnTo>
                    <a:pt x="468" y="183"/>
                  </a:lnTo>
                  <a:lnTo>
                    <a:pt x="465" y="187"/>
                  </a:lnTo>
                  <a:lnTo>
                    <a:pt x="463" y="187"/>
                  </a:lnTo>
                  <a:lnTo>
                    <a:pt x="463" y="187"/>
                  </a:lnTo>
                  <a:lnTo>
                    <a:pt x="463" y="187"/>
                  </a:lnTo>
                  <a:lnTo>
                    <a:pt x="461" y="185"/>
                  </a:lnTo>
                  <a:lnTo>
                    <a:pt x="461" y="185"/>
                  </a:lnTo>
                  <a:lnTo>
                    <a:pt x="461" y="183"/>
                  </a:lnTo>
                  <a:lnTo>
                    <a:pt x="458" y="183"/>
                  </a:lnTo>
                  <a:lnTo>
                    <a:pt x="458" y="183"/>
                  </a:lnTo>
                  <a:lnTo>
                    <a:pt x="456" y="183"/>
                  </a:lnTo>
                  <a:lnTo>
                    <a:pt x="454" y="185"/>
                  </a:lnTo>
                  <a:lnTo>
                    <a:pt x="451" y="185"/>
                  </a:lnTo>
                  <a:lnTo>
                    <a:pt x="451" y="185"/>
                  </a:lnTo>
                  <a:lnTo>
                    <a:pt x="449" y="185"/>
                  </a:lnTo>
                  <a:lnTo>
                    <a:pt x="447" y="183"/>
                  </a:lnTo>
                  <a:lnTo>
                    <a:pt x="444" y="180"/>
                  </a:lnTo>
                  <a:lnTo>
                    <a:pt x="437" y="178"/>
                  </a:lnTo>
                  <a:lnTo>
                    <a:pt x="437" y="178"/>
                  </a:lnTo>
                  <a:lnTo>
                    <a:pt x="437" y="178"/>
                  </a:lnTo>
                  <a:lnTo>
                    <a:pt x="437" y="178"/>
                  </a:lnTo>
                  <a:lnTo>
                    <a:pt x="437" y="176"/>
                  </a:lnTo>
                  <a:lnTo>
                    <a:pt x="435" y="176"/>
                  </a:lnTo>
                  <a:lnTo>
                    <a:pt x="435" y="176"/>
                  </a:lnTo>
                  <a:lnTo>
                    <a:pt x="435" y="178"/>
                  </a:lnTo>
                  <a:lnTo>
                    <a:pt x="432" y="178"/>
                  </a:lnTo>
                  <a:lnTo>
                    <a:pt x="432" y="178"/>
                  </a:lnTo>
                  <a:lnTo>
                    <a:pt x="432" y="180"/>
                  </a:lnTo>
                  <a:lnTo>
                    <a:pt x="432" y="180"/>
                  </a:lnTo>
                  <a:lnTo>
                    <a:pt x="430" y="180"/>
                  </a:lnTo>
                  <a:lnTo>
                    <a:pt x="428" y="180"/>
                  </a:lnTo>
                  <a:lnTo>
                    <a:pt x="428" y="180"/>
                  </a:lnTo>
                  <a:lnTo>
                    <a:pt x="428" y="178"/>
                  </a:lnTo>
                  <a:lnTo>
                    <a:pt x="428" y="178"/>
                  </a:lnTo>
                  <a:lnTo>
                    <a:pt x="425" y="176"/>
                  </a:lnTo>
                  <a:lnTo>
                    <a:pt x="423" y="176"/>
                  </a:lnTo>
                  <a:lnTo>
                    <a:pt x="421" y="176"/>
                  </a:lnTo>
                  <a:lnTo>
                    <a:pt x="421" y="178"/>
                  </a:lnTo>
                  <a:lnTo>
                    <a:pt x="418" y="180"/>
                  </a:lnTo>
                  <a:lnTo>
                    <a:pt x="416" y="180"/>
                  </a:lnTo>
                  <a:lnTo>
                    <a:pt x="411" y="183"/>
                  </a:lnTo>
                  <a:lnTo>
                    <a:pt x="409" y="183"/>
                  </a:lnTo>
                  <a:lnTo>
                    <a:pt x="409" y="185"/>
                  </a:lnTo>
                  <a:lnTo>
                    <a:pt x="406" y="185"/>
                  </a:lnTo>
                  <a:lnTo>
                    <a:pt x="406" y="185"/>
                  </a:lnTo>
                  <a:lnTo>
                    <a:pt x="406" y="185"/>
                  </a:lnTo>
                  <a:lnTo>
                    <a:pt x="406" y="185"/>
                  </a:lnTo>
                  <a:lnTo>
                    <a:pt x="404" y="185"/>
                  </a:lnTo>
                  <a:lnTo>
                    <a:pt x="404" y="183"/>
                  </a:lnTo>
                  <a:lnTo>
                    <a:pt x="402" y="180"/>
                  </a:lnTo>
                  <a:lnTo>
                    <a:pt x="399" y="180"/>
                  </a:lnTo>
                  <a:lnTo>
                    <a:pt x="385" y="180"/>
                  </a:lnTo>
                  <a:lnTo>
                    <a:pt x="383" y="180"/>
                  </a:lnTo>
                  <a:lnTo>
                    <a:pt x="380" y="178"/>
                  </a:lnTo>
                  <a:lnTo>
                    <a:pt x="380" y="178"/>
                  </a:lnTo>
                  <a:lnTo>
                    <a:pt x="380" y="176"/>
                  </a:lnTo>
                  <a:lnTo>
                    <a:pt x="378" y="173"/>
                  </a:lnTo>
                  <a:lnTo>
                    <a:pt x="376" y="173"/>
                  </a:lnTo>
                  <a:lnTo>
                    <a:pt x="366" y="173"/>
                  </a:lnTo>
                  <a:lnTo>
                    <a:pt x="361" y="176"/>
                  </a:lnTo>
                  <a:lnTo>
                    <a:pt x="361" y="176"/>
                  </a:lnTo>
                  <a:lnTo>
                    <a:pt x="359" y="176"/>
                  </a:lnTo>
                  <a:lnTo>
                    <a:pt x="359" y="173"/>
                  </a:lnTo>
                  <a:lnTo>
                    <a:pt x="359" y="171"/>
                  </a:lnTo>
                  <a:lnTo>
                    <a:pt x="357" y="171"/>
                  </a:lnTo>
                  <a:lnTo>
                    <a:pt x="354" y="169"/>
                  </a:lnTo>
                  <a:lnTo>
                    <a:pt x="354" y="169"/>
                  </a:lnTo>
                  <a:lnTo>
                    <a:pt x="354" y="166"/>
                  </a:lnTo>
                  <a:lnTo>
                    <a:pt x="354" y="166"/>
                  </a:lnTo>
                  <a:lnTo>
                    <a:pt x="354" y="164"/>
                  </a:lnTo>
                  <a:lnTo>
                    <a:pt x="352" y="164"/>
                  </a:lnTo>
                  <a:lnTo>
                    <a:pt x="350" y="161"/>
                  </a:lnTo>
                  <a:lnTo>
                    <a:pt x="347" y="159"/>
                  </a:lnTo>
                  <a:lnTo>
                    <a:pt x="347" y="159"/>
                  </a:lnTo>
                  <a:lnTo>
                    <a:pt x="345" y="157"/>
                  </a:lnTo>
                  <a:lnTo>
                    <a:pt x="345" y="152"/>
                  </a:lnTo>
                  <a:lnTo>
                    <a:pt x="345" y="142"/>
                  </a:lnTo>
                  <a:lnTo>
                    <a:pt x="345" y="142"/>
                  </a:lnTo>
                  <a:lnTo>
                    <a:pt x="342" y="135"/>
                  </a:lnTo>
                  <a:lnTo>
                    <a:pt x="342" y="133"/>
                  </a:lnTo>
                  <a:lnTo>
                    <a:pt x="342" y="133"/>
                  </a:lnTo>
                  <a:lnTo>
                    <a:pt x="342" y="131"/>
                  </a:lnTo>
                  <a:lnTo>
                    <a:pt x="340" y="131"/>
                  </a:lnTo>
                  <a:lnTo>
                    <a:pt x="321" y="131"/>
                  </a:lnTo>
                  <a:lnTo>
                    <a:pt x="305" y="128"/>
                  </a:lnTo>
                  <a:lnTo>
                    <a:pt x="298" y="126"/>
                  </a:lnTo>
                  <a:lnTo>
                    <a:pt x="286" y="128"/>
                  </a:lnTo>
                  <a:lnTo>
                    <a:pt x="283" y="128"/>
                  </a:lnTo>
                  <a:lnTo>
                    <a:pt x="281" y="128"/>
                  </a:lnTo>
                  <a:lnTo>
                    <a:pt x="279" y="126"/>
                  </a:lnTo>
                  <a:lnTo>
                    <a:pt x="276" y="126"/>
                  </a:lnTo>
                  <a:lnTo>
                    <a:pt x="276" y="126"/>
                  </a:lnTo>
                  <a:lnTo>
                    <a:pt x="276" y="124"/>
                  </a:lnTo>
                  <a:lnTo>
                    <a:pt x="276" y="124"/>
                  </a:lnTo>
                  <a:lnTo>
                    <a:pt x="274" y="119"/>
                  </a:lnTo>
                  <a:lnTo>
                    <a:pt x="274" y="116"/>
                  </a:lnTo>
                  <a:lnTo>
                    <a:pt x="274" y="112"/>
                  </a:lnTo>
                  <a:lnTo>
                    <a:pt x="272" y="112"/>
                  </a:lnTo>
                  <a:lnTo>
                    <a:pt x="269" y="112"/>
                  </a:lnTo>
                  <a:lnTo>
                    <a:pt x="264" y="112"/>
                  </a:lnTo>
                  <a:lnTo>
                    <a:pt x="262" y="114"/>
                  </a:lnTo>
                  <a:lnTo>
                    <a:pt x="262" y="114"/>
                  </a:lnTo>
                  <a:lnTo>
                    <a:pt x="262" y="116"/>
                  </a:lnTo>
                  <a:lnTo>
                    <a:pt x="262" y="119"/>
                  </a:lnTo>
                  <a:lnTo>
                    <a:pt x="260" y="119"/>
                  </a:lnTo>
                  <a:lnTo>
                    <a:pt x="260" y="121"/>
                  </a:lnTo>
                  <a:lnTo>
                    <a:pt x="257" y="121"/>
                  </a:lnTo>
                  <a:lnTo>
                    <a:pt x="257" y="121"/>
                  </a:lnTo>
                  <a:lnTo>
                    <a:pt x="255" y="121"/>
                  </a:lnTo>
                  <a:lnTo>
                    <a:pt x="253" y="116"/>
                  </a:lnTo>
                  <a:lnTo>
                    <a:pt x="250" y="114"/>
                  </a:lnTo>
                  <a:lnTo>
                    <a:pt x="248" y="114"/>
                  </a:lnTo>
                  <a:lnTo>
                    <a:pt x="246" y="112"/>
                  </a:lnTo>
                  <a:lnTo>
                    <a:pt x="246" y="109"/>
                  </a:lnTo>
                  <a:lnTo>
                    <a:pt x="243" y="107"/>
                  </a:lnTo>
                  <a:lnTo>
                    <a:pt x="243" y="105"/>
                  </a:lnTo>
                  <a:lnTo>
                    <a:pt x="243" y="105"/>
                  </a:lnTo>
                  <a:lnTo>
                    <a:pt x="241" y="105"/>
                  </a:lnTo>
                  <a:lnTo>
                    <a:pt x="241" y="107"/>
                  </a:lnTo>
                  <a:lnTo>
                    <a:pt x="238" y="107"/>
                  </a:lnTo>
                  <a:lnTo>
                    <a:pt x="238" y="109"/>
                  </a:lnTo>
                  <a:lnTo>
                    <a:pt x="238" y="109"/>
                  </a:lnTo>
                  <a:lnTo>
                    <a:pt x="238" y="112"/>
                  </a:lnTo>
                  <a:lnTo>
                    <a:pt x="236" y="116"/>
                  </a:lnTo>
                  <a:lnTo>
                    <a:pt x="231" y="121"/>
                  </a:lnTo>
                  <a:lnTo>
                    <a:pt x="227" y="121"/>
                  </a:lnTo>
                  <a:lnTo>
                    <a:pt x="217" y="119"/>
                  </a:lnTo>
                  <a:lnTo>
                    <a:pt x="215" y="119"/>
                  </a:lnTo>
                  <a:lnTo>
                    <a:pt x="210" y="121"/>
                  </a:lnTo>
                  <a:lnTo>
                    <a:pt x="205" y="124"/>
                  </a:lnTo>
                  <a:lnTo>
                    <a:pt x="205" y="124"/>
                  </a:lnTo>
                  <a:lnTo>
                    <a:pt x="203" y="128"/>
                  </a:lnTo>
                  <a:lnTo>
                    <a:pt x="201" y="131"/>
                  </a:lnTo>
                  <a:lnTo>
                    <a:pt x="196" y="133"/>
                  </a:lnTo>
                  <a:lnTo>
                    <a:pt x="193" y="133"/>
                  </a:lnTo>
                  <a:lnTo>
                    <a:pt x="193" y="135"/>
                  </a:lnTo>
                  <a:lnTo>
                    <a:pt x="193" y="138"/>
                  </a:lnTo>
                  <a:lnTo>
                    <a:pt x="193" y="138"/>
                  </a:lnTo>
                  <a:lnTo>
                    <a:pt x="191" y="140"/>
                  </a:lnTo>
                  <a:lnTo>
                    <a:pt x="186" y="138"/>
                  </a:lnTo>
                  <a:lnTo>
                    <a:pt x="184" y="138"/>
                  </a:lnTo>
                  <a:lnTo>
                    <a:pt x="179" y="140"/>
                  </a:lnTo>
                  <a:lnTo>
                    <a:pt x="177" y="142"/>
                  </a:lnTo>
                  <a:lnTo>
                    <a:pt x="172" y="142"/>
                  </a:lnTo>
                  <a:lnTo>
                    <a:pt x="170" y="142"/>
                  </a:lnTo>
                  <a:lnTo>
                    <a:pt x="167" y="145"/>
                  </a:lnTo>
                  <a:lnTo>
                    <a:pt x="165" y="150"/>
                  </a:lnTo>
                  <a:lnTo>
                    <a:pt x="163" y="150"/>
                  </a:lnTo>
                  <a:lnTo>
                    <a:pt x="158" y="152"/>
                  </a:lnTo>
                  <a:lnTo>
                    <a:pt x="156" y="152"/>
                  </a:lnTo>
                  <a:lnTo>
                    <a:pt x="156" y="154"/>
                  </a:lnTo>
                  <a:lnTo>
                    <a:pt x="156" y="157"/>
                  </a:lnTo>
                  <a:lnTo>
                    <a:pt x="156" y="157"/>
                  </a:lnTo>
                  <a:lnTo>
                    <a:pt x="156" y="159"/>
                  </a:lnTo>
                  <a:lnTo>
                    <a:pt x="153" y="159"/>
                  </a:lnTo>
                  <a:lnTo>
                    <a:pt x="153" y="159"/>
                  </a:lnTo>
                  <a:lnTo>
                    <a:pt x="153" y="159"/>
                  </a:lnTo>
                  <a:lnTo>
                    <a:pt x="151" y="159"/>
                  </a:lnTo>
                  <a:lnTo>
                    <a:pt x="146" y="159"/>
                  </a:lnTo>
                  <a:lnTo>
                    <a:pt x="144" y="159"/>
                  </a:lnTo>
                  <a:lnTo>
                    <a:pt x="141" y="161"/>
                  </a:lnTo>
                  <a:lnTo>
                    <a:pt x="139" y="161"/>
                  </a:lnTo>
                  <a:lnTo>
                    <a:pt x="137" y="161"/>
                  </a:lnTo>
                  <a:lnTo>
                    <a:pt x="137" y="161"/>
                  </a:lnTo>
                  <a:lnTo>
                    <a:pt x="130" y="166"/>
                  </a:lnTo>
                  <a:lnTo>
                    <a:pt x="127" y="169"/>
                  </a:lnTo>
                  <a:lnTo>
                    <a:pt x="120" y="169"/>
                  </a:lnTo>
                  <a:lnTo>
                    <a:pt x="120" y="171"/>
                  </a:lnTo>
                  <a:lnTo>
                    <a:pt x="118" y="173"/>
                  </a:lnTo>
                  <a:lnTo>
                    <a:pt x="118" y="176"/>
                  </a:lnTo>
                  <a:lnTo>
                    <a:pt x="118" y="176"/>
                  </a:lnTo>
                  <a:lnTo>
                    <a:pt x="118" y="178"/>
                  </a:lnTo>
                  <a:lnTo>
                    <a:pt x="118" y="180"/>
                  </a:lnTo>
                  <a:lnTo>
                    <a:pt x="115" y="180"/>
                  </a:lnTo>
                  <a:lnTo>
                    <a:pt x="111" y="180"/>
                  </a:lnTo>
                  <a:lnTo>
                    <a:pt x="104" y="180"/>
                  </a:lnTo>
                  <a:lnTo>
                    <a:pt x="101" y="183"/>
                  </a:lnTo>
                  <a:lnTo>
                    <a:pt x="99" y="185"/>
                  </a:lnTo>
                  <a:lnTo>
                    <a:pt x="99" y="185"/>
                  </a:lnTo>
                  <a:lnTo>
                    <a:pt x="99" y="185"/>
                  </a:lnTo>
                  <a:lnTo>
                    <a:pt x="99" y="187"/>
                  </a:lnTo>
                  <a:lnTo>
                    <a:pt x="99" y="190"/>
                  </a:lnTo>
                  <a:lnTo>
                    <a:pt x="99" y="190"/>
                  </a:lnTo>
                  <a:lnTo>
                    <a:pt x="99" y="190"/>
                  </a:lnTo>
                  <a:lnTo>
                    <a:pt x="99" y="192"/>
                  </a:lnTo>
                  <a:lnTo>
                    <a:pt x="99" y="192"/>
                  </a:lnTo>
                  <a:lnTo>
                    <a:pt x="99" y="192"/>
                  </a:lnTo>
                  <a:lnTo>
                    <a:pt x="99" y="195"/>
                  </a:lnTo>
                  <a:lnTo>
                    <a:pt x="99" y="195"/>
                  </a:lnTo>
                  <a:lnTo>
                    <a:pt x="101" y="197"/>
                  </a:lnTo>
                  <a:lnTo>
                    <a:pt x="104" y="197"/>
                  </a:lnTo>
                  <a:lnTo>
                    <a:pt x="104" y="197"/>
                  </a:lnTo>
                  <a:lnTo>
                    <a:pt x="104" y="199"/>
                  </a:lnTo>
                  <a:lnTo>
                    <a:pt x="101" y="199"/>
                  </a:lnTo>
                  <a:lnTo>
                    <a:pt x="99" y="202"/>
                  </a:lnTo>
                  <a:lnTo>
                    <a:pt x="94" y="204"/>
                  </a:lnTo>
                  <a:lnTo>
                    <a:pt x="92" y="206"/>
                  </a:lnTo>
                  <a:lnTo>
                    <a:pt x="89" y="206"/>
                  </a:lnTo>
                  <a:lnTo>
                    <a:pt x="87" y="206"/>
                  </a:lnTo>
                  <a:lnTo>
                    <a:pt x="87" y="209"/>
                  </a:lnTo>
                  <a:lnTo>
                    <a:pt x="85" y="211"/>
                  </a:lnTo>
                  <a:lnTo>
                    <a:pt x="85" y="211"/>
                  </a:lnTo>
                  <a:lnTo>
                    <a:pt x="82" y="209"/>
                  </a:lnTo>
                  <a:lnTo>
                    <a:pt x="80" y="206"/>
                  </a:lnTo>
                  <a:lnTo>
                    <a:pt x="78" y="206"/>
                  </a:lnTo>
                  <a:lnTo>
                    <a:pt x="75" y="206"/>
                  </a:lnTo>
                  <a:lnTo>
                    <a:pt x="75" y="209"/>
                  </a:lnTo>
                  <a:lnTo>
                    <a:pt x="78" y="211"/>
                  </a:lnTo>
                  <a:lnTo>
                    <a:pt x="78" y="213"/>
                  </a:lnTo>
                  <a:lnTo>
                    <a:pt x="78" y="216"/>
                  </a:lnTo>
                  <a:lnTo>
                    <a:pt x="75" y="216"/>
                  </a:lnTo>
                  <a:lnTo>
                    <a:pt x="68" y="221"/>
                  </a:lnTo>
                  <a:lnTo>
                    <a:pt x="66" y="221"/>
                  </a:lnTo>
                  <a:lnTo>
                    <a:pt x="63" y="221"/>
                  </a:lnTo>
                  <a:lnTo>
                    <a:pt x="63" y="218"/>
                  </a:lnTo>
                  <a:lnTo>
                    <a:pt x="63" y="218"/>
                  </a:lnTo>
                  <a:lnTo>
                    <a:pt x="63" y="218"/>
                  </a:lnTo>
                  <a:lnTo>
                    <a:pt x="63" y="216"/>
                  </a:lnTo>
                  <a:lnTo>
                    <a:pt x="61" y="216"/>
                  </a:lnTo>
                  <a:lnTo>
                    <a:pt x="61" y="213"/>
                  </a:lnTo>
                  <a:lnTo>
                    <a:pt x="61" y="213"/>
                  </a:lnTo>
                  <a:lnTo>
                    <a:pt x="59" y="213"/>
                  </a:lnTo>
                  <a:lnTo>
                    <a:pt x="59" y="216"/>
                  </a:lnTo>
                  <a:lnTo>
                    <a:pt x="59" y="216"/>
                  </a:lnTo>
                  <a:lnTo>
                    <a:pt x="59" y="218"/>
                  </a:lnTo>
                  <a:lnTo>
                    <a:pt x="59" y="221"/>
                  </a:lnTo>
                  <a:lnTo>
                    <a:pt x="59" y="223"/>
                  </a:lnTo>
                  <a:lnTo>
                    <a:pt x="52" y="221"/>
                  </a:lnTo>
                  <a:lnTo>
                    <a:pt x="49" y="221"/>
                  </a:lnTo>
                  <a:lnTo>
                    <a:pt x="49" y="221"/>
                  </a:lnTo>
                  <a:lnTo>
                    <a:pt x="47" y="218"/>
                  </a:lnTo>
                  <a:lnTo>
                    <a:pt x="47" y="218"/>
                  </a:lnTo>
                  <a:lnTo>
                    <a:pt x="47" y="218"/>
                  </a:lnTo>
                  <a:lnTo>
                    <a:pt x="47" y="218"/>
                  </a:lnTo>
                  <a:lnTo>
                    <a:pt x="44" y="218"/>
                  </a:lnTo>
                  <a:lnTo>
                    <a:pt x="42" y="218"/>
                  </a:lnTo>
                  <a:lnTo>
                    <a:pt x="42" y="221"/>
                  </a:lnTo>
                  <a:lnTo>
                    <a:pt x="40" y="221"/>
                  </a:lnTo>
                  <a:lnTo>
                    <a:pt x="37" y="221"/>
                  </a:lnTo>
                  <a:lnTo>
                    <a:pt x="35" y="218"/>
                  </a:lnTo>
                  <a:lnTo>
                    <a:pt x="33" y="218"/>
                  </a:lnTo>
                  <a:lnTo>
                    <a:pt x="26" y="221"/>
                  </a:lnTo>
                  <a:lnTo>
                    <a:pt x="23" y="221"/>
                  </a:lnTo>
                  <a:lnTo>
                    <a:pt x="23" y="223"/>
                  </a:lnTo>
                  <a:lnTo>
                    <a:pt x="21" y="225"/>
                  </a:lnTo>
                  <a:lnTo>
                    <a:pt x="21" y="225"/>
                  </a:lnTo>
                  <a:lnTo>
                    <a:pt x="21" y="228"/>
                  </a:lnTo>
                  <a:lnTo>
                    <a:pt x="21" y="230"/>
                  </a:lnTo>
                  <a:lnTo>
                    <a:pt x="21" y="232"/>
                  </a:lnTo>
                  <a:lnTo>
                    <a:pt x="21" y="235"/>
                  </a:lnTo>
                  <a:lnTo>
                    <a:pt x="18" y="237"/>
                  </a:lnTo>
                  <a:lnTo>
                    <a:pt x="16" y="240"/>
                  </a:lnTo>
                  <a:lnTo>
                    <a:pt x="14" y="242"/>
                  </a:lnTo>
                  <a:lnTo>
                    <a:pt x="14" y="242"/>
                  </a:lnTo>
                  <a:lnTo>
                    <a:pt x="11" y="244"/>
                  </a:lnTo>
                  <a:lnTo>
                    <a:pt x="7" y="244"/>
                  </a:lnTo>
                  <a:lnTo>
                    <a:pt x="4" y="244"/>
                  </a:lnTo>
                  <a:lnTo>
                    <a:pt x="4" y="244"/>
                  </a:lnTo>
                  <a:lnTo>
                    <a:pt x="4" y="244"/>
                  </a:lnTo>
                  <a:lnTo>
                    <a:pt x="4" y="247"/>
                  </a:lnTo>
                  <a:lnTo>
                    <a:pt x="4" y="249"/>
                  </a:lnTo>
                  <a:lnTo>
                    <a:pt x="4" y="249"/>
                  </a:lnTo>
                  <a:lnTo>
                    <a:pt x="4" y="251"/>
                  </a:lnTo>
                  <a:lnTo>
                    <a:pt x="4" y="254"/>
                  </a:lnTo>
                  <a:lnTo>
                    <a:pt x="4" y="254"/>
                  </a:lnTo>
                  <a:lnTo>
                    <a:pt x="4" y="256"/>
                  </a:lnTo>
                  <a:lnTo>
                    <a:pt x="7" y="256"/>
                  </a:lnTo>
                  <a:lnTo>
                    <a:pt x="7" y="256"/>
                  </a:lnTo>
                  <a:lnTo>
                    <a:pt x="7" y="258"/>
                  </a:lnTo>
                  <a:lnTo>
                    <a:pt x="4" y="261"/>
                  </a:lnTo>
                  <a:lnTo>
                    <a:pt x="2" y="263"/>
                  </a:lnTo>
                  <a:lnTo>
                    <a:pt x="0" y="266"/>
                  </a:lnTo>
                  <a:lnTo>
                    <a:pt x="0" y="266"/>
                  </a:lnTo>
                  <a:lnTo>
                    <a:pt x="0" y="268"/>
                  </a:lnTo>
                  <a:lnTo>
                    <a:pt x="2" y="268"/>
                  </a:lnTo>
                  <a:lnTo>
                    <a:pt x="2" y="268"/>
                  </a:lnTo>
                  <a:lnTo>
                    <a:pt x="2" y="270"/>
                  </a:lnTo>
                  <a:lnTo>
                    <a:pt x="4" y="270"/>
                  </a:lnTo>
                  <a:lnTo>
                    <a:pt x="4" y="270"/>
                  </a:lnTo>
                  <a:lnTo>
                    <a:pt x="4" y="273"/>
                  </a:lnTo>
                  <a:lnTo>
                    <a:pt x="4" y="273"/>
                  </a:lnTo>
                  <a:lnTo>
                    <a:pt x="4" y="273"/>
                  </a:lnTo>
                  <a:lnTo>
                    <a:pt x="7" y="275"/>
                  </a:lnTo>
                  <a:lnTo>
                    <a:pt x="9" y="275"/>
                  </a:lnTo>
                  <a:lnTo>
                    <a:pt x="11" y="275"/>
                  </a:lnTo>
                  <a:lnTo>
                    <a:pt x="14" y="277"/>
                  </a:lnTo>
                  <a:lnTo>
                    <a:pt x="16" y="277"/>
                  </a:lnTo>
                  <a:lnTo>
                    <a:pt x="16" y="280"/>
                  </a:lnTo>
                  <a:lnTo>
                    <a:pt x="16" y="282"/>
                  </a:lnTo>
                  <a:lnTo>
                    <a:pt x="16" y="282"/>
                  </a:lnTo>
                  <a:lnTo>
                    <a:pt x="14" y="284"/>
                  </a:lnTo>
                  <a:lnTo>
                    <a:pt x="14" y="284"/>
                  </a:lnTo>
                  <a:lnTo>
                    <a:pt x="14" y="287"/>
                  </a:lnTo>
                  <a:lnTo>
                    <a:pt x="14" y="287"/>
                  </a:lnTo>
                  <a:lnTo>
                    <a:pt x="14" y="287"/>
                  </a:lnTo>
                  <a:lnTo>
                    <a:pt x="11" y="289"/>
                  </a:lnTo>
                  <a:lnTo>
                    <a:pt x="11" y="292"/>
                  </a:lnTo>
                  <a:lnTo>
                    <a:pt x="14" y="292"/>
                  </a:lnTo>
                  <a:lnTo>
                    <a:pt x="14" y="294"/>
                  </a:lnTo>
                  <a:lnTo>
                    <a:pt x="16" y="294"/>
                  </a:lnTo>
                  <a:lnTo>
                    <a:pt x="16" y="294"/>
                  </a:lnTo>
                  <a:lnTo>
                    <a:pt x="16" y="294"/>
                  </a:lnTo>
                  <a:lnTo>
                    <a:pt x="18" y="294"/>
                  </a:lnTo>
                  <a:lnTo>
                    <a:pt x="18" y="294"/>
                  </a:lnTo>
                  <a:lnTo>
                    <a:pt x="21" y="296"/>
                  </a:lnTo>
                  <a:lnTo>
                    <a:pt x="21" y="296"/>
                  </a:lnTo>
                  <a:lnTo>
                    <a:pt x="23" y="296"/>
                  </a:lnTo>
                  <a:lnTo>
                    <a:pt x="23" y="296"/>
                  </a:lnTo>
                  <a:lnTo>
                    <a:pt x="26" y="296"/>
                  </a:lnTo>
                  <a:lnTo>
                    <a:pt x="26" y="296"/>
                  </a:lnTo>
                  <a:lnTo>
                    <a:pt x="30" y="299"/>
                  </a:lnTo>
                  <a:lnTo>
                    <a:pt x="30" y="301"/>
                  </a:lnTo>
                  <a:lnTo>
                    <a:pt x="35" y="303"/>
                  </a:lnTo>
                  <a:lnTo>
                    <a:pt x="35" y="306"/>
                  </a:lnTo>
                  <a:lnTo>
                    <a:pt x="37" y="306"/>
                  </a:lnTo>
                  <a:lnTo>
                    <a:pt x="37" y="303"/>
                  </a:lnTo>
                  <a:lnTo>
                    <a:pt x="40" y="303"/>
                  </a:lnTo>
                  <a:lnTo>
                    <a:pt x="40" y="306"/>
                  </a:lnTo>
                  <a:lnTo>
                    <a:pt x="44" y="308"/>
                  </a:lnTo>
                  <a:lnTo>
                    <a:pt x="44" y="311"/>
                  </a:lnTo>
                  <a:lnTo>
                    <a:pt x="42" y="313"/>
                  </a:lnTo>
                  <a:lnTo>
                    <a:pt x="44" y="315"/>
                  </a:lnTo>
                  <a:lnTo>
                    <a:pt x="44" y="315"/>
                  </a:lnTo>
                  <a:lnTo>
                    <a:pt x="44" y="318"/>
                  </a:lnTo>
                  <a:lnTo>
                    <a:pt x="44" y="320"/>
                  </a:lnTo>
                  <a:lnTo>
                    <a:pt x="44" y="320"/>
                  </a:lnTo>
                  <a:lnTo>
                    <a:pt x="47" y="322"/>
                  </a:lnTo>
                  <a:lnTo>
                    <a:pt x="49" y="322"/>
                  </a:lnTo>
                  <a:lnTo>
                    <a:pt x="49" y="322"/>
                  </a:lnTo>
                  <a:lnTo>
                    <a:pt x="52" y="322"/>
                  </a:lnTo>
                  <a:lnTo>
                    <a:pt x="54" y="327"/>
                  </a:lnTo>
                  <a:lnTo>
                    <a:pt x="56" y="327"/>
                  </a:lnTo>
                  <a:lnTo>
                    <a:pt x="56" y="327"/>
                  </a:lnTo>
                  <a:lnTo>
                    <a:pt x="61" y="327"/>
                  </a:lnTo>
                  <a:lnTo>
                    <a:pt x="61" y="327"/>
                  </a:lnTo>
                  <a:lnTo>
                    <a:pt x="63" y="327"/>
                  </a:lnTo>
                  <a:lnTo>
                    <a:pt x="68" y="337"/>
                  </a:lnTo>
                  <a:lnTo>
                    <a:pt x="68" y="337"/>
                  </a:lnTo>
                  <a:lnTo>
                    <a:pt x="68" y="337"/>
                  </a:lnTo>
                  <a:lnTo>
                    <a:pt x="70" y="337"/>
                  </a:lnTo>
                  <a:lnTo>
                    <a:pt x="75" y="337"/>
                  </a:lnTo>
                  <a:lnTo>
                    <a:pt x="78" y="337"/>
                  </a:lnTo>
                  <a:lnTo>
                    <a:pt x="80" y="337"/>
                  </a:lnTo>
                  <a:lnTo>
                    <a:pt x="80" y="337"/>
                  </a:lnTo>
                  <a:lnTo>
                    <a:pt x="82" y="334"/>
                  </a:lnTo>
                  <a:lnTo>
                    <a:pt x="85" y="334"/>
                  </a:lnTo>
                  <a:lnTo>
                    <a:pt x="85" y="332"/>
                  </a:lnTo>
                  <a:lnTo>
                    <a:pt x="85" y="332"/>
                  </a:lnTo>
                  <a:lnTo>
                    <a:pt x="87" y="334"/>
                  </a:lnTo>
                  <a:lnTo>
                    <a:pt x="89" y="334"/>
                  </a:lnTo>
                  <a:lnTo>
                    <a:pt x="92" y="334"/>
                  </a:lnTo>
                  <a:lnTo>
                    <a:pt x="92" y="334"/>
                  </a:lnTo>
                  <a:lnTo>
                    <a:pt x="94" y="334"/>
                  </a:lnTo>
                  <a:lnTo>
                    <a:pt x="96" y="334"/>
                  </a:lnTo>
                  <a:lnTo>
                    <a:pt x="96" y="337"/>
                  </a:lnTo>
                  <a:lnTo>
                    <a:pt x="96" y="337"/>
                  </a:lnTo>
                  <a:lnTo>
                    <a:pt x="96" y="339"/>
                  </a:lnTo>
                  <a:lnTo>
                    <a:pt x="96" y="339"/>
                  </a:lnTo>
                  <a:lnTo>
                    <a:pt x="99" y="339"/>
                  </a:lnTo>
                  <a:lnTo>
                    <a:pt x="99" y="339"/>
                  </a:lnTo>
                  <a:lnTo>
                    <a:pt x="99" y="341"/>
                  </a:lnTo>
                  <a:lnTo>
                    <a:pt x="99" y="344"/>
                  </a:lnTo>
                  <a:lnTo>
                    <a:pt x="101" y="344"/>
                  </a:lnTo>
                  <a:lnTo>
                    <a:pt x="101" y="344"/>
                  </a:lnTo>
                  <a:lnTo>
                    <a:pt x="104" y="344"/>
                  </a:lnTo>
                  <a:lnTo>
                    <a:pt x="104" y="346"/>
                  </a:lnTo>
                  <a:lnTo>
                    <a:pt x="104" y="346"/>
                  </a:lnTo>
                  <a:lnTo>
                    <a:pt x="106" y="348"/>
                  </a:lnTo>
                  <a:lnTo>
                    <a:pt x="106" y="348"/>
                  </a:lnTo>
                  <a:lnTo>
                    <a:pt x="108" y="351"/>
                  </a:lnTo>
                  <a:lnTo>
                    <a:pt x="113" y="348"/>
                  </a:lnTo>
                  <a:lnTo>
                    <a:pt x="115" y="348"/>
                  </a:lnTo>
                  <a:lnTo>
                    <a:pt x="115" y="348"/>
                  </a:lnTo>
                  <a:lnTo>
                    <a:pt x="115" y="346"/>
                  </a:lnTo>
                  <a:lnTo>
                    <a:pt x="115" y="346"/>
                  </a:lnTo>
                  <a:lnTo>
                    <a:pt x="115" y="344"/>
                  </a:lnTo>
                  <a:lnTo>
                    <a:pt x="118" y="344"/>
                  </a:lnTo>
                  <a:lnTo>
                    <a:pt x="118" y="346"/>
                  </a:lnTo>
                  <a:lnTo>
                    <a:pt x="120" y="346"/>
                  </a:lnTo>
                  <a:lnTo>
                    <a:pt x="123" y="346"/>
                  </a:lnTo>
                  <a:lnTo>
                    <a:pt x="123" y="348"/>
                  </a:lnTo>
                  <a:lnTo>
                    <a:pt x="123" y="348"/>
                  </a:lnTo>
                  <a:lnTo>
                    <a:pt x="120" y="351"/>
                  </a:lnTo>
                  <a:lnTo>
                    <a:pt x="123" y="353"/>
                  </a:lnTo>
                  <a:lnTo>
                    <a:pt x="123" y="353"/>
                  </a:lnTo>
                  <a:lnTo>
                    <a:pt x="123" y="355"/>
                  </a:lnTo>
                  <a:lnTo>
                    <a:pt x="125" y="358"/>
                  </a:lnTo>
                  <a:lnTo>
                    <a:pt x="127" y="358"/>
                  </a:lnTo>
                  <a:lnTo>
                    <a:pt x="130" y="360"/>
                  </a:lnTo>
                  <a:lnTo>
                    <a:pt x="134" y="360"/>
                  </a:lnTo>
                  <a:lnTo>
                    <a:pt x="134" y="360"/>
                  </a:lnTo>
                  <a:lnTo>
                    <a:pt x="137" y="363"/>
                  </a:lnTo>
                  <a:lnTo>
                    <a:pt x="137" y="363"/>
                  </a:lnTo>
                  <a:lnTo>
                    <a:pt x="137" y="365"/>
                  </a:lnTo>
                  <a:lnTo>
                    <a:pt x="137" y="365"/>
                  </a:lnTo>
                  <a:lnTo>
                    <a:pt x="137" y="367"/>
                  </a:lnTo>
                  <a:lnTo>
                    <a:pt x="137" y="367"/>
                  </a:lnTo>
                  <a:lnTo>
                    <a:pt x="139" y="372"/>
                  </a:lnTo>
                  <a:lnTo>
                    <a:pt x="139" y="372"/>
                  </a:lnTo>
                  <a:lnTo>
                    <a:pt x="141" y="374"/>
                  </a:lnTo>
                  <a:lnTo>
                    <a:pt x="141" y="374"/>
                  </a:lnTo>
                  <a:lnTo>
                    <a:pt x="141" y="377"/>
                  </a:lnTo>
                  <a:lnTo>
                    <a:pt x="141" y="379"/>
                  </a:lnTo>
                  <a:lnTo>
                    <a:pt x="141" y="382"/>
                  </a:lnTo>
                  <a:lnTo>
                    <a:pt x="144" y="384"/>
                  </a:lnTo>
                  <a:lnTo>
                    <a:pt x="144" y="384"/>
                  </a:lnTo>
                  <a:lnTo>
                    <a:pt x="144" y="386"/>
                  </a:lnTo>
                  <a:lnTo>
                    <a:pt x="144" y="386"/>
                  </a:lnTo>
                  <a:lnTo>
                    <a:pt x="144" y="389"/>
                  </a:lnTo>
                  <a:lnTo>
                    <a:pt x="144" y="389"/>
                  </a:lnTo>
                  <a:lnTo>
                    <a:pt x="144" y="389"/>
                  </a:lnTo>
                  <a:lnTo>
                    <a:pt x="144" y="389"/>
                  </a:lnTo>
                  <a:lnTo>
                    <a:pt x="156" y="412"/>
                  </a:lnTo>
                  <a:lnTo>
                    <a:pt x="158" y="415"/>
                  </a:lnTo>
                  <a:lnTo>
                    <a:pt x="160" y="415"/>
                  </a:lnTo>
                  <a:lnTo>
                    <a:pt x="160" y="415"/>
                  </a:lnTo>
                  <a:lnTo>
                    <a:pt x="163" y="415"/>
                  </a:lnTo>
                  <a:lnTo>
                    <a:pt x="163" y="415"/>
                  </a:lnTo>
                  <a:lnTo>
                    <a:pt x="165" y="417"/>
                  </a:lnTo>
                  <a:lnTo>
                    <a:pt x="165" y="417"/>
                  </a:lnTo>
                  <a:lnTo>
                    <a:pt x="165" y="419"/>
                  </a:lnTo>
                  <a:lnTo>
                    <a:pt x="165" y="419"/>
                  </a:lnTo>
                  <a:lnTo>
                    <a:pt x="165" y="422"/>
                  </a:lnTo>
                  <a:lnTo>
                    <a:pt x="167" y="422"/>
                  </a:lnTo>
                  <a:lnTo>
                    <a:pt x="167" y="422"/>
                  </a:lnTo>
                  <a:lnTo>
                    <a:pt x="167" y="422"/>
                  </a:lnTo>
                  <a:lnTo>
                    <a:pt x="167" y="424"/>
                  </a:lnTo>
                  <a:lnTo>
                    <a:pt x="167" y="424"/>
                  </a:lnTo>
                  <a:lnTo>
                    <a:pt x="167" y="424"/>
                  </a:lnTo>
                  <a:lnTo>
                    <a:pt x="167" y="426"/>
                  </a:lnTo>
                  <a:lnTo>
                    <a:pt x="167" y="426"/>
                  </a:lnTo>
                  <a:lnTo>
                    <a:pt x="167" y="429"/>
                  </a:lnTo>
                  <a:lnTo>
                    <a:pt x="170" y="431"/>
                  </a:lnTo>
                  <a:lnTo>
                    <a:pt x="172" y="434"/>
                  </a:lnTo>
                  <a:lnTo>
                    <a:pt x="172" y="436"/>
                  </a:lnTo>
                  <a:lnTo>
                    <a:pt x="172" y="436"/>
                  </a:lnTo>
                  <a:lnTo>
                    <a:pt x="172" y="438"/>
                  </a:lnTo>
                  <a:lnTo>
                    <a:pt x="170" y="443"/>
                  </a:lnTo>
                  <a:lnTo>
                    <a:pt x="170" y="443"/>
                  </a:lnTo>
                  <a:lnTo>
                    <a:pt x="172" y="445"/>
                  </a:lnTo>
                  <a:lnTo>
                    <a:pt x="172" y="445"/>
                  </a:lnTo>
                  <a:lnTo>
                    <a:pt x="175" y="445"/>
                  </a:lnTo>
                  <a:lnTo>
                    <a:pt x="172" y="448"/>
                  </a:lnTo>
                  <a:lnTo>
                    <a:pt x="172" y="448"/>
                  </a:lnTo>
                  <a:lnTo>
                    <a:pt x="172" y="453"/>
                  </a:lnTo>
                  <a:lnTo>
                    <a:pt x="170" y="453"/>
                  </a:lnTo>
                  <a:lnTo>
                    <a:pt x="170" y="455"/>
                  </a:lnTo>
                  <a:lnTo>
                    <a:pt x="170" y="457"/>
                  </a:lnTo>
                  <a:lnTo>
                    <a:pt x="167" y="462"/>
                  </a:lnTo>
                  <a:lnTo>
                    <a:pt x="165" y="464"/>
                  </a:lnTo>
                  <a:lnTo>
                    <a:pt x="165" y="467"/>
                  </a:lnTo>
                  <a:lnTo>
                    <a:pt x="165" y="467"/>
                  </a:lnTo>
                  <a:lnTo>
                    <a:pt x="167" y="476"/>
                  </a:lnTo>
                  <a:lnTo>
                    <a:pt x="170" y="479"/>
                  </a:lnTo>
                  <a:lnTo>
                    <a:pt x="170" y="481"/>
                  </a:lnTo>
                  <a:lnTo>
                    <a:pt x="172" y="483"/>
                  </a:lnTo>
                  <a:lnTo>
                    <a:pt x="172" y="488"/>
                  </a:lnTo>
                  <a:lnTo>
                    <a:pt x="170" y="490"/>
                  </a:lnTo>
                  <a:lnTo>
                    <a:pt x="170" y="490"/>
                  </a:lnTo>
                  <a:lnTo>
                    <a:pt x="167" y="493"/>
                  </a:lnTo>
                  <a:lnTo>
                    <a:pt x="156" y="507"/>
                  </a:lnTo>
                  <a:lnTo>
                    <a:pt x="156" y="509"/>
                  </a:lnTo>
                  <a:lnTo>
                    <a:pt x="153" y="526"/>
                  </a:lnTo>
                  <a:lnTo>
                    <a:pt x="153" y="528"/>
                  </a:lnTo>
                  <a:lnTo>
                    <a:pt x="158" y="531"/>
                  </a:lnTo>
                  <a:lnTo>
                    <a:pt x="158" y="533"/>
                  </a:lnTo>
                  <a:lnTo>
                    <a:pt x="158" y="535"/>
                  </a:lnTo>
                  <a:lnTo>
                    <a:pt x="160" y="535"/>
                  </a:lnTo>
                  <a:lnTo>
                    <a:pt x="160" y="538"/>
                  </a:lnTo>
                  <a:lnTo>
                    <a:pt x="160" y="540"/>
                  </a:lnTo>
                  <a:lnTo>
                    <a:pt x="160" y="542"/>
                  </a:lnTo>
                  <a:lnTo>
                    <a:pt x="163" y="542"/>
                  </a:lnTo>
                  <a:lnTo>
                    <a:pt x="163" y="542"/>
                  </a:lnTo>
                  <a:lnTo>
                    <a:pt x="165" y="545"/>
                  </a:lnTo>
                  <a:lnTo>
                    <a:pt x="163" y="545"/>
                  </a:lnTo>
                  <a:lnTo>
                    <a:pt x="163" y="547"/>
                  </a:lnTo>
                  <a:lnTo>
                    <a:pt x="163" y="547"/>
                  </a:lnTo>
                  <a:lnTo>
                    <a:pt x="165" y="550"/>
                  </a:lnTo>
                  <a:lnTo>
                    <a:pt x="165" y="550"/>
                  </a:lnTo>
                  <a:lnTo>
                    <a:pt x="170" y="547"/>
                  </a:lnTo>
                  <a:lnTo>
                    <a:pt x="172" y="547"/>
                  </a:lnTo>
                  <a:lnTo>
                    <a:pt x="175" y="547"/>
                  </a:lnTo>
                  <a:lnTo>
                    <a:pt x="177" y="547"/>
                  </a:lnTo>
                  <a:lnTo>
                    <a:pt x="177" y="550"/>
                  </a:lnTo>
                  <a:lnTo>
                    <a:pt x="179" y="550"/>
                  </a:lnTo>
                  <a:lnTo>
                    <a:pt x="179" y="552"/>
                  </a:lnTo>
                  <a:lnTo>
                    <a:pt x="182" y="552"/>
                  </a:lnTo>
                  <a:lnTo>
                    <a:pt x="184" y="554"/>
                  </a:lnTo>
                  <a:lnTo>
                    <a:pt x="189" y="554"/>
                  </a:lnTo>
                  <a:lnTo>
                    <a:pt x="191" y="554"/>
                  </a:lnTo>
                  <a:lnTo>
                    <a:pt x="191" y="554"/>
                  </a:lnTo>
                  <a:lnTo>
                    <a:pt x="191" y="554"/>
                  </a:lnTo>
                  <a:lnTo>
                    <a:pt x="193" y="552"/>
                  </a:lnTo>
                  <a:lnTo>
                    <a:pt x="193" y="552"/>
                  </a:lnTo>
                  <a:lnTo>
                    <a:pt x="196" y="554"/>
                  </a:lnTo>
                  <a:lnTo>
                    <a:pt x="198" y="557"/>
                  </a:lnTo>
                  <a:lnTo>
                    <a:pt x="198" y="559"/>
                  </a:lnTo>
                  <a:lnTo>
                    <a:pt x="198" y="559"/>
                  </a:lnTo>
                  <a:lnTo>
                    <a:pt x="201" y="557"/>
                  </a:lnTo>
                  <a:lnTo>
                    <a:pt x="201" y="557"/>
                  </a:lnTo>
                  <a:lnTo>
                    <a:pt x="205" y="559"/>
                  </a:lnTo>
                  <a:lnTo>
                    <a:pt x="208" y="559"/>
                  </a:lnTo>
                  <a:lnTo>
                    <a:pt x="208" y="559"/>
                  </a:lnTo>
                  <a:lnTo>
                    <a:pt x="210" y="559"/>
                  </a:lnTo>
                  <a:lnTo>
                    <a:pt x="219" y="559"/>
                  </a:lnTo>
                  <a:lnTo>
                    <a:pt x="222" y="559"/>
                  </a:lnTo>
                  <a:lnTo>
                    <a:pt x="224" y="557"/>
                  </a:lnTo>
                  <a:lnTo>
                    <a:pt x="227" y="557"/>
                  </a:lnTo>
                  <a:lnTo>
                    <a:pt x="227" y="559"/>
                  </a:lnTo>
                  <a:lnTo>
                    <a:pt x="229" y="559"/>
                  </a:lnTo>
                  <a:lnTo>
                    <a:pt x="234" y="561"/>
                  </a:lnTo>
                  <a:lnTo>
                    <a:pt x="234" y="561"/>
                  </a:lnTo>
                  <a:lnTo>
                    <a:pt x="238" y="561"/>
                  </a:lnTo>
                  <a:lnTo>
                    <a:pt x="238" y="561"/>
                  </a:lnTo>
                  <a:lnTo>
                    <a:pt x="241" y="564"/>
                  </a:lnTo>
                  <a:lnTo>
                    <a:pt x="241" y="564"/>
                  </a:lnTo>
                  <a:lnTo>
                    <a:pt x="243" y="561"/>
                  </a:lnTo>
                  <a:lnTo>
                    <a:pt x="246" y="561"/>
                  </a:lnTo>
                  <a:lnTo>
                    <a:pt x="248" y="564"/>
                  </a:lnTo>
                  <a:lnTo>
                    <a:pt x="248" y="564"/>
                  </a:lnTo>
                  <a:lnTo>
                    <a:pt x="253" y="561"/>
                  </a:lnTo>
                  <a:lnTo>
                    <a:pt x="257" y="561"/>
                  </a:lnTo>
                  <a:lnTo>
                    <a:pt x="262" y="561"/>
                  </a:lnTo>
                  <a:lnTo>
                    <a:pt x="264" y="561"/>
                  </a:lnTo>
                  <a:lnTo>
                    <a:pt x="267" y="561"/>
                  </a:lnTo>
                  <a:lnTo>
                    <a:pt x="267" y="561"/>
                  </a:lnTo>
                  <a:lnTo>
                    <a:pt x="269" y="561"/>
                  </a:lnTo>
                  <a:lnTo>
                    <a:pt x="272" y="561"/>
                  </a:lnTo>
                  <a:lnTo>
                    <a:pt x="272" y="564"/>
                  </a:lnTo>
                  <a:lnTo>
                    <a:pt x="274" y="564"/>
                  </a:lnTo>
                  <a:lnTo>
                    <a:pt x="276" y="564"/>
                  </a:lnTo>
                  <a:lnTo>
                    <a:pt x="276" y="564"/>
                  </a:lnTo>
                  <a:lnTo>
                    <a:pt x="276" y="564"/>
                  </a:lnTo>
                  <a:lnTo>
                    <a:pt x="279" y="564"/>
                  </a:lnTo>
                  <a:lnTo>
                    <a:pt x="279" y="564"/>
                  </a:lnTo>
                  <a:lnTo>
                    <a:pt x="283" y="561"/>
                  </a:lnTo>
                  <a:lnTo>
                    <a:pt x="283" y="564"/>
                  </a:lnTo>
                  <a:lnTo>
                    <a:pt x="288" y="564"/>
                  </a:lnTo>
                  <a:lnTo>
                    <a:pt x="290" y="564"/>
                  </a:lnTo>
                  <a:lnTo>
                    <a:pt x="293" y="564"/>
                  </a:lnTo>
                  <a:lnTo>
                    <a:pt x="293" y="564"/>
                  </a:lnTo>
                  <a:lnTo>
                    <a:pt x="295" y="564"/>
                  </a:lnTo>
                  <a:lnTo>
                    <a:pt x="298" y="566"/>
                  </a:lnTo>
                  <a:lnTo>
                    <a:pt x="298" y="566"/>
                  </a:lnTo>
                  <a:lnTo>
                    <a:pt x="302" y="566"/>
                  </a:lnTo>
                  <a:lnTo>
                    <a:pt x="312" y="571"/>
                  </a:lnTo>
                  <a:lnTo>
                    <a:pt x="314" y="573"/>
                  </a:lnTo>
                  <a:lnTo>
                    <a:pt x="321" y="585"/>
                  </a:lnTo>
                  <a:lnTo>
                    <a:pt x="324" y="587"/>
                  </a:lnTo>
                  <a:lnTo>
                    <a:pt x="326" y="587"/>
                  </a:lnTo>
                  <a:lnTo>
                    <a:pt x="331" y="590"/>
                  </a:lnTo>
                  <a:lnTo>
                    <a:pt x="333" y="590"/>
                  </a:lnTo>
                  <a:lnTo>
                    <a:pt x="335" y="587"/>
                  </a:lnTo>
                  <a:lnTo>
                    <a:pt x="335" y="587"/>
                  </a:lnTo>
                  <a:lnTo>
                    <a:pt x="338" y="587"/>
                  </a:lnTo>
                  <a:lnTo>
                    <a:pt x="338" y="590"/>
                  </a:lnTo>
                  <a:lnTo>
                    <a:pt x="342" y="594"/>
                  </a:lnTo>
                  <a:lnTo>
                    <a:pt x="342" y="594"/>
                  </a:lnTo>
                  <a:lnTo>
                    <a:pt x="345" y="597"/>
                  </a:lnTo>
                  <a:lnTo>
                    <a:pt x="345" y="599"/>
                  </a:lnTo>
                  <a:lnTo>
                    <a:pt x="347" y="599"/>
                  </a:lnTo>
                  <a:lnTo>
                    <a:pt x="350" y="599"/>
                  </a:lnTo>
                  <a:lnTo>
                    <a:pt x="352" y="602"/>
                  </a:lnTo>
                  <a:lnTo>
                    <a:pt x="359" y="604"/>
                  </a:lnTo>
                  <a:lnTo>
                    <a:pt x="361" y="609"/>
                  </a:lnTo>
                  <a:lnTo>
                    <a:pt x="364" y="609"/>
                  </a:lnTo>
                  <a:lnTo>
                    <a:pt x="364" y="611"/>
                  </a:lnTo>
                  <a:lnTo>
                    <a:pt x="364" y="611"/>
                  </a:lnTo>
                  <a:lnTo>
                    <a:pt x="366" y="611"/>
                  </a:lnTo>
                  <a:lnTo>
                    <a:pt x="376" y="616"/>
                  </a:lnTo>
                  <a:lnTo>
                    <a:pt x="380" y="618"/>
                  </a:lnTo>
                  <a:lnTo>
                    <a:pt x="383" y="618"/>
                  </a:lnTo>
                  <a:lnTo>
                    <a:pt x="399" y="616"/>
                  </a:lnTo>
                  <a:lnTo>
                    <a:pt x="402" y="616"/>
                  </a:lnTo>
                  <a:lnTo>
                    <a:pt x="402" y="618"/>
                  </a:lnTo>
                  <a:lnTo>
                    <a:pt x="399" y="621"/>
                  </a:lnTo>
                  <a:lnTo>
                    <a:pt x="399" y="621"/>
                  </a:lnTo>
                  <a:lnTo>
                    <a:pt x="397" y="623"/>
                  </a:lnTo>
                  <a:lnTo>
                    <a:pt x="397" y="625"/>
                  </a:lnTo>
                  <a:lnTo>
                    <a:pt x="397" y="625"/>
                  </a:lnTo>
                  <a:lnTo>
                    <a:pt x="397" y="625"/>
                  </a:lnTo>
                  <a:lnTo>
                    <a:pt x="397" y="630"/>
                  </a:lnTo>
                  <a:lnTo>
                    <a:pt x="397" y="632"/>
                  </a:lnTo>
                  <a:lnTo>
                    <a:pt x="397" y="635"/>
                  </a:lnTo>
                  <a:lnTo>
                    <a:pt x="397" y="637"/>
                  </a:lnTo>
                  <a:lnTo>
                    <a:pt x="402" y="637"/>
                  </a:lnTo>
                  <a:lnTo>
                    <a:pt x="404" y="637"/>
                  </a:lnTo>
                  <a:lnTo>
                    <a:pt x="406" y="637"/>
                  </a:lnTo>
                  <a:lnTo>
                    <a:pt x="409" y="639"/>
                  </a:lnTo>
                  <a:lnTo>
                    <a:pt x="411" y="647"/>
                  </a:lnTo>
                  <a:lnTo>
                    <a:pt x="416" y="663"/>
                  </a:lnTo>
                  <a:lnTo>
                    <a:pt x="423" y="680"/>
                  </a:lnTo>
                  <a:lnTo>
                    <a:pt x="425" y="682"/>
                  </a:lnTo>
                  <a:lnTo>
                    <a:pt x="425" y="684"/>
                  </a:lnTo>
                  <a:lnTo>
                    <a:pt x="425" y="689"/>
                  </a:lnTo>
                  <a:lnTo>
                    <a:pt x="425" y="692"/>
                  </a:lnTo>
                  <a:lnTo>
                    <a:pt x="428" y="694"/>
                  </a:lnTo>
                  <a:lnTo>
                    <a:pt x="449" y="713"/>
                  </a:lnTo>
                  <a:lnTo>
                    <a:pt x="449" y="715"/>
                  </a:lnTo>
                  <a:lnTo>
                    <a:pt x="449" y="715"/>
                  </a:lnTo>
                  <a:lnTo>
                    <a:pt x="451" y="718"/>
                  </a:lnTo>
                  <a:lnTo>
                    <a:pt x="451" y="727"/>
                  </a:lnTo>
                  <a:lnTo>
                    <a:pt x="451" y="727"/>
                  </a:lnTo>
                  <a:lnTo>
                    <a:pt x="451" y="727"/>
                  </a:lnTo>
                  <a:lnTo>
                    <a:pt x="451" y="729"/>
                  </a:lnTo>
                  <a:lnTo>
                    <a:pt x="458" y="727"/>
                  </a:lnTo>
                  <a:lnTo>
                    <a:pt x="477" y="725"/>
                  </a:lnTo>
                  <a:lnTo>
                    <a:pt x="494" y="725"/>
                  </a:lnTo>
                  <a:lnTo>
                    <a:pt x="494" y="725"/>
                  </a:lnTo>
                  <a:lnTo>
                    <a:pt x="513" y="725"/>
                  </a:lnTo>
                  <a:lnTo>
                    <a:pt x="529" y="727"/>
                  </a:lnTo>
                  <a:lnTo>
                    <a:pt x="551" y="732"/>
                  </a:lnTo>
                  <a:lnTo>
                    <a:pt x="572" y="734"/>
                  </a:lnTo>
                  <a:lnTo>
                    <a:pt x="593" y="736"/>
                  </a:lnTo>
                  <a:lnTo>
                    <a:pt x="614" y="739"/>
                  </a:lnTo>
                  <a:lnTo>
                    <a:pt x="622" y="736"/>
                  </a:lnTo>
                  <a:lnTo>
                    <a:pt x="640" y="732"/>
                  </a:lnTo>
                  <a:lnTo>
                    <a:pt x="643" y="732"/>
                  </a:lnTo>
                  <a:lnTo>
                    <a:pt x="664" y="734"/>
                  </a:lnTo>
                  <a:lnTo>
                    <a:pt x="685" y="739"/>
                  </a:lnTo>
                  <a:lnTo>
                    <a:pt x="707" y="741"/>
                  </a:lnTo>
                  <a:lnTo>
                    <a:pt x="716" y="741"/>
                  </a:lnTo>
                  <a:lnTo>
                    <a:pt x="721" y="741"/>
                  </a:lnTo>
                  <a:lnTo>
                    <a:pt x="728" y="744"/>
                  </a:lnTo>
                  <a:lnTo>
                    <a:pt x="733" y="746"/>
                  </a:lnTo>
                  <a:lnTo>
                    <a:pt x="740" y="760"/>
                  </a:lnTo>
                  <a:lnTo>
                    <a:pt x="745" y="765"/>
                  </a:lnTo>
                  <a:lnTo>
                    <a:pt x="749" y="767"/>
                  </a:lnTo>
                  <a:lnTo>
                    <a:pt x="766" y="770"/>
                  </a:lnTo>
                  <a:lnTo>
                    <a:pt x="785" y="774"/>
                  </a:lnTo>
                  <a:lnTo>
                    <a:pt x="804" y="779"/>
                  </a:lnTo>
                  <a:lnTo>
                    <a:pt x="804" y="779"/>
                  </a:lnTo>
                  <a:lnTo>
                    <a:pt x="804" y="779"/>
                  </a:lnTo>
                  <a:lnTo>
                    <a:pt x="804" y="779"/>
                  </a:lnTo>
                  <a:lnTo>
                    <a:pt x="820" y="789"/>
                  </a:lnTo>
                  <a:lnTo>
                    <a:pt x="834" y="796"/>
                  </a:lnTo>
                  <a:lnTo>
                    <a:pt x="837" y="796"/>
                  </a:lnTo>
                  <a:lnTo>
                    <a:pt x="858" y="793"/>
                  </a:lnTo>
                  <a:lnTo>
                    <a:pt x="877" y="789"/>
                  </a:lnTo>
                  <a:lnTo>
                    <a:pt x="877" y="803"/>
                  </a:lnTo>
                  <a:lnTo>
                    <a:pt x="877" y="803"/>
                  </a:lnTo>
                  <a:lnTo>
                    <a:pt x="882" y="803"/>
                  </a:lnTo>
                  <a:lnTo>
                    <a:pt x="898" y="805"/>
                  </a:lnTo>
                  <a:lnTo>
                    <a:pt x="898" y="805"/>
                  </a:lnTo>
                  <a:lnTo>
                    <a:pt x="901" y="805"/>
                  </a:lnTo>
                  <a:lnTo>
                    <a:pt x="903" y="807"/>
                  </a:lnTo>
                  <a:lnTo>
                    <a:pt x="905" y="807"/>
                  </a:lnTo>
                  <a:lnTo>
                    <a:pt x="915" y="798"/>
                  </a:lnTo>
                  <a:lnTo>
                    <a:pt x="915" y="796"/>
                  </a:lnTo>
                  <a:lnTo>
                    <a:pt x="917" y="796"/>
                  </a:lnTo>
                  <a:lnTo>
                    <a:pt x="920" y="796"/>
                  </a:lnTo>
                  <a:lnTo>
                    <a:pt x="922" y="793"/>
                  </a:lnTo>
                  <a:lnTo>
                    <a:pt x="922" y="793"/>
                  </a:lnTo>
                  <a:lnTo>
                    <a:pt x="924" y="793"/>
                  </a:lnTo>
                  <a:lnTo>
                    <a:pt x="929" y="791"/>
                  </a:lnTo>
                  <a:lnTo>
                    <a:pt x="948" y="779"/>
                  </a:lnTo>
                  <a:lnTo>
                    <a:pt x="972" y="770"/>
                  </a:lnTo>
                  <a:lnTo>
                    <a:pt x="995" y="758"/>
                  </a:lnTo>
                  <a:lnTo>
                    <a:pt x="1019" y="755"/>
                  </a:lnTo>
                  <a:lnTo>
                    <a:pt x="1040" y="751"/>
                  </a:lnTo>
                  <a:lnTo>
                    <a:pt x="1064" y="748"/>
                  </a:lnTo>
                  <a:lnTo>
                    <a:pt x="1071" y="746"/>
                  </a:lnTo>
                  <a:lnTo>
                    <a:pt x="1073" y="748"/>
                  </a:lnTo>
                  <a:lnTo>
                    <a:pt x="1078" y="748"/>
                  </a:lnTo>
                  <a:lnTo>
                    <a:pt x="1088" y="748"/>
                  </a:lnTo>
                  <a:lnTo>
                    <a:pt x="1102" y="751"/>
                  </a:lnTo>
                  <a:lnTo>
                    <a:pt x="1104" y="751"/>
                  </a:lnTo>
                  <a:lnTo>
                    <a:pt x="1106" y="751"/>
                  </a:lnTo>
                  <a:lnTo>
                    <a:pt x="1111" y="748"/>
                  </a:lnTo>
                  <a:lnTo>
                    <a:pt x="1114" y="748"/>
                  </a:lnTo>
                  <a:lnTo>
                    <a:pt x="1125" y="748"/>
                  </a:lnTo>
                  <a:lnTo>
                    <a:pt x="1128" y="748"/>
                  </a:lnTo>
                  <a:lnTo>
                    <a:pt x="1130" y="748"/>
                  </a:lnTo>
                  <a:lnTo>
                    <a:pt x="1137" y="748"/>
                  </a:lnTo>
                  <a:lnTo>
                    <a:pt x="1140" y="748"/>
                  </a:lnTo>
                  <a:lnTo>
                    <a:pt x="1140" y="746"/>
                  </a:lnTo>
                  <a:lnTo>
                    <a:pt x="1140" y="746"/>
                  </a:lnTo>
                  <a:lnTo>
                    <a:pt x="1140" y="746"/>
                  </a:lnTo>
                  <a:lnTo>
                    <a:pt x="1140" y="746"/>
                  </a:lnTo>
                  <a:lnTo>
                    <a:pt x="1140" y="746"/>
                  </a:lnTo>
                  <a:lnTo>
                    <a:pt x="1147" y="741"/>
                  </a:lnTo>
                  <a:lnTo>
                    <a:pt x="1161" y="734"/>
                  </a:lnTo>
                  <a:lnTo>
                    <a:pt x="1166" y="734"/>
                  </a:lnTo>
                  <a:lnTo>
                    <a:pt x="1168" y="734"/>
                  </a:lnTo>
                  <a:lnTo>
                    <a:pt x="1168" y="734"/>
                  </a:lnTo>
                  <a:lnTo>
                    <a:pt x="1168" y="734"/>
                  </a:lnTo>
                  <a:lnTo>
                    <a:pt x="1170" y="734"/>
                  </a:lnTo>
                  <a:lnTo>
                    <a:pt x="1170" y="732"/>
                  </a:lnTo>
                  <a:lnTo>
                    <a:pt x="1170" y="732"/>
                  </a:lnTo>
                  <a:lnTo>
                    <a:pt x="1173" y="732"/>
                  </a:lnTo>
                  <a:lnTo>
                    <a:pt x="1187" y="725"/>
                  </a:lnTo>
                  <a:lnTo>
                    <a:pt x="1187" y="725"/>
                  </a:lnTo>
                  <a:lnTo>
                    <a:pt x="1189" y="720"/>
                  </a:lnTo>
                  <a:lnTo>
                    <a:pt x="1189" y="718"/>
                  </a:lnTo>
                  <a:lnTo>
                    <a:pt x="1194" y="715"/>
                  </a:lnTo>
                  <a:lnTo>
                    <a:pt x="1196" y="713"/>
                  </a:lnTo>
                  <a:lnTo>
                    <a:pt x="1199" y="708"/>
                  </a:lnTo>
                  <a:lnTo>
                    <a:pt x="1201" y="706"/>
                  </a:lnTo>
                  <a:lnTo>
                    <a:pt x="1201" y="703"/>
                  </a:lnTo>
                  <a:lnTo>
                    <a:pt x="1206" y="699"/>
                  </a:lnTo>
                  <a:lnTo>
                    <a:pt x="1213" y="687"/>
                  </a:lnTo>
                  <a:lnTo>
                    <a:pt x="1215" y="687"/>
                  </a:lnTo>
                  <a:lnTo>
                    <a:pt x="1222" y="682"/>
                  </a:lnTo>
                  <a:lnTo>
                    <a:pt x="1234" y="677"/>
                  </a:lnTo>
                  <a:lnTo>
                    <a:pt x="1239" y="675"/>
                  </a:lnTo>
                  <a:lnTo>
                    <a:pt x="1239" y="673"/>
                  </a:lnTo>
                  <a:lnTo>
                    <a:pt x="1246" y="673"/>
                  </a:lnTo>
                  <a:lnTo>
                    <a:pt x="1248" y="673"/>
                  </a:lnTo>
                  <a:lnTo>
                    <a:pt x="1248" y="670"/>
                  </a:lnTo>
                  <a:lnTo>
                    <a:pt x="1258" y="661"/>
                  </a:lnTo>
                  <a:lnTo>
                    <a:pt x="1258" y="661"/>
                  </a:lnTo>
                  <a:lnTo>
                    <a:pt x="1263" y="661"/>
                  </a:lnTo>
                  <a:lnTo>
                    <a:pt x="1265" y="658"/>
                  </a:lnTo>
                  <a:lnTo>
                    <a:pt x="1265" y="658"/>
                  </a:lnTo>
                  <a:lnTo>
                    <a:pt x="1267" y="658"/>
                  </a:lnTo>
                  <a:lnTo>
                    <a:pt x="1267" y="656"/>
                  </a:lnTo>
                  <a:lnTo>
                    <a:pt x="1267" y="654"/>
                  </a:lnTo>
                  <a:lnTo>
                    <a:pt x="1267" y="651"/>
                  </a:lnTo>
                  <a:lnTo>
                    <a:pt x="1267" y="649"/>
                  </a:lnTo>
                  <a:lnTo>
                    <a:pt x="1263" y="642"/>
                  </a:lnTo>
                  <a:lnTo>
                    <a:pt x="1260" y="639"/>
                  </a:lnTo>
                  <a:lnTo>
                    <a:pt x="1258" y="637"/>
                  </a:lnTo>
                  <a:lnTo>
                    <a:pt x="1253" y="632"/>
                  </a:lnTo>
                  <a:lnTo>
                    <a:pt x="1251" y="632"/>
                  </a:lnTo>
                  <a:lnTo>
                    <a:pt x="1246" y="625"/>
                  </a:lnTo>
                  <a:lnTo>
                    <a:pt x="1244" y="623"/>
                  </a:lnTo>
                  <a:lnTo>
                    <a:pt x="1244" y="621"/>
                  </a:lnTo>
                  <a:lnTo>
                    <a:pt x="1244" y="618"/>
                  </a:lnTo>
                  <a:lnTo>
                    <a:pt x="1244" y="616"/>
                  </a:lnTo>
                  <a:lnTo>
                    <a:pt x="1241" y="616"/>
                  </a:lnTo>
                  <a:lnTo>
                    <a:pt x="1239" y="613"/>
                  </a:lnTo>
                  <a:lnTo>
                    <a:pt x="1239" y="611"/>
                  </a:lnTo>
                  <a:lnTo>
                    <a:pt x="1239" y="609"/>
                  </a:lnTo>
                  <a:lnTo>
                    <a:pt x="1239" y="606"/>
                  </a:lnTo>
                  <a:lnTo>
                    <a:pt x="1239" y="604"/>
                  </a:lnTo>
                  <a:lnTo>
                    <a:pt x="1241" y="602"/>
                  </a:lnTo>
                  <a:lnTo>
                    <a:pt x="1241" y="602"/>
                  </a:lnTo>
                  <a:lnTo>
                    <a:pt x="1241" y="599"/>
                  </a:lnTo>
                  <a:lnTo>
                    <a:pt x="1244" y="599"/>
                  </a:lnTo>
                  <a:lnTo>
                    <a:pt x="1244" y="597"/>
                  </a:lnTo>
                  <a:lnTo>
                    <a:pt x="1246" y="594"/>
                  </a:lnTo>
                  <a:lnTo>
                    <a:pt x="1246" y="594"/>
                  </a:lnTo>
                  <a:lnTo>
                    <a:pt x="1246" y="592"/>
                  </a:lnTo>
                  <a:lnTo>
                    <a:pt x="1246" y="592"/>
                  </a:lnTo>
                  <a:lnTo>
                    <a:pt x="1246" y="590"/>
                  </a:lnTo>
                  <a:lnTo>
                    <a:pt x="1246" y="587"/>
                  </a:lnTo>
                  <a:lnTo>
                    <a:pt x="1246" y="585"/>
                  </a:lnTo>
                  <a:lnTo>
                    <a:pt x="1255" y="566"/>
                  </a:lnTo>
                  <a:lnTo>
                    <a:pt x="1258" y="564"/>
                  </a:lnTo>
                  <a:lnTo>
                    <a:pt x="1258" y="564"/>
                  </a:lnTo>
                  <a:lnTo>
                    <a:pt x="1263" y="561"/>
                  </a:lnTo>
                  <a:lnTo>
                    <a:pt x="1263" y="559"/>
                  </a:lnTo>
                  <a:lnTo>
                    <a:pt x="1265" y="559"/>
                  </a:lnTo>
                  <a:lnTo>
                    <a:pt x="1265" y="559"/>
                  </a:lnTo>
                  <a:lnTo>
                    <a:pt x="1267" y="559"/>
                  </a:lnTo>
                  <a:lnTo>
                    <a:pt x="1267" y="557"/>
                  </a:lnTo>
                  <a:lnTo>
                    <a:pt x="1267" y="557"/>
                  </a:lnTo>
                  <a:lnTo>
                    <a:pt x="1267" y="557"/>
                  </a:lnTo>
                  <a:lnTo>
                    <a:pt x="1270" y="557"/>
                  </a:lnTo>
                  <a:lnTo>
                    <a:pt x="1270" y="557"/>
                  </a:lnTo>
                  <a:lnTo>
                    <a:pt x="1274" y="559"/>
                  </a:lnTo>
                  <a:lnTo>
                    <a:pt x="1289" y="559"/>
                  </a:lnTo>
                  <a:lnTo>
                    <a:pt x="1291" y="559"/>
                  </a:lnTo>
                  <a:lnTo>
                    <a:pt x="1293" y="559"/>
                  </a:lnTo>
                  <a:lnTo>
                    <a:pt x="1298" y="564"/>
                  </a:lnTo>
                  <a:lnTo>
                    <a:pt x="1300" y="568"/>
                  </a:lnTo>
                  <a:lnTo>
                    <a:pt x="1300" y="568"/>
                  </a:lnTo>
                  <a:lnTo>
                    <a:pt x="1303" y="571"/>
                  </a:lnTo>
                  <a:lnTo>
                    <a:pt x="1310" y="573"/>
                  </a:lnTo>
                  <a:lnTo>
                    <a:pt x="1322" y="576"/>
                  </a:lnTo>
                  <a:lnTo>
                    <a:pt x="1324" y="576"/>
                  </a:lnTo>
                  <a:lnTo>
                    <a:pt x="1329" y="578"/>
                  </a:lnTo>
                  <a:lnTo>
                    <a:pt x="1348" y="580"/>
                  </a:lnTo>
                  <a:lnTo>
                    <a:pt x="1348" y="580"/>
                  </a:lnTo>
                  <a:lnTo>
                    <a:pt x="1350" y="583"/>
                  </a:lnTo>
                  <a:lnTo>
                    <a:pt x="1350" y="583"/>
                  </a:lnTo>
                  <a:lnTo>
                    <a:pt x="1355" y="583"/>
                  </a:lnTo>
                  <a:lnTo>
                    <a:pt x="1355" y="583"/>
                  </a:lnTo>
                  <a:lnTo>
                    <a:pt x="1357" y="580"/>
                  </a:lnTo>
                  <a:lnTo>
                    <a:pt x="1360" y="578"/>
                  </a:lnTo>
                  <a:lnTo>
                    <a:pt x="1367" y="573"/>
                  </a:lnTo>
                  <a:lnTo>
                    <a:pt x="1369" y="571"/>
                  </a:lnTo>
                  <a:lnTo>
                    <a:pt x="1369" y="568"/>
                  </a:lnTo>
                  <a:lnTo>
                    <a:pt x="1374" y="568"/>
                  </a:lnTo>
                  <a:lnTo>
                    <a:pt x="1376" y="568"/>
                  </a:lnTo>
                  <a:lnTo>
                    <a:pt x="1378" y="568"/>
                  </a:lnTo>
                  <a:lnTo>
                    <a:pt x="1378" y="566"/>
                  </a:lnTo>
                  <a:lnTo>
                    <a:pt x="1381" y="564"/>
                  </a:lnTo>
                  <a:lnTo>
                    <a:pt x="1381" y="561"/>
                  </a:lnTo>
                  <a:lnTo>
                    <a:pt x="1383" y="561"/>
                  </a:lnTo>
                  <a:lnTo>
                    <a:pt x="1383" y="561"/>
                  </a:lnTo>
                  <a:lnTo>
                    <a:pt x="1386" y="559"/>
                  </a:lnTo>
                  <a:lnTo>
                    <a:pt x="1397" y="550"/>
                  </a:lnTo>
                  <a:lnTo>
                    <a:pt x="1400" y="545"/>
                  </a:lnTo>
                  <a:lnTo>
                    <a:pt x="1400" y="540"/>
                  </a:lnTo>
                  <a:lnTo>
                    <a:pt x="1402" y="540"/>
                  </a:lnTo>
                  <a:lnTo>
                    <a:pt x="1402" y="535"/>
                  </a:lnTo>
                  <a:lnTo>
                    <a:pt x="1402" y="535"/>
                  </a:lnTo>
                  <a:lnTo>
                    <a:pt x="1402" y="535"/>
                  </a:lnTo>
                  <a:lnTo>
                    <a:pt x="1409" y="533"/>
                  </a:lnTo>
                  <a:lnTo>
                    <a:pt x="1412" y="531"/>
                  </a:lnTo>
                  <a:lnTo>
                    <a:pt x="1414" y="531"/>
                  </a:lnTo>
                  <a:lnTo>
                    <a:pt x="1421" y="535"/>
                  </a:lnTo>
                  <a:lnTo>
                    <a:pt x="1423" y="535"/>
                  </a:lnTo>
                  <a:lnTo>
                    <a:pt x="1433" y="533"/>
                  </a:lnTo>
                  <a:lnTo>
                    <a:pt x="1445" y="533"/>
                  </a:lnTo>
                  <a:lnTo>
                    <a:pt x="1452" y="533"/>
                  </a:lnTo>
                  <a:lnTo>
                    <a:pt x="1461" y="531"/>
                  </a:lnTo>
                  <a:lnTo>
                    <a:pt x="1461" y="531"/>
                  </a:lnTo>
                  <a:lnTo>
                    <a:pt x="1464" y="528"/>
                  </a:lnTo>
                  <a:lnTo>
                    <a:pt x="1466" y="524"/>
                  </a:lnTo>
                  <a:lnTo>
                    <a:pt x="1478" y="514"/>
                  </a:lnTo>
                  <a:lnTo>
                    <a:pt x="1480" y="514"/>
                  </a:lnTo>
                  <a:lnTo>
                    <a:pt x="1480" y="514"/>
                  </a:lnTo>
                  <a:lnTo>
                    <a:pt x="1483" y="514"/>
                  </a:lnTo>
                  <a:lnTo>
                    <a:pt x="1483" y="514"/>
                  </a:lnTo>
                  <a:lnTo>
                    <a:pt x="1485" y="514"/>
                  </a:lnTo>
                  <a:lnTo>
                    <a:pt x="1487" y="512"/>
                  </a:lnTo>
                  <a:lnTo>
                    <a:pt x="1487" y="512"/>
                  </a:lnTo>
                  <a:lnTo>
                    <a:pt x="1492" y="507"/>
                  </a:lnTo>
                  <a:lnTo>
                    <a:pt x="1492" y="505"/>
                  </a:lnTo>
                  <a:lnTo>
                    <a:pt x="1492" y="502"/>
                  </a:lnTo>
                  <a:lnTo>
                    <a:pt x="1490" y="500"/>
                  </a:lnTo>
                  <a:lnTo>
                    <a:pt x="1490" y="497"/>
                  </a:lnTo>
                  <a:lnTo>
                    <a:pt x="1490" y="495"/>
                  </a:lnTo>
                  <a:lnTo>
                    <a:pt x="1497" y="481"/>
                  </a:lnTo>
                  <a:lnTo>
                    <a:pt x="1506" y="471"/>
                  </a:lnTo>
                  <a:lnTo>
                    <a:pt x="1509" y="471"/>
                  </a:lnTo>
                  <a:lnTo>
                    <a:pt x="1509" y="469"/>
                  </a:lnTo>
                  <a:lnTo>
                    <a:pt x="1509" y="467"/>
                  </a:lnTo>
                  <a:lnTo>
                    <a:pt x="1509" y="467"/>
                  </a:lnTo>
                  <a:lnTo>
                    <a:pt x="1511" y="464"/>
                  </a:lnTo>
                  <a:lnTo>
                    <a:pt x="1513" y="464"/>
                  </a:lnTo>
                  <a:lnTo>
                    <a:pt x="1516" y="464"/>
                  </a:lnTo>
                  <a:lnTo>
                    <a:pt x="1518" y="464"/>
                  </a:lnTo>
                  <a:lnTo>
                    <a:pt x="1520" y="462"/>
                  </a:lnTo>
                  <a:lnTo>
                    <a:pt x="1520" y="460"/>
                  </a:lnTo>
                  <a:lnTo>
                    <a:pt x="1523" y="460"/>
                  </a:lnTo>
                  <a:lnTo>
                    <a:pt x="1523" y="460"/>
                  </a:lnTo>
                  <a:lnTo>
                    <a:pt x="1530" y="462"/>
                  </a:lnTo>
                  <a:lnTo>
                    <a:pt x="1546" y="462"/>
                  </a:lnTo>
                  <a:lnTo>
                    <a:pt x="1549" y="462"/>
                  </a:lnTo>
                  <a:lnTo>
                    <a:pt x="1551" y="460"/>
                  </a:lnTo>
                  <a:lnTo>
                    <a:pt x="1551" y="455"/>
                  </a:lnTo>
                  <a:lnTo>
                    <a:pt x="1551" y="453"/>
                  </a:lnTo>
                  <a:lnTo>
                    <a:pt x="1553" y="450"/>
                  </a:lnTo>
                  <a:lnTo>
                    <a:pt x="1553" y="450"/>
                  </a:lnTo>
                  <a:lnTo>
                    <a:pt x="1553" y="448"/>
                  </a:lnTo>
                  <a:lnTo>
                    <a:pt x="1551" y="445"/>
                  </a:lnTo>
                  <a:lnTo>
                    <a:pt x="1556" y="445"/>
                  </a:lnTo>
                  <a:lnTo>
                    <a:pt x="1558" y="445"/>
                  </a:lnTo>
                  <a:lnTo>
                    <a:pt x="1558" y="445"/>
                  </a:lnTo>
                  <a:lnTo>
                    <a:pt x="1558" y="445"/>
                  </a:lnTo>
                  <a:lnTo>
                    <a:pt x="1561" y="443"/>
                  </a:lnTo>
                  <a:lnTo>
                    <a:pt x="1561" y="443"/>
                  </a:lnTo>
                  <a:lnTo>
                    <a:pt x="1563" y="443"/>
                  </a:lnTo>
                  <a:lnTo>
                    <a:pt x="1563" y="448"/>
                  </a:lnTo>
                  <a:lnTo>
                    <a:pt x="1565" y="448"/>
                  </a:lnTo>
                  <a:lnTo>
                    <a:pt x="1568" y="450"/>
                  </a:lnTo>
                  <a:lnTo>
                    <a:pt x="1568" y="450"/>
                  </a:lnTo>
                  <a:lnTo>
                    <a:pt x="1572" y="450"/>
                  </a:lnTo>
                  <a:lnTo>
                    <a:pt x="1575" y="450"/>
                  </a:lnTo>
                  <a:lnTo>
                    <a:pt x="1575" y="448"/>
                  </a:lnTo>
                  <a:lnTo>
                    <a:pt x="1577" y="445"/>
                  </a:lnTo>
                  <a:lnTo>
                    <a:pt x="1577" y="443"/>
                  </a:lnTo>
                  <a:lnTo>
                    <a:pt x="1579" y="443"/>
                  </a:lnTo>
                  <a:lnTo>
                    <a:pt x="1579" y="443"/>
                  </a:lnTo>
                  <a:lnTo>
                    <a:pt x="1582" y="441"/>
                  </a:lnTo>
                  <a:lnTo>
                    <a:pt x="1584" y="441"/>
                  </a:lnTo>
                  <a:lnTo>
                    <a:pt x="1589" y="438"/>
                  </a:lnTo>
                  <a:lnTo>
                    <a:pt x="1589" y="438"/>
                  </a:lnTo>
                  <a:lnTo>
                    <a:pt x="1591" y="438"/>
                  </a:lnTo>
                  <a:lnTo>
                    <a:pt x="1594" y="438"/>
                  </a:lnTo>
                  <a:lnTo>
                    <a:pt x="1594" y="436"/>
                  </a:lnTo>
                  <a:lnTo>
                    <a:pt x="1596" y="434"/>
                  </a:lnTo>
                  <a:lnTo>
                    <a:pt x="1598" y="434"/>
                  </a:lnTo>
                  <a:lnTo>
                    <a:pt x="1598" y="434"/>
                  </a:lnTo>
                  <a:lnTo>
                    <a:pt x="1601" y="434"/>
                  </a:lnTo>
                  <a:lnTo>
                    <a:pt x="1603" y="436"/>
                  </a:lnTo>
                  <a:lnTo>
                    <a:pt x="1605" y="436"/>
                  </a:lnTo>
                  <a:lnTo>
                    <a:pt x="1608" y="436"/>
                  </a:lnTo>
                  <a:lnTo>
                    <a:pt x="1613" y="436"/>
                  </a:lnTo>
                  <a:lnTo>
                    <a:pt x="1613" y="436"/>
                  </a:lnTo>
                  <a:lnTo>
                    <a:pt x="1615" y="436"/>
                  </a:lnTo>
                  <a:lnTo>
                    <a:pt x="1615" y="436"/>
                  </a:lnTo>
                  <a:lnTo>
                    <a:pt x="1617" y="436"/>
                  </a:lnTo>
                  <a:lnTo>
                    <a:pt x="1620" y="436"/>
                  </a:lnTo>
                  <a:lnTo>
                    <a:pt x="1622" y="438"/>
                  </a:lnTo>
                  <a:lnTo>
                    <a:pt x="1624" y="436"/>
                  </a:lnTo>
                  <a:lnTo>
                    <a:pt x="1624" y="434"/>
                  </a:lnTo>
                  <a:lnTo>
                    <a:pt x="1627" y="431"/>
                  </a:lnTo>
                  <a:lnTo>
                    <a:pt x="1629" y="431"/>
                  </a:lnTo>
                  <a:lnTo>
                    <a:pt x="1629" y="431"/>
                  </a:lnTo>
                  <a:lnTo>
                    <a:pt x="1629" y="434"/>
                  </a:lnTo>
                  <a:lnTo>
                    <a:pt x="1629" y="434"/>
                  </a:lnTo>
                  <a:lnTo>
                    <a:pt x="1632" y="436"/>
                  </a:lnTo>
                  <a:lnTo>
                    <a:pt x="1632" y="436"/>
                  </a:lnTo>
                  <a:lnTo>
                    <a:pt x="1632" y="434"/>
                  </a:lnTo>
                  <a:lnTo>
                    <a:pt x="1634" y="434"/>
                  </a:lnTo>
                  <a:lnTo>
                    <a:pt x="1634" y="434"/>
                  </a:lnTo>
                  <a:lnTo>
                    <a:pt x="1636" y="434"/>
                  </a:lnTo>
                  <a:lnTo>
                    <a:pt x="1636" y="438"/>
                  </a:lnTo>
                  <a:lnTo>
                    <a:pt x="1639" y="438"/>
                  </a:lnTo>
                  <a:lnTo>
                    <a:pt x="1639" y="438"/>
                  </a:lnTo>
                  <a:lnTo>
                    <a:pt x="1653" y="443"/>
                  </a:lnTo>
                  <a:lnTo>
                    <a:pt x="1655" y="443"/>
                  </a:lnTo>
                  <a:lnTo>
                    <a:pt x="1660" y="441"/>
                  </a:lnTo>
                  <a:lnTo>
                    <a:pt x="1662" y="441"/>
                  </a:lnTo>
                  <a:lnTo>
                    <a:pt x="1667" y="443"/>
                  </a:lnTo>
                  <a:lnTo>
                    <a:pt x="1667" y="443"/>
                  </a:lnTo>
                  <a:lnTo>
                    <a:pt x="1669" y="443"/>
                  </a:lnTo>
                  <a:lnTo>
                    <a:pt x="1672" y="443"/>
                  </a:lnTo>
                  <a:lnTo>
                    <a:pt x="1672" y="443"/>
                  </a:lnTo>
                  <a:lnTo>
                    <a:pt x="1672" y="443"/>
                  </a:lnTo>
                  <a:lnTo>
                    <a:pt x="1674" y="443"/>
                  </a:lnTo>
                  <a:lnTo>
                    <a:pt x="1674" y="443"/>
                  </a:lnTo>
                  <a:lnTo>
                    <a:pt x="1676" y="441"/>
                  </a:lnTo>
                  <a:lnTo>
                    <a:pt x="1676" y="441"/>
                  </a:lnTo>
                  <a:lnTo>
                    <a:pt x="1676" y="438"/>
                  </a:lnTo>
                  <a:lnTo>
                    <a:pt x="1679" y="438"/>
                  </a:lnTo>
                  <a:lnTo>
                    <a:pt x="1679" y="441"/>
                  </a:lnTo>
                  <a:lnTo>
                    <a:pt x="1679" y="441"/>
                  </a:lnTo>
                  <a:lnTo>
                    <a:pt x="1681" y="438"/>
                  </a:lnTo>
                  <a:lnTo>
                    <a:pt x="1681" y="438"/>
                  </a:lnTo>
                  <a:lnTo>
                    <a:pt x="1684" y="436"/>
                  </a:lnTo>
                  <a:lnTo>
                    <a:pt x="1684" y="436"/>
                  </a:lnTo>
                  <a:lnTo>
                    <a:pt x="1684" y="436"/>
                  </a:lnTo>
                  <a:lnTo>
                    <a:pt x="1684" y="434"/>
                  </a:lnTo>
                  <a:lnTo>
                    <a:pt x="1684" y="434"/>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24" name="Google Shape;824;p50"/>
            <p:cNvSpPr/>
            <p:nvPr/>
          </p:nvSpPr>
          <p:spPr>
            <a:xfrm>
              <a:off x="7046976" y="4533402"/>
              <a:ext cx="70533" cy="503629"/>
            </a:xfrm>
            <a:custGeom>
              <a:pathLst>
                <a:path extrusionOk="0" h="407" w="57">
                  <a:moveTo>
                    <a:pt x="12" y="19"/>
                  </a:moveTo>
                  <a:lnTo>
                    <a:pt x="12" y="19"/>
                  </a:lnTo>
                  <a:lnTo>
                    <a:pt x="12" y="19"/>
                  </a:lnTo>
                  <a:lnTo>
                    <a:pt x="12" y="19"/>
                  </a:lnTo>
                  <a:lnTo>
                    <a:pt x="12" y="19"/>
                  </a:lnTo>
                  <a:lnTo>
                    <a:pt x="12" y="19"/>
                  </a:lnTo>
                  <a:lnTo>
                    <a:pt x="12" y="19"/>
                  </a:lnTo>
                  <a:lnTo>
                    <a:pt x="12" y="19"/>
                  </a:lnTo>
                  <a:lnTo>
                    <a:pt x="12" y="19"/>
                  </a:lnTo>
                  <a:lnTo>
                    <a:pt x="12" y="19"/>
                  </a:lnTo>
                  <a:close/>
                  <a:moveTo>
                    <a:pt x="16" y="69"/>
                  </a:moveTo>
                  <a:lnTo>
                    <a:pt x="16" y="69"/>
                  </a:lnTo>
                  <a:lnTo>
                    <a:pt x="16" y="69"/>
                  </a:lnTo>
                  <a:lnTo>
                    <a:pt x="16" y="69"/>
                  </a:lnTo>
                  <a:lnTo>
                    <a:pt x="16" y="69"/>
                  </a:lnTo>
                  <a:lnTo>
                    <a:pt x="16" y="69"/>
                  </a:lnTo>
                  <a:lnTo>
                    <a:pt x="16" y="69"/>
                  </a:lnTo>
                  <a:lnTo>
                    <a:pt x="16" y="69"/>
                  </a:lnTo>
                  <a:lnTo>
                    <a:pt x="16" y="69"/>
                  </a:lnTo>
                  <a:close/>
                  <a:moveTo>
                    <a:pt x="14" y="31"/>
                  </a:moveTo>
                  <a:lnTo>
                    <a:pt x="14" y="31"/>
                  </a:lnTo>
                  <a:lnTo>
                    <a:pt x="14" y="31"/>
                  </a:lnTo>
                  <a:lnTo>
                    <a:pt x="14" y="31"/>
                  </a:lnTo>
                  <a:lnTo>
                    <a:pt x="14" y="31"/>
                  </a:lnTo>
                  <a:lnTo>
                    <a:pt x="14" y="29"/>
                  </a:lnTo>
                  <a:lnTo>
                    <a:pt x="14" y="31"/>
                  </a:lnTo>
                  <a:lnTo>
                    <a:pt x="12" y="31"/>
                  </a:lnTo>
                  <a:lnTo>
                    <a:pt x="14" y="31"/>
                  </a:lnTo>
                  <a:lnTo>
                    <a:pt x="14" y="31"/>
                  </a:lnTo>
                  <a:close/>
                  <a:moveTo>
                    <a:pt x="12" y="116"/>
                  </a:moveTo>
                  <a:lnTo>
                    <a:pt x="12" y="116"/>
                  </a:lnTo>
                  <a:lnTo>
                    <a:pt x="14" y="116"/>
                  </a:lnTo>
                  <a:lnTo>
                    <a:pt x="14" y="116"/>
                  </a:lnTo>
                  <a:lnTo>
                    <a:pt x="12" y="116"/>
                  </a:lnTo>
                  <a:lnTo>
                    <a:pt x="12" y="116"/>
                  </a:lnTo>
                  <a:close/>
                  <a:moveTo>
                    <a:pt x="0" y="178"/>
                  </a:moveTo>
                  <a:lnTo>
                    <a:pt x="0" y="178"/>
                  </a:lnTo>
                  <a:lnTo>
                    <a:pt x="0" y="178"/>
                  </a:lnTo>
                  <a:lnTo>
                    <a:pt x="0" y="178"/>
                  </a:lnTo>
                  <a:lnTo>
                    <a:pt x="0" y="178"/>
                  </a:lnTo>
                  <a:lnTo>
                    <a:pt x="0" y="178"/>
                  </a:lnTo>
                  <a:lnTo>
                    <a:pt x="0" y="178"/>
                  </a:lnTo>
                  <a:lnTo>
                    <a:pt x="0" y="178"/>
                  </a:lnTo>
                  <a:lnTo>
                    <a:pt x="2" y="178"/>
                  </a:lnTo>
                  <a:lnTo>
                    <a:pt x="2" y="178"/>
                  </a:lnTo>
                  <a:lnTo>
                    <a:pt x="0" y="178"/>
                  </a:lnTo>
                  <a:lnTo>
                    <a:pt x="0" y="178"/>
                  </a:lnTo>
                  <a:close/>
                  <a:moveTo>
                    <a:pt x="2" y="164"/>
                  </a:moveTo>
                  <a:lnTo>
                    <a:pt x="2" y="164"/>
                  </a:lnTo>
                  <a:lnTo>
                    <a:pt x="2" y="164"/>
                  </a:lnTo>
                  <a:lnTo>
                    <a:pt x="2" y="164"/>
                  </a:lnTo>
                  <a:lnTo>
                    <a:pt x="2" y="164"/>
                  </a:lnTo>
                  <a:lnTo>
                    <a:pt x="2" y="164"/>
                  </a:lnTo>
                  <a:lnTo>
                    <a:pt x="2" y="164"/>
                  </a:lnTo>
                  <a:lnTo>
                    <a:pt x="2" y="164"/>
                  </a:lnTo>
                  <a:lnTo>
                    <a:pt x="2" y="164"/>
                  </a:lnTo>
                  <a:lnTo>
                    <a:pt x="2" y="164"/>
                  </a:lnTo>
                  <a:lnTo>
                    <a:pt x="2" y="164"/>
                  </a:lnTo>
                  <a:lnTo>
                    <a:pt x="2" y="164"/>
                  </a:lnTo>
                  <a:lnTo>
                    <a:pt x="2" y="164"/>
                  </a:lnTo>
                  <a:lnTo>
                    <a:pt x="2" y="164"/>
                  </a:lnTo>
                  <a:lnTo>
                    <a:pt x="2" y="164"/>
                  </a:lnTo>
                  <a:close/>
                  <a:moveTo>
                    <a:pt x="12" y="3"/>
                  </a:moveTo>
                  <a:lnTo>
                    <a:pt x="12" y="3"/>
                  </a:lnTo>
                  <a:lnTo>
                    <a:pt x="12" y="3"/>
                  </a:lnTo>
                  <a:lnTo>
                    <a:pt x="12" y="3"/>
                  </a:lnTo>
                  <a:lnTo>
                    <a:pt x="12" y="3"/>
                  </a:lnTo>
                  <a:lnTo>
                    <a:pt x="12" y="3"/>
                  </a:lnTo>
                  <a:lnTo>
                    <a:pt x="12" y="3"/>
                  </a:lnTo>
                  <a:close/>
                  <a:moveTo>
                    <a:pt x="7" y="190"/>
                  </a:moveTo>
                  <a:lnTo>
                    <a:pt x="7" y="190"/>
                  </a:lnTo>
                  <a:lnTo>
                    <a:pt x="7" y="190"/>
                  </a:lnTo>
                  <a:lnTo>
                    <a:pt x="7" y="190"/>
                  </a:lnTo>
                  <a:lnTo>
                    <a:pt x="7" y="190"/>
                  </a:lnTo>
                  <a:lnTo>
                    <a:pt x="7" y="190"/>
                  </a:lnTo>
                  <a:lnTo>
                    <a:pt x="7" y="190"/>
                  </a:lnTo>
                  <a:lnTo>
                    <a:pt x="7" y="190"/>
                  </a:lnTo>
                  <a:lnTo>
                    <a:pt x="7" y="190"/>
                  </a:lnTo>
                  <a:lnTo>
                    <a:pt x="7" y="190"/>
                  </a:lnTo>
                  <a:lnTo>
                    <a:pt x="7" y="190"/>
                  </a:lnTo>
                  <a:lnTo>
                    <a:pt x="7" y="190"/>
                  </a:lnTo>
                  <a:close/>
                  <a:moveTo>
                    <a:pt x="9" y="190"/>
                  </a:moveTo>
                  <a:lnTo>
                    <a:pt x="9" y="190"/>
                  </a:lnTo>
                  <a:lnTo>
                    <a:pt x="9" y="190"/>
                  </a:lnTo>
                  <a:lnTo>
                    <a:pt x="7" y="190"/>
                  </a:lnTo>
                  <a:lnTo>
                    <a:pt x="7" y="190"/>
                  </a:lnTo>
                  <a:lnTo>
                    <a:pt x="7" y="190"/>
                  </a:lnTo>
                  <a:lnTo>
                    <a:pt x="7" y="190"/>
                  </a:lnTo>
                  <a:lnTo>
                    <a:pt x="7" y="190"/>
                  </a:lnTo>
                  <a:lnTo>
                    <a:pt x="7" y="190"/>
                  </a:lnTo>
                  <a:lnTo>
                    <a:pt x="7" y="190"/>
                  </a:lnTo>
                  <a:lnTo>
                    <a:pt x="9" y="190"/>
                  </a:lnTo>
                  <a:lnTo>
                    <a:pt x="9" y="190"/>
                  </a:lnTo>
                  <a:close/>
                  <a:moveTo>
                    <a:pt x="0" y="38"/>
                  </a:moveTo>
                  <a:lnTo>
                    <a:pt x="0" y="38"/>
                  </a:lnTo>
                  <a:lnTo>
                    <a:pt x="0" y="38"/>
                  </a:lnTo>
                  <a:lnTo>
                    <a:pt x="0" y="38"/>
                  </a:lnTo>
                  <a:lnTo>
                    <a:pt x="0" y="38"/>
                  </a:lnTo>
                  <a:lnTo>
                    <a:pt x="0" y="38"/>
                  </a:lnTo>
                  <a:lnTo>
                    <a:pt x="0" y="38"/>
                  </a:lnTo>
                  <a:lnTo>
                    <a:pt x="0" y="38"/>
                  </a:lnTo>
                  <a:lnTo>
                    <a:pt x="0" y="38"/>
                  </a:lnTo>
                  <a:lnTo>
                    <a:pt x="0" y="38"/>
                  </a:lnTo>
                  <a:close/>
                  <a:moveTo>
                    <a:pt x="14" y="10"/>
                  </a:moveTo>
                  <a:lnTo>
                    <a:pt x="14" y="10"/>
                  </a:lnTo>
                  <a:lnTo>
                    <a:pt x="14" y="10"/>
                  </a:lnTo>
                  <a:lnTo>
                    <a:pt x="14" y="10"/>
                  </a:lnTo>
                  <a:lnTo>
                    <a:pt x="14" y="10"/>
                  </a:lnTo>
                  <a:close/>
                  <a:moveTo>
                    <a:pt x="14" y="176"/>
                  </a:moveTo>
                  <a:lnTo>
                    <a:pt x="14" y="176"/>
                  </a:lnTo>
                  <a:lnTo>
                    <a:pt x="14" y="176"/>
                  </a:lnTo>
                  <a:lnTo>
                    <a:pt x="14" y="176"/>
                  </a:lnTo>
                  <a:lnTo>
                    <a:pt x="14" y="176"/>
                  </a:lnTo>
                  <a:lnTo>
                    <a:pt x="14" y="176"/>
                  </a:lnTo>
                  <a:lnTo>
                    <a:pt x="14" y="176"/>
                  </a:lnTo>
                  <a:lnTo>
                    <a:pt x="14" y="176"/>
                  </a:lnTo>
                  <a:lnTo>
                    <a:pt x="14" y="176"/>
                  </a:lnTo>
                  <a:lnTo>
                    <a:pt x="14" y="176"/>
                  </a:lnTo>
                  <a:lnTo>
                    <a:pt x="14" y="176"/>
                  </a:lnTo>
                  <a:lnTo>
                    <a:pt x="14" y="176"/>
                  </a:lnTo>
                  <a:close/>
                  <a:moveTo>
                    <a:pt x="14" y="150"/>
                  </a:moveTo>
                  <a:lnTo>
                    <a:pt x="14" y="150"/>
                  </a:lnTo>
                  <a:lnTo>
                    <a:pt x="14" y="150"/>
                  </a:lnTo>
                  <a:lnTo>
                    <a:pt x="14" y="150"/>
                  </a:lnTo>
                  <a:lnTo>
                    <a:pt x="14" y="150"/>
                  </a:lnTo>
                  <a:lnTo>
                    <a:pt x="14" y="150"/>
                  </a:lnTo>
                  <a:lnTo>
                    <a:pt x="14" y="150"/>
                  </a:lnTo>
                  <a:close/>
                  <a:moveTo>
                    <a:pt x="14" y="15"/>
                  </a:moveTo>
                  <a:lnTo>
                    <a:pt x="14" y="15"/>
                  </a:lnTo>
                  <a:lnTo>
                    <a:pt x="14" y="15"/>
                  </a:lnTo>
                  <a:lnTo>
                    <a:pt x="14" y="15"/>
                  </a:lnTo>
                  <a:lnTo>
                    <a:pt x="14" y="15"/>
                  </a:lnTo>
                  <a:lnTo>
                    <a:pt x="14" y="15"/>
                  </a:lnTo>
                  <a:lnTo>
                    <a:pt x="14" y="15"/>
                  </a:lnTo>
                  <a:lnTo>
                    <a:pt x="14" y="15"/>
                  </a:lnTo>
                  <a:lnTo>
                    <a:pt x="14" y="15"/>
                  </a:lnTo>
                  <a:lnTo>
                    <a:pt x="14" y="15"/>
                  </a:lnTo>
                  <a:lnTo>
                    <a:pt x="14" y="15"/>
                  </a:lnTo>
                  <a:lnTo>
                    <a:pt x="14" y="15"/>
                  </a:lnTo>
                  <a:close/>
                  <a:moveTo>
                    <a:pt x="14" y="31"/>
                  </a:moveTo>
                  <a:lnTo>
                    <a:pt x="14" y="31"/>
                  </a:lnTo>
                  <a:lnTo>
                    <a:pt x="14" y="31"/>
                  </a:lnTo>
                  <a:lnTo>
                    <a:pt x="14" y="31"/>
                  </a:lnTo>
                  <a:lnTo>
                    <a:pt x="14" y="31"/>
                  </a:lnTo>
                  <a:lnTo>
                    <a:pt x="14" y="31"/>
                  </a:lnTo>
                  <a:lnTo>
                    <a:pt x="14" y="31"/>
                  </a:lnTo>
                  <a:lnTo>
                    <a:pt x="14" y="31"/>
                  </a:lnTo>
                  <a:lnTo>
                    <a:pt x="14" y="31"/>
                  </a:lnTo>
                  <a:lnTo>
                    <a:pt x="14" y="31"/>
                  </a:lnTo>
                  <a:close/>
                  <a:moveTo>
                    <a:pt x="14" y="5"/>
                  </a:moveTo>
                  <a:lnTo>
                    <a:pt x="14" y="5"/>
                  </a:lnTo>
                  <a:lnTo>
                    <a:pt x="14" y="5"/>
                  </a:lnTo>
                  <a:lnTo>
                    <a:pt x="14" y="5"/>
                  </a:lnTo>
                  <a:lnTo>
                    <a:pt x="14" y="5"/>
                  </a:lnTo>
                  <a:close/>
                  <a:moveTo>
                    <a:pt x="14" y="173"/>
                  </a:moveTo>
                  <a:lnTo>
                    <a:pt x="14" y="173"/>
                  </a:lnTo>
                  <a:lnTo>
                    <a:pt x="14" y="173"/>
                  </a:lnTo>
                  <a:lnTo>
                    <a:pt x="14" y="173"/>
                  </a:lnTo>
                  <a:lnTo>
                    <a:pt x="14" y="173"/>
                  </a:lnTo>
                  <a:lnTo>
                    <a:pt x="14" y="173"/>
                  </a:lnTo>
                  <a:lnTo>
                    <a:pt x="14" y="173"/>
                  </a:lnTo>
                  <a:lnTo>
                    <a:pt x="14" y="173"/>
                  </a:lnTo>
                  <a:lnTo>
                    <a:pt x="14" y="173"/>
                  </a:lnTo>
                  <a:lnTo>
                    <a:pt x="14" y="173"/>
                  </a:lnTo>
                  <a:close/>
                  <a:moveTo>
                    <a:pt x="14" y="88"/>
                  </a:moveTo>
                  <a:lnTo>
                    <a:pt x="14" y="88"/>
                  </a:lnTo>
                  <a:lnTo>
                    <a:pt x="14" y="88"/>
                  </a:lnTo>
                  <a:lnTo>
                    <a:pt x="14" y="88"/>
                  </a:lnTo>
                  <a:lnTo>
                    <a:pt x="14" y="88"/>
                  </a:lnTo>
                  <a:lnTo>
                    <a:pt x="14" y="88"/>
                  </a:lnTo>
                  <a:lnTo>
                    <a:pt x="14" y="88"/>
                  </a:lnTo>
                  <a:lnTo>
                    <a:pt x="14" y="88"/>
                  </a:lnTo>
                  <a:lnTo>
                    <a:pt x="14" y="88"/>
                  </a:lnTo>
                  <a:lnTo>
                    <a:pt x="14" y="88"/>
                  </a:lnTo>
                  <a:lnTo>
                    <a:pt x="14" y="88"/>
                  </a:lnTo>
                  <a:close/>
                  <a:moveTo>
                    <a:pt x="14" y="41"/>
                  </a:moveTo>
                  <a:lnTo>
                    <a:pt x="14" y="41"/>
                  </a:lnTo>
                  <a:lnTo>
                    <a:pt x="14" y="41"/>
                  </a:lnTo>
                  <a:lnTo>
                    <a:pt x="14" y="41"/>
                  </a:lnTo>
                  <a:lnTo>
                    <a:pt x="14" y="41"/>
                  </a:lnTo>
                  <a:lnTo>
                    <a:pt x="14" y="41"/>
                  </a:lnTo>
                  <a:lnTo>
                    <a:pt x="14" y="41"/>
                  </a:lnTo>
                  <a:lnTo>
                    <a:pt x="14" y="41"/>
                  </a:lnTo>
                  <a:lnTo>
                    <a:pt x="14" y="41"/>
                  </a:lnTo>
                  <a:lnTo>
                    <a:pt x="14" y="41"/>
                  </a:lnTo>
                  <a:lnTo>
                    <a:pt x="14" y="41"/>
                  </a:lnTo>
                  <a:lnTo>
                    <a:pt x="14" y="41"/>
                  </a:lnTo>
                  <a:close/>
                  <a:moveTo>
                    <a:pt x="14" y="142"/>
                  </a:moveTo>
                  <a:lnTo>
                    <a:pt x="14" y="142"/>
                  </a:lnTo>
                  <a:lnTo>
                    <a:pt x="14" y="140"/>
                  </a:lnTo>
                  <a:lnTo>
                    <a:pt x="14" y="142"/>
                  </a:lnTo>
                  <a:lnTo>
                    <a:pt x="14" y="142"/>
                  </a:lnTo>
                  <a:lnTo>
                    <a:pt x="14" y="142"/>
                  </a:lnTo>
                  <a:close/>
                  <a:moveTo>
                    <a:pt x="14" y="93"/>
                  </a:moveTo>
                  <a:lnTo>
                    <a:pt x="14" y="93"/>
                  </a:lnTo>
                  <a:lnTo>
                    <a:pt x="14" y="93"/>
                  </a:lnTo>
                  <a:lnTo>
                    <a:pt x="14" y="93"/>
                  </a:lnTo>
                  <a:close/>
                  <a:moveTo>
                    <a:pt x="12" y="60"/>
                  </a:moveTo>
                  <a:lnTo>
                    <a:pt x="12" y="60"/>
                  </a:lnTo>
                  <a:lnTo>
                    <a:pt x="12" y="60"/>
                  </a:lnTo>
                  <a:lnTo>
                    <a:pt x="12" y="60"/>
                  </a:lnTo>
                  <a:lnTo>
                    <a:pt x="12" y="60"/>
                  </a:lnTo>
                  <a:lnTo>
                    <a:pt x="12" y="60"/>
                  </a:lnTo>
                  <a:lnTo>
                    <a:pt x="12" y="60"/>
                  </a:lnTo>
                  <a:lnTo>
                    <a:pt x="12" y="60"/>
                  </a:lnTo>
                  <a:lnTo>
                    <a:pt x="12" y="60"/>
                  </a:lnTo>
                  <a:lnTo>
                    <a:pt x="12" y="60"/>
                  </a:lnTo>
                  <a:lnTo>
                    <a:pt x="12" y="60"/>
                  </a:lnTo>
                  <a:close/>
                  <a:moveTo>
                    <a:pt x="14" y="62"/>
                  </a:moveTo>
                  <a:lnTo>
                    <a:pt x="14" y="62"/>
                  </a:lnTo>
                  <a:lnTo>
                    <a:pt x="14" y="62"/>
                  </a:lnTo>
                  <a:lnTo>
                    <a:pt x="14" y="62"/>
                  </a:lnTo>
                  <a:lnTo>
                    <a:pt x="14" y="62"/>
                  </a:lnTo>
                  <a:lnTo>
                    <a:pt x="14" y="62"/>
                  </a:lnTo>
                  <a:close/>
                  <a:moveTo>
                    <a:pt x="14" y="109"/>
                  </a:moveTo>
                  <a:lnTo>
                    <a:pt x="14" y="109"/>
                  </a:lnTo>
                  <a:lnTo>
                    <a:pt x="14" y="109"/>
                  </a:lnTo>
                  <a:lnTo>
                    <a:pt x="14" y="109"/>
                  </a:lnTo>
                  <a:lnTo>
                    <a:pt x="14" y="109"/>
                  </a:lnTo>
                  <a:lnTo>
                    <a:pt x="14" y="109"/>
                  </a:lnTo>
                  <a:lnTo>
                    <a:pt x="14" y="109"/>
                  </a:lnTo>
                  <a:lnTo>
                    <a:pt x="14" y="109"/>
                  </a:lnTo>
                  <a:close/>
                  <a:moveTo>
                    <a:pt x="14" y="251"/>
                  </a:moveTo>
                  <a:lnTo>
                    <a:pt x="12" y="251"/>
                  </a:lnTo>
                  <a:lnTo>
                    <a:pt x="12" y="251"/>
                  </a:lnTo>
                  <a:lnTo>
                    <a:pt x="14" y="251"/>
                  </a:lnTo>
                  <a:lnTo>
                    <a:pt x="14" y="251"/>
                  </a:lnTo>
                  <a:lnTo>
                    <a:pt x="14" y="251"/>
                  </a:lnTo>
                  <a:close/>
                  <a:moveTo>
                    <a:pt x="14" y="346"/>
                  </a:moveTo>
                  <a:lnTo>
                    <a:pt x="14" y="346"/>
                  </a:lnTo>
                  <a:lnTo>
                    <a:pt x="14" y="346"/>
                  </a:lnTo>
                  <a:lnTo>
                    <a:pt x="14" y="346"/>
                  </a:lnTo>
                  <a:lnTo>
                    <a:pt x="14" y="346"/>
                  </a:lnTo>
                  <a:lnTo>
                    <a:pt x="14" y="346"/>
                  </a:lnTo>
                  <a:close/>
                  <a:moveTo>
                    <a:pt x="12" y="187"/>
                  </a:moveTo>
                  <a:lnTo>
                    <a:pt x="12" y="187"/>
                  </a:lnTo>
                  <a:lnTo>
                    <a:pt x="12" y="187"/>
                  </a:lnTo>
                  <a:lnTo>
                    <a:pt x="12" y="187"/>
                  </a:lnTo>
                  <a:lnTo>
                    <a:pt x="14" y="187"/>
                  </a:lnTo>
                  <a:lnTo>
                    <a:pt x="14" y="187"/>
                  </a:lnTo>
                  <a:lnTo>
                    <a:pt x="12" y="187"/>
                  </a:lnTo>
                  <a:close/>
                  <a:moveTo>
                    <a:pt x="14" y="254"/>
                  </a:moveTo>
                  <a:lnTo>
                    <a:pt x="14" y="254"/>
                  </a:lnTo>
                  <a:lnTo>
                    <a:pt x="14" y="254"/>
                  </a:lnTo>
                  <a:lnTo>
                    <a:pt x="14" y="254"/>
                  </a:lnTo>
                  <a:lnTo>
                    <a:pt x="14" y="254"/>
                  </a:lnTo>
                  <a:close/>
                  <a:moveTo>
                    <a:pt x="14" y="351"/>
                  </a:moveTo>
                  <a:lnTo>
                    <a:pt x="14" y="351"/>
                  </a:lnTo>
                  <a:lnTo>
                    <a:pt x="14" y="351"/>
                  </a:lnTo>
                  <a:lnTo>
                    <a:pt x="14" y="351"/>
                  </a:lnTo>
                  <a:lnTo>
                    <a:pt x="14" y="351"/>
                  </a:lnTo>
                  <a:lnTo>
                    <a:pt x="14" y="351"/>
                  </a:lnTo>
                  <a:lnTo>
                    <a:pt x="14" y="351"/>
                  </a:lnTo>
                  <a:lnTo>
                    <a:pt x="14" y="351"/>
                  </a:lnTo>
                  <a:close/>
                  <a:moveTo>
                    <a:pt x="14" y="178"/>
                  </a:moveTo>
                  <a:lnTo>
                    <a:pt x="14" y="178"/>
                  </a:lnTo>
                  <a:lnTo>
                    <a:pt x="14" y="178"/>
                  </a:lnTo>
                  <a:lnTo>
                    <a:pt x="14" y="178"/>
                  </a:lnTo>
                  <a:lnTo>
                    <a:pt x="14" y="178"/>
                  </a:lnTo>
                  <a:lnTo>
                    <a:pt x="14" y="178"/>
                  </a:lnTo>
                  <a:lnTo>
                    <a:pt x="14" y="178"/>
                  </a:lnTo>
                  <a:lnTo>
                    <a:pt x="14" y="178"/>
                  </a:lnTo>
                  <a:lnTo>
                    <a:pt x="14" y="178"/>
                  </a:lnTo>
                  <a:close/>
                  <a:moveTo>
                    <a:pt x="12" y="109"/>
                  </a:moveTo>
                  <a:lnTo>
                    <a:pt x="12" y="109"/>
                  </a:lnTo>
                  <a:lnTo>
                    <a:pt x="12" y="109"/>
                  </a:lnTo>
                  <a:lnTo>
                    <a:pt x="12" y="109"/>
                  </a:lnTo>
                  <a:lnTo>
                    <a:pt x="12" y="109"/>
                  </a:lnTo>
                  <a:close/>
                  <a:moveTo>
                    <a:pt x="14" y="185"/>
                  </a:moveTo>
                  <a:lnTo>
                    <a:pt x="14" y="185"/>
                  </a:lnTo>
                  <a:lnTo>
                    <a:pt x="14" y="185"/>
                  </a:lnTo>
                  <a:lnTo>
                    <a:pt x="14" y="183"/>
                  </a:lnTo>
                  <a:lnTo>
                    <a:pt x="14" y="185"/>
                  </a:lnTo>
                  <a:lnTo>
                    <a:pt x="14" y="185"/>
                  </a:lnTo>
                  <a:lnTo>
                    <a:pt x="14" y="185"/>
                  </a:lnTo>
                  <a:lnTo>
                    <a:pt x="14" y="185"/>
                  </a:lnTo>
                  <a:lnTo>
                    <a:pt x="14" y="185"/>
                  </a:lnTo>
                  <a:lnTo>
                    <a:pt x="14" y="185"/>
                  </a:lnTo>
                  <a:close/>
                  <a:moveTo>
                    <a:pt x="9" y="232"/>
                  </a:moveTo>
                  <a:lnTo>
                    <a:pt x="9" y="232"/>
                  </a:lnTo>
                  <a:lnTo>
                    <a:pt x="9" y="232"/>
                  </a:lnTo>
                  <a:lnTo>
                    <a:pt x="9" y="232"/>
                  </a:lnTo>
                  <a:lnTo>
                    <a:pt x="9" y="232"/>
                  </a:lnTo>
                  <a:lnTo>
                    <a:pt x="9" y="232"/>
                  </a:lnTo>
                  <a:lnTo>
                    <a:pt x="9" y="232"/>
                  </a:lnTo>
                  <a:close/>
                  <a:moveTo>
                    <a:pt x="12" y="36"/>
                  </a:moveTo>
                  <a:lnTo>
                    <a:pt x="12" y="36"/>
                  </a:lnTo>
                  <a:lnTo>
                    <a:pt x="12" y="36"/>
                  </a:lnTo>
                  <a:lnTo>
                    <a:pt x="12" y="36"/>
                  </a:lnTo>
                  <a:lnTo>
                    <a:pt x="12" y="36"/>
                  </a:lnTo>
                  <a:lnTo>
                    <a:pt x="12" y="36"/>
                  </a:lnTo>
                  <a:lnTo>
                    <a:pt x="12" y="36"/>
                  </a:lnTo>
                  <a:lnTo>
                    <a:pt x="12" y="36"/>
                  </a:lnTo>
                  <a:lnTo>
                    <a:pt x="12" y="36"/>
                  </a:lnTo>
                  <a:lnTo>
                    <a:pt x="12" y="36"/>
                  </a:lnTo>
                  <a:lnTo>
                    <a:pt x="12" y="36"/>
                  </a:lnTo>
                  <a:lnTo>
                    <a:pt x="12" y="36"/>
                  </a:lnTo>
                  <a:close/>
                  <a:moveTo>
                    <a:pt x="9" y="199"/>
                  </a:moveTo>
                  <a:lnTo>
                    <a:pt x="9" y="199"/>
                  </a:lnTo>
                  <a:lnTo>
                    <a:pt x="9" y="199"/>
                  </a:lnTo>
                  <a:lnTo>
                    <a:pt x="9" y="199"/>
                  </a:lnTo>
                  <a:lnTo>
                    <a:pt x="7" y="199"/>
                  </a:lnTo>
                  <a:lnTo>
                    <a:pt x="7" y="199"/>
                  </a:lnTo>
                  <a:lnTo>
                    <a:pt x="7" y="199"/>
                  </a:lnTo>
                  <a:lnTo>
                    <a:pt x="9" y="199"/>
                  </a:lnTo>
                  <a:lnTo>
                    <a:pt x="9" y="199"/>
                  </a:lnTo>
                  <a:lnTo>
                    <a:pt x="9" y="199"/>
                  </a:lnTo>
                  <a:lnTo>
                    <a:pt x="9" y="199"/>
                  </a:lnTo>
                  <a:close/>
                  <a:moveTo>
                    <a:pt x="9" y="100"/>
                  </a:moveTo>
                  <a:lnTo>
                    <a:pt x="9" y="100"/>
                  </a:lnTo>
                  <a:lnTo>
                    <a:pt x="9" y="100"/>
                  </a:lnTo>
                  <a:lnTo>
                    <a:pt x="9" y="100"/>
                  </a:lnTo>
                  <a:lnTo>
                    <a:pt x="9" y="100"/>
                  </a:lnTo>
                  <a:lnTo>
                    <a:pt x="9" y="100"/>
                  </a:lnTo>
                  <a:close/>
                  <a:moveTo>
                    <a:pt x="9" y="218"/>
                  </a:moveTo>
                  <a:lnTo>
                    <a:pt x="9" y="218"/>
                  </a:lnTo>
                  <a:lnTo>
                    <a:pt x="9" y="218"/>
                  </a:lnTo>
                  <a:lnTo>
                    <a:pt x="9" y="218"/>
                  </a:lnTo>
                  <a:lnTo>
                    <a:pt x="9" y="218"/>
                  </a:lnTo>
                  <a:lnTo>
                    <a:pt x="9" y="218"/>
                  </a:lnTo>
                  <a:close/>
                  <a:moveTo>
                    <a:pt x="12" y="3"/>
                  </a:moveTo>
                  <a:lnTo>
                    <a:pt x="12" y="3"/>
                  </a:lnTo>
                  <a:lnTo>
                    <a:pt x="12" y="3"/>
                  </a:lnTo>
                  <a:lnTo>
                    <a:pt x="12" y="0"/>
                  </a:lnTo>
                  <a:lnTo>
                    <a:pt x="12" y="3"/>
                  </a:lnTo>
                  <a:close/>
                  <a:moveTo>
                    <a:pt x="12" y="86"/>
                  </a:moveTo>
                  <a:lnTo>
                    <a:pt x="12" y="86"/>
                  </a:lnTo>
                  <a:lnTo>
                    <a:pt x="12" y="86"/>
                  </a:lnTo>
                  <a:lnTo>
                    <a:pt x="12" y="86"/>
                  </a:lnTo>
                  <a:lnTo>
                    <a:pt x="12" y="86"/>
                  </a:lnTo>
                  <a:lnTo>
                    <a:pt x="12" y="86"/>
                  </a:lnTo>
                  <a:lnTo>
                    <a:pt x="12" y="86"/>
                  </a:lnTo>
                  <a:lnTo>
                    <a:pt x="12" y="86"/>
                  </a:lnTo>
                  <a:lnTo>
                    <a:pt x="12" y="86"/>
                  </a:lnTo>
                  <a:lnTo>
                    <a:pt x="12" y="86"/>
                  </a:lnTo>
                  <a:close/>
                  <a:moveTo>
                    <a:pt x="12" y="8"/>
                  </a:moveTo>
                  <a:lnTo>
                    <a:pt x="12" y="8"/>
                  </a:lnTo>
                  <a:lnTo>
                    <a:pt x="12" y="8"/>
                  </a:lnTo>
                  <a:lnTo>
                    <a:pt x="12" y="8"/>
                  </a:lnTo>
                  <a:lnTo>
                    <a:pt x="12" y="8"/>
                  </a:lnTo>
                  <a:close/>
                  <a:moveTo>
                    <a:pt x="12" y="232"/>
                  </a:moveTo>
                  <a:lnTo>
                    <a:pt x="12" y="232"/>
                  </a:lnTo>
                  <a:lnTo>
                    <a:pt x="12" y="232"/>
                  </a:lnTo>
                  <a:lnTo>
                    <a:pt x="12" y="232"/>
                  </a:lnTo>
                  <a:lnTo>
                    <a:pt x="12" y="232"/>
                  </a:lnTo>
                  <a:lnTo>
                    <a:pt x="12" y="232"/>
                  </a:lnTo>
                  <a:lnTo>
                    <a:pt x="12" y="232"/>
                  </a:lnTo>
                  <a:lnTo>
                    <a:pt x="12" y="232"/>
                  </a:lnTo>
                  <a:lnTo>
                    <a:pt x="12" y="232"/>
                  </a:lnTo>
                  <a:close/>
                  <a:moveTo>
                    <a:pt x="12" y="211"/>
                  </a:moveTo>
                  <a:lnTo>
                    <a:pt x="12" y="211"/>
                  </a:lnTo>
                  <a:lnTo>
                    <a:pt x="12" y="211"/>
                  </a:lnTo>
                  <a:lnTo>
                    <a:pt x="12" y="211"/>
                  </a:lnTo>
                  <a:lnTo>
                    <a:pt x="12" y="211"/>
                  </a:lnTo>
                  <a:lnTo>
                    <a:pt x="12" y="211"/>
                  </a:lnTo>
                  <a:lnTo>
                    <a:pt x="12" y="211"/>
                  </a:lnTo>
                  <a:lnTo>
                    <a:pt x="12" y="211"/>
                  </a:lnTo>
                  <a:lnTo>
                    <a:pt x="12" y="211"/>
                  </a:lnTo>
                  <a:lnTo>
                    <a:pt x="12" y="211"/>
                  </a:lnTo>
                  <a:close/>
                  <a:moveTo>
                    <a:pt x="12" y="36"/>
                  </a:moveTo>
                  <a:lnTo>
                    <a:pt x="12" y="36"/>
                  </a:lnTo>
                  <a:lnTo>
                    <a:pt x="12" y="36"/>
                  </a:lnTo>
                  <a:lnTo>
                    <a:pt x="12" y="36"/>
                  </a:lnTo>
                  <a:lnTo>
                    <a:pt x="12" y="36"/>
                  </a:lnTo>
                  <a:lnTo>
                    <a:pt x="12" y="36"/>
                  </a:lnTo>
                  <a:lnTo>
                    <a:pt x="12" y="36"/>
                  </a:lnTo>
                  <a:lnTo>
                    <a:pt x="12" y="36"/>
                  </a:lnTo>
                  <a:lnTo>
                    <a:pt x="12" y="36"/>
                  </a:lnTo>
                  <a:lnTo>
                    <a:pt x="12" y="36"/>
                  </a:lnTo>
                  <a:lnTo>
                    <a:pt x="12" y="36"/>
                  </a:lnTo>
                  <a:lnTo>
                    <a:pt x="12" y="36"/>
                  </a:lnTo>
                  <a:close/>
                  <a:moveTo>
                    <a:pt x="45" y="133"/>
                  </a:moveTo>
                  <a:lnTo>
                    <a:pt x="45" y="133"/>
                  </a:lnTo>
                  <a:lnTo>
                    <a:pt x="45" y="133"/>
                  </a:lnTo>
                  <a:lnTo>
                    <a:pt x="45" y="131"/>
                  </a:lnTo>
                  <a:lnTo>
                    <a:pt x="45" y="131"/>
                  </a:lnTo>
                  <a:lnTo>
                    <a:pt x="45" y="131"/>
                  </a:lnTo>
                  <a:lnTo>
                    <a:pt x="45" y="131"/>
                  </a:lnTo>
                  <a:lnTo>
                    <a:pt x="45" y="133"/>
                  </a:lnTo>
                  <a:lnTo>
                    <a:pt x="45" y="133"/>
                  </a:lnTo>
                  <a:lnTo>
                    <a:pt x="45" y="133"/>
                  </a:lnTo>
                  <a:lnTo>
                    <a:pt x="45" y="133"/>
                  </a:lnTo>
                  <a:close/>
                  <a:moveTo>
                    <a:pt x="38" y="71"/>
                  </a:moveTo>
                  <a:lnTo>
                    <a:pt x="38" y="71"/>
                  </a:lnTo>
                  <a:lnTo>
                    <a:pt x="38" y="71"/>
                  </a:lnTo>
                  <a:lnTo>
                    <a:pt x="38" y="71"/>
                  </a:lnTo>
                  <a:lnTo>
                    <a:pt x="38" y="71"/>
                  </a:lnTo>
                  <a:lnTo>
                    <a:pt x="38" y="71"/>
                  </a:lnTo>
                  <a:lnTo>
                    <a:pt x="38" y="71"/>
                  </a:lnTo>
                  <a:lnTo>
                    <a:pt x="38" y="71"/>
                  </a:lnTo>
                  <a:lnTo>
                    <a:pt x="38" y="71"/>
                  </a:lnTo>
                  <a:lnTo>
                    <a:pt x="38" y="71"/>
                  </a:lnTo>
                  <a:lnTo>
                    <a:pt x="38" y="71"/>
                  </a:lnTo>
                  <a:close/>
                  <a:moveTo>
                    <a:pt x="38" y="62"/>
                  </a:moveTo>
                  <a:lnTo>
                    <a:pt x="38" y="62"/>
                  </a:lnTo>
                  <a:lnTo>
                    <a:pt x="38" y="62"/>
                  </a:lnTo>
                  <a:lnTo>
                    <a:pt x="38" y="62"/>
                  </a:lnTo>
                  <a:lnTo>
                    <a:pt x="38" y="62"/>
                  </a:lnTo>
                  <a:close/>
                  <a:moveTo>
                    <a:pt x="40" y="159"/>
                  </a:moveTo>
                  <a:lnTo>
                    <a:pt x="40" y="157"/>
                  </a:lnTo>
                  <a:lnTo>
                    <a:pt x="40" y="157"/>
                  </a:lnTo>
                  <a:lnTo>
                    <a:pt x="38" y="159"/>
                  </a:lnTo>
                  <a:lnTo>
                    <a:pt x="38" y="159"/>
                  </a:lnTo>
                  <a:lnTo>
                    <a:pt x="40" y="159"/>
                  </a:lnTo>
                  <a:close/>
                  <a:moveTo>
                    <a:pt x="38" y="93"/>
                  </a:moveTo>
                  <a:lnTo>
                    <a:pt x="38" y="93"/>
                  </a:lnTo>
                  <a:lnTo>
                    <a:pt x="38" y="93"/>
                  </a:lnTo>
                  <a:lnTo>
                    <a:pt x="38" y="93"/>
                  </a:lnTo>
                  <a:lnTo>
                    <a:pt x="38" y="93"/>
                  </a:lnTo>
                  <a:lnTo>
                    <a:pt x="38" y="93"/>
                  </a:lnTo>
                  <a:lnTo>
                    <a:pt x="38" y="93"/>
                  </a:lnTo>
                  <a:lnTo>
                    <a:pt x="38" y="93"/>
                  </a:lnTo>
                  <a:lnTo>
                    <a:pt x="38" y="93"/>
                  </a:lnTo>
                  <a:lnTo>
                    <a:pt x="38" y="93"/>
                  </a:lnTo>
                  <a:close/>
                  <a:moveTo>
                    <a:pt x="38" y="140"/>
                  </a:moveTo>
                  <a:lnTo>
                    <a:pt x="38" y="140"/>
                  </a:lnTo>
                  <a:lnTo>
                    <a:pt x="35" y="140"/>
                  </a:lnTo>
                  <a:lnTo>
                    <a:pt x="35" y="140"/>
                  </a:lnTo>
                  <a:lnTo>
                    <a:pt x="38" y="140"/>
                  </a:lnTo>
                  <a:lnTo>
                    <a:pt x="38" y="140"/>
                  </a:lnTo>
                  <a:close/>
                  <a:moveTo>
                    <a:pt x="38" y="131"/>
                  </a:moveTo>
                  <a:lnTo>
                    <a:pt x="38" y="131"/>
                  </a:lnTo>
                  <a:lnTo>
                    <a:pt x="38" y="131"/>
                  </a:lnTo>
                  <a:lnTo>
                    <a:pt x="38" y="131"/>
                  </a:lnTo>
                  <a:lnTo>
                    <a:pt x="38" y="131"/>
                  </a:lnTo>
                  <a:lnTo>
                    <a:pt x="38" y="131"/>
                  </a:lnTo>
                  <a:lnTo>
                    <a:pt x="38" y="131"/>
                  </a:lnTo>
                  <a:lnTo>
                    <a:pt x="38" y="131"/>
                  </a:lnTo>
                  <a:lnTo>
                    <a:pt x="38" y="131"/>
                  </a:lnTo>
                  <a:close/>
                  <a:moveTo>
                    <a:pt x="35" y="88"/>
                  </a:moveTo>
                  <a:lnTo>
                    <a:pt x="35" y="88"/>
                  </a:lnTo>
                  <a:lnTo>
                    <a:pt x="35" y="88"/>
                  </a:lnTo>
                  <a:lnTo>
                    <a:pt x="35" y="88"/>
                  </a:lnTo>
                  <a:lnTo>
                    <a:pt x="35" y="88"/>
                  </a:lnTo>
                  <a:lnTo>
                    <a:pt x="35" y="88"/>
                  </a:lnTo>
                  <a:close/>
                  <a:moveTo>
                    <a:pt x="28" y="50"/>
                  </a:moveTo>
                  <a:lnTo>
                    <a:pt x="28" y="50"/>
                  </a:lnTo>
                  <a:lnTo>
                    <a:pt x="28" y="50"/>
                  </a:lnTo>
                  <a:lnTo>
                    <a:pt x="28" y="50"/>
                  </a:lnTo>
                  <a:lnTo>
                    <a:pt x="28" y="50"/>
                  </a:lnTo>
                  <a:close/>
                  <a:moveTo>
                    <a:pt x="31" y="48"/>
                  </a:moveTo>
                  <a:lnTo>
                    <a:pt x="31" y="48"/>
                  </a:lnTo>
                  <a:lnTo>
                    <a:pt x="31" y="48"/>
                  </a:lnTo>
                  <a:lnTo>
                    <a:pt x="31" y="48"/>
                  </a:lnTo>
                  <a:lnTo>
                    <a:pt x="31" y="48"/>
                  </a:lnTo>
                  <a:lnTo>
                    <a:pt x="28" y="48"/>
                  </a:lnTo>
                  <a:lnTo>
                    <a:pt x="28" y="48"/>
                  </a:lnTo>
                  <a:lnTo>
                    <a:pt x="31" y="48"/>
                  </a:lnTo>
                  <a:lnTo>
                    <a:pt x="31" y="48"/>
                  </a:lnTo>
                  <a:close/>
                  <a:moveTo>
                    <a:pt x="35" y="221"/>
                  </a:moveTo>
                  <a:lnTo>
                    <a:pt x="35" y="221"/>
                  </a:lnTo>
                  <a:lnTo>
                    <a:pt x="35" y="221"/>
                  </a:lnTo>
                  <a:lnTo>
                    <a:pt x="35" y="221"/>
                  </a:lnTo>
                  <a:lnTo>
                    <a:pt x="35" y="221"/>
                  </a:lnTo>
                  <a:lnTo>
                    <a:pt x="35" y="221"/>
                  </a:lnTo>
                  <a:lnTo>
                    <a:pt x="35" y="221"/>
                  </a:lnTo>
                  <a:lnTo>
                    <a:pt x="35" y="221"/>
                  </a:lnTo>
                  <a:lnTo>
                    <a:pt x="35" y="221"/>
                  </a:lnTo>
                  <a:lnTo>
                    <a:pt x="35" y="221"/>
                  </a:lnTo>
                  <a:close/>
                  <a:moveTo>
                    <a:pt x="35" y="90"/>
                  </a:moveTo>
                  <a:lnTo>
                    <a:pt x="35" y="90"/>
                  </a:lnTo>
                  <a:lnTo>
                    <a:pt x="35" y="90"/>
                  </a:lnTo>
                  <a:lnTo>
                    <a:pt x="35" y="90"/>
                  </a:lnTo>
                  <a:lnTo>
                    <a:pt x="35" y="90"/>
                  </a:lnTo>
                  <a:close/>
                  <a:moveTo>
                    <a:pt x="14" y="67"/>
                  </a:moveTo>
                  <a:lnTo>
                    <a:pt x="14" y="67"/>
                  </a:lnTo>
                  <a:lnTo>
                    <a:pt x="14" y="67"/>
                  </a:lnTo>
                  <a:lnTo>
                    <a:pt x="14" y="67"/>
                  </a:lnTo>
                  <a:lnTo>
                    <a:pt x="14" y="67"/>
                  </a:lnTo>
                  <a:lnTo>
                    <a:pt x="14" y="67"/>
                  </a:lnTo>
                  <a:lnTo>
                    <a:pt x="14" y="67"/>
                  </a:lnTo>
                  <a:close/>
                  <a:moveTo>
                    <a:pt x="45" y="223"/>
                  </a:moveTo>
                  <a:lnTo>
                    <a:pt x="45" y="223"/>
                  </a:lnTo>
                  <a:lnTo>
                    <a:pt x="45" y="223"/>
                  </a:lnTo>
                  <a:lnTo>
                    <a:pt x="45" y="221"/>
                  </a:lnTo>
                  <a:lnTo>
                    <a:pt x="45" y="221"/>
                  </a:lnTo>
                  <a:lnTo>
                    <a:pt x="45" y="223"/>
                  </a:lnTo>
                  <a:lnTo>
                    <a:pt x="45" y="223"/>
                  </a:lnTo>
                  <a:close/>
                  <a:moveTo>
                    <a:pt x="28" y="12"/>
                  </a:moveTo>
                  <a:lnTo>
                    <a:pt x="28" y="12"/>
                  </a:lnTo>
                  <a:lnTo>
                    <a:pt x="28" y="12"/>
                  </a:lnTo>
                  <a:lnTo>
                    <a:pt x="28" y="12"/>
                  </a:lnTo>
                  <a:lnTo>
                    <a:pt x="28" y="12"/>
                  </a:lnTo>
                  <a:lnTo>
                    <a:pt x="28" y="12"/>
                  </a:lnTo>
                  <a:lnTo>
                    <a:pt x="28" y="12"/>
                  </a:lnTo>
                  <a:lnTo>
                    <a:pt x="28" y="12"/>
                  </a:lnTo>
                  <a:lnTo>
                    <a:pt x="28" y="12"/>
                  </a:lnTo>
                  <a:lnTo>
                    <a:pt x="28" y="12"/>
                  </a:lnTo>
                  <a:close/>
                  <a:moveTo>
                    <a:pt x="45" y="270"/>
                  </a:moveTo>
                  <a:lnTo>
                    <a:pt x="45" y="270"/>
                  </a:lnTo>
                  <a:lnTo>
                    <a:pt x="45" y="270"/>
                  </a:lnTo>
                  <a:lnTo>
                    <a:pt x="45" y="270"/>
                  </a:lnTo>
                  <a:lnTo>
                    <a:pt x="45" y="270"/>
                  </a:lnTo>
                  <a:lnTo>
                    <a:pt x="45" y="270"/>
                  </a:lnTo>
                  <a:close/>
                  <a:moveTo>
                    <a:pt x="47" y="97"/>
                  </a:moveTo>
                  <a:lnTo>
                    <a:pt x="47" y="97"/>
                  </a:lnTo>
                  <a:lnTo>
                    <a:pt x="47" y="97"/>
                  </a:lnTo>
                  <a:lnTo>
                    <a:pt x="47" y="97"/>
                  </a:lnTo>
                  <a:lnTo>
                    <a:pt x="47" y="97"/>
                  </a:lnTo>
                  <a:lnTo>
                    <a:pt x="47" y="97"/>
                  </a:lnTo>
                  <a:lnTo>
                    <a:pt x="47" y="97"/>
                  </a:lnTo>
                  <a:lnTo>
                    <a:pt x="47" y="97"/>
                  </a:lnTo>
                  <a:lnTo>
                    <a:pt x="47" y="97"/>
                  </a:lnTo>
                  <a:close/>
                  <a:moveTo>
                    <a:pt x="50" y="93"/>
                  </a:moveTo>
                  <a:lnTo>
                    <a:pt x="50" y="90"/>
                  </a:lnTo>
                  <a:lnTo>
                    <a:pt x="50" y="90"/>
                  </a:lnTo>
                  <a:lnTo>
                    <a:pt x="50" y="90"/>
                  </a:lnTo>
                  <a:lnTo>
                    <a:pt x="50" y="90"/>
                  </a:lnTo>
                  <a:lnTo>
                    <a:pt x="50" y="90"/>
                  </a:lnTo>
                  <a:lnTo>
                    <a:pt x="50" y="90"/>
                  </a:lnTo>
                  <a:lnTo>
                    <a:pt x="50" y="93"/>
                  </a:lnTo>
                  <a:lnTo>
                    <a:pt x="50" y="93"/>
                  </a:lnTo>
                  <a:close/>
                  <a:moveTo>
                    <a:pt x="40" y="83"/>
                  </a:moveTo>
                  <a:lnTo>
                    <a:pt x="40" y="83"/>
                  </a:lnTo>
                  <a:lnTo>
                    <a:pt x="40" y="83"/>
                  </a:lnTo>
                  <a:lnTo>
                    <a:pt x="40" y="83"/>
                  </a:lnTo>
                  <a:lnTo>
                    <a:pt x="40" y="83"/>
                  </a:lnTo>
                  <a:close/>
                  <a:moveTo>
                    <a:pt x="40" y="64"/>
                  </a:moveTo>
                  <a:lnTo>
                    <a:pt x="40" y="64"/>
                  </a:lnTo>
                  <a:lnTo>
                    <a:pt x="40" y="64"/>
                  </a:lnTo>
                  <a:lnTo>
                    <a:pt x="40" y="64"/>
                  </a:lnTo>
                  <a:lnTo>
                    <a:pt x="40" y="64"/>
                  </a:lnTo>
                  <a:lnTo>
                    <a:pt x="40" y="64"/>
                  </a:lnTo>
                  <a:lnTo>
                    <a:pt x="40" y="64"/>
                  </a:lnTo>
                  <a:lnTo>
                    <a:pt x="40" y="64"/>
                  </a:lnTo>
                  <a:lnTo>
                    <a:pt x="40" y="64"/>
                  </a:lnTo>
                  <a:close/>
                  <a:moveTo>
                    <a:pt x="40" y="173"/>
                  </a:moveTo>
                  <a:lnTo>
                    <a:pt x="40" y="173"/>
                  </a:lnTo>
                  <a:lnTo>
                    <a:pt x="40" y="173"/>
                  </a:lnTo>
                  <a:lnTo>
                    <a:pt x="40" y="171"/>
                  </a:lnTo>
                  <a:lnTo>
                    <a:pt x="40" y="171"/>
                  </a:lnTo>
                  <a:lnTo>
                    <a:pt x="40" y="171"/>
                  </a:lnTo>
                  <a:lnTo>
                    <a:pt x="40" y="171"/>
                  </a:lnTo>
                  <a:lnTo>
                    <a:pt x="40" y="173"/>
                  </a:lnTo>
                  <a:lnTo>
                    <a:pt x="40" y="173"/>
                  </a:lnTo>
                  <a:lnTo>
                    <a:pt x="40" y="173"/>
                  </a:lnTo>
                  <a:close/>
                  <a:moveTo>
                    <a:pt x="42" y="126"/>
                  </a:moveTo>
                  <a:lnTo>
                    <a:pt x="42" y="126"/>
                  </a:lnTo>
                  <a:lnTo>
                    <a:pt x="42" y="126"/>
                  </a:lnTo>
                  <a:lnTo>
                    <a:pt x="42" y="126"/>
                  </a:lnTo>
                  <a:lnTo>
                    <a:pt x="42" y="126"/>
                  </a:lnTo>
                  <a:lnTo>
                    <a:pt x="42" y="126"/>
                  </a:lnTo>
                  <a:lnTo>
                    <a:pt x="42" y="126"/>
                  </a:lnTo>
                  <a:lnTo>
                    <a:pt x="42" y="126"/>
                  </a:lnTo>
                  <a:lnTo>
                    <a:pt x="42" y="126"/>
                  </a:lnTo>
                  <a:lnTo>
                    <a:pt x="42" y="126"/>
                  </a:lnTo>
                  <a:lnTo>
                    <a:pt x="42" y="126"/>
                  </a:lnTo>
                  <a:lnTo>
                    <a:pt x="42" y="126"/>
                  </a:lnTo>
                  <a:lnTo>
                    <a:pt x="42" y="126"/>
                  </a:lnTo>
                  <a:close/>
                  <a:moveTo>
                    <a:pt x="42" y="100"/>
                  </a:moveTo>
                  <a:lnTo>
                    <a:pt x="42" y="100"/>
                  </a:lnTo>
                  <a:lnTo>
                    <a:pt x="42" y="100"/>
                  </a:lnTo>
                  <a:lnTo>
                    <a:pt x="42" y="100"/>
                  </a:lnTo>
                  <a:lnTo>
                    <a:pt x="42" y="100"/>
                  </a:lnTo>
                  <a:lnTo>
                    <a:pt x="42" y="100"/>
                  </a:lnTo>
                  <a:close/>
                  <a:moveTo>
                    <a:pt x="16" y="71"/>
                  </a:moveTo>
                  <a:lnTo>
                    <a:pt x="16" y="71"/>
                  </a:lnTo>
                  <a:lnTo>
                    <a:pt x="16" y="71"/>
                  </a:lnTo>
                  <a:lnTo>
                    <a:pt x="16" y="71"/>
                  </a:lnTo>
                  <a:lnTo>
                    <a:pt x="16" y="71"/>
                  </a:lnTo>
                  <a:close/>
                  <a:moveTo>
                    <a:pt x="19" y="36"/>
                  </a:moveTo>
                  <a:lnTo>
                    <a:pt x="19" y="36"/>
                  </a:lnTo>
                  <a:lnTo>
                    <a:pt x="19" y="36"/>
                  </a:lnTo>
                  <a:lnTo>
                    <a:pt x="19" y="36"/>
                  </a:lnTo>
                  <a:lnTo>
                    <a:pt x="19" y="36"/>
                  </a:lnTo>
                  <a:close/>
                  <a:moveTo>
                    <a:pt x="19" y="19"/>
                  </a:moveTo>
                  <a:lnTo>
                    <a:pt x="19" y="19"/>
                  </a:lnTo>
                  <a:lnTo>
                    <a:pt x="19" y="19"/>
                  </a:lnTo>
                  <a:lnTo>
                    <a:pt x="19" y="19"/>
                  </a:lnTo>
                  <a:lnTo>
                    <a:pt x="19" y="19"/>
                  </a:lnTo>
                  <a:lnTo>
                    <a:pt x="19" y="19"/>
                  </a:lnTo>
                  <a:lnTo>
                    <a:pt x="19" y="19"/>
                  </a:lnTo>
                  <a:lnTo>
                    <a:pt x="19" y="19"/>
                  </a:lnTo>
                  <a:lnTo>
                    <a:pt x="19" y="19"/>
                  </a:lnTo>
                  <a:lnTo>
                    <a:pt x="19" y="19"/>
                  </a:lnTo>
                  <a:lnTo>
                    <a:pt x="19" y="19"/>
                  </a:lnTo>
                  <a:lnTo>
                    <a:pt x="19" y="19"/>
                  </a:lnTo>
                  <a:lnTo>
                    <a:pt x="19" y="19"/>
                  </a:lnTo>
                  <a:close/>
                  <a:moveTo>
                    <a:pt x="19" y="105"/>
                  </a:moveTo>
                  <a:lnTo>
                    <a:pt x="19" y="105"/>
                  </a:lnTo>
                  <a:lnTo>
                    <a:pt x="19" y="105"/>
                  </a:lnTo>
                  <a:lnTo>
                    <a:pt x="19" y="105"/>
                  </a:lnTo>
                  <a:lnTo>
                    <a:pt x="19" y="105"/>
                  </a:lnTo>
                  <a:close/>
                  <a:moveTo>
                    <a:pt x="19" y="26"/>
                  </a:moveTo>
                  <a:lnTo>
                    <a:pt x="19" y="26"/>
                  </a:lnTo>
                  <a:lnTo>
                    <a:pt x="19" y="26"/>
                  </a:lnTo>
                  <a:lnTo>
                    <a:pt x="19" y="26"/>
                  </a:lnTo>
                  <a:lnTo>
                    <a:pt x="19" y="26"/>
                  </a:lnTo>
                  <a:lnTo>
                    <a:pt x="19" y="26"/>
                  </a:lnTo>
                  <a:lnTo>
                    <a:pt x="19" y="26"/>
                  </a:lnTo>
                  <a:lnTo>
                    <a:pt x="19" y="26"/>
                  </a:lnTo>
                  <a:lnTo>
                    <a:pt x="19" y="26"/>
                  </a:lnTo>
                  <a:lnTo>
                    <a:pt x="19" y="26"/>
                  </a:lnTo>
                  <a:close/>
                  <a:moveTo>
                    <a:pt x="19" y="48"/>
                  </a:moveTo>
                  <a:lnTo>
                    <a:pt x="19" y="48"/>
                  </a:lnTo>
                  <a:lnTo>
                    <a:pt x="19" y="48"/>
                  </a:lnTo>
                  <a:lnTo>
                    <a:pt x="19" y="48"/>
                  </a:lnTo>
                  <a:lnTo>
                    <a:pt x="19" y="48"/>
                  </a:lnTo>
                  <a:lnTo>
                    <a:pt x="19" y="48"/>
                  </a:lnTo>
                  <a:close/>
                  <a:moveTo>
                    <a:pt x="19" y="204"/>
                  </a:moveTo>
                  <a:lnTo>
                    <a:pt x="19" y="204"/>
                  </a:lnTo>
                  <a:lnTo>
                    <a:pt x="19" y="204"/>
                  </a:lnTo>
                  <a:lnTo>
                    <a:pt x="19" y="204"/>
                  </a:lnTo>
                  <a:lnTo>
                    <a:pt x="19" y="204"/>
                  </a:lnTo>
                  <a:lnTo>
                    <a:pt x="19" y="204"/>
                  </a:lnTo>
                  <a:lnTo>
                    <a:pt x="19" y="204"/>
                  </a:lnTo>
                  <a:lnTo>
                    <a:pt x="19" y="204"/>
                  </a:lnTo>
                  <a:lnTo>
                    <a:pt x="19" y="204"/>
                  </a:lnTo>
                  <a:lnTo>
                    <a:pt x="19" y="204"/>
                  </a:lnTo>
                  <a:lnTo>
                    <a:pt x="19" y="204"/>
                  </a:lnTo>
                  <a:close/>
                  <a:moveTo>
                    <a:pt x="16" y="15"/>
                  </a:moveTo>
                  <a:lnTo>
                    <a:pt x="16" y="15"/>
                  </a:lnTo>
                  <a:lnTo>
                    <a:pt x="16" y="15"/>
                  </a:lnTo>
                  <a:lnTo>
                    <a:pt x="16" y="15"/>
                  </a:lnTo>
                  <a:lnTo>
                    <a:pt x="16" y="15"/>
                  </a:lnTo>
                  <a:lnTo>
                    <a:pt x="16" y="15"/>
                  </a:lnTo>
                  <a:lnTo>
                    <a:pt x="16" y="15"/>
                  </a:lnTo>
                  <a:lnTo>
                    <a:pt x="16" y="15"/>
                  </a:lnTo>
                  <a:lnTo>
                    <a:pt x="16" y="15"/>
                  </a:lnTo>
                  <a:lnTo>
                    <a:pt x="16" y="15"/>
                  </a:lnTo>
                  <a:lnTo>
                    <a:pt x="16" y="15"/>
                  </a:lnTo>
                  <a:close/>
                  <a:moveTo>
                    <a:pt x="16" y="8"/>
                  </a:moveTo>
                  <a:lnTo>
                    <a:pt x="16" y="5"/>
                  </a:lnTo>
                  <a:lnTo>
                    <a:pt x="16" y="5"/>
                  </a:lnTo>
                  <a:lnTo>
                    <a:pt x="16" y="5"/>
                  </a:lnTo>
                  <a:lnTo>
                    <a:pt x="16" y="5"/>
                  </a:lnTo>
                  <a:lnTo>
                    <a:pt x="16" y="5"/>
                  </a:lnTo>
                  <a:lnTo>
                    <a:pt x="16" y="8"/>
                  </a:lnTo>
                  <a:close/>
                  <a:moveTo>
                    <a:pt x="19" y="29"/>
                  </a:moveTo>
                  <a:lnTo>
                    <a:pt x="19" y="29"/>
                  </a:lnTo>
                  <a:lnTo>
                    <a:pt x="19" y="29"/>
                  </a:lnTo>
                  <a:lnTo>
                    <a:pt x="19" y="29"/>
                  </a:lnTo>
                  <a:lnTo>
                    <a:pt x="19" y="29"/>
                  </a:lnTo>
                  <a:lnTo>
                    <a:pt x="19" y="29"/>
                  </a:lnTo>
                  <a:lnTo>
                    <a:pt x="19" y="29"/>
                  </a:lnTo>
                  <a:lnTo>
                    <a:pt x="19" y="29"/>
                  </a:lnTo>
                  <a:lnTo>
                    <a:pt x="19" y="29"/>
                  </a:lnTo>
                  <a:lnTo>
                    <a:pt x="19" y="29"/>
                  </a:lnTo>
                  <a:lnTo>
                    <a:pt x="19" y="29"/>
                  </a:lnTo>
                  <a:lnTo>
                    <a:pt x="19" y="29"/>
                  </a:lnTo>
                  <a:close/>
                  <a:moveTo>
                    <a:pt x="28" y="43"/>
                  </a:moveTo>
                  <a:lnTo>
                    <a:pt x="28" y="43"/>
                  </a:lnTo>
                  <a:lnTo>
                    <a:pt x="28" y="43"/>
                  </a:lnTo>
                  <a:lnTo>
                    <a:pt x="28" y="43"/>
                  </a:lnTo>
                  <a:lnTo>
                    <a:pt x="28" y="43"/>
                  </a:lnTo>
                  <a:lnTo>
                    <a:pt x="28" y="43"/>
                  </a:lnTo>
                  <a:lnTo>
                    <a:pt x="28" y="43"/>
                  </a:lnTo>
                  <a:lnTo>
                    <a:pt x="28" y="43"/>
                  </a:lnTo>
                  <a:lnTo>
                    <a:pt x="28" y="43"/>
                  </a:lnTo>
                  <a:lnTo>
                    <a:pt x="28" y="43"/>
                  </a:lnTo>
                  <a:lnTo>
                    <a:pt x="28" y="43"/>
                  </a:lnTo>
                  <a:close/>
                  <a:moveTo>
                    <a:pt x="16" y="76"/>
                  </a:moveTo>
                  <a:lnTo>
                    <a:pt x="16" y="76"/>
                  </a:lnTo>
                  <a:lnTo>
                    <a:pt x="19" y="76"/>
                  </a:lnTo>
                  <a:lnTo>
                    <a:pt x="19" y="76"/>
                  </a:lnTo>
                  <a:lnTo>
                    <a:pt x="19" y="76"/>
                  </a:lnTo>
                  <a:lnTo>
                    <a:pt x="16" y="76"/>
                  </a:lnTo>
                  <a:lnTo>
                    <a:pt x="16" y="76"/>
                  </a:lnTo>
                  <a:lnTo>
                    <a:pt x="16" y="76"/>
                  </a:lnTo>
                  <a:lnTo>
                    <a:pt x="16" y="76"/>
                  </a:lnTo>
                  <a:lnTo>
                    <a:pt x="16" y="76"/>
                  </a:lnTo>
                  <a:lnTo>
                    <a:pt x="16" y="76"/>
                  </a:lnTo>
                  <a:close/>
                  <a:moveTo>
                    <a:pt x="24" y="95"/>
                  </a:moveTo>
                  <a:lnTo>
                    <a:pt x="24" y="97"/>
                  </a:lnTo>
                  <a:lnTo>
                    <a:pt x="24" y="97"/>
                  </a:lnTo>
                  <a:lnTo>
                    <a:pt x="24" y="95"/>
                  </a:lnTo>
                  <a:lnTo>
                    <a:pt x="24" y="95"/>
                  </a:lnTo>
                  <a:close/>
                  <a:moveTo>
                    <a:pt x="24" y="43"/>
                  </a:moveTo>
                  <a:lnTo>
                    <a:pt x="24" y="43"/>
                  </a:lnTo>
                  <a:lnTo>
                    <a:pt x="24" y="43"/>
                  </a:lnTo>
                  <a:lnTo>
                    <a:pt x="24" y="43"/>
                  </a:lnTo>
                  <a:lnTo>
                    <a:pt x="24" y="43"/>
                  </a:lnTo>
                  <a:lnTo>
                    <a:pt x="24" y="43"/>
                  </a:lnTo>
                  <a:close/>
                  <a:moveTo>
                    <a:pt x="26" y="10"/>
                  </a:moveTo>
                  <a:lnTo>
                    <a:pt x="26" y="10"/>
                  </a:lnTo>
                  <a:lnTo>
                    <a:pt x="26" y="10"/>
                  </a:lnTo>
                  <a:lnTo>
                    <a:pt x="28" y="10"/>
                  </a:lnTo>
                  <a:lnTo>
                    <a:pt x="28" y="10"/>
                  </a:lnTo>
                  <a:lnTo>
                    <a:pt x="28" y="8"/>
                  </a:lnTo>
                  <a:lnTo>
                    <a:pt x="28" y="8"/>
                  </a:lnTo>
                  <a:lnTo>
                    <a:pt x="26" y="10"/>
                  </a:lnTo>
                  <a:lnTo>
                    <a:pt x="26" y="10"/>
                  </a:lnTo>
                  <a:lnTo>
                    <a:pt x="26" y="10"/>
                  </a:lnTo>
                  <a:lnTo>
                    <a:pt x="26" y="10"/>
                  </a:lnTo>
                  <a:close/>
                  <a:moveTo>
                    <a:pt x="24" y="102"/>
                  </a:moveTo>
                  <a:lnTo>
                    <a:pt x="24" y="102"/>
                  </a:lnTo>
                  <a:lnTo>
                    <a:pt x="24" y="102"/>
                  </a:lnTo>
                  <a:lnTo>
                    <a:pt x="24" y="102"/>
                  </a:lnTo>
                  <a:lnTo>
                    <a:pt x="24" y="102"/>
                  </a:lnTo>
                  <a:lnTo>
                    <a:pt x="24" y="102"/>
                  </a:lnTo>
                  <a:lnTo>
                    <a:pt x="24" y="102"/>
                  </a:lnTo>
                  <a:close/>
                  <a:moveTo>
                    <a:pt x="24" y="15"/>
                  </a:moveTo>
                  <a:lnTo>
                    <a:pt x="24" y="15"/>
                  </a:lnTo>
                  <a:lnTo>
                    <a:pt x="24" y="15"/>
                  </a:lnTo>
                  <a:lnTo>
                    <a:pt x="24" y="15"/>
                  </a:lnTo>
                  <a:lnTo>
                    <a:pt x="24" y="15"/>
                  </a:lnTo>
                  <a:lnTo>
                    <a:pt x="24" y="15"/>
                  </a:lnTo>
                  <a:lnTo>
                    <a:pt x="24" y="15"/>
                  </a:lnTo>
                  <a:lnTo>
                    <a:pt x="24" y="15"/>
                  </a:lnTo>
                  <a:lnTo>
                    <a:pt x="24" y="15"/>
                  </a:lnTo>
                  <a:lnTo>
                    <a:pt x="24" y="15"/>
                  </a:lnTo>
                  <a:close/>
                  <a:moveTo>
                    <a:pt x="21" y="258"/>
                  </a:moveTo>
                  <a:lnTo>
                    <a:pt x="21" y="258"/>
                  </a:lnTo>
                  <a:lnTo>
                    <a:pt x="24" y="258"/>
                  </a:lnTo>
                  <a:lnTo>
                    <a:pt x="24" y="258"/>
                  </a:lnTo>
                  <a:lnTo>
                    <a:pt x="21" y="258"/>
                  </a:lnTo>
                  <a:lnTo>
                    <a:pt x="21" y="258"/>
                  </a:lnTo>
                  <a:lnTo>
                    <a:pt x="21" y="258"/>
                  </a:lnTo>
                  <a:lnTo>
                    <a:pt x="21" y="258"/>
                  </a:lnTo>
                  <a:lnTo>
                    <a:pt x="21" y="258"/>
                  </a:lnTo>
                  <a:lnTo>
                    <a:pt x="21" y="258"/>
                  </a:lnTo>
                  <a:lnTo>
                    <a:pt x="21" y="258"/>
                  </a:lnTo>
                  <a:close/>
                  <a:moveTo>
                    <a:pt x="21" y="360"/>
                  </a:moveTo>
                  <a:lnTo>
                    <a:pt x="21" y="360"/>
                  </a:lnTo>
                  <a:lnTo>
                    <a:pt x="21" y="360"/>
                  </a:lnTo>
                  <a:lnTo>
                    <a:pt x="21" y="360"/>
                  </a:lnTo>
                  <a:lnTo>
                    <a:pt x="21" y="360"/>
                  </a:lnTo>
                  <a:lnTo>
                    <a:pt x="21" y="360"/>
                  </a:lnTo>
                  <a:lnTo>
                    <a:pt x="21" y="360"/>
                  </a:lnTo>
                  <a:lnTo>
                    <a:pt x="21" y="360"/>
                  </a:lnTo>
                  <a:lnTo>
                    <a:pt x="24" y="360"/>
                  </a:lnTo>
                  <a:lnTo>
                    <a:pt x="24" y="360"/>
                  </a:lnTo>
                  <a:lnTo>
                    <a:pt x="21" y="360"/>
                  </a:lnTo>
                  <a:lnTo>
                    <a:pt x="21" y="360"/>
                  </a:lnTo>
                  <a:lnTo>
                    <a:pt x="21" y="360"/>
                  </a:lnTo>
                  <a:close/>
                  <a:moveTo>
                    <a:pt x="24" y="12"/>
                  </a:moveTo>
                  <a:lnTo>
                    <a:pt x="24" y="12"/>
                  </a:lnTo>
                  <a:lnTo>
                    <a:pt x="24" y="12"/>
                  </a:lnTo>
                  <a:lnTo>
                    <a:pt x="24" y="12"/>
                  </a:lnTo>
                  <a:lnTo>
                    <a:pt x="24" y="12"/>
                  </a:lnTo>
                  <a:lnTo>
                    <a:pt x="24" y="12"/>
                  </a:lnTo>
                  <a:lnTo>
                    <a:pt x="24" y="12"/>
                  </a:lnTo>
                  <a:lnTo>
                    <a:pt x="21" y="12"/>
                  </a:lnTo>
                  <a:lnTo>
                    <a:pt x="21" y="12"/>
                  </a:lnTo>
                  <a:lnTo>
                    <a:pt x="24" y="12"/>
                  </a:lnTo>
                  <a:lnTo>
                    <a:pt x="24" y="12"/>
                  </a:lnTo>
                  <a:close/>
                  <a:moveTo>
                    <a:pt x="21" y="24"/>
                  </a:moveTo>
                  <a:lnTo>
                    <a:pt x="21" y="24"/>
                  </a:lnTo>
                  <a:lnTo>
                    <a:pt x="21" y="24"/>
                  </a:lnTo>
                  <a:lnTo>
                    <a:pt x="21" y="22"/>
                  </a:lnTo>
                  <a:lnTo>
                    <a:pt x="24" y="22"/>
                  </a:lnTo>
                  <a:lnTo>
                    <a:pt x="24" y="22"/>
                  </a:lnTo>
                  <a:lnTo>
                    <a:pt x="24" y="22"/>
                  </a:lnTo>
                  <a:lnTo>
                    <a:pt x="21" y="22"/>
                  </a:lnTo>
                  <a:lnTo>
                    <a:pt x="21" y="22"/>
                  </a:lnTo>
                  <a:lnTo>
                    <a:pt x="21" y="24"/>
                  </a:lnTo>
                  <a:close/>
                  <a:moveTo>
                    <a:pt x="21" y="15"/>
                  </a:moveTo>
                  <a:lnTo>
                    <a:pt x="21" y="15"/>
                  </a:lnTo>
                  <a:lnTo>
                    <a:pt x="21" y="15"/>
                  </a:lnTo>
                  <a:lnTo>
                    <a:pt x="21" y="15"/>
                  </a:lnTo>
                  <a:lnTo>
                    <a:pt x="21" y="15"/>
                  </a:lnTo>
                  <a:lnTo>
                    <a:pt x="21" y="15"/>
                  </a:lnTo>
                  <a:lnTo>
                    <a:pt x="21" y="15"/>
                  </a:lnTo>
                  <a:lnTo>
                    <a:pt x="21" y="15"/>
                  </a:lnTo>
                  <a:lnTo>
                    <a:pt x="21" y="15"/>
                  </a:lnTo>
                  <a:lnTo>
                    <a:pt x="21" y="15"/>
                  </a:lnTo>
                  <a:lnTo>
                    <a:pt x="21" y="15"/>
                  </a:lnTo>
                  <a:lnTo>
                    <a:pt x="21" y="15"/>
                  </a:lnTo>
                  <a:close/>
                  <a:moveTo>
                    <a:pt x="31" y="52"/>
                  </a:moveTo>
                  <a:lnTo>
                    <a:pt x="31" y="52"/>
                  </a:lnTo>
                  <a:lnTo>
                    <a:pt x="31" y="52"/>
                  </a:lnTo>
                  <a:lnTo>
                    <a:pt x="31" y="52"/>
                  </a:lnTo>
                  <a:lnTo>
                    <a:pt x="31" y="52"/>
                  </a:lnTo>
                  <a:lnTo>
                    <a:pt x="31" y="52"/>
                  </a:lnTo>
                  <a:lnTo>
                    <a:pt x="31" y="52"/>
                  </a:lnTo>
                  <a:lnTo>
                    <a:pt x="31" y="52"/>
                  </a:lnTo>
                  <a:lnTo>
                    <a:pt x="31" y="52"/>
                  </a:lnTo>
                  <a:lnTo>
                    <a:pt x="31" y="52"/>
                  </a:lnTo>
                  <a:lnTo>
                    <a:pt x="31" y="52"/>
                  </a:lnTo>
                  <a:close/>
                  <a:moveTo>
                    <a:pt x="40" y="114"/>
                  </a:moveTo>
                  <a:lnTo>
                    <a:pt x="40" y="114"/>
                  </a:lnTo>
                  <a:lnTo>
                    <a:pt x="40" y="114"/>
                  </a:lnTo>
                  <a:lnTo>
                    <a:pt x="40" y="114"/>
                  </a:lnTo>
                  <a:lnTo>
                    <a:pt x="40" y="114"/>
                  </a:lnTo>
                  <a:lnTo>
                    <a:pt x="40" y="114"/>
                  </a:lnTo>
                  <a:close/>
                  <a:moveTo>
                    <a:pt x="40" y="277"/>
                  </a:moveTo>
                  <a:lnTo>
                    <a:pt x="40" y="277"/>
                  </a:lnTo>
                  <a:lnTo>
                    <a:pt x="40" y="277"/>
                  </a:lnTo>
                  <a:lnTo>
                    <a:pt x="40" y="277"/>
                  </a:lnTo>
                  <a:lnTo>
                    <a:pt x="40" y="277"/>
                  </a:lnTo>
                  <a:lnTo>
                    <a:pt x="40" y="277"/>
                  </a:lnTo>
                  <a:close/>
                  <a:moveTo>
                    <a:pt x="40" y="202"/>
                  </a:moveTo>
                  <a:lnTo>
                    <a:pt x="40" y="202"/>
                  </a:lnTo>
                  <a:lnTo>
                    <a:pt x="38" y="202"/>
                  </a:lnTo>
                  <a:lnTo>
                    <a:pt x="38" y="202"/>
                  </a:lnTo>
                  <a:lnTo>
                    <a:pt x="38" y="202"/>
                  </a:lnTo>
                  <a:lnTo>
                    <a:pt x="38" y="202"/>
                  </a:lnTo>
                  <a:lnTo>
                    <a:pt x="38" y="204"/>
                  </a:lnTo>
                  <a:lnTo>
                    <a:pt x="38" y="204"/>
                  </a:lnTo>
                  <a:lnTo>
                    <a:pt x="40" y="204"/>
                  </a:lnTo>
                  <a:lnTo>
                    <a:pt x="40" y="202"/>
                  </a:lnTo>
                  <a:lnTo>
                    <a:pt x="40" y="202"/>
                  </a:lnTo>
                  <a:close/>
                  <a:moveTo>
                    <a:pt x="40" y="386"/>
                  </a:moveTo>
                  <a:lnTo>
                    <a:pt x="40" y="386"/>
                  </a:lnTo>
                  <a:lnTo>
                    <a:pt x="40" y="389"/>
                  </a:lnTo>
                  <a:lnTo>
                    <a:pt x="40" y="389"/>
                  </a:lnTo>
                  <a:lnTo>
                    <a:pt x="40" y="389"/>
                  </a:lnTo>
                  <a:lnTo>
                    <a:pt x="40" y="389"/>
                  </a:lnTo>
                  <a:lnTo>
                    <a:pt x="40" y="389"/>
                  </a:lnTo>
                  <a:lnTo>
                    <a:pt x="40" y="386"/>
                  </a:lnTo>
                  <a:close/>
                  <a:moveTo>
                    <a:pt x="42" y="159"/>
                  </a:moveTo>
                  <a:lnTo>
                    <a:pt x="42" y="159"/>
                  </a:lnTo>
                  <a:lnTo>
                    <a:pt x="42" y="159"/>
                  </a:lnTo>
                  <a:lnTo>
                    <a:pt x="42" y="159"/>
                  </a:lnTo>
                  <a:lnTo>
                    <a:pt x="42" y="159"/>
                  </a:lnTo>
                  <a:lnTo>
                    <a:pt x="42" y="159"/>
                  </a:lnTo>
                  <a:lnTo>
                    <a:pt x="42" y="159"/>
                  </a:lnTo>
                  <a:lnTo>
                    <a:pt x="42" y="159"/>
                  </a:lnTo>
                  <a:close/>
                  <a:moveTo>
                    <a:pt x="40" y="67"/>
                  </a:moveTo>
                  <a:lnTo>
                    <a:pt x="40" y="69"/>
                  </a:lnTo>
                  <a:lnTo>
                    <a:pt x="40" y="69"/>
                  </a:lnTo>
                  <a:lnTo>
                    <a:pt x="40" y="69"/>
                  </a:lnTo>
                  <a:lnTo>
                    <a:pt x="40" y="67"/>
                  </a:lnTo>
                  <a:lnTo>
                    <a:pt x="40" y="67"/>
                  </a:lnTo>
                  <a:lnTo>
                    <a:pt x="40" y="67"/>
                  </a:lnTo>
                  <a:lnTo>
                    <a:pt x="40" y="67"/>
                  </a:lnTo>
                  <a:close/>
                  <a:moveTo>
                    <a:pt x="42" y="277"/>
                  </a:moveTo>
                  <a:lnTo>
                    <a:pt x="42" y="277"/>
                  </a:lnTo>
                  <a:lnTo>
                    <a:pt x="42" y="277"/>
                  </a:lnTo>
                  <a:lnTo>
                    <a:pt x="42" y="277"/>
                  </a:lnTo>
                  <a:lnTo>
                    <a:pt x="42" y="277"/>
                  </a:lnTo>
                  <a:lnTo>
                    <a:pt x="42" y="277"/>
                  </a:lnTo>
                  <a:lnTo>
                    <a:pt x="42" y="277"/>
                  </a:lnTo>
                  <a:lnTo>
                    <a:pt x="42" y="277"/>
                  </a:lnTo>
                  <a:lnTo>
                    <a:pt x="42" y="277"/>
                  </a:lnTo>
                  <a:lnTo>
                    <a:pt x="45" y="277"/>
                  </a:lnTo>
                  <a:lnTo>
                    <a:pt x="45" y="277"/>
                  </a:lnTo>
                  <a:lnTo>
                    <a:pt x="45" y="277"/>
                  </a:lnTo>
                  <a:lnTo>
                    <a:pt x="42" y="277"/>
                  </a:lnTo>
                  <a:close/>
                  <a:moveTo>
                    <a:pt x="42" y="353"/>
                  </a:moveTo>
                  <a:lnTo>
                    <a:pt x="42" y="353"/>
                  </a:lnTo>
                  <a:lnTo>
                    <a:pt x="42" y="353"/>
                  </a:lnTo>
                  <a:lnTo>
                    <a:pt x="42" y="353"/>
                  </a:lnTo>
                  <a:lnTo>
                    <a:pt x="42" y="353"/>
                  </a:lnTo>
                  <a:lnTo>
                    <a:pt x="42" y="353"/>
                  </a:lnTo>
                  <a:lnTo>
                    <a:pt x="45" y="353"/>
                  </a:lnTo>
                  <a:lnTo>
                    <a:pt x="45" y="353"/>
                  </a:lnTo>
                  <a:lnTo>
                    <a:pt x="42" y="353"/>
                  </a:lnTo>
                  <a:lnTo>
                    <a:pt x="42" y="353"/>
                  </a:lnTo>
                  <a:close/>
                  <a:moveTo>
                    <a:pt x="42" y="166"/>
                  </a:moveTo>
                  <a:lnTo>
                    <a:pt x="42" y="168"/>
                  </a:lnTo>
                  <a:lnTo>
                    <a:pt x="42" y="168"/>
                  </a:lnTo>
                  <a:lnTo>
                    <a:pt x="42" y="166"/>
                  </a:lnTo>
                  <a:lnTo>
                    <a:pt x="42" y="166"/>
                  </a:lnTo>
                  <a:lnTo>
                    <a:pt x="42" y="166"/>
                  </a:lnTo>
                  <a:lnTo>
                    <a:pt x="42" y="166"/>
                  </a:lnTo>
                  <a:close/>
                  <a:moveTo>
                    <a:pt x="42" y="95"/>
                  </a:moveTo>
                  <a:lnTo>
                    <a:pt x="42" y="95"/>
                  </a:lnTo>
                  <a:lnTo>
                    <a:pt x="42" y="95"/>
                  </a:lnTo>
                  <a:lnTo>
                    <a:pt x="42" y="95"/>
                  </a:lnTo>
                  <a:lnTo>
                    <a:pt x="40" y="95"/>
                  </a:lnTo>
                  <a:lnTo>
                    <a:pt x="40" y="95"/>
                  </a:lnTo>
                  <a:lnTo>
                    <a:pt x="42" y="95"/>
                  </a:lnTo>
                  <a:lnTo>
                    <a:pt x="42" y="95"/>
                  </a:lnTo>
                  <a:close/>
                  <a:moveTo>
                    <a:pt x="42" y="346"/>
                  </a:moveTo>
                  <a:lnTo>
                    <a:pt x="42" y="346"/>
                  </a:lnTo>
                  <a:lnTo>
                    <a:pt x="42" y="346"/>
                  </a:lnTo>
                  <a:lnTo>
                    <a:pt x="42" y="346"/>
                  </a:lnTo>
                  <a:lnTo>
                    <a:pt x="42" y="346"/>
                  </a:lnTo>
                  <a:lnTo>
                    <a:pt x="42" y="346"/>
                  </a:lnTo>
                  <a:lnTo>
                    <a:pt x="42" y="346"/>
                  </a:lnTo>
                  <a:close/>
                  <a:moveTo>
                    <a:pt x="40" y="168"/>
                  </a:moveTo>
                  <a:lnTo>
                    <a:pt x="40" y="168"/>
                  </a:lnTo>
                  <a:lnTo>
                    <a:pt x="40" y="168"/>
                  </a:lnTo>
                  <a:lnTo>
                    <a:pt x="40" y="168"/>
                  </a:lnTo>
                  <a:lnTo>
                    <a:pt x="40" y="168"/>
                  </a:lnTo>
                  <a:lnTo>
                    <a:pt x="40" y="168"/>
                  </a:lnTo>
                  <a:close/>
                  <a:moveTo>
                    <a:pt x="35" y="358"/>
                  </a:moveTo>
                  <a:lnTo>
                    <a:pt x="35" y="358"/>
                  </a:lnTo>
                  <a:lnTo>
                    <a:pt x="35" y="358"/>
                  </a:lnTo>
                  <a:lnTo>
                    <a:pt x="38" y="358"/>
                  </a:lnTo>
                  <a:lnTo>
                    <a:pt x="38" y="358"/>
                  </a:lnTo>
                  <a:lnTo>
                    <a:pt x="38" y="358"/>
                  </a:lnTo>
                  <a:lnTo>
                    <a:pt x="35" y="358"/>
                  </a:lnTo>
                  <a:close/>
                  <a:moveTo>
                    <a:pt x="35" y="332"/>
                  </a:moveTo>
                  <a:lnTo>
                    <a:pt x="35" y="332"/>
                  </a:lnTo>
                  <a:lnTo>
                    <a:pt x="35" y="332"/>
                  </a:lnTo>
                  <a:lnTo>
                    <a:pt x="35" y="332"/>
                  </a:lnTo>
                  <a:lnTo>
                    <a:pt x="35" y="332"/>
                  </a:lnTo>
                  <a:lnTo>
                    <a:pt x="35" y="332"/>
                  </a:lnTo>
                  <a:lnTo>
                    <a:pt x="35" y="332"/>
                  </a:lnTo>
                  <a:lnTo>
                    <a:pt x="35" y="332"/>
                  </a:lnTo>
                  <a:lnTo>
                    <a:pt x="35" y="332"/>
                  </a:lnTo>
                  <a:lnTo>
                    <a:pt x="35" y="332"/>
                  </a:lnTo>
                  <a:lnTo>
                    <a:pt x="35" y="332"/>
                  </a:lnTo>
                  <a:lnTo>
                    <a:pt x="35" y="332"/>
                  </a:lnTo>
                  <a:close/>
                  <a:moveTo>
                    <a:pt x="38" y="280"/>
                  </a:moveTo>
                  <a:lnTo>
                    <a:pt x="35" y="280"/>
                  </a:lnTo>
                  <a:lnTo>
                    <a:pt x="35" y="280"/>
                  </a:lnTo>
                  <a:lnTo>
                    <a:pt x="35" y="280"/>
                  </a:lnTo>
                  <a:lnTo>
                    <a:pt x="35" y="280"/>
                  </a:lnTo>
                  <a:lnTo>
                    <a:pt x="35" y="280"/>
                  </a:lnTo>
                  <a:lnTo>
                    <a:pt x="35" y="280"/>
                  </a:lnTo>
                  <a:lnTo>
                    <a:pt x="38" y="280"/>
                  </a:lnTo>
                  <a:close/>
                  <a:moveTo>
                    <a:pt x="35" y="247"/>
                  </a:moveTo>
                  <a:lnTo>
                    <a:pt x="35" y="247"/>
                  </a:lnTo>
                  <a:lnTo>
                    <a:pt x="35" y="247"/>
                  </a:lnTo>
                  <a:lnTo>
                    <a:pt x="35" y="247"/>
                  </a:lnTo>
                  <a:lnTo>
                    <a:pt x="35" y="247"/>
                  </a:lnTo>
                  <a:lnTo>
                    <a:pt x="35" y="249"/>
                  </a:lnTo>
                  <a:lnTo>
                    <a:pt x="35" y="249"/>
                  </a:lnTo>
                  <a:lnTo>
                    <a:pt x="35" y="247"/>
                  </a:lnTo>
                  <a:lnTo>
                    <a:pt x="35" y="247"/>
                  </a:lnTo>
                  <a:close/>
                  <a:moveTo>
                    <a:pt x="35" y="327"/>
                  </a:moveTo>
                  <a:lnTo>
                    <a:pt x="35" y="329"/>
                  </a:lnTo>
                  <a:lnTo>
                    <a:pt x="35" y="329"/>
                  </a:lnTo>
                  <a:lnTo>
                    <a:pt x="35" y="329"/>
                  </a:lnTo>
                  <a:lnTo>
                    <a:pt x="35" y="329"/>
                  </a:lnTo>
                  <a:lnTo>
                    <a:pt x="35" y="329"/>
                  </a:lnTo>
                  <a:lnTo>
                    <a:pt x="35" y="329"/>
                  </a:lnTo>
                  <a:lnTo>
                    <a:pt x="35" y="329"/>
                  </a:lnTo>
                  <a:lnTo>
                    <a:pt x="35" y="329"/>
                  </a:lnTo>
                  <a:lnTo>
                    <a:pt x="35" y="327"/>
                  </a:lnTo>
                  <a:lnTo>
                    <a:pt x="35" y="327"/>
                  </a:lnTo>
                  <a:lnTo>
                    <a:pt x="35" y="327"/>
                  </a:lnTo>
                  <a:lnTo>
                    <a:pt x="35" y="327"/>
                  </a:lnTo>
                  <a:lnTo>
                    <a:pt x="35" y="327"/>
                  </a:lnTo>
                  <a:close/>
                  <a:moveTo>
                    <a:pt x="38" y="339"/>
                  </a:moveTo>
                  <a:lnTo>
                    <a:pt x="38" y="339"/>
                  </a:lnTo>
                  <a:lnTo>
                    <a:pt x="38" y="339"/>
                  </a:lnTo>
                  <a:lnTo>
                    <a:pt x="38" y="339"/>
                  </a:lnTo>
                  <a:lnTo>
                    <a:pt x="38" y="339"/>
                  </a:lnTo>
                  <a:lnTo>
                    <a:pt x="38" y="339"/>
                  </a:lnTo>
                  <a:lnTo>
                    <a:pt x="38" y="339"/>
                  </a:lnTo>
                  <a:lnTo>
                    <a:pt x="38" y="339"/>
                  </a:lnTo>
                  <a:lnTo>
                    <a:pt x="38" y="339"/>
                  </a:lnTo>
                  <a:lnTo>
                    <a:pt x="38" y="339"/>
                  </a:lnTo>
                  <a:close/>
                  <a:moveTo>
                    <a:pt x="38" y="277"/>
                  </a:moveTo>
                  <a:lnTo>
                    <a:pt x="38" y="277"/>
                  </a:lnTo>
                  <a:lnTo>
                    <a:pt x="38" y="277"/>
                  </a:lnTo>
                  <a:lnTo>
                    <a:pt x="38" y="277"/>
                  </a:lnTo>
                  <a:lnTo>
                    <a:pt x="38" y="280"/>
                  </a:lnTo>
                  <a:lnTo>
                    <a:pt x="38" y="280"/>
                  </a:lnTo>
                  <a:lnTo>
                    <a:pt x="38" y="280"/>
                  </a:lnTo>
                  <a:lnTo>
                    <a:pt x="38" y="280"/>
                  </a:lnTo>
                  <a:lnTo>
                    <a:pt x="38" y="280"/>
                  </a:lnTo>
                  <a:lnTo>
                    <a:pt x="38" y="280"/>
                  </a:lnTo>
                  <a:lnTo>
                    <a:pt x="38" y="280"/>
                  </a:lnTo>
                  <a:lnTo>
                    <a:pt x="38" y="277"/>
                  </a:lnTo>
                  <a:lnTo>
                    <a:pt x="38" y="277"/>
                  </a:lnTo>
                  <a:close/>
                  <a:moveTo>
                    <a:pt x="38" y="74"/>
                  </a:moveTo>
                  <a:lnTo>
                    <a:pt x="38" y="74"/>
                  </a:lnTo>
                  <a:lnTo>
                    <a:pt x="38" y="74"/>
                  </a:lnTo>
                  <a:lnTo>
                    <a:pt x="38" y="74"/>
                  </a:lnTo>
                  <a:lnTo>
                    <a:pt x="38" y="74"/>
                  </a:lnTo>
                  <a:lnTo>
                    <a:pt x="38" y="74"/>
                  </a:lnTo>
                  <a:lnTo>
                    <a:pt x="38" y="74"/>
                  </a:lnTo>
                  <a:lnTo>
                    <a:pt x="38" y="74"/>
                  </a:lnTo>
                  <a:lnTo>
                    <a:pt x="38" y="74"/>
                  </a:lnTo>
                  <a:close/>
                  <a:moveTo>
                    <a:pt x="38" y="265"/>
                  </a:moveTo>
                  <a:lnTo>
                    <a:pt x="38" y="265"/>
                  </a:lnTo>
                  <a:lnTo>
                    <a:pt x="38" y="265"/>
                  </a:lnTo>
                  <a:lnTo>
                    <a:pt x="38" y="265"/>
                  </a:lnTo>
                  <a:close/>
                  <a:moveTo>
                    <a:pt x="38" y="228"/>
                  </a:moveTo>
                  <a:lnTo>
                    <a:pt x="38" y="228"/>
                  </a:lnTo>
                  <a:lnTo>
                    <a:pt x="38" y="228"/>
                  </a:lnTo>
                  <a:lnTo>
                    <a:pt x="38" y="228"/>
                  </a:lnTo>
                  <a:lnTo>
                    <a:pt x="38" y="228"/>
                  </a:lnTo>
                  <a:lnTo>
                    <a:pt x="38" y="228"/>
                  </a:lnTo>
                  <a:close/>
                  <a:moveTo>
                    <a:pt x="47" y="218"/>
                  </a:moveTo>
                  <a:lnTo>
                    <a:pt x="47" y="218"/>
                  </a:lnTo>
                  <a:lnTo>
                    <a:pt x="47" y="218"/>
                  </a:lnTo>
                  <a:lnTo>
                    <a:pt x="47" y="218"/>
                  </a:lnTo>
                  <a:lnTo>
                    <a:pt x="47" y="218"/>
                  </a:lnTo>
                  <a:lnTo>
                    <a:pt x="47" y="218"/>
                  </a:lnTo>
                  <a:lnTo>
                    <a:pt x="47" y="218"/>
                  </a:lnTo>
                  <a:close/>
                  <a:moveTo>
                    <a:pt x="47" y="147"/>
                  </a:moveTo>
                  <a:lnTo>
                    <a:pt x="47" y="147"/>
                  </a:lnTo>
                  <a:lnTo>
                    <a:pt x="47" y="147"/>
                  </a:lnTo>
                  <a:lnTo>
                    <a:pt x="47" y="147"/>
                  </a:lnTo>
                  <a:lnTo>
                    <a:pt x="47" y="147"/>
                  </a:lnTo>
                  <a:lnTo>
                    <a:pt x="47" y="147"/>
                  </a:lnTo>
                  <a:close/>
                  <a:moveTo>
                    <a:pt x="50" y="145"/>
                  </a:moveTo>
                  <a:lnTo>
                    <a:pt x="50" y="145"/>
                  </a:lnTo>
                  <a:lnTo>
                    <a:pt x="50" y="145"/>
                  </a:lnTo>
                  <a:lnTo>
                    <a:pt x="50" y="145"/>
                  </a:lnTo>
                  <a:lnTo>
                    <a:pt x="50" y="145"/>
                  </a:lnTo>
                  <a:lnTo>
                    <a:pt x="50" y="145"/>
                  </a:lnTo>
                  <a:lnTo>
                    <a:pt x="50" y="145"/>
                  </a:lnTo>
                  <a:lnTo>
                    <a:pt x="50" y="145"/>
                  </a:lnTo>
                  <a:lnTo>
                    <a:pt x="50" y="145"/>
                  </a:lnTo>
                  <a:lnTo>
                    <a:pt x="50" y="145"/>
                  </a:lnTo>
                  <a:lnTo>
                    <a:pt x="50" y="145"/>
                  </a:lnTo>
                  <a:lnTo>
                    <a:pt x="50" y="145"/>
                  </a:lnTo>
                  <a:lnTo>
                    <a:pt x="50" y="145"/>
                  </a:lnTo>
                  <a:lnTo>
                    <a:pt x="50" y="145"/>
                  </a:lnTo>
                  <a:close/>
                  <a:moveTo>
                    <a:pt x="50" y="145"/>
                  </a:moveTo>
                  <a:lnTo>
                    <a:pt x="50" y="145"/>
                  </a:lnTo>
                  <a:lnTo>
                    <a:pt x="50" y="145"/>
                  </a:lnTo>
                  <a:lnTo>
                    <a:pt x="50" y="145"/>
                  </a:lnTo>
                  <a:lnTo>
                    <a:pt x="50" y="145"/>
                  </a:lnTo>
                  <a:lnTo>
                    <a:pt x="50" y="145"/>
                  </a:lnTo>
                  <a:lnTo>
                    <a:pt x="50" y="145"/>
                  </a:lnTo>
                  <a:lnTo>
                    <a:pt x="50" y="145"/>
                  </a:lnTo>
                  <a:lnTo>
                    <a:pt x="50" y="145"/>
                  </a:lnTo>
                  <a:lnTo>
                    <a:pt x="50" y="145"/>
                  </a:lnTo>
                  <a:lnTo>
                    <a:pt x="50" y="145"/>
                  </a:lnTo>
                  <a:lnTo>
                    <a:pt x="50" y="145"/>
                  </a:lnTo>
                  <a:close/>
                  <a:moveTo>
                    <a:pt x="50" y="211"/>
                  </a:moveTo>
                  <a:lnTo>
                    <a:pt x="50" y="211"/>
                  </a:lnTo>
                  <a:lnTo>
                    <a:pt x="50" y="211"/>
                  </a:lnTo>
                  <a:lnTo>
                    <a:pt x="50" y="211"/>
                  </a:lnTo>
                  <a:close/>
                  <a:moveTo>
                    <a:pt x="50" y="95"/>
                  </a:moveTo>
                  <a:lnTo>
                    <a:pt x="50" y="95"/>
                  </a:lnTo>
                  <a:lnTo>
                    <a:pt x="52" y="93"/>
                  </a:lnTo>
                  <a:lnTo>
                    <a:pt x="52" y="93"/>
                  </a:lnTo>
                  <a:lnTo>
                    <a:pt x="50" y="93"/>
                  </a:lnTo>
                  <a:lnTo>
                    <a:pt x="50" y="95"/>
                  </a:lnTo>
                  <a:close/>
                  <a:moveTo>
                    <a:pt x="50" y="95"/>
                  </a:moveTo>
                  <a:lnTo>
                    <a:pt x="50" y="95"/>
                  </a:lnTo>
                  <a:lnTo>
                    <a:pt x="50" y="95"/>
                  </a:lnTo>
                  <a:lnTo>
                    <a:pt x="50" y="95"/>
                  </a:lnTo>
                  <a:lnTo>
                    <a:pt x="50" y="95"/>
                  </a:lnTo>
                  <a:close/>
                  <a:moveTo>
                    <a:pt x="57" y="192"/>
                  </a:moveTo>
                  <a:lnTo>
                    <a:pt x="57" y="192"/>
                  </a:lnTo>
                  <a:lnTo>
                    <a:pt x="57" y="192"/>
                  </a:lnTo>
                  <a:lnTo>
                    <a:pt x="57" y="192"/>
                  </a:lnTo>
                  <a:lnTo>
                    <a:pt x="57" y="192"/>
                  </a:lnTo>
                  <a:lnTo>
                    <a:pt x="57" y="192"/>
                  </a:lnTo>
                  <a:lnTo>
                    <a:pt x="57" y="192"/>
                  </a:lnTo>
                  <a:lnTo>
                    <a:pt x="57" y="192"/>
                  </a:lnTo>
                  <a:close/>
                  <a:moveTo>
                    <a:pt x="54" y="140"/>
                  </a:moveTo>
                  <a:lnTo>
                    <a:pt x="54" y="140"/>
                  </a:lnTo>
                  <a:lnTo>
                    <a:pt x="54" y="140"/>
                  </a:lnTo>
                  <a:lnTo>
                    <a:pt x="54" y="140"/>
                  </a:lnTo>
                  <a:lnTo>
                    <a:pt x="54" y="140"/>
                  </a:lnTo>
                  <a:close/>
                  <a:moveTo>
                    <a:pt x="54" y="142"/>
                  </a:moveTo>
                  <a:lnTo>
                    <a:pt x="54" y="142"/>
                  </a:lnTo>
                  <a:lnTo>
                    <a:pt x="54" y="142"/>
                  </a:lnTo>
                  <a:lnTo>
                    <a:pt x="54" y="142"/>
                  </a:lnTo>
                  <a:lnTo>
                    <a:pt x="54" y="142"/>
                  </a:lnTo>
                  <a:close/>
                  <a:moveTo>
                    <a:pt x="52" y="142"/>
                  </a:moveTo>
                  <a:lnTo>
                    <a:pt x="52" y="142"/>
                  </a:lnTo>
                  <a:lnTo>
                    <a:pt x="52" y="142"/>
                  </a:lnTo>
                  <a:lnTo>
                    <a:pt x="52" y="145"/>
                  </a:lnTo>
                  <a:lnTo>
                    <a:pt x="52" y="145"/>
                  </a:lnTo>
                  <a:lnTo>
                    <a:pt x="52" y="145"/>
                  </a:lnTo>
                  <a:lnTo>
                    <a:pt x="52" y="145"/>
                  </a:lnTo>
                  <a:lnTo>
                    <a:pt x="52" y="145"/>
                  </a:lnTo>
                  <a:lnTo>
                    <a:pt x="52" y="142"/>
                  </a:lnTo>
                  <a:lnTo>
                    <a:pt x="52" y="142"/>
                  </a:lnTo>
                  <a:close/>
                  <a:moveTo>
                    <a:pt x="35" y="228"/>
                  </a:moveTo>
                  <a:lnTo>
                    <a:pt x="35" y="228"/>
                  </a:lnTo>
                  <a:lnTo>
                    <a:pt x="35" y="228"/>
                  </a:lnTo>
                  <a:lnTo>
                    <a:pt x="35" y="228"/>
                  </a:lnTo>
                  <a:lnTo>
                    <a:pt x="35" y="228"/>
                  </a:lnTo>
                  <a:lnTo>
                    <a:pt x="35" y="228"/>
                  </a:lnTo>
                  <a:lnTo>
                    <a:pt x="35" y="228"/>
                  </a:lnTo>
                  <a:lnTo>
                    <a:pt x="35" y="228"/>
                  </a:lnTo>
                  <a:lnTo>
                    <a:pt x="35" y="228"/>
                  </a:lnTo>
                  <a:lnTo>
                    <a:pt x="35" y="228"/>
                  </a:lnTo>
                  <a:close/>
                  <a:moveTo>
                    <a:pt x="45" y="88"/>
                  </a:moveTo>
                  <a:lnTo>
                    <a:pt x="45" y="88"/>
                  </a:lnTo>
                  <a:lnTo>
                    <a:pt x="45" y="88"/>
                  </a:lnTo>
                  <a:lnTo>
                    <a:pt x="45" y="88"/>
                  </a:lnTo>
                  <a:close/>
                  <a:moveTo>
                    <a:pt x="42" y="190"/>
                  </a:moveTo>
                  <a:lnTo>
                    <a:pt x="42" y="190"/>
                  </a:lnTo>
                  <a:lnTo>
                    <a:pt x="42" y="190"/>
                  </a:lnTo>
                  <a:lnTo>
                    <a:pt x="42" y="190"/>
                  </a:lnTo>
                  <a:lnTo>
                    <a:pt x="42" y="190"/>
                  </a:lnTo>
                  <a:lnTo>
                    <a:pt x="42" y="190"/>
                  </a:lnTo>
                  <a:close/>
                  <a:moveTo>
                    <a:pt x="45" y="275"/>
                  </a:moveTo>
                  <a:lnTo>
                    <a:pt x="45" y="275"/>
                  </a:lnTo>
                  <a:lnTo>
                    <a:pt x="45" y="275"/>
                  </a:lnTo>
                  <a:lnTo>
                    <a:pt x="45" y="275"/>
                  </a:lnTo>
                  <a:lnTo>
                    <a:pt x="45" y="275"/>
                  </a:lnTo>
                  <a:lnTo>
                    <a:pt x="45" y="275"/>
                  </a:lnTo>
                  <a:lnTo>
                    <a:pt x="45" y="275"/>
                  </a:lnTo>
                  <a:lnTo>
                    <a:pt x="45" y="275"/>
                  </a:lnTo>
                  <a:lnTo>
                    <a:pt x="45" y="275"/>
                  </a:lnTo>
                  <a:lnTo>
                    <a:pt x="45" y="275"/>
                  </a:lnTo>
                  <a:close/>
                  <a:moveTo>
                    <a:pt x="42" y="152"/>
                  </a:moveTo>
                  <a:lnTo>
                    <a:pt x="42" y="152"/>
                  </a:lnTo>
                  <a:lnTo>
                    <a:pt x="42" y="154"/>
                  </a:lnTo>
                  <a:lnTo>
                    <a:pt x="42" y="154"/>
                  </a:lnTo>
                  <a:lnTo>
                    <a:pt x="42" y="157"/>
                  </a:lnTo>
                  <a:lnTo>
                    <a:pt x="42" y="157"/>
                  </a:lnTo>
                  <a:lnTo>
                    <a:pt x="42" y="157"/>
                  </a:lnTo>
                  <a:lnTo>
                    <a:pt x="45" y="154"/>
                  </a:lnTo>
                  <a:lnTo>
                    <a:pt x="45" y="154"/>
                  </a:lnTo>
                  <a:lnTo>
                    <a:pt x="45" y="152"/>
                  </a:lnTo>
                  <a:lnTo>
                    <a:pt x="45" y="152"/>
                  </a:lnTo>
                  <a:lnTo>
                    <a:pt x="45" y="152"/>
                  </a:lnTo>
                  <a:lnTo>
                    <a:pt x="45" y="152"/>
                  </a:lnTo>
                  <a:lnTo>
                    <a:pt x="42" y="152"/>
                  </a:lnTo>
                  <a:close/>
                  <a:moveTo>
                    <a:pt x="45" y="197"/>
                  </a:moveTo>
                  <a:lnTo>
                    <a:pt x="45" y="197"/>
                  </a:lnTo>
                  <a:lnTo>
                    <a:pt x="45" y="197"/>
                  </a:lnTo>
                  <a:lnTo>
                    <a:pt x="45" y="197"/>
                  </a:lnTo>
                  <a:lnTo>
                    <a:pt x="45" y="197"/>
                  </a:lnTo>
                  <a:lnTo>
                    <a:pt x="45" y="197"/>
                  </a:lnTo>
                  <a:lnTo>
                    <a:pt x="45" y="197"/>
                  </a:lnTo>
                  <a:lnTo>
                    <a:pt x="45" y="197"/>
                  </a:lnTo>
                  <a:close/>
                  <a:moveTo>
                    <a:pt x="45" y="268"/>
                  </a:moveTo>
                  <a:lnTo>
                    <a:pt x="45" y="268"/>
                  </a:lnTo>
                  <a:lnTo>
                    <a:pt x="45" y="268"/>
                  </a:lnTo>
                  <a:lnTo>
                    <a:pt x="45" y="268"/>
                  </a:lnTo>
                  <a:lnTo>
                    <a:pt x="45" y="268"/>
                  </a:lnTo>
                  <a:lnTo>
                    <a:pt x="45" y="268"/>
                  </a:lnTo>
                  <a:close/>
                  <a:moveTo>
                    <a:pt x="47" y="263"/>
                  </a:moveTo>
                  <a:lnTo>
                    <a:pt x="47" y="263"/>
                  </a:lnTo>
                  <a:lnTo>
                    <a:pt x="47" y="263"/>
                  </a:lnTo>
                  <a:lnTo>
                    <a:pt x="47" y="263"/>
                  </a:lnTo>
                  <a:lnTo>
                    <a:pt x="47" y="263"/>
                  </a:lnTo>
                  <a:lnTo>
                    <a:pt x="47" y="263"/>
                  </a:lnTo>
                  <a:lnTo>
                    <a:pt x="47" y="263"/>
                  </a:lnTo>
                  <a:lnTo>
                    <a:pt x="47" y="263"/>
                  </a:lnTo>
                  <a:lnTo>
                    <a:pt x="47" y="263"/>
                  </a:lnTo>
                  <a:lnTo>
                    <a:pt x="47" y="263"/>
                  </a:lnTo>
                  <a:close/>
                  <a:moveTo>
                    <a:pt x="47" y="218"/>
                  </a:moveTo>
                  <a:lnTo>
                    <a:pt x="47" y="218"/>
                  </a:lnTo>
                  <a:lnTo>
                    <a:pt x="47" y="218"/>
                  </a:lnTo>
                  <a:lnTo>
                    <a:pt x="47" y="218"/>
                  </a:lnTo>
                  <a:lnTo>
                    <a:pt x="47" y="218"/>
                  </a:lnTo>
                  <a:lnTo>
                    <a:pt x="47" y="218"/>
                  </a:lnTo>
                  <a:close/>
                  <a:moveTo>
                    <a:pt x="45" y="263"/>
                  </a:moveTo>
                  <a:lnTo>
                    <a:pt x="45" y="263"/>
                  </a:lnTo>
                  <a:lnTo>
                    <a:pt x="45" y="265"/>
                  </a:lnTo>
                  <a:lnTo>
                    <a:pt x="45" y="265"/>
                  </a:lnTo>
                  <a:lnTo>
                    <a:pt x="47" y="263"/>
                  </a:lnTo>
                  <a:lnTo>
                    <a:pt x="45" y="263"/>
                  </a:lnTo>
                  <a:lnTo>
                    <a:pt x="45" y="263"/>
                  </a:lnTo>
                  <a:close/>
                  <a:moveTo>
                    <a:pt x="45" y="273"/>
                  </a:moveTo>
                  <a:lnTo>
                    <a:pt x="45" y="273"/>
                  </a:lnTo>
                  <a:lnTo>
                    <a:pt x="45" y="273"/>
                  </a:lnTo>
                  <a:lnTo>
                    <a:pt x="45" y="273"/>
                  </a:lnTo>
                  <a:lnTo>
                    <a:pt x="45" y="273"/>
                  </a:lnTo>
                  <a:lnTo>
                    <a:pt x="45" y="273"/>
                  </a:lnTo>
                  <a:lnTo>
                    <a:pt x="45" y="273"/>
                  </a:lnTo>
                  <a:close/>
                  <a:moveTo>
                    <a:pt x="19" y="358"/>
                  </a:moveTo>
                  <a:lnTo>
                    <a:pt x="19" y="358"/>
                  </a:lnTo>
                  <a:lnTo>
                    <a:pt x="19" y="358"/>
                  </a:lnTo>
                  <a:lnTo>
                    <a:pt x="19" y="358"/>
                  </a:lnTo>
                  <a:lnTo>
                    <a:pt x="19" y="358"/>
                  </a:lnTo>
                  <a:lnTo>
                    <a:pt x="19" y="358"/>
                  </a:lnTo>
                  <a:lnTo>
                    <a:pt x="19" y="358"/>
                  </a:lnTo>
                  <a:lnTo>
                    <a:pt x="19" y="358"/>
                  </a:lnTo>
                  <a:lnTo>
                    <a:pt x="19" y="358"/>
                  </a:lnTo>
                  <a:lnTo>
                    <a:pt x="19" y="358"/>
                  </a:lnTo>
                  <a:lnTo>
                    <a:pt x="19" y="358"/>
                  </a:lnTo>
                  <a:close/>
                  <a:moveTo>
                    <a:pt x="24" y="45"/>
                  </a:moveTo>
                  <a:lnTo>
                    <a:pt x="24" y="45"/>
                  </a:lnTo>
                  <a:lnTo>
                    <a:pt x="24" y="45"/>
                  </a:lnTo>
                  <a:lnTo>
                    <a:pt x="24" y="45"/>
                  </a:lnTo>
                  <a:lnTo>
                    <a:pt x="24" y="45"/>
                  </a:lnTo>
                  <a:close/>
                  <a:moveTo>
                    <a:pt x="21" y="24"/>
                  </a:moveTo>
                  <a:lnTo>
                    <a:pt x="21" y="24"/>
                  </a:lnTo>
                  <a:lnTo>
                    <a:pt x="21" y="24"/>
                  </a:lnTo>
                  <a:lnTo>
                    <a:pt x="21" y="24"/>
                  </a:lnTo>
                  <a:lnTo>
                    <a:pt x="21" y="24"/>
                  </a:lnTo>
                  <a:lnTo>
                    <a:pt x="21" y="24"/>
                  </a:lnTo>
                  <a:close/>
                  <a:moveTo>
                    <a:pt x="19" y="206"/>
                  </a:moveTo>
                  <a:lnTo>
                    <a:pt x="19" y="206"/>
                  </a:lnTo>
                  <a:lnTo>
                    <a:pt x="19" y="206"/>
                  </a:lnTo>
                  <a:lnTo>
                    <a:pt x="19" y="206"/>
                  </a:lnTo>
                  <a:lnTo>
                    <a:pt x="19" y="206"/>
                  </a:lnTo>
                  <a:lnTo>
                    <a:pt x="19" y="206"/>
                  </a:lnTo>
                  <a:lnTo>
                    <a:pt x="19" y="206"/>
                  </a:lnTo>
                  <a:lnTo>
                    <a:pt x="19" y="206"/>
                  </a:lnTo>
                  <a:lnTo>
                    <a:pt x="19" y="206"/>
                  </a:lnTo>
                  <a:lnTo>
                    <a:pt x="19" y="206"/>
                  </a:lnTo>
                  <a:lnTo>
                    <a:pt x="19" y="206"/>
                  </a:lnTo>
                  <a:close/>
                  <a:moveTo>
                    <a:pt x="19" y="261"/>
                  </a:moveTo>
                  <a:lnTo>
                    <a:pt x="19" y="258"/>
                  </a:lnTo>
                  <a:lnTo>
                    <a:pt x="19" y="258"/>
                  </a:lnTo>
                  <a:lnTo>
                    <a:pt x="19" y="258"/>
                  </a:lnTo>
                  <a:lnTo>
                    <a:pt x="19" y="258"/>
                  </a:lnTo>
                  <a:lnTo>
                    <a:pt x="19" y="261"/>
                  </a:lnTo>
                  <a:close/>
                  <a:moveTo>
                    <a:pt x="16" y="116"/>
                  </a:moveTo>
                  <a:lnTo>
                    <a:pt x="16" y="116"/>
                  </a:lnTo>
                  <a:lnTo>
                    <a:pt x="16" y="116"/>
                  </a:lnTo>
                  <a:lnTo>
                    <a:pt x="16" y="116"/>
                  </a:lnTo>
                  <a:lnTo>
                    <a:pt x="16" y="119"/>
                  </a:lnTo>
                  <a:lnTo>
                    <a:pt x="16" y="119"/>
                  </a:lnTo>
                  <a:lnTo>
                    <a:pt x="16" y="116"/>
                  </a:lnTo>
                  <a:lnTo>
                    <a:pt x="16" y="116"/>
                  </a:lnTo>
                  <a:close/>
                  <a:moveTo>
                    <a:pt x="35" y="166"/>
                  </a:moveTo>
                  <a:lnTo>
                    <a:pt x="35" y="166"/>
                  </a:lnTo>
                  <a:lnTo>
                    <a:pt x="35" y="166"/>
                  </a:lnTo>
                  <a:lnTo>
                    <a:pt x="35" y="166"/>
                  </a:lnTo>
                  <a:lnTo>
                    <a:pt x="35" y="166"/>
                  </a:lnTo>
                  <a:close/>
                  <a:moveTo>
                    <a:pt x="24" y="258"/>
                  </a:moveTo>
                  <a:lnTo>
                    <a:pt x="24" y="258"/>
                  </a:lnTo>
                  <a:lnTo>
                    <a:pt x="24" y="258"/>
                  </a:lnTo>
                  <a:lnTo>
                    <a:pt x="24" y="258"/>
                  </a:lnTo>
                  <a:lnTo>
                    <a:pt x="24" y="258"/>
                  </a:lnTo>
                  <a:lnTo>
                    <a:pt x="24" y="258"/>
                  </a:lnTo>
                  <a:lnTo>
                    <a:pt x="24" y="258"/>
                  </a:lnTo>
                  <a:lnTo>
                    <a:pt x="24" y="258"/>
                  </a:lnTo>
                  <a:close/>
                  <a:moveTo>
                    <a:pt x="21" y="43"/>
                  </a:moveTo>
                  <a:lnTo>
                    <a:pt x="21" y="43"/>
                  </a:lnTo>
                  <a:lnTo>
                    <a:pt x="21" y="43"/>
                  </a:lnTo>
                  <a:lnTo>
                    <a:pt x="21" y="43"/>
                  </a:lnTo>
                  <a:lnTo>
                    <a:pt x="21" y="43"/>
                  </a:lnTo>
                  <a:lnTo>
                    <a:pt x="21" y="43"/>
                  </a:lnTo>
                  <a:close/>
                  <a:moveTo>
                    <a:pt x="24" y="405"/>
                  </a:moveTo>
                  <a:lnTo>
                    <a:pt x="24" y="403"/>
                  </a:lnTo>
                  <a:lnTo>
                    <a:pt x="21" y="403"/>
                  </a:lnTo>
                  <a:lnTo>
                    <a:pt x="21" y="403"/>
                  </a:lnTo>
                  <a:lnTo>
                    <a:pt x="21" y="403"/>
                  </a:lnTo>
                  <a:lnTo>
                    <a:pt x="21" y="403"/>
                  </a:lnTo>
                  <a:lnTo>
                    <a:pt x="21" y="403"/>
                  </a:lnTo>
                  <a:lnTo>
                    <a:pt x="24" y="403"/>
                  </a:lnTo>
                  <a:lnTo>
                    <a:pt x="24" y="403"/>
                  </a:lnTo>
                  <a:lnTo>
                    <a:pt x="21" y="403"/>
                  </a:lnTo>
                  <a:lnTo>
                    <a:pt x="21" y="403"/>
                  </a:lnTo>
                  <a:lnTo>
                    <a:pt x="24" y="405"/>
                  </a:lnTo>
                  <a:lnTo>
                    <a:pt x="24" y="405"/>
                  </a:lnTo>
                  <a:lnTo>
                    <a:pt x="24" y="405"/>
                  </a:lnTo>
                  <a:lnTo>
                    <a:pt x="24" y="405"/>
                  </a:lnTo>
                  <a:close/>
                  <a:moveTo>
                    <a:pt x="21" y="105"/>
                  </a:moveTo>
                  <a:lnTo>
                    <a:pt x="21" y="105"/>
                  </a:lnTo>
                  <a:lnTo>
                    <a:pt x="21" y="105"/>
                  </a:lnTo>
                  <a:lnTo>
                    <a:pt x="21" y="102"/>
                  </a:lnTo>
                  <a:lnTo>
                    <a:pt x="21" y="105"/>
                  </a:lnTo>
                  <a:close/>
                  <a:moveTo>
                    <a:pt x="19" y="105"/>
                  </a:moveTo>
                  <a:lnTo>
                    <a:pt x="19" y="105"/>
                  </a:lnTo>
                  <a:lnTo>
                    <a:pt x="19" y="105"/>
                  </a:lnTo>
                  <a:lnTo>
                    <a:pt x="19" y="105"/>
                  </a:lnTo>
                  <a:lnTo>
                    <a:pt x="19" y="105"/>
                  </a:lnTo>
                  <a:lnTo>
                    <a:pt x="19" y="105"/>
                  </a:lnTo>
                  <a:lnTo>
                    <a:pt x="19" y="105"/>
                  </a:lnTo>
                  <a:lnTo>
                    <a:pt x="19" y="105"/>
                  </a:lnTo>
                  <a:lnTo>
                    <a:pt x="19" y="105"/>
                  </a:lnTo>
                  <a:lnTo>
                    <a:pt x="19" y="105"/>
                  </a:lnTo>
                  <a:close/>
                  <a:moveTo>
                    <a:pt x="16" y="15"/>
                  </a:moveTo>
                  <a:lnTo>
                    <a:pt x="16" y="15"/>
                  </a:lnTo>
                  <a:lnTo>
                    <a:pt x="16" y="15"/>
                  </a:lnTo>
                  <a:lnTo>
                    <a:pt x="16" y="15"/>
                  </a:lnTo>
                  <a:lnTo>
                    <a:pt x="16" y="15"/>
                  </a:lnTo>
                  <a:lnTo>
                    <a:pt x="16" y="15"/>
                  </a:lnTo>
                  <a:lnTo>
                    <a:pt x="16" y="15"/>
                  </a:lnTo>
                  <a:lnTo>
                    <a:pt x="16" y="15"/>
                  </a:lnTo>
                  <a:lnTo>
                    <a:pt x="16" y="15"/>
                  </a:lnTo>
                  <a:lnTo>
                    <a:pt x="16" y="15"/>
                  </a:lnTo>
                  <a:lnTo>
                    <a:pt x="16" y="15"/>
                  </a:lnTo>
                  <a:close/>
                  <a:moveTo>
                    <a:pt x="16" y="355"/>
                  </a:moveTo>
                  <a:lnTo>
                    <a:pt x="16" y="355"/>
                  </a:lnTo>
                  <a:lnTo>
                    <a:pt x="16" y="355"/>
                  </a:lnTo>
                  <a:lnTo>
                    <a:pt x="16" y="355"/>
                  </a:lnTo>
                  <a:lnTo>
                    <a:pt x="16" y="355"/>
                  </a:lnTo>
                  <a:lnTo>
                    <a:pt x="16" y="355"/>
                  </a:lnTo>
                  <a:lnTo>
                    <a:pt x="16" y="355"/>
                  </a:lnTo>
                  <a:lnTo>
                    <a:pt x="16" y="355"/>
                  </a:lnTo>
                  <a:lnTo>
                    <a:pt x="16" y="355"/>
                  </a:lnTo>
                  <a:lnTo>
                    <a:pt x="16" y="355"/>
                  </a:lnTo>
                  <a:close/>
                  <a:moveTo>
                    <a:pt x="16" y="88"/>
                  </a:moveTo>
                  <a:lnTo>
                    <a:pt x="16" y="88"/>
                  </a:lnTo>
                  <a:lnTo>
                    <a:pt x="16" y="88"/>
                  </a:lnTo>
                  <a:lnTo>
                    <a:pt x="16" y="88"/>
                  </a:lnTo>
                  <a:lnTo>
                    <a:pt x="16" y="88"/>
                  </a:lnTo>
                  <a:lnTo>
                    <a:pt x="16" y="88"/>
                  </a:lnTo>
                  <a:lnTo>
                    <a:pt x="16" y="88"/>
                  </a:lnTo>
                  <a:lnTo>
                    <a:pt x="16" y="88"/>
                  </a:lnTo>
                  <a:lnTo>
                    <a:pt x="16" y="88"/>
                  </a:lnTo>
                  <a:lnTo>
                    <a:pt x="16" y="88"/>
                  </a:lnTo>
                  <a:close/>
                  <a:moveTo>
                    <a:pt x="16" y="150"/>
                  </a:moveTo>
                  <a:lnTo>
                    <a:pt x="16" y="150"/>
                  </a:lnTo>
                  <a:lnTo>
                    <a:pt x="16" y="150"/>
                  </a:lnTo>
                  <a:lnTo>
                    <a:pt x="16" y="150"/>
                  </a:lnTo>
                  <a:lnTo>
                    <a:pt x="16" y="150"/>
                  </a:lnTo>
                  <a:lnTo>
                    <a:pt x="16" y="150"/>
                  </a:lnTo>
                  <a:lnTo>
                    <a:pt x="16" y="150"/>
                  </a:lnTo>
                  <a:lnTo>
                    <a:pt x="16" y="150"/>
                  </a:lnTo>
                  <a:lnTo>
                    <a:pt x="16" y="150"/>
                  </a:lnTo>
                  <a:lnTo>
                    <a:pt x="16" y="150"/>
                  </a:lnTo>
                  <a:close/>
                  <a:moveTo>
                    <a:pt x="16" y="211"/>
                  </a:moveTo>
                  <a:lnTo>
                    <a:pt x="16" y="211"/>
                  </a:lnTo>
                  <a:lnTo>
                    <a:pt x="16" y="211"/>
                  </a:lnTo>
                  <a:lnTo>
                    <a:pt x="16" y="211"/>
                  </a:lnTo>
                  <a:lnTo>
                    <a:pt x="16" y="211"/>
                  </a:lnTo>
                  <a:lnTo>
                    <a:pt x="16" y="211"/>
                  </a:lnTo>
                  <a:lnTo>
                    <a:pt x="16" y="211"/>
                  </a:lnTo>
                  <a:lnTo>
                    <a:pt x="16" y="211"/>
                  </a:lnTo>
                  <a:lnTo>
                    <a:pt x="16" y="211"/>
                  </a:lnTo>
                  <a:lnTo>
                    <a:pt x="16" y="211"/>
                  </a:lnTo>
                  <a:close/>
                  <a:moveTo>
                    <a:pt x="16" y="74"/>
                  </a:moveTo>
                  <a:lnTo>
                    <a:pt x="16" y="74"/>
                  </a:lnTo>
                  <a:lnTo>
                    <a:pt x="16" y="74"/>
                  </a:lnTo>
                  <a:lnTo>
                    <a:pt x="16" y="74"/>
                  </a:lnTo>
                  <a:lnTo>
                    <a:pt x="16" y="74"/>
                  </a:lnTo>
                  <a:lnTo>
                    <a:pt x="16" y="74"/>
                  </a:lnTo>
                  <a:lnTo>
                    <a:pt x="16" y="74"/>
                  </a:lnTo>
                  <a:lnTo>
                    <a:pt x="16" y="74"/>
                  </a:lnTo>
                  <a:lnTo>
                    <a:pt x="16" y="74"/>
                  </a:lnTo>
                  <a:lnTo>
                    <a:pt x="16" y="74"/>
                  </a:lnTo>
                  <a:lnTo>
                    <a:pt x="16" y="74"/>
                  </a:lnTo>
                  <a:lnTo>
                    <a:pt x="16" y="74"/>
                  </a:lnTo>
                  <a:close/>
                  <a:moveTo>
                    <a:pt x="16" y="86"/>
                  </a:moveTo>
                  <a:lnTo>
                    <a:pt x="16" y="86"/>
                  </a:lnTo>
                  <a:lnTo>
                    <a:pt x="16" y="86"/>
                  </a:lnTo>
                  <a:lnTo>
                    <a:pt x="16" y="86"/>
                  </a:lnTo>
                  <a:lnTo>
                    <a:pt x="16" y="86"/>
                  </a:lnTo>
                  <a:lnTo>
                    <a:pt x="16" y="86"/>
                  </a:lnTo>
                  <a:lnTo>
                    <a:pt x="16" y="86"/>
                  </a:lnTo>
                  <a:lnTo>
                    <a:pt x="19" y="86"/>
                  </a:lnTo>
                  <a:lnTo>
                    <a:pt x="19" y="86"/>
                  </a:lnTo>
                  <a:lnTo>
                    <a:pt x="19" y="86"/>
                  </a:lnTo>
                  <a:lnTo>
                    <a:pt x="19" y="86"/>
                  </a:lnTo>
                  <a:lnTo>
                    <a:pt x="16" y="86"/>
                  </a:lnTo>
                  <a:close/>
                  <a:moveTo>
                    <a:pt x="19" y="41"/>
                  </a:moveTo>
                  <a:lnTo>
                    <a:pt x="19" y="41"/>
                  </a:lnTo>
                  <a:lnTo>
                    <a:pt x="19" y="41"/>
                  </a:lnTo>
                  <a:lnTo>
                    <a:pt x="19" y="41"/>
                  </a:lnTo>
                  <a:lnTo>
                    <a:pt x="19" y="41"/>
                  </a:lnTo>
                  <a:lnTo>
                    <a:pt x="19" y="41"/>
                  </a:lnTo>
                  <a:lnTo>
                    <a:pt x="19" y="41"/>
                  </a:lnTo>
                  <a:lnTo>
                    <a:pt x="19" y="41"/>
                  </a:lnTo>
                  <a:lnTo>
                    <a:pt x="19" y="41"/>
                  </a:lnTo>
                  <a:close/>
                  <a:moveTo>
                    <a:pt x="19" y="79"/>
                  </a:moveTo>
                  <a:lnTo>
                    <a:pt x="16" y="79"/>
                  </a:lnTo>
                  <a:lnTo>
                    <a:pt x="19" y="81"/>
                  </a:lnTo>
                  <a:lnTo>
                    <a:pt x="19" y="81"/>
                  </a:lnTo>
                  <a:lnTo>
                    <a:pt x="19" y="81"/>
                  </a:lnTo>
                  <a:lnTo>
                    <a:pt x="19" y="81"/>
                  </a:lnTo>
                  <a:lnTo>
                    <a:pt x="19" y="79"/>
                  </a:lnTo>
                  <a:lnTo>
                    <a:pt x="19" y="79"/>
                  </a:lnTo>
                  <a:lnTo>
                    <a:pt x="19" y="79"/>
                  </a:lnTo>
                  <a:lnTo>
                    <a:pt x="19" y="79"/>
                  </a:lnTo>
                  <a:lnTo>
                    <a:pt x="19" y="79"/>
                  </a:lnTo>
                  <a:close/>
                  <a:moveTo>
                    <a:pt x="16" y="218"/>
                  </a:moveTo>
                  <a:lnTo>
                    <a:pt x="16" y="218"/>
                  </a:lnTo>
                  <a:lnTo>
                    <a:pt x="16" y="218"/>
                  </a:lnTo>
                  <a:lnTo>
                    <a:pt x="16" y="218"/>
                  </a:lnTo>
                  <a:lnTo>
                    <a:pt x="19" y="218"/>
                  </a:lnTo>
                  <a:lnTo>
                    <a:pt x="16" y="218"/>
                  </a:lnTo>
                  <a:lnTo>
                    <a:pt x="16" y="218"/>
                  </a:lnTo>
                  <a:close/>
                  <a:moveTo>
                    <a:pt x="19" y="230"/>
                  </a:moveTo>
                  <a:lnTo>
                    <a:pt x="19" y="230"/>
                  </a:lnTo>
                  <a:lnTo>
                    <a:pt x="19" y="230"/>
                  </a:lnTo>
                  <a:lnTo>
                    <a:pt x="19" y="230"/>
                  </a:lnTo>
                  <a:lnTo>
                    <a:pt x="19" y="230"/>
                  </a:lnTo>
                  <a:lnTo>
                    <a:pt x="19" y="230"/>
                  </a:lnTo>
                  <a:lnTo>
                    <a:pt x="19" y="230"/>
                  </a:lnTo>
                  <a:close/>
                  <a:moveTo>
                    <a:pt x="31" y="55"/>
                  </a:moveTo>
                  <a:lnTo>
                    <a:pt x="31" y="55"/>
                  </a:lnTo>
                  <a:lnTo>
                    <a:pt x="31" y="55"/>
                  </a:lnTo>
                  <a:lnTo>
                    <a:pt x="31" y="55"/>
                  </a:lnTo>
                  <a:lnTo>
                    <a:pt x="31" y="55"/>
                  </a:lnTo>
                  <a:lnTo>
                    <a:pt x="31" y="55"/>
                  </a:lnTo>
                  <a:close/>
                  <a:moveTo>
                    <a:pt x="31" y="55"/>
                  </a:moveTo>
                  <a:lnTo>
                    <a:pt x="31" y="55"/>
                  </a:lnTo>
                  <a:lnTo>
                    <a:pt x="31" y="55"/>
                  </a:lnTo>
                  <a:lnTo>
                    <a:pt x="31" y="55"/>
                  </a:lnTo>
                  <a:lnTo>
                    <a:pt x="31" y="55"/>
                  </a:lnTo>
                  <a:close/>
                  <a:moveTo>
                    <a:pt x="31" y="50"/>
                  </a:moveTo>
                  <a:lnTo>
                    <a:pt x="31" y="50"/>
                  </a:lnTo>
                  <a:lnTo>
                    <a:pt x="31" y="50"/>
                  </a:lnTo>
                  <a:lnTo>
                    <a:pt x="31" y="50"/>
                  </a:lnTo>
                  <a:lnTo>
                    <a:pt x="31" y="50"/>
                  </a:lnTo>
                  <a:lnTo>
                    <a:pt x="31" y="50"/>
                  </a:lnTo>
                  <a:lnTo>
                    <a:pt x="31" y="50"/>
                  </a:lnTo>
                  <a:close/>
                  <a:moveTo>
                    <a:pt x="31" y="273"/>
                  </a:moveTo>
                  <a:lnTo>
                    <a:pt x="31" y="273"/>
                  </a:lnTo>
                  <a:lnTo>
                    <a:pt x="31" y="273"/>
                  </a:lnTo>
                  <a:lnTo>
                    <a:pt x="31" y="275"/>
                  </a:lnTo>
                  <a:lnTo>
                    <a:pt x="31" y="273"/>
                  </a:lnTo>
                  <a:lnTo>
                    <a:pt x="31" y="273"/>
                  </a:lnTo>
                  <a:lnTo>
                    <a:pt x="31" y="273"/>
                  </a:lnTo>
                  <a:close/>
                  <a:moveTo>
                    <a:pt x="28" y="403"/>
                  </a:moveTo>
                  <a:lnTo>
                    <a:pt x="28" y="403"/>
                  </a:lnTo>
                  <a:lnTo>
                    <a:pt x="28" y="403"/>
                  </a:lnTo>
                  <a:lnTo>
                    <a:pt x="31" y="403"/>
                  </a:lnTo>
                  <a:lnTo>
                    <a:pt x="31" y="403"/>
                  </a:lnTo>
                  <a:lnTo>
                    <a:pt x="31" y="403"/>
                  </a:lnTo>
                  <a:lnTo>
                    <a:pt x="31" y="403"/>
                  </a:lnTo>
                  <a:lnTo>
                    <a:pt x="31" y="403"/>
                  </a:lnTo>
                  <a:lnTo>
                    <a:pt x="31" y="403"/>
                  </a:lnTo>
                  <a:lnTo>
                    <a:pt x="28" y="403"/>
                  </a:lnTo>
                  <a:close/>
                  <a:moveTo>
                    <a:pt x="33" y="242"/>
                  </a:moveTo>
                  <a:lnTo>
                    <a:pt x="33" y="242"/>
                  </a:lnTo>
                  <a:lnTo>
                    <a:pt x="33" y="242"/>
                  </a:lnTo>
                  <a:lnTo>
                    <a:pt x="33" y="242"/>
                  </a:lnTo>
                  <a:lnTo>
                    <a:pt x="33" y="242"/>
                  </a:lnTo>
                  <a:lnTo>
                    <a:pt x="33" y="242"/>
                  </a:lnTo>
                  <a:lnTo>
                    <a:pt x="33" y="242"/>
                  </a:lnTo>
                  <a:lnTo>
                    <a:pt x="33" y="242"/>
                  </a:lnTo>
                  <a:lnTo>
                    <a:pt x="33" y="242"/>
                  </a:lnTo>
                  <a:close/>
                  <a:moveTo>
                    <a:pt x="28" y="405"/>
                  </a:moveTo>
                  <a:lnTo>
                    <a:pt x="28" y="405"/>
                  </a:lnTo>
                  <a:lnTo>
                    <a:pt x="28" y="405"/>
                  </a:lnTo>
                  <a:lnTo>
                    <a:pt x="31" y="405"/>
                  </a:lnTo>
                  <a:lnTo>
                    <a:pt x="28" y="405"/>
                  </a:lnTo>
                  <a:lnTo>
                    <a:pt x="28" y="405"/>
                  </a:lnTo>
                  <a:close/>
                  <a:moveTo>
                    <a:pt x="33" y="93"/>
                  </a:moveTo>
                  <a:lnTo>
                    <a:pt x="33" y="93"/>
                  </a:lnTo>
                  <a:lnTo>
                    <a:pt x="33" y="93"/>
                  </a:lnTo>
                  <a:lnTo>
                    <a:pt x="33" y="93"/>
                  </a:lnTo>
                  <a:lnTo>
                    <a:pt x="33" y="93"/>
                  </a:lnTo>
                  <a:lnTo>
                    <a:pt x="33" y="93"/>
                  </a:lnTo>
                  <a:lnTo>
                    <a:pt x="33" y="93"/>
                  </a:lnTo>
                  <a:lnTo>
                    <a:pt x="33" y="93"/>
                  </a:lnTo>
                  <a:lnTo>
                    <a:pt x="33" y="93"/>
                  </a:lnTo>
                  <a:lnTo>
                    <a:pt x="33" y="93"/>
                  </a:lnTo>
                  <a:lnTo>
                    <a:pt x="35" y="93"/>
                  </a:lnTo>
                  <a:lnTo>
                    <a:pt x="35" y="93"/>
                  </a:lnTo>
                  <a:lnTo>
                    <a:pt x="33" y="93"/>
                  </a:lnTo>
                  <a:lnTo>
                    <a:pt x="33" y="93"/>
                  </a:lnTo>
                  <a:close/>
                  <a:moveTo>
                    <a:pt x="35" y="251"/>
                  </a:moveTo>
                  <a:lnTo>
                    <a:pt x="35" y="251"/>
                  </a:lnTo>
                  <a:lnTo>
                    <a:pt x="35" y="249"/>
                  </a:lnTo>
                  <a:lnTo>
                    <a:pt x="35" y="249"/>
                  </a:lnTo>
                  <a:lnTo>
                    <a:pt x="35" y="251"/>
                  </a:lnTo>
                  <a:lnTo>
                    <a:pt x="35" y="251"/>
                  </a:lnTo>
                  <a:close/>
                  <a:moveTo>
                    <a:pt x="33" y="268"/>
                  </a:moveTo>
                  <a:lnTo>
                    <a:pt x="33" y="268"/>
                  </a:lnTo>
                  <a:lnTo>
                    <a:pt x="33" y="268"/>
                  </a:lnTo>
                  <a:lnTo>
                    <a:pt x="33" y="268"/>
                  </a:lnTo>
                  <a:lnTo>
                    <a:pt x="33" y="268"/>
                  </a:lnTo>
                  <a:lnTo>
                    <a:pt x="33" y="268"/>
                  </a:lnTo>
                  <a:lnTo>
                    <a:pt x="33" y="268"/>
                  </a:lnTo>
                  <a:lnTo>
                    <a:pt x="33" y="268"/>
                  </a:lnTo>
                  <a:lnTo>
                    <a:pt x="33" y="268"/>
                  </a:lnTo>
                  <a:close/>
                  <a:moveTo>
                    <a:pt x="24" y="100"/>
                  </a:moveTo>
                  <a:lnTo>
                    <a:pt x="24" y="100"/>
                  </a:lnTo>
                  <a:lnTo>
                    <a:pt x="24" y="100"/>
                  </a:lnTo>
                  <a:lnTo>
                    <a:pt x="24" y="100"/>
                  </a:lnTo>
                  <a:close/>
                  <a:moveTo>
                    <a:pt x="26" y="19"/>
                  </a:moveTo>
                  <a:lnTo>
                    <a:pt x="26" y="19"/>
                  </a:lnTo>
                  <a:lnTo>
                    <a:pt x="26" y="19"/>
                  </a:lnTo>
                  <a:lnTo>
                    <a:pt x="26" y="19"/>
                  </a:lnTo>
                  <a:lnTo>
                    <a:pt x="26" y="19"/>
                  </a:lnTo>
                  <a:lnTo>
                    <a:pt x="24" y="22"/>
                  </a:lnTo>
                  <a:lnTo>
                    <a:pt x="24" y="22"/>
                  </a:lnTo>
                  <a:lnTo>
                    <a:pt x="24" y="22"/>
                  </a:lnTo>
                  <a:lnTo>
                    <a:pt x="24" y="22"/>
                  </a:lnTo>
                  <a:lnTo>
                    <a:pt x="26" y="19"/>
                  </a:lnTo>
                  <a:lnTo>
                    <a:pt x="26" y="19"/>
                  </a:lnTo>
                  <a:lnTo>
                    <a:pt x="26" y="19"/>
                  </a:lnTo>
                  <a:close/>
                  <a:moveTo>
                    <a:pt x="26" y="41"/>
                  </a:moveTo>
                  <a:lnTo>
                    <a:pt x="26" y="41"/>
                  </a:lnTo>
                  <a:lnTo>
                    <a:pt x="26" y="41"/>
                  </a:lnTo>
                  <a:lnTo>
                    <a:pt x="26" y="41"/>
                  </a:lnTo>
                  <a:lnTo>
                    <a:pt x="26" y="41"/>
                  </a:lnTo>
                  <a:lnTo>
                    <a:pt x="26" y="41"/>
                  </a:lnTo>
                  <a:lnTo>
                    <a:pt x="26" y="41"/>
                  </a:lnTo>
                  <a:lnTo>
                    <a:pt x="26" y="41"/>
                  </a:lnTo>
                  <a:lnTo>
                    <a:pt x="26" y="41"/>
                  </a:lnTo>
                  <a:close/>
                  <a:moveTo>
                    <a:pt x="26" y="407"/>
                  </a:moveTo>
                  <a:lnTo>
                    <a:pt x="26" y="407"/>
                  </a:lnTo>
                  <a:lnTo>
                    <a:pt x="26" y="407"/>
                  </a:lnTo>
                  <a:lnTo>
                    <a:pt x="26" y="407"/>
                  </a:lnTo>
                  <a:lnTo>
                    <a:pt x="26" y="407"/>
                  </a:lnTo>
                  <a:close/>
                  <a:moveTo>
                    <a:pt x="24" y="239"/>
                  </a:moveTo>
                  <a:lnTo>
                    <a:pt x="24" y="239"/>
                  </a:lnTo>
                  <a:lnTo>
                    <a:pt x="24" y="239"/>
                  </a:lnTo>
                  <a:lnTo>
                    <a:pt x="24" y="239"/>
                  </a:lnTo>
                  <a:close/>
                  <a:moveTo>
                    <a:pt x="24" y="407"/>
                  </a:moveTo>
                  <a:lnTo>
                    <a:pt x="24" y="407"/>
                  </a:lnTo>
                  <a:lnTo>
                    <a:pt x="24" y="407"/>
                  </a:lnTo>
                  <a:lnTo>
                    <a:pt x="24" y="407"/>
                  </a:lnTo>
                  <a:lnTo>
                    <a:pt x="24" y="407"/>
                  </a:lnTo>
                  <a:lnTo>
                    <a:pt x="24" y="407"/>
                  </a:lnTo>
                  <a:close/>
                  <a:moveTo>
                    <a:pt x="26" y="17"/>
                  </a:moveTo>
                  <a:lnTo>
                    <a:pt x="26" y="17"/>
                  </a:lnTo>
                  <a:lnTo>
                    <a:pt x="26" y="17"/>
                  </a:lnTo>
                  <a:lnTo>
                    <a:pt x="26" y="17"/>
                  </a:lnTo>
                  <a:lnTo>
                    <a:pt x="26" y="17"/>
                  </a:lnTo>
                  <a:lnTo>
                    <a:pt x="28" y="17"/>
                  </a:lnTo>
                  <a:lnTo>
                    <a:pt x="26" y="17"/>
                  </a:lnTo>
                  <a:close/>
                  <a:moveTo>
                    <a:pt x="28" y="52"/>
                  </a:moveTo>
                  <a:lnTo>
                    <a:pt x="28" y="52"/>
                  </a:lnTo>
                  <a:lnTo>
                    <a:pt x="28" y="52"/>
                  </a:lnTo>
                  <a:lnTo>
                    <a:pt x="28" y="52"/>
                  </a:lnTo>
                  <a:lnTo>
                    <a:pt x="28" y="52"/>
                  </a:lnTo>
                  <a:close/>
                  <a:moveTo>
                    <a:pt x="28" y="45"/>
                  </a:moveTo>
                  <a:lnTo>
                    <a:pt x="28" y="43"/>
                  </a:lnTo>
                  <a:lnTo>
                    <a:pt x="28" y="43"/>
                  </a:lnTo>
                  <a:lnTo>
                    <a:pt x="28" y="45"/>
                  </a:lnTo>
                  <a:lnTo>
                    <a:pt x="28" y="45"/>
                  </a:lnTo>
                  <a:lnTo>
                    <a:pt x="28" y="45"/>
                  </a:lnTo>
                  <a:lnTo>
                    <a:pt x="28" y="45"/>
                  </a:lnTo>
                  <a:close/>
                  <a:moveTo>
                    <a:pt x="28" y="360"/>
                  </a:moveTo>
                  <a:lnTo>
                    <a:pt x="28" y="360"/>
                  </a:lnTo>
                  <a:lnTo>
                    <a:pt x="28" y="360"/>
                  </a:lnTo>
                  <a:lnTo>
                    <a:pt x="28" y="360"/>
                  </a:lnTo>
                  <a:lnTo>
                    <a:pt x="28" y="360"/>
                  </a:lnTo>
                  <a:lnTo>
                    <a:pt x="28" y="360"/>
                  </a:lnTo>
                  <a:lnTo>
                    <a:pt x="28" y="360"/>
                  </a:lnTo>
                  <a:close/>
                  <a:moveTo>
                    <a:pt x="26" y="407"/>
                  </a:moveTo>
                  <a:lnTo>
                    <a:pt x="26" y="407"/>
                  </a:lnTo>
                  <a:lnTo>
                    <a:pt x="28" y="407"/>
                  </a:lnTo>
                  <a:lnTo>
                    <a:pt x="28" y="407"/>
                  </a:lnTo>
                  <a:lnTo>
                    <a:pt x="28" y="407"/>
                  </a:lnTo>
                  <a:lnTo>
                    <a:pt x="28" y="407"/>
                  </a:lnTo>
                  <a:lnTo>
                    <a:pt x="28" y="407"/>
                  </a:lnTo>
                  <a:lnTo>
                    <a:pt x="26" y="407"/>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25" name="Google Shape;825;p50"/>
            <p:cNvSpPr/>
            <p:nvPr/>
          </p:nvSpPr>
          <p:spPr>
            <a:xfrm>
              <a:off x="8794210" y="4519791"/>
              <a:ext cx="1269590" cy="418247"/>
            </a:xfrm>
            <a:custGeom>
              <a:pathLst>
                <a:path extrusionOk="0" h="338" w="1026">
                  <a:moveTo>
                    <a:pt x="814" y="108"/>
                  </a:moveTo>
                  <a:lnTo>
                    <a:pt x="814" y="108"/>
                  </a:lnTo>
                  <a:lnTo>
                    <a:pt x="816" y="108"/>
                  </a:lnTo>
                  <a:lnTo>
                    <a:pt x="816" y="108"/>
                  </a:lnTo>
                  <a:lnTo>
                    <a:pt x="816" y="108"/>
                  </a:lnTo>
                  <a:lnTo>
                    <a:pt x="816" y="106"/>
                  </a:lnTo>
                  <a:lnTo>
                    <a:pt x="816" y="104"/>
                  </a:lnTo>
                  <a:lnTo>
                    <a:pt x="816" y="104"/>
                  </a:lnTo>
                  <a:lnTo>
                    <a:pt x="814" y="104"/>
                  </a:lnTo>
                  <a:lnTo>
                    <a:pt x="814" y="104"/>
                  </a:lnTo>
                  <a:lnTo>
                    <a:pt x="814" y="104"/>
                  </a:lnTo>
                  <a:lnTo>
                    <a:pt x="811" y="108"/>
                  </a:lnTo>
                  <a:lnTo>
                    <a:pt x="811" y="108"/>
                  </a:lnTo>
                  <a:lnTo>
                    <a:pt x="814" y="108"/>
                  </a:lnTo>
                  <a:lnTo>
                    <a:pt x="814" y="108"/>
                  </a:lnTo>
                  <a:close/>
                  <a:moveTo>
                    <a:pt x="234" y="241"/>
                  </a:moveTo>
                  <a:lnTo>
                    <a:pt x="234" y="241"/>
                  </a:lnTo>
                  <a:lnTo>
                    <a:pt x="234" y="241"/>
                  </a:lnTo>
                  <a:lnTo>
                    <a:pt x="236" y="241"/>
                  </a:lnTo>
                  <a:lnTo>
                    <a:pt x="236" y="243"/>
                  </a:lnTo>
                  <a:lnTo>
                    <a:pt x="236" y="243"/>
                  </a:lnTo>
                  <a:lnTo>
                    <a:pt x="239" y="241"/>
                  </a:lnTo>
                  <a:lnTo>
                    <a:pt x="239" y="241"/>
                  </a:lnTo>
                  <a:lnTo>
                    <a:pt x="239" y="241"/>
                  </a:lnTo>
                  <a:lnTo>
                    <a:pt x="239" y="239"/>
                  </a:lnTo>
                  <a:lnTo>
                    <a:pt x="239" y="236"/>
                  </a:lnTo>
                  <a:lnTo>
                    <a:pt x="239" y="236"/>
                  </a:lnTo>
                  <a:lnTo>
                    <a:pt x="236" y="234"/>
                  </a:lnTo>
                  <a:lnTo>
                    <a:pt x="236" y="234"/>
                  </a:lnTo>
                  <a:lnTo>
                    <a:pt x="236" y="234"/>
                  </a:lnTo>
                  <a:lnTo>
                    <a:pt x="236" y="234"/>
                  </a:lnTo>
                  <a:lnTo>
                    <a:pt x="236" y="234"/>
                  </a:lnTo>
                  <a:lnTo>
                    <a:pt x="236" y="234"/>
                  </a:lnTo>
                  <a:lnTo>
                    <a:pt x="236" y="234"/>
                  </a:lnTo>
                  <a:lnTo>
                    <a:pt x="236" y="234"/>
                  </a:lnTo>
                  <a:lnTo>
                    <a:pt x="234" y="234"/>
                  </a:lnTo>
                  <a:lnTo>
                    <a:pt x="236" y="234"/>
                  </a:lnTo>
                  <a:lnTo>
                    <a:pt x="236" y="236"/>
                  </a:lnTo>
                  <a:lnTo>
                    <a:pt x="236" y="236"/>
                  </a:lnTo>
                  <a:lnTo>
                    <a:pt x="234" y="236"/>
                  </a:lnTo>
                  <a:lnTo>
                    <a:pt x="234" y="239"/>
                  </a:lnTo>
                  <a:lnTo>
                    <a:pt x="234" y="239"/>
                  </a:lnTo>
                  <a:lnTo>
                    <a:pt x="234" y="239"/>
                  </a:lnTo>
                  <a:lnTo>
                    <a:pt x="234" y="239"/>
                  </a:lnTo>
                  <a:lnTo>
                    <a:pt x="234" y="239"/>
                  </a:lnTo>
                  <a:lnTo>
                    <a:pt x="234" y="241"/>
                  </a:lnTo>
                  <a:close/>
                  <a:moveTo>
                    <a:pt x="610" y="253"/>
                  </a:moveTo>
                  <a:lnTo>
                    <a:pt x="610" y="255"/>
                  </a:lnTo>
                  <a:lnTo>
                    <a:pt x="610" y="258"/>
                  </a:lnTo>
                  <a:lnTo>
                    <a:pt x="610" y="258"/>
                  </a:lnTo>
                  <a:lnTo>
                    <a:pt x="613" y="258"/>
                  </a:lnTo>
                  <a:lnTo>
                    <a:pt x="613" y="260"/>
                  </a:lnTo>
                  <a:lnTo>
                    <a:pt x="613" y="260"/>
                  </a:lnTo>
                  <a:lnTo>
                    <a:pt x="613" y="260"/>
                  </a:lnTo>
                  <a:lnTo>
                    <a:pt x="613" y="260"/>
                  </a:lnTo>
                  <a:lnTo>
                    <a:pt x="615" y="260"/>
                  </a:lnTo>
                  <a:lnTo>
                    <a:pt x="615" y="260"/>
                  </a:lnTo>
                  <a:lnTo>
                    <a:pt x="615" y="260"/>
                  </a:lnTo>
                  <a:lnTo>
                    <a:pt x="615" y="260"/>
                  </a:lnTo>
                  <a:lnTo>
                    <a:pt x="615" y="260"/>
                  </a:lnTo>
                  <a:lnTo>
                    <a:pt x="615" y="260"/>
                  </a:lnTo>
                  <a:lnTo>
                    <a:pt x="615" y="255"/>
                  </a:lnTo>
                  <a:lnTo>
                    <a:pt x="613" y="253"/>
                  </a:lnTo>
                  <a:lnTo>
                    <a:pt x="613" y="243"/>
                  </a:lnTo>
                  <a:lnTo>
                    <a:pt x="613" y="241"/>
                  </a:lnTo>
                  <a:lnTo>
                    <a:pt x="613" y="239"/>
                  </a:lnTo>
                  <a:lnTo>
                    <a:pt x="610" y="239"/>
                  </a:lnTo>
                  <a:lnTo>
                    <a:pt x="610" y="241"/>
                  </a:lnTo>
                  <a:lnTo>
                    <a:pt x="610" y="243"/>
                  </a:lnTo>
                  <a:lnTo>
                    <a:pt x="610" y="250"/>
                  </a:lnTo>
                  <a:lnTo>
                    <a:pt x="610" y="253"/>
                  </a:lnTo>
                  <a:close/>
                  <a:moveTo>
                    <a:pt x="970" y="80"/>
                  </a:moveTo>
                  <a:lnTo>
                    <a:pt x="970" y="80"/>
                  </a:lnTo>
                  <a:lnTo>
                    <a:pt x="970" y="80"/>
                  </a:lnTo>
                  <a:lnTo>
                    <a:pt x="970" y="80"/>
                  </a:lnTo>
                  <a:lnTo>
                    <a:pt x="972" y="80"/>
                  </a:lnTo>
                  <a:lnTo>
                    <a:pt x="972" y="80"/>
                  </a:lnTo>
                  <a:lnTo>
                    <a:pt x="972" y="80"/>
                  </a:lnTo>
                  <a:lnTo>
                    <a:pt x="972" y="78"/>
                  </a:lnTo>
                  <a:lnTo>
                    <a:pt x="972" y="78"/>
                  </a:lnTo>
                  <a:lnTo>
                    <a:pt x="972" y="78"/>
                  </a:lnTo>
                  <a:lnTo>
                    <a:pt x="970" y="78"/>
                  </a:lnTo>
                  <a:lnTo>
                    <a:pt x="970" y="78"/>
                  </a:lnTo>
                  <a:lnTo>
                    <a:pt x="970" y="78"/>
                  </a:lnTo>
                  <a:lnTo>
                    <a:pt x="967" y="80"/>
                  </a:lnTo>
                  <a:lnTo>
                    <a:pt x="970" y="80"/>
                  </a:lnTo>
                  <a:lnTo>
                    <a:pt x="970" y="80"/>
                  </a:lnTo>
                  <a:close/>
                  <a:moveTo>
                    <a:pt x="901" y="9"/>
                  </a:moveTo>
                  <a:lnTo>
                    <a:pt x="901" y="9"/>
                  </a:lnTo>
                  <a:lnTo>
                    <a:pt x="903" y="7"/>
                  </a:lnTo>
                  <a:lnTo>
                    <a:pt x="903" y="7"/>
                  </a:lnTo>
                  <a:lnTo>
                    <a:pt x="901" y="7"/>
                  </a:lnTo>
                  <a:lnTo>
                    <a:pt x="901" y="7"/>
                  </a:lnTo>
                  <a:lnTo>
                    <a:pt x="901" y="7"/>
                  </a:lnTo>
                  <a:lnTo>
                    <a:pt x="906" y="4"/>
                  </a:lnTo>
                  <a:lnTo>
                    <a:pt x="906" y="4"/>
                  </a:lnTo>
                  <a:lnTo>
                    <a:pt x="906" y="2"/>
                  </a:lnTo>
                  <a:lnTo>
                    <a:pt x="908" y="2"/>
                  </a:lnTo>
                  <a:lnTo>
                    <a:pt x="908" y="4"/>
                  </a:lnTo>
                  <a:lnTo>
                    <a:pt x="908" y="2"/>
                  </a:lnTo>
                  <a:lnTo>
                    <a:pt x="908" y="2"/>
                  </a:lnTo>
                  <a:lnTo>
                    <a:pt x="908" y="0"/>
                  </a:lnTo>
                  <a:lnTo>
                    <a:pt x="908" y="0"/>
                  </a:lnTo>
                  <a:lnTo>
                    <a:pt x="906" y="2"/>
                  </a:lnTo>
                  <a:lnTo>
                    <a:pt x="906" y="2"/>
                  </a:lnTo>
                  <a:lnTo>
                    <a:pt x="903" y="2"/>
                  </a:lnTo>
                  <a:lnTo>
                    <a:pt x="903" y="2"/>
                  </a:lnTo>
                  <a:lnTo>
                    <a:pt x="899" y="7"/>
                  </a:lnTo>
                  <a:lnTo>
                    <a:pt x="901" y="9"/>
                  </a:lnTo>
                  <a:lnTo>
                    <a:pt x="901" y="9"/>
                  </a:lnTo>
                  <a:close/>
                  <a:moveTo>
                    <a:pt x="927" y="37"/>
                  </a:moveTo>
                  <a:lnTo>
                    <a:pt x="927" y="37"/>
                  </a:lnTo>
                  <a:lnTo>
                    <a:pt x="929" y="37"/>
                  </a:lnTo>
                  <a:lnTo>
                    <a:pt x="932" y="37"/>
                  </a:lnTo>
                  <a:lnTo>
                    <a:pt x="932" y="37"/>
                  </a:lnTo>
                  <a:lnTo>
                    <a:pt x="934" y="35"/>
                  </a:lnTo>
                  <a:lnTo>
                    <a:pt x="934" y="33"/>
                  </a:lnTo>
                  <a:lnTo>
                    <a:pt x="934" y="33"/>
                  </a:lnTo>
                  <a:lnTo>
                    <a:pt x="932" y="30"/>
                  </a:lnTo>
                  <a:lnTo>
                    <a:pt x="932" y="30"/>
                  </a:lnTo>
                  <a:lnTo>
                    <a:pt x="929" y="30"/>
                  </a:lnTo>
                  <a:lnTo>
                    <a:pt x="929" y="33"/>
                  </a:lnTo>
                  <a:lnTo>
                    <a:pt x="929" y="33"/>
                  </a:lnTo>
                  <a:lnTo>
                    <a:pt x="929" y="33"/>
                  </a:lnTo>
                  <a:lnTo>
                    <a:pt x="932" y="33"/>
                  </a:lnTo>
                  <a:lnTo>
                    <a:pt x="932" y="35"/>
                  </a:lnTo>
                  <a:lnTo>
                    <a:pt x="929" y="35"/>
                  </a:lnTo>
                  <a:lnTo>
                    <a:pt x="929" y="35"/>
                  </a:lnTo>
                  <a:lnTo>
                    <a:pt x="927" y="35"/>
                  </a:lnTo>
                  <a:lnTo>
                    <a:pt x="927" y="35"/>
                  </a:lnTo>
                  <a:lnTo>
                    <a:pt x="925" y="35"/>
                  </a:lnTo>
                  <a:lnTo>
                    <a:pt x="925" y="35"/>
                  </a:lnTo>
                  <a:lnTo>
                    <a:pt x="925" y="35"/>
                  </a:lnTo>
                  <a:lnTo>
                    <a:pt x="927" y="37"/>
                  </a:lnTo>
                  <a:close/>
                  <a:moveTo>
                    <a:pt x="9" y="56"/>
                  </a:moveTo>
                  <a:lnTo>
                    <a:pt x="7" y="56"/>
                  </a:lnTo>
                  <a:lnTo>
                    <a:pt x="7" y="59"/>
                  </a:lnTo>
                  <a:lnTo>
                    <a:pt x="5" y="59"/>
                  </a:lnTo>
                  <a:lnTo>
                    <a:pt x="7" y="59"/>
                  </a:lnTo>
                  <a:lnTo>
                    <a:pt x="7" y="61"/>
                  </a:lnTo>
                  <a:lnTo>
                    <a:pt x="7" y="61"/>
                  </a:lnTo>
                  <a:lnTo>
                    <a:pt x="7" y="61"/>
                  </a:lnTo>
                  <a:lnTo>
                    <a:pt x="9" y="61"/>
                  </a:lnTo>
                  <a:lnTo>
                    <a:pt x="9" y="61"/>
                  </a:lnTo>
                  <a:lnTo>
                    <a:pt x="9" y="59"/>
                  </a:lnTo>
                  <a:lnTo>
                    <a:pt x="9" y="59"/>
                  </a:lnTo>
                  <a:lnTo>
                    <a:pt x="9" y="59"/>
                  </a:lnTo>
                  <a:lnTo>
                    <a:pt x="9" y="59"/>
                  </a:lnTo>
                  <a:lnTo>
                    <a:pt x="9" y="56"/>
                  </a:lnTo>
                  <a:lnTo>
                    <a:pt x="9" y="56"/>
                  </a:lnTo>
                  <a:lnTo>
                    <a:pt x="9" y="56"/>
                  </a:lnTo>
                  <a:lnTo>
                    <a:pt x="9" y="54"/>
                  </a:lnTo>
                  <a:lnTo>
                    <a:pt x="9" y="56"/>
                  </a:lnTo>
                  <a:close/>
                  <a:moveTo>
                    <a:pt x="911" y="14"/>
                  </a:moveTo>
                  <a:lnTo>
                    <a:pt x="913" y="11"/>
                  </a:lnTo>
                  <a:lnTo>
                    <a:pt x="913" y="11"/>
                  </a:lnTo>
                  <a:lnTo>
                    <a:pt x="913" y="11"/>
                  </a:lnTo>
                  <a:lnTo>
                    <a:pt x="913" y="11"/>
                  </a:lnTo>
                  <a:lnTo>
                    <a:pt x="913" y="11"/>
                  </a:lnTo>
                  <a:lnTo>
                    <a:pt x="915" y="9"/>
                  </a:lnTo>
                  <a:lnTo>
                    <a:pt x="915" y="9"/>
                  </a:lnTo>
                  <a:lnTo>
                    <a:pt x="915" y="9"/>
                  </a:lnTo>
                  <a:lnTo>
                    <a:pt x="918" y="9"/>
                  </a:lnTo>
                  <a:lnTo>
                    <a:pt x="920" y="9"/>
                  </a:lnTo>
                  <a:lnTo>
                    <a:pt x="920" y="9"/>
                  </a:lnTo>
                  <a:lnTo>
                    <a:pt x="922" y="7"/>
                  </a:lnTo>
                  <a:lnTo>
                    <a:pt x="922" y="7"/>
                  </a:lnTo>
                  <a:lnTo>
                    <a:pt x="922" y="2"/>
                  </a:lnTo>
                  <a:lnTo>
                    <a:pt x="922" y="0"/>
                  </a:lnTo>
                  <a:lnTo>
                    <a:pt x="922" y="0"/>
                  </a:lnTo>
                  <a:lnTo>
                    <a:pt x="920" y="0"/>
                  </a:lnTo>
                  <a:lnTo>
                    <a:pt x="918" y="0"/>
                  </a:lnTo>
                  <a:lnTo>
                    <a:pt x="915" y="0"/>
                  </a:lnTo>
                  <a:lnTo>
                    <a:pt x="915" y="0"/>
                  </a:lnTo>
                  <a:lnTo>
                    <a:pt x="913" y="2"/>
                  </a:lnTo>
                  <a:lnTo>
                    <a:pt x="913" y="2"/>
                  </a:lnTo>
                  <a:lnTo>
                    <a:pt x="913" y="2"/>
                  </a:lnTo>
                  <a:lnTo>
                    <a:pt x="911" y="4"/>
                  </a:lnTo>
                  <a:lnTo>
                    <a:pt x="911" y="4"/>
                  </a:lnTo>
                  <a:lnTo>
                    <a:pt x="911" y="4"/>
                  </a:lnTo>
                  <a:lnTo>
                    <a:pt x="911" y="7"/>
                  </a:lnTo>
                  <a:lnTo>
                    <a:pt x="911" y="7"/>
                  </a:lnTo>
                  <a:lnTo>
                    <a:pt x="911" y="7"/>
                  </a:lnTo>
                  <a:lnTo>
                    <a:pt x="911" y="11"/>
                  </a:lnTo>
                  <a:lnTo>
                    <a:pt x="911" y="14"/>
                  </a:lnTo>
                  <a:close/>
                  <a:moveTo>
                    <a:pt x="241" y="305"/>
                  </a:moveTo>
                  <a:lnTo>
                    <a:pt x="241" y="303"/>
                  </a:lnTo>
                  <a:lnTo>
                    <a:pt x="241" y="300"/>
                  </a:lnTo>
                  <a:lnTo>
                    <a:pt x="241" y="298"/>
                  </a:lnTo>
                  <a:lnTo>
                    <a:pt x="241" y="298"/>
                  </a:lnTo>
                  <a:lnTo>
                    <a:pt x="241" y="298"/>
                  </a:lnTo>
                  <a:lnTo>
                    <a:pt x="239" y="295"/>
                  </a:lnTo>
                  <a:lnTo>
                    <a:pt x="239" y="295"/>
                  </a:lnTo>
                  <a:lnTo>
                    <a:pt x="239" y="293"/>
                  </a:lnTo>
                  <a:lnTo>
                    <a:pt x="239" y="293"/>
                  </a:lnTo>
                  <a:lnTo>
                    <a:pt x="239" y="293"/>
                  </a:lnTo>
                  <a:lnTo>
                    <a:pt x="236" y="291"/>
                  </a:lnTo>
                  <a:lnTo>
                    <a:pt x="236" y="286"/>
                  </a:lnTo>
                  <a:lnTo>
                    <a:pt x="236" y="286"/>
                  </a:lnTo>
                  <a:lnTo>
                    <a:pt x="234" y="288"/>
                  </a:lnTo>
                  <a:lnTo>
                    <a:pt x="234" y="286"/>
                  </a:lnTo>
                  <a:lnTo>
                    <a:pt x="234" y="286"/>
                  </a:lnTo>
                  <a:lnTo>
                    <a:pt x="234" y="286"/>
                  </a:lnTo>
                  <a:lnTo>
                    <a:pt x="234" y="284"/>
                  </a:lnTo>
                  <a:lnTo>
                    <a:pt x="234" y="281"/>
                  </a:lnTo>
                  <a:lnTo>
                    <a:pt x="234" y="281"/>
                  </a:lnTo>
                  <a:lnTo>
                    <a:pt x="232" y="279"/>
                  </a:lnTo>
                  <a:lnTo>
                    <a:pt x="232" y="279"/>
                  </a:lnTo>
                  <a:lnTo>
                    <a:pt x="232" y="279"/>
                  </a:lnTo>
                  <a:lnTo>
                    <a:pt x="232" y="276"/>
                  </a:lnTo>
                  <a:lnTo>
                    <a:pt x="229" y="276"/>
                  </a:lnTo>
                  <a:lnTo>
                    <a:pt x="229" y="272"/>
                  </a:lnTo>
                  <a:lnTo>
                    <a:pt x="227" y="269"/>
                  </a:lnTo>
                  <a:lnTo>
                    <a:pt x="225" y="267"/>
                  </a:lnTo>
                  <a:lnTo>
                    <a:pt x="225" y="267"/>
                  </a:lnTo>
                  <a:lnTo>
                    <a:pt x="227" y="267"/>
                  </a:lnTo>
                  <a:lnTo>
                    <a:pt x="227" y="267"/>
                  </a:lnTo>
                  <a:lnTo>
                    <a:pt x="227" y="265"/>
                  </a:lnTo>
                  <a:lnTo>
                    <a:pt x="225" y="265"/>
                  </a:lnTo>
                  <a:lnTo>
                    <a:pt x="225" y="265"/>
                  </a:lnTo>
                  <a:lnTo>
                    <a:pt x="225" y="262"/>
                  </a:lnTo>
                  <a:lnTo>
                    <a:pt x="225" y="262"/>
                  </a:lnTo>
                  <a:lnTo>
                    <a:pt x="225" y="262"/>
                  </a:lnTo>
                  <a:lnTo>
                    <a:pt x="225" y="260"/>
                  </a:lnTo>
                  <a:lnTo>
                    <a:pt x="222" y="260"/>
                  </a:lnTo>
                  <a:lnTo>
                    <a:pt x="222" y="260"/>
                  </a:lnTo>
                  <a:lnTo>
                    <a:pt x="218" y="255"/>
                  </a:lnTo>
                  <a:lnTo>
                    <a:pt x="218" y="255"/>
                  </a:lnTo>
                  <a:lnTo>
                    <a:pt x="218" y="253"/>
                  </a:lnTo>
                  <a:lnTo>
                    <a:pt x="220" y="253"/>
                  </a:lnTo>
                  <a:lnTo>
                    <a:pt x="218" y="248"/>
                  </a:lnTo>
                  <a:lnTo>
                    <a:pt x="218" y="248"/>
                  </a:lnTo>
                  <a:lnTo>
                    <a:pt x="215" y="246"/>
                  </a:lnTo>
                  <a:lnTo>
                    <a:pt x="215" y="246"/>
                  </a:lnTo>
                  <a:lnTo>
                    <a:pt x="215" y="246"/>
                  </a:lnTo>
                  <a:lnTo>
                    <a:pt x="215" y="246"/>
                  </a:lnTo>
                  <a:lnTo>
                    <a:pt x="215" y="246"/>
                  </a:lnTo>
                  <a:lnTo>
                    <a:pt x="213" y="246"/>
                  </a:lnTo>
                  <a:lnTo>
                    <a:pt x="213" y="246"/>
                  </a:lnTo>
                  <a:lnTo>
                    <a:pt x="213" y="246"/>
                  </a:lnTo>
                  <a:lnTo>
                    <a:pt x="210" y="246"/>
                  </a:lnTo>
                  <a:lnTo>
                    <a:pt x="210" y="246"/>
                  </a:lnTo>
                  <a:lnTo>
                    <a:pt x="210" y="246"/>
                  </a:lnTo>
                  <a:lnTo>
                    <a:pt x="208" y="243"/>
                  </a:lnTo>
                  <a:lnTo>
                    <a:pt x="208" y="243"/>
                  </a:lnTo>
                  <a:lnTo>
                    <a:pt x="208" y="243"/>
                  </a:lnTo>
                  <a:lnTo>
                    <a:pt x="201" y="239"/>
                  </a:lnTo>
                  <a:lnTo>
                    <a:pt x="199" y="234"/>
                  </a:lnTo>
                  <a:lnTo>
                    <a:pt x="199" y="232"/>
                  </a:lnTo>
                  <a:lnTo>
                    <a:pt x="199" y="229"/>
                  </a:lnTo>
                  <a:lnTo>
                    <a:pt x="199" y="217"/>
                  </a:lnTo>
                  <a:lnTo>
                    <a:pt x="199" y="215"/>
                  </a:lnTo>
                  <a:lnTo>
                    <a:pt x="199" y="215"/>
                  </a:lnTo>
                  <a:lnTo>
                    <a:pt x="196" y="208"/>
                  </a:lnTo>
                  <a:lnTo>
                    <a:pt x="199" y="205"/>
                  </a:lnTo>
                  <a:lnTo>
                    <a:pt x="201" y="201"/>
                  </a:lnTo>
                  <a:lnTo>
                    <a:pt x="199" y="201"/>
                  </a:lnTo>
                  <a:lnTo>
                    <a:pt x="199" y="198"/>
                  </a:lnTo>
                  <a:lnTo>
                    <a:pt x="199" y="198"/>
                  </a:lnTo>
                  <a:lnTo>
                    <a:pt x="196" y="196"/>
                  </a:lnTo>
                  <a:lnTo>
                    <a:pt x="196" y="194"/>
                  </a:lnTo>
                  <a:lnTo>
                    <a:pt x="194" y="194"/>
                  </a:lnTo>
                  <a:lnTo>
                    <a:pt x="194" y="189"/>
                  </a:lnTo>
                  <a:lnTo>
                    <a:pt x="192" y="189"/>
                  </a:lnTo>
                  <a:lnTo>
                    <a:pt x="192" y="187"/>
                  </a:lnTo>
                  <a:lnTo>
                    <a:pt x="194" y="187"/>
                  </a:lnTo>
                  <a:lnTo>
                    <a:pt x="194" y="187"/>
                  </a:lnTo>
                  <a:lnTo>
                    <a:pt x="194" y="184"/>
                  </a:lnTo>
                  <a:lnTo>
                    <a:pt x="194" y="184"/>
                  </a:lnTo>
                  <a:lnTo>
                    <a:pt x="194" y="184"/>
                  </a:lnTo>
                  <a:lnTo>
                    <a:pt x="194" y="182"/>
                  </a:lnTo>
                  <a:lnTo>
                    <a:pt x="194" y="182"/>
                  </a:lnTo>
                  <a:lnTo>
                    <a:pt x="196" y="179"/>
                  </a:lnTo>
                  <a:lnTo>
                    <a:pt x="196" y="177"/>
                  </a:lnTo>
                  <a:lnTo>
                    <a:pt x="199" y="177"/>
                  </a:lnTo>
                  <a:lnTo>
                    <a:pt x="199" y="177"/>
                  </a:lnTo>
                  <a:lnTo>
                    <a:pt x="196" y="172"/>
                  </a:lnTo>
                  <a:lnTo>
                    <a:pt x="196" y="170"/>
                  </a:lnTo>
                  <a:lnTo>
                    <a:pt x="196" y="170"/>
                  </a:lnTo>
                  <a:lnTo>
                    <a:pt x="196" y="168"/>
                  </a:lnTo>
                  <a:lnTo>
                    <a:pt x="196" y="168"/>
                  </a:lnTo>
                  <a:lnTo>
                    <a:pt x="199" y="165"/>
                  </a:lnTo>
                  <a:lnTo>
                    <a:pt x="199" y="165"/>
                  </a:lnTo>
                  <a:lnTo>
                    <a:pt x="199" y="165"/>
                  </a:lnTo>
                  <a:lnTo>
                    <a:pt x="199" y="165"/>
                  </a:lnTo>
                  <a:lnTo>
                    <a:pt x="199" y="165"/>
                  </a:lnTo>
                  <a:lnTo>
                    <a:pt x="199" y="165"/>
                  </a:lnTo>
                  <a:lnTo>
                    <a:pt x="199" y="163"/>
                  </a:lnTo>
                  <a:lnTo>
                    <a:pt x="199" y="163"/>
                  </a:lnTo>
                  <a:lnTo>
                    <a:pt x="199" y="163"/>
                  </a:lnTo>
                  <a:lnTo>
                    <a:pt x="199" y="163"/>
                  </a:lnTo>
                  <a:lnTo>
                    <a:pt x="201" y="161"/>
                  </a:lnTo>
                  <a:lnTo>
                    <a:pt x="201" y="161"/>
                  </a:lnTo>
                  <a:lnTo>
                    <a:pt x="201" y="158"/>
                  </a:lnTo>
                  <a:lnTo>
                    <a:pt x="201" y="158"/>
                  </a:lnTo>
                  <a:lnTo>
                    <a:pt x="199" y="153"/>
                  </a:lnTo>
                  <a:lnTo>
                    <a:pt x="199" y="151"/>
                  </a:lnTo>
                  <a:lnTo>
                    <a:pt x="199" y="149"/>
                  </a:lnTo>
                  <a:lnTo>
                    <a:pt x="199" y="149"/>
                  </a:lnTo>
                  <a:lnTo>
                    <a:pt x="199" y="146"/>
                  </a:lnTo>
                  <a:lnTo>
                    <a:pt x="199" y="146"/>
                  </a:lnTo>
                  <a:lnTo>
                    <a:pt x="199" y="139"/>
                  </a:lnTo>
                  <a:lnTo>
                    <a:pt x="199" y="137"/>
                  </a:lnTo>
                  <a:lnTo>
                    <a:pt x="199" y="134"/>
                  </a:lnTo>
                  <a:lnTo>
                    <a:pt x="199" y="134"/>
                  </a:lnTo>
                  <a:lnTo>
                    <a:pt x="199" y="132"/>
                  </a:lnTo>
                  <a:lnTo>
                    <a:pt x="199" y="132"/>
                  </a:lnTo>
                  <a:lnTo>
                    <a:pt x="196" y="132"/>
                  </a:lnTo>
                  <a:lnTo>
                    <a:pt x="196" y="130"/>
                  </a:lnTo>
                  <a:lnTo>
                    <a:pt x="196" y="130"/>
                  </a:lnTo>
                  <a:lnTo>
                    <a:pt x="194" y="125"/>
                  </a:lnTo>
                  <a:lnTo>
                    <a:pt x="189" y="116"/>
                  </a:lnTo>
                  <a:lnTo>
                    <a:pt x="187" y="111"/>
                  </a:lnTo>
                  <a:lnTo>
                    <a:pt x="182" y="104"/>
                  </a:lnTo>
                  <a:lnTo>
                    <a:pt x="177" y="97"/>
                  </a:lnTo>
                  <a:lnTo>
                    <a:pt x="173" y="94"/>
                  </a:lnTo>
                  <a:lnTo>
                    <a:pt x="173" y="94"/>
                  </a:lnTo>
                  <a:lnTo>
                    <a:pt x="170" y="94"/>
                  </a:lnTo>
                  <a:lnTo>
                    <a:pt x="168" y="92"/>
                  </a:lnTo>
                  <a:lnTo>
                    <a:pt x="158" y="85"/>
                  </a:lnTo>
                  <a:lnTo>
                    <a:pt x="158" y="85"/>
                  </a:lnTo>
                  <a:lnTo>
                    <a:pt x="156" y="85"/>
                  </a:lnTo>
                  <a:lnTo>
                    <a:pt x="156" y="82"/>
                  </a:lnTo>
                  <a:lnTo>
                    <a:pt x="156" y="80"/>
                  </a:lnTo>
                  <a:lnTo>
                    <a:pt x="154" y="80"/>
                  </a:lnTo>
                  <a:lnTo>
                    <a:pt x="151" y="78"/>
                  </a:lnTo>
                  <a:lnTo>
                    <a:pt x="151" y="78"/>
                  </a:lnTo>
                  <a:lnTo>
                    <a:pt x="149" y="78"/>
                  </a:lnTo>
                  <a:lnTo>
                    <a:pt x="149" y="75"/>
                  </a:lnTo>
                  <a:lnTo>
                    <a:pt x="142" y="63"/>
                  </a:lnTo>
                  <a:lnTo>
                    <a:pt x="139" y="61"/>
                  </a:lnTo>
                  <a:lnTo>
                    <a:pt x="139" y="61"/>
                  </a:lnTo>
                  <a:lnTo>
                    <a:pt x="132" y="59"/>
                  </a:lnTo>
                  <a:lnTo>
                    <a:pt x="132" y="59"/>
                  </a:lnTo>
                  <a:lnTo>
                    <a:pt x="132" y="59"/>
                  </a:lnTo>
                  <a:lnTo>
                    <a:pt x="132" y="59"/>
                  </a:lnTo>
                  <a:lnTo>
                    <a:pt x="132" y="59"/>
                  </a:lnTo>
                  <a:lnTo>
                    <a:pt x="132" y="59"/>
                  </a:lnTo>
                  <a:lnTo>
                    <a:pt x="130" y="61"/>
                  </a:lnTo>
                  <a:lnTo>
                    <a:pt x="130" y="59"/>
                  </a:lnTo>
                  <a:lnTo>
                    <a:pt x="128" y="59"/>
                  </a:lnTo>
                  <a:lnTo>
                    <a:pt x="125" y="56"/>
                  </a:lnTo>
                  <a:lnTo>
                    <a:pt x="125" y="59"/>
                  </a:lnTo>
                  <a:lnTo>
                    <a:pt x="125" y="63"/>
                  </a:lnTo>
                  <a:lnTo>
                    <a:pt x="125" y="66"/>
                  </a:lnTo>
                  <a:lnTo>
                    <a:pt x="125" y="66"/>
                  </a:lnTo>
                  <a:lnTo>
                    <a:pt x="121" y="71"/>
                  </a:lnTo>
                  <a:lnTo>
                    <a:pt x="118" y="71"/>
                  </a:lnTo>
                  <a:lnTo>
                    <a:pt x="118" y="73"/>
                  </a:lnTo>
                  <a:lnTo>
                    <a:pt x="118" y="75"/>
                  </a:lnTo>
                  <a:lnTo>
                    <a:pt x="118" y="78"/>
                  </a:lnTo>
                  <a:lnTo>
                    <a:pt x="116" y="80"/>
                  </a:lnTo>
                  <a:lnTo>
                    <a:pt x="116" y="80"/>
                  </a:lnTo>
                  <a:lnTo>
                    <a:pt x="116" y="80"/>
                  </a:lnTo>
                  <a:lnTo>
                    <a:pt x="116" y="80"/>
                  </a:lnTo>
                  <a:lnTo>
                    <a:pt x="116" y="80"/>
                  </a:lnTo>
                  <a:lnTo>
                    <a:pt x="113" y="82"/>
                  </a:lnTo>
                  <a:lnTo>
                    <a:pt x="113" y="82"/>
                  </a:lnTo>
                  <a:lnTo>
                    <a:pt x="113" y="82"/>
                  </a:lnTo>
                  <a:lnTo>
                    <a:pt x="111" y="85"/>
                  </a:lnTo>
                  <a:lnTo>
                    <a:pt x="111" y="85"/>
                  </a:lnTo>
                  <a:lnTo>
                    <a:pt x="111" y="85"/>
                  </a:lnTo>
                  <a:lnTo>
                    <a:pt x="109" y="82"/>
                  </a:lnTo>
                  <a:lnTo>
                    <a:pt x="109" y="82"/>
                  </a:lnTo>
                  <a:lnTo>
                    <a:pt x="109" y="82"/>
                  </a:lnTo>
                  <a:lnTo>
                    <a:pt x="109" y="82"/>
                  </a:lnTo>
                  <a:lnTo>
                    <a:pt x="109" y="82"/>
                  </a:lnTo>
                  <a:lnTo>
                    <a:pt x="106" y="82"/>
                  </a:lnTo>
                  <a:lnTo>
                    <a:pt x="106" y="82"/>
                  </a:lnTo>
                  <a:lnTo>
                    <a:pt x="106" y="82"/>
                  </a:lnTo>
                  <a:lnTo>
                    <a:pt x="104" y="82"/>
                  </a:lnTo>
                  <a:lnTo>
                    <a:pt x="104" y="82"/>
                  </a:lnTo>
                  <a:lnTo>
                    <a:pt x="104" y="80"/>
                  </a:lnTo>
                  <a:lnTo>
                    <a:pt x="104" y="80"/>
                  </a:lnTo>
                  <a:lnTo>
                    <a:pt x="104" y="78"/>
                  </a:lnTo>
                  <a:lnTo>
                    <a:pt x="104" y="78"/>
                  </a:lnTo>
                  <a:lnTo>
                    <a:pt x="104" y="78"/>
                  </a:lnTo>
                  <a:lnTo>
                    <a:pt x="102" y="78"/>
                  </a:lnTo>
                  <a:lnTo>
                    <a:pt x="102" y="78"/>
                  </a:lnTo>
                  <a:lnTo>
                    <a:pt x="102" y="78"/>
                  </a:lnTo>
                  <a:lnTo>
                    <a:pt x="102" y="78"/>
                  </a:lnTo>
                  <a:lnTo>
                    <a:pt x="102" y="75"/>
                  </a:lnTo>
                  <a:lnTo>
                    <a:pt x="99" y="75"/>
                  </a:lnTo>
                  <a:lnTo>
                    <a:pt x="99" y="75"/>
                  </a:lnTo>
                  <a:lnTo>
                    <a:pt x="97" y="75"/>
                  </a:lnTo>
                  <a:lnTo>
                    <a:pt x="90" y="78"/>
                  </a:lnTo>
                  <a:lnTo>
                    <a:pt x="90" y="80"/>
                  </a:lnTo>
                  <a:lnTo>
                    <a:pt x="87" y="80"/>
                  </a:lnTo>
                  <a:lnTo>
                    <a:pt x="85" y="80"/>
                  </a:lnTo>
                  <a:lnTo>
                    <a:pt x="83" y="82"/>
                  </a:lnTo>
                  <a:lnTo>
                    <a:pt x="83" y="85"/>
                  </a:lnTo>
                  <a:lnTo>
                    <a:pt x="83" y="85"/>
                  </a:lnTo>
                  <a:lnTo>
                    <a:pt x="83" y="87"/>
                  </a:lnTo>
                  <a:lnTo>
                    <a:pt x="80" y="87"/>
                  </a:lnTo>
                  <a:lnTo>
                    <a:pt x="80" y="87"/>
                  </a:lnTo>
                  <a:lnTo>
                    <a:pt x="78" y="90"/>
                  </a:lnTo>
                  <a:lnTo>
                    <a:pt x="76" y="90"/>
                  </a:lnTo>
                  <a:lnTo>
                    <a:pt x="76" y="90"/>
                  </a:lnTo>
                  <a:lnTo>
                    <a:pt x="76" y="87"/>
                  </a:lnTo>
                  <a:lnTo>
                    <a:pt x="73" y="87"/>
                  </a:lnTo>
                  <a:lnTo>
                    <a:pt x="73" y="85"/>
                  </a:lnTo>
                  <a:lnTo>
                    <a:pt x="73" y="85"/>
                  </a:lnTo>
                  <a:lnTo>
                    <a:pt x="71" y="85"/>
                  </a:lnTo>
                  <a:lnTo>
                    <a:pt x="71" y="85"/>
                  </a:lnTo>
                  <a:lnTo>
                    <a:pt x="71" y="85"/>
                  </a:lnTo>
                  <a:lnTo>
                    <a:pt x="71" y="85"/>
                  </a:lnTo>
                  <a:lnTo>
                    <a:pt x="69" y="82"/>
                  </a:lnTo>
                  <a:lnTo>
                    <a:pt x="69" y="82"/>
                  </a:lnTo>
                  <a:lnTo>
                    <a:pt x="69" y="82"/>
                  </a:lnTo>
                  <a:lnTo>
                    <a:pt x="69" y="82"/>
                  </a:lnTo>
                  <a:lnTo>
                    <a:pt x="69" y="80"/>
                  </a:lnTo>
                  <a:lnTo>
                    <a:pt x="69" y="80"/>
                  </a:lnTo>
                  <a:lnTo>
                    <a:pt x="71" y="75"/>
                  </a:lnTo>
                  <a:lnTo>
                    <a:pt x="71" y="75"/>
                  </a:lnTo>
                  <a:lnTo>
                    <a:pt x="73" y="75"/>
                  </a:lnTo>
                  <a:lnTo>
                    <a:pt x="73" y="75"/>
                  </a:lnTo>
                  <a:lnTo>
                    <a:pt x="73" y="73"/>
                  </a:lnTo>
                  <a:lnTo>
                    <a:pt x="73" y="73"/>
                  </a:lnTo>
                  <a:lnTo>
                    <a:pt x="76" y="71"/>
                  </a:lnTo>
                  <a:lnTo>
                    <a:pt x="76" y="68"/>
                  </a:lnTo>
                  <a:lnTo>
                    <a:pt x="76" y="66"/>
                  </a:lnTo>
                  <a:lnTo>
                    <a:pt x="76" y="66"/>
                  </a:lnTo>
                  <a:lnTo>
                    <a:pt x="73" y="63"/>
                  </a:lnTo>
                  <a:lnTo>
                    <a:pt x="73" y="63"/>
                  </a:lnTo>
                  <a:lnTo>
                    <a:pt x="73" y="61"/>
                  </a:lnTo>
                  <a:lnTo>
                    <a:pt x="73" y="61"/>
                  </a:lnTo>
                  <a:lnTo>
                    <a:pt x="73" y="61"/>
                  </a:lnTo>
                  <a:lnTo>
                    <a:pt x="76" y="61"/>
                  </a:lnTo>
                  <a:lnTo>
                    <a:pt x="76" y="59"/>
                  </a:lnTo>
                  <a:lnTo>
                    <a:pt x="76" y="59"/>
                  </a:lnTo>
                  <a:lnTo>
                    <a:pt x="76" y="59"/>
                  </a:lnTo>
                  <a:lnTo>
                    <a:pt x="73" y="56"/>
                  </a:lnTo>
                  <a:lnTo>
                    <a:pt x="71" y="59"/>
                  </a:lnTo>
                  <a:lnTo>
                    <a:pt x="71" y="59"/>
                  </a:lnTo>
                  <a:lnTo>
                    <a:pt x="69" y="56"/>
                  </a:lnTo>
                  <a:lnTo>
                    <a:pt x="69" y="56"/>
                  </a:lnTo>
                  <a:lnTo>
                    <a:pt x="66" y="59"/>
                  </a:lnTo>
                  <a:lnTo>
                    <a:pt x="66" y="59"/>
                  </a:lnTo>
                  <a:lnTo>
                    <a:pt x="64" y="59"/>
                  </a:lnTo>
                  <a:lnTo>
                    <a:pt x="64" y="56"/>
                  </a:lnTo>
                  <a:lnTo>
                    <a:pt x="61" y="59"/>
                  </a:lnTo>
                  <a:lnTo>
                    <a:pt x="61" y="59"/>
                  </a:lnTo>
                  <a:lnTo>
                    <a:pt x="61" y="59"/>
                  </a:lnTo>
                  <a:lnTo>
                    <a:pt x="61" y="56"/>
                  </a:lnTo>
                  <a:lnTo>
                    <a:pt x="61" y="56"/>
                  </a:lnTo>
                  <a:lnTo>
                    <a:pt x="61" y="56"/>
                  </a:lnTo>
                  <a:lnTo>
                    <a:pt x="61" y="54"/>
                  </a:lnTo>
                  <a:lnTo>
                    <a:pt x="61" y="54"/>
                  </a:lnTo>
                  <a:lnTo>
                    <a:pt x="61" y="54"/>
                  </a:lnTo>
                  <a:lnTo>
                    <a:pt x="61" y="54"/>
                  </a:lnTo>
                  <a:lnTo>
                    <a:pt x="61" y="54"/>
                  </a:lnTo>
                  <a:lnTo>
                    <a:pt x="61" y="52"/>
                  </a:lnTo>
                  <a:lnTo>
                    <a:pt x="61" y="52"/>
                  </a:lnTo>
                  <a:lnTo>
                    <a:pt x="59" y="52"/>
                  </a:lnTo>
                  <a:lnTo>
                    <a:pt x="59" y="49"/>
                  </a:lnTo>
                  <a:lnTo>
                    <a:pt x="59" y="47"/>
                  </a:lnTo>
                  <a:lnTo>
                    <a:pt x="59" y="47"/>
                  </a:lnTo>
                  <a:lnTo>
                    <a:pt x="57" y="47"/>
                  </a:lnTo>
                  <a:lnTo>
                    <a:pt x="57" y="47"/>
                  </a:lnTo>
                  <a:lnTo>
                    <a:pt x="57" y="47"/>
                  </a:lnTo>
                  <a:lnTo>
                    <a:pt x="57" y="47"/>
                  </a:lnTo>
                  <a:lnTo>
                    <a:pt x="57" y="47"/>
                  </a:lnTo>
                  <a:lnTo>
                    <a:pt x="57" y="45"/>
                  </a:lnTo>
                  <a:lnTo>
                    <a:pt x="57" y="45"/>
                  </a:lnTo>
                  <a:lnTo>
                    <a:pt x="54" y="45"/>
                  </a:lnTo>
                  <a:lnTo>
                    <a:pt x="52" y="47"/>
                  </a:lnTo>
                  <a:lnTo>
                    <a:pt x="52" y="47"/>
                  </a:lnTo>
                  <a:lnTo>
                    <a:pt x="50" y="47"/>
                  </a:lnTo>
                  <a:lnTo>
                    <a:pt x="47" y="47"/>
                  </a:lnTo>
                  <a:lnTo>
                    <a:pt x="45" y="45"/>
                  </a:lnTo>
                  <a:lnTo>
                    <a:pt x="45" y="45"/>
                  </a:lnTo>
                  <a:lnTo>
                    <a:pt x="43" y="45"/>
                  </a:lnTo>
                  <a:lnTo>
                    <a:pt x="43" y="45"/>
                  </a:lnTo>
                  <a:lnTo>
                    <a:pt x="40" y="45"/>
                  </a:lnTo>
                  <a:lnTo>
                    <a:pt x="40" y="45"/>
                  </a:lnTo>
                  <a:lnTo>
                    <a:pt x="38" y="42"/>
                  </a:lnTo>
                  <a:lnTo>
                    <a:pt x="38" y="42"/>
                  </a:lnTo>
                  <a:lnTo>
                    <a:pt x="35" y="42"/>
                  </a:lnTo>
                  <a:lnTo>
                    <a:pt x="35" y="42"/>
                  </a:lnTo>
                  <a:lnTo>
                    <a:pt x="35" y="40"/>
                  </a:lnTo>
                  <a:lnTo>
                    <a:pt x="33" y="35"/>
                  </a:lnTo>
                  <a:lnTo>
                    <a:pt x="33" y="35"/>
                  </a:lnTo>
                  <a:lnTo>
                    <a:pt x="31" y="33"/>
                  </a:lnTo>
                  <a:lnTo>
                    <a:pt x="31" y="33"/>
                  </a:lnTo>
                  <a:lnTo>
                    <a:pt x="31" y="33"/>
                  </a:lnTo>
                  <a:lnTo>
                    <a:pt x="31" y="35"/>
                  </a:lnTo>
                  <a:lnTo>
                    <a:pt x="31" y="35"/>
                  </a:lnTo>
                  <a:lnTo>
                    <a:pt x="28" y="35"/>
                  </a:lnTo>
                  <a:lnTo>
                    <a:pt x="28" y="35"/>
                  </a:lnTo>
                  <a:lnTo>
                    <a:pt x="28" y="35"/>
                  </a:lnTo>
                  <a:lnTo>
                    <a:pt x="28" y="33"/>
                  </a:lnTo>
                  <a:lnTo>
                    <a:pt x="28" y="33"/>
                  </a:lnTo>
                  <a:lnTo>
                    <a:pt x="26" y="33"/>
                  </a:lnTo>
                  <a:lnTo>
                    <a:pt x="26" y="35"/>
                  </a:lnTo>
                  <a:lnTo>
                    <a:pt x="26" y="35"/>
                  </a:lnTo>
                  <a:lnTo>
                    <a:pt x="26" y="35"/>
                  </a:lnTo>
                  <a:lnTo>
                    <a:pt x="26" y="37"/>
                  </a:lnTo>
                  <a:lnTo>
                    <a:pt x="26" y="40"/>
                  </a:lnTo>
                  <a:lnTo>
                    <a:pt x="26" y="40"/>
                  </a:lnTo>
                  <a:lnTo>
                    <a:pt x="26" y="40"/>
                  </a:lnTo>
                  <a:lnTo>
                    <a:pt x="26" y="42"/>
                  </a:lnTo>
                  <a:lnTo>
                    <a:pt x="26" y="42"/>
                  </a:lnTo>
                  <a:lnTo>
                    <a:pt x="26" y="42"/>
                  </a:lnTo>
                  <a:lnTo>
                    <a:pt x="26" y="42"/>
                  </a:lnTo>
                  <a:lnTo>
                    <a:pt x="26" y="45"/>
                  </a:lnTo>
                  <a:lnTo>
                    <a:pt x="26" y="45"/>
                  </a:lnTo>
                  <a:lnTo>
                    <a:pt x="26" y="45"/>
                  </a:lnTo>
                  <a:lnTo>
                    <a:pt x="26" y="47"/>
                  </a:lnTo>
                  <a:lnTo>
                    <a:pt x="24" y="47"/>
                  </a:lnTo>
                  <a:lnTo>
                    <a:pt x="24" y="49"/>
                  </a:lnTo>
                  <a:lnTo>
                    <a:pt x="26" y="52"/>
                  </a:lnTo>
                  <a:lnTo>
                    <a:pt x="26" y="54"/>
                  </a:lnTo>
                  <a:lnTo>
                    <a:pt x="26" y="56"/>
                  </a:lnTo>
                  <a:lnTo>
                    <a:pt x="28" y="56"/>
                  </a:lnTo>
                  <a:lnTo>
                    <a:pt x="31" y="59"/>
                  </a:lnTo>
                  <a:lnTo>
                    <a:pt x="31" y="59"/>
                  </a:lnTo>
                  <a:lnTo>
                    <a:pt x="31" y="61"/>
                  </a:lnTo>
                  <a:lnTo>
                    <a:pt x="33" y="63"/>
                  </a:lnTo>
                  <a:lnTo>
                    <a:pt x="35" y="66"/>
                  </a:lnTo>
                  <a:lnTo>
                    <a:pt x="35" y="68"/>
                  </a:lnTo>
                  <a:lnTo>
                    <a:pt x="35" y="68"/>
                  </a:lnTo>
                  <a:lnTo>
                    <a:pt x="35" y="71"/>
                  </a:lnTo>
                  <a:lnTo>
                    <a:pt x="38" y="80"/>
                  </a:lnTo>
                  <a:lnTo>
                    <a:pt x="38" y="87"/>
                  </a:lnTo>
                  <a:lnTo>
                    <a:pt x="38" y="87"/>
                  </a:lnTo>
                  <a:lnTo>
                    <a:pt x="38" y="87"/>
                  </a:lnTo>
                  <a:lnTo>
                    <a:pt x="38" y="87"/>
                  </a:lnTo>
                  <a:lnTo>
                    <a:pt x="38" y="87"/>
                  </a:lnTo>
                  <a:lnTo>
                    <a:pt x="38" y="87"/>
                  </a:lnTo>
                  <a:lnTo>
                    <a:pt x="38" y="87"/>
                  </a:lnTo>
                  <a:lnTo>
                    <a:pt x="35" y="87"/>
                  </a:lnTo>
                  <a:lnTo>
                    <a:pt x="35" y="87"/>
                  </a:lnTo>
                  <a:lnTo>
                    <a:pt x="35" y="92"/>
                  </a:lnTo>
                  <a:lnTo>
                    <a:pt x="35" y="94"/>
                  </a:lnTo>
                  <a:lnTo>
                    <a:pt x="38" y="97"/>
                  </a:lnTo>
                  <a:lnTo>
                    <a:pt x="38" y="97"/>
                  </a:lnTo>
                  <a:lnTo>
                    <a:pt x="38" y="101"/>
                  </a:lnTo>
                  <a:lnTo>
                    <a:pt x="38" y="101"/>
                  </a:lnTo>
                  <a:lnTo>
                    <a:pt x="38" y="104"/>
                  </a:lnTo>
                  <a:lnTo>
                    <a:pt x="40" y="104"/>
                  </a:lnTo>
                  <a:lnTo>
                    <a:pt x="40" y="106"/>
                  </a:lnTo>
                  <a:lnTo>
                    <a:pt x="40" y="108"/>
                  </a:lnTo>
                  <a:lnTo>
                    <a:pt x="40" y="108"/>
                  </a:lnTo>
                  <a:lnTo>
                    <a:pt x="40" y="108"/>
                  </a:lnTo>
                  <a:lnTo>
                    <a:pt x="40" y="111"/>
                  </a:lnTo>
                  <a:lnTo>
                    <a:pt x="40" y="111"/>
                  </a:lnTo>
                  <a:lnTo>
                    <a:pt x="40" y="111"/>
                  </a:lnTo>
                  <a:lnTo>
                    <a:pt x="40" y="111"/>
                  </a:lnTo>
                  <a:lnTo>
                    <a:pt x="40" y="113"/>
                  </a:lnTo>
                  <a:lnTo>
                    <a:pt x="40" y="116"/>
                  </a:lnTo>
                  <a:lnTo>
                    <a:pt x="40" y="116"/>
                  </a:lnTo>
                  <a:lnTo>
                    <a:pt x="38" y="118"/>
                  </a:lnTo>
                  <a:lnTo>
                    <a:pt x="38" y="118"/>
                  </a:lnTo>
                  <a:lnTo>
                    <a:pt x="38" y="118"/>
                  </a:lnTo>
                  <a:lnTo>
                    <a:pt x="38" y="118"/>
                  </a:lnTo>
                  <a:lnTo>
                    <a:pt x="38" y="118"/>
                  </a:lnTo>
                  <a:lnTo>
                    <a:pt x="38" y="118"/>
                  </a:lnTo>
                  <a:lnTo>
                    <a:pt x="38" y="118"/>
                  </a:lnTo>
                  <a:lnTo>
                    <a:pt x="38" y="120"/>
                  </a:lnTo>
                  <a:lnTo>
                    <a:pt x="38" y="120"/>
                  </a:lnTo>
                  <a:lnTo>
                    <a:pt x="38" y="123"/>
                  </a:lnTo>
                  <a:lnTo>
                    <a:pt x="38" y="123"/>
                  </a:lnTo>
                  <a:lnTo>
                    <a:pt x="40" y="125"/>
                  </a:lnTo>
                  <a:lnTo>
                    <a:pt x="40" y="125"/>
                  </a:lnTo>
                  <a:lnTo>
                    <a:pt x="40" y="125"/>
                  </a:lnTo>
                  <a:lnTo>
                    <a:pt x="40" y="127"/>
                  </a:lnTo>
                  <a:lnTo>
                    <a:pt x="43" y="127"/>
                  </a:lnTo>
                  <a:lnTo>
                    <a:pt x="43" y="127"/>
                  </a:lnTo>
                  <a:lnTo>
                    <a:pt x="43" y="127"/>
                  </a:lnTo>
                  <a:lnTo>
                    <a:pt x="43" y="127"/>
                  </a:lnTo>
                  <a:lnTo>
                    <a:pt x="43" y="127"/>
                  </a:lnTo>
                  <a:lnTo>
                    <a:pt x="45" y="127"/>
                  </a:lnTo>
                  <a:lnTo>
                    <a:pt x="45" y="127"/>
                  </a:lnTo>
                  <a:lnTo>
                    <a:pt x="45" y="127"/>
                  </a:lnTo>
                  <a:lnTo>
                    <a:pt x="45" y="130"/>
                  </a:lnTo>
                  <a:lnTo>
                    <a:pt x="45" y="130"/>
                  </a:lnTo>
                  <a:lnTo>
                    <a:pt x="45" y="130"/>
                  </a:lnTo>
                  <a:lnTo>
                    <a:pt x="45" y="130"/>
                  </a:lnTo>
                  <a:lnTo>
                    <a:pt x="45" y="130"/>
                  </a:lnTo>
                  <a:lnTo>
                    <a:pt x="45" y="130"/>
                  </a:lnTo>
                  <a:lnTo>
                    <a:pt x="47" y="130"/>
                  </a:lnTo>
                  <a:lnTo>
                    <a:pt x="47" y="130"/>
                  </a:lnTo>
                  <a:lnTo>
                    <a:pt x="47" y="130"/>
                  </a:lnTo>
                  <a:lnTo>
                    <a:pt x="47" y="130"/>
                  </a:lnTo>
                  <a:lnTo>
                    <a:pt x="47" y="130"/>
                  </a:lnTo>
                  <a:lnTo>
                    <a:pt x="47" y="130"/>
                  </a:lnTo>
                  <a:lnTo>
                    <a:pt x="47" y="130"/>
                  </a:lnTo>
                  <a:lnTo>
                    <a:pt x="47" y="132"/>
                  </a:lnTo>
                  <a:lnTo>
                    <a:pt x="47" y="132"/>
                  </a:lnTo>
                  <a:lnTo>
                    <a:pt x="47" y="132"/>
                  </a:lnTo>
                  <a:lnTo>
                    <a:pt x="47" y="134"/>
                  </a:lnTo>
                  <a:lnTo>
                    <a:pt x="50" y="132"/>
                  </a:lnTo>
                  <a:lnTo>
                    <a:pt x="50" y="132"/>
                  </a:lnTo>
                  <a:lnTo>
                    <a:pt x="50" y="134"/>
                  </a:lnTo>
                  <a:lnTo>
                    <a:pt x="50" y="134"/>
                  </a:lnTo>
                  <a:lnTo>
                    <a:pt x="50" y="134"/>
                  </a:lnTo>
                  <a:lnTo>
                    <a:pt x="50" y="134"/>
                  </a:lnTo>
                  <a:lnTo>
                    <a:pt x="52" y="134"/>
                  </a:lnTo>
                  <a:lnTo>
                    <a:pt x="52" y="134"/>
                  </a:lnTo>
                  <a:lnTo>
                    <a:pt x="50" y="134"/>
                  </a:lnTo>
                  <a:lnTo>
                    <a:pt x="50" y="137"/>
                  </a:lnTo>
                  <a:lnTo>
                    <a:pt x="50" y="139"/>
                  </a:lnTo>
                  <a:lnTo>
                    <a:pt x="50" y="139"/>
                  </a:lnTo>
                  <a:lnTo>
                    <a:pt x="50" y="139"/>
                  </a:lnTo>
                  <a:lnTo>
                    <a:pt x="52" y="139"/>
                  </a:lnTo>
                  <a:lnTo>
                    <a:pt x="52" y="139"/>
                  </a:lnTo>
                  <a:lnTo>
                    <a:pt x="52" y="139"/>
                  </a:lnTo>
                  <a:lnTo>
                    <a:pt x="52" y="142"/>
                  </a:lnTo>
                  <a:lnTo>
                    <a:pt x="52" y="142"/>
                  </a:lnTo>
                  <a:lnTo>
                    <a:pt x="52" y="142"/>
                  </a:lnTo>
                  <a:lnTo>
                    <a:pt x="50" y="142"/>
                  </a:lnTo>
                  <a:lnTo>
                    <a:pt x="50" y="142"/>
                  </a:lnTo>
                  <a:lnTo>
                    <a:pt x="50" y="144"/>
                  </a:lnTo>
                  <a:lnTo>
                    <a:pt x="50" y="144"/>
                  </a:lnTo>
                  <a:lnTo>
                    <a:pt x="50" y="144"/>
                  </a:lnTo>
                  <a:lnTo>
                    <a:pt x="50" y="146"/>
                  </a:lnTo>
                  <a:lnTo>
                    <a:pt x="52" y="146"/>
                  </a:lnTo>
                  <a:lnTo>
                    <a:pt x="52" y="146"/>
                  </a:lnTo>
                  <a:lnTo>
                    <a:pt x="52" y="146"/>
                  </a:lnTo>
                  <a:lnTo>
                    <a:pt x="50" y="151"/>
                  </a:lnTo>
                  <a:lnTo>
                    <a:pt x="50" y="151"/>
                  </a:lnTo>
                  <a:lnTo>
                    <a:pt x="50" y="153"/>
                  </a:lnTo>
                  <a:lnTo>
                    <a:pt x="50" y="153"/>
                  </a:lnTo>
                  <a:lnTo>
                    <a:pt x="50" y="153"/>
                  </a:lnTo>
                  <a:lnTo>
                    <a:pt x="47" y="156"/>
                  </a:lnTo>
                  <a:lnTo>
                    <a:pt x="47" y="156"/>
                  </a:lnTo>
                  <a:lnTo>
                    <a:pt x="47" y="158"/>
                  </a:lnTo>
                  <a:lnTo>
                    <a:pt x="47" y="158"/>
                  </a:lnTo>
                  <a:lnTo>
                    <a:pt x="47" y="158"/>
                  </a:lnTo>
                  <a:lnTo>
                    <a:pt x="47" y="158"/>
                  </a:lnTo>
                  <a:lnTo>
                    <a:pt x="50" y="158"/>
                  </a:lnTo>
                  <a:lnTo>
                    <a:pt x="50" y="161"/>
                  </a:lnTo>
                  <a:lnTo>
                    <a:pt x="50" y="161"/>
                  </a:lnTo>
                  <a:lnTo>
                    <a:pt x="50" y="161"/>
                  </a:lnTo>
                  <a:lnTo>
                    <a:pt x="50" y="163"/>
                  </a:lnTo>
                  <a:lnTo>
                    <a:pt x="50" y="163"/>
                  </a:lnTo>
                  <a:lnTo>
                    <a:pt x="50" y="165"/>
                  </a:lnTo>
                  <a:lnTo>
                    <a:pt x="50" y="165"/>
                  </a:lnTo>
                  <a:lnTo>
                    <a:pt x="52" y="168"/>
                  </a:lnTo>
                  <a:lnTo>
                    <a:pt x="52" y="165"/>
                  </a:lnTo>
                  <a:lnTo>
                    <a:pt x="54" y="165"/>
                  </a:lnTo>
                  <a:lnTo>
                    <a:pt x="54" y="168"/>
                  </a:lnTo>
                  <a:lnTo>
                    <a:pt x="54" y="168"/>
                  </a:lnTo>
                  <a:lnTo>
                    <a:pt x="59" y="170"/>
                  </a:lnTo>
                  <a:lnTo>
                    <a:pt x="59" y="170"/>
                  </a:lnTo>
                  <a:lnTo>
                    <a:pt x="59" y="172"/>
                  </a:lnTo>
                  <a:lnTo>
                    <a:pt x="59" y="172"/>
                  </a:lnTo>
                  <a:lnTo>
                    <a:pt x="59" y="175"/>
                  </a:lnTo>
                  <a:lnTo>
                    <a:pt x="59" y="175"/>
                  </a:lnTo>
                  <a:lnTo>
                    <a:pt x="61" y="175"/>
                  </a:lnTo>
                  <a:lnTo>
                    <a:pt x="61" y="172"/>
                  </a:lnTo>
                  <a:lnTo>
                    <a:pt x="64" y="172"/>
                  </a:lnTo>
                  <a:lnTo>
                    <a:pt x="64" y="175"/>
                  </a:lnTo>
                  <a:lnTo>
                    <a:pt x="64" y="175"/>
                  </a:lnTo>
                  <a:lnTo>
                    <a:pt x="61" y="175"/>
                  </a:lnTo>
                  <a:lnTo>
                    <a:pt x="61" y="175"/>
                  </a:lnTo>
                  <a:lnTo>
                    <a:pt x="59" y="175"/>
                  </a:lnTo>
                  <a:lnTo>
                    <a:pt x="59" y="175"/>
                  </a:lnTo>
                  <a:lnTo>
                    <a:pt x="54" y="175"/>
                  </a:lnTo>
                  <a:lnTo>
                    <a:pt x="54" y="175"/>
                  </a:lnTo>
                  <a:lnTo>
                    <a:pt x="54" y="177"/>
                  </a:lnTo>
                  <a:lnTo>
                    <a:pt x="54" y="179"/>
                  </a:lnTo>
                  <a:lnTo>
                    <a:pt x="54" y="179"/>
                  </a:lnTo>
                  <a:lnTo>
                    <a:pt x="54" y="182"/>
                  </a:lnTo>
                  <a:lnTo>
                    <a:pt x="57" y="182"/>
                  </a:lnTo>
                  <a:lnTo>
                    <a:pt x="57" y="182"/>
                  </a:lnTo>
                  <a:lnTo>
                    <a:pt x="57" y="182"/>
                  </a:lnTo>
                  <a:lnTo>
                    <a:pt x="59" y="184"/>
                  </a:lnTo>
                  <a:lnTo>
                    <a:pt x="59" y="184"/>
                  </a:lnTo>
                  <a:lnTo>
                    <a:pt x="59" y="182"/>
                  </a:lnTo>
                  <a:lnTo>
                    <a:pt x="61" y="182"/>
                  </a:lnTo>
                  <a:lnTo>
                    <a:pt x="61" y="182"/>
                  </a:lnTo>
                  <a:lnTo>
                    <a:pt x="61" y="182"/>
                  </a:lnTo>
                  <a:lnTo>
                    <a:pt x="61" y="184"/>
                  </a:lnTo>
                  <a:lnTo>
                    <a:pt x="61" y="184"/>
                  </a:lnTo>
                  <a:lnTo>
                    <a:pt x="61" y="184"/>
                  </a:lnTo>
                  <a:lnTo>
                    <a:pt x="61" y="187"/>
                  </a:lnTo>
                  <a:lnTo>
                    <a:pt x="61" y="187"/>
                  </a:lnTo>
                  <a:lnTo>
                    <a:pt x="64" y="187"/>
                  </a:lnTo>
                  <a:lnTo>
                    <a:pt x="64" y="187"/>
                  </a:lnTo>
                  <a:lnTo>
                    <a:pt x="66" y="189"/>
                  </a:lnTo>
                  <a:lnTo>
                    <a:pt x="66" y="191"/>
                  </a:lnTo>
                  <a:lnTo>
                    <a:pt x="66" y="191"/>
                  </a:lnTo>
                  <a:lnTo>
                    <a:pt x="66" y="191"/>
                  </a:lnTo>
                  <a:lnTo>
                    <a:pt x="69" y="191"/>
                  </a:lnTo>
                  <a:lnTo>
                    <a:pt x="73" y="194"/>
                  </a:lnTo>
                  <a:lnTo>
                    <a:pt x="73" y="196"/>
                  </a:lnTo>
                  <a:lnTo>
                    <a:pt x="73" y="196"/>
                  </a:lnTo>
                  <a:lnTo>
                    <a:pt x="73" y="198"/>
                  </a:lnTo>
                  <a:lnTo>
                    <a:pt x="76" y="201"/>
                  </a:lnTo>
                  <a:lnTo>
                    <a:pt x="76" y="201"/>
                  </a:lnTo>
                  <a:lnTo>
                    <a:pt x="76" y="203"/>
                  </a:lnTo>
                  <a:lnTo>
                    <a:pt x="78" y="203"/>
                  </a:lnTo>
                  <a:lnTo>
                    <a:pt x="80" y="208"/>
                  </a:lnTo>
                  <a:lnTo>
                    <a:pt x="80" y="208"/>
                  </a:lnTo>
                  <a:lnTo>
                    <a:pt x="80" y="208"/>
                  </a:lnTo>
                  <a:lnTo>
                    <a:pt x="80" y="208"/>
                  </a:lnTo>
                  <a:lnTo>
                    <a:pt x="80" y="208"/>
                  </a:lnTo>
                  <a:lnTo>
                    <a:pt x="83" y="210"/>
                  </a:lnTo>
                  <a:lnTo>
                    <a:pt x="83" y="210"/>
                  </a:lnTo>
                  <a:lnTo>
                    <a:pt x="83" y="210"/>
                  </a:lnTo>
                  <a:lnTo>
                    <a:pt x="83" y="210"/>
                  </a:lnTo>
                  <a:lnTo>
                    <a:pt x="85" y="213"/>
                  </a:lnTo>
                  <a:lnTo>
                    <a:pt x="85" y="213"/>
                  </a:lnTo>
                  <a:lnTo>
                    <a:pt x="85" y="215"/>
                  </a:lnTo>
                  <a:lnTo>
                    <a:pt x="87" y="220"/>
                  </a:lnTo>
                  <a:lnTo>
                    <a:pt x="87" y="222"/>
                  </a:lnTo>
                  <a:lnTo>
                    <a:pt x="90" y="222"/>
                  </a:lnTo>
                  <a:lnTo>
                    <a:pt x="90" y="222"/>
                  </a:lnTo>
                  <a:lnTo>
                    <a:pt x="90" y="224"/>
                  </a:lnTo>
                  <a:lnTo>
                    <a:pt x="90" y="227"/>
                  </a:lnTo>
                  <a:lnTo>
                    <a:pt x="90" y="227"/>
                  </a:lnTo>
                  <a:lnTo>
                    <a:pt x="87" y="227"/>
                  </a:lnTo>
                  <a:lnTo>
                    <a:pt x="87" y="229"/>
                  </a:lnTo>
                  <a:lnTo>
                    <a:pt x="85" y="232"/>
                  </a:lnTo>
                  <a:lnTo>
                    <a:pt x="85" y="232"/>
                  </a:lnTo>
                  <a:lnTo>
                    <a:pt x="85" y="232"/>
                  </a:lnTo>
                  <a:lnTo>
                    <a:pt x="85" y="234"/>
                  </a:lnTo>
                  <a:lnTo>
                    <a:pt x="87" y="236"/>
                  </a:lnTo>
                  <a:lnTo>
                    <a:pt x="90" y="236"/>
                  </a:lnTo>
                  <a:lnTo>
                    <a:pt x="92" y="236"/>
                  </a:lnTo>
                  <a:lnTo>
                    <a:pt x="92" y="239"/>
                  </a:lnTo>
                  <a:lnTo>
                    <a:pt x="95" y="241"/>
                  </a:lnTo>
                  <a:lnTo>
                    <a:pt x="97" y="243"/>
                  </a:lnTo>
                  <a:lnTo>
                    <a:pt x="99" y="246"/>
                  </a:lnTo>
                  <a:lnTo>
                    <a:pt x="99" y="246"/>
                  </a:lnTo>
                  <a:lnTo>
                    <a:pt x="102" y="246"/>
                  </a:lnTo>
                  <a:lnTo>
                    <a:pt x="102" y="246"/>
                  </a:lnTo>
                  <a:lnTo>
                    <a:pt x="106" y="246"/>
                  </a:lnTo>
                  <a:lnTo>
                    <a:pt x="106" y="248"/>
                  </a:lnTo>
                  <a:lnTo>
                    <a:pt x="106" y="248"/>
                  </a:lnTo>
                  <a:lnTo>
                    <a:pt x="106" y="248"/>
                  </a:lnTo>
                  <a:lnTo>
                    <a:pt x="111" y="248"/>
                  </a:lnTo>
                  <a:lnTo>
                    <a:pt x="111" y="248"/>
                  </a:lnTo>
                  <a:lnTo>
                    <a:pt x="111" y="248"/>
                  </a:lnTo>
                  <a:lnTo>
                    <a:pt x="111" y="253"/>
                  </a:lnTo>
                  <a:lnTo>
                    <a:pt x="113" y="253"/>
                  </a:lnTo>
                  <a:lnTo>
                    <a:pt x="113" y="253"/>
                  </a:lnTo>
                  <a:lnTo>
                    <a:pt x="113" y="253"/>
                  </a:lnTo>
                  <a:lnTo>
                    <a:pt x="116" y="255"/>
                  </a:lnTo>
                  <a:lnTo>
                    <a:pt x="116" y="255"/>
                  </a:lnTo>
                  <a:lnTo>
                    <a:pt x="116" y="258"/>
                  </a:lnTo>
                  <a:lnTo>
                    <a:pt x="116" y="258"/>
                  </a:lnTo>
                  <a:lnTo>
                    <a:pt x="116" y="258"/>
                  </a:lnTo>
                  <a:lnTo>
                    <a:pt x="118" y="258"/>
                  </a:lnTo>
                  <a:lnTo>
                    <a:pt x="118" y="258"/>
                  </a:lnTo>
                  <a:lnTo>
                    <a:pt x="121" y="258"/>
                  </a:lnTo>
                  <a:lnTo>
                    <a:pt x="121" y="258"/>
                  </a:lnTo>
                  <a:lnTo>
                    <a:pt x="123" y="258"/>
                  </a:lnTo>
                  <a:lnTo>
                    <a:pt x="123" y="260"/>
                  </a:lnTo>
                  <a:lnTo>
                    <a:pt x="123" y="260"/>
                  </a:lnTo>
                  <a:lnTo>
                    <a:pt x="123" y="260"/>
                  </a:lnTo>
                  <a:lnTo>
                    <a:pt x="125" y="262"/>
                  </a:lnTo>
                  <a:lnTo>
                    <a:pt x="125" y="262"/>
                  </a:lnTo>
                  <a:lnTo>
                    <a:pt x="130" y="265"/>
                  </a:lnTo>
                  <a:lnTo>
                    <a:pt x="130" y="267"/>
                  </a:lnTo>
                  <a:lnTo>
                    <a:pt x="132" y="267"/>
                  </a:lnTo>
                  <a:lnTo>
                    <a:pt x="142" y="272"/>
                  </a:lnTo>
                  <a:lnTo>
                    <a:pt x="149" y="274"/>
                  </a:lnTo>
                  <a:lnTo>
                    <a:pt x="149" y="276"/>
                  </a:lnTo>
                  <a:lnTo>
                    <a:pt x="151" y="276"/>
                  </a:lnTo>
                  <a:lnTo>
                    <a:pt x="151" y="276"/>
                  </a:lnTo>
                  <a:lnTo>
                    <a:pt x="151" y="276"/>
                  </a:lnTo>
                  <a:lnTo>
                    <a:pt x="151" y="276"/>
                  </a:lnTo>
                  <a:lnTo>
                    <a:pt x="151" y="276"/>
                  </a:lnTo>
                  <a:lnTo>
                    <a:pt x="151" y="276"/>
                  </a:lnTo>
                  <a:lnTo>
                    <a:pt x="151" y="279"/>
                  </a:lnTo>
                  <a:lnTo>
                    <a:pt x="151" y="279"/>
                  </a:lnTo>
                  <a:lnTo>
                    <a:pt x="156" y="281"/>
                  </a:lnTo>
                  <a:lnTo>
                    <a:pt x="158" y="284"/>
                  </a:lnTo>
                  <a:lnTo>
                    <a:pt x="158" y="286"/>
                  </a:lnTo>
                  <a:lnTo>
                    <a:pt x="158" y="286"/>
                  </a:lnTo>
                  <a:lnTo>
                    <a:pt x="161" y="286"/>
                  </a:lnTo>
                  <a:lnTo>
                    <a:pt x="161" y="286"/>
                  </a:lnTo>
                  <a:lnTo>
                    <a:pt x="163" y="286"/>
                  </a:lnTo>
                  <a:lnTo>
                    <a:pt x="166" y="286"/>
                  </a:lnTo>
                  <a:lnTo>
                    <a:pt x="166" y="288"/>
                  </a:lnTo>
                  <a:lnTo>
                    <a:pt x="168" y="288"/>
                  </a:lnTo>
                  <a:lnTo>
                    <a:pt x="168" y="288"/>
                  </a:lnTo>
                  <a:lnTo>
                    <a:pt x="170" y="291"/>
                  </a:lnTo>
                  <a:lnTo>
                    <a:pt x="170" y="291"/>
                  </a:lnTo>
                  <a:lnTo>
                    <a:pt x="173" y="293"/>
                  </a:lnTo>
                  <a:lnTo>
                    <a:pt x="173" y="293"/>
                  </a:lnTo>
                  <a:lnTo>
                    <a:pt x="173" y="293"/>
                  </a:lnTo>
                  <a:lnTo>
                    <a:pt x="175" y="293"/>
                  </a:lnTo>
                  <a:lnTo>
                    <a:pt x="177" y="293"/>
                  </a:lnTo>
                  <a:lnTo>
                    <a:pt x="187" y="300"/>
                  </a:lnTo>
                  <a:lnTo>
                    <a:pt x="192" y="303"/>
                  </a:lnTo>
                  <a:lnTo>
                    <a:pt x="194" y="303"/>
                  </a:lnTo>
                  <a:lnTo>
                    <a:pt x="196" y="305"/>
                  </a:lnTo>
                  <a:lnTo>
                    <a:pt x="196" y="307"/>
                  </a:lnTo>
                  <a:lnTo>
                    <a:pt x="199" y="312"/>
                  </a:lnTo>
                  <a:lnTo>
                    <a:pt x="199" y="314"/>
                  </a:lnTo>
                  <a:lnTo>
                    <a:pt x="199" y="314"/>
                  </a:lnTo>
                  <a:lnTo>
                    <a:pt x="201" y="317"/>
                  </a:lnTo>
                  <a:lnTo>
                    <a:pt x="201" y="317"/>
                  </a:lnTo>
                  <a:lnTo>
                    <a:pt x="203" y="314"/>
                  </a:lnTo>
                  <a:lnTo>
                    <a:pt x="203" y="314"/>
                  </a:lnTo>
                  <a:lnTo>
                    <a:pt x="203" y="314"/>
                  </a:lnTo>
                  <a:lnTo>
                    <a:pt x="203" y="312"/>
                  </a:lnTo>
                  <a:lnTo>
                    <a:pt x="203" y="312"/>
                  </a:lnTo>
                  <a:lnTo>
                    <a:pt x="203" y="312"/>
                  </a:lnTo>
                  <a:lnTo>
                    <a:pt x="203" y="312"/>
                  </a:lnTo>
                  <a:lnTo>
                    <a:pt x="203" y="312"/>
                  </a:lnTo>
                  <a:lnTo>
                    <a:pt x="203" y="312"/>
                  </a:lnTo>
                  <a:lnTo>
                    <a:pt x="203" y="312"/>
                  </a:lnTo>
                  <a:lnTo>
                    <a:pt x="206" y="312"/>
                  </a:lnTo>
                  <a:lnTo>
                    <a:pt x="208" y="312"/>
                  </a:lnTo>
                  <a:lnTo>
                    <a:pt x="210" y="307"/>
                  </a:lnTo>
                  <a:lnTo>
                    <a:pt x="210" y="307"/>
                  </a:lnTo>
                  <a:lnTo>
                    <a:pt x="213" y="307"/>
                  </a:lnTo>
                  <a:lnTo>
                    <a:pt x="215" y="307"/>
                  </a:lnTo>
                  <a:lnTo>
                    <a:pt x="215" y="307"/>
                  </a:lnTo>
                  <a:lnTo>
                    <a:pt x="218" y="307"/>
                  </a:lnTo>
                  <a:lnTo>
                    <a:pt x="220" y="307"/>
                  </a:lnTo>
                  <a:lnTo>
                    <a:pt x="222" y="310"/>
                  </a:lnTo>
                  <a:lnTo>
                    <a:pt x="227" y="310"/>
                  </a:lnTo>
                  <a:lnTo>
                    <a:pt x="227" y="307"/>
                  </a:lnTo>
                  <a:lnTo>
                    <a:pt x="227" y="307"/>
                  </a:lnTo>
                  <a:lnTo>
                    <a:pt x="227" y="307"/>
                  </a:lnTo>
                  <a:lnTo>
                    <a:pt x="227" y="305"/>
                  </a:lnTo>
                  <a:lnTo>
                    <a:pt x="227" y="305"/>
                  </a:lnTo>
                  <a:lnTo>
                    <a:pt x="227" y="303"/>
                  </a:lnTo>
                  <a:lnTo>
                    <a:pt x="227" y="303"/>
                  </a:lnTo>
                  <a:lnTo>
                    <a:pt x="225" y="300"/>
                  </a:lnTo>
                  <a:lnTo>
                    <a:pt x="225" y="298"/>
                  </a:lnTo>
                  <a:lnTo>
                    <a:pt x="225" y="298"/>
                  </a:lnTo>
                  <a:lnTo>
                    <a:pt x="227" y="298"/>
                  </a:lnTo>
                  <a:lnTo>
                    <a:pt x="227" y="300"/>
                  </a:lnTo>
                  <a:lnTo>
                    <a:pt x="229" y="303"/>
                  </a:lnTo>
                  <a:lnTo>
                    <a:pt x="229" y="305"/>
                  </a:lnTo>
                  <a:lnTo>
                    <a:pt x="229" y="305"/>
                  </a:lnTo>
                  <a:lnTo>
                    <a:pt x="229" y="305"/>
                  </a:lnTo>
                  <a:lnTo>
                    <a:pt x="232" y="303"/>
                  </a:lnTo>
                  <a:lnTo>
                    <a:pt x="234" y="303"/>
                  </a:lnTo>
                  <a:lnTo>
                    <a:pt x="234" y="303"/>
                  </a:lnTo>
                  <a:lnTo>
                    <a:pt x="234" y="303"/>
                  </a:lnTo>
                  <a:lnTo>
                    <a:pt x="234" y="305"/>
                  </a:lnTo>
                  <a:lnTo>
                    <a:pt x="232" y="305"/>
                  </a:lnTo>
                  <a:lnTo>
                    <a:pt x="229" y="305"/>
                  </a:lnTo>
                  <a:lnTo>
                    <a:pt x="232" y="307"/>
                  </a:lnTo>
                  <a:lnTo>
                    <a:pt x="232" y="307"/>
                  </a:lnTo>
                  <a:lnTo>
                    <a:pt x="232" y="310"/>
                  </a:lnTo>
                  <a:lnTo>
                    <a:pt x="232" y="310"/>
                  </a:lnTo>
                  <a:lnTo>
                    <a:pt x="232" y="310"/>
                  </a:lnTo>
                  <a:lnTo>
                    <a:pt x="232" y="312"/>
                  </a:lnTo>
                  <a:lnTo>
                    <a:pt x="232" y="312"/>
                  </a:lnTo>
                  <a:lnTo>
                    <a:pt x="234" y="312"/>
                  </a:lnTo>
                  <a:lnTo>
                    <a:pt x="236" y="312"/>
                  </a:lnTo>
                  <a:lnTo>
                    <a:pt x="236" y="312"/>
                  </a:lnTo>
                  <a:lnTo>
                    <a:pt x="239" y="312"/>
                  </a:lnTo>
                  <a:lnTo>
                    <a:pt x="239" y="312"/>
                  </a:lnTo>
                  <a:lnTo>
                    <a:pt x="239" y="312"/>
                  </a:lnTo>
                  <a:lnTo>
                    <a:pt x="239" y="312"/>
                  </a:lnTo>
                  <a:lnTo>
                    <a:pt x="241" y="312"/>
                  </a:lnTo>
                  <a:lnTo>
                    <a:pt x="241" y="312"/>
                  </a:lnTo>
                  <a:lnTo>
                    <a:pt x="241" y="310"/>
                  </a:lnTo>
                  <a:lnTo>
                    <a:pt x="241" y="310"/>
                  </a:lnTo>
                  <a:lnTo>
                    <a:pt x="244" y="307"/>
                  </a:lnTo>
                  <a:lnTo>
                    <a:pt x="244" y="307"/>
                  </a:lnTo>
                  <a:lnTo>
                    <a:pt x="241" y="305"/>
                  </a:lnTo>
                  <a:close/>
                  <a:moveTo>
                    <a:pt x="955" y="165"/>
                  </a:moveTo>
                  <a:lnTo>
                    <a:pt x="955" y="165"/>
                  </a:lnTo>
                  <a:lnTo>
                    <a:pt x="953" y="165"/>
                  </a:lnTo>
                  <a:lnTo>
                    <a:pt x="951" y="165"/>
                  </a:lnTo>
                  <a:lnTo>
                    <a:pt x="951" y="165"/>
                  </a:lnTo>
                  <a:lnTo>
                    <a:pt x="951" y="165"/>
                  </a:lnTo>
                  <a:lnTo>
                    <a:pt x="951" y="163"/>
                  </a:lnTo>
                  <a:lnTo>
                    <a:pt x="948" y="163"/>
                  </a:lnTo>
                  <a:lnTo>
                    <a:pt x="948" y="163"/>
                  </a:lnTo>
                  <a:lnTo>
                    <a:pt x="948" y="163"/>
                  </a:lnTo>
                  <a:lnTo>
                    <a:pt x="946" y="161"/>
                  </a:lnTo>
                  <a:lnTo>
                    <a:pt x="946" y="161"/>
                  </a:lnTo>
                  <a:lnTo>
                    <a:pt x="944" y="161"/>
                  </a:lnTo>
                  <a:lnTo>
                    <a:pt x="944" y="161"/>
                  </a:lnTo>
                  <a:lnTo>
                    <a:pt x="941" y="163"/>
                  </a:lnTo>
                  <a:lnTo>
                    <a:pt x="941" y="163"/>
                  </a:lnTo>
                  <a:lnTo>
                    <a:pt x="941" y="163"/>
                  </a:lnTo>
                  <a:lnTo>
                    <a:pt x="941" y="163"/>
                  </a:lnTo>
                  <a:lnTo>
                    <a:pt x="944" y="165"/>
                  </a:lnTo>
                  <a:lnTo>
                    <a:pt x="944" y="168"/>
                  </a:lnTo>
                  <a:lnTo>
                    <a:pt x="946" y="168"/>
                  </a:lnTo>
                  <a:lnTo>
                    <a:pt x="953" y="168"/>
                  </a:lnTo>
                  <a:lnTo>
                    <a:pt x="955" y="168"/>
                  </a:lnTo>
                  <a:lnTo>
                    <a:pt x="955" y="165"/>
                  </a:lnTo>
                  <a:lnTo>
                    <a:pt x="955" y="165"/>
                  </a:lnTo>
                  <a:close/>
                  <a:moveTo>
                    <a:pt x="1026" y="106"/>
                  </a:moveTo>
                  <a:lnTo>
                    <a:pt x="1026" y="104"/>
                  </a:lnTo>
                  <a:lnTo>
                    <a:pt x="1026" y="104"/>
                  </a:lnTo>
                  <a:lnTo>
                    <a:pt x="1026" y="104"/>
                  </a:lnTo>
                  <a:lnTo>
                    <a:pt x="1024" y="101"/>
                  </a:lnTo>
                  <a:lnTo>
                    <a:pt x="1024" y="101"/>
                  </a:lnTo>
                  <a:lnTo>
                    <a:pt x="1022" y="99"/>
                  </a:lnTo>
                  <a:lnTo>
                    <a:pt x="1022" y="99"/>
                  </a:lnTo>
                  <a:lnTo>
                    <a:pt x="1022" y="99"/>
                  </a:lnTo>
                  <a:lnTo>
                    <a:pt x="1017" y="101"/>
                  </a:lnTo>
                  <a:lnTo>
                    <a:pt x="1015" y="101"/>
                  </a:lnTo>
                  <a:lnTo>
                    <a:pt x="1012" y="99"/>
                  </a:lnTo>
                  <a:lnTo>
                    <a:pt x="1012" y="99"/>
                  </a:lnTo>
                  <a:lnTo>
                    <a:pt x="1010" y="101"/>
                  </a:lnTo>
                  <a:lnTo>
                    <a:pt x="1010" y="101"/>
                  </a:lnTo>
                  <a:lnTo>
                    <a:pt x="1012" y="101"/>
                  </a:lnTo>
                  <a:lnTo>
                    <a:pt x="1010" y="101"/>
                  </a:lnTo>
                  <a:lnTo>
                    <a:pt x="1010" y="101"/>
                  </a:lnTo>
                  <a:lnTo>
                    <a:pt x="1010" y="101"/>
                  </a:lnTo>
                  <a:lnTo>
                    <a:pt x="1008" y="101"/>
                  </a:lnTo>
                  <a:lnTo>
                    <a:pt x="1008" y="101"/>
                  </a:lnTo>
                  <a:lnTo>
                    <a:pt x="1010" y="101"/>
                  </a:lnTo>
                  <a:lnTo>
                    <a:pt x="1010" y="99"/>
                  </a:lnTo>
                  <a:lnTo>
                    <a:pt x="1008" y="99"/>
                  </a:lnTo>
                  <a:lnTo>
                    <a:pt x="1008" y="99"/>
                  </a:lnTo>
                  <a:lnTo>
                    <a:pt x="1005" y="99"/>
                  </a:lnTo>
                  <a:lnTo>
                    <a:pt x="1003" y="97"/>
                  </a:lnTo>
                  <a:lnTo>
                    <a:pt x="1003" y="97"/>
                  </a:lnTo>
                  <a:lnTo>
                    <a:pt x="1003" y="97"/>
                  </a:lnTo>
                  <a:lnTo>
                    <a:pt x="1003" y="97"/>
                  </a:lnTo>
                  <a:lnTo>
                    <a:pt x="1003" y="99"/>
                  </a:lnTo>
                  <a:lnTo>
                    <a:pt x="1003" y="97"/>
                  </a:lnTo>
                  <a:lnTo>
                    <a:pt x="1003" y="97"/>
                  </a:lnTo>
                  <a:lnTo>
                    <a:pt x="1000" y="94"/>
                  </a:lnTo>
                  <a:lnTo>
                    <a:pt x="1000" y="94"/>
                  </a:lnTo>
                  <a:lnTo>
                    <a:pt x="998" y="94"/>
                  </a:lnTo>
                  <a:lnTo>
                    <a:pt x="998" y="94"/>
                  </a:lnTo>
                  <a:lnTo>
                    <a:pt x="996" y="90"/>
                  </a:lnTo>
                  <a:lnTo>
                    <a:pt x="993" y="90"/>
                  </a:lnTo>
                  <a:lnTo>
                    <a:pt x="993" y="90"/>
                  </a:lnTo>
                  <a:lnTo>
                    <a:pt x="991" y="90"/>
                  </a:lnTo>
                  <a:lnTo>
                    <a:pt x="991" y="92"/>
                  </a:lnTo>
                  <a:lnTo>
                    <a:pt x="991" y="92"/>
                  </a:lnTo>
                  <a:lnTo>
                    <a:pt x="991" y="92"/>
                  </a:lnTo>
                  <a:lnTo>
                    <a:pt x="991" y="94"/>
                  </a:lnTo>
                  <a:lnTo>
                    <a:pt x="991" y="94"/>
                  </a:lnTo>
                  <a:lnTo>
                    <a:pt x="991" y="94"/>
                  </a:lnTo>
                  <a:lnTo>
                    <a:pt x="989" y="94"/>
                  </a:lnTo>
                  <a:lnTo>
                    <a:pt x="989" y="94"/>
                  </a:lnTo>
                  <a:lnTo>
                    <a:pt x="989" y="94"/>
                  </a:lnTo>
                  <a:lnTo>
                    <a:pt x="989" y="92"/>
                  </a:lnTo>
                  <a:lnTo>
                    <a:pt x="991" y="90"/>
                  </a:lnTo>
                  <a:lnTo>
                    <a:pt x="991" y="90"/>
                  </a:lnTo>
                  <a:lnTo>
                    <a:pt x="991" y="90"/>
                  </a:lnTo>
                  <a:lnTo>
                    <a:pt x="991" y="90"/>
                  </a:lnTo>
                  <a:lnTo>
                    <a:pt x="991" y="87"/>
                  </a:lnTo>
                  <a:lnTo>
                    <a:pt x="991" y="87"/>
                  </a:lnTo>
                  <a:lnTo>
                    <a:pt x="991" y="87"/>
                  </a:lnTo>
                  <a:lnTo>
                    <a:pt x="989" y="87"/>
                  </a:lnTo>
                  <a:lnTo>
                    <a:pt x="989" y="85"/>
                  </a:lnTo>
                  <a:lnTo>
                    <a:pt x="986" y="85"/>
                  </a:lnTo>
                  <a:lnTo>
                    <a:pt x="981" y="80"/>
                  </a:lnTo>
                  <a:lnTo>
                    <a:pt x="979" y="80"/>
                  </a:lnTo>
                  <a:lnTo>
                    <a:pt x="979" y="80"/>
                  </a:lnTo>
                  <a:lnTo>
                    <a:pt x="979" y="80"/>
                  </a:lnTo>
                  <a:lnTo>
                    <a:pt x="979" y="80"/>
                  </a:lnTo>
                  <a:lnTo>
                    <a:pt x="979" y="80"/>
                  </a:lnTo>
                  <a:lnTo>
                    <a:pt x="977" y="80"/>
                  </a:lnTo>
                  <a:lnTo>
                    <a:pt x="977" y="82"/>
                  </a:lnTo>
                  <a:lnTo>
                    <a:pt x="977" y="80"/>
                  </a:lnTo>
                  <a:lnTo>
                    <a:pt x="974" y="80"/>
                  </a:lnTo>
                  <a:lnTo>
                    <a:pt x="974" y="80"/>
                  </a:lnTo>
                  <a:lnTo>
                    <a:pt x="972" y="80"/>
                  </a:lnTo>
                  <a:lnTo>
                    <a:pt x="970" y="80"/>
                  </a:lnTo>
                  <a:lnTo>
                    <a:pt x="967" y="82"/>
                  </a:lnTo>
                  <a:lnTo>
                    <a:pt x="967" y="82"/>
                  </a:lnTo>
                  <a:lnTo>
                    <a:pt x="970" y="82"/>
                  </a:lnTo>
                  <a:lnTo>
                    <a:pt x="967" y="82"/>
                  </a:lnTo>
                  <a:lnTo>
                    <a:pt x="967" y="85"/>
                  </a:lnTo>
                  <a:lnTo>
                    <a:pt x="967" y="85"/>
                  </a:lnTo>
                  <a:lnTo>
                    <a:pt x="967" y="85"/>
                  </a:lnTo>
                  <a:lnTo>
                    <a:pt x="967" y="85"/>
                  </a:lnTo>
                  <a:lnTo>
                    <a:pt x="967" y="85"/>
                  </a:lnTo>
                  <a:lnTo>
                    <a:pt x="967" y="87"/>
                  </a:lnTo>
                  <a:lnTo>
                    <a:pt x="967" y="87"/>
                  </a:lnTo>
                  <a:lnTo>
                    <a:pt x="967" y="87"/>
                  </a:lnTo>
                  <a:lnTo>
                    <a:pt x="965" y="85"/>
                  </a:lnTo>
                  <a:lnTo>
                    <a:pt x="965" y="85"/>
                  </a:lnTo>
                  <a:lnTo>
                    <a:pt x="965" y="85"/>
                  </a:lnTo>
                  <a:lnTo>
                    <a:pt x="965" y="85"/>
                  </a:lnTo>
                  <a:lnTo>
                    <a:pt x="965" y="87"/>
                  </a:lnTo>
                  <a:lnTo>
                    <a:pt x="963" y="85"/>
                  </a:lnTo>
                  <a:lnTo>
                    <a:pt x="963" y="85"/>
                  </a:lnTo>
                  <a:lnTo>
                    <a:pt x="963" y="85"/>
                  </a:lnTo>
                  <a:lnTo>
                    <a:pt x="963" y="85"/>
                  </a:lnTo>
                  <a:lnTo>
                    <a:pt x="960" y="87"/>
                  </a:lnTo>
                  <a:lnTo>
                    <a:pt x="958" y="87"/>
                  </a:lnTo>
                  <a:lnTo>
                    <a:pt x="958" y="87"/>
                  </a:lnTo>
                  <a:lnTo>
                    <a:pt x="958" y="87"/>
                  </a:lnTo>
                  <a:lnTo>
                    <a:pt x="958" y="87"/>
                  </a:lnTo>
                  <a:lnTo>
                    <a:pt x="958" y="87"/>
                  </a:lnTo>
                  <a:lnTo>
                    <a:pt x="955" y="82"/>
                  </a:lnTo>
                  <a:lnTo>
                    <a:pt x="955" y="82"/>
                  </a:lnTo>
                  <a:lnTo>
                    <a:pt x="955" y="82"/>
                  </a:lnTo>
                  <a:lnTo>
                    <a:pt x="955" y="80"/>
                  </a:lnTo>
                  <a:lnTo>
                    <a:pt x="955" y="80"/>
                  </a:lnTo>
                  <a:lnTo>
                    <a:pt x="955" y="80"/>
                  </a:lnTo>
                  <a:lnTo>
                    <a:pt x="960" y="80"/>
                  </a:lnTo>
                  <a:lnTo>
                    <a:pt x="960" y="80"/>
                  </a:lnTo>
                  <a:lnTo>
                    <a:pt x="963" y="80"/>
                  </a:lnTo>
                  <a:lnTo>
                    <a:pt x="963" y="80"/>
                  </a:lnTo>
                  <a:lnTo>
                    <a:pt x="965" y="80"/>
                  </a:lnTo>
                  <a:lnTo>
                    <a:pt x="965" y="80"/>
                  </a:lnTo>
                  <a:lnTo>
                    <a:pt x="967" y="78"/>
                  </a:lnTo>
                  <a:lnTo>
                    <a:pt x="967" y="78"/>
                  </a:lnTo>
                  <a:lnTo>
                    <a:pt x="965" y="78"/>
                  </a:lnTo>
                  <a:lnTo>
                    <a:pt x="965" y="73"/>
                  </a:lnTo>
                  <a:lnTo>
                    <a:pt x="963" y="73"/>
                  </a:lnTo>
                  <a:lnTo>
                    <a:pt x="963" y="73"/>
                  </a:lnTo>
                  <a:lnTo>
                    <a:pt x="963" y="71"/>
                  </a:lnTo>
                  <a:lnTo>
                    <a:pt x="963" y="71"/>
                  </a:lnTo>
                  <a:lnTo>
                    <a:pt x="963" y="71"/>
                  </a:lnTo>
                  <a:lnTo>
                    <a:pt x="963" y="71"/>
                  </a:lnTo>
                  <a:lnTo>
                    <a:pt x="963" y="68"/>
                  </a:lnTo>
                  <a:lnTo>
                    <a:pt x="960" y="68"/>
                  </a:lnTo>
                  <a:lnTo>
                    <a:pt x="960" y="68"/>
                  </a:lnTo>
                  <a:lnTo>
                    <a:pt x="960" y="68"/>
                  </a:lnTo>
                  <a:lnTo>
                    <a:pt x="960" y="68"/>
                  </a:lnTo>
                  <a:lnTo>
                    <a:pt x="958" y="68"/>
                  </a:lnTo>
                  <a:lnTo>
                    <a:pt x="958" y="71"/>
                  </a:lnTo>
                  <a:lnTo>
                    <a:pt x="955" y="71"/>
                  </a:lnTo>
                  <a:lnTo>
                    <a:pt x="955" y="73"/>
                  </a:lnTo>
                  <a:lnTo>
                    <a:pt x="953" y="73"/>
                  </a:lnTo>
                  <a:lnTo>
                    <a:pt x="953" y="73"/>
                  </a:lnTo>
                  <a:lnTo>
                    <a:pt x="951" y="73"/>
                  </a:lnTo>
                  <a:lnTo>
                    <a:pt x="951" y="73"/>
                  </a:lnTo>
                  <a:lnTo>
                    <a:pt x="951" y="73"/>
                  </a:lnTo>
                  <a:lnTo>
                    <a:pt x="948" y="73"/>
                  </a:lnTo>
                  <a:lnTo>
                    <a:pt x="948" y="73"/>
                  </a:lnTo>
                  <a:lnTo>
                    <a:pt x="948" y="73"/>
                  </a:lnTo>
                  <a:lnTo>
                    <a:pt x="948" y="75"/>
                  </a:lnTo>
                  <a:lnTo>
                    <a:pt x="948" y="75"/>
                  </a:lnTo>
                  <a:lnTo>
                    <a:pt x="946" y="75"/>
                  </a:lnTo>
                  <a:lnTo>
                    <a:pt x="944" y="75"/>
                  </a:lnTo>
                  <a:lnTo>
                    <a:pt x="941" y="75"/>
                  </a:lnTo>
                  <a:lnTo>
                    <a:pt x="937" y="75"/>
                  </a:lnTo>
                  <a:lnTo>
                    <a:pt x="937" y="75"/>
                  </a:lnTo>
                  <a:lnTo>
                    <a:pt x="932" y="78"/>
                  </a:lnTo>
                  <a:lnTo>
                    <a:pt x="932" y="78"/>
                  </a:lnTo>
                  <a:lnTo>
                    <a:pt x="934" y="75"/>
                  </a:lnTo>
                  <a:lnTo>
                    <a:pt x="939" y="73"/>
                  </a:lnTo>
                  <a:lnTo>
                    <a:pt x="941" y="73"/>
                  </a:lnTo>
                  <a:lnTo>
                    <a:pt x="944" y="73"/>
                  </a:lnTo>
                  <a:lnTo>
                    <a:pt x="944" y="71"/>
                  </a:lnTo>
                  <a:lnTo>
                    <a:pt x="944" y="71"/>
                  </a:lnTo>
                  <a:lnTo>
                    <a:pt x="941" y="71"/>
                  </a:lnTo>
                  <a:lnTo>
                    <a:pt x="941" y="68"/>
                  </a:lnTo>
                  <a:lnTo>
                    <a:pt x="941" y="68"/>
                  </a:lnTo>
                  <a:lnTo>
                    <a:pt x="941" y="68"/>
                  </a:lnTo>
                  <a:lnTo>
                    <a:pt x="941" y="68"/>
                  </a:lnTo>
                  <a:lnTo>
                    <a:pt x="941" y="68"/>
                  </a:lnTo>
                  <a:lnTo>
                    <a:pt x="941" y="66"/>
                  </a:lnTo>
                  <a:lnTo>
                    <a:pt x="941" y="66"/>
                  </a:lnTo>
                  <a:lnTo>
                    <a:pt x="941" y="66"/>
                  </a:lnTo>
                  <a:lnTo>
                    <a:pt x="941" y="66"/>
                  </a:lnTo>
                  <a:lnTo>
                    <a:pt x="941" y="66"/>
                  </a:lnTo>
                  <a:lnTo>
                    <a:pt x="941" y="66"/>
                  </a:lnTo>
                  <a:lnTo>
                    <a:pt x="941" y="63"/>
                  </a:lnTo>
                  <a:lnTo>
                    <a:pt x="941" y="63"/>
                  </a:lnTo>
                  <a:lnTo>
                    <a:pt x="939" y="61"/>
                  </a:lnTo>
                  <a:lnTo>
                    <a:pt x="939" y="61"/>
                  </a:lnTo>
                  <a:lnTo>
                    <a:pt x="939" y="59"/>
                  </a:lnTo>
                  <a:lnTo>
                    <a:pt x="941" y="59"/>
                  </a:lnTo>
                  <a:lnTo>
                    <a:pt x="941" y="56"/>
                  </a:lnTo>
                  <a:lnTo>
                    <a:pt x="944" y="56"/>
                  </a:lnTo>
                  <a:lnTo>
                    <a:pt x="944" y="56"/>
                  </a:lnTo>
                  <a:lnTo>
                    <a:pt x="946" y="56"/>
                  </a:lnTo>
                  <a:lnTo>
                    <a:pt x="946" y="56"/>
                  </a:lnTo>
                  <a:lnTo>
                    <a:pt x="946" y="54"/>
                  </a:lnTo>
                  <a:lnTo>
                    <a:pt x="946" y="52"/>
                  </a:lnTo>
                  <a:lnTo>
                    <a:pt x="946" y="52"/>
                  </a:lnTo>
                  <a:lnTo>
                    <a:pt x="946" y="52"/>
                  </a:lnTo>
                  <a:lnTo>
                    <a:pt x="946" y="49"/>
                  </a:lnTo>
                  <a:lnTo>
                    <a:pt x="946" y="49"/>
                  </a:lnTo>
                  <a:lnTo>
                    <a:pt x="946" y="49"/>
                  </a:lnTo>
                  <a:lnTo>
                    <a:pt x="946" y="49"/>
                  </a:lnTo>
                  <a:lnTo>
                    <a:pt x="946" y="47"/>
                  </a:lnTo>
                  <a:lnTo>
                    <a:pt x="946" y="47"/>
                  </a:lnTo>
                  <a:lnTo>
                    <a:pt x="946" y="47"/>
                  </a:lnTo>
                  <a:lnTo>
                    <a:pt x="946" y="47"/>
                  </a:lnTo>
                  <a:lnTo>
                    <a:pt x="946" y="47"/>
                  </a:lnTo>
                  <a:lnTo>
                    <a:pt x="944" y="47"/>
                  </a:lnTo>
                  <a:lnTo>
                    <a:pt x="944" y="47"/>
                  </a:lnTo>
                  <a:lnTo>
                    <a:pt x="944" y="47"/>
                  </a:lnTo>
                  <a:lnTo>
                    <a:pt x="944" y="47"/>
                  </a:lnTo>
                  <a:lnTo>
                    <a:pt x="944" y="47"/>
                  </a:lnTo>
                  <a:lnTo>
                    <a:pt x="944" y="45"/>
                  </a:lnTo>
                  <a:lnTo>
                    <a:pt x="941" y="45"/>
                  </a:lnTo>
                  <a:lnTo>
                    <a:pt x="941" y="42"/>
                  </a:lnTo>
                  <a:lnTo>
                    <a:pt x="941" y="42"/>
                  </a:lnTo>
                  <a:lnTo>
                    <a:pt x="939" y="45"/>
                  </a:lnTo>
                  <a:lnTo>
                    <a:pt x="939" y="45"/>
                  </a:lnTo>
                  <a:lnTo>
                    <a:pt x="939" y="42"/>
                  </a:lnTo>
                  <a:lnTo>
                    <a:pt x="939" y="42"/>
                  </a:lnTo>
                  <a:lnTo>
                    <a:pt x="937" y="42"/>
                  </a:lnTo>
                  <a:lnTo>
                    <a:pt x="937" y="42"/>
                  </a:lnTo>
                  <a:lnTo>
                    <a:pt x="937" y="42"/>
                  </a:lnTo>
                  <a:lnTo>
                    <a:pt x="937" y="42"/>
                  </a:lnTo>
                  <a:lnTo>
                    <a:pt x="937" y="42"/>
                  </a:lnTo>
                  <a:lnTo>
                    <a:pt x="937" y="42"/>
                  </a:lnTo>
                  <a:lnTo>
                    <a:pt x="937" y="42"/>
                  </a:lnTo>
                  <a:lnTo>
                    <a:pt x="937" y="40"/>
                  </a:lnTo>
                  <a:lnTo>
                    <a:pt x="937" y="40"/>
                  </a:lnTo>
                  <a:lnTo>
                    <a:pt x="937" y="40"/>
                  </a:lnTo>
                  <a:lnTo>
                    <a:pt x="937" y="37"/>
                  </a:lnTo>
                  <a:lnTo>
                    <a:pt x="934" y="37"/>
                  </a:lnTo>
                  <a:lnTo>
                    <a:pt x="934" y="40"/>
                  </a:lnTo>
                  <a:lnTo>
                    <a:pt x="932" y="42"/>
                  </a:lnTo>
                  <a:lnTo>
                    <a:pt x="932" y="42"/>
                  </a:lnTo>
                  <a:lnTo>
                    <a:pt x="932" y="42"/>
                  </a:lnTo>
                  <a:lnTo>
                    <a:pt x="929" y="42"/>
                  </a:lnTo>
                  <a:lnTo>
                    <a:pt x="929" y="40"/>
                  </a:lnTo>
                  <a:lnTo>
                    <a:pt x="929" y="40"/>
                  </a:lnTo>
                  <a:lnTo>
                    <a:pt x="927" y="37"/>
                  </a:lnTo>
                  <a:lnTo>
                    <a:pt x="927" y="37"/>
                  </a:lnTo>
                  <a:lnTo>
                    <a:pt x="925" y="37"/>
                  </a:lnTo>
                  <a:lnTo>
                    <a:pt x="925" y="37"/>
                  </a:lnTo>
                  <a:lnTo>
                    <a:pt x="922" y="37"/>
                  </a:lnTo>
                  <a:lnTo>
                    <a:pt x="922" y="35"/>
                  </a:lnTo>
                  <a:lnTo>
                    <a:pt x="922" y="35"/>
                  </a:lnTo>
                  <a:lnTo>
                    <a:pt x="922" y="33"/>
                  </a:lnTo>
                  <a:lnTo>
                    <a:pt x="922" y="30"/>
                  </a:lnTo>
                  <a:lnTo>
                    <a:pt x="920" y="28"/>
                  </a:lnTo>
                  <a:lnTo>
                    <a:pt x="920" y="28"/>
                  </a:lnTo>
                  <a:lnTo>
                    <a:pt x="920" y="26"/>
                  </a:lnTo>
                  <a:lnTo>
                    <a:pt x="920" y="26"/>
                  </a:lnTo>
                  <a:lnTo>
                    <a:pt x="920" y="26"/>
                  </a:lnTo>
                  <a:lnTo>
                    <a:pt x="920" y="26"/>
                  </a:lnTo>
                  <a:lnTo>
                    <a:pt x="920" y="23"/>
                  </a:lnTo>
                  <a:lnTo>
                    <a:pt x="920" y="21"/>
                  </a:lnTo>
                  <a:lnTo>
                    <a:pt x="920" y="21"/>
                  </a:lnTo>
                  <a:lnTo>
                    <a:pt x="920" y="21"/>
                  </a:lnTo>
                  <a:lnTo>
                    <a:pt x="918" y="19"/>
                  </a:lnTo>
                  <a:lnTo>
                    <a:pt x="918" y="19"/>
                  </a:lnTo>
                  <a:lnTo>
                    <a:pt x="918" y="19"/>
                  </a:lnTo>
                  <a:lnTo>
                    <a:pt x="915" y="19"/>
                  </a:lnTo>
                  <a:lnTo>
                    <a:pt x="915" y="19"/>
                  </a:lnTo>
                  <a:lnTo>
                    <a:pt x="915" y="19"/>
                  </a:lnTo>
                  <a:lnTo>
                    <a:pt x="915" y="19"/>
                  </a:lnTo>
                  <a:lnTo>
                    <a:pt x="913" y="19"/>
                  </a:lnTo>
                  <a:lnTo>
                    <a:pt x="913" y="19"/>
                  </a:lnTo>
                  <a:lnTo>
                    <a:pt x="913" y="19"/>
                  </a:lnTo>
                  <a:lnTo>
                    <a:pt x="913" y="19"/>
                  </a:lnTo>
                  <a:lnTo>
                    <a:pt x="911" y="19"/>
                  </a:lnTo>
                  <a:lnTo>
                    <a:pt x="911" y="19"/>
                  </a:lnTo>
                  <a:lnTo>
                    <a:pt x="911" y="19"/>
                  </a:lnTo>
                  <a:lnTo>
                    <a:pt x="911" y="21"/>
                  </a:lnTo>
                  <a:lnTo>
                    <a:pt x="913" y="21"/>
                  </a:lnTo>
                  <a:lnTo>
                    <a:pt x="913" y="21"/>
                  </a:lnTo>
                  <a:lnTo>
                    <a:pt x="913" y="21"/>
                  </a:lnTo>
                  <a:lnTo>
                    <a:pt x="911" y="21"/>
                  </a:lnTo>
                  <a:lnTo>
                    <a:pt x="911" y="21"/>
                  </a:lnTo>
                  <a:lnTo>
                    <a:pt x="911" y="21"/>
                  </a:lnTo>
                  <a:lnTo>
                    <a:pt x="911" y="21"/>
                  </a:lnTo>
                  <a:lnTo>
                    <a:pt x="911" y="21"/>
                  </a:lnTo>
                  <a:lnTo>
                    <a:pt x="908" y="21"/>
                  </a:lnTo>
                  <a:lnTo>
                    <a:pt x="908" y="23"/>
                  </a:lnTo>
                  <a:lnTo>
                    <a:pt x="911" y="26"/>
                  </a:lnTo>
                  <a:lnTo>
                    <a:pt x="911" y="26"/>
                  </a:lnTo>
                  <a:lnTo>
                    <a:pt x="911" y="28"/>
                  </a:lnTo>
                  <a:lnTo>
                    <a:pt x="908" y="28"/>
                  </a:lnTo>
                  <a:lnTo>
                    <a:pt x="908" y="30"/>
                  </a:lnTo>
                  <a:lnTo>
                    <a:pt x="908" y="30"/>
                  </a:lnTo>
                  <a:lnTo>
                    <a:pt x="906" y="30"/>
                  </a:lnTo>
                  <a:lnTo>
                    <a:pt x="906" y="30"/>
                  </a:lnTo>
                  <a:lnTo>
                    <a:pt x="906" y="33"/>
                  </a:lnTo>
                  <a:lnTo>
                    <a:pt x="906" y="33"/>
                  </a:lnTo>
                  <a:lnTo>
                    <a:pt x="903" y="35"/>
                  </a:lnTo>
                  <a:lnTo>
                    <a:pt x="901" y="37"/>
                  </a:lnTo>
                  <a:lnTo>
                    <a:pt x="901" y="37"/>
                  </a:lnTo>
                  <a:lnTo>
                    <a:pt x="901" y="37"/>
                  </a:lnTo>
                  <a:lnTo>
                    <a:pt x="901" y="37"/>
                  </a:lnTo>
                  <a:lnTo>
                    <a:pt x="899" y="40"/>
                  </a:lnTo>
                  <a:lnTo>
                    <a:pt x="899" y="40"/>
                  </a:lnTo>
                  <a:lnTo>
                    <a:pt x="896" y="40"/>
                  </a:lnTo>
                  <a:lnTo>
                    <a:pt x="896" y="37"/>
                  </a:lnTo>
                  <a:lnTo>
                    <a:pt x="896" y="35"/>
                  </a:lnTo>
                  <a:lnTo>
                    <a:pt x="899" y="33"/>
                  </a:lnTo>
                  <a:lnTo>
                    <a:pt x="899" y="30"/>
                  </a:lnTo>
                  <a:lnTo>
                    <a:pt x="899" y="30"/>
                  </a:lnTo>
                  <a:lnTo>
                    <a:pt x="901" y="28"/>
                  </a:lnTo>
                  <a:lnTo>
                    <a:pt x="899" y="26"/>
                  </a:lnTo>
                  <a:lnTo>
                    <a:pt x="899" y="26"/>
                  </a:lnTo>
                  <a:lnTo>
                    <a:pt x="899" y="26"/>
                  </a:lnTo>
                  <a:lnTo>
                    <a:pt x="899" y="26"/>
                  </a:lnTo>
                  <a:lnTo>
                    <a:pt x="899" y="26"/>
                  </a:lnTo>
                  <a:lnTo>
                    <a:pt x="899" y="23"/>
                  </a:lnTo>
                  <a:lnTo>
                    <a:pt x="899" y="23"/>
                  </a:lnTo>
                  <a:lnTo>
                    <a:pt x="899" y="23"/>
                  </a:lnTo>
                  <a:lnTo>
                    <a:pt x="899" y="23"/>
                  </a:lnTo>
                  <a:lnTo>
                    <a:pt x="899" y="21"/>
                  </a:lnTo>
                  <a:lnTo>
                    <a:pt x="899" y="19"/>
                  </a:lnTo>
                  <a:lnTo>
                    <a:pt x="896" y="19"/>
                  </a:lnTo>
                  <a:lnTo>
                    <a:pt x="896" y="16"/>
                  </a:lnTo>
                  <a:lnTo>
                    <a:pt x="896" y="16"/>
                  </a:lnTo>
                  <a:lnTo>
                    <a:pt x="896" y="16"/>
                  </a:lnTo>
                  <a:lnTo>
                    <a:pt x="894" y="16"/>
                  </a:lnTo>
                  <a:lnTo>
                    <a:pt x="894" y="19"/>
                  </a:lnTo>
                  <a:lnTo>
                    <a:pt x="894" y="19"/>
                  </a:lnTo>
                  <a:lnTo>
                    <a:pt x="894" y="19"/>
                  </a:lnTo>
                  <a:lnTo>
                    <a:pt x="894" y="19"/>
                  </a:lnTo>
                  <a:lnTo>
                    <a:pt x="892" y="19"/>
                  </a:lnTo>
                  <a:lnTo>
                    <a:pt x="892" y="21"/>
                  </a:lnTo>
                  <a:lnTo>
                    <a:pt x="892" y="21"/>
                  </a:lnTo>
                  <a:lnTo>
                    <a:pt x="892" y="23"/>
                  </a:lnTo>
                  <a:lnTo>
                    <a:pt x="892" y="23"/>
                  </a:lnTo>
                  <a:lnTo>
                    <a:pt x="889" y="26"/>
                  </a:lnTo>
                  <a:lnTo>
                    <a:pt x="889" y="26"/>
                  </a:lnTo>
                  <a:lnTo>
                    <a:pt x="889" y="28"/>
                  </a:lnTo>
                  <a:lnTo>
                    <a:pt x="889" y="28"/>
                  </a:lnTo>
                  <a:lnTo>
                    <a:pt x="889" y="28"/>
                  </a:lnTo>
                  <a:lnTo>
                    <a:pt x="889" y="30"/>
                  </a:lnTo>
                  <a:lnTo>
                    <a:pt x="889" y="30"/>
                  </a:lnTo>
                  <a:lnTo>
                    <a:pt x="889" y="33"/>
                  </a:lnTo>
                  <a:lnTo>
                    <a:pt x="889" y="33"/>
                  </a:lnTo>
                  <a:lnTo>
                    <a:pt x="889" y="35"/>
                  </a:lnTo>
                  <a:lnTo>
                    <a:pt x="887" y="35"/>
                  </a:lnTo>
                  <a:lnTo>
                    <a:pt x="887" y="35"/>
                  </a:lnTo>
                  <a:lnTo>
                    <a:pt x="885" y="40"/>
                  </a:lnTo>
                  <a:lnTo>
                    <a:pt x="882" y="40"/>
                  </a:lnTo>
                  <a:lnTo>
                    <a:pt x="882" y="40"/>
                  </a:lnTo>
                  <a:lnTo>
                    <a:pt x="882" y="42"/>
                  </a:lnTo>
                  <a:lnTo>
                    <a:pt x="882" y="42"/>
                  </a:lnTo>
                  <a:lnTo>
                    <a:pt x="882" y="45"/>
                  </a:lnTo>
                  <a:lnTo>
                    <a:pt x="882" y="45"/>
                  </a:lnTo>
                  <a:lnTo>
                    <a:pt x="880" y="45"/>
                  </a:lnTo>
                  <a:lnTo>
                    <a:pt x="880" y="45"/>
                  </a:lnTo>
                  <a:lnTo>
                    <a:pt x="880" y="47"/>
                  </a:lnTo>
                  <a:lnTo>
                    <a:pt x="877" y="47"/>
                  </a:lnTo>
                  <a:lnTo>
                    <a:pt x="873" y="52"/>
                  </a:lnTo>
                  <a:lnTo>
                    <a:pt x="873" y="52"/>
                  </a:lnTo>
                  <a:lnTo>
                    <a:pt x="873" y="52"/>
                  </a:lnTo>
                  <a:lnTo>
                    <a:pt x="873" y="52"/>
                  </a:lnTo>
                  <a:lnTo>
                    <a:pt x="873" y="54"/>
                  </a:lnTo>
                  <a:lnTo>
                    <a:pt x="873" y="54"/>
                  </a:lnTo>
                  <a:lnTo>
                    <a:pt x="873" y="54"/>
                  </a:lnTo>
                  <a:lnTo>
                    <a:pt x="870" y="54"/>
                  </a:lnTo>
                  <a:lnTo>
                    <a:pt x="870" y="54"/>
                  </a:lnTo>
                  <a:lnTo>
                    <a:pt x="870" y="54"/>
                  </a:lnTo>
                  <a:lnTo>
                    <a:pt x="870" y="54"/>
                  </a:lnTo>
                  <a:lnTo>
                    <a:pt x="868" y="56"/>
                  </a:lnTo>
                  <a:lnTo>
                    <a:pt x="868" y="56"/>
                  </a:lnTo>
                  <a:lnTo>
                    <a:pt x="868" y="56"/>
                  </a:lnTo>
                  <a:lnTo>
                    <a:pt x="868" y="56"/>
                  </a:lnTo>
                  <a:lnTo>
                    <a:pt x="870" y="56"/>
                  </a:lnTo>
                  <a:lnTo>
                    <a:pt x="870" y="56"/>
                  </a:lnTo>
                  <a:lnTo>
                    <a:pt x="870" y="59"/>
                  </a:lnTo>
                  <a:lnTo>
                    <a:pt x="870" y="59"/>
                  </a:lnTo>
                  <a:lnTo>
                    <a:pt x="870" y="59"/>
                  </a:lnTo>
                  <a:lnTo>
                    <a:pt x="868" y="59"/>
                  </a:lnTo>
                  <a:lnTo>
                    <a:pt x="868" y="59"/>
                  </a:lnTo>
                  <a:lnTo>
                    <a:pt x="868" y="59"/>
                  </a:lnTo>
                  <a:lnTo>
                    <a:pt x="868" y="59"/>
                  </a:lnTo>
                  <a:lnTo>
                    <a:pt x="866" y="59"/>
                  </a:lnTo>
                  <a:lnTo>
                    <a:pt x="863" y="63"/>
                  </a:lnTo>
                  <a:lnTo>
                    <a:pt x="863" y="63"/>
                  </a:lnTo>
                  <a:lnTo>
                    <a:pt x="861" y="63"/>
                  </a:lnTo>
                  <a:lnTo>
                    <a:pt x="861" y="66"/>
                  </a:lnTo>
                  <a:lnTo>
                    <a:pt x="861" y="66"/>
                  </a:lnTo>
                  <a:lnTo>
                    <a:pt x="861" y="66"/>
                  </a:lnTo>
                  <a:lnTo>
                    <a:pt x="863" y="66"/>
                  </a:lnTo>
                  <a:lnTo>
                    <a:pt x="861" y="68"/>
                  </a:lnTo>
                  <a:lnTo>
                    <a:pt x="859" y="75"/>
                  </a:lnTo>
                  <a:lnTo>
                    <a:pt x="859" y="75"/>
                  </a:lnTo>
                  <a:lnTo>
                    <a:pt x="859" y="78"/>
                  </a:lnTo>
                  <a:lnTo>
                    <a:pt x="859" y="78"/>
                  </a:lnTo>
                  <a:lnTo>
                    <a:pt x="856" y="80"/>
                  </a:lnTo>
                  <a:lnTo>
                    <a:pt x="851" y="82"/>
                  </a:lnTo>
                  <a:lnTo>
                    <a:pt x="851" y="82"/>
                  </a:lnTo>
                  <a:lnTo>
                    <a:pt x="851" y="85"/>
                  </a:lnTo>
                  <a:lnTo>
                    <a:pt x="851" y="85"/>
                  </a:lnTo>
                  <a:lnTo>
                    <a:pt x="851" y="87"/>
                  </a:lnTo>
                  <a:lnTo>
                    <a:pt x="849" y="90"/>
                  </a:lnTo>
                  <a:lnTo>
                    <a:pt x="849" y="92"/>
                  </a:lnTo>
                  <a:lnTo>
                    <a:pt x="847" y="94"/>
                  </a:lnTo>
                  <a:lnTo>
                    <a:pt x="847" y="94"/>
                  </a:lnTo>
                  <a:lnTo>
                    <a:pt x="844" y="94"/>
                  </a:lnTo>
                  <a:lnTo>
                    <a:pt x="842" y="97"/>
                  </a:lnTo>
                  <a:lnTo>
                    <a:pt x="837" y="94"/>
                  </a:lnTo>
                  <a:lnTo>
                    <a:pt x="837" y="94"/>
                  </a:lnTo>
                  <a:lnTo>
                    <a:pt x="835" y="94"/>
                  </a:lnTo>
                  <a:lnTo>
                    <a:pt x="835" y="94"/>
                  </a:lnTo>
                  <a:lnTo>
                    <a:pt x="835" y="94"/>
                  </a:lnTo>
                  <a:lnTo>
                    <a:pt x="835" y="97"/>
                  </a:lnTo>
                  <a:lnTo>
                    <a:pt x="832" y="94"/>
                  </a:lnTo>
                  <a:lnTo>
                    <a:pt x="835" y="92"/>
                  </a:lnTo>
                  <a:lnTo>
                    <a:pt x="835" y="90"/>
                  </a:lnTo>
                  <a:lnTo>
                    <a:pt x="832" y="90"/>
                  </a:lnTo>
                  <a:lnTo>
                    <a:pt x="832" y="94"/>
                  </a:lnTo>
                  <a:lnTo>
                    <a:pt x="828" y="97"/>
                  </a:lnTo>
                  <a:lnTo>
                    <a:pt x="828" y="99"/>
                  </a:lnTo>
                  <a:lnTo>
                    <a:pt x="828" y="99"/>
                  </a:lnTo>
                  <a:lnTo>
                    <a:pt x="823" y="101"/>
                  </a:lnTo>
                  <a:lnTo>
                    <a:pt x="823" y="101"/>
                  </a:lnTo>
                  <a:lnTo>
                    <a:pt x="823" y="101"/>
                  </a:lnTo>
                  <a:lnTo>
                    <a:pt x="823" y="101"/>
                  </a:lnTo>
                  <a:lnTo>
                    <a:pt x="823" y="104"/>
                  </a:lnTo>
                  <a:lnTo>
                    <a:pt x="823" y="104"/>
                  </a:lnTo>
                  <a:lnTo>
                    <a:pt x="821" y="106"/>
                  </a:lnTo>
                  <a:lnTo>
                    <a:pt x="821" y="106"/>
                  </a:lnTo>
                  <a:lnTo>
                    <a:pt x="823" y="106"/>
                  </a:lnTo>
                  <a:lnTo>
                    <a:pt x="823" y="106"/>
                  </a:lnTo>
                  <a:lnTo>
                    <a:pt x="823" y="106"/>
                  </a:lnTo>
                  <a:lnTo>
                    <a:pt x="823" y="106"/>
                  </a:lnTo>
                  <a:lnTo>
                    <a:pt x="823" y="106"/>
                  </a:lnTo>
                  <a:lnTo>
                    <a:pt x="823" y="106"/>
                  </a:lnTo>
                  <a:lnTo>
                    <a:pt x="823" y="106"/>
                  </a:lnTo>
                  <a:lnTo>
                    <a:pt x="828" y="111"/>
                  </a:lnTo>
                  <a:lnTo>
                    <a:pt x="830" y="111"/>
                  </a:lnTo>
                  <a:lnTo>
                    <a:pt x="832" y="111"/>
                  </a:lnTo>
                  <a:lnTo>
                    <a:pt x="835" y="111"/>
                  </a:lnTo>
                  <a:lnTo>
                    <a:pt x="835" y="111"/>
                  </a:lnTo>
                  <a:lnTo>
                    <a:pt x="835" y="113"/>
                  </a:lnTo>
                  <a:lnTo>
                    <a:pt x="835" y="113"/>
                  </a:lnTo>
                  <a:lnTo>
                    <a:pt x="832" y="113"/>
                  </a:lnTo>
                  <a:lnTo>
                    <a:pt x="832" y="113"/>
                  </a:lnTo>
                  <a:lnTo>
                    <a:pt x="832" y="116"/>
                  </a:lnTo>
                  <a:lnTo>
                    <a:pt x="832" y="116"/>
                  </a:lnTo>
                  <a:lnTo>
                    <a:pt x="832" y="118"/>
                  </a:lnTo>
                  <a:lnTo>
                    <a:pt x="832" y="120"/>
                  </a:lnTo>
                  <a:lnTo>
                    <a:pt x="832" y="120"/>
                  </a:lnTo>
                  <a:lnTo>
                    <a:pt x="830" y="120"/>
                  </a:lnTo>
                  <a:lnTo>
                    <a:pt x="830" y="120"/>
                  </a:lnTo>
                  <a:lnTo>
                    <a:pt x="828" y="120"/>
                  </a:lnTo>
                  <a:lnTo>
                    <a:pt x="828" y="120"/>
                  </a:lnTo>
                  <a:lnTo>
                    <a:pt x="825" y="123"/>
                  </a:lnTo>
                  <a:lnTo>
                    <a:pt x="823" y="125"/>
                  </a:lnTo>
                  <a:lnTo>
                    <a:pt x="823" y="125"/>
                  </a:lnTo>
                  <a:lnTo>
                    <a:pt x="823" y="127"/>
                  </a:lnTo>
                  <a:lnTo>
                    <a:pt x="821" y="127"/>
                  </a:lnTo>
                  <a:lnTo>
                    <a:pt x="821" y="127"/>
                  </a:lnTo>
                  <a:lnTo>
                    <a:pt x="821" y="127"/>
                  </a:lnTo>
                  <a:lnTo>
                    <a:pt x="818" y="127"/>
                  </a:lnTo>
                  <a:lnTo>
                    <a:pt x="818" y="127"/>
                  </a:lnTo>
                  <a:lnTo>
                    <a:pt x="818" y="127"/>
                  </a:lnTo>
                  <a:lnTo>
                    <a:pt x="818" y="125"/>
                  </a:lnTo>
                  <a:lnTo>
                    <a:pt x="816" y="125"/>
                  </a:lnTo>
                  <a:lnTo>
                    <a:pt x="816" y="125"/>
                  </a:lnTo>
                  <a:lnTo>
                    <a:pt x="816" y="125"/>
                  </a:lnTo>
                  <a:lnTo>
                    <a:pt x="816" y="125"/>
                  </a:lnTo>
                  <a:lnTo>
                    <a:pt x="814" y="125"/>
                  </a:lnTo>
                  <a:lnTo>
                    <a:pt x="814" y="125"/>
                  </a:lnTo>
                  <a:lnTo>
                    <a:pt x="814" y="125"/>
                  </a:lnTo>
                  <a:lnTo>
                    <a:pt x="814" y="127"/>
                  </a:lnTo>
                  <a:lnTo>
                    <a:pt x="811" y="127"/>
                  </a:lnTo>
                  <a:lnTo>
                    <a:pt x="811" y="127"/>
                  </a:lnTo>
                  <a:lnTo>
                    <a:pt x="811" y="127"/>
                  </a:lnTo>
                  <a:lnTo>
                    <a:pt x="811" y="130"/>
                  </a:lnTo>
                  <a:lnTo>
                    <a:pt x="811" y="130"/>
                  </a:lnTo>
                  <a:lnTo>
                    <a:pt x="811" y="130"/>
                  </a:lnTo>
                  <a:lnTo>
                    <a:pt x="811" y="130"/>
                  </a:lnTo>
                  <a:lnTo>
                    <a:pt x="814" y="132"/>
                  </a:lnTo>
                  <a:lnTo>
                    <a:pt x="816" y="142"/>
                  </a:lnTo>
                  <a:lnTo>
                    <a:pt x="818" y="144"/>
                  </a:lnTo>
                  <a:lnTo>
                    <a:pt x="818" y="144"/>
                  </a:lnTo>
                  <a:lnTo>
                    <a:pt x="816" y="146"/>
                  </a:lnTo>
                  <a:lnTo>
                    <a:pt x="816" y="149"/>
                  </a:lnTo>
                  <a:lnTo>
                    <a:pt x="816" y="151"/>
                  </a:lnTo>
                  <a:lnTo>
                    <a:pt x="818" y="153"/>
                  </a:lnTo>
                  <a:lnTo>
                    <a:pt x="818" y="153"/>
                  </a:lnTo>
                  <a:lnTo>
                    <a:pt x="821" y="156"/>
                  </a:lnTo>
                  <a:lnTo>
                    <a:pt x="821" y="156"/>
                  </a:lnTo>
                  <a:lnTo>
                    <a:pt x="821" y="158"/>
                  </a:lnTo>
                  <a:lnTo>
                    <a:pt x="821" y="158"/>
                  </a:lnTo>
                  <a:lnTo>
                    <a:pt x="821" y="158"/>
                  </a:lnTo>
                  <a:lnTo>
                    <a:pt x="818" y="158"/>
                  </a:lnTo>
                  <a:lnTo>
                    <a:pt x="818" y="158"/>
                  </a:lnTo>
                  <a:lnTo>
                    <a:pt x="818" y="158"/>
                  </a:lnTo>
                  <a:lnTo>
                    <a:pt x="816" y="158"/>
                  </a:lnTo>
                  <a:lnTo>
                    <a:pt x="816" y="158"/>
                  </a:lnTo>
                  <a:lnTo>
                    <a:pt x="816" y="156"/>
                  </a:lnTo>
                  <a:lnTo>
                    <a:pt x="814" y="156"/>
                  </a:lnTo>
                  <a:lnTo>
                    <a:pt x="814" y="156"/>
                  </a:lnTo>
                  <a:lnTo>
                    <a:pt x="811" y="156"/>
                  </a:lnTo>
                  <a:lnTo>
                    <a:pt x="809" y="156"/>
                  </a:lnTo>
                  <a:lnTo>
                    <a:pt x="809" y="153"/>
                  </a:lnTo>
                  <a:lnTo>
                    <a:pt x="806" y="153"/>
                  </a:lnTo>
                  <a:lnTo>
                    <a:pt x="806" y="149"/>
                  </a:lnTo>
                  <a:lnTo>
                    <a:pt x="806" y="146"/>
                  </a:lnTo>
                  <a:lnTo>
                    <a:pt x="804" y="142"/>
                  </a:lnTo>
                  <a:lnTo>
                    <a:pt x="804" y="142"/>
                  </a:lnTo>
                  <a:lnTo>
                    <a:pt x="804" y="137"/>
                  </a:lnTo>
                  <a:lnTo>
                    <a:pt x="804" y="132"/>
                  </a:lnTo>
                  <a:lnTo>
                    <a:pt x="804" y="132"/>
                  </a:lnTo>
                  <a:lnTo>
                    <a:pt x="804" y="130"/>
                  </a:lnTo>
                  <a:lnTo>
                    <a:pt x="804" y="127"/>
                  </a:lnTo>
                  <a:lnTo>
                    <a:pt x="804" y="127"/>
                  </a:lnTo>
                  <a:lnTo>
                    <a:pt x="804" y="127"/>
                  </a:lnTo>
                  <a:lnTo>
                    <a:pt x="804" y="127"/>
                  </a:lnTo>
                  <a:lnTo>
                    <a:pt x="802" y="127"/>
                  </a:lnTo>
                  <a:lnTo>
                    <a:pt x="802" y="130"/>
                  </a:lnTo>
                  <a:lnTo>
                    <a:pt x="802" y="130"/>
                  </a:lnTo>
                  <a:lnTo>
                    <a:pt x="799" y="130"/>
                  </a:lnTo>
                  <a:lnTo>
                    <a:pt x="799" y="132"/>
                  </a:lnTo>
                  <a:lnTo>
                    <a:pt x="799" y="132"/>
                  </a:lnTo>
                  <a:lnTo>
                    <a:pt x="799" y="132"/>
                  </a:lnTo>
                  <a:lnTo>
                    <a:pt x="799" y="132"/>
                  </a:lnTo>
                  <a:lnTo>
                    <a:pt x="797" y="132"/>
                  </a:lnTo>
                  <a:lnTo>
                    <a:pt x="797" y="132"/>
                  </a:lnTo>
                  <a:lnTo>
                    <a:pt x="795" y="132"/>
                  </a:lnTo>
                  <a:lnTo>
                    <a:pt x="795" y="134"/>
                  </a:lnTo>
                  <a:lnTo>
                    <a:pt x="792" y="134"/>
                  </a:lnTo>
                  <a:lnTo>
                    <a:pt x="792" y="134"/>
                  </a:lnTo>
                  <a:lnTo>
                    <a:pt x="790" y="137"/>
                  </a:lnTo>
                  <a:lnTo>
                    <a:pt x="790" y="137"/>
                  </a:lnTo>
                  <a:lnTo>
                    <a:pt x="790" y="137"/>
                  </a:lnTo>
                  <a:lnTo>
                    <a:pt x="790" y="137"/>
                  </a:lnTo>
                  <a:lnTo>
                    <a:pt x="790" y="139"/>
                  </a:lnTo>
                  <a:lnTo>
                    <a:pt x="790" y="142"/>
                  </a:lnTo>
                  <a:lnTo>
                    <a:pt x="790" y="142"/>
                  </a:lnTo>
                  <a:lnTo>
                    <a:pt x="792" y="144"/>
                  </a:lnTo>
                  <a:lnTo>
                    <a:pt x="792" y="149"/>
                  </a:lnTo>
                  <a:lnTo>
                    <a:pt x="792" y="151"/>
                  </a:lnTo>
                  <a:lnTo>
                    <a:pt x="792" y="153"/>
                  </a:lnTo>
                  <a:lnTo>
                    <a:pt x="795" y="153"/>
                  </a:lnTo>
                  <a:lnTo>
                    <a:pt x="795" y="153"/>
                  </a:lnTo>
                  <a:lnTo>
                    <a:pt x="795" y="153"/>
                  </a:lnTo>
                  <a:lnTo>
                    <a:pt x="795" y="153"/>
                  </a:lnTo>
                  <a:lnTo>
                    <a:pt x="795" y="156"/>
                  </a:lnTo>
                  <a:lnTo>
                    <a:pt x="795" y="158"/>
                  </a:lnTo>
                  <a:lnTo>
                    <a:pt x="792" y="158"/>
                  </a:lnTo>
                  <a:lnTo>
                    <a:pt x="792" y="158"/>
                  </a:lnTo>
                  <a:lnTo>
                    <a:pt x="792" y="161"/>
                  </a:lnTo>
                  <a:lnTo>
                    <a:pt x="792" y="161"/>
                  </a:lnTo>
                  <a:lnTo>
                    <a:pt x="792" y="161"/>
                  </a:lnTo>
                  <a:lnTo>
                    <a:pt x="792" y="161"/>
                  </a:lnTo>
                  <a:lnTo>
                    <a:pt x="792" y="161"/>
                  </a:lnTo>
                  <a:lnTo>
                    <a:pt x="792" y="163"/>
                  </a:lnTo>
                  <a:lnTo>
                    <a:pt x="792" y="165"/>
                  </a:lnTo>
                  <a:lnTo>
                    <a:pt x="792" y="165"/>
                  </a:lnTo>
                  <a:lnTo>
                    <a:pt x="790" y="168"/>
                  </a:lnTo>
                  <a:lnTo>
                    <a:pt x="790" y="168"/>
                  </a:lnTo>
                  <a:lnTo>
                    <a:pt x="785" y="172"/>
                  </a:lnTo>
                  <a:lnTo>
                    <a:pt x="783" y="175"/>
                  </a:lnTo>
                  <a:lnTo>
                    <a:pt x="780" y="175"/>
                  </a:lnTo>
                  <a:lnTo>
                    <a:pt x="780" y="172"/>
                  </a:lnTo>
                  <a:lnTo>
                    <a:pt x="780" y="172"/>
                  </a:lnTo>
                  <a:lnTo>
                    <a:pt x="780" y="172"/>
                  </a:lnTo>
                  <a:lnTo>
                    <a:pt x="780" y="172"/>
                  </a:lnTo>
                  <a:lnTo>
                    <a:pt x="778" y="170"/>
                  </a:lnTo>
                  <a:lnTo>
                    <a:pt x="776" y="168"/>
                  </a:lnTo>
                  <a:lnTo>
                    <a:pt x="776" y="165"/>
                  </a:lnTo>
                  <a:lnTo>
                    <a:pt x="773" y="165"/>
                  </a:lnTo>
                  <a:lnTo>
                    <a:pt x="773" y="163"/>
                  </a:lnTo>
                  <a:lnTo>
                    <a:pt x="773" y="161"/>
                  </a:lnTo>
                  <a:lnTo>
                    <a:pt x="771" y="161"/>
                  </a:lnTo>
                  <a:lnTo>
                    <a:pt x="769" y="163"/>
                  </a:lnTo>
                  <a:lnTo>
                    <a:pt x="766" y="161"/>
                  </a:lnTo>
                  <a:lnTo>
                    <a:pt x="766" y="161"/>
                  </a:lnTo>
                  <a:lnTo>
                    <a:pt x="764" y="161"/>
                  </a:lnTo>
                  <a:lnTo>
                    <a:pt x="764" y="161"/>
                  </a:lnTo>
                  <a:lnTo>
                    <a:pt x="766" y="161"/>
                  </a:lnTo>
                  <a:lnTo>
                    <a:pt x="766" y="158"/>
                  </a:lnTo>
                  <a:lnTo>
                    <a:pt x="766" y="158"/>
                  </a:lnTo>
                  <a:lnTo>
                    <a:pt x="766" y="156"/>
                  </a:lnTo>
                  <a:lnTo>
                    <a:pt x="764" y="156"/>
                  </a:lnTo>
                  <a:lnTo>
                    <a:pt x="764" y="153"/>
                  </a:lnTo>
                  <a:lnTo>
                    <a:pt x="764" y="151"/>
                  </a:lnTo>
                  <a:lnTo>
                    <a:pt x="764" y="151"/>
                  </a:lnTo>
                  <a:lnTo>
                    <a:pt x="764" y="151"/>
                  </a:lnTo>
                  <a:lnTo>
                    <a:pt x="764" y="151"/>
                  </a:lnTo>
                  <a:lnTo>
                    <a:pt x="764" y="151"/>
                  </a:lnTo>
                  <a:lnTo>
                    <a:pt x="764" y="149"/>
                  </a:lnTo>
                  <a:lnTo>
                    <a:pt x="764" y="149"/>
                  </a:lnTo>
                  <a:lnTo>
                    <a:pt x="762" y="149"/>
                  </a:lnTo>
                  <a:lnTo>
                    <a:pt x="762" y="149"/>
                  </a:lnTo>
                  <a:lnTo>
                    <a:pt x="762" y="149"/>
                  </a:lnTo>
                  <a:lnTo>
                    <a:pt x="762" y="149"/>
                  </a:lnTo>
                  <a:lnTo>
                    <a:pt x="759" y="149"/>
                  </a:lnTo>
                  <a:lnTo>
                    <a:pt x="757" y="146"/>
                  </a:lnTo>
                  <a:lnTo>
                    <a:pt x="757" y="146"/>
                  </a:lnTo>
                  <a:lnTo>
                    <a:pt x="754" y="146"/>
                  </a:lnTo>
                  <a:lnTo>
                    <a:pt x="750" y="144"/>
                  </a:lnTo>
                  <a:lnTo>
                    <a:pt x="750" y="144"/>
                  </a:lnTo>
                  <a:lnTo>
                    <a:pt x="750" y="144"/>
                  </a:lnTo>
                  <a:lnTo>
                    <a:pt x="750" y="149"/>
                  </a:lnTo>
                  <a:lnTo>
                    <a:pt x="750" y="151"/>
                  </a:lnTo>
                  <a:lnTo>
                    <a:pt x="750" y="153"/>
                  </a:lnTo>
                  <a:lnTo>
                    <a:pt x="747" y="156"/>
                  </a:lnTo>
                  <a:lnTo>
                    <a:pt x="750" y="158"/>
                  </a:lnTo>
                  <a:lnTo>
                    <a:pt x="747" y="161"/>
                  </a:lnTo>
                  <a:lnTo>
                    <a:pt x="738" y="175"/>
                  </a:lnTo>
                  <a:lnTo>
                    <a:pt x="724" y="187"/>
                  </a:lnTo>
                  <a:lnTo>
                    <a:pt x="721" y="187"/>
                  </a:lnTo>
                  <a:lnTo>
                    <a:pt x="721" y="189"/>
                  </a:lnTo>
                  <a:lnTo>
                    <a:pt x="721" y="189"/>
                  </a:lnTo>
                  <a:lnTo>
                    <a:pt x="721" y="189"/>
                  </a:lnTo>
                  <a:lnTo>
                    <a:pt x="719" y="191"/>
                  </a:lnTo>
                  <a:lnTo>
                    <a:pt x="719" y="194"/>
                  </a:lnTo>
                  <a:lnTo>
                    <a:pt x="717" y="196"/>
                  </a:lnTo>
                  <a:lnTo>
                    <a:pt x="717" y="196"/>
                  </a:lnTo>
                  <a:lnTo>
                    <a:pt x="717" y="196"/>
                  </a:lnTo>
                  <a:lnTo>
                    <a:pt x="714" y="198"/>
                  </a:lnTo>
                  <a:lnTo>
                    <a:pt x="714" y="198"/>
                  </a:lnTo>
                  <a:lnTo>
                    <a:pt x="714" y="201"/>
                  </a:lnTo>
                  <a:lnTo>
                    <a:pt x="714" y="201"/>
                  </a:lnTo>
                  <a:lnTo>
                    <a:pt x="714" y="201"/>
                  </a:lnTo>
                  <a:lnTo>
                    <a:pt x="712" y="201"/>
                  </a:lnTo>
                  <a:lnTo>
                    <a:pt x="709" y="205"/>
                  </a:lnTo>
                  <a:lnTo>
                    <a:pt x="707" y="208"/>
                  </a:lnTo>
                  <a:lnTo>
                    <a:pt x="707" y="208"/>
                  </a:lnTo>
                  <a:lnTo>
                    <a:pt x="707" y="208"/>
                  </a:lnTo>
                  <a:lnTo>
                    <a:pt x="705" y="210"/>
                  </a:lnTo>
                  <a:lnTo>
                    <a:pt x="702" y="213"/>
                  </a:lnTo>
                  <a:lnTo>
                    <a:pt x="702" y="213"/>
                  </a:lnTo>
                  <a:lnTo>
                    <a:pt x="702" y="213"/>
                  </a:lnTo>
                  <a:lnTo>
                    <a:pt x="702" y="215"/>
                  </a:lnTo>
                  <a:lnTo>
                    <a:pt x="698" y="220"/>
                  </a:lnTo>
                  <a:lnTo>
                    <a:pt x="698" y="220"/>
                  </a:lnTo>
                  <a:lnTo>
                    <a:pt x="688" y="222"/>
                  </a:lnTo>
                  <a:lnTo>
                    <a:pt x="688" y="222"/>
                  </a:lnTo>
                  <a:lnTo>
                    <a:pt x="683" y="224"/>
                  </a:lnTo>
                  <a:lnTo>
                    <a:pt x="676" y="224"/>
                  </a:lnTo>
                  <a:lnTo>
                    <a:pt x="662" y="229"/>
                  </a:lnTo>
                  <a:lnTo>
                    <a:pt x="646" y="234"/>
                  </a:lnTo>
                  <a:lnTo>
                    <a:pt x="639" y="234"/>
                  </a:lnTo>
                  <a:lnTo>
                    <a:pt x="629" y="236"/>
                  </a:lnTo>
                  <a:lnTo>
                    <a:pt x="627" y="236"/>
                  </a:lnTo>
                  <a:lnTo>
                    <a:pt x="622" y="239"/>
                  </a:lnTo>
                  <a:lnTo>
                    <a:pt x="617" y="243"/>
                  </a:lnTo>
                  <a:lnTo>
                    <a:pt x="617" y="243"/>
                  </a:lnTo>
                  <a:lnTo>
                    <a:pt x="617" y="243"/>
                  </a:lnTo>
                  <a:lnTo>
                    <a:pt x="617" y="246"/>
                  </a:lnTo>
                  <a:lnTo>
                    <a:pt x="615" y="248"/>
                  </a:lnTo>
                  <a:lnTo>
                    <a:pt x="615" y="250"/>
                  </a:lnTo>
                  <a:lnTo>
                    <a:pt x="615" y="250"/>
                  </a:lnTo>
                  <a:lnTo>
                    <a:pt x="617" y="250"/>
                  </a:lnTo>
                  <a:lnTo>
                    <a:pt x="617" y="253"/>
                  </a:lnTo>
                  <a:lnTo>
                    <a:pt x="617" y="253"/>
                  </a:lnTo>
                  <a:lnTo>
                    <a:pt x="620" y="253"/>
                  </a:lnTo>
                  <a:lnTo>
                    <a:pt x="620" y="253"/>
                  </a:lnTo>
                  <a:lnTo>
                    <a:pt x="620" y="253"/>
                  </a:lnTo>
                  <a:lnTo>
                    <a:pt x="620" y="253"/>
                  </a:lnTo>
                  <a:lnTo>
                    <a:pt x="620" y="253"/>
                  </a:lnTo>
                  <a:lnTo>
                    <a:pt x="620" y="253"/>
                  </a:lnTo>
                  <a:lnTo>
                    <a:pt x="620" y="255"/>
                  </a:lnTo>
                  <a:lnTo>
                    <a:pt x="617" y="255"/>
                  </a:lnTo>
                  <a:lnTo>
                    <a:pt x="617" y="255"/>
                  </a:lnTo>
                  <a:lnTo>
                    <a:pt x="615" y="253"/>
                  </a:lnTo>
                  <a:lnTo>
                    <a:pt x="615" y="255"/>
                  </a:lnTo>
                  <a:lnTo>
                    <a:pt x="615" y="258"/>
                  </a:lnTo>
                  <a:lnTo>
                    <a:pt x="617" y="258"/>
                  </a:lnTo>
                  <a:lnTo>
                    <a:pt x="617" y="260"/>
                  </a:lnTo>
                  <a:lnTo>
                    <a:pt x="620" y="260"/>
                  </a:lnTo>
                  <a:lnTo>
                    <a:pt x="620" y="262"/>
                  </a:lnTo>
                  <a:lnTo>
                    <a:pt x="617" y="260"/>
                  </a:lnTo>
                  <a:lnTo>
                    <a:pt x="617" y="260"/>
                  </a:lnTo>
                  <a:lnTo>
                    <a:pt x="617" y="260"/>
                  </a:lnTo>
                  <a:lnTo>
                    <a:pt x="615" y="260"/>
                  </a:lnTo>
                  <a:lnTo>
                    <a:pt x="615" y="260"/>
                  </a:lnTo>
                  <a:lnTo>
                    <a:pt x="613" y="262"/>
                  </a:lnTo>
                  <a:lnTo>
                    <a:pt x="613" y="262"/>
                  </a:lnTo>
                  <a:lnTo>
                    <a:pt x="613" y="262"/>
                  </a:lnTo>
                  <a:lnTo>
                    <a:pt x="613" y="260"/>
                  </a:lnTo>
                  <a:lnTo>
                    <a:pt x="613" y="260"/>
                  </a:lnTo>
                  <a:lnTo>
                    <a:pt x="610" y="260"/>
                  </a:lnTo>
                  <a:lnTo>
                    <a:pt x="610" y="260"/>
                  </a:lnTo>
                  <a:lnTo>
                    <a:pt x="610" y="258"/>
                  </a:lnTo>
                  <a:lnTo>
                    <a:pt x="608" y="258"/>
                  </a:lnTo>
                  <a:lnTo>
                    <a:pt x="608" y="258"/>
                  </a:lnTo>
                  <a:lnTo>
                    <a:pt x="605" y="258"/>
                  </a:lnTo>
                  <a:lnTo>
                    <a:pt x="605" y="258"/>
                  </a:lnTo>
                  <a:lnTo>
                    <a:pt x="605" y="260"/>
                  </a:lnTo>
                  <a:lnTo>
                    <a:pt x="603" y="262"/>
                  </a:lnTo>
                  <a:lnTo>
                    <a:pt x="603" y="265"/>
                  </a:lnTo>
                  <a:lnTo>
                    <a:pt x="603" y="267"/>
                  </a:lnTo>
                  <a:lnTo>
                    <a:pt x="603" y="267"/>
                  </a:lnTo>
                  <a:lnTo>
                    <a:pt x="605" y="267"/>
                  </a:lnTo>
                  <a:lnTo>
                    <a:pt x="605" y="267"/>
                  </a:lnTo>
                  <a:lnTo>
                    <a:pt x="605" y="267"/>
                  </a:lnTo>
                  <a:lnTo>
                    <a:pt x="605" y="267"/>
                  </a:lnTo>
                  <a:lnTo>
                    <a:pt x="603" y="267"/>
                  </a:lnTo>
                  <a:lnTo>
                    <a:pt x="603" y="269"/>
                  </a:lnTo>
                  <a:lnTo>
                    <a:pt x="603" y="269"/>
                  </a:lnTo>
                  <a:lnTo>
                    <a:pt x="603" y="272"/>
                  </a:lnTo>
                  <a:lnTo>
                    <a:pt x="603" y="272"/>
                  </a:lnTo>
                  <a:lnTo>
                    <a:pt x="603" y="272"/>
                  </a:lnTo>
                  <a:lnTo>
                    <a:pt x="608" y="272"/>
                  </a:lnTo>
                  <a:lnTo>
                    <a:pt x="608" y="272"/>
                  </a:lnTo>
                  <a:lnTo>
                    <a:pt x="610" y="272"/>
                  </a:lnTo>
                  <a:lnTo>
                    <a:pt x="610" y="272"/>
                  </a:lnTo>
                  <a:lnTo>
                    <a:pt x="610" y="272"/>
                  </a:lnTo>
                  <a:lnTo>
                    <a:pt x="613" y="272"/>
                  </a:lnTo>
                  <a:lnTo>
                    <a:pt x="613" y="269"/>
                  </a:lnTo>
                  <a:lnTo>
                    <a:pt x="613" y="269"/>
                  </a:lnTo>
                  <a:lnTo>
                    <a:pt x="613" y="272"/>
                  </a:lnTo>
                  <a:lnTo>
                    <a:pt x="613" y="272"/>
                  </a:lnTo>
                  <a:lnTo>
                    <a:pt x="613" y="272"/>
                  </a:lnTo>
                  <a:lnTo>
                    <a:pt x="613" y="272"/>
                  </a:lnTo>
                  <a:lnTo>
                    <a:pt x="610" y="274"/>
                  </a:lnTo>
                  <a:lnTo>
                    <a:pt x="610" y="274"/>
                  </a:lnTo>
                  <a:lnTo>
                    <a:pt x="608" y="274"/>
                  </a:lnTo>
                  <a:lnTo>
                    <a:pt x="608" y="272"/>
                  </a:lnTo>
                  <a:lnTo>
                    <a:pt x="608" y="272"/>
                  </a:lnTo>
                  <a:lnTo>
                    <a:pt x="605" y="274"/>
                  </a:lnTo>
                  <a:lnTo>
                    <a:pt x="605" y="274"/>
                  </a:lnTo>
                  <a:lnTo>
                    <a:pt x="608" y="276"/>
                  </a:lnTo>
                  <a:lnTo>
                    <a:pt x="605" y="276"/>
                  </a:lnTo>
                  <a:lnTo>
                    <a:pt x="605" y="276"/>
                  </a:lnTo>
                  <a:lnTo>
                    <a:pt x="605" y="274"/>
                  </a:lnTo>
                  <a:lnTo>
                    <a:pt x="605" y="276"/>
                  </a:lnTo>
                  <a:lnTo>
                    <a:pt x="603" y="276"/>
                  </a:lnTo>
                  <a:lnTo>
                    <a:pt x="603" y="281"/>
                  </a:lnTo>
                  <a:lnTo>
                    <a:pt x="601" y="286"/>
                  </a:lnTo>
                  <a:lnTo>
                    <a:pt x="601" y="286"/>
                  </a:lnTo>
                  <a:lnTo>
                    <a:pt x="598" y="288"/>
                  </a:lnTo>
                  <a:lnTo>
                    <a:pt x="598" y="288"/>
                  </a:lnTo>
                  <a:lnTo>
                    <a:pt x="598" y="288"/>
                  </a:lnTo>
                  <a:lnTo>
                    <a:pt x="601" y="291"/>
                  </a:lnTo>
                  <a:lnTo>
                    <a:pt x="601" y="291"/>
                  </a:lnTo>
                  <a:lnTo>
                    <a:pt x="601" y="291"/>
                  </a:lnTo>
                  <a:lnTo>
                    <a:pt x="598" y="291"/>
                  </a:lnTo>
                  <a:lnTo>
                    <a:pt x="598" y="291"/>
                  </a:lnTo>
                  <a:lnTo>
                    <a:pt x="598" y="291"/>
                  </a:lnTo>
                  <a:lnTo>
                    <a:pt x="598" y="293"/>
                  </a:lnTo>
                  <a:lnTo>
                    <a:pt x="601" y="295"/>
                  </a:lnTo>
                  <a:lnTo>
                    <a:pt x="601" y="295"/>
                  </a:lnTo>
                  <a:lnTo>
                    <a:pt x="601" y="295"/>
                  </a:lnTo>
                  <a:lnTo>
                    <a:pt x="601" y="295"/>
                  </a:lnTo>
                  <a:lnTo>
                    <a:pt x="601" y="295"/>
                  </a:lnTo>
                  <a:lnTo>
                    <a:pt x="603" y="295"/>
                  </a:lnTo>
                  <a:lnTo>
                    <a:pt x="603" y="295"/>
                  </a:lnTo>
                  <a:lnTo>
                    <a:pt x="603" y="298"/>
                  </a:lnTo>
                  <a:lnTo>
                    <a:pt x="603" y="298"/>
                  </a:lnTo>
                  <a:lnTo>
                    <a:pt x="603" y="298"/>
                  </a:lnTo>
                  <a:lnTo>
                    <a:pt x="603" y="298"/>
                  </a:lnTo>
                  <a:lnTo>
                    <a:pt x="605" y="298"/>
                  </a:lnTo>
                  <a:lnTo>
                    <a:pt x="605" y="298"/>
                  </a:lnTo>
                  <a:lnTo>
                    <a:pt x="605" y="298"/>
                  </a:lnTo>
                  <a:lnTo>
                    <a:pt x="605" y="298"/>
                  </a:lnTo>
                  <a:lnTo>
                    <a:pt x="608" y="298"/>
                  </a:lnTo>
                  <a:lnTo>
                    <a:pt x="605" y="298"/>
                  </a:lnTo>
                  <a:lnTo>
                    <a:pt x="605" y="298"/>
                  </a:lnTo>
                  <a:lnTo>
                    <a:pt x="605" y="298"/>
                  </a:lnTo>
                  <a:lnTo>
                    <a:pt x="603" y="298"/>
                  </a:lnTo>
                  <a:lnTo>
                    <a:pt x="603" y="298"/>
                  </a:lnTo>
                  <a:lnTo>
                    <a:pt x="603" y="298"/>
                  </a:lnTo>
                  <a:lnTo>
                    <a:pt x="601" y="298"/>
                  </a:lnTo>
                  <a:lnTo>
                    <a:pt x="601" y="295"/>
                  </a:lnTo>
                  <a:lnTo>
                    <a:pt x="601" y="295"/>
                  </a:lnTo>
                  <a:lnTo>
                    <a:pt x="598" y="295"/>
                  </a:lnTo>
                  <a:lnTo>
                    <a:pt x="596" y="295"/>
                  </a:lnTo>
                  <a:lnTo>
                    <a:pt x="596" y="298"/>
                  </a:lnTo>
                  <a:lnTo>
                    <a:pt x="594" y="298"/>
                  </a:lnTo>
                  <a:lnTo>
                    <a:pt x="594" y="300"/>
                  </a:lnTo>
                  <a:lnTo>
                    <a:pt x="594" y="300"/>
                  </a:lnTo>
                  <a:lnTo>
                    <a:pt x="594" y="303"/>
                  </a:lnTo>
                  <a:lnTo>
                    <a:pt x="594" y="303"/>
                  </a:lnTo>
                  <a:lnTo>
                    <a:pt x="596" y="305"/>
                  </a:lnTo>
                  <a:lnTo>
                    <a:pt x="596" y="307"/>
                  </a:lnTo>
                  <a:lnTo>
                    <a:pt x="596" y="307"/>
                  </a:lnTo>
                  <a:lnTo>
                    <a:pt x="598" y="307"/>
                  </a:lnTo>
                  <a:lnTo>
                    <a:pt x="601" y="310"/>
                  </a:lnTo>
                  <a:lnTo>
                    <a:pt x="601" y="310"/>
                  </a:lnTo>
                  <a:lnTo>
                    <a:pt x="601" y="310"/>
                  </a:lnTo>
                  <a:lnTo>
                    <a:pt x="603" y="310"/>
                  </a:lnTo>
                  <a:lnTo>
                    <a:pt x="603" y="310"/>
                  </a:lnTo>
                  <a:lnTo>
                    <a:pt x="605" y="310"/>
                  </a:lnTo>
                  <a:lnTo>
                    <a:pt x="605" y="310"/>
                  </a:lnTo>
                  <a:lnTo>
                    <a:pt x="608" y="310"/>
                  </a:lnTo>
                  <a:lnTo>
                    <a:pt x="608" y="310"/>
                  </a:lnTo>
                  <a:lnTo>
                    <a:pt x="610" y="310"/>
                  </a:lnTo>
                  <a:lnTo>
                    <a:pt x="610" y="310"/>
                  </a:lnTo>
                  <a:lnTo>
                    <a:pt x="610" y="312"/>
                  </a:lnTo>
                  <a:lnTo>
                    <a:pt x="610" y="312"/>
                  </a:lnTo>
                  <a:lnTo>
                    <a:pt x="610" y="312"/>
                  </a:lnTo>
                  <a:lnTo>
                    <a:pt x="613" y="312"/>
                  </a:lnTo>
                  <a:lnTo>
                    <a:pt x="613" y="312"/>
                  </a:lnTo>
                  <a:lnTo>
                    <a:pt x="610" y="314"/>
                  </a:lnTo>
                  <a:lnTo>
                    <a:pt x="610" y="312"/>
                  </a:lnTo>
                  <a:lnTo>
                    <a:pt x="608" y="312"/>
                  </a:lnTo>
                  <a:lnTo>
                    <a:pt x="605" y="310"/>
                  </a:lnTo>
                  <a:lnTo>
                    <a:pt x="605" y="312"/>
                  </a:lnTo>
                  <a:lnTo>
                    <a:pt x="603" y="312"/>
                  </a:lnTo>
                  <a:lnTo>
                    <a:pt x="601" y="312"/>
                  </a:lnTo>
                  <a:lnTo>
                    <a:pt x="601" y="312"/>
                  </a:lnTo>
                  <a:lnTo>
                    <a:pt x="598" y="310"/>
                  </a:lnTo>
                  <a:lnTo>
                    <a:pt x="596" y="310"/>
                  </a:lnTo>
                  <a:lnTo>
                    <a:pt x="591" y="305"/>
                  </a:lnTo>
                  <a:lnTo>
                    <a:pt x="589" y="303"/>
                  </a:lnTo>
                  <a:lnTo>
                    <a:pt x="584" y="303"/>
                  </a:lnTo>
                  <a:lnTo>
                    <a:pt x="582" y="303"/>
                  </a:lnTo>
                  <a:lnTo>
                    <a:pt x="582" y="303"/>
                  </a:lnTo>
                  <a:lnTo>
                    <a:pt x="582" y="303"/>
                  </a:lnTo>
                  <a:lnTo>
                    <a:pt x="582" y="305"/>
                  </a:lnTo>
                  <a:lnTo>
                    <a:pt x="582" y="305"/>
                  </a:lnTo>
                  <a:lnTo>
                    <a:pt x="582" y="307"/>
                  </a:lnTo>
                  <a:lnTo>
                    <a:pt x="579" y="307"/>
                  </a:lnTo>
                  <a:lnTo>
                    <a:pt x="579" y="307"/>
                  </a:lnTo>
                  <a:lnTo>
                    <a:pt x="577" y="307"/>
                  </a:lnTo>
                  <a:lnTo>
                    <a:pt x="577" y="307"/>
                  </a:lnTo>
                  <a:lnTo>
                    <a:pt x="577" y="307"/>
                  </a:lnTo>
                  <a:lnTo>
                    <a:pt x="579" y="307"/>
                  </a:lnTo>
                  <a:lnTo>
                    <a:pt x="579" y="305"/>
                  </a:lnTo>
                  <a:lnTo>
                    <a:pt x="579" y="305"/>
                  </a:lnTo>
                  <a:lnTo>
                    <a:pt x="579" y="303"/>
                  </a:lnTo>
                  <a:lnTo>
                    <a:pt x="577" y="303"/>
                  </a:lnTo>
                  <a:lnTo>
                    <a:pt x="575" y="300"/>
                  </a:lnTo>
                  <a:lnTo>
                    <a:pt x="572" y="300"/>
                  </a:lnTo>
                  <a:lnTo>
                    <a:pt x="572" y="300"/>
                  </a:lnTo>
                  <a:lnTo>
                    <a:pt x="572" y="300"/>
                  </a:lnTo>
                  <a:lnTo>
                    <a:pt x="570" y="300"/>
                  </a:lnTo>
                  <a:lnTo>
                    <a:pt x="570" y="300"/>
                  </a:lnTo>
                  <a:lnTo>
                    <a:pt x="570" y="300"/>
                  </a:lnTo>
                  <a:lnTo>
                    <a:pt x="570" y="300"/>
                  </a:lnTo>
                  <a:lnTo>
                    <a:pt x="570" y="300"/>
                  </a:lnTo>
                  <a:lnTo>
                    <a:pt x="568" y="298"/>
                  </a:lnTo>
                  <a:lnTo>
                    <a:pt x="568" y="298"/>
                  </a:lnTo>
                  <a:lnTo>
                    <a:pt x="568" y="298"/>
                  </a:lnTo>
                  <a:lnTo>
                    <a:pt x="565" y="298"/>
                  </a:lnTo>
                  <a:lnTo>
                    <a:pt x="565" y="298"/>
                  </a:lnTo>
                  <a:lnTo>
                    <a:pt x="568" y="298"/>
                  </a:lnTo>
                  <a:lnTo>
                    <a:pt x="568" y="298"/>
                  </a:lnTo>
                  <a:lnTo>
                    <a:pt x="568" y="295"/>
                  </a:lnTo>
                  <a:lnTo>
                    <a:pt x="568" y="295"/>
                  </a:lnTo>
                  <a:lnTo>
                    <a:pt x="568" y="295"/>
                  </a:lnTo>
                  <a:lnTo>
                    <a:pt x="568" y="293"/>
                  </a:lnTo>
                  <a:lnTo>
                    <a:pt x="568" y="293"/>
                  </a:lnTo>
                  <a:lnTo>
                    <a:pt x="568" y="293"/>
                  </a:lnTo>
                  <a:lnTo>
                    <a:pt x="565" y="293"/>
                  </a:lnTo>
                  <a:lnTo>
                    <a:pt x="565" y="293"/>
                  </a:lnTo>
                  <a:lnTo>
                    <a:pt x="563" y="295"/>
                  </a:lnTo>
                  <a:lnTo>
                    <a:pt x="563" y="295"/>
                  </a:lnTo>
                  <a:lnTo>
                    <a:pt x="563" y="295"/>
                  </a:lnTo>
                  <a:lnTo>
                    <a:pt x="560" y="295"/>
                  </a:lnTo>
                  <a:lnTo>
                    <a:pt x="560" y="295"/>
                  </a:lnTo>
                  <a:lnTo>
                    <a:pt x="560" y="295"/>
                  </a:lnTo>
                  <a:lnTo>
                    <a:pt x="560" y="293"/>
                  </a:lnTo>
                  <a:lnTo>
                    <a:pt x="560" y="293"/>
                  </a:lnTo>
                  <a:lnTo>
                    <a:pt x="560" y="293"/>
                  </a:lnTo>
                  <a:lnTo>
                    <a:pt x="560" y="293"/>
                  </a:lnTo>
                  <a:lnTo>
                    <a:pt x="560" y="293"/>
                  </a:lnTo>
                  <a:lnTo>
                    <a:pt x="560" y="293"/>
                  </a:lnTo>
                  <a:lnTo>
                    <a:pt x="560" y="291"/>
                  </a:lnTo>
                  <a:lnTo>
                    <a:pt x="560" y="291"/>
                  </a:lnTo>
                  <a:lnTo>
                    <a:pt x="558" y="291"/>
                  </a:lnTo>
                  <a:lnTo>
                    <a:pt x="558" y="288"/>
                  </a:lnTo>
                  <a:lnTo>
                    <a:pt x="558" y="291"/>
                  </a:lnTo>
                  <a:lnTo>
                    <a:pt x="556" y="291"/>
                  </a:lnTo>
                  <a:lnTo>
                    <a:pt x="556" y="291"/>
                  </a:lnTo>
                  <a:lnTo>
                    <a:pt x="556" y="293"/>
                  </a:lnTo>
                  <a:lnTo>
                    <a:pt x="558" y="293"/>
                  </a:lnTo>
                  <a:lnTo>
                    <a:pt x="558" y="293"/>
                  </a:lnTo>
                  <a:lnTo>
                    <a:pt x="558" y="295"/>
                  </a:lnTo>
                  <a:lnTo>
                    <a:pt x="558" y="295"/>
                  </a:lnTo>
                  <a:lnTo>
                    <a:pt x="556" y="295"/>
                  </a:lnTo>
                  <a:lnTo>
                    <a:pt x="556" y="295"/>
                  </a:lnTo>
                  <a:lnTo>
                    <a:pt x="556" y="295"/>
                  </a:lnTo>
                  <a:lnTo>
                    <a:pt x="556" y="295"/>
                  </a:lnTo>
                  <a:lnTo>
                    <a:pt x="553" y="295"/>
                  </a:lnTo>
                  <a:lnTo>
                    <a:pt x="553" y="295"/>
                  </a:lnTo>
                  <a:lnTo>
                    <a:pt x="553" y="295"/>
                  </a:lnTo>
                  <a:lnTo>
                    <a:pt x="553" y="295"/>
                  </a:lnTo>
                  <a:lnTo>
                    <a:pt x="553" y="295"/>
                  </a:lnTo>
                  <a:lnTo>
                    <a:pt x="553" y="295"/>
                  </a:lnTo>
                  <a:lnTo>
                    <a:pt x="551" y="295"/>
                  </a:lnTo>
                  <a:lnTo>
                    <a:pt x="551" y="295"/>
                  </a:lnTo>
                  <a:lnTo>
                    <a:pt x="551" y="295"/>
                  </a:lnTo>
                  <a:lnTo>
                    <a:pt x="544" y="295"/>
                  </a:lnTo>
                  <a:lnTo>
                    <a:pt x="542" y="295"/>
                  </a:lnTo>
                  <a:lnTo>
                    <a:pt x="542" y="295"/>
                  </a:lnTo>
                  <a:lnTo>
                    <a:pt x="542" y="295"/>
                  </a:lnTo>
                  <a:lnTo>
                    <a:pt x="539" y="295"/>
                  </a:lnTo>
                  <a:lnTo>
                    <a:pt x="537" y="295"/>
                  </a:lnTo>
                  <a:lnTo>
                    <a:pt x="537" y="295"/>
                  </a:lnTo>
                  <a:lnTo>
                    <a:pt x="537" y="293"/>
                  </a:lnTo>
                  <a:lnTo>
                    <a:pt x="534" y="291"/>
                  </a:lnTo>
                  <a:lnTo>
                    <a:pt x="534" y="291"/>
                  </a:lnTo>
                  <a:lnTo>
                    <a:pt x="532" y="291"/>
                  </a:lnTo>
                  <a:lnTo>
                    <a:pt x="530" y="288"/>
                  </a:lnTo>
                  <a:lnTo>
                    <a:pt x="527" y="288"/>
                  </a:lnTo>
                  <a:lnTo>
                    <a:pt x="525" y="286"/>
                  </a:lnTo>
                  <a:lnTo>
                    <a:pt x="525" y="286"/>
                  </a:lnTo>
                  <a:lnTo>
                    <a:pt x="523" y="284"/>
                  </a:lnTo>
                  <a:lnTo>
                    <a:pt x="523" y="284"/>
                  </a:lnTo>
                  <a:lnTo>
                    <a:pt x="523" y="281"/>
                  </a:lnTo>
                  <a:lnTo>
                    <a:pt x="523" y="281"/>
                  </a:lnTo>
                  <a:lnTo>
                    <a:pt x="523" y="279"/>
                  </a:lnTo>
                  <a:lnTo>
                    <a:pt x="523" y="279"/>
                  </a:lnTo>
                  <a:lnTo>
                    <a:pt x="523" y="276"/>
                  </a:lnTo>
                  <a:lnTo>
                    <a:pt x="523" y="276"/>
                  </a:lnTo>
                  <a:lnTo>
                    <a:pt x="523" y="274"/>
                  </a:lnTo>
                  <a:lnTo>
                    <a:pt x="523" y="274"/>
                  </a:lnTo>
                  <a:lnTo>
                    <a:pt x="523" y="276"/>
                  </a:lnTo>
                  <a:lnTo>
                    <a:pt x="520" y="279"/>
                  </a:lnTo>
                  <a:lnTo>
                    <a:pt x="520" y="281"/>
                  </a:lnTo>
                  <a:lnTo>
                    <a:pt x="518" y="281"/>
                  </a:lnTo>
                  <a:lnTo>
                    <a:pt x="518" y="284"/>
                  </a:lnTo>
                  <a:lnTo>
                    <a:pt x="516" y="284"/>
                  </a:lnTo>
                  <a:lnTo>
                    <a:pt x="516" y="286"/>
                  </a:lnTo>
                  <a:lnTo>
                    <a:pt x="518" y="286"/>
                  </a:lnTo>
                  <a:lnTo>
                    <a:pt x="518" y="286"/>
                  </a:lnTo>
                  <a:lnTo>
                    <a:pt x="518" y="288"/>
                  </a:lnTo>
                  <a:lnTo>
                    <a:pt x="518" y="288"/>
                  </a:lnTo>
                  <a:lnTo>
                    <a:pt x="518" y="288"/>
                  </a:lnTo>
                  <a:lnTo>
                    <a:pt x="518" y="288"/>
                  </a:lnTo>
                  <a:lnTo>
                    <a:pt x="518" y="291"/>
                  </a:lnTo>
                  <a:lnTo>
                    <a:pt x="520" y="291"/>
                  </a:lnTo>
                  <a:lnTo>
                    <a:pt x="523" y="291"/>
                  </a:lnTo>
                  <a:lnTo>
                    <a:pt x="523" y="291"/>
                  </a:lnTo>
                  <a:lnTo>
                    <a:pt x="523" y="291"/>
                  </a:lnTo>
                  <a:lnTo>
                    <a:pt x="523" y="295"/>
                  </a:lnTo>
                  <a:lnTo>
                    <a:pt x="523" y="298"/>
                  </a:lnTo>
                  <a:lnTo>
                    <a:pt x="523" y="300"/>
                  </a:lnTo>
                  <a:lnTo>
                    <a:pt x="523" y="300"/>
                  </a:lnTo>
                  <a:lnTo>
                    <a:pt x="525" y="303"/>
                  </a:lnTo>
                  <a:lnTo>
                    <a:pt x="530" y="305"/>
                  </a:lnTo>
                  <a:lnTo>
                    <a:pt x="530" y="305"/>
                  </a:lnTo>
                  <a:lnTo>
                    <a:pt x="530" y="307"/>
                  </a:lnTo>
                  <a:lnTo>
                    <a:pt x="530" y="307"/>
                  </a:lnTo>
                  <a:lnTo>
                    <a:pt x="530" y="307"/>
                  </a:lnTo>
                  <a:lnTo>
                    <a:pt x="532" y="307"/>
                  </a:lnTo>
                  <a:lnTo>
                    <a:pt x="532" y="310"/>
                  </a:lnTo>
                  <a:lnTo>
                    <a:pt x="532" y="310"/>
                  </a:lnTo>
                  <a:lnTo>
                    <a:pt x="534" y="310"/>
                  </a:lnTo>
                  <a:lnTo>
                    <a:pt x="534" y="310"/>
                  </a:lnTo>
                  <a:lnTo>
                    <a:pt x="537" y="310"/>
                  </a:lnTo>
                  <a:lnTo>
                    <a:pt x="537" y="310"/>
                  </a:lnTo>
                  <a:lnTo>
                    <a:pt x="537" y="312"/>
                  </a:lnTo>
                  <a:lnTo>
                    <a:pt x="539" y="314"/>
                  </a:lnTo>
                  <a:lnTo>
                    <a:pt x="539" y="317"/>
                  </a:lnTo>
                  <a:lnTo>
                    <a:pt x="539" y="317"/>
                  </a:lnTo>
                  <a:lnTo>
                    <a:pt x="542" y="317"/>
                  </a:lnTo>
                  <a:lnTo>
                    <a:pt x="544" y="319"/>
                  </a:lnTo>
                  <a:lnTo>
                    <a:pt x="544" y="319"/>
                  </a:lnTo>
                  <a:lnTo>
                    <a:pt x="544" y="321"/>
                  </a:lnTo>
                  <a:lnTo>
                    <a:pt x="546" y="321"/>
                  </a:lnTo>
                  <a:lnTo>
                    <a:pt x="549" y="321"/>
                  </a:lnTo>
                  <a:lnTo>
                    <a:pt x="551" y="321"/>
                  </a:lnTo>
                  <a:lnTo>
                    <a:pt x="551" y="324"/>
                  </a:lnTo>
                  <a:lnTo>
                    <a:pt x="551" y="326"/>
                  </a:lnTo>
                  <a:lnTo>
                    <a:pt x="556" y="329"/>
                  </a:lnTo>
                  <a:lnTo>
                    <a:pt x="556" y="331"/>
                  </a:lnTo>
                  <a:lnTo>
                    <a:pt x="556" y="331"/>
                  </a:lnTo>
                  <a:lnTo>
                    <a:pt x="556" y="331"/>
                  </a:lnTo>
                  <a:lnTo>
                    <a:pt x="556" y="331"/>
                  </a:lnTo>
                  <a:lnTo>
                    <a:pt x="556" y="331"/>
                  </a:lnTo>
                  <a:lnTo>
                    <a:pt x="560" y="331"/>
                  </a:lnTo>
                  <a:lnTo>
                    <a:pt x="560" y="333"/>
                  </a:lnTo>
                  <a:lnTo>
                    <a:pt x="560" y="333"/>
                  </a:lnTo>
                  <a:lnTo>
                    <a:pt x="563" y="336"/>
                  </a:lnTo>
                  <a:lnTo>
                    <a:pt x="565" y="338"/>
                  </a:lnTo>
                  <a:lnTo>
                    <a:pt x="568" y="338"/>
                  </a:lnTo>
                  <a:lnTo>
                    <a:pt x="570" y="338"/>
                  </a:lnTo>
                  <a:lnTo>
                    <a:pt x="572" y="338"/>
                  </a:lnTo>
                  <a:lnTo>
                    <a:pt x="572" y="338"/>
                  </a:lnTo>
                  <a:lnTo>
                    <a:pt x="572" y="338"/>
                  </a:lnTo>
                  <a:lnTo>
                    <a:pt x="572" y="336"/>
                  </a:lnTo>
                  <a:lnTo>
                    <a:pt x="575" y="336"/>
                  </a:lnTo>
                  <a:lnTo>
                    <a:pt x="575" y="338"/>
                  </a:lnTo>
                  <a:lnTo>
                    <a:pt x="575" y="338"/>
                  </a:lnTo>
                  <a:lnTo>
                    <a:pt x="575" y="338"/>
                  </a:lnTo>
                  <a:lnTo>
                    <a:pt x="575" y="338"/>
                  </a:lnTo>
                  <a:lnTo>
                    <a:pt x="577" y="338"/>
                  </a:lnTo>
                  <a:lnTo>
                    <a:pt x="577" y="336"/>
                  </a:lnTo>
                  <a:lnTo>
                    <a:pt x="577" y="336"/>
                  </a:lnTo>
                  <a:lnTo>
                    <a:pt x="579" y="336"/>
                  </a:lnTo>
                  <a:lnTo>
                    <a:pt x="579" y="336"/>
                  </a:lnTo>
                  <a:lnTo>
                    <a:pt x="579" y="336"/>
                  </a:lnTo>
                  <a:lnTo>
                    <a:pt x="579" y="336"/>
                  </a:lnTo>
                  <a:lnTo>
                    <a:pt x="579" y="336"/>
                  </a:lnTo>
                  <a:lnTo>
                    <a:pt x="582" y="336"/>
                  </a:lnTo>
                  <a:lnTo>
                    <a:pt x="582" y="336"/>
                  </a:lnTo>
                  <a:lnTo>
                    <a:pt x="582" y="336"/>
                  </a:lnTo>
                  <a:lnTo>
                    <a:pt x="582" y="336"/>
                  </a:lnTo>
                  <a:lnTo>
                    <a:pt x="582" y="336"/>
                  </a:lnTo>
                  <a:lnTo>
                    <a:pt x="582" y="336"/>
                  </a:lnTo>
                  <a:lnTo>
                    <a:pt x="582" y="336"/>
                  </a:lnTo>
                  <a:lnTo>
                    <a:pt x="582" y="333"/>
                  </a:lnTo>
                  <a:lnTo>
                    <a:pt x="587" y="331"/>
                  </a:lnTo>
                  <a:lnTo>
                    <a:pt x="587" y="331"/>
                  </a:lnTo>
                  <a:lnTo>
                    <a:pt x="589" y="331"/>
                  </a:lnTo>
                  <a:lnTo>
                    <a:pt x="591" y="331"/>
                  </a:lnTo>
                  <a:lnTo>
                    <a:pt x="603" y="326"/>
                  </a:lnTo>
                  <a:lnTo>
                    <a:pt x="605" y="326"/>
                  </a:lnTo>
                  <a:lnTo>
                    <a:pt x="613" y="331"/>
                  </a:lnTo>
                  <a:lnTo>
                    <a:pt x="613" y="331"/>
                  </a:lnTo>
                  <a:lnTo>
                    <a:pt x="615" y="331"/>
                  </a:lnTo>
                  <a:lnTo>
                    <a:pt x="615" y="331"/>
                  </a:lnTo>
                  <a:lnTo>
                    <a:pt x="617" y="331"/>
                  </a:lnTo>
                  <a:lnTo>
                    <a:pt x="617" y="331"/>
                  </a:lnTo>
                  <a:lnTo>
                    <a:pt x="620" y="331"/>
                  </a:lnTo>
                  <a:lnTo>
                    <a:pt x="620" y="331"/>
                  </a:lnTo>
                  <a:lnTo>
                    <a:pt x="620" y="333"/>
                  </a:lnTo>
                  <a:lnTo>
                    <a:pt x="620" y="333"/>
                  </a:lnTo>
                  <a:lnTo>
                    <a:pt x="620" y="333"/>
                  </a:lnTo>
                  <a:lnTo>
                    <a:pt x="622" y="331"/>
                  </a:lnTo>
                  <a:lnTo>
                    <a:pt x="627" y="329"/>
                  </a:lnTo>
                  <a:lnTo>
                    <a:pt x="627" y="329"/>
                  </a:lnTo>
                  <a:lnTo>
                    <a:pt x="627" y="329"/>
                  </a:lnTo>
                  <a:lnTo>
                    <a:pt x="629" y="331"/>
                  </a:lnTo>
                  <a:lnTo>
                    <a:pt x="631" y="331"/>
                  </a:lnTo>
                  <a:lnTo>
                    <a:pt x="634" y="331"/>
                  </a:lnTo>
                  <a:lnTo>
                    <a:pt x="636" y="331"/>
                  </a:lnTo>
                  <a:lnTo>
                    <a:pt x="641" y="326"/>
                  </a:lnTo>
                  <a:lnTo>
                    <a:pt x="643" y="324"/>
                  </a:lnTo>
                  <a:lnTo>
                    <a:pt x="648" y="324"/>
                  </a:lnTo>
                  <a:lnTo>
                    <a:pt x="650" y="324"/>
                  </a:lnTo>
                  <a:lnTo>
                    <a:pt x="650" y="324"/>
                  </a:lnTo>
                  <a:lnTo>
                    <a:pt x="650" y="324"/>
                  </a:lnTo>
                  <a:lnTo>
                    <a:pt x="653" y="314"/>
                  </a:lnTo>
                  <a:lnTo>
                    <a:pt x="655" y="312"/>
                  </a:lnTo>
                  <a:lnTo>
                    <a:pt x="655" y="312"/>
                  </a:lnTo>
                  <a:lnTo>
                    <a:pt x="655" y="310"/>
                  </a:lnTo>
                  <a:lnTo>
                    <a:pt x="655" y="310"/>
                  </a:lnTo>
                  <a:lnTo>
                    <a:pt x="655" y="310"/>
                  </a:lnTo>
                  <a:lnTo>
                    <a:pt x="653" y="310"/>
                  </a:lnTo>
                  <a:lnTo>
                    <a:pt x="655" y="310"/>
                  </a:lnTo>
                  <a:lnTo>
                    <a:pt x="655" y="307"/>
                  </a:lnTo>
                  <a:lnTo>
                    <a:pt x="662" y="305"/>
                  </a:lnTo>
                  <a:lnTo>
                    <a:pt x="662" y="305"/>
                  </a:lnTo>
                  <a:lnTo>
                    <a:pt x="667" y="305"/>
                  </a:lnTo>
                  <a:lnTo>
                    <a:pt x="667" y="305"/>
                  </a:lnTo>
                  <a:lnTo>
                    <a:pt x="667" y="303"/>
                  </a:lnTo>
                  <a:lnTo>
                    <a:pt x="669" y="303"/>
                  </a:lnTo>
                  <a:lnTo>
                    <a:pt x="669" y="303"/>
                  </a:lnTo>
                  <a:lnTo>
                    <a:pt x="669" y="303"/>
                  </a:lnTo>
                  <a:lnTo>
                    <a:pt x="686" y="303"/>
                  </a:lnTo>
                  <a:lnTo>
                    <a:pt x="688" y="303"/>
                  </a:lnTo>
                  <a:lnTo>
                    <a:pt x="688" y="303"/>
                  </a:lnTo>
                  <a:lnTo>
                    <a:pt x="688" y="303"/>
                  </a:lnTo>
                  <a:lnTo>
                    <a:pt x="688" y="303"/>
                  </a:lnTo>
                  <a:lnTo>
                    <a:pt x="688" y="303"/>
                  </a:lnTo>
                  <a:lnTo>
                    <a:pt x="691" y="300"/>
                  </a:lnTo>
                  <a:lnTo>
                    <a:pt x="691" y="300"/>
                  </a:lnTo>
                  <a:lnTo>
                    <a:pt x="691" y="300"/>
                  </a:lnTo>
                  <a:lnTo>
                    <a:pt x="693" y="300"/>
                  </a:lnTo>
                  <a:lnTo>
                    <a:pt x="693" y="303"/>
                  </a:lnTo>
                  <a:lnTo>
                    <a:pt x="695" y="303"/>
                  </a:lnTo>
                  <a:lnTo>
                    <a:pt x="698" y="303"/>
                  </a:lnTo>
                  <a:lnTo>
                    <a:pt x="698" y="303"/>
                  </a:lnTo>
                  <a:lnTo>
                    <a:pt x="700" y="303"/>
                  </a:lnTo>
                  <a:lnTo>
                    <a:pt x="700" y="303"/>
                  </a:lnTo>
                  <a:lnTo>
                    <a:pt x="700" y="305"/>
                  </a:lnTo>
                  <a:lnTo>
                    <a:pt x="700" y="305"/>
                  </a:lnTo>
                  <a:lnTo>
                    <a:pt x="698" y="307"/>
                  </a:lnTo>
                  <a:lnTo>
                    <a:pt x="698" y="307"/>
                  </a:lnTo>
                  <a:lnTo>
                    <a:pt x="695" y="310"/>
                  </a:lnTo>
                  <a:lnTo>
                    <a:pt x="695" y="310"/>
                  </a:lnTo>
                  <a:lnTo>
                    <a:pt x="695" y="310"/>
                  </a:lnTo>
                  <a:lnTo>
                    <a:pt x="698" y="310"/>
                  </a:lnTo>
                  <a:lnTo>
                    <a:pt x="698" y="310"/>
                  </a:lnTo>
                  <a:lnTo>
                    <a:pt x="700" y="310"/>
                  </a:lnTo>
                  <a:lnTo>
                    <a:pt x="702" y="310"/>
                  </a:lnTo>
                  <a:lnTo>
                    <a:pt x="705" y="310"/>
                  </a:lnTo>
                  <a:lnTo>
                    <a:pt x="707" y="312"/>
                  </a:lnTo>
                  <a:lnTo>
                    <a:pt x="707" y="312"/>
                  </a:lnTo>
                  <a:lnTo>
                    <a:pt x="709" y="312"/>
                  </a:lnTo>
                  <a:lnTo>
                    <a:pt x="712" y="312"/>
                  </a:lnTo>
                  <a:lnTo>
                    <a:pt x="714" y="312"/>
                  </a:lnTo>
                  <a:lnTo>
                    <a:pt x="719" y="317"/>
                  </a:lnTo>
                  <a:lnTo>
                    <a:pt x="721" y="317"/>
                  </a:lnTo>
                  <a:lnTo>
                    <a:pt x="724" y="314"/>
                  </a:lnTo>
                  <a:lnTo>
                    <a:pt x="724" y="314"/>
                  </a:lnTo>
                  <a:lnTo>
                    <a:pt x="726" y="314"/>
                  </a:lnTo>
                  <a:lnTo>
                    <a:pt x="726" y="314"/>
                  </a:lnTo>
                  <a:lnTo>
                    <a:pt x="728" y="319"/>
                  </a:lnTo>
                  <a:lnTo>
                    <a:pt x="731" y="319"/>
                  </a:lnTo>
                  <a:lnTo>
                    <a:pt x="733" y="319"/>
                  </a:lnTo>
                  <a:lnTo>
                    <a:pt x="740" y="314"/>
                  </a:lnTo>
                  <a:lnTo>
                    <a:pt x="743" y="310"/>
                  </a:lnTo>
                  <a:lnTo>
                    <a:pt x="745" y="310"/>
                  </a:lnTo>
                  <a:lnTo>
                    <a:pt x="745" y="307"/>
                  </a:lnTo>
                  <a:lnTo>
                    <a:pt x="754" y="307"/>
                  </a:lnTo>
                  <a:lnTo>
                    <a:pt x="754" y="307"/>
                  </a:lnTo>
                  <a:lnTo>
                    <a:pt x="757" y="307"/>
                  </a:lnTo>
                  <a:lnTo>
                    <a:pt x="757" y="307"/>
                  </a:lnTo>
                  <a:lnTo>
                    <a:pt x="759" y="310"/>
                  </a:lnTo>
                  <a:lnTo>
                    <a:pt x="759" y="310"/>
                  </a:lnTo>
                  <a:lnTo>
                    <a:pt x="759" y="310"/>
                  </a:lnTo>
                  <a:lnTo>
                    <a:pt x="759" y="310"/>
                  </a:lnTo>
                  <a:lnTo>
                    <a:pt x="762" y="307"/>
                  </a:lnTo>
                  <a:lnTo>
                    <a:pt x="762" y="307"/>
                  </a:lnTo>
                  <a:lnTo>
                    <a:pt x="769" y="305"/>
                  </a:lnTo>
                  <a:lnTo>
                    <a:pt x="771" y="305"/>
                  </a:lnTo>
                  <a:lnTo>
                    <a:pt x="771" y="305"/>
                  </a:lnTo>
                  <a:lnTo>
                    <a:pt x="773" y="305"/>
                  </a:lnTo>
                  <a:lnTo>
                    <a:pt x="776" y="310"/>
                  </a:lnTo>
                  <a:lnTo>
                    <a:pt x="778" y="310"/>
                  </a:lnTo>
                  <a:lnTo>
                    <a:pt x="778" y="310"/>
                  </a:lnTo>
                  <a:lnTo>
                    <a:pt x="780" y="307"/>
                  </a:lnTo>
                  <a:lnTo>
                    <a:pt x="780" y="307"/>
                  </a:lnTo>
                  <a:lnTo>
                    <a:pt x="780" y="305"/>
                  </a:lnTo>
                  <a:lnTo>
                    <a:pt x="780" y="305"/>
                  </a:lnTo>
                  <a:lnTo>
                    <a:pt x="780" y="303"/>
                  </a:lnTo>
                  <a:lnTo>
                    <a:pt x="780" y="303"/>
                  </a:lnTo>
                  <a:lnTo>
                    <a:pt x="783" y="300"/>
                  </a:lnTo>
                  <a:lnTo>
                    <a:pt x="783" y="300"/>
                  </a:lnTo>
                  <a:lnTo>
                    <a:pt x="785" y="298"/>
                  </a:lnTo>
                  <a:lnTo>
                    <a:pt x="785" y="295"/>
                  </a:lnTo>
                  <a:lnTo>
                    <a:pt x="785" y="291"/>
                  </a:lnTo>
                  <a:lnTo>
                    <a:pt x="785" y="291"/>
                  </a:lnTo>
                  <a:lnTo>
                    <a:pt x="785" y="288"/>
                  </a:lnTo>
                  <a:lnTo>
                    <a:pt x="785" y="288"/>
                  </a:lnTo>
                  <a:lnTo>
                    <a:pt x="785" y="288"/>
                  </a:lnTo>
                  <a:lnTo>
                    <a:pt x="785" y="288"/>
                  </a:lnTo>
                  <a:lnTo>
                    <a:pt x="785" y="288"/>
                  </a:lnTo>
                  <a:lnTo>
                    <a:pt x="788" y="286"/>
                  </a:lnTo>
                  <a:lnTo>
                    <a:pt x="788" y="286"/>
                  </a:lnTo>
                  <a:lnTo>
                    <a:pt x="788" y="286"/>
                  </a:lnTo>
                  <a:lnTo>
                    <a:pt x="790" y="286"/>
                  </a:lnTo>
                  <a:lnTo>
                    <a:pt x="792" y="286"/>
                  </a:lnTo>
                  <a:lnTo>
                    <a:pt x="795" y="284"/>
                  </a:lnTo>
                  <a:lnTo>
                    <a:pt x="795" y="284"/>
                  </a:lnTo>
                  <a:lnTo>
                    <a:pt x="795" y="281"/>
                  </a:lnTo>
                  <a:lnTo>
                    <a:pt x="795" y="281"/>
                  </a:lnTo>
                  <a:lnTo>
                    <a:pt x="795" y="281"/>
                  </a:lnTo>
                  <a:lnTo>
                    <a:pt x="795" y="279"/>
                  </a:lnTo>
                  <a:lnTo>
                    <a:pt x="795" y="279"/>
                  </a:lnTo>
                  <a:lnTo>
                    <a:pt x="795" y="279"/>
                  </a:lnTo>
                  <a:lnTo>
                    <a:pt x="795" y="276"/>
                  </a:lnTo>
                  <a:lnTo>
                    <a:pt x="795" y="276"/>
                  </a:lnTo>
                  <a:lnTo>
                    <a:pt x="792" y="276"/>
                  </a:lnTo>
                  <a:lnTo>
                    <a:pt x="792" y="276"/>
                  </a:lnTo>
                  <a:lnTo>
                    <a:pt x="792" y="276"/>
                  </a:lnTo>
                  <a:lnTo>
                    <a:pt x="790" y="276"/>
                  </a:lnTo>
                  <a:lnTo>
                    <a:pt x="790" y="276"/>
                  </a:lnTo>
                  <a:lnTo>
                    <a:pt x="790" y="274"/>
                  </a:lnTo>
                  <a:lnTo>
                    <a:pt x="790" y="274"/>
                  </a:lnTo>
                  <a:lnTo>
                    <a:pt x="790" y="272"/>
                  </a:lnTo>
                  <a:lnTo>
                    <a:pt x="790" y="272"/>
                  </a:lnTo>
                  <a:lnTo>
                    <a:pt x="790" y="272"/>
                  </a:lnTo>
                  <a:lnTo>
                    <a:pt x="790" y="269"/>
                  </a:lnTo>
                  <a:lnTo>
                    <a:pt x="792" y="267"/>
                  </a:lnTo>
                  <a:lnTo>
                    <a:pt x="792" y="265"/>
                  </a:lnTo>
                  <a:lnTo>
                    <a:pt x="797" y="265"/>
                  </a:lnTo>
                  <a:lnTo>
                    <a:pt x="799" y="265"/>
                  </a:lnTo>
                  <a:lnTo>
                    <a:pt x="799" y="265"/>
                  </a:lnTo>
                  <a:lnTo>
                    <a:pt x="799" y="262"/>
                  </a:lnTo>
                  <a:lnTo>
                    <a:pt x="799" y="262"/>
                  </a:lnTo>
                  <a:lnTo>
                    <a:pt x="799" y="260"/>
                  </a:lnTo>
                  <a:lnTo>
                    <a:pt x="799" y="260"/>
                  </a:lnTo>
                  <a:lnTo>
                    <a:pt x="802" y="260"/>
                  </a:lnTo>
                  <a:lnTo>
                    <a:pt x="802" y="260"/>
                  </a:lnTo>
                  <a:lnTo>
                    <a:pt x="804" y="258"/>
                  </a:lnTo>
                  <a:lnTo>
                    <a:pt x="806" y="258"/>
                  </a:lnTo>
                  <a:lnTo>
                    <a:pt x="806" y="258"/>
                  </a:lnTo>
                  <a:lnTo>
                    <a:pt x="809" y="255"/>
                  </a:lnTo>
                  <a:lnTo>
                    <a:pt x="809" y="255"/>
                  </a:lnTo>
                  <a:lnTo>
                    <a:pt x="811" y="253"/>
                  </a:lnTo>
                  <a:lnTo>
                    <a:pt x="814" y="253"/>
                  </a:lnTo>
                  <a:lnTo>
                    <a:pt x="814" y="253"/>
                  </a:lnTo>
                  <a:lnTo>
                    <a:pt x="814" y="253"/>
                  </a:lnTo>
                  <a:lnTo>
                    <a:pt x="814" y="250"/>
                  </a:lnTo>
                  <a:lnTo>
                    <a:pt x="811" y="248"/>
                  </a:lnTo>
                  <a:lnTo>
                    <a:pt x="811" y="248"/>
                  </a:lnTo>
                  <a:lnTo>
                    <a:pt x="811" y="248"/>
                  </a:lnTo>
                  <a:lnTo>
                    <a:pt x="811" y="248"/>
                  </a:lnTo>
                  <a:lnTo>
                    <a:pt x="809" y="248"/>
                  </a:lnTo>
                  <a:lnTo>
                    <a:pt x="809" y="248"/>
                  </a:lnTo>
                  <a:lnTo>
                    <a:pt x="809" y="248"/>
                  </a:lnTo>
                  <a:lnTo>
                    <a:pt x="806" y="248"/>
                  </a:lnTo>
                  <a:lnTo>
                    <a:pt x="806" y="248"/>
                  </a:lnTo>
                  <a:lnTo>
                    <a:pt x="806" y="248"/>
                  </a:lnTo>
                  <a:lnTo>
                    <a:pt x="806" y="246"/>
                  </a:lnTo>
                  <a:lnTo>
                    <a:pt x="806" y="246"/>
                  </a:lnTo>
                  <a:lnTo>
                    <a:pt x="806" y="243"/>
                  </a:lnTo>
                  <a:lnTo>
                    <a:pt x="806" y="243"/>
                  </a:lnTo>
                  <a:lnTo>
                    <a:pt x="806" y="243"/>
                  </a:lnTo>
                  <a:lnTo>
                    <a:pt x="806" y="241"/>
                  </a:lnTo>
                  <a:lnTo>
                    <a:pt x="806" y="241"/>
                  </a:lnTo>
                  <a:lnTo>
                    <a:pt x="806" y="241"/>
                  </a:lnTo>
                  <a:lnTo>
                    <a:pt x="806" y="241"/>
                  </a:lnTo>
                  <a:lnTo>
                    <a:pt x="809" y="241"/>
                  </a:lnTo>
                  <a:lnTo>
                    <a:pt x="809" y="239"/>
                  </a:lnTo>
                  <a:lnTo>
                    <a:pt x="809" y="239"/>
                  </a:lnTo>
                  <a:lnTo>
                    <a:pt x="806" y="236"/>
                  </a:lnTo>
                  <a:lnTo>
                    <a:pt x="806" y="236"/>
                  </a:lnTo>
                  <a:lnTo>
                    <a:pt x="806" y="236"/>
                  </a:lnTo>
                  <a:lnTo>
                    <a:pt x="806" y="236"/>
                  </a:lnTo>
                  <a:lnTo>
                    <a:pt x="806" y="234"/>
                  </a:lnTo>
                  <a:lnTo>
                    <a:pt x="809" y="234"/>
                  </a:lnTo>
                  <a:lnTo>
                    <a:pt x="809" y="234"/>
                  </a:lnTo>
                  <a:lnTo>
                    <a:pt x="809" y="234"/>
                  </a:lnTo>
                  <a:lnTo>
                    <a:pt x="809" y="232"/>
                  </a:lnTo>
                  <a:lnTo>
                    <a:pt x="809" y="232"/>
                  </a:lnTo>
                  <a:lnTo>
                    <a:pt x="811" y="232"/>
                  </a:lnTo>
                  <a:lnTo>
                    <a:pt x="814" y="229"/>
                  </a:lnTo>
                  <a:lnTo>
                    <a:pt x="814" y="229"/>
                  </a:lnTo>
                  <a:lnTo>
                    <a:pt x="814" y="227"/>
                  </a:lnTo>
                  <a:lnTo>
                    <a:pt x="816" y="224"/>
                  </a:lnTo>
                  <a:lnTo>
                    <a:pt x="816" y="224"/>
                  </a:lnTo>
                  <a:lnTo>
                    <a:pt x="818" y="227"/>
                  </a:lnTo>
                  <a:lnTo>
                    <a:pt x="818" y="227"/>
                  </a:lnTo>
                  <a:lnTo>
                    <a:pt x="821" y="227"/>
                  </a:lnTo>
                  <a:lnTo>
                    <a:pt x="823" y="227"/>
                  </a:lnTo>
                  <a:lnTo>
                    <a:pt x="825" y="227"/>
                  </a:lnTo>
                  <a:lnTo>
                    <a:pt x="828" y="224"/>
                  </a:lnTo>
                  <a:lnTo>
                    <a:pt x="828" y="224"/>
                  </a:lnTo>
                  <a:lnTo>
                    <a:pt x="828" y="222"/>
                  </a:lnTo>
                  <a:lnTo>
                    <a:pt x="828" y="222"/>
                  </a:lnTo>
                  <a:lnTo>
                    <a:pt x="830" y="220"/>
                  </a:lnTo>
                  <a:lnTo>
                    <a:pt x="830" y="217"/>
                  </a:lnTo>
                  <a:lnTo>
                    <a:pt x="830" y="217"/>
                  </a:lnTo>
                  <a:lnTo>
                    <a:pt x="828" y="217"/>
                  </a:lnTo>
                  <a:lnTo>
                    <a:pt x="828" y="217"/>
                  </a:lnTo>
                  <a:lnTo>
                    <a:pt x="830" y="208"/>
                  </a:lnTo>
                  <a:lnTo>
                    <a:pt x="830" y="205"/>
                  </a:lnTo>
                  <a:lnTo>
                    <a:pt x="832" y="205"/>
                  </a:lnTo>
                  <a:lnTo>
                    <a:pt x="832" y="205"/>
                  </a:lnTo>
                  <a:lnTo>
                    <a:pt x="832" y="205"/>
                  </a:lnTo>
                  <a:lnTo>
                    <a:pt x="832" y="205"/>
                  </a:lnTo>
                  <a:lnTo>
                    <a:pt x="835" y="205"/>
                  </a:lnTo>
                  <a:lnTo>
                    <a:pt x="835" y="205"/>
                  </a:lnTo>
                  <a:lnTo>
                    <a:pt x="835" y="203"/>
                  </a:lnTo>
                  <a:lnTo>
                    <a:pt x="835" y="203"/>
                  </a:lnTo>
                  <a:lnTo>
                    <a:pt x="832" y="201"/>
                  </a:lnTo>
                  <a:lnTo>
                    <a:pt x="832" y="201"/>
                  </a:lnTo>
                  <a:lnTo>
                    <a:pt x="832" y="201"/>
                  </a:lnTo>
                  <a:lnTo>
                    <a:pt x="832" y="198"/>
                  </a:lnTo>
                  <a:lnTo>
                    <a:pt x="832" y="198"/>
                  </a:lnTo>
                  <a:lnTo>
                    <a:pt x="832" y="196"/>
                  </a:lnTo>
                  <a:lnTo>
                    <a:pt x="832" y="194"/>
                  </a:lnTo>
                  <a:lnTo>
                    <a:pt x="832" y="191"/>
                  </a:lnTo>
                  <a:lnTo>
                    <a:pt x="832" y="191"/>
                  </a:lnTo>
                  <a:lnTo>
                    <a:pt x="835" y="184"/>
                  </a:lnTo>
                  <a:lnTo>
                    <a:pt x="832" y="182"/>
                  </a:lnTo>
                  <a:lnTo>
                    <a:pt x="832" y="182"/>
                  </a:lnTo>
                  <a:lnTo>
                    <a:pt x="832" y="182"/>
                  </a:lnTo>
                  <a:lnTo>
                    <a:pt x="830" y="179"/>
                  </a:lnTo>
                  <a:lnTo>
                    <a:pt x="830" y="179"/>
                  </a:lnTo>
                  <a:lnTo>
                    <a:pt x="832" y="179"/>
                  </a:lnTo>
                  <a:lnTo>
                    <a:pt x="832" y="177"/>
                  </a:lnTo>
                  <a:lnTo>
                    <a:pt x="835" y="177"/>
                  </a:lnTo>
                  <a:lnTo>
                    <a:pt x="835" y="175"/>
                  </a:lnTo>
                  <a:lnTo>
                    <a:pt x="835" y="172"/>
                  </a:lnTo>
                  <a:lnTo>
                    <a:pt x="835" y="168"/>
                  </a:lnTo>
                  <a:lnTo>
                    <a:pt x="837" y="168"/>
                  </a:lnTo>
                  <a:lnTo>
                    <a:pt x="837" y="165"/>
                  </a:lnTo>
                  <a:lnTo>
                    <a:pt x="837" y="165"/>
                  </a:lnTo>
                  <a:lnTo>
                    <a:pt x="837" y="165"/>
                  </a:lnTo>
                  <a:lnTo>
                    <a:pt x="840" y="165"/>
                  </a:lnTo>
                  <a:lnTo>
                    <a:pt x="840" y="165"/>
                  </a:lnTo>
                  <a:lnTo>
                    <a:pt x="842" y="163"/>
                  </a:lnTo>
                  <a:lnTo>
                    <a:pt x="842" y="163"/>
                  </a:lnTo>
                  <a:lnTo>
                    <a:pt x="842" y="163"/>
                  </a:lnTo>
                  <a:lnTo>
                    <a:pt x="842" y="163"/>
                  </a:lnTo>
                  <a:lnTo>
                    <a:pt x="844" y="163"/>
                  </a:lnTo>
                  <a:lnTo>
                    <a:pt x="844" y="163"/>
                  </a:lnTo>
                  <a:lnTo>
                    <a:pt x="844" y="163"/>
                  </a:lnTo>
                  <a:lnTo>
                    <a:pt x="847" y="161"/>
                  </a:lnTo>
                  <a:lnTo>
                    <a:pt x="847" y="158"/>
                  </a:lnTo>
                  <a:lnTo>
                    <a:pt x="847" y="158"/>
                  </a:lnTo>
                  <a:lnTo>
                    <a:pt x="847" y="156"/>
                  </a:lnTo>
                  <a:lnTo>
                    <a:pt x="847" y="156"/>
                  </a:lnTo>
                  <a:lnTo>
                    <a:pt x="847" y="153"/>
                  </a:lnTo>
                  <a:lnTo>
                    <a:pt x="849" y="156"/>
                  </a:lnTo>
                  <a:lnTo>
                    <a:pt x="849" y="156"/>
                  </a:lnTo>
                  <a:lnTo>
                    <a:pt x="849" y="156"/>
                  </a:lnTo>
                  <a:lnTo>
                    <a:pt x="849" y="156"/>
                  </a:lnTo>
                  <a:lnTo>
                    <a:pt x="851" y="158"/>
                  </a:lnTo>
                  <a:lnTo>
                    <a:pt x="854" y="158"/>
                  </a:lnTo>
                  <a:lnTo>
                    <a:pt x="854" y="158"/>
                  </a:lnTo>
                  <a:lnTo>
                    <a:pt x="854" y="158"/>
                  </a:lnTo>
                  <a:lnTo>
                    <a:pt x="854" y="158"/>
                  </a:lnTo>
                  <a:lnTo>
                    <a:pt x="854" y="161"/>
                  </a:lnTo>
                  <a:lnTo>
                    <a:pt x="856" y="161"/>
                  </a:lnTo>
                  <a:lnTo>
                    <a:pt x="856" y="161"/>
                  </a:lnTo>
                  <a:lnTo>
                    <a:pt x="856" y="161"/>
                  </a:lnTo>
                  <a:lnTo>
                    <a:pt x="859" y="158"/>
                  </a:lnTo>
                  <a:lnTo>
                    <a:pt x="861" y="158"/>
                  </a:lnTo>
                  <a:lnTo>
                    <a:pt x="861" y="156"/>
                  </a:lnTo>
                  <a:lnTo>
                    <a:pt x="861" y="156"/>
                  </a:lnTo>
                  <a:lnTo>
                    <a:pt x="861" y="156"/>
                  </a:lnTo>
                  <a:lnTo>
                    <a:pt x="863" y="156"/>
                  </a:lnTo>
                  <a:lnTo>
                    <a:pt x="863" y="156"/>
                  </a:lnTo>
                  <a:lnTo>
                    <a:pt x="863" y="156"/>
                  </a:lnTo>
                  <a:lnTo>
                    <a:pt x="866" y="156"/>
                  </a:lnTo>
                  <a:lnTo>
                    <a:pt x="868" y="156"/>
                  </a:lnTo>
                  <a:lnTo>
                    <a:pt x="868" y="156"/>
                  </a:lnTo>
                  <a:lnTo>
                    <a:pt x="870" y="156"/>
                  </a:lnTo>
                  <a:lnTo>
                    <a:pt x="870" y="156"/>
                  </a:lnTo>
                  <a:lnTo>
                    <a:pt x="873" y="156"/>
                  </a:lnTo>
                  <a:lnTo>
                    <a:pt x="873" y="156"/>
                  </a:lnTo>
                  <a:lnTo>
                    <a:pt x="873" y="156"/>
                  </a:lnTo>
                  <a:lnTo>
                    <a:pt x="875" y="156"/>
                  </a:lnTo>
                  <a:lnTo>
                    <a:pt x="875" y="156"/>
                  </a:lnTo>
                  <a:lnTo>
                    <a:pt x="875" y="158"/>
                  </a:lnTo>
                  <a:lnTo>
                    <a:pt x="875" y="161"/>
                  </a:lnTo>
                  <a:lnTo>
                    <a:pt x="875" y="161"/>
                  </a:lnTo>
                  <a:lnTo>
                    <a:pt x="877" y="161"/>
                  </a:lnTo>
                  <a:lnTo>
                    <a:pt x="877" y="161"/>
                  </a:lnTo>
                  <a:lnTo>
                    <a:pt x="877" y="158"/>
                  </a:lnTo>
                  <a:lnTo>
                    <a:pt x="880" y="158"/>
                  </a:lnTo>
                  <a:lnTo>
                    <a:pt x="880" y="158"/>
                  </a:lnTo>
                  <a:lnTo>
                    <a:pt x="880" y="158"/>
                  </a:lnTo>
                  <a:lnTo>
                    <a:pt x="882" y="158"/>
                  </a:lnTo>
                  <a:lnTo>
                    <a:pt x="880" y="158"/>
                  </a:lnTo>
                  <a:lnTo>
                    <a:pt x="880" y="158"/>
                  </a:lnTo>
                  <a:lnTo>
                    <a:pt x="880" y="156"/>
                  </a:lnTo>
                  <a:lnTo>
                    <a:pt x="882" y="156"/>
                  </a:lnTo>
                  <a:lnTo>
                    <a:pt x="882" y="156"/>
                  </a:lnTo>
                  <a:lnTo>
                    <a:pt x="882" y="153"/>
                  </a:lnTo>
                  <a:lnTo>
                    <a:pt x="882" y="153"/>
                  </a:lnTo>
                  <a:lnTo>
                    <a:pt x="885" y="158"/>
                  </a:lnTo>
                  <a:lnTo>
                    <a:pt x="887" y="158"/>
                  </a:lnTo>
                  <a:lnTo>
                    <a:pt x="887" y="158"/>
                  </a:lnTo>
                  <a:lnTo>
                    <a:pt x="889" y="158"/>
                  </a:lnTo>
                  <a:lnTo>
                    <a:pt x="889" y="158"/>
                  </a:lnTo>
                  <a:lnTo>
                    <a:pt x="892" y="158"/>
                  </a:lnTo>
                  <a:lnTo>
                    <a:pt x="892" y="156"/>
                  </a:lnTo>
                  <a:lnTo>
                    <a:pt x="894" y="156"/>
                  </a:lnTo>
                  <a:lnTo>
                    <a:pt x="896" y="158"/>
                  </a:lnTo>
                  <a:lnTo>
                    <a:pt x="896" y="158"/>
                  </a:lnTo>
                  <a:lnTo>
                    <a:pt x="901" y="158"/>
                  </a:lnTo>
                  <a:lnTo>
                    <a:pt x="903" y="158"/>
                  </a:lnTo>
                  <a:lnTo>
                    <a:pt x="906" y="158"/>
                  </a:lnTo>
                  <a:lnTo>
                    <a:pt x="915" y="158"/>
                  </a:lnTo>
                  <a:lnTo>
                    <a:pt x="918" y="158"/>
                  </a:lnTo>
                  <a:lnTo>
                    <a:pt x="918" y="156"/>
                  </a:lnTo>
                  <a:lnTo>
                    <a:pt x="918" y="156"/>
                  </a:lnTo>
                  <a:lnTo>
                    <a:pt x="920" y="156"/>
                  </a:lnTo>
                  <a:lnTo>
                    <a:pt x="920" y="156"/>
                  </a:lnTo>
                  <a:lnTo>
                    <a:pt x="920" y="158"/>
                  </a:lnTo>
                  <a:lnTo>
                    <a:pt x="920" y="158"/>
                  </a:lnTo>
                  <a:lnTo>
                    <a:pt x="922" y="158"/>
                  </a:lnTo>
                  <a:lnTo>
                    <a:pt x="927" y="161"/>
                  </a:lnTo>
                  <a:lnTo>
                    <a:pt x="929" y="165"/>
                  </a:lnTo>
                  <a:lnTo>
                    <a:pt x="929" y="165"/>
                  </a:lnTo>
                  <a:lnTo>
                    <a:pt x="932" y="165"/>
                  </a:lnTo>
                  <a:lnTo>
                    <a:pt x="934" y="165"/>
                  </a:lnTo>
                  <a:lnTo>
                    <a:pt x="934" y="165"/>
                  </a:lnTo>
                  <a:lnTo>
                    <a:pt x="937" y="165"/>
                  </a:lnTo>
                  <a:lnTo>
                    <a:pt x="937" y="165"/>
                  </a:lnTo>
                  <a:lnTo>
                    <a:pt x="937" y="168"/>
                  </a:lnTo>
                  <a:lnTo>
                    <a:pt x="939" y="165"/>
                  </a:lnTo>
                  <a:lnTo>
                    <a:pt x="939" y="165"/>
                  </a:lnTo>
                  <a:lnTo>
                    <a:pt x="941" y="165"/>
                  </a:lnTo>
                  <a:lnTo>
                    <a:pt x="939" y="165"/>
                  </a:lnTo>
                  <a:lnTo>
                    <a:pt x="939" y="165"/>
                  </a:lnTo>
                  <a:lnTo>
                    <a:pt x="939" y="165"/>
                  </a:lnTo>
                  <a:lnTo>
                    <a:pt x="939" y="163"/>
                  </a:lnTo>
                  <a:lnTo>
                    <a:pt x="939" y="163"/>
                  </a:lnTo>
                  <a:lnTo>
                    <a:pt x="939" y="163"/>
                  </a:lnTo>
                  <a:lnTo>
                    <a:pt x="939" y="163"/>
                  </a:lnTo>
                  <a:lnTo>
                    <a:pt x="941" y="163"/>
                  </a:lnTo>
                  <a:lnTo>
                    <a:pt x="941" y="161"/>
                  </a:lnTo>
                  <a:lnTo>
                    <a:pt x="941" y="161"/>
                  </a:lnTo>
                  <a:lnTo>
                    <a:pt x="941" y="161"/>
                  </a:lnTo>
                  <a:lnTo>
                    <a:pt x="941" y="161"/>
                  </a:lnTo>
                  <a:lnTo>
                    <a:pt x="941" y="158"/>
                  </a:lnTo>
                  <a:lnTo>
                    <a:pt x="941" y="156"/>
                  </a:lnTo>
                  <a:lnTo>
                    <a:pt x="941" y="156"/>
                  </a:lnTo>
                  <a:lnTo>
                    <a:pt x="939" y="156"/>
                  </a:lnTo>
                  <a:lnTo>
                    <a:pt x="939" y="156"/>
                  </a:lnTo>
                  <a:lnTo>
                    <a:pt x="939" y="153"/>
                  </a:lnTo>
                  <a:lnTo>
                    <a:pt x="941" y="153"/>
                  </a:lnTo>
                  <a:lnTo>
                    <a:pt x="941" y="153"/>
                  </a:lnTo>
                  <a:lnTo>
                    <a:pt x="944" y="153"/>
                  </a:lnTo>
                  <a:lnTo>
                    <a:pt x="944" y="153"/>
                  </a:lnTo>
                  <a:lnTo>
                    <a:pt x="944" y="156"/>
                  </a:lnTo>
                  <a:lnTo>
                    <a:pt x="944" y="156"/>
                  </a:lnTo>
                  <a:lnTo>
                    <a:pt x="946" y="156"/>
                  </a:lnTo>
                  <a:lnTo>
                    <a:pt x="946" y="156"/>
                  </a:lnTo>
                  <a:lnTo>
                    <a:pt x="948" y="156"/>
                  </a:lnTo>
                  <a:lnTo>
                    <a:pt x="948" y="158"/>
                  </a:lnTo>
                  <a:lnTo>
                    <a:pt x="951" y="158"/>
                  </a:lnTo>
                  <a:lnTo>
                    <a:pt x="951" y="158"/>
                  </a:lnTo>
                  <a:lnTo>
                    <a:pt x="951" y="158"/>
                  </a:lnTo>
                  <a:lnTo>
                    <a:pt x="951" y="158"/>
                  </a:lnTo>
                  <a:lnTo>
                    <a:pt x="951" y="158"/>
                  </a:lnTo>
                  <a:lnTo>
                    <a:pt x="951" y="158"/>
                  </a:lnTo>
                  <a:lnTo>
                    <a:pt x="953" y="161"/>
                  </a:lnTo>
                  <a:lnTo>
                    <a:pt x="953" y="161"/>
                  </a:lnTo>
                  <a:lnTo>
                    <a:pt x="955" y="163"/>
                  </a:lnTo>
                  <a:lnTo>
                    <a:pt x="955" y="163"/>
                  </a:lnTo>
                  <a:lnTo>
                    <a:pt x="958" y="163"/>
                  </a:lnTo>
                  <a:lnTo>
                    <a:pt x="960" y="163"/>
                  </a:lnTo>
                  <a:lnTo>
                    <a:pt x="967" y="161"/>
                  </a:lnTo>
                  <a:lnTo>
                    <a:pt x="967" y="158"/>
                  </a:lnTo>
                  <a:lnTo>
                    <a:pt x="972" y="158"/>
                  </a:lnTo>
                  <a:lnTo>
                    <a:pt x="977" y="158"/>
                  </a:lnTo>
                  <a:lnTo>
                    <a:pt x="977" y="158"/>
                  </a:lnTo>
                  <a:lnTo>
                    <a:pt x="979" y="156"/>
                  </a:lnTo>
                  <a:lnTo>
                    <a:pt x="979" y="156"/>
                  </a:lnTo>
                  <a:lnTo>
                    <a:pt x="981" y="156"/>
                  </a:lnTo>
                  <a:lnTo>
                    <a:pt x="981" y="156"/>
                  </a:lnTo>
                  <a:lnTo>
                    <a:pt x="984" y="156"/>
                  </a:lnTo>
                  <a:lnTo>
                    <a:pt x="986" y="156"/>
                  </a:lnTo>
                  <a:lnTo>
                    <a:pt x="986" y="156"/>
                  </a:lnTo>
                  <a:lnTo>
                    <a:pt x="989" y="156"/>
                  </a:lnTo>
                  <a:lnTo>
                    <a:pt x="989" y="156"/>
                  </a:lnTo>
                  <a:lnTo>
                    <a:pt x="991" y="156"/>
                  </a:lnTo>
                  <a:lnTo>
                    <a:pt x="991" y="156"/>
                  </a:lnTo>
                  <a:lnTo>
                    <a:pt x="991" y="153"/>
                  </a:lnTo>
                  <a:lnTo>
                    <a:pt x="991" y="153"/>
                  </a:lnTo>
                  <a:lnTo>
                    <a:pt x="991" y="153"/>
                  </a:lnTo>
                  <a:lnTo>
                    <a:pt x="991" y="153"/>
                  </a:lnTo>
                  <a:lnTo>
                    <a:pt x="993" y="153"/>
                  </a:lnTo>
                  <a:lnTo>
                    <a:pt x="993" y="153"/>
                  </a:lnTo>
                  <a:lnTo>
                    <a:pt x="993" y="153"/>
                  </a:lnTo>
                  <a:lnTo>
                    <a:pt x="993" y="151"/>
                  </a:lnTo>
                  <a:lnTo>
                    <a:pt x="993" y="151"/>
                  </a:lnTo>
                  <a:lnTo>
                    <a:pt x="991" y="149"/>
                  </a:lnTo>
                  <a:lnTo>
                    <a:pt x="991" y="149"/>
                  </a:lnTo>
                  <a:lnTo>
                    <a:pt x="991" y="149"/>
                  </a:lnTo>
                  <a:lnTo>
                    <a:pt x="991" y="149"/>
                  </a:lnTo>
                  <a:lnTo>
                    <a:pt x="989" y="146"/>
                  </a:lnTo>
                  <a:lnTo>
                    <a:pt x="989" y="146"/>
                  </a:lnTo>
                  <a:lnTo>
                    <a:pt x="986" y="149"/>
                  </a:lnTo>
                  <a:lnTo>
                    <a:pt x="986" y="149"/>
                  </a:lnTo>
                  <a:lnTo>
                    <a:pt x="986" y="149"/>
                  </a:lnTo>
                  <a:lnTo>
                    <a:pt x="986" y="149"/>
                  </a:lnTo>
                  <a:lnTo>
                    <a:pt x="984" y="149"/>
                  </a:lnTo>
                  <a:lnTo>
                    <a:pt x="984" y="146"/>
                  </a:lnTo>
                  <a:lnTo>
                    <a:pt x="984" y="146"/>
                  </a:lnTo>
                  <a:lnTo>
                    <a:pt x="986" y="146"/>
                  </a:lnTo>
                  <a:lnTo>
                    <a:pt x="986" y="144"/>
                  </a:lnTo>
                  <a:lnTo>
                    <a:pt x="986" y="144"/>
                  </a:lnTo>
                  <a:lnTo>
                    <a:pt x="984" y="144"/>
                  </a:lnTo>
                  <a:lnTo>
                    <a:pt x="984" y="144"/>
                  </a:lnTo>
                  <a:lnTo>
                    <a:pt x="984" y="144"/>
                  </a:lnTo>
                  <a:lnTo>
                    <a:pt x="981" y="144"/>
                  </a:lnTo>
                  <a:lnTo>
                    <a:pt x="981" y="144"/>
                  </a:lnTo>
                  <a:lnTo>
                    <a:pt x="981" y="144"/>
                  </a:lnTo>
                  <a:lnTo>
                    <a:pt x="981" y="144"/>
                  </a:lnTo>
                  <a:lnTo>
                    <a:pt x="981" y="144"/>
                  </a:lnTo>
                  <a:lnTo>
                    <a:pt x="981" y="142"/>
                  </a:lnTo>
                  <a:lnTo>
                    <a:pt x="979" y="142"/>
                  </a:lnTo>
                  <a:lnTo>
                    <a:pt x="979" y="142"/>
                  </a:lnTo>
                  <a:lnTo>
                    <a:pt x="979" y="142"/>
                  </a:lnTo>
                  <a:lnTo>
                    <a:pt x="979" y="142"/>
                  </a:lnTo>
                  <a:lnTo>
                    <a:pt x="977" y="142"/>
                  </a:lnTo>
                  <a:lnTo>
                    <a:pt x="977" y="142"/>
                  </a:lnTo>
                  <a:lnTo>
                    <a:pt x="977" y="142"/>
                  </a:lnTo>
                  <a:lnTo>
                    <a:pt x="977" y="139"/>
                  </a:lnTo>
                  <a:lnTo>
                    <a:pt x="974" y="139"/>
                  </a:lnTo>
                  <a:lnTo>
                    <a:pt x="972" y="137"/>
                  </a:lnTo>
                  <a:lnTo>
                    <a:pt x="972" y="134"/>
                  </a:lnTo>
                  <a:lnTo>
                    <a:pt x="970" y="134"/>
                  </a:lnTo>
                  <a:lnTo>
                    <a:pt x="970" y="132"/>
                  </a:lnTo>
                  <a:lnTo>
                    <a:pt x="970" y="132"/>
                  </a:lnTo>
                  <a:lnTo>
                    <a:pt x="970" y="132"/>
                  </a:lnTo>
                  <a:lnTo>
                    <a:pt x="967" y="130"/>
                  </a:lnTo>
                  <a:lnTo>
                    <a:pt x="967" y="130"/>
                  </a:lnTo>
                  <a:lnTo>
                    <a:pt x="967" y="130"/>
                  </a:lnTo>
                  <a:lnTo>
                    <a:pt x="967" y="130"/>
                  </a:lnTo>
                  <a:lnTo>
                    <a:pt x="967" y="130"/>
                  </a:lnTo>
                  <a:lnTo>
                    <a:pt x="967" y="127"/>
                  </a:lnTo>
                  <a:lnTo>
                    <a:pt x="967" y="127"/>
                  </a:lnTo>
                  <a:lnTo>
                    <a:pt x="972" y="125"/>
                  </a:lnTo>
                  <a:lnTo>
                    <a:pt x="972" y="123"/>
                  </a:lnTo>
                  <a:lnTo>
                    <a:pt x="974" y="125"/>
                  </a:lnTo>
                  <a:lnTo>
                    <a:pt x="974" y="123"/>
                  </a:lnTo>
                  <a:lnTo>
                    <a:pt x="974" y="123"/>
                  </a:lnTo>
                  <a:lnTo>
                    <a:pt x="974" y="123"/>
                  </a:lnTo>
                  <a:lnTo>
                    <a:pt x="977" y="123"/>
                  </a:lnTo>
                  <a:lnTo>
                    <a:pt x="977" y="123"/>
                  </a:lnTo>
                  <a:lnTo>
                    <a:pt x="979" y="120"/>
                  </a:lnTo>
                  <a:lnTo>
                    <a:pt x="979" y="120"/>
                  </a:lnTo>
                  <a:lnTo>
                    <a:pt x="979" y="120"/>
                  </a:lnTo>
                  <a:lnTo>
                    <a:pt x="981" y="120"/>
                  </a:lnTo>
                  <a:lnTo>
                    <a:pt x="981" y="123"/>
                  </a:lnTo>
                  <a:lnTo>
                    <a:pt x="984" y="125"/>
                  </a:lnTo>
                  <a:lnTo>
                    <a:pt x="984" y="125"/>
                  </a:lnTo>
                  <a:lnTo>
                    <a:pt x="986" y="125"/>
                  </a:lnTo>
                  <a:lnTo>
                    <a:pt x="986" y="127"/>
                  </a:lnTo>
                  <a:lnTo>
                    <a:pt x="986" y="127"/>
                  </a:lnTo>
                  <a:lnTo>
                    <a:pt x="989" y="125"/>
                  </a:lnTo>
                  <a:lnTo>
                    <a:pt x="989" y="125"/>
                  </a:lnTo>
                  <a:lnTo>
                    <a:pt x="991" y="125"/>
                  </a:lnTo>
                  <a:lnTo>
                    <a:pt x="991" y="125"/>
                  </a:lnTo>
                  <a:lnTo>
                    <a:pt x="991" y="125"/>
                  </a:lnTo>
                  <a:lnTo>
                    <a:pt x="993" y="125"/>
                  </a:lnTo>
                  <a:lnTo>
                    <a:pt x="996" y="125"/>
                  </a:lnTo>
                  <a:lnTo>
                    <a:pt x="996" y="125"/>
                  </a:lnTo>
                  <a:lnTo>
                    <a:pt x="996" y="125"/>
                  </a:lnTo>
                  <a:lnTo>
                    <a:pt x="998" y="125"/>
                  </a:lnTo>
                  <a:lnTo>
                    <a:pt x="998" y="125"/>
                  </a:lnTo>
                  <a:lnTo>
                    <a:pt x="1000" y="123"/>
                  </a:lnTo>
                  <a:lnTo>
                    <a:pt x="1010" y="120"/>
                  </a:lnTo>
                  <a:lnTo>
                    <a:pt x="1019" y="118"/>
                  </a:lnTo>
                  <a:lnTo>
                    <a:pt x="1022" y="116"/>
                  </a:lnTo>
                  <a:lnTo>
                    <a:pt x="1024" y="113"/>
                  </a:lnTo>
                  <a:lnTo>
                    <a:pt x="1026" y="113"/>
                  </a:lnTo>
                  <a:lnTo>
                    <a:pt x="1026" y="111"/>
                  </a:lnTo>
                  <a:lnTo>
                    <a:pt x="1026" y="108"/>
                  </a:lnTo>
                  <a:lnTo>
                    <a:pt x="1026" y="108"/>
                  </a:lnTo>
                  <a:lnTo>
                    <a:pt x="1026" y="106"/>
                  </a:lnTo>
                  <a:close/>
                  <a:moveTo>
                    <a:pt x="14" y="52"/>
                  </a:moveTo>
                  <a:lnTo>
                    <a:pt x="12" y="52"/>
                  </a:lnTo>
                  <a:lnTo>
                    <a:pt x="14" y="52"/>
                  </a:lnTo>
                  <a:lnTo>
                    <a:pt x="14" y="49"/>
                  </a:lnTo>
                  <a:lnTo>
                    <a:pt x="12" y="49"/>
                  </a:lnTo>
                  <a:lnTo>
                    <a:pt x="12" y="49"/>
                  </a:lnTo>
                  <a:lnTo>
                    <a:pt x="12" y="49"/>
                  </a:lnTo>
                  <a:lnTo>
                    <a:pt x="12" y="49"/>
                  </a:lnTo>
                  <a:lnTo>
                    <a:pt x="12" y="47"/>
                  </a:lnTo>
                  <a:lnTo>
                    <a:pt x="9" y="47"/>
                  </a:lnTo>
                  <a:lnTo>
                    <a:pt x="9" y="47"/>
                  </a:lnTo>
                  <a:lnTo>
                    <a:pt x="9" y="47"/>
                  </a:lnTo>
                  <a:lnTo>
                    <a:pt x="9" y="47"/>
                  </a:lnTo>
                  <a:lnTo>
                    <a:pt x="9" y="47"/>
                  </a:lnTo>
                  <a:lnTo>
                    <a:pt x="9" y="47"/>
                  </a:lnTo>
                  <a:lnTo>
                    <a:pt x="9" y="47"/>
                  </a:lnTo>
                  <a:lnTo>
                    <a:pt x="7" y="47"/>
                  </a:lnTo>
                  <a:lnTo>
                    <a:pt x="7" y="47"/>
                  </a:lnTo>
                  <a:lnTo>
                    <a:pt x="7" y="49"/>
                  </a:lnTo>
                  <a:lnTo>
                    <a:pt x="7" y="49"/>
                  </a:lnTo>
                  <a:lnTo>
                    <a:pt x="5" y="49"/>
                  </a:lnTo>
                  <a:lnTo>
                    <a:pt x="2" y="47"/>
                  </a:lnTo>
                  <a:lnTo>
                    <a:pt x="2" y="47"/>
                  </a:lnTo>
                  <a:lnTo>
                    <a:pt x="0" y="49"/>
                  </a:lnTo>
                  <a:lnTo>
                    <a:pt x="0" y="47"/>
                  </a:lnTo>
                  <a:lnTo>
                    <a:pt x="0" y="49"/>
                  </a:lnTo>
                  <a:lnTo>
                    <a:pt x="0" y="52"/>
                  </a:lnTo>
                  <a:lnTo>
                    <a:pt x="0" y="52"/>
                  </a:lnTo>
                  <a:lnTo>
                    <a:pt x="0" y="52"/>
                  </a:lnTo>
                  <a:lnTo>
                    <a:pt x="2" y="52"/>
                  </a:lnTo>
                  <a:lnTo>
                    <a:pt x="2" y="52"/>
                  </a:lnTo>
                  <a:lnTo>
                    <a:pt x="2" y="54"/>
                  </a:lnTo>
                  <a:lnTo>
                    <a:pt x="2" y="54"/>
                  </a:lnTo>
                  <a:lnTo>
                    <a:pt x="5" y="56"/>
                  </a:lnTo>
                  <a:lnTo>
                    <a:pt x="5" y="56"/>
                  </a:lnTo>
                  <a:lnTo>
                    <a:pt x="5" y="56"/>
                  </a:lnTo>
                  <a:lnTo>
                    <a:pt x="5" y="56"/>
                  </a:lnTo>
                  <a:lnTo>
                    <a:pt x="7" y="56"/>
                  </a:lnTo>
                  <a:lnTo>
                    <a:pt x="7" y="54"/>
                  </a:lnTo>
                  <a:lnTo>
                    <a:pt x="7" y="54"/>
                  </a:lnTo>
                  <a:lnTo>
                    <a:pt x="9" y="54"/>
                  </a:lnTo>
                  <a:lnTo>
                    <a:pt x="9" y="54"/>
                  </a:lnTo>
                  <a:lnTo>
                    <a:pt x="9" y="54"/>
                  </a:lnTo>
                  <a:lnTo>
                    <a:pt x="12" y="56"/>
                  </a:lnTo>
                  <a:lnTo>
                    <a:pt x="12" y="54"/>
                  </a:lnTo>
                  <a:lnTo>
                    <a:pt x="12" y="54"/>
                  </a:lnTo>
                  <a:lnTo>
                    <a:pt x="12" y="54"/>
                  </a:lnTo>
                  <a:lnTo>
                    <a:pt x="14" y="54"/>
                  </a:lnTo>
                  <a:lnTo>
                    <a:pt x="14" y="54"/>
                  </a:lnTo>
                  <a:lnTo>
                    <a:pt x="14" y="52"/>
                  </a:lnTo>
                  <a:lnTo>
                    <a:pt x="14" y="52"/>
                  </a:lnTo>
                  <a:close/>
                  <a:moveTo>
                    <a:pt x="991" y="142"/>
                  </a:moveTo>
                  <a:lnTo>
                    <a:pt x="991" y="142"/>
                  </a:lnTo>
                  <a:lnTo>
                    <a:pt x="991" y="142"/>
                  </a:lnTo>
                  <a:lnTo>
                    <a:pt x="991" y="142"/>
                  </a:lnTo>
                  <a:lnTo>
                    <a:pt x="989" y="139"/>
                  </a:lnTo>
                  <a:lnTo>
                    <a:pt x="986" y="139"/>
                  </a:lnTo>
                  <a:lnTo>
                    <a:pt x="986" y="142"/>
                  </a:lnTo>
                  <a:lnTo>
                    <a:pt x="986" y="142"/>
                  </a:lnTo>
                  <a:lnTo>
                    <a:pt x="986" y="139"/>
                  </a:lnTo>
                  <a:lnTo>
                    <a:pt x="984" y="139"/>
                  </a:lnTo>
                  <a:lnTo>
                    <a:pt x="984" y="139"/>
                  </a:lnTo>
                  <a:lnTo>
                    <a:pt x="984" y="139"/>
                  </a:lnTo>
                  <a:lnTo>
                    <a:pt x="984" y="139"/>
                  </a:lnTo>
                  <a:lnTo>
                    <a:pt x="981" y="139"/>
                  </a:lnTo>
                  <a:lnTo>
                    <a:pt x="981" y="139"/>
                  </a:lnTo>
                  <a:lnTo>
                    <a:pt x="979" y="139"/>
                  </a:lnTo>
                  <a:lnTo>
                    <a:pt x="979" y="139"/>
                  </a:lnTo>
                  <a:lnTo>
                    <a:pt x="981" y="142"/>
                  </a:lnTo>
                  <a:lnTo>
                    <a:pt x="984" y="142"/>
                  </a:lnTo>
                  <a:lnTo>
                    <a:pt x="984" y="142"/>
                  </a:lnTo>
                  <a:lnTo>
                    <a:pt x="984" y="142"/>
                  </a:lnTo>
                  <a:lnTo>
                    <a:pt x="984" y="142"/>
                  </a:lnTo>
                  <a:lnTo>
                    <a:pt x="984" y="142"/>
                  </a:lnTo>
                  <a:lnTo>
                    <a:pt x="986" y="142"/>
                  </a:lnTo>
                  <a:lnTo>
                    <a:pt x="986" y="144"/>
                  </a:lnTo>
                  <a:lnTo>
                    <a:pt x="989" y="144"/>
                  </a:lnTo>
                  <a:lnTo>
                    <a:pt x="989" y="144"/>
                  </a:lnTo>
                  <a:lnTo>
                    <a:pt x="989" y="144"/>
                  </a:lnTo>
                  <a:lnTo>
                    <a:pt x="989" y="144"/>
                  </a:lnTo>
                  <a:lnTo>
                    <a:pt x="989" y="142"/>
                  </a:lnTo>
                  <a:lnTo>
                    <a:pt x="989" y="142"/>
                  </a:lnTo>
                  <a:lnTo>
                    <a:pt x="991" y="144"/>
                  </a:lnTo>
                  <a:lnTo>
                    <a:pt x="989" y="144"/>
                  </a:lnTo>
                  <a:lnTo>
                    <a:pt x="991" y="142"/>
                  </a:lnTo>
                  <a:lnTo>
                    <a:pt x="991" y="142"/>
                  </a:lnTo>
                  <a:close/>
                  <a:moveTo>
                    <a:pt x="998" y="149"/>
                  </a:moveTo>
                  <a:lnTo>
                    <a:pt x="996" y="149"/>
                  </a:lnTo>
                  <a:lnTo>
                    <a:pt x="993" y="149"/>
                  </a:lnTo>
                  <a:lnTo>
                    <a:pt x="993" y="149"/>
                  </a:lnTo>
                  <a:lnTo>
                    <a:pt x="993" y="149"/>
                  </a:lnTo>
                  <a:lnTo>
                    <a:pt x="993" y="149"/>
                  </a:lnTo>
                  <a:lnTo>
                    <a:pt x="993" y="149"/>
                  </a:lnTo>
                  <a:lnTo>
                    <a:pt x="993" y="151"/>
                  </a:lnTo>
                  <a:lnTo>
                    <a:pt x="996" y="151"/>
                  </a:lnTo>
                  <a:lnTo>
                    <a:pt x="996" y="151"/>
                  </a:lnTo>
                  <a:lnTo>
                    <a:pt x="996" y="151"/>
                  </a:lnTo>
                  <a:lnTo>
                    <a:pt x="996" y="151"/>
                  </a:lnTo>
                  <a:lnTo>
                    <a:pt x="996" y="151"/>
                  </a:lnTo>
                  <a:lnTo>
                    <a:pt x="996" y="151"/>
                  </a:lnTo>
                  <a:lnTo>
                    <a:pt x="996" y="151"/>
                  </a:lnTo>
                  <a:lnTo>
                    <a:pt x="998" y="151"/>
                  </a:lnTo>
                  <a:lnTo>
                    <a:pt x="1000" y="151"/>
                  </a:lnTo>
                  <a:lnTo>
                    <a:pt x="1000" y="151"/>
                  </a:lnTo>
                  <a:lnTo>
                    <a:pt x="998" y="149"/>
                  </a:lnTo>
                  <a:lnTo>
                    <a:pt x="998" y="149"/>
                  </a:lnTo>
                  <a:close/>
                  <a:moveTo>
                    <a:pt x="85" y="229"/>
                  </a:moveTo>
                  <a:lnTo>
                    <a:pt x="85" y="227"/>
                  </a:lnTo>
                  <a:lnTo>
                    <a:pt x="87" y="227"/>
                  </a:lnTo>
                  <a:lnTo>
                    <a:pt x="87" y="227"/>
                  </a:lnTo>
                  <a:lnTo>
                    <a:pt x="87" y="224"/>
                  </a:lnTo>
                  <a:lnTo>
                    <a:pt x="87" y="224"/>
                  </a:lnTo>
                  <a:lnTo>
                    <a:pt x="87" y="224"/>
                  </a:lnTo>
                  <a:lnTo>
                    <a:pt x="87" y="224"/>
                  </a:lnTo>
                  <a:lnTo>
                    <a:pt x="87" y="224"/>
                  </a:lnTo>
                  <a:lnTo>
                    <a:pt x="85" y="224"/>
                  </a:lnTo>
                  <a:lnTo>
                    <a:pt x="85" y="224"/>
                  </a:lnTo>
                  <a:lnTo>
                    <a:pt x="85" y="229"/>
                  </a:lnTo>
                  <a:lnTo>
                    <a:pt x="85" y="229"/>
                  </a:lnTo>
                  <a:lnTo>
                    <a:pt x="85" y="229"/>
                  </a:lnTo>
                  <a:lnTo>
                    <a:pt x="85" y="229"/>
                  </a:lnTo>
                  <a:lnTo>
                    <a:pt x="85" y="229"/>
                  </a:lnTo>
                  <a:lnTo>
                    <a:pt x="85" y="229"/>
                  </a:lnTo>
                  <a:close/>
                  <a:moveTo>
                    <a:pt x="35" y="99"/>
                  </a:moveTo>
                  <a:lnTo>
                    <a:pt x="33" y="99"/>
                  </a:lnTo>
                  <a:lnTo>
                    <a:pt x="33" y="99"/>
                  </a:lnTo>
                  <a:lnTo>
                    <a:pt x="33" y="99"/>
                  </a:lnTo>
                  <a:lnTo>
                    <a:pt x="31" y="99"/>
                  </a:lnTo>
                  <a:lnTo>
                    <a:pt x="31" y="99"/>
                  </a:lnTo>
                  <a:lnTo>
                    <a:pt x="31" y="99"/>
                  </a:lnTo>
                  <a:lnTo>
                    <a:pt x="31" y="99"/>
                  </a:lnTo>
                  <a:lnTo>
                    <a:pt x="28" y="99"/>
                  </a:lnTo>
                  <a:lnTo>
                    <a:pt x="28" y="99"/>
                  </a:lnTo>
                  <a:lnTo>
                    <a:pt x="28" y="99"/>
                  </a:lnTo>
                  <a:lnTo>
                    <a:pt x="28" y="99"/>
                  </a:lnTo>
                  <a:lnTo>
                    <a:pt x="28" y="99"/>
                  </a:lnTo>
                  <a:lnTo>
                    <a:pt x="28" y="99"/>
                  </a:lnTo>
                  <a:lnTo>
                    <a:pt x="28" y="99"/>
                  </a:lnTo>
                  <a:lnTo>
                    <a:pt x="28" y="99"/>
                  </a:lnTo>
                  <a:lnTo>
                    <a:pt x="28" y="99"/>
                  </a:lnTo>
                  <a:lnTo>
                    <a:pt x="28" y="101"/>
                  </a:lnTo>
                  <a:lnTo>
                    <a:pt x="28" y="101"/>
                  </a:lnTo>
                  <a:lnTo>
                    <a:pt x="28" y="101"/>
                  </a:lnTo>
                  <a:lnTo>
                    <a:pt x="28" y="101"/>
                  </a:lnTo>
                  <a:lnTo>
                    <a:pt x="28" y="101"/>
                  </a:lnTo>
                  <a:lnTo>
                    <a:pt x="28" y="104"/>
                  </a:lnTo>
                  <a:lnTo>
                    <a:pt x="28" y="106"/>
                  </a:lnTo>
                  <a:lnTo>
                    <a:pt x="28" y="108"/>
                  </a:lnTo>
                  <a:lnTo>
                    <a:pt x="28" y="108"/>
                  </a:lnTo>
                  <a:lnTo>
                    <a:pt x="28" y="108"/>
                  </a:lnTo>
                  <a:lnTo>
                    <a:pt x="28" y="108"/>
                  </a:lnTo>
                  <a:lnTo>
                    <a:pt x="28" y="108"/>
                  </a:lnTo>
                  <a:lnTo>
                    <a:pt x="28" y="108"/>
                  </a:lnTo>
                  <a:lnTo>
                    <a:pt x="28" y="108"/>
                  </a:lnTo>
                  <a:lnTo>
                    <a:pt x="28" y="108"/>
                  </a:lnTo>
                  <a:lnTo>
                    <a:pt x="31" y="108"/>
                  </a:lnTo>
                  <a:lnTo>
                    <a:pt x="33" y="108"/>
                  </a:lnTo>
                  <a:lnTo>
                    <a:pt x="33" y="108"/>
                  </a:lnTo>
                  <a:lnTo>
                    <a:pt x="35" y="106"/>
                  </a:lnTo>
                  <a:lnTo>
                    <a:pt x="35" y="104"/>
                  </a:lnTo>
                  <a:lnTo>
                    <a:pt x="35" y="104"/>
                  </a:lnTo>
                  <a:lnTo>
                    <a:pt x="35" y="101"/>
                  </a:lnTo>
                  <a:lnTo>
                    <a:pt x="35" y="101"/>
                  </a:lnTo>
                  <a:lnTo>
                    <a:pt x="35" y="99"/>
                  </a:lnTo>
                  <a:close/>
                  <a:moveTo>
                    <a:pt x="85" y="224"/>
                  </a:moveTo>
                  <a:lnTo>
                    <a:pt x="85" y="224"/>
                  </a:lnTo>
                  <a:lnTo>
                    <a:pt x="83" y="224"/>
                  </a:lnTo>
                  <a:lnTo>
                    <a:pt x="83" y="224"/>
                  </a:lnTo>
                  <a:lnTo>
                    <a:pt x="83" y="227"/>
                  </a:lnTo>
                  <a:lnTo>
                    <a:pt x="83" y="224"/>
                  </a:lnTo>
                  <a:lnTo>
                    <a:pt x="85" y="224"/>
                  </a:lnTo>
                  <a:lnTo>
                    <a:pt x="85" y="224"/>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26" name="Google Shape;826;p50"/>
            <p:cNvSpPr/>
            <p:nvPr/>
          </p:nvSpPr>
          <p:spPr>
            <a:xfrm>
              <a:off x="8823908" y="3506346"/>
              <a:ext cx="488780" cy="582824"/>
            </a:xfrm>
            <a:custGeom>
              <a:pathLst>
                <a:path extrusionOk="0" h="471" w="395">
                  <a:moveTo>
                    <a:pt x="395" y="397"/>
                  </a:moveTo>
                  <a:lnTo>
                    <a:pt x="395" y="397"/>
                  </a:lnTo>
                  <a:lnTo>
                    <a:pt x="395" y="397"/>
                  </a:lnTo>
                  <a:lnTo>
                    <a:pt x="392" y="395"/>
                  </a:lnTo>
                  <a:lnTo>
                    <a:pt x="390" y="395"/>
                  </a:lnTo>
                  <a:lnTo>
                    <a:pt x="390" y="393"/>
                  </a:lnTo>
                  <a:lnTo>
                    <a:pt x="390" y="390"/>
                  </a:lnTo>
                  <a:lnTo>
                    <a:pt x="390" y="390"/>
                  </a:lnTo>
                  <a:lnTo>
                    <a:pt x="390" y="390"/>
                  </a:lnTo>
                  <a:lnTo>
                    <a:pt x="390" y="390"/>
                  </a:lnTo>
                  <a:lnTo>
                    <a:pt x="387" y="390"/>
                  </a:lnTo>
                  <a:lnTo>
                    <a:pt x="385" y="390"/>
                  </a:lnTo>
                  <a:lnTo>
                    <a:pt x="385" y="390"/>
                  </a:lnTo>
                  <a:lnTo>
                    <a:pt x="385" y="388"/>
                  </a:lnTo>
                  <a:lnTo>
                    <a:pt x="385" y="388"/>
                  </a:lnTo>
                  <a:lnTo>
                    <a:pt x="385" y="386"/>
                  </a:lnTo>
                  <a:lnTo>
                    <a:pt x="385" y="388"/>
                  </a:lnTo>
                  <a:lnTo>
                    <a:pt x="385" y="388"/>
                  </a:lnTo>
                  <a:lnTo>
                    <a:pt x="385" y="386"/>
                  </a:lnTo>
                  <a:lnTo>
                    <a:pt x="383" y="386"/>
                  </a:lnTo>
                  <a:lnTo>
                    <a:pt x="383" y="386"/>
                  </a:lnTo>
                  <a:lnTo>
                    <a:pt x="383" y="386"/>
                  </a:lnTo>
                  <a:lnTo>
                    <a:pt x="383" y="386"/>
                  </a:lnTo>
                  <a:lnTo>
                    <a:pt x="383" y="386"/>
                  </a:lnTo>
                  <a:lnTo>
                    <a:pt x="383" y="386"/>
                  </a:lnTo>
                  <a:lnTo>
                    <a:pt x="383" y="386"/>
                  </a:lnTo>
                  <a:lnTo>
                    <a:pt x="380" y="386"/>
                  </a:lnTo>
                  <a:lnTo>
                    <a:pt x="380" y="386"/>
                  </a:lnTo>
                  <a:lnTo>
                    <a:pt x="380" y="386"/>
                  </a:lnTo>
                  <a:lnTo>
                    <a:pt x="380" y="386"/>
                  </a:lnTo>
                  <a:lnTo>
                    <a:pt x="380" y="386"/>
                  </a:lnTo>
                  <a:lnTo>
                    <a:pt x="376" y="381"/>
                  </a:lnTo>
                  <a:lnTo>
                    <a:pt x="376" y="381"/>
                  </a:lnTo>
                  <a:lnTo>
                    <a:pt x="373" y="378"/>
                  </a:lnTo>
                  <a:lnTo>
                    <a:pt x="373" y="378"/>
                  </a:lnTo>
                  <a:lnTo>
                    <a:pt x="373" y="378"/>
                  </a:lnTo>
                  <a:lnTo>
                    <a:pt x="373" y="376"/>
                  </a:lnTo>
                  <a:lnTo>
                    <a:pt x="373" y="376"/>
                  </a:lnTo>
                  <a:lnTo>
                    <a:pt x="371" y="374"/>
                  </a:lnTo>
                  <a:lnTo>
                    <a:pt x="371" y="374"/>
                  </a:lnTo>
                  <a:lnTo>
                    <a:pt x="369" y="371"/>
                  </a:lnTo>
                  <a:lnTo>
                    <a:pt x="369" y="371"/>
                  </a:lnTo>
                  <a:lnTo>
                    <a:pt x="369" y="369"/>
                  </a:lnTo>
                  <a:lnTo>
                    <a:pt x="369" y="367"/>
                  </a:lnTo>
                  <a:lnTo>
                    <a:pt x="371" y="367"/>
                  </a:lnTo>
                  <a:lnTo>
                    <a:pt x="371" y="367"/>
                  </a:lnTo>
                  <a:lnTo>
                    <a:pt x="371" y="367"/>
                  </a:lnTo>
                  <a:lnTo>
                    <a:pt x="371" y="367"/>
                  </a:lnTo>
                  <a:lnTo>
                    <a:pt x="371" y="367"/>
                  </a:lnTo>
                  <a:lnTo>
                    <a:pt x="373" y="367"/>
                  </a:lnTo>
                  <a:lnTo>
                    <a:pt x="376" y="364"/>
                  </a:lnTo>
                  <a:lnTo>
                    <a:pt x="378" y="364"/>
                  </a:lnTo>
                  <a:lnTo>
                    <a:pt x="378" y="364"/>
                  </a:lnTo>
                  <a:lnTo>
                    <a:pt x="380" y="364"/>
                  </a:lnTo>
                  <a:lnTo>
                    <a:pt x="380" y="362"/>
                  </a:lnTo>
                  <a:lnTo>
                    <a:pt x="383" y="359"/>
                  </a:lnTo>
                  <a:lnTo>
                    <a:pt x="383" y="359"/>
                  </a:lnTo>
                  <a:lnTo>
                    <a:pt x="383" y="357"/>
                  </a:lnTo>
                  <a:lnTo>
                    <a:pt x="383" y="357"/>
                  </a:lnTo>
                  <a:lnTo>
                    <a:pt x="383" y="357"/>
                  </a:lnTo>
                  <a:lnTo>
                    <a:pt x="383" y="357"/>
                  </a:lnTo>
                  <a:lnTo>
                    <a:pt x="383" y="355"/>
                  </a:lnTo>
                  <a:lnTo>
                    <a:pt x="383" y="355"/>
                  </a:lnTo>
                  <a:lnTo>
                    <a:pt x="383" y="355"/>
                  </a:lnTo>
                  <a:lnTo>
                    <a:pt x="383" y="355"/>
                  </a:lnTo>
                  <a:lnTo>
                    <a:pt x="383" y="355"/>
                  </a:lnTo>
                  <a:lnTo>
                    <a:pt x="378" y="355"/>
                  </a:lnTo>
                  <a:lnTo>
                    <a:pt x="378" y="355"/>
                  </a:lnTo>
                  <a:lnTo>
                    <a:pt x="376" y="355"/>
                  </a:lnTo>
                  <a:lnTo>
                    <a:pt x="376" y="355"/>
                  </a:lnTo>
                  <a:lnTo>
                    <a:pt x="373" y="352"/>
                  </a:lnTo>
                  <a:lnTo>
                    <a:pt x="371" y="350"/>
                  </a:lnTo>
                  <a:lnTo>
                    <a:pt x="371" y="350"/>
                  </a:lnTo>
                  <a:lnTo>
                    <a:pt x="371" y="350"/>
                  </a:lnTo>
                  <a:lnTo>
                    <a:pt x="369" y="350"/>
                  </a:lnTo>
                  <a:lnTo>
                    <a:pt x="369" y="350"/>
                  </a:lnTo>
                  <a:lnTo>
                    <a:pt x="369" y="350"/>
                  </a:lnTo>
                  <a:lnTo>
                    <a:pt x="366" y="348"/>
                  </a:lnTo>
                  <a:lnTo>
                    <a:pt x="366" y="348"/>
                  </a:lnTo>
                  <a:lnTo>
                    <a:pt x="366" y="348"/>
                  </a:lnTo>
                  <a:lnTo>
                    <a:pt x="366" y="345"/>
                  </a:lnTo>
                  <a:lnTo>
                    <a:pt x="366" y="345"/>
                  </a:lnTo>
                  <a:lnTo>
                    <a:pt x="364" y="343"/>
                  </a:lnTo>
                  <a:lnTo>
                    <a:pt x="364" y="343"/>
                  </a:lnTo>
                  <a:lnTo>
                    <a:pt x="364" y="343"/>
                  </a:lnTo>
                  <a:lnTo>
                    <a:pt x="364" y="343"/>
                  </a:lnTo>
                  <a:lnTo>
                    <a:pt x="361" y="343"/>
                  </a:lnTo>
                  <a:lnTo>
                    <a:pt x="359" y="343"/>
                  </a:lnTo>
                  <a:lnTo>
                    <a:pt x="359" y="343"/>
                  </a:lnTo>
                  <a:lnTo>
                    <a:pt x="359" y="343"/>
                  </a:lnTo>
                  <a:lnTo>
                    <a:pt x="357" y="343"/>
                  </a:lnTo>
                  <a:lnTo>
                    <a:pt x="357" y="341"/>
                  </a:lnTo>
                  <a:lnTo>
                    <a:pt x="357" y="341"/>
                  </a:lnTo>
                  <a:lnTo>
                    <a:pt x="357" y="341"/>
                  </a:lnTo>
                  <a:lnTo>
                    <a:pt x="357" y="338"/>
                  </a:lnTo>
                  <a:lnTo>
                    <a:pt x="354" y="338"/>
                  </a:lnTo>
                  <a:lnTo>
                    <a:pt x="354" y="338"/>
                  </a:lnTo>
                  <a:lnTo>
                    <a:pt x="354" y="336"/>
                  </a:lnTo>
                  <a:lnTo>
                    <a:pt x="354" y="336"/>
                  </a:lnTo>
                  <a:lnTo>
                    <a:pt x="354" y="336"/>
                  </a:lnTo>
                  <a:lnTo>
                    <a:pt x="352" y="336"/>
                  </a:lnTo>
                  <a:lnTo>
                    <a:pt x="352" y="336"/>
                  </a:lnTo>
                  <a:lnTo>
                    <a:pt x="352" y="336"/>
                  </a:lnTo>
                  <a:lnTo>
                    <a:pt x="352" y="336"/>
                  </a:lnTo>
                  <a:lnTo>
                    <a:pt x="352" y="336"/>
                  </a:lnTo>
                  <a:lnTo>
                    <a:pt x="352" y="336"/>
                  </a:lnTo>
                  <a:lnTo>
                    <a:pt x="354" y="333"/>
                  </a:lnTo>
                  <a:lnTo>
                    <a:pt x="352" y="331"/>
                  </a:lnTo>
                  <a:lnTo>
                    <a:pt x="352" y="331"/>
                  </a:lnTo>
                  <a:lnTo>
                    <a:pt x="352" y="331"/>
                  </a:lnTo>
                  <a:lnTo>
                    <a:pt x="350" y="331"/>
                  </a:lnTo>
                  <a:lnTo>
                    <a:pt x="350" y="333"/>
                  </a:lnTo>
                  <a:lnTo>
                    <a:pt x="350" y="333"/>
                  </a:lnTo>
                  <a:lnTo>
                    <a:pt x="347" y="333"/>
                  </a:lnTo>
                  <a:lnTo>
                    <a:pt x="347" y="336"/>
                  </a:lnTo>
                  <a:lnTo>
                    <a:pt x="347" y="336"/>
                  </a:lnTo>
                  <a:lnTo>
                    <a:pt x="347" y="336"/>
                  </a:lnTo>
                  <a:lnTo>
                    <a:pt x="347" y="336"/>
                  </a:lnTo>
                  <a:lnTo>
                    <a:pt x="347" y="336"/>
                  </a:lnTo>
                  <a:lnTo>
                    <a:pt x="347" y="336"/>
                  </a:lnTo>
                  <a:lnTo>
                    <a:pt x="345" y="336"/>
                  </a:lnTo>
                  <a:lnTo>
                    <a:pt x="345" y="336"/>
                  </a:lnTo>
                  <a:lnTo>
                    <a:pt x="345" y="336"/>
                  </a:lnTo>
                  <a:lnTo>
                    <a:pt x="345" y="336"/>
                  </a:lnTo>
                  <a:lnTo>
                    <a:pt x="343" y="336"/>
                  </a:lnTo>
                  <a:lnTo>
                    <a:pt x="343" y="333"/>
                  </a:lnTo>
                  <a:lnTo>
                    <a:pt x="343" y="331"/>
                  </a:lnTo>
                  <a:lnTo>
                    <a:pt x="340" y="331"/>
                  </a:lnTo>
                  <a:lnTo>
                    <a:pt x="343" y="329"/>
                  </a:lnTo>
                  <a:lnTo>
                    <a:pt x="343" y="326"/>
                  </a:lnTo>
                  <a:lnTo>
                    <a:pt x="340" y="326"/>
                  </a:lnTo>
                  <a:lnTo>
                    <a:pt x="340" y="326"/>
                  </a:lnTo>
                  <a:lnTo>
                    <a:pt x="338" y="326"/>
                  </a:lnTo>
                  <a:lnTo>
                    <a:pt x="338" y="326"/>
                  </a:lnTo>
                  <a:lnTo>
                    <a:pt x="338" y="324"/>
                  </a:lnTo>
                  <a:lnTo>
                    <a:pt x="335" y="324"/>
                  </a:lnTo>
                  <a:lnTo>
                    <a:pt x="335" y="322"/>
                  </a:lnTo>
                  <a:lnTo>
                    <a:pt x="335" y="307"/>
                  </a:lnTo>
                  <a:lnTo>
                    <a:pt x="335" y="305"/>
                  </a:lnTo>
                  <a:lnTo>
                    <a:pt x="335" y="305"/>
                  </a:lnTo>
                  <a:lnTo>
                    <a:pt x="333" y="307"/>
                  </a:lnTo>
                  <a:lnTo>
                    <a:pt x="333" y="305"/>
                  </a:lnTo>
                  <a:lnTo>
                    <a:pt x="331" y="305"/>
                  </a:lnTo>
                  <a:lnTo>
                    <a:pt x="331" y="305"/>
                  </a:lnTo>
                  <a:lnTo>
                    <a:pt x="331" y="305"/>
                  </a:lnTo>
                  <a:lnTo>
                    <a:pt x="328" y="305"/>
                  </a:lnTo>
                  <a:lnTo>
                    <a:pt x="328" y="305"/>
                  </a:lnTo>
                  <a:lnTo>
                    <a:pt x="328" y="305"/>
                  </a:lnTo>
                  <a:lnTo>
                    <a:pt x="328" y="303"/>
                  </a:lnTo>
                  <a:lnTo>
                    <a:pt x="328" y="303"/>
                  </a:lnTo>
                  <a:lnTo>
                    <a:pt x="328" y="303"/>
                  </a:lnTo>
                  <a:lnTo>
                    <a:pt x="328" y="300"/>
                  </a:lnTo>
                  <a:lnTo>
                    <a:pt x="328" y="300"/>
                  </a:lnTo>
                  <a:lnTo>
                    <a:pt x="328" y="300"/>
                  </a:lnTo>
                  <a:lnTo>
                    <a:pt x="326" y="298"/>
                  </a:lnTo>
                  <a:lnTo>
                    <a:pt x="324" y="296"/>
                  </a:lnTo>
                  <a:lnTo>
                    <a:pt x="324" y="293"/>
                  </a:lnTo>
                  <a:lnTo>
                    <a:pt x="324" y="293"/>
                  </a:lnTo>
                  <a:lnTo>
                    <a:pt x="324" y="293"/>
                  </a:lnTo>
                  <a:lnTo>
                    <a:pt x="324" y="293"/>
                  </a:lnTo>
                  <a:lnTo>
                    <a:pt x="324" y="291"/>
                  </a:lnTo>
                  <a:lnTo>
                    <a:pt x="324" y="291"/>
                  </a:lnTo>
                  <a:lnTo>
                    <a:pt x="324" y="291"/>
                  </a:lnTo>
                  <a:lnTo>
                    <a:pt x="324" y="291"/>
                  </a:lnTo>
                  <a:lnTo>
                    <a:pt x="324" y="288"/>
                  </a:lnTo>
                  <a:lnTo>
                    <a:pt x="324" y="288"/>
                  </a:lnTo>
                  <a:lnTo>
                    <a:pt x="321" y="288"/>
                  </a:lnTo>
                  <a:lnTo>
                    <a:pt x="321" y="288"/>
                  </a:lnTo>
                  <a:lnTo>
                    <a:pt x="321" y="288"/>
                  </a:lnTo>
                  <a:lnTo>
                    <a:pt x="321" y="288"/>
                  </a:lnTo>
                  <a:lnTo>
                    <a:pt x="321" y="291"/>
                  </a:lnTo>
                  <a:lnTo>
                    <a:pt x="321" y="291"/>
                  </a:lnTo>
                  <a:lnTo>
                    <a:pt x="319" y="291"/>
                  </a:lnTo>
                  <a:lnTo>
                    <a:pt x="319" y="291"/>
                  </a:lnTo>
                  <a:lnTo>
                    <a:pt x="317" y="291"/>
                  </a:lnTo>
                  <a:lnTo>
                    <a:pt x="309" y="284"/>
                  </a:lnTo>
                  <a:lnTo>
                    <a:pt x="305" y="277"/>
                  </a:lnTo>
                  <a:lnTo>
                    <a:pt x="305" y="277"/>
                  </a:lnTo>
                  <a:lnTo>
                    <a:pt x="302" y="277"/>
                  </a:lnTo>
                  <a:lnTo>
                    <a:pt x="300" y="272"/>
                  </a:lnTo>
                  <a:lnTo>
                    <a:pt x="298" y="270"/>
                  </a:lnTo>
                  <a:lnTo>
                    <a:pt x="298" y="270"/>
                  </a:lnTo>
                  <a:lnTo>
                    <a:pt x="293" y="267"/>
                  </a:lnTo>
                  <a:lnTo>
                    <a:pt x="293" y="267"/>
                  </a:lnTo>
                  <a:lnTo>
                    <a:pt x="293" y="267"/>
                  </a:lnTo>
                  <a:lnTo>
                    <a:pt x="293" y="265"/>
                  </a:lnTo>
                  <a:lnTo>
                    <a:pt x="293" y="265"/>
                  </a:lnTo>
                  <a:lnTo>
                    <a:pt x="291" y="262"/>
                  </a:lnTo>
                  <a:lnTo>
                    <a:pt x="288" y="260"/>
                  </a:lnTo>
                  <a:lnTo>
                    <a:pt x="288" y="258"/>
                  </a:lnTo>
                  <a:lnTo>
                    <a:pt x="286" y="255"/>
                  </a:lnTo>
                  <a:lnTo>
                    <a:pt x="288" y="253"/>
                  </a:lnTo>
                  <a:lnTo>
                    <a:pt x="288" y="251"/>
                  </a:lnTo>
                  <a:lnTo>
                    <a:pt x="286" y="251"/>
                  </a:lnTo>
                  <a:lnTo>
                    <a:pt x="286" y="251"/>
                  </a:lnTo>
                  <a:lnTo>
                    <a:pt x="286" y="251"/>
                  </a:lnTo>
                  <a:lnTo>
                    <a:pt x="286" y="248"/>
                  </a:lnTo>
                  <a:lnTo>
                    <a:pt x="286" y="248"/>
                  </a:lnTo>
                  <a:lnTo>
                    <a:pt x="283" y="248"/>
                  </a:lnTo>
                  <a:lnTo>
                    <a:pt x="283" y="246"/>
                  </a:lnTo>
                  <a:lnTo>
                    <a:pt x="283" y="246"/>
                  </a:lnTo>
                  <a:lnTo>
                    <a:pt x="283" y="246"/>
                  </a:lnTo>
                  <a:lnTo>
                    <a:pt x="283" y="246"/>
                  </a:lnTo>
                  <a:lnTo>
                    <a:pt x="281" y="244"/>
                  </a:lnTo>
                  <a:lnTo>
                    <a:pt x="281" y="244"/>
                  </a:lnTo>
                  <a:lnTo>
                    <a:pt x="281" y="244"/>
                  </a:lnTo>
                  <a:lnTo>
                    <a:pt x="281" y="244"/>
                  </a:lnTo>
                  <a:lnTo>
                    <a:pt x="281" y="244"/>
                  </a:lnTo>
                  <a:lnTo>
                    <a:pt x="281" y="244"/>
                  </a:lnTo>
                  <a:lnTo>
                    <a:pt x="281" y="244"/>
                  </a:lnTo>
                  <a:lnTo>
                    <a:pt x="281" y="241"/>
                  </a:lnTo>
                  <a:lnTo>
                    <a:pt x="281" y="241"/>
                  </a:lnTo>
                  <a:lnTo>
                    <a:pt x="281" y="241"/>
                  </a:lnTo>
                  <a:lnTo>
                    <a:pt x="279" y="239"/>
                  </a:lnTo>
                  <a:lnTo>
                    <a:pt x="279" y="239"/>
                  </a:lnTo>
                  <a:lnTo>
                    <a:pt x="276" y="239"/>
                  </a:lnTo>
                  <a:lnTo>
                    <a:pt x="276" y="239"/>
                  </a:lnTo>
                  <a:lnTo>
                    <a:pt x="276" y="239"/>
                  </a:lnTo>
                  <a:lnTo>
                    <a:pt x="276" y="241"/>
                  </a:lnTo>
                  <a:lnTo>
                    <a:pt x="276" y="241"/>
                  </a:lnTo>
                  <a:lnTo>
                    <a:pt x="274" y="241"/>
                  </a:lnTo>
                  <a:lnTo>
                    <a:pt x="274" y="241"/>
                  </a:lnTo>
                  <a:lnTo>
                    <a:pt x="274" y="241"/>
                  </a:lnTo>
                  <a:lnTo>
                    <a:pt x="274" y="241"/>
                  </a:lnTo>
                  <a:lnTo>
                    <a:pt x="274" y="241"/>
                  </a:lnTo>
                  <a:lnTo>
                    <a:pt x="272" y="241"/>
                  </a:lnTo>
                  <a:lnTo>
                    <a:pt x="272" y="241"/>
                  </a:lnTo>
                  <a:lnTo>
                    <a:pt x="272" y="239"/>
                  </a:lnTo>
                  <a:lnTo>
                    <a:pt x="272" y="239"/>
                  </a:lnTo>
                  <a:lnTo>
                    <a:pt x="272" y="236"/>
                  </a:lnTo>
                  <a:lnTo>
                    <a:pt x="272" y="236"/>
                  </a:lnTo>
                  <a:lnTo>
                    <a:pt x="272" y="236"/>
                  </a:lnTo>
                  <a:lnTo>
                    <a:pt x="272" y="236"/>
                  </a:lnTo>
                  <a:lnTo>
                    <a:pt x="269" y="236"/>
                  </a:lnTo>
                  <a:lnTo>
                    <a:pt x="269" y="236"/>
                  </a:lnTo>
                  <a:lnTo>
                    <a:pt x="269" y="236"/>
                  </a:lnTo>
                  <a:lnTo>
                    <a:pt x="267" y="236"/>
                  </a:lnTo>
                  <a:lnTo>
                    <a:pt x="267" y="236"/>
                  </a:lnTo>
                  <a:lnTo>
                    <a:pt x="267" y="234"/>
                  </a:lnTo>
                  <a:lnTo>
                    <a:pt x="267" y="234"/>
                  </a:lnTo>
                  <a:lnTo>
                    <a:pt x="264" y="234"/>
                  </a:lnTo>
                  <a:lnTo>
                    <a:pt x="264" y="232"/>
                  </a:lnTo>
                  <a:lnTo>
                    <a:pt x="264" y="232"/>
                  </a:lnTo>
                  <a:lnTo>
                    <a:pt x="264" y="232"/>
                  </a:lnTo>
                  <a:lnTo>
                    <a:pt x="264" y="229"/>
                  </a:lnTo>
                  <a:lnTo>
                    <a:pt x="262" y="229"/>
                  </a:lnTo>
                  <a:lnTo>
                    <a:pt x="262" y="227"/>
                  </a:lnTo>
                  <a:lnTo>
                    <a:pt x="260" y="227"/>
                  </a:lnTo>
                  <a:lnTo>
                    <a:pt x="260" y="225"/>
                  </a:lnTo>
                  <a:lnTo>
                    <a:pt x="260" y="222"/>
                  </a:lnTo>
                  <a:lnTo>
                    <a:pt x="260" y="220"/>
                  </a:lnTo>
                  <a:lnTo>
                    <a:pt x="262" y="217"/>
                  </a:lnTo>
                  <a:lnTo>
                    <a:pt x="262" y="217"/>
                  </a:lnTo>
                  <a:lnTo>
                    <a:pt x="262" y="217"/>
                  </a:lnTo>
                  <a:lnTo>
                    <a:pt x="264" y="217"/>
                  </a:lnTo>
                  <a:lnTo>
                    <a:pt x="264" y="217"/>
                  </a:lnTo>
                  <a:lnTo>
                    <a:pt x="264" y="215"/>
                  </a:lnTo>
                  <a:lnTo>
                    <a:pt x="264" y="215"/>
                  </a:lnTo>
                  <a:lnTo>
                    <a:pt x="264" y="215"/>
                  </a:lnTo>
                  <a:lnTo>
                    <a:pt x="262" y="215"/>
                  </a:lnTo>
                  <a:lnTo>
                    <a:pt x="262" y="213"/>
                  </a:lnTo>
                  <a:lnTo>
                    <a:pt x="260" y="210"/>
                  </a:lnTo>
                  <a:lnTo>
                    <a:pt x="260" y="213"/>
                  </a:lnTo>
                  <a:lnTo>
                    <a:pt x="260" y="213"/>
                  </a:lnTo>
                  <a:lnTo>
                    <a:pt x="260" y="213"/>
                  </a:lnTo>
                  <a:lnTo>
                    <a:pt x="257" y="210"/>
                  </a:lnTo>
                  <a:lnTo>
                    <a:pt x="255" y="210"/>
                  </a:lnTo>
                  <a:lnTo>
                    <a:pt x="255" y="210"/>
                  </a:lnTo>
                  <a:lnTo>
                    <a:pt x="253" y="210"/>
                  </a:lnTo>
                  <a:lnTo>
                    <a:pt x="253" y="210"/>
                  </a:lnTo>
                  <a:lnTo>
                    <a:pt x="250" y="210"/>
                  </a:lnTo>
                  <a:lnTo>
                    <a:pt x="250" y="208"/>
                  </a:lnTo>
                  <a:lnTo>
                    <a:pt x="250" y="208"/>
                  </a:lnTo>
                  <a:lnTo>
                    <a:pt x="248" y="208"/>
                  </a:lnTo>
                  <a:lnTo>
                    <a:pt x="246" y="208"/>
                  </a:lnTo>
                  <a:lnTo>
                    <a:pt x="246" y="208"/>
                  </a:lnTo>
                  <a:lnTo>
                    <a:pt x="243" y="208"/>
                  </a:lnTo>
                  <a:lnTo>
                    <a:pt x="241" y="206"/>
                  </a:lnTo>
                  <a:lnTo>
                    <a:pt x="241" y="206"/>
                  </a:lnTo>
                  <a:lnTo>
                    <a:pt x="241" y="206"/>
                  </a:lnTo>
                  <a:lnTo>
                    <a:pt x="238" y="206"/>
                  </a:lnTo>
                  <a:lnTo>
                    <a:pt x="238" y="206"/>
                  </a:lnTo>
                  <a:lnTo>
                    <a:pt x="238" y="206"/>
                  </a:lnTo>
                  <a:lnTo>
                    <a:pt x="238" y="206"/>
                  </a:lnTo>
                  <a:lnTo>
                    <a:pt x="236" y="203"/>
                  </a:lnTo>
                  <a:lnTo>
                    <a:pt x="236" y="203"/>
                  </a:lnTo>
                  <a:lnTo>
                    <a:pt x="234" y="203"/>
                  </a:lnTo>
                  <a:lnTo>
                    <a:pt x="234" y="201"/>
                  </a:lnTo>
                  <a:lnTo>
                    <a:pt x="231" y="201"/>
                  </a:lnTo>
                  <a:lnTo>
                    <a:pt x="231" y="201"/>
                  </a:lnTo>
                  <a:lnTo>
                    <a:pt x="229" y="199"/>
                  </a:lnTo>
                  <a:lnTo>
                    <a:pt x="229" y="196"/>
                  </a:lnTo>
                  <a:lnTo>
                    <a:pt x="229" y="196"/>
                  </a:lnTo>
                  <a:lnTo>
                    <a:pt x="227" y="196"/>
                  </a:lnTo>
                  <a:lnTo>
                    <a:pt x="227" y="196"/>
                  </a:lnTo>
                  <a:lnTo>
                    <a:pt x="224" y="196"/>
                  </a:lnTo>
                  <a:lnTo>
                    <a:pt x="224" y="196"/>
                  </a:lnTo>
                  <a:lnTo>
                    <a:pt x="222" y="194"/>
                  </a:lnTo>
                  <a:lnTo>
                    <a:pt x="222" y="191"/>
                  </a:lnTo>
                  <a:lnTo>
                    <a:pt x="222" y="191"/>
                  </a:lnTo>
                  <a:lnTo>
                    <a:pt x="220" y="191"/>
                  </a:lnTo>
                  <a:lnTo>
                    <a:pt x="220" y="191"/>
                  </a:lnTo>
                  <a:lnTo>
                    <a:pt x="217" y="191"/>
                  </a:lnTo>
                  <a:lnTo>
                    <a:pt x="217" y="189"/>
                  </a:lnTo>
                  <a:lnTo>
                    <a:pt x="217" y="189"/>
                  </a:lnTo>
                  <a:lnTo>
                    <a:pt x="217" y="189"/>
                  </a:lnTo>
                  <a:lnTo>
                    <a:pt x="215" y="189"/>
                  </a:lnTo>
                  <a:lnTo>
                    <a:pt x="215" y="189"/>
                  </a:lnTo>
                  <a:lnTo>
                    <a:pt x="215" y="189"/>
                  </a:lnTo>
                  <a:lnTo>
                    <a:pt x="215" y="189"/>
                  </a:lnTo>
                  <a:lnTo>
                    <a:pt x="212" y="187"/>
                  </a:lnTo>
                  <a:lnTo>
                    <a:pt x="212" y="187"/>
                  </a:lnTo>
                  <a:lnTo>
                    <a:pt x="210" y="184"/>
                  </a:lnTo>
                  <a:lnTo>
                    <a:pt x="205" y="182"/>
                  </a:lnTo>
                  <a:lnTo>
                    <a:pt x="203" y="182"/>
                  </a:lnTo>
                  <a:lnTo>
                    <a:pt x="203" y="182"/>
                  </a:lnTo>
                  <a:lnTo>
                    <a:pt x="203" y="182"/>
                  </a:lnTo>
                  <a:lnTo>
                    <a:pt x="201" y="182"/>
                  </a:lnTo>
                  <a:lnTo>
                    <a:pt x="201" y="182"/>
                  </a:lnTo>
                  <a:lnTo>
                    <a:pt x="198" y="182"/>
                  </a:lnTo>
                  <a:lnTo>
                    <a:pt x="198" y="180"/>
                  </a:lnTo>
                  <a:lnTo>
                    <a:pt x="198" y="180"/>
                  </a:lnTo>
                  <a:lnTo>
                    <a:pt x="198" y="180"/>
                  </a:lnTo>
                  <a:lnTo>
                    <a:pt x="196" y="180"/>
                  </a:lnTo>
                  <a:lnTo>
                    <a:pt x="196" y="180"/>
                  </a:lnTo>
                  <a:lnTo>
                    <a:pt x="196" y="180"/>
                  </a:lnTo>
                  <a:lnTo>
                    <a:pt x="196" y="177"/>
                  </a:lnTo>
                  <a:lnTo>
                    <a:pt x="196" y="177"/>
                  </a:lnTo>
                  <a:lnTo>
                    <a:pt x="198" y="177"/>
                  </a:lnTo>
                  <a:lnTo>
                    <a:pt x="198" y="175"/>
                  </a:lnTo>
                  <a:lnTo>
                    <a:pt x="201" y="175"/>
                  </a:lnTo>
                  <a:lnTo>
                    <a:pt x="201" y="173"/>
                  </a:lnTo>
                  <a:lnTo>
                    <a:pt x="203" y="173"/>
                  </a:lnTo>
                  <a:lnTo>
                    <a:pt x="203" y="173"/>
                  </a:lnTo>
                  <a:lnTo>
                    <a:pt x="205" y="173"/>
                  </a:lnTo>
                  <a:lnTo>
                    <a:pt x="205" y="173"/>
                  </a:lnTo>
                  <a:lnTo>
                    <a:pt x="205" y="173"/>
                  </a:lnTo>
                  <a:lnTo>
                    <a:pt x="205" y="173"/>
                  </a:lnTo>
                  <a:lnTo>
                    <a:pt x="205" y="173"/>
                  </a:lnTo>
                  <a:lnTo>
                    <a:pt x="205" y="170"/>
                  </a:lnTo>
                  <a:lnTo>
                    <a:pt x="205" y="170"/>
                  </a:lnTo>
                  <a:lnTo>
                    <a:pt x="205" y="170"/>
                  </a:lnTo>
                  <a:lnTo>
                    <a:pt x="208" y="168"/>
                  </a:lnTo>
                  <a:lnTo>
                    <a:pt x="208" y="168"/>
                  </a:lnTo>
                  <a:lnTo>
                    <a:pt x="208" y="168"/>
                  </a:lnTo>
                  <a:lnTo>
                    <a:pt x="208" y="168"/>
                  </a:lnTo>
                  <a:lnTo>
                    <a:pt x="208" y="168"/>
                  </a:lnTo>
                  <a:lnTo>
                    <a:pt x="208" y="168"/>
                  </a:lnTo>
                  <a:lnTo>
                    <a:pt x="208" y="168"/>
                  </a:lnTo>
                  <a:lnTo>
                    <a:pt x="208" y="168"/>
                  </a:lnTo>
                  <a:lnTo>
                    <a:pt x="208" y="165"/>
                  </a:lnTo>
                  <a:lnTo>
                    <a:pt x="208" y="165"/>
                  </a:lnTo>
                  <a:lnTo>
                    <a:pt x="208" y="165"/>
                  </a:lnTo>
                  <a:lnTo>
                    <a:pt x="205" y="163"/>
                  </a:lnTo>
                  <a:lnTo>
                    <a:pt x="205" y="163"/>
                  </a:lnTo>
                  <a:lnTo>
                    <a:pt x="203" y="163"/>
                  </a:lnTo>
                  <a:lnTo>
                    <a:pt x="203" y="158"/>
                  </a:lnTo>
                  <a:lnTo>
                    <a:pt x="203" y="158"/>
                  </a:lnTo>
                  <a:lnTo>
                    <a:pt x="203" y="158"/>
                  </a:lnTo>
                  <a:lnTo>
                    <a:pt x="203" y="158"/>
                  </a:lnTo>
                  <a:lnTo>
                    <a:pt x="205" y="158"/>
                  </a:lnTo>
                  <a:lnTo>
                    <a:pt x="208" y="158"/>
                  </a:lnTo>
                  <a:lnTo>
                    <a:pt x="208" y="158"/>
                  </a:lnTo>
                  <a:lnTo>
                    <a:pt x="210" y="158"/>
                  </a:lnTo>
                  <a:lnTo>
                    <a:pt x="210" y="158"/>
                  </a:lnTo>
                  <a:lnTo>
                    <a:pt x="210" y="158"/>
                  </a:lnTo>
                  <a:lnTo>
                    <a:pt x="210" y="158"/>
                  </a:lnTo>
                  <a:lnTo>
                    <a:pt x="210" y="158"/>
                  </a:lnTo>
                  <a:lnTo>
                    <a:pt x="212" y="158"/>
                  </a:lnTo>
                  <a:lnTo>
                    <a:pt x="215" y="156"/>
                  </a:lnTo>
                  <a:lnTo>
                    <a:pt x="215" y="156"/>
                  </a:lnTo>
                  <a:lnTo>
                    <a:pt x="215" y="156"/>
                  </a:lnTo>
                  <a:lnTo>
                    <a:pt x="217" y="158"/>
                  </a:lnTo>
                  <a:lnTo>
                    <a:pt x="220" y="158"/>
                  </a:lnTo>
                  <a:lnTo>
                    <a:pt x="222" y="158"/>
                  </a:lnTo>
                  <a:lnTo>
                    <a:pt x="222" y="158"/>
                  </a:lnTo>
                  <a:lnTo>
                    <a:pt x="222" y="158"/>
                  </a:lnTo>
                  <a:lnTo>
                    <a:pt x="224" y="158"/>
                  </a:lnTo>
                  <a:lnTo>
                    <a:pt x="224" y="158"/>
                  </a:lnTo>
                  <a:lnTo>
                    <a:pt x="224" y="158"/>
                  </a:lnTo>
                  <a:lnTo>
                    <a:pt x="224" y="158"/>
                  </a:lnTo>
                  <a:lnTo>
                    <a:pt x="227" y="161"/>
                  </a:lnTo>
                  <a:lnTo>
                    <a:pt x="229" y="161"/>
                  </a:lnTo>
                  <a:lnTo>
                    <a:pt x="231" y="163"/>
                  </a:lnTo>
                  <a:lnTo>
                    <a:pt x="231" y="163"/>
                  </a:lnTo>
                  <a:lnTo>
                    <a:pt x="231" y="161"/>
                  </a:lnTo>
                  <a:lnTo>
                    <a:pt x="234" y="161"/>
                  </a:lnTo>
                  <a:lnTo>
                    <a:pt x="234" y="161"/>
                  </a:lnTo>
                  <a:lnTo>
                    <a:pt x="234" y="161"/>
                  </a:lnTo>
                  <a:lnTo>
                    <a:pt x="234" y="161"/>
                  </a:lnTo>
                  <a:lnTo>
                    <a:pt x="236" y="161"/>
                  </a:lnTo>
                  <a:lnTo>
                    <a:pt x="236" y="161"/>
                  </a:lnTo>
                  <a:lnTo>
                    <a:pt x="238" y="156"/>
                  </a:lnTo>
                  <a:lnTo>
                    <a:pt x="238" y="156"/>
                  </a:lnTo>
                  <a:lnTo>
                    <a:pt x="238" y="156"/>
                  </a:lnTo>
                  <a:lnTo>
                    <a:pt x="238" y="154"/>
                  </a:lnTo>
                  <a:lnTo>
                    <a:pt x="241" y="154"/>
                  </a:lnTo>
                  <a:lnTo>
                    <a:pt x="241" y="154"/>
                  </a:lnTo>
                  <a:lnTo>
                    <a:pt x="241" y="154"/>
                  </a:lnTo>
                  <a:lnTo>
                    <a:pt x="243" y="154"/>
                  </a:lnTo>
                  <a:lnTo>
                    <a:pt x="243" y="151"/>
                  </a:lnTo>
                  <a:lnTo>
                    <a:pt x="246" y="151"/>
                  </a:lnTo>
                  <a:lnTo>
                    <a:pt x="246" y="149"/>
                  </a:lnTo>
                  <a:lnTo>
                    <a:pt x="246" y="149"/>
                  </a:lnTo>
                  <a:lnTo>
                    <a:pt x="246" y="149"/>
                  </a:lnTo>
                  <a:lnTo>
                    <a:pt x="246" y="149"/>
                  </a:lnTo>
                  <a:lnTo>
                    <a:pt x="246" y="146"/>
                  </a:lnTo>
                  <a:lnTo>
                    <a:pt x="243" y="146"/>
                  </a:lnTo>
                  <a:lnTo>
                    <a:pt x="243" y="146"/>
                  </a:lnTo>
                  <a:lnTo>
                    <a:pt x="243" y="146"/>
                  </a:lnTo>
                  <a:lnTo>
                    <a:pt x="243" y="144"/>
                  </a:lnTo>
                  <a:lnTo>
                    <a:pt x="248" y="144"/>
                  </a:lnTo>
                  <a:lnTo>
                    <a:pt x="248" y="142"/>
                  </a:lnTo>
                  <a:lnTo>
                    <a:pt x="248" y="142"/>
                  </a:lnTo>
                  <a:lnTo>
                    <a:pt x="248" y="142"/>
                  </a:lnTo>
                  <a:lnTo>
                    <a:pt x="248" y="142"/>
                  </a:lnTo>
                  <a:lnTo>
                    <a:pt x="250" y="142"/>
                  </a:lnTo>
                  <a:lnTo>
                    <a:pt x="250" y="142"/>
                  </a:lnTo>
                  <a:lnTo>
                    <a:pt x="253" y="142"/>
                  </a:lnTo>
                  <a:lnTo>
                    <a:pt x="253" y="139"/>
                  </a:lnTo>
                  <a:lnTo>
                    <a:pt x="253" y="139"/>
                  </a:lnTo>
                  <a:lnTo>
                    <a:pt x="253" y="139"/>
                  </a:lnTo>
                  <a:lnTo>
                    <a:pt x="253" y="139"/>
                  </a:lnTo>
                  <a:lnTo>
                    <a:pt x="253" y="137"/>
                  </a:lnTo>
                  <a:lnTo>
                    <a:pt x="253" y="137"/>
                  </a:lnTo>
                  <a:lnTo>
                    <a:pt x="253" y="137"/>
                  </a:lnTo>
                  <a:lnTo>
                    <a:pt x="253" y="137"/>
                  </a:lnTo>
                  <a:lnTo>
                    <a:pt x="253" y="137"/>
                  </a:lnTo>
                  <a:lnTo>
                    <a:pt x="253" y="137"/>
                  </a:lnTo>
                  <a:lnTo>
                    <a:pt x="253" y="135"/>
                  </a:lnTo>
                  <a:lnTo>
                    <a:pt x="253" y="135"/>
                  </a:lnTo>
                  <a:lnTo>
                    <a:pt x="250" y="135"/>
                  </a:lnTo>
                  <a:lnTo>
                    <a:pt x="250" y="132"/>
                  </a:lnTo>
                  <a:lnTo>
                    <a:pt x="250" y="132"/>
                  </a:lnTo>
                  <a:lnTo>
                    <a:pt x="250" y="130"/>
                  </a:lnTo>
                  <a:lnTo>
                    <a:pt x="250" y="130"/>
                  </a:lnTo>
                  <a:lnTo>
                    <a:pt x="246" y="128"/>
                  </a:lnTo>
                  <a:lnTo>
                    <a:pt x="243" y="128"/>
                  </a:lnTo>
                  <a:lnTo>
                    <a:pt x="241" y="128"/>
                  </a:lnTo>
                  <a:lnTo>
                    <a:pt x="238" y="130"/>
                  </a:lnTo>
                  <a:lnTo>
                    <a:pt x="238" y="128"/>
                  </a:lnTo>
                  <a:lnTo>
                    <a:pt x="238" y="128"/>
                  </a:lnTo>
                  <a:lnTo>
                    <a:pt x="238" y="125"/>
                  </a:lnTo>
                  <a:lnTo>
                    <a:pt x="238" y="125"/>
                  </a:lnTo>
                  <a:lnTo>
                    <a:pt x="238" y="125"/>
                  </a:lnTo>
                  <a:lnTo>
                    <a:pt x="238" y="125"/>
                  </a:lnTo>
                  <a:lnTo>
                    <a:pt x="238" y="125"/>
                  </a:lnTo>
                  <a:lnTo>
                    <a:pt x="238" y="123"/>
                  </a:lnTo>
                  <a:lnTo>
                    <a:pt x="238" y="123"/>
                  </a:lnTo>
                  <a:lnTo>
                    <a:pt x="238" y="123"/>
                  </a:lnTo>
                  <a:lnTo>
                    <a:pt x="238" y="123"/>
                  </a:lnTo>
                  <a:lnTo>
                    <a:pt x="238" y="120"/>
                  </a:lnTo>
                  <a:lnTo>
                    <a:pt x="238" y="120"/>
                  </a:lnTo>
                  <a:lnTo>
                    <a:pt x="238" y="120"/>
                  </a:lnTo>
                  <a:lnTo>
                    <a:pt x="236" y="120"/>
                  </a:lnTo>
                  <a:lnTo>
                    <a:pt x="236" y="118"/>
                  </a:lnTo>
                  <a:lnTo>
                    <a:pt x="234" y="118"/>
                  </a:lnTo>
                  <a:lnTo>
                    <a:pt x="234" y="118"/>
                  </a:lnTo>
                  <a:lnTo>
                    <a:pt x="227" y="118"/>
                  </a:lnTo>
                  <a:lnTo>
                    <a:pt x="224" y="116"/>
                  </a:lnTo>
                  <a:lnTo>
                    <a:pt x="222" y="116"/>
                  </a:lnTo>
                  <a:lnTo>
                    <a:pt x="222" y="113"/>
                  </a:lnTo>
                  <a:lnTo>
                    <a:pt x="224" y="113"/>
                  </a:lnTo>
                  <a:lnTo>
                    <a:pt x="224" y="113"/>
                  </a:lnTo>
                  <a:lnTo>
                    <a:pt x="227" y="111"/>
                  </a:lnTo>
                  <a:lnTo>
                    <a:pt x="227" y="111"/>
                  </a:lnTo>
                  <a:lnTo>
                    <a:pt x="229" y="111"/>
                  </a:lnTo>
                  <a:lnTo>
                    <a:pt x="231" y="111"/>
                  </a:lnTo>
                  <a:lnTo>
                    <a:pt x="231" y="111"/>
                  </a:lnTo>
                  <a:lnTo>
                    <a:pt x="236" y="106"/>
                  </a:lnTo>
                  <a:lnTo>
                    <a:pt x="236" y="104"/>
                  </a:lnTo>
                  <a:lnTo>
                    <a:pt x="236" y="104"/>
                  </a:lnTo>
                  <a:lnTo>
                    <a:pt x="234" y="104"/>
                  </a:lnTo>
                  <a:lnTo>
                    <a:pt x="231" y="102"/>
                  </a:lnTo>
                  <a:lnTo>
                    <a:pt x="229" y="102"/>
                  </a:lnTo>
                  <a:lnTo>
                    <a:pt x="229" y="99"/>
                  </a:lnTo>
                  <a:lnTo>
                    <a:pt x="227" y="99"/>
                  </a:lnTo>
                  <a:lnTo>
                    <a:pt x="227" y="97"/>
                  </a:lnTo>
                  <a:lnTo>
                    <a:pt x="227" y="97"/>
                  </a:lnTo>
                  <a:lnTo>
                    <a:pt x="224" y="97"/>
                  </a:lnTo>
                  <a:lnTo>
                    <a:pt x="224" y="97"/>
                  </a:lnTo>
                  <a:lnTo>
                    <a:pt x="224" y="97"/>
                  </a:lnTo>
                  <a:lnTo>
                    <a:pt x="222" y="97"/>
                  </a:lnTo>
                  <a:lnTo>
                    <a:pt x="222" y="94"/>
                  </a:lnTo>
                  <a:lnTo>
                    <a:pt x="222" y="94"/>
                  </a:lnTo>
                  <a:lnTo>
                    <a:pt x="222" y="94"/>
                  </a:lnTo>
                  <a:lnTo>
                    <a:pt x="222" y="94"/>
                  </a:lnTo>
                  <a:lnTo>
                    <a:pt x="220" y="94"/>
                  </a:lnTo>
                  <a:lnTo>
                    <a:pt x="220" y="92"/>
                  </a:lnTo>
                  <a:lnTo>
                    <a:pt x="220" y="92"/>
                  </a:lnTo>
                  <a:lnTo>
                    <a:pt x="217" y="90"/>
                  </a:lnTo>
                  <a:lnTo>
                    <a:pt x="217" y="90"/>
                  </a:lnTo>
                  <a:lnTo>
                    <a:pt x="217" y="90"/>
                  </a:lnTo>
                  <a:lnTo>
                    <a:pt x="217" y="90"/>
                  </a:lnTo>
                  <a:lnTo>
                    <a:pt x="217" y="90"/>
                  </a:lnTo>
                  <a:lnTo>
                    <a:pt x="215" y="90"/>
                  </a:lnTo>
                  <a:lnTo>
                    <a:pt x="215" y="90"/>
                  </a:lnTo>
                  <a:lnTo>
                    <a:pt x="215" y="90"/>
                  </a:lnTo>
                  <a:lnTo>
                    <a:pt x="215" y="90"/>
                  </a:lnTo>
                  <a:lnTo>
                    <a:pt x="215" y="87"/>
                  </a:lnTo>
                  <a:lnTo>
                    <a:pt x="212" y="87"/>
                  </a:lnTo>
                  <a:lnTo>
                    <a:pt x="212" y="87"/>
                  </a:lnTo>
                  <a:lnTo>
                    <a:pt x="212" y="87"/>
                  </a:lnTo>
                  <a:lnTo>
                    <a:pt x="210" y="87"/>
                  </a:lnTo>
                  <a:lnTo>
                    <a:pt x="210" y="87"/>
                  </a:lnTo>
                  <a:lnTo>
                    <a:pt x="210" y="87"/>
                  </a:lnTo>
                  <a:lnTo>
                    <a:pt x="208" y="87"/>
                  </a:lnTo>
                  <a:lnTo>
                    <a:pt x="208" y="87"/>
                  </a:lnTo>
                  <a:lnTo>
                    <a:pt x="205" y="87"/>
                  </a:lnTo>
                  <a:lnTo>
                    <a:pt x="203" y="90"/>
                  </a:lnTo>
                  <a:lnTo>
                    <a:pt x="203" y="90"/>
                  </a:lnTo>
                  <a:lnTo>
                    <a:pt x="201" y="90"/>
                  </a:lnTo>
                  <a:lnTo>
                    <a:pt x="201" y="90"/>
                  </a:lnTo>
                  <a:lnTo>
                    <a:pt x="201" y="90"/>
                  </a:lnTo>
                  <a:lnTo>
                    <a:pt x="196" y="92"/>
                  </a:lnTo>
                  <a:lnTo>
                    <a:pt x="196" y="92"/>
                  </a:lnTo>
                  <a:lnTo>
                    <a:pt x="194" y="92"/>
                  </a:lnTo>
                  <a:lnTo>
                    <a:pt x="194" y="92"/>
                  </a:lnTo>
                  <a:lnTo>
                    <a:pt x="194" y="92"/>
                  </a:lnTo>
                  <a:lnTo>
                    <a:pt x="194" y="92"/>
                  </a:lnTo>
                  <a:lnTo>
                    <a:pt x="191" y="92"/>
                  </a:lnTo>
                  <a:lnTo>
                    <a:pt x="191" y="94"/>
                  </a:lnTo>
                  <a:lnTo>
                    <a:pt x="191" y="94"/>
                  </a:lnTo>
                  <a:lnTo>
                    <a:pt x="191" y="97"/>
                  </a:lnTo>
                  <a:lnTo>
                    <a:pt x="191" y="97"/>
                  </a:lnTo>
                  <a:lnTo>
                    <a:pt x="191" y="97"/>
                  </a:lnTo>
                  <a:lnTo>
                    <a:pt x="191" y="99"/>
                  </a:lnTo>
                  <a:lnTo>
                    <a:pt x="191" y="99"/>
                  </a:lnTo>
                  <a:lnTo>
                    <a:pt x="189" y="99"/>
                  </a:lnTo>
                  <a:lnTo>
                    <a:pt x="189" y="99"/>
                  </a:lnTo>
                  <a:lnTo>
                    <a:pt x="189" y="99"/>
                  </a:lnTo>
                  <a:lnTo>
                    <a:pt x="189" y="99"/>
                  </a:lnTo>
                  <a:lnTo>
                    <a:pt x="189" y="102"/>
                  </a:lnTo>
                  <a:lnTo>
                    <a:pt x="189" y="102"/>
                  </a:lnTo>
                  <a:lnTo>
                    <a:pt x="189" y="102"/>
                  </a:lnTo>
                  <a:lnTo>
                    <a:pt x="189" y="102"/>
                  </a:lnTo>
                  <a:lnTo>
                    <a:pt x="189" y="104"/>
                  </a:lnTo>
                  <a:lnTo>
                    <a:pt x="186" y="104"/>
                  </a:lnTo>
                  <a:lnTo>
                    <a:pt x="186" y="104"/>
                  </a:lnTo>
                  <a:lnTo>
                    <a:pt x="186" y="104"/>
                  </a:lnTo>
                  <a:lnTo>
                    <a:pt x="186" y="104"/>
                  </a:lnTo>
                  <a:lnTo>
                    <a:pt x="186" y="104"/>
                  </a:lnTo>
                  <a:lnTo>
                    <a:pt x="186" y="104"/>
                  </a:lnTo>
                  <a:lnTo>
                    <a:pt x="184" y="102"/>
                  </a:lnTo>
                  <a:lnTo>
                    <a:pt x="182" y="99"/>
                  </a:lnTo>
                  <a:lnTo>
                    <a:pt x="182" y="99"/>
                  </a:lnTo>
                  <a:lnTo>
                    <a:pt x="177" y="99"/>
                  </a:lnTo>
                  <a:lnTo>
                    <a:pt x="177" y="99"/>
                  </a:lnTo>
                  <a:lnTo>
                    <a:pt x="177" y="99"/>
                  </a:lnTo>
                  <a:lnTo>
                    <a:pt x="177" y="99"/>
                  </a:lnTo>
                  <a:lnTo>
                    <a:pt x="177" y="99"/>
                  </a:lnTo>
                  <a:lnTo>
                    <a:pt x="177" y="99"/>
                  </a:lnTo>
                  <a:lnTo>
                    <a:pt x="177" y="99"/>
                  </a:lnTo>
                  <a:lnTo>
                    <a:pt x="177" y="97"/>
                  </a:lnTo>
                  <a:lnTo>
                    <a:pt x="175" y="97"/>
                  </a:lnTo>
                  <a:lnTo>
                    <a:pt x="175" y="94"/>
                  </a:lnTo>
                  <a:lnTo>
                    <a:pt x="175" y="94"/>
                  </a:lnTo>
                  <a:lnTo>
                    <a:pt x="172" y="94"/>
                  </a:lnTo>
                  <a:lnTo>
                    <a:pt x="172" y="94"/>
                  </a:lnTo>
                  <a:lnTo>
                    <a:pt x="172" y="94"/>
                  </a:lnTo>
                  <a:lnTo>
                    <a:pt x="172" y="94"/>
                  </a:lnTo>
                  <a:lnTo>
                    <a:pt x="172" y="97"/>
                  </a:lnTo>
                  <a:lnTo>
                    <a:pt x="172" y="97"/>
                  </a:lnTo>
                  <a:lnTo>
                    <a:pt x="170" y="97"/>
                  </a:lnTo>
                  <a:lnTo>
                    <a:pt x="170" y="97"/>
                  </a:lnTo>
                  <a:lnTo>
                    <a:pt x="170" y="97"/>
                  </a:lnTo>
                  <a:lnTo>
                    <a:pt x="168" y="94"/>
                  </a:lnTo>
                  <a:lnTo>
                    <a:pt x="165" y="94"/>
                  </a:lnTo>
                  <a:lnTo>
                    <a:pt x="163" y="94"/>
                  </a:lnTo>
                  <a:lnTo>
                    <a:pt x="163" y="94"/>
                  </a:lnTo>
                  <a:lnTo>
                    <a:pt x="163" y="94"/>
                  </a:lnTo>
                  <a:lnTo>
                    <a:pt x="163" y="94"/>
                  </a:lnTo>
                  <a:lnTo>
                    <a:pt x="163" y="94"/>
                  </a:lnTo>
                  <a:lnTo>
                    <a:pt x="160" y="94"/>
                  </a:lnTo>
                  <a:lnTo>
                    <a:pt x="160" y="94"/>
                  </a:lnTo>
                  <a:lnTo>
                    <a:pt x="160" y="92"/>
                  </a:lnTo>
                  <a:lnTo>
                    <a:pt x="160" y="92"/>
                  </a:lnTo>
                  <a:lnTo>
                    <a:pt x="158" y="92"/>
                  </a:lnTo>
                  <a:lnTo>
                    <a:pt x="158" y="92"/>
                  </a:lnTo>
                  <a:lnTo>
                    <a:pt x="158" y="92"/>
                  </a:lnTo>
                  <a:lnTo>
                    <a:pt x="158" y="92"/>
                  </a:lnTo>
                  <a:lnTo>
                    <a:pt x="156" y="90"/>
                  </a:lnTo>
                  <a:lnTo>
                    <a:pt x="153" y="87"/>
                  </a:lnTo>
                  <a:lnTo>
                    <a:pt x="153" y="85"/>
                  </a:lnTo>
                  <a:lnTo>
                    <a:pt x="151" y="83"/>
                  </a:lnTo>
                  <a:lnTo>
                    <a:pt x="151" y="80"/>
                  </a:lnTo>
                  <a:lnTo>
                    <a:pt x="149" y="80"/>
                  </a:lnTo>
                  <a:lnTo>
                    <a:pt x="149" y="80"/>
                  </a:lnTo>
                  <a:lnTo>
                    <a:pt x="149" y="80"/>
                  </a:lnTo>
                  <a:lnTo>
                    <a:pt x="149" y="80"/>
                  </a:lnTo>
                  <a:lnTo>
                    <a:pt x="149" y="80"/>
                  </a:lnTo>
                  <a:lnTo>
                    <a:pt x="149" y="78"/>
                  </a:lnTo>
                  <a:lnTo>
                    <a:pt x="146" y="75"/>
                  </a:lnTo>
                  <a:lnTo>
                    <a:pt x="146" y="75"/>
                  </a:lnTo>
                  <a:lnTo>
                    <a:pt x="146" y="75"/>
                  </a:lnTo>
                  <a:lnTo>
                    <a:pt x="146" y="75"/>
                  </a:lnTo>
                  <a:lnTo>
                    <a:pt x="146" y="75"/>
                  </a:lnTo>
                  <a:lnTo>
                    <a:pt x="146" y="75"/>
                  </a:lnTo>
                  <a:lnTo>
                    <a:pt x="144" y="75"/>
                  </a:lnTo>
                  <a:lnTo>
                    <a:pt x="144" y="73"/>
                  </a:lnTo>
                  <a:lnTo>
                    <a:pt x="146" y="73"/>
                  </a:lnTo>
                  <a:lnTo>
                    <a:pt x="146" y="73"/>
                  </a:lnTo>
                  <a:lnTo>
                    <a:pt x="144" y="71"/>
                  </a:lnTo>
                  <a:lnTo>
                    <a:pt x="144" y="71"/>
                  </a:lnTo>
                  <a:lnTo>
                    <a:pt x="144" y="71"/>
                  </a:lnTo>
                  <a:lnTo>
                    <a:pt x="144" y="71"/>
                  </a:lnTo>
                  <a:lnTo>
                    <a:pt x="142" y="71"/>
                  </a:lnTo>
                  <a:lnTo>
                    <a:pt x="142" y="71"/>
                  </a:lnTo>
                  <a:lnTo>
                    <a:pt x="142" y="71"/>
                  </a:lnTo>
                  <a:lnTo>
                    <a:pt x="142" y="68"/>
                  </a:lnTo>
                  <a:lnTo>
                    <a:pt x="142" y="68"/>
                  </a:lnTo>
                  <a:lnTo>
                    <a:pt x="144" y="68"/>
                  </a:lnTo>
                  <a:lnTo>
                    <a:pt x="144" y="68"/>
                  </a:lnTo>
                  <a:lnTo>
                    <a:pt x="144" y="66"/>
                  </a:lnTo>
                  <a:lnTo>
                    <a:pt x="144" y="64"/>
                  </a:lnTo>
                  <a:lnTo>
                    <a:pt x="144" y="64"/>
                  </a:lnTo>
                  <a:lnTo>
                    <a:pt x="146" y="59"/>
                  </a:lnTo>
                  <a:lnTo>
                    <a:pt x="146" y="59"/>
                  </a:lnTo>
                  <a:lnTo>
                    <a:pt x="146" y="59"/>
                  </a:lnTo>
                  <a:lnTo>
                    <a:pt x="144" y="59"/>
                  </a:lnTo>
                  <a:lnTo>
                    <a:pt x="144" y="61"/>
                  </a:lnTo>
                  <a:lnTo>
                    <a:pt x="144" y="61"/>
                  </a:lnTo>
                  <a:lnTo>
                    <a:pt x="146" y="57"/>
                  </a:lnTo>
                  <a:lnTo>
                    <a:pt x="146" y="57"/>
                  </a:lnTo>
                  <a:lnTo>
                    <a:pt x="149" y="54"/>
                  </a:lnTo>
                  <a:lnTo>
                    <a:pt x="149" y="52"/>
                  </a:lnTo>
                  <a:lnTo>
                    <a:pt x="149" y="52"/>
                  </a:lnTo>
                  <a:lnTo>
                    <a:pt x="149" y="52"/>
                  </a:lnTo>
                  <a:lnTo>
                    <a:pt x="149" y="52"/>
                  </a:lnTo>
                  <a:lnTo>
                    <a:pt x="149" y="52"/>
                  </a:lnTo>
                  <a:lnTo>
                    <a:pt x="149" y="49"/>
                  </a:lnTo>
                  <a:lnTo>
                    <a:pt x="149" y="49"/>
                  </a:lnTo>
                  <a:lnTo>
                    <a:pt x="149" y="45"/>
                  </a:lnTo>
                  <a:lnTo>
                    <a:pt x="149" y="45"/>
                  </a:lnTo>
                  <a:lnTo>
                    <a:pt x="149" y="45"/>
                  </a:lnTo>
                  <a:lnTo>
                    <a:pt x="149" y="42"/>
                  </a:lnTo>
                  <a:lnTo>
                    <a:pt x="149" y="42"/>
                  </a:lnTo>
                  <a:lnTo>
                    <a:pt x="149" y="42"/>
                  </a:lnTo>
                  <a:lnTo>
                    <a:pt x="144" y="45"/>
                  </a:lnTo>
                  <a:lnTo>
                    <a:pt x="144" y="45"/>
                  </a:lnTo>
                  <a:lnTo>
                    <a:pt x="142" y="45"/>
                  </a:lnTo>
                  <a:lnTo>
                    <a:pt x="142" y="42"/>
                  </a:lnTo>
                  <a:lnTo>
                    <a:pt x="142" y="40"/>
                  </a:lnTo>
                  <a:lnTo>
                    <a:pt x="142" y="38"/>
                  </a:lnTo>
                  <a:lnTo>
                    <a:pt x="142" y="38"/>
                  </a:lnTo>
                  <a:lnTo>
                    <a:pt x="139" y="38"/>
                  </a:lnTo>
                  <a:lnTo>
                    <a:pt x="139" y="42"/>
                  </a:lnTo>
                  <a:lnTo>
                    <a:pt x="139" y="45"/>
                  </a:lnTo>
                  <a:lnTo>
                    <a:pt x="137" y="47"/>
                  </a:lnTo>
                  <a:lnTo>
                    <a:pt x="137" y="47"/>
                  </a:lnTo>
                  <a:lnTo>
                    <a:pt x="137" y="47"/>
                  </a:lnTo>
                  <a:lnTo>
                    <a:pt x="132" y="47"/>
                  </a:lnTo>
                  <a:lnTo>
                    <a:pt x="132" y="47"/>
                  </a:lnTo>
                  <a:lnTo>
                    <a:pt x="132" y="47"/>
                  </a:lnTo>
                  <a:lnTo>
                    <a:pt x="132" y="47"/>
                  </a:lnTo>
                  <a:lnTo>
                    <a:pt x="132" y="47"/>
                  </a:lnTo>
                  <a:lnTo>
                    <a:pt x="132" y="45"/>
                  </a:lnTo>
                  <a:lnTo>
                    <a:pt x="132" y="45"/>
                  </a:lnTo>
                  <a:lnTo>
                    <a:pt x="132" y="40"/>
                  </a:lnTo>
                  <a:lnTo>
                    <a:pt x="132" y="38"/>
                  </a:lnTo>
                  <a:lnTo>
                    <a:pt x="130" y="33"/>
                  </a:lnTo>
                  <a:lnTo>
                    <a:pt x="127" y="33"/>
                  </a:lnTo>
                  <a:lnTo>
                    <a:pt x="125" y="33"/>
                  </a:lnTo>
                  <a:lnTo>
                    <a:pt x="123" y="31"/>
                  </a:lnTo>
                  <a:lnTo>
                    <a:pt x="123" y="28"/>
                  </a:lnTo>
                  <a:lnTo>
                    <a:pt x="123" y="28"/>
                  </a:lnTo>
                  <a:lnTo>
                    <a:pt x="123" y="28"/>
                  </a:lnTo>
                  <a:lnTo>
                    <a:pt x="123" y="28"/>
                  </a:lnTo>
                  <a:lnTo>
                    <a:pt x="123" y="28"/>
                  </a:lnTo>
                  <a:lnTo>
                    <a:pt x="125" y="28"/>
                  </a:lnTo>
                  <a:lnTo>
                    <a:pt x="123" y="26"/>
                  </a:lnTo>
                  <a:lnTo>
                    <a:pt x="123" y="26"/>
                  </a:lnTo>
                  <a:lnTo>
                    <a:pt x="120" y="26"/>
                  </a:lnTo>
                  <a:lnTo>
                    <a:pt x="120" y="23"/>
                  </a:lnTo>
                  <a:lnTo>
                    <a:pt x="120" y="23"/>
                  </a:lnTo>
                  <a:lnTo>
                    <a:pt x="120" y="23"/>
                  </a:lnTo>
                  <a:lnTo>
                    <a:pt x="118" y="21"/>
                  </a:lnTo>
                  <a:lnTo>
                    <a:pt x="118" y="21"/>
                  </a:lnTo>
                  <a:lnTo>
                    <a:pt x="113" y="16"/>
                  </a:lnTo>
                  <a:lnTo>
                    <a:pt x="111" y="16"/>
                  </a:lnTo>
                  <a:lnTo>
                    <a:pt x="108" y="14"/>
                  </a:lnTo>
                  <a:lnTo>
                    <a:pt x="108" y="14"/>
                  </a:lnTo>
                  <a:lnTo>
                    <a:pt x="108" y="12"/>
                  </a:lnTo>
                  <a:lnTo>
                    <a:pt x="108" y="12"/>
                  </a:lnTo>
                  <a:lnTo>
                    <a:pt x="106" y="12"/>
                  </a:lnTo>
                  <a:lnTo>
                    <a:pt x="106" y="12"/>
                  </a:lnTo>
                  <a:lnTo>
                    <a:pt x="106" y="9"/>
                  </a:lnTo>
                  <a:lnTo>
                    <a:pt x="106" y="9"/>
                  </a:lnTo>
                  <a:lnTo>
                    <a:pt x="106" y="9"/>
                  </a:lnTo>
                  <a:lnTo>
                    <a:pt x="106" y="9"/>
                  </a:lnTo>
                  <a:lnTo>
                    <a:pt x="106" y="9"/>
                  </a:lnTo>
                  <a:lnTo>
                    <a:pt x="106" y="7"/>
                  </a:lnTo>
                  <a:lnTo>
                    <a:pt x="106" y="7"/>
                  </a:lnTo>
                  <a:lnTo>
                    <a:pt x="104" y="7"/>
                  </a:lnTo>
                  <a:lnTo>
                    <a:pt x="104" y="7"/>
                  </a:lnTo>
                  <a:lnTo>
                    <a:pt x="104" y="4"/>
                  </a:lnTo>
                  <a:lnTo>
                    <a:pt x="104" y="4"/>
                  </a:lnTo>
                  <a:lnTo>
                    <a:pt x="104" y="4"/>
                  </a:lnTo>
                  <a:lnTo>
                    <a:pt x="104" y="4"/>
                  </a:lnTo>
                  <a:lnTo>
                    <a:pt x="104" y="4"/>
                  </a:lnTo>
                  <a:lnTo>
                    <a:pt x="99" y="2"/>
                  </a:lnTo>
                  <a:lnTo>
                    <a:pt x="99" y="2"/>
                  </a:lnTo>
                  <a:lnTo>
                    <a:pt x="97" y="4"/>
                  </a:lnTo>
                  <a:lnTo>
                    <a:pt x="97" y="4"/>
                  </a:lnTo>
                  <a:lnTo>
                    <a:pt x="94" y="4"/>
                  </a:lnTo>
                  <a:lnTo>
                    <a:pt x="92" y="4"/>
                  </a:lnTo>
                  <a:lnTo>
                    <a:pt x="92" y="4"/>
                  </a:lnTo>
                  <a:lnTo>
                    <a:pt x="92" y="7"/>
                  </a:lnTo>
                  <a:lnTo>
                    <a:pt x="92" y="7"/>
                  </a:lnTo>
                  <a:lnTo>
                    <a:pt x="89" y="7"/>
                  </a:lnTo>
                  <a:lnTo>
                    <a:pt x="89" y="4"/>
                  </a:lnTo>
                  <a:lnTo>
                    <a:pt x="87" y="2"/>
                  </a:lnTo>
                  <a:lnTo>
                    <a:pt x="85" y="0"/>
                  </a:lnTo>
                  <a:lnTo>
                    <a:pt x="85" y="0"/>
                  </a:lnTo>
                  <a:lnTo>
                    <a:pt x="85" y="0"/>
                  </a:lnTo>
                  <a:lnTo>
                    <a:pt x="82" y="0"/>
                  </a:lnTo>
                  <a:lnTo>
                    <a:pt x="82" y="2"/>
                  </a:lnTo>
                  <a:lnTo>
                    <a:pt x="82" y="2"/>
                  </a:lnTo>
                  <a:lnTo>
                    <a:pt x="80" y="2"/>
                  </a:lnTo>
                  <a:lnTo>
                    <a:pt x="80" y="4"/>
                  </a:lnTo>
                  <a:lnTo>
                    <a:pt x="80" y="4"/>
                  </a:lnTo>
                  <a:lnTo>
                    <a:pt x="80" y="7"/>
                  </a:lnTo>
                  <a:lnTo>
                    <a:pt x="80" y="7"/>
                  </a:lnTo>
                  <a:lnTo>
                    <a:pt x="80" y="7"/>
                  </a:lnTo>
                  <a:lnTo>
                    <a:pt x="80" y="9"/>
                  </a:lnTo>
                  <a:lnTo>
                    <a:pt x="78" y="9"/>
                  </a:lnTo>
                  <a:lnTo>
                    <a:pt x="78" y="9"/>
                  </a:lnTo>
                  <a:lnTo>
                    <a:pt x="78" y="12"/>
                  </a:lnTo>
                  <a:lnTo>
                    <a:pt x="78" y="14"/>
                  </a:lnTo>
                  <a:lnTo>
                    <a:pt x="78" y="14"/>
                  </a:lnTo>
                  <a:lnTo>
                    <a:pt x="75" y="14"/>
                  </a:lnTo>
                  <a:lnTo>
                    <a:pt x="75" y="14"/>
                  </a:lnTo>
                  <a:lnTo>
                    <a:pt x="75" y="14"/>
                  </a:lnTo>
                  <a:lnTo>
                    <a:pt x="75" y="14"/>
                  </a:lnTo>
                  <a:lnTo>
                    <a:pt x="73" y="14"/>
                  </a:lnTo>
                  <a:lnTo>
                    <a:pt x="73" y="14"/>
                  </a:lnTo>
                  <a:lnTo>
                    <a:pt x="73" y="16"/>
                  </a:lnTo>
                  <a:lnTo>
                    <a:pt x="75" y="16"/>
                  </a:lnTo>
                  <a:lnTo>
                    <a:pt x="75" y="19"/>
                  </a:lnTo>
                  <a:lnTo>
                    <a:pt x="75" y="21"/>
                  </a:lnTo>
                  <a:lnTo>
                    <a:pt x="75" y="21"/>
                  </a:lnTo>
                  <a:lnTo>
                    <a:pt x="75" y="21"/>
                  </a:lnTo>
                  <a:lnTo>
                    <a:pt x="75" y="23"/>
                  </a:lnTo>
                  <a:lnTo>
                    <a:pt x="75" y="23"/>
                  </a:lnTo>
                  <a:lnTo>
                    <a:pt x="78" y="26"/>
                  </a:lnTo>
                  <a:lnTo>
                    <a:pt x="78" y="28"/>
                  </a:lnTo>
                  <a:lnTo>
                    <a:pt x="78" y="31"/>
                  </a:lnTo>
                  <a:lnTo>
                    <a:pt x="78" y="31"/>
                  </a:lnTo>
                  <a:lnTo>
                    <a:pt x="80" y="31"/>
                  </a:lnTo>
                  <a:lnTo>
                    <a:pt x="82" y="33"/>
                  </a:lnTo>
                  <a:lnTo>
                    <a:pt x="82" y="33"/>
                  </a:lnTo>
                  <a:lnTo>
                    <a:pt x="82" y="33"/>
                  </a:lnTo>
                  <a:lnTo>
                    <a:pt x="82" y="33"/>
                  </a:lnTo>
                  <a:lnTo>
                    <a:pt x="82" y="33"/>
                  </a:lnTo>
                  <a:lnTo>
                    <a:pt x="82" y="35"/>
                  </a:lnTo>
                  <a:lnTo>
                    <a:pt x="85" y="38"/>
                  </a:lnTo>
                  <a:lnTo>
                    <a:pt x="85" y="38"/>
                  </a:lnTo>
                  <a:lnTo>
                    <a:pt x="85" y="38"/>
                  </a:lnTo>
                  <a:lnTo>
                    <a:pt x="85" y="40"/>
                  </a:lnTo>
                  <a:lnTo>
                    <a:pt x="85" y="42"/>
                  </a:lnTo>
                  <a:lnTo>
                    <a:pt x="85" y="42"/>
                  </a:lnTo>
                  <a:lnTo>
                    <a:pt x="85" y="45"/>
                  </a:lnTo>
                  <a:lnTo>
                    <a:pt x="85" y="45"/>
                  </a:lnTo>
                  <a:lnTo>
                    <a:pt x="85" y="45"/>
                  </a:lnTo>
                  <a:lnTo>
                    <a:pt x="85" y="45"/>
                  </a:lnTo>
                  <a:lnTo>
                    <a:pt x="85" y="47"/>
                  </a:lnTo>
                  <a:lnTo>
                    <a:pt x="85" y="47"/>
                  </a:lnTo>
                  <a:lnTo>
                    <a:pt x="85" y="47"/>
                  </a:lnTo>
                  <a:lnTo>
                    <a:pt x="87" y="49"/>
                  </a:lnTo>
                  <a:lnTo>
                    <a:pt x="87" y="49"/>
                  </a:lnTo>
                  <a:lnTo>
                    <a:pt x="87" y="49"/>
                  </a:lnTo>
                  <a:lnTo>
                    <a:pt x="89" y="49"/>
                  </a:lnTo>
                  <a:lnTo>
                    <a:pt x="87" y="52"/>
                  </a:lnTo>
                  <a:lnTo>
                    <a:pt x="87" y="52"/>
                  </a:lnTo>
                  <a:lnTo>
                    <a:pt x="85" y="52"/>
                  </a:lnTo>
                  <a:lnTo>
                    <a:pt x="85" y="52"/>
                  </a:lnTo>
                  <a:lnTo>
                    <a:pt x="85" y="54"/>
                  </a:lnTo>
                  <a:lnTo>
                    <a:pt x="85" y="57"/>
                  </a:lnTo>
                  <a:lnTo>
                    <a:pt x="85" y="57"/>
                  </a:lnTo>
                  <a:lnTo>
                    <a:pt x="85" y="59"/>
                  </a:lnTo>
                  <a:lnTo>
                    <a:pt x="85" y="64"/>
                  </a:lnTo>
                  <a:lnTo>
                    <a:pt x="85" y="66"/>
                  </a:lnTo>
                  <a:lnTo>
                    <a:pt x="85" y="66"/>
                  </a:lnTo>
                  <a:lnTo>
                    <a:pt x="85" y="68"/>
                  </a:lnTo>
                  <a:lnTo>
                    <a:pt x="85" y="68"/>
                  </a:lnTo>
                  <a:lnTo>
                    <a:pt x="87" y="68"/>
                  </a:lnTo>
                  <a:lnTo>
                    <a:pt x="87" y="68"/>
                  </a:lnTo>
                  <a:lnTo>
                    <a:pt x="89" y="71"/>
                  </a:lnTo>
                  <a:lnTo>
                    <a:pt x="89" y="71"/>
                  </a:lnTo>
                  <a:lnTo>
                    <a:pt x="89" y="71"/>
                  </a:lnTo>
                  <a:lnTo>
                    <a:pt x="89" y="71"/>
                  </a:lnTo>
                  <a:lnTo>
                    <a:pt x="89" y="73"/>
                  </a:lnTo>
                  <a:lnTo>
                    <a:pt x="89" y="73"/>
                  </a:lnTo>
                  <a:lnTo>
                    <a:pt x="89" y="73"/>
                  </a:lnTo>
                  <a:lnTo>
                    <a:pt x="89" y="73"/>
                  </a:lnTo>
                  <a:lnTo>
                    <a:pt x="87" y="73"/>
                  </a:lnTo>
                  <a:lnTo>
                    <a:pt x="87" y="73"/>
                  </a:lnTo>
                  <a:lnTo>
                    <a:pt x="87" y="73"/>
                  </a:lnTo>
                  <a:lnTo>
                    <a:pt x="87" y="73"/>
                  </a:lnTo>
                  <a:lnTo>
                    <a:pt x="87" y="75"/>
                  </a:lnTo>
                  <a:lnTo>
                    <a:pt x="87" y="75"/>
                  </a:lnTo>
                  <a:lnTo>
                    <a:pt x="87" y="75"/>
                  </a:lnTo>
                  <a:lnTo>
                    <a:pt x="85" y="75"/>
                  </a:lnTo>
                  <a:lnTo>
                    <a:pt x="85" y="75"/>
                  </a:lnTo>
                  <a:lnTo>
                    <a:pt x="85" y="78"/>
                  </a:lnTo>
                  <a:lnTo>
                    <a:pt x="82" y="78"/>
                  </a:lnTo>
                  <a:lnTo>
                    <a:pt x="82" y="75"/>
                  </a:lnTo>
                  <a:lnTo>
                    <a:pt x="82" y="75"/>
                  </a:lnTo>
                  <a:lnTo>
                    <a:pt x="80" y="73"/>
                  </a:lnTo>
                  <a:lnTo>
                    <a:pt x="80" y="73"/>
                  </a:lnTo>
                  <a:lnTo>
                    <a:pt x="78" y="75"/>
                  </a:lnTo>
                  <a:lnTo>
                    <a:pt x="78" y="75"/>
                  </a:lnTo>
                  <a:lnTo>
                    <a:pt x="75" y="73"/>
                  </a:lnTo>
                  <a:lnTo>
                    <a:pt x="78" y="73"/>
                  </a:lnTo>
                  <a:lnTo>
                    <a:pt x="78" y="73"/>
                  </a:lnTo>
                  <a:lnTo>
                    <a:pt x="78" y="73"/>
                  </a:lnTo>
                  <a:lnTo>
                    <a:pt x="78" y="71"/>
                  </a:lnTo>
                  <a:lnTo>
                    <a:pt x="78" y="71"/>
                  </a:lnTo>
                  <a:lnTo>
                    <a:pt x="75" y="71"/>
                  </a:lnTo>
                  <a:lnTo>
                    <a:pt x="75" y="71"/>
                  </a:lnTo>
                  <a:lnTo>
                    <a:pt x="73" y="71"/>
                  </a:lnTo>
                  <a:lnTo>
                    <a:pt x="73" y="71"/>
                  </a:lnTo>
                  <a:lnTo>
                    <a:pt x="66" y="71"/>
                  </a:lnTo>
                  <a:lnTo>
                    <a:pt x="66" y="73"/>
                  </a:lnTo>
                  <a:lnTo>
                    <a:pt x="63" y="73"/>
                  </a:lnTo>
                  <a:lnTo>
                    <a:pt x="61" y="75"/>
                  </a:lnTo>
                  <a:lnTo>
                    <a:pt x="61" y="75"/>
                  </a:lnTo>
                  <a:lnTo>
                    <a:pt x="59" y="75"/>
                  </a:lnTo>
                  <a:lnTo>
                    <a:pt x="59" y="73"/>
                  </a:lnTo>
                  <a:lnTo>
                    <a:pt x="59" y="73"/>
                  </a:lnTo>
                  <a:lnTo>
                    <a:pt x="59" y="71"/>
                  </a:lnTo>
                  <a:lnTo>
                    <a:pt x="56" y="71"/>
                  </a:lnTo>
                  <a:lnTo>
                    <a:pt x="59" y="68"/>
                  </a:lnTo>
                  <a:lnTo>
                    <a:pt x="59" y="68"/>
                  </a:lnTo>
                  <a:lnTo>
                    <a:pt x="59" y="68"/>
                  </a:lnTo>
                  <a:lnTo>
                    <a:pt x="56" y="66"/>
                  </a:lnTo>
                  <a:lnTo>
                    <a:pt x="56" y="66"/>
                  </a:lnTo>
                  <a:lnTo>
                    <a:pt x="59" y="66"/>
                  </a:lnTo>
                  <a:lnTo>
                    <a:pt x="59" y="64"/>
                  </a:lnTo>
                  <a:lnTo>
                    <a:pt x="59" y="64"/>
                  </a:lnTo>
                  <a:lnTo>
                    <a:pt x="59" y="64"/>
                  </a:lnTo>
                  <a:lnTo>
                    <a:pt x="59" y="64"/>
                  </a:lnTo>
                  <a:lnTo>
                    <a:pt x="56" y="64"/>
                  </a:lnTo>
                  <a:lnTo>
                    <a:pt x="56" y="61"/>
                  </a:lnTo>
                  <a:lnTo>
                    <a:pt x="56" y="61"/>
                  </a:lnTo>
                  <a:lnTo>
                    <a:pt x="54" y="61"/>
                  </a:lnTo>
                  <a:lnTo>
                    <a:pt x="56" y="57"/>
                  </a:lnTo>
                  <a:lnTo>
                    <a:pt x="56" y="54"/>
                  </a:lnTo>
                  <a:lnTo>
                    <a:pt x="56" y="54"/>
                  </a:lnTo>
                  <a:lnTo>
                    <a:pt x="54" y="54"/>
                  </a:lnTo>
                  <a:lnTo>
                    <a:pt x="54" y="54"/>
                  </a:lnTo>
                  <a:lnTo>
                    <a:pt x="54" y="54"/>
                  </a:lnTo>
                  <a:lnTo>
                    <a:pt x="54" y="57"/>
                  </a:lnTo>
                  <a:lnTo>
                    <a:pt x="47" y="61"/>
                  </a:lnTo>
                  <a:lnTo>
                    <a:pt x="42" y="64"/>
                  </a:lnTo>
                  <a:lnTo>
                    <a:pt x="40" y="64"/>
                  </a:lnTo>
                  <a:lnTo>
                    <a:pt x="40" y="66"/>
                  </a:lnTo>
                  <a:lnTo>
                    <a:pt x="37" y="66"/>
                  </a:lnTo>
                  <a:lnTo>
                    <a:pt x="37" y="68"/>
                  </a:lnTo>
                  <a:lnTo>
                    <a:pt x="35" y="68"/>
                  </a:lnTo>
                  <a:lnTo>
                    <a:pt x="35" y="68"/>
                  </a:lnTo>
                  <a:lnTo>
                    <a:pt x="35" y="66"/>
                  </a:lnTo>
                  <a:lnTo>
                    <a:pt x="33" y="66"/>
                  </a:lnTo>
                  <a:lnTo>
                    <a:pt x="33" y="66"/>
                  </a:lnTo>
                  <a:lnTo>
                    <a:pt x="33" y="66"/>
                  </a:lnTo>
                  <a:lnTo>
                    <a:pt x="33" y="66"/>
                  </a:lnTo>
                  <a:lnTo>
                    <a:pt x="33" y="68"/>
                  </a:lnTo>
                  <a:lnTo>
                    <a:pt x="33" y="68"/>
                  </a:lnTo>
                  <a:lnTo>
                    <a:pt x="33" y="68"/>
                  </a:lnTo>
                  <a:lnTo>
                    <a:pt x="30" y="75"/>
                  </a:lnTo>
                  <a:lnTo>
                    <a:pt x="28" y="80"/>
                  </a:lnTo>
                  <a:lnTo>
                    <a:pt x="26" y="80"/>
                  </a:lnTo>
                  <a:lnTo>
                    <a:pt x="26" y="83"/>
                  </a:lnTo>
                  <a:lnTo>
                    <a:pt x="23" y="83"/>
                  </a:lnTo>
                  <a:lnTo>
                    <a:pt x="23" y="83"/>
                  </a:lnTo>
                  <a:lnTo>
                    <a:pt x="23" y="85"/>
                  </a:lnTo>
                  <a:lnTo>
                    <a:pt x="23" y="85"/>
                  </a:lnTo>
                  <a:lnTo>
                    <a:pt x="23" y="85"/>
                  </a:lnTo>
                  <a:lnTo>
                    <a:pt x="21" y="85"/>
                  </a:lnTo>
                  <a:lnTo>
                    <a:pt x="21" y="85"/>
                  </a:lnTo>
                  <a:lnTo>
                    <a:pt x="21" y="87"/>
                  </a:lnTo>
                  <a:lnTo>
                    <a:pt x="21" y="90"/>
                  </a:lnTo>
                  <a:lnTo>
                    <a:pt x="21" y="90"/>
                  </a:lnTo>
                  <a:lnTo>
                    <a:pt x="21" y="92"/>
                  </a:lnTo>
                  <a:lnTo>
                    <a:pt x="26" y="90"/>
                  </a:lnTo>
                  <a:lnTo>
                    <a:pt x="28" y="90"/>
                  </a:lnTo>
                  <a:lnTo>
                    <a:pt x="28" y="92"/>
                  </a:lnTo>
                  <a:lnTo>
                    <a:pt x="26" y="92"/>
                  </a:lnTo>
                  <a:lnTo>
                    <a:pt x="26" y="94"/>
                  </a:lnTo>
                  <a:lnTo>
                    <a:pt x="26" y="94"/>
                  </a:lnTo>
                  <a:lnTo>
                    <a:pt x="23" y="94"/>
                  </a:lnTo>
                  <a:lnTo>
                    <a:pt x="21" y="94"/>
                  </a:lnTo>
                  <a:lnTo>
                    <a:pt x="21" y="94"/>
                  </a:lnTo>
                  <a:lnTo>
                    <a:pt x="19" y="94"/>
                  </a:lnTo>
                  <a:lnTo>
                    <a:pt x="14" y="94"/>
                  </a:lnTo>
                  <a:lnTo>
                    <a:pt x="14" y="94"/>
                  </a:lnTo>
                  <a:lnTo>
                    <a:pt x="11" y="94"/>
                  </a:lnTo>
                  <a:lnTo>
                    <a:pt x="11" y="94"/>
                  </a:lnTo>
                  <a:lnTo>
                    <a:pt x="11" y="97"/>
                  </a:lnTo>
                  <a:lnTo>
                    <a:pt x="9" y="97"/>
                  </a:lnTo>
                  <a:lnTo>
                    <a:pt x="9" y="97"/>
                  </a:lnTo>
                  <a:lnTo>
                    <a:pt x="7" y="99"/>
                  </a:lnTo>
                  <a:lnTo>
                    <a:pt x="4" y="102"/>
                  </a:lnTo>
                  <a:lnTo>
                    <a:pt x="4" y="102"/>
                  </a:lnTo>
                  <a:lnTo>
                    <a:pt x="4" y="102"/>
                  </a:lnTo>
                  <a:lnTo>
                    <a:pt x="4" y="104"/>
                  </a:lnTo>
                  <a:lnTo>
                    <a:pt x="4" y="104"/>
                  </a:lnTo>
                  <a:lnTo>
                    <a:pt x="2" y="106"/>
                  </a:lnTo>
                  <a:lnTo>
                    <a:pt x="2" y="106"/>
                  </a:lnTo>
                  <a:lnTo>
                    <a:pt x="2" y="109"/>
                  </a:lnTo>
                  <a:lnTo>
                    <a:pt x="2" y="109"/>
                  </a:lnTo>
                  <a:lnTo>
                    <a:pt x="2" y="113"/>
                  </a:lnTo>
                  <a:lnTo>
                    <a:pt x="0" y="116"/>
                  </a:lnTo>
                  <a:lnTo>
                    <a:pt x="0" y="118"/>
                  </a:lnTo>
                  <a:lnTo>
                    <a:pt x="0" y="118"/>
                  </a:lnTo>
                  <a:lnTo>
                    <a:pt x="0" y="118"/>
                  </a:lnTo>
                  <a:lnTo>
                    <a:pt x="0" y="120"/>
                  </a:lnTo>
                  <a:lnTo>
                    <a:pt x="0" y="120"/>
                  </a:lnTo>
                  <a:lnTo>
                    <a:pt x="0" y="120"/>
                  </a:lnTo>
                  <a:lnTo>
                    <a:pt x="0" y="123"/>
                  </a:lnTo>
                  <a:lnTo>
                    <a:pt x="0" y="125"/>
                  </a:lnTo>
                  <a:lnTo>
                    <a:pt x="0" y="125"/>
                  </a:lnTo>
                  <a:lnTo>
                    <a:pt x="0" y="125"/>
                  </a:lnTo>
                  <a:lnTo>
                    <a:pt x="2" y="128"/>
                  </a:lnTo>
                  <a:lnTo>
                    <a:pt x="2" y="128"/>
                  </a:lnTo>
                  <a:lnTo>
                    <a:pt x="2" y="125"/>
                  </a:lnTo>
                  <a:lnTo>
                    <a:pt x="2" y="123"/>
                  </a:lnTo>
                  <a:lnTo>
                    <a:pt x="2" y="123"/>
                  </a:lnTo>
                  <a:lnTo>
                    <a:pt x="4" y="123"/>
                  </a:lnTo>
                  <a:lnTo>
                    <a:pt x="4" y="123"/>
                  </a:lnTo>
                  <a:lnTo>
                    <a:pt x="4" y="123"/>
                  </a:lnTo>
                  <a:lnTo>
                    <a:pt x="4" y="123"/>
                  </a:lnTo>
                  <a:lnTo>
                    <a:pt x="4" y="120"/>
                  </a:lnTo>
                  <a:lnTo>
                    <a:pt x="7" y="118"/>
                  </a:lnTo>
                  <a:lnTo>
                    <a:pt x="9" y="118"/>
                  </a:lnTo>
                  <a:lnTo>
                    <a:pt x="9" y="118"/>
                  </a:lnTo>
                  <a:lnTo>
                    <a:pt x="11" y="118"/>
                  </a:lnTo>
                  <a:lnTo>
                    <a:pt x="14" y="120"/>
                  </a:lnTo>
                  <a:lnTo>
                    <a:pt x="16" y="125"/>
                  </a:lnTo>
                  <a:lnTo>
                    <a:pt x="16" y="128"/>
                  </a:lnTo>
                  <a:lnTo>
                    <a:pt x="19" y="128"/>
                  </a:lnTo>
                  <a:lnTo>
                    <a:pt x="19" y="130"/>
                  </a:lnTo>
                  <a:lnTo>
                    <a:pt x="19" y="130"/>
                  </a:lnTo>
                  <a:lnTo>
                    <a:pt x="19" y="130"/>
                  </a:lnTo>
                  <a:lnTo>
                    <a:pt x="19" y="130"/>
                  </a:lnTo>
                  <a:lnTo>
                    <a:pt x="19" y="130"/>
                  </a:lnTo>
                  <a:lnTo>
                    <a:pt x="21" y="130"/>
                  </a:lnTo>
                  <a:lnTo>
                    <a:pt x="21" y="132"/>
                  </a:lnTo>
                  <a:lnTo>
                    <a:pt x="21" y="132"/>
                  </a:lnTo>
                  <a:lnTo>
                    <a:pt x="21" y="132"/>
                  </a:lnTo>
                  <a:lnTo>
                    <a:pt x="23" y="130"/>
                  </a:lnTo>
                  <a:lnTo>
                    <a:pt x="23" y="130"/>
                  </a:lnTo>
                  <a:lnTo>
                    <a:pt x="23" y="132"/>
                  </a:lnTo>
                  <a:lnTo>
                    <a:pt x="23" y="135"/>
                  </a:lnTo>
                  <a:lnTo>
                    <a:pt x="23" y="137"/>
                  </a:lnTo>
                  <a:lnTo>
                    <a:pt x="21" y="139"/>
                  </a:lnTo>
                  <a:lnTo>
                    <a:pt x="21" y="139"/>
                  </a:lnTo>
                  <a:lnTo>
                    <a:pt x="19" y="144"/>
                  </a:lnTo>
                  <a:lnTo>
                    <a:pt x="19" y="146"/>
                  </a:lnTo>
                  <a:lnTo>
                    <a:pt x="19" y="146"/>
                  </a:lnTo>
                  <a:lnTo>
                    <a:pt x="19" y="146"/>
                  </a:lnTo>
                  <a:lnTo>
                    <a:pt x="19" y="146"/>
                  </a:lnTo>
                  <a:lnTo>
                    <a:pt x="16" y="149"/>
                  </a:lnTo>
                  <a:lnTo>
                    <a:pt x="16" y="149"/>
                  </a:lnTo>
                  <a:lnTo>
                    <a:pt x="16" y="149"/>
                  </a:lnTo>
                  <a:lnTo>
                    <a:pt x="16" y="151"/>
                  </a:lnTo>
                  <a:lnTo>
                    <a:pt x="16" y="151"/>
                  </a:lnTo>
                  <a:lnTo>
                    <a:pt x="14" y="154"/>
                  </a:lnTo>
                  <a:lnTo>
                    <a:pt x="14" y="154"/>
                  </a:lnTo>
                  <a:lnTo>
                    <a:pt x="14" y="154"/>
                  </a:lnTo>
                  <a:lnTo>
                    <a:pt x="14" y="156"/>
                  </a:lnTo>
                  <a:lnTo>
                    <a:pt x="14" y="156"/>
                  </a:lnTo>
                  <a:lnTo>
                    <a:pt x="16" y="156"/>
                  </a:lnTo>
                  <a:lnTo>
                    <a:pt x="16" y="158"/>
                  </a:lnTo>
                  <a:lnTo>
                    <a:pt x="16" y="158"/>
                  </a:lnTo>
                  <a:lnTo>
                    <a:pt x="16" y="161"/>
                  </a:lnTo>
                  <a:lnTo>
                    <a:pt x="16" y="161"/>
                  </a:lnTo>
                  <a:lnTo>
                    <a:pt x="16" y="163"/>
                  </a:lnTo>
                  <a:lnTo>
                    <a:pt x="19" y="163"/>
                  </a:lnTo>
                  <a:lnTo>
                    <a:pt x="19" y="163"/>
                  </a:lnTo>
                  <a:lnTo>
                    <a:pt x="19" y="165"/>
                  </a:lnTo>
                  <a:lnTo>
                    <a:pt x="19" y="165"/>
                  </a:lnTo>
                  <a:lnTo>
                    <a:pt x="19" y="165"/>
                  </a:lnTo>
                  <a:lnTo>
                    <a:pt x="19" y="168"/>
                  </a:lnTo>
                  <a:lnTo>
                    <a:pt x="21" y="168"/>
                  </a:lnTo>
                  <a:lnTo>
                    <a:pt x="23" y="168"/>
                  </a:lnTo>
                  <a:lnTo>
                    <a:pt x="23" y="168"/>
                  </a:lnTo>
                  <a:lnTo>
                    <a:pt x="23" y="168"/>
                  </a:lnTo>
                  <a:lnTo>
                    <a:pt x="26" y="165"/>
                  </a:lnTo>
                  <a:lnTo>
                    <a:pt x="26" y="165"/>
                  </a:lnTo>
                  <a:lnTo>
                    <a:pt x="28" y="165"/>
                  </a:lnTo>
                  <a:lnTo>
                    <a:pt x="30" y="168"/>
                  </a:lnTo>
                  <a:lnTo>
                    <a:pt x="33" y="168"/>
                  </a:lnTo>
                  <a:lnTo>
                    <a:pt x="33" y="168"/>
                  </a:lnTo>
                  <a:lnTo>
                    <a:pt x="33" y="168"/>
                  </a:lnTo>
                  <a:lnTo>
                    <a:pt x="33" y="168"/>
                  </a:lnTo>
                  <a:lnTo>
                    <a:pt x="33" y="168"/>
                  </a:lnTo>
                  <a:lnTo>
                    <a:pt x="35" y="165"/>
                  </a:lnTo>
                  <a:lnTo>
                    <a:pt x="37" y="163"/>
                  </a:lnTo>
                  <a:lnTo>
                    <a:pt x="40" y="163"/>
                  </a:lnTo>
                  <a:lnTo>
                    <a:pt x="40" y="161"/>
                  </a:lnTo>
                  <a:lnTo>
                    <a:pt x="40" y="161"/>
                  </a:lnTo>
                  <a:lnTo>
                    <a:pt x="40" y="161"/>
                  </a:lnTo>
                  <a:lnTo>
                    <a:pt x="40" y="161"/>
                  </a:lnTo>
                  <a:lnTo>
                    <a:pt x="45" y="161"/>
                  </a:lnTo>
                  <a:lnTo>
                    <a:pt x="47" y="161"/>
                  </a:lnTo>
                  <a:lnTo>
                    <a:pt x="47" y="161"/>
                  </a:lnTo>
                  <a:lnTo>
                    <a:pt x="49" y="163"/>
                  </a:lnTo>
                  <a:lnTo>
                    <a:pt x="52" y="163"/>
                  </a:lnTo>
                  <a:lnTo>
                    <a:pt x="52" y="163"/>
                  </a:lnTo>
                  <a:lnTo>
                    <a:pt x="54" y="163"/>
                  </a:lnTo>
                  <a:lnTo>
                    <a:pt x="56" y="163"/>
                  </a:lnTo>
                  <a:lnTo>
                    <a:pt x="56" y="163"/>
                  </a:lnTo>
                  <a:lnTo>
                    <a:pt x="56" y="163"/>
                  </a:lnTo>
                  <a:lnTo>
                    <a:pt x="56" y="163"/>
                  </a:lnTo>
                  <a:lnTo>
                    <a:pt x="59" y="163"/>
                  </a:lnTo>
                  <a:lnTo>
                    <a:pt x="59" y="163"/>
                  </a:lnTo>
                  <a:lnTo>
                    <a:pt x="59" y="163"/>
                  </a:lnTo>
                  <a:lnTo>
                    <a:pt x="59" y="163"/>
                  </a:lnTo>
                  <a:lnTo>
                    <a:pt x="59" y="165"/>
                  </a:lnTo>
                  <a:lnTo>
                    <a:pt x="59" y="165"/>
                  </a:lnTo>
                  <a:lnTo>
                    <a:pt x="59" y="168"/>
                  </a:lnTo>
                  <a:lnTo>
                    <a:pt x="59" y="170"/>
                  </a:lnTo>
                  <a:lnTo>
                    <a:pt x="56" y="170"/>
                  </a:lnTo>
                  <a:lnTo>
                    <a:pt x="56" y="170"/>
                  </a:lnTo>
                  <a:lnTo>
                    <a:pt x="56" y="173"/>
                  </a:lnTo>
                  <a:lnTo>
                    <a:pt x="56" y="175"/>
                  </a:lnTo>
                  <a:lnTo>
                    <a:pt x="56" y="175"/>
                  </a:lnTo>
                  <a:lnTo>
                    <a:pt x="56" y="177"/>
                  </a:lnTo>
                  <a:lnTo>
                    <a:pt x="56" y="177"/>
                  </a:lnTo>
                  <a:lnTo>
                    <a:pt x="56" y="177"/>
                  </a:lnTo>
                  <a:lnTo>
                    <a:pt x="56" y="177"/>
                  </a:lnTo>
                  <a:lnTo>
                    <a:pt x="56" y="177"/>
                  </a:lnTo>
                  <a:lnTo>
                    <a:pt x="56" y="177"/>
                  </a:lnTo>
                  <a:lnTo>
                    <a:pt x="56" y="177"/>
                  </a:lnTo>
                  <a:lnTo>
                    <a:pt x="59" y="182"/>
                  </a:lnTo>
                  <a:lnTo>
                    <a:pt x="59" y="187"/>
                  </a:lnTo>
                  <a:lnTo>
                    <a:pt x="59" y="187"/>
                  </a:lnTo>
                  <a:lnTo>
                    <a:pt x="59" y="189"/>
                  </a:lnTo>
                  <a:lnTo>
                    <a:pt x="59" y="189"/>
                  </a:lnTo>
                  <a:lnTo>
                    <a:pt x="61" y="191"/>
                  </a:lnTo>
                  <a:lnTo>
                    <a:pt x="63" y="191"/>
                  </a:lnTo>
                  <a:lnTo>
                    <a:pt x="63" y="194"/>
                  </a:lnTo>
                  <a:lnTo>
                    <a:pt x="61" y="196"/>
                  </a:lnTo>
                  <a:lnTo>
                    <a:pt x="61" y="196"/>
                  </a:lnTo>
                  <a:lnTo>
                    <a:pt x="61" y="199"/>
                  </a:lnTo>
                  <a:lnTo>
                    <a:pt x="59" y="199"/>
                  </a:lnTo>
                  <a:lnTo>
                    <a:pt x="59" y="201"/>
                  </a:lnTo>
                  <a:lnTo>
                    <a:pt x="59" y="201"/>
                  </a:lnTo>
                  <a:lnTo>
                    <a:pt x="59" y="203"/>
                  </a:lnTo>
                  <a:lnTo>
                    <a:pt x="59" y="206"/>
                  </a:lnTo>
                  <a:lnTo>
                    <a:pt x="59" y="208"/>
                  </a:lnTo>
                  <a:lnTo>
                    <a:pt x="56" y="208"/>
                  </a:lnTo>
                  <a:lnTo>
                    <a:pt x="56" y="210"/>
                  </a:lnTo>
                  <a:lnTo>
                    <a:pt x="56" y="210"/>
                  </a:lnTo>
                  <a:lnTo>
                    <a:pt x="59" y="213"/>
                  </a:lnTo>
                  <a:lnTo>
                    <a:pt x="59" y="213"/>
                  </a:lnTo>
                  <a:lnTo>
                    <a:pt x="59" y="213"/>
                  </a:lnTo>
                  <a:lnTo>
                    <a:pt x="59" y="215"/>
                  </a:lnTo>
                  <a:lnTo>
                    <a:pt x="56" y="215"/>
                  </a:lnTo>
                  <a:lnTo>
                    <a:pt x="56" y="217"/>
                  </a:lnTo>
                  <a:lnTo>
                    <a:pt x="54" y="217"/>
                  </a:lnTo>
                  <a:lnTo>
                    <a:pt x="54" y="217"/>
                  </a:lnTo>
                  <a:lnTo>
                    <a:pt x="54" y="217"/>
                  </a:lnTo>
                  <a:lnTo>
                    <a:pt x="54" y="220"/>
                  </a:lnTo>
                  <a:lnTo>
                    <a:pt x="54" y="220"/>
                  </a:lnTo>
                  <a:lnTo>
                    <a:pt x="54" y="220"/>
                  </a:lnTo>
                  <a:lnTo>
                    <a:pt x="49" y="222"/>
                  </a:lnTo>
                  <a:lnTo>
                    <a:pt x="49" y="222"/>
                  </a:lnTo>
                  <a:lnTo>
                    <a:pt x="49" y="222"/>
                  </a:lnTo>
                  <a:lnTo>
                    <a:pt x="49" y="225"/>
                  </a:lnTo>
                  <a:lnTo>
                    <a:pt x="49" y="225"/>
                  </a:lnTo>
                  <a:lnTo>
                    <a:pt x="47" y="227"/>
                  </a:lnTo>
                  <a:lnTo>
                    <a:pt x="49" y="227"/>
                  </a:lnTo>
                  <a:lnTo>
                    <a:pt x="49" y="229"/>
                  </a:lnTo>
                  <a:lnTo>
                    <a:pt x="49" y="229"/>
                  </a:lnTo>
                  <a:lnTo>
                    <a:pt x="52" y="229"/>
                  </a:lnTo>
                  <a:lnTo>
                    <a:pt x="54" y="232"/>
                  </a:lnTo>
                  <a:lnTo>
                    <a:pt x="54" y="232"/>
                  </a:lnTo>
                  <a:lnTo>
                    <a:pt x="54" y="232"/>
                  </a:lnTo>
                  <a:lnTo>
                    <a:pt x="54" y="234"/>
                  </a:lnTo>
                  <a:lnTo>
                    <a:pt x="54" y="234"/>
                  </a:lnTo>
                  <a:lnTo>
                    <a:pt x="54" y="234"/>
                  </a:lnTo>
                  <a:lnTo>
                    <a:pt x="54" y="236"/>
                  </a:lnTo>
                  <a:lnTo>
                    <a:pt x="54" y="236"/>
                  </a:lnTo>
                  <a:lnTo>
                    <a:pt x="54" y="239"/>
                  </a:lnTo>
                  <a:lnTo>
                    <a:pt x="54" y="239"/>
                  </a:lnTo>
                  <a:lnTo>
                    <a:pt x="54" y="239"/>
                  </a:lnTo>
                  <a:lnTo>
                    <a:pt x="54" y="239"/>
                  </a:lnTo>
                  <a:lnTo>
                    <a:pt x="54" y="239"/>
                  </a:lnTo>
                  <a:lnTo>
                    <a:pt x="54" y="241"/>
                  </a:lnTo>
                  <a:lnTo>
                    <a:pt x="54" y="241"/>
                  </a:lnTo>
                  <a:lnTo>
                    <a:pt x="54" y="244"/>
                  </a:lnTo>
                  <a:lnTo>
                    <a:pt x="54" y="244"/>
                  </a:lnTo>
                  <a:lnTo>
                    <a:pt x="54" y="246"/>
                  </a:lnTo>
                  <a:lnTo>
                    <a:pt x="54" y="248"/>
                  </a:lnTo>
                  <a:lnTo>
                    <a:pt x="54" y="248"/>
                  </a:lnTo>
                  <a:lnTo>
                    <a:pt x="52" y="248"/>
                  </a:lnTo>
                  <a:lnTo>
                    <a:pt x="52" y="248"/>
                  </a:lnTo>
                  <a:lnTo>
                    <a:pt x="52" y="251"/>
                  </a:lnTo>
                  <a:lnTo>
                    <a:pt x="52" y="253"/>
                  </a:lnTo>
                  <a:lnTo>
                    <a:pt x="49" y="253"/>
                  </a:lnTo>
                  <a:lnTo>
                    <a:pt x="49" y="255"/>
                  </a:lnTo>
                  <a:lnTo>
                    <a:pt x="47" y="255"/>
                  </a:lnTo>
                  <a:lnTo>
                    <a:pt x="47" y="255"/>
                  </a:lnTo>
                  <a:lnTo>
                    <a:pt x="47" y="258"/>
                  </a:lnTo>
                  <a:lnTo>
                    <a:pt x="47" y="260"/>
                  </a:lnTo>
                  <a:lnTo>
                    <a:pt x="47" y="260"/>
                  </a:lnTo>
                  <a:lnTo>
                    <a:pt x="45" y="260"/>
                  </a:lnTo>
                  <a:lnTo>
                    <a:pt x="45" y="260"/>
                  </a:lnTo>
                  <a:lnTo>
                    <a:pt x="45" y="260"/>
                  </a:lnTo>
                  <a:lnTo>
                    <a:pt x="45" y="262"/>
                  </a:lnTo>
                  <a:lnTo>
                    <a:pt x="45" y="262"/>
                  </a:lnTo>
                  <a:lnTo>
                    <a:pt x="45" y="262"/>
                  </a:lnTo>
                  <a:lnTo>
                    <a:pt x="45" y="262"/>
                  </a:lnTo>
                  <a:lnTo>
                    <a:pt x="45" y="262"/>
                  </a:lnTo>
                  <a:lnTo>
                    <a:pt x="45" y="262"/>
                  </a:lnTo>
                  <a:lnTo>
                    <a:pt x="45" y="262"/>
                  </a:lnTo>
                  <a:lnTo>
                    <a:pt x="45" y="262"/>
                  </a:lnTo>
                  <a:lnTo>
                    <a:pt x="45" y="262"/>
                  </a:lnTo>
                  <a:lnTo>
                    <a:pt x="45" y="265"/>
                  </a:lnTo>
                  <a:lnTo>
                    <a:pt x="45" y="265"/>
                  </a:lnTo>
                  <a:lnTo>
                    <a:pt x="45" y="265"/>
                  </a:lnTo>
                  <a:lnTo>
                    <a:pt x="45" y="267"/>
                  </a:lnTo>
                  <a:lnTo>
                    <a:pt x="42" y="270"/>
                  </a:lnTo>
                  <a:lnTo>
                    <a:pt x="40" y="272"/>
                  </a:lnTo>
                  <a:lnTo>
                    <a:pt x="40" y="272"/>
                  </a:lnTo>
                  <a:lnTo>
                    <a:pt x="40" y="274"/>
                  </a:lnTo>
                  <a:lnTo>
                    <a:pt x="42" y="274"/>
                  </a:lnTo>
                  <a:lnTo>
                    <a:pt x="42" y="274"/>
                  </a:lnTo>
                  <a:lnTo>
                    <a:pt x="45" y="274"/>
                  </a:lnTo>
                  <a:lnTo>
                    <a:pt x="47" y="274"/>
                  </a:lnTo>
                  <a:lnTo>
                    <a:pt x="47" y="277"/>
                  </a:lnTo>
                  <a:lnTo>
                    <a:pt x="47" y="277"/>
                  </a:lnTo>
                  <a:lnTo>
                    <a:pt x="49" y="277"/>
                  </a:lnTo>
                  <a:lnTo>
                    <a:pt x="49" y="277"/>
                  </a:lnTo>
                  <a:lnTo>
                    <a:pt x="52" y="279"/>
                  </a:lnTo>
                  <a:lnTo>
                    <a:pt x="52" y="279"/>
                  </a:lnTo>
                  <a:lnTo>
                    <a:pt x="54" y="279"/>
                  </a:lnTo>
                  <a:lnTo>
                    <a:pt x="54" y="279"/>
                  </a:lnTo>
                  <a:lnTo>
                    <a:pt x="54" y="279"/>
                  </a:lnTo>
                  <a:lnTo>
                    <a:pt x="54" y="279"/>
                  </a:lnTo>
                  <a:lnTo>
                    <a:pt x="54" y="277"/>
                  </a:lnTo>
                  <a:lnTo>
                    <a:pt x="54" y="277"/>
                  </a:lnTo>
                  <a:lnTo>
                    <a:pt x="54" y="277"/>
                  </a:lnTo>
                  <a:lnTo>
                    <a:pt x="56" y="277"/>
                  </a:lnTo>
                  <a:lnTo>
                    <a:pt x="56" y="277"/>
                  </a:lnTo>
                  <a:lnTo>
                    <a:pt x="56" y="277"/>
                  </a:lnTo>
                  <a:lnTo>
                    <a:pt x="56" y="277"/>
                  </a:lnTo>
                  <a:lnTo>
                    <a:pt x="59" y="274"/>
                  </a:lnTo>
                  <a:lnTo>
                    <a:pt x="59" y="272"/>
                  </a:lnTo>
                  <a:lnTo>
                    <a:pt x="66" y="267"/>
                  </a:lnTo>
                  <a:lnTo>
                    <a:pt x="66" y="267"/>
                  </a:lnTo>
                  <a:lnTo>
                    <a:pt x="66" y="267"/>
                  </a:lnTo>
                  <a:lnTo>
                    <a:pt x="66" y="267"/>
                  </a:lnTo>
                  <a:lnTo>
                    <a:pt x="68" y="267"/>
                  </a:lnTo>
                  <a:lnTo>
                    <a:pt x="68" y="265"/>
                  </a:lnTo>
                  <a:lnTo>
                    <a:pt x="68" y="265"/>
                  </a:lnTo>
                  <a:lnTo>
                    <a:pt x="68" y="265"/>
                  </a:lnTo>
                  <a:lnTo>
                    <a:pt x="66" y="265"/>
                  </a:lnTo>
                  <a:lnTo>
                    <a:pt x="66" y="265"/>
                  </a:lnTo>
                  <a:lnTo>
                    <a:pt x="66" y="265"/>
                  </a:lnTo>
                  <a:lnTo>
                    <a:pt x="68" y="265"/>
                  </a:lnTo>
                  <a:lnTo>
                    <a:pt x="68" y="265"/>
                  </a:lnTo>
                  <a:lnTo>
                    <a:pt x="68" y="265"/>
                  </a:lnTo>
                  <a:lnTo>
                    <a:pt x="71" y="265"/>
                  </a:lnTo>
                  <a:lnTo>
                    <a:pt x="71" y="265"/>
                  </a:lnTo>
                  <a:lnTo>
                    <a:pt x="71" y="262"/>
                  </a:lnTo>
                  <a:lnTo>
                    <a:pt x="71" y="265"/>
                  </a:lnTo>
                  <a:lnTo>
                    <a:pt x="71" y="265"/>
                  </a:lnTo>
                  <a:lnTo>
                    <a:pt x="71" y="265"/>
                  </a:lnTo>
                  <a:lnTo>
                    <a:pt x="71" y="265"/>
                  </a:lnTo>
                  <a:lnTo>
                    <a:pt x="71" y="265"/>
                  </a:lnTo>
                  <a:lnTo>
                    <a:pt x="71" y="265"/>
                  </a:lnTo>
                  <a:lnTo>
                    <a:pt x="71" y="265"/>
                  </a:lnTo>
                  <a:lnTo>
                    <a:pt x="71" y="265"/>
                  </a:lnTo>
                  <a:lnTo>
                    <a:pt x="73" y="262"/>
                  </a:lnTo>
                  <a:lnTo>
                    <a:pt x="75" y="262"/>
                  </a:lnTo>
                  <a:lnTo>
                    <a:pt x="75" y="262"/>
                  </a:lnTo>
                  <a:lnTo>
                    <a:pt x="75" y="260"/>
                  </a:lnTo>
                  <a:lnTo>
                    <a:pt x="75" y="260"/>
                  </a:lnTo>
                  <a:lnTo>
                    <a:pt x="75" y="260"/>
                  </a:lnTo>
                  <a:lnTo>
                    <a:pt x="75" y="260"/>
                  </a:lnTo>
                  <a:lnTo>
                    <a:pt x="75" y="258"/>
                  </a:lnTo>
                  <a:lnTo>
                    <a:pt x="75" y="258"/>
                  </a:lnTo>
                  <a:lnTo>
                    <a:pt x="75" y="258"/>
                  </a:lnTo>
                  <a:lnTo>
                    <a:pt x="78" y="258"/>
                  </a:lnTo>
                  <a:lnTo>
                    <a:pt x="78" y="258"/>
                  </a:lnTo>
                  <a:lnTo>
                    <a:pt x="78" y="255"/>
                  </a:lnTo>
                  <a:lnTo>
                    <a:pt x="80" y="255"/>
                  </a:lnTo>
                  <a:lnTo>
                    <a:pt x="85" y="255"/>
                  </a:lnTo>
                  <a:lnTo>
                    <a:pt x="85" y="253"/>
                  </a:lnTo>
                  <a:lnTo>
                    <a:pt x="85" y="251"/>
                  </a:lnTo>
                  <a:lnTo>
                    <a:pt x="87" y="248"/>
                  </a:lnTo>
                  <a:lnTo>
                    <a:pt x="87" y="246"/>
                  </a:lnTo>
                  <a:lnTo>
                    <a:pt x="87" y="246"/>
                  </a:lnTo>
                  <a:lnTo>
                    <a:pt x="87" y="246"/>
                  </a:lnTo>
                  <a:lnTo>
                    <a:pt x="89" y="246"/>
                  </a:lnTo>
                  <a:lnTo>
                    <a:pt x="89" y="248"/>
                  </a:lnTo>
                  <a:lnTo>
                    <a:pt x="92" y="248"/>
                  </a:lnTo>
                  <a:lnTo>
                    <a:pt x="94" y="248"/>
                  </a:lnTo>
                  <a:lnTo>
                    <a:pt x="101" y="239"/>
                  </a:lnTo>
                  <a:lnTo>
                    <a:pt x="101" y="239"/>
                  </a:lnTo>
                  <a:lnTo>
                    <a:pt x="104" y="239"/>
                  </a:lnTo>
                  <a:lnTo>
                    <a:pt x="104" y="239"/>
                  </a:lnTo>
                  <a:lnTo>
                    <a:pt x="106" y="239"/>
                  </a:lnTo>
                  <a:lnTo>
                    <a:pt x="108" y="239"/>
                  </a:lnTo>
                  <a:lnTo>
                    <a:pt x="108" y="239"/>
                  </a:lnTo>
                  <a:lnTo>
                    <a:pt x="108" y="241"/>
                  </a:lnTo>
                  <a:lnTo>
                    <a:pt x="108" y="241"/>
                  </a:lnTo>
                  <a:lnTo>
                    <a:pt x="111" y="244"/>
                  </a:lnTo>
                  <a:lnTo>
                    <a:pt x="111" y="244"/>
                  </a:lnTo>
                  <a:lnTo>
                    <a:pt x="111" y="244"/>
                  </a:lnTo>
                  <a:lnTo>
                    <a:pt x="113" y="246"/>
                  </a:lnTo>
                  <a:lnTo>
                    <a:pt x="115" y="248"/>
                  </a:lnTo>
                  <a:lnTo>
                    <a:pt x="115" y="248"/>
                  </a:lnTo>
                  <a:lnTo>
                    <a:pt x="118" y="248"/>
                  </a:lnTo>
                  <a:lnTo>
                    <a:pt x="118" y="248"/>
                  </a:lnTo>
                  <a:lnTo>
                    <a:pt x="120" y="251"/>
                  </a:lnTo>
                  <a:lnTo>
                    <a:pt x="123" y="251"/>
                  </a:lnTo>
                  <a:lnTo>
                    <a:pt x="125" y="251"/>
                  </a:lnTo>
                  <a:lnTo>
                    <a:pt x="127" y="251"/>
                  </a:lnTo>
                  <a:lnTo>
                    <a:pt x="130" y="253"/>
                  </a:lnTo>
                  <a:lnTo>
                    <a:pt x="130" y="255"/>
                  </a:lnTo>
                  <a:lnTo>
                    <a:pt x="130" y="258"/>
                  </a:lnTo>
                  <a:lnTo>
                    <a:pt x="130" y="258"/>
                  </a:lnTo>
                  <a:lnTo>
                    <a:pt x="130" y="260"/>
                  </a:lnTo>
                  <a:lnTo>
                    <a:pt x="132" y="260"/>
                  </a:lnTo>
                  <a:lnTo>
                    <a:pt x="134" y="260"/>
                  </a:lnTo>
                  <a:lnTo>
                    <a:pt x="134" y="260"/>
                  </a:lnTo>
                  <a:lnTo>
                    <a:pt x="134" y="260"/>
                  </a:lnTo>
                  <a:lnTo>
                    <a:pt x="134" y="258"/>
                  </a:lnTo>
                  <a:lnTo>
                    <a:pt x="134" y="258"/>
                  </a:lnTo>
                  <a:lnTo>
                    <a:pt x="134" y="258"/>
                  </a:lnTo>
                  <a:lnTo>
                    <a:pt x="137" y="255"/>
                  </a:lnTo>
                  <a:lnTo>
                    <a:pt x="137" y="255"/>
                  </a:lnTo>
                  <a:lnTo>
                    <a:pt x="139" y="255"/>
                  </a:lnTo>
                  <a:lnTo>
                    <a:pt x="142" y="253"/>
                  </a:lnTo>
                  <a:lnTo>
                    <a:pt x="142" y="253"/>
                  </a:lnTo>
                  <a:lnTo>
                    <a:pt x="144" y="251"/>
                  </a:lnTo>
                  <a:lnTo>
                    <a:pt x="149" y="251"/>
                  </a:lnTo>
                  <a:lnTo>
                    <a:pt x="149" y="248"/>
                  </a:lnTo>
                  <a:lnTo>
                    <a:pt x="149" y="251"/>
                  </a:lnTo>
                  <a:lnTo>
                    <a:pt x="151" y="251"/>
                  </a:lnTo>
                  <a:lnTo>
                    <a:pt x="151" y="251"/>
                  </a:lnTo>
                  <a:lnTo>
                    <a:pt x="153" y="251"/>
                  </a:lnTo>
                  <a:lnTo>
                    <a:pt x="153" y="251"/>
                  </a:lnTo>
                  <a:lnTo>
                    <a:pt x="153" y="248"/>
                  </a:lnTo>
                  <a:lnTo>
                    <a:pt x="153" y="248"/>
                  </a:lnTo>
                  <a:lnTo>
                    <a:pt x="156" y="248"/>
                  </a:lnTo>
                  <a:lnTo>
                    <a:pt x="153" y="246"/>
                  </a:lnTo>
                  <a:lnTo>
                    <a:pt x="153" y="244"/>
                  </a:lnTo>
                  <a:lnTo>
                    <a:pt x="156" y="244"/>
                  </a:lnTo>
                  <a:lnTo>
                    <a:pt x="156" y="244"/>
                  </a:lnTo>
                  <a:lnTo>
                    <a:pt x="156" y="244"/>
                  </a:lnTo>
                  <a:lnTo>
                    <a:pt x="156" y="241"/>
                  </a:lnTo>
                  <a:lnTo>
                    <a:pt x="156" y="241"/>
                  </a:lnTo>
                  <a:lnTo>
                    <a:pt x="156" y="244"/>
                  </a:lnTo>
                  <a:lnTo>
                    <a:pt x="156" y="244"/>
                  </a:lnTo>
                  <a:lnTo>
                    <a:pt x="156" y="244"/>
                  </a:lnTo>
                  <a:lnTo>
                    <a:pt x="156" y="244"/>
                  </a:lnTo>
                  <a:lnTo>
                    <a:pt x="156" y="241"/>
                  </a:lnTo>
                  <a:lnTo>
                    <a:pt x="158" y="241"/>
                  </a:lnTo>
                  <a:lnTo>
                    <a:pt x="158" y="241"/>
                  </a:lnTo>
                  <a:lnTo>
                    <a:pt x="158" y="239"/>
                  </a:lnTo>
                  <a:lnTo>
                    <a:pt x="158" y="239"/>
                  </a:lnTo>
                  <a:lnTo>
                    <a:pt x="158" y="236"/>
                  </a:lnTo>
                  <a:lnTo>
                    <a:pt x="160" y="236"/>
                  </a:lnTo>
                  <a:lnTo>
                    <a:pt x="160" y="236"/>
                  </a:lnTo>
                  <a:lnTo>
                    <a:pt x="160" y="236"/>
                  </a:lnTo>
                  <a:lnTo>
                    <a:pt x="163" y="236"/>
                  </a:lnTo>
                  <a:lnTo>
                    <a:pt x="163" y="234"/>
                  </a:lnTo>
                  <a:lnTo>
                    <a:pt x="165" y="234"/>
                  </a:lnTo>
                  <a:lnTo>
                    <a:pt x="165" y="234"/>
                  </a:lnTo>
                  <a:lnTo>
                    <a:pt x="165" y="234"/>
                  </a:lnTo>
                  <a:lnTo>
                    <a:pt x="168" y="234"/>
                  </a:lnTo>
                  <a:lnTo>
                    <a:pt x="165" y="234"/>
                  </a:lnTo>
                  <a:lnTo>
                    <a:pt x="163" y="232"/>
                  </a:lnTo>
                  <a:lnTo>
                    <a:pt x="163" y="232"/>
                  </a:lnTo>
                  <a:lnTo>
                    <a:pt x="163" y="232"/>
                  </a:lnTo>
                  <a:lnTo>
                    <a:pt x="163" y="232"/>
                  </a:lnTo>
                  <a:lnTo>
                    <a:pt x="163" y="232"/>
                  </a:lnTo>
                  <a:lnTo>
                    <a:pt x="163" y="232"/>
                  </a:lnTo>
                  <a:lnTo>
                    <a:pt x="163" y="229"/>
                  </a:lnTo>
                  <a:lnTo>
                    <a:pt x="165" y="227"/>
                  </a:lnTo>
                  <a:lnTo>
                    <a:pt x="165" y="227"/>
                  </a:lnTo>
                  <a:lnTo>
                    <a:pt x="168" y="227"/>
                  </a:lnTo>
                  <a:lnTo>
                    <a:pt x="172" y="227"/>
                  </a:lnTo>
                  <a:lnTo>
                    <a:pt x="172" y="227"/>
                  </a:lnTo>
                  <a:lnTo>
                    <a:pt x="175" y="227"/>
                  </a:lnTo>
                  <a:lnTo>
                    <a:pt x="175" y="227"/>
                  </a:lnTo>
                  <a:lnTo>
                    <a:pt x="175" y="227"/>
                  </a:lnTo>
                  <a:lnTo>
                    <a:pt x="177" y="227"/>
                  </a:lnTo>
                  <a:lnTo>
                    <a:pt x="177" y="227"/>
                  </a:lnTo>
                  <a:lnTo>
                    <a:pt x="179" y="227"/>
                  </a:lnTo>
                  <a:lnTo>
                    <a:pt x="179" y="227"/>
                  </a:lnTo>
                  <a:lnTo>
                    <a:pt x="182" y="227"/>
                  </a:lnTo>
                  <a:lnTo>
                    <a:pt x="184" y="229"/>
                  </a:lnTo>
                  <a:lnTo>
                    <a:pt x="184" y="229"/>
                  </a:lnTo>
                  <a:lnTo>
                    <a:pt x="184" y="229"/>
                  </a:lnTo>
                  <a:lnTo>
                    <a:pt x="186" y="232"/>
                  </a:lnTo>
                  <a:lnTo>
                    <a:pt x="189" y="232"/>
                  </a:lnTo>
                  <a:lnTo>
                    <a:pt x="191" y="232"/>
                  </a:lnTo>
                  <a:lnTo>
                    <a:pt x="191" y="232"/>
                  </a:lnTo>
                  <a:lnTo>
                    <a:pt x="194" y="232"/>
                  </a:lnTo>
                  <a:lnTo>
                    <a:pt x="194" y="232"/>
                  </a:lnTo>
                  <a:lnTo>
                    <a:pt x="194" y="232"/>
                  </a:lnTo>
                  <a:lnTo>
                    <a:pt x="196" y="234"/>
                  </a:lnTo>
                  <a:lnTo>
                    <a:pt x="196" y="234"/>
                  </a:lnTo>
                  <a:lnTo>
                    <a:pt x="196" y="234"/>
                  </a:lnTo>
                  <a:lnTo>
                    <a:pt x="196" y="234"/>
                  </a:lnTo>
                  <a:lnTo>
                    <a:pt x="196" y="234"/>
                  </a:lnTo>
                  <a:lnTo>
                    <a:pt x="198" y="234"/>
                  </a:lnTo>
                  <a:lnTo>
                    <a:pt x="198" y="234"/>
                  </a:lnTo>
                  <a:lnTo>
                    <a:pt x="198" y="234"/>
                  </a:lnTo>
                  <a:lnTo>
                    <a:pt x="198" y="232"/>
                  </a:lnTo>
                  <a:lnTo>
                    <a:pt x="201" y="232"/>
                  </a:lnTo>
                  <a:lnTo>
                    <a:pt x="201" y="232"/>
                  </a:lnTo>
                  <a:lnTo>
                    <a:pt x="203" y="232"/>
                  </a:lnTo>
                  <a:lnTo>
                    <a:pt x="203" y="232"/>
                  </a:lnTo>
                  <a:lnTo>
                    <a:pt x="205" y="234"/>
                  </a:lnTo>
                  <a:lnTo>
                    <a:pt x="208" y="239"/>
                  </a:lnTo>
                  <a:lnTo>
                    <a:pt x="210" y="244"/>
                  </a:lnTo>
                  <a:lnTo>
                    <a:pt x="210" y="246"/>
                  </a:lnTo>
                  <a:lnTo>
                    <a:pt x="210" y="246"/>
                  </a:lnTo>
                  <a:lnTo>
                    <a:pt x="212" y="248"/>
                  </a:lnTo>
                  <a:lnTo>
                    <a:pt x="215" y="248"/>
                  </a:lnTo>
                  <a:lnTo>
                    <a:pt x="215" y="251"/>
                  </a:lnTo>
                  <a:lnTo>
                    <a:pt x="217" y="255"/>
                  </a:lnTo>
                  <a:lnTo>
                    <a:pt x="217" y="255"/>
                  </a:lnTo>
                  <a:lnTo>
                    <a:pt x="217" y="258"/>
                  </a:lnTo>
                  <a:lnTo>
                    <a:pt x="217" y="258"/>
                  </a:lnTo>
                  <a:lnTo>
                    <a:pt x="217" y="258"/>
                  </a:lnTo>
                  <a:lnTo>
                    <a:pt x="217" y="258"/>
                  </a:lnTo>
                  <a:lnTo>
                    <a:pt x="222" y="260"/>
                  </a:lnTo>
                  <a:lnTo>
                    <a:pt x="222" y="260"/>
                  </a:lnTo>
                  <a:lnTo>
                    <a:pt x="224" y="262"/>
                  </a:lnTo>
                  <a:lnTo>
                    <a:pt x="224" y="265"/>
                  </a:lnTo>
                  <a:lnTo>
                    <a:pt x="224" y="265"/>
                  </a:lnTo>
                  <a:lnTo>
                    <a:pt x="224" y="265"/>
                  </a:lnTo>
                  <a:lnTo>
                    <a:pt x="224" y="265"/>
                  </a:lnTo>
                  <a:lnTo>
                    <a:pt x="224" y="267"/>
                  </a:lnTo>
                  <a:lnTo>
                    <a:pt x="227" y="267"/>
                  </a:lnTo>
                  <a:lnTo>
                    <a:pt x="229" y="270"/>
                  </a:lnTo>
                  <a:lnTo>
                    <a:pt x="236" y="274"/>
                  </a:lnTo>
                  <a:lnTo>
                    <a:pt x="238" y="274"/>
                  </a:lnTo>
                  <a:lnTo>
                    <a:pt x="241" y="277"/>
                  </a:lnTo>
                  <a:lnTo>
                    <a:pt x="241" y="277"/>
                  </a:lnTo>
                  <a:lnTo>
                    <a:pt x="241" y="279"/>
                  </a:lnTo>
                  <a:lnTo>
                    <a:pt x="243" y="279"/>
                  </a:lnTo>
                  <a:lnTo>
                    <a:pt x="243" y="279"/>
                  </a:lnTo>
                  <a:lnTo>
                    <a:pt x="243" y="281"/>
                  </a:lnTo>
                  <a:lnTo>
                    <a:pt x="243" y="281"/>
                  </a:lnTo>
                  <a:lnTo>
                    <a:pt x="246" y="281"/>
                  </a:lnTo>
                  <a:lnTo>
                    <a:pt x="246" y="281"/>
                  </a:lnTo>
                  <a:lnTo>
                    <a:pt x="246" y="284"/>
                  </a:lnTo>
                  <a:lnTo>
                    <a:pt x="246" y="284"/>
                  </a:lnTo>
                  <a:lnTo>
                    <a:pt x="246" y="286"/>
                  </a:lnTo>
                  <a:lnTo>
                    <a:pt x="246" y="288"/>
                  </a:lnTo>
                  <a:lnTo>
                    <a:pt x="246" y="291"/>
                  </a:lnTo>
                  <a:lnTo>
                    <a:pt x="246" y="293"/>
                  </a:lnTo>
                  <a:lnTo>
                    <a:pt x="246" y="296"/>
                  </a:lnTo>
                  <a:lnTo>
                    <a:pt x="243" y="303"/>
                  </a:lnTo>
                  <a:lnTo>
                    <a:pt x="241" y="305"/>
                  </a:lnTo>
                  <a:lnTo>
                    <a:pt x="243" y="307"/>
                  </a:lnTo>
                  <a:lnTo>
                    <a:pt x="243" y="310"/>
                  </a:lnTo>
                  <a:lnTo>
                    <a:pt x="243" y="310"/>
                  </a:lnTo>
                  <a:lnTo>
                    <a:pt x="243" y="312"/>
                  </a:lnTo>
                  <a:lnTo>
                    <a:pt x="243" y="312"/>
                  </a:lnTo>
                  <a:lnTo>
                    <a:pt x="243" y="312"/>
                  </a:lnTo>
                  <a:lnTo>
                    <a:pt x="243" y="312"/>
                  </a:lnTo>
                  <a:lnTo>
                    <a:pt x="243" y="315"/>
                  </a:lnTo>
                  <a:lnTo>
                    <a:pt x="243" y="315"/>
                  </a:lnTo>
                  <a:lnTo>
                    <a:pt x="243" y="315"/>
                  </a:lnTo>
                  <a:lnTo>
                    <a:pt x="243" y="315"/>
                  </a:lnTo>
                  <a:lnTo>
                    <a:pt x="243" y="319"/>
                  </a:lnTo>
                  <a:lnTo>
                    <a:pt x="243" y="322"/>
                  </a:lnTo>
                  <a:lnTo>
                    <a:pt x="243" y="322"/>
                  </a:lnTo>
                  <a:lnTo>
                    <a:pt x="243" y="324"/>
                  </a:lnTo>
                  <a:lnTo>
                    <a:pt x="243" y="326"/>
                  </a:lnTo>
                  <a:lnTo>
                    <a:pt x="243" y="329"/>
                  </a:lnTo>
                  <a:lnTo>
                    <a:pt x="243" y="329"/>
                  </a:lnTo>
                  <a:lnTo>
                    <a:pt x="243" y="331"/>
                  </a:lnTo>
                  <a:lnTo>
                    <a:pt x="243" y="331"/>
                  </a:lnTo>
                  <a:lnTo>
                    <a:pt x="243" y="331"/>
                  </a:lnTo>
                  <a:lnTo>
                    <a:pt x="248" y="333"/>
                  </a:lnTo>
                  <a:lnTo>
                    <a:pt x="248" y="333"/>
                  </a:lnTo>
                  <a:lnTo>
                    <a:pt x="248" y="336"/>
                  </a:lnTo>
                  <a:lnTo>
                    <a:pt x="250" y="336"/>
                  </a:lnTo>
                  <a:lnTo>
                    <a:pt x="250" y="336"/>
                  </a:lnTo>
                  <a:lnTo>
                    <a:pt x="250" y="338"/>
                  </a:lnTo>
                  <a:lnTo>
                    <a:pt x="250" y="338"/>
                  </a:lnTo>
                  <a:lnTo>
                    <a:pt x="250" y="341"/>
                  </a:lnTo>
                  <a:lnTo>
                    <a:pt x="250" y="341"/>
                  </a:lnTo>
                  <a:lnTo>
                    <a:pt x="253" y="341"/>
                  </a:lnTo>
                  <a:lnTo>
                    <a:pt x="253" y="341"/>
                  </a:lnTo>
                  <a:lnTo>
                    <a:pt x="255" y="343"/>
                  </a:lnTo>
                  <a:lnTo>
                    <a:pt x="255" y="343"/>
                  </a:lnTo>
                  <a:lnTo>
                    <a:pt x="255" y="343"/>
                  </a:lnTo>
                  <a:lnTo>
                    <a:pt x="255" y="343"/>
                  </a:lnTo>
                  <a:lnTo>
                    <a:pt x="257" y="343"/>
                  </a:lnTo>
                  <a:lnTo>
                    <a:pt x="257" y="345"/>
                  </a:lnTo>
                  <a:lnTo>
                    <a:pt x="257" y="345"/>
                  </a:lnTo>
                  <a:lnTo>
                    <a:pt x="257" y="348"/>
                  </a:lnTo>
                  <a:lnTo>
                    <a:pt x="257" y="350"/>
                  </a:lnTo>
                  <a:lnTo>
                    <a:pt x="257" y="350"/>
                  </a:lnTo>
                  <a:lnTo>
                    <a:pt x="257" y="352"/>
                  </a:lnTo>
                  <a:lnTo>
                    <a:pt x="260" y="352"/>
                  </a:lnTo>
                  <a:lnTo>
                    <a:pt x="262" y="355"/>
                  </a:lnTo>
                  <a:lnTo>
                    <a:pt x="267" y="357"/>
                  </a:lnTo>
                  <a:lnTo>
                    <a:pt x="269" y="357"/>
                  </a:lnTo>
                  <a:lnTo>
                    <a:pt x="272" y="357"/>
                  </a:lnTo>
                  <a:lnTo>
                    <a:pt x="276" y="357"/>
                  </a:lnTo>
                  <a:lnTo>
                    <a:pt x="276" y="357"/>
                  </a:lnTo>
                  <a:lnTo>
                    <a:pt x="279" y="359"/>
                  </a:lnTo>
                  <a:lnTo>
                    <a:pt x="279" y="359"/>
                  </a:lnTo>
                  <a:lnTo>
                    <a:pt x="279" y="359"/>
                  </a:lnTo>
                  <a:lnTo>
                    <a:pt x="276" y="359"/>
                  </a:lnTo>
                  <a:lnTo>
                    <a:pt x="276" y="359"/>
                  </a:lnTo>
                  <a:lnTo>
                    <a:pt x="276" y="359"/>
                  </a:lnTo>
                  <a:lnTo>
                    <a:pt x="274" y="362"/>
                  </a:lnTo>
                  <a:lnTo>
                    <a:pt x="274" y="364"/>
                  </a:lnTo>
                  <a:lnTo>
                    <a:pt x="274" y="364"/>
                  </a:lnTo>
                  <a:lnTo>
                    <a:pt x="276" y="369"/>
                  </a:lnTo>
                  <a:lnTo>
                    <a:pt x="279" y="371"/>
                  </a:lnTo>
                  <a:lnTo>
                    <a:pt x="279" y="371"/>
                  </a:lnTo>
                  <a:lnTo>
                    <a:pt x="279" y="371"/>
                  </a:lnTo>
                  <a:lnTo>
                    <a:pt x="279" y="371"/>
                  </a:lnTo>
                  <a:lnTo>
                    <a:pt x="281" y="371"/>
                  </a:lnTo>
                  <a:lnTo>
                    <a:pt x="283" y="371"/>
                  </a:lnTo>
                  <a:lnTo>
                    <a:pt x="286" y="371"/>
                  </a:lnTo>
                  <a:lnTo>
                    <a:pt x="288" y="374"/>
                  </a:lnTo>
                  <a:lnTo>
                    <a:pt x="288" y="376"/>
                  </a:lnTo>
                  <a:lnTo>
                    <a:pt x="291" y="378"/>
                  </a:lnTo>
                  <a:lnTo>
                    <a:pt x="288" y="381"/>
                  </a:lnTo>
                  <a:lnTo>
                    <a:pt x="288" y="386"/>
                  </a:lnTo>
                  <a:lnTo>
                    <a:pt x="288" y="386"/>
                  </a:lnTo>
                  <a:lnTo>
                    <a:pt x="288" y="388"/>
                  </a:lnTo>
                  <a:lnTo>
                    <a:pt x="288" y="390"/>
                  </a:lnTo>
                  <a:lnTo>
                    <a:pt x="286" y="390"/>
                  </a:lnTo>
                  <a:lnTo>
                    <a:pt x="283" y="390"/>
                  </a:lnTo>
                  <a:lnTo>
                    <a:pt x="281" y="393"/>
                  </a:lnTo>
                  <a:lnTo>
                    <a:pt x="281" y="393"/>
                  </a:lnTo>
                  <a:lnTo>
                    <a:pt x="281" y="395"/>
                  </a:lnTo>
                  <a:lnTo>
                    <a:pt x="281" y="395"/>
                  </a:lnTo>
                  <a:lnTo>
                    <a:pt x="281" y="395"/>
                  </a:lnTo>
                  <a:lnTo>
                    <a:pt x="283" y="395"/>
                  </a:lnTo>
                  <a:lnTo>
                    <a:pt x="283" y="395"/>
                  </a:lnTo>
                  <a:lnTo>
                    <a:pt x="286" y="395"/>
                  </a:lnTo>
                  <a:lnTo>
                    <a:pt x="286" y="395"/>
                  </a:lnTo>
                  <a:lnTo>
                    <a:pt x="286" y="397"/>
                  </a:lnTo>
                  <a:lnTo>
                    <a:pt x="286" y="397"/>
                  </a:lnTo>
                  <a:lnTo>
                    <a:pt x="286" y="397"/>
                  </a:lnTo>
                  <a:lnTo>
                    <a:pt x="283" y="400"/>
                  </a:lnTo>
                  <a:lnTo>
                    <a:pt x="281" y="400"/>
                  </a:lnTo>
                  <a:lnTo>
                    <a:pt x="279" y="402"/>
                  </a:lnTo>
                  <a:lnTo>
                    <a:pt x="279" y="404"/>
                  </a:lnTo>
                  <a:lnTo>
                    <a:pt x="279" y="404"/>
                  </a:lnTo>
                  <a:lnTo>
                    <a:pt x="279" y="404"/>
                  </a:lnTo>
                  <a:lnTo>
                    <a:pt x="279" y="407"/>
                  </a:lnTo>
                  <a:lnTo>
                    <a:pt x="279" y="407"/>
                  </a:lnTo>
                  <a:lnTo>
                    <a:pt x="281" y="407"/>
                  </a:lnTo>
                  <a:lnTo>
                    <a:pt x="281" y="409"/>
                  </a:lnTo>
                  <a:lnTo>
                    <a:pt x="281" y="409"/>
                  </a:lnTo>
                  <a:lnTo>
                    <a:pt x="283" y="409"/>
                  </a:lnTo>
                  <a:lnTo>
                    <a:pt x="283" y="409"/>
                  </a:lnTo>
                  <a:lnTo>
                    <a:pt x="283" y="409"/>
                  </a:lnTo>
                  <a:lnTo>
                    <a:pt x="283" y="409"/>
                  </a:lnTo>
                  <a:lnTo>
                    <a:pt x="283" y="409"/>
                  </a:lnTo>
                  <a:lnTo>
                    <a:pt x="283" y="412"/>
                  </a:lnTo>
                  <a:lnTo>
                    <a:pt x="286" y="414"/>
                  </a:lnTo>
                  <a:lnTo>
                    <a:pt x="286" y="414"/>
                  </a:lnTo>
                  <a:lnTo>
                    <a:pt x="286" y="414"/>
                  </a:lnTo>
                  <a:lnTo>
                    <a:pt x="286" y="414"/>
                  </a:lnTo>
                  <a:lnTo>
                    <a:pt x="286" y="414"/>
                  </a:lnTo>
                  <a:lnTo>
                    <a:pt x="283" y="416"/>
                  </a:lnTo>
                  <a:lnTo>
                    <a:pt x="283" y="416"/>
                  </a:lnTo>
                  <a:lnTo>
                    <a:pt x="283" y="419"/>
                  </a:lnTo>
                  <a:lnTo>
                    <a:pt x="283" y="419"/>
                  </a:lnTo>
                  <a:lnTo>
                    <a:pt x="283" y="419"/>
                  </a:lnTo>
                  <a:lnTo>
                    <a:pt x="283" y="419"/>
                  </a:lnTo>
                  <a:lnTo>
                    <a:pt x="283" y="419"/>
                  </a:lnTo>
                  <a:lnTo>
                    <a:pt x="283" y="419"/>
                  </a:lnTo>
                  <a:lnTo>
                    <a:pt x="283" y="421"/>
                  </a:lnTo>
                  <a:lnTo>
                    <a:pt x="283" y="421"/>
                  </a:lnTo>
                  <a:lnTo>
                    <a:pt x="283" y="421"/>
                  </a:lnTo>
                  <a:lnTo>
                    <a:pt x="283" y="421"/>
                  </a:lnTo>
                  <a:lnTo>
                    <a:pt x="281" y="421"/>
                  </a:lnTo>
                  <a:lnTo>
                    <a:pt x="281" y="421"/>
                  </a:lnTo>
                  <a:lnTo>
                    <a:pt x="281" y="423"/>
                  </a:lnTo>
                  <a:lnTo>
                    <a:pt x="281" y="423"/>
                  </a:lnTo>
                  <a:lnTo>
                    <a:pt x="281" y="426"/>
                  </a:lnTo>
                  <a:lnTo>
                    <a:pt x="281" y="426"/>
                  </a:lnTo>
                  <a:lnTo>
                    <a:pt x="281" y="428"/>
                  </a:lnTo>
                  <a:lnTo>
                    <a:pt x="281" y="430"/>
                  </a:lnTo>
                  <a:lnTo>
                    <a:pt x="281" y="430"/>
                  </a:lnTo>
                  <a:lnTo>
                    <a:pt x="283" y="435"/>
                  </a:lnTo>
                  <a:lnTo>
                    <a:pt x="281" y="435"/>
                  </a:lnTo>
                  <a:lnTo>
                    <a:pt x="281" y="438"/>
                  </a:lnTo>
                  <a:lnTo>
                    <a:pt x="279" y="440"/>
                  </a:lnTo>
                  <a:lnTo>
                    <a:pt x="279" y="440"/>
                  </a:lnTo>
                  <a:lnTo>
                    <a:pt x="279" y="442"/>
                  </a:lnTo>
                  <a:lnTo>
                    <a:pt x="279" y="442"/>
                  </a:lnTo>
                  <a:lnTo>
                    <a:pt x="279" y="442"/>
                  </a:lnTo>
                  <a:lnTo>
                    <a:pt x="276" y="445"/>
                  </a:lnTo>
                  <a:lnTo>
                    <a:pt x="276" y="445"/>
                  </a:lnTo>
                  <a:lnTo>
                    <a:pt x="276" y="445"/>
                  </a:lnTo>
                  <a:lnTo>
                    <a:pt x="274" y="445"/>
                  </a:lnTo>
                  <a:lnTo>
                    <a:pt x="274" y="445"/>
                  </a:lnTo>
                  <a:lnTo>
                    <a:pt x="274" y="445"/>
                  </a:lnTo>
                  <a:lnTo>
                    <a:pt x="274" y="447"/>
                  </a:lnTo>
                  <a:lnTo>
                    <a:pt x="272" y="445"/>
                  </a:lnTo>
                  <a:lnTo>
                    <a:pt x="272" y="445"/>
                  </a:lnTo>
                  <a:lnTo>
                    <a:pt x="272" y="445"/>
                  </a:lnTo>
                  <a:lnTo>
                    <a:pt x="272" y="445"/>
                  </a:lnTo>
                  <a:lnTo>
                    <a:pt x="269" y="447"/>
                  </a:lnTo>
                  <a:lnTo>
                    <a:pt x="269" y="447"/>
                  </a:lnTo>
                  <a:lnTo>
                    <a:pt x="269" y="447"/>
                  </a:lnTo>
                  <a:lnTo>
                    <a:pt x="267" y="447"/>
                  </a:lnTo>
                  <a:lnTo>
                    <a:pt x="264" y="447"/>
                  </a:lnTo>
                  <a:lnTo>
                    <a:pt x="264" y="449"/>
                  </a:lnTo>
                  <a:lnTo>
                    <a:pt x="264" y="452"/>
                  </a:lnTo>
                  <a:lnTo>
                    <a:pt x="267" y="452"/>
                  </a:lnTo>
                  <a:lnTo>
                    <a:pt x="269" y="457"/>
                  </a:lnTo>
                  <a:lnTo>
                    <a:pt x="269" y="459"/>
                  </a:lnTo>
                  <a:lnTo>
                    <a:pt x="269" y="459"/>
                  </a:lnTo>
                  <a:lnTo>
                    <a:pt x="272" y="459"/>
                  </a:lnTo>
                  <a:lnTo>
                    <a:pt x="272" y="459"/>
                  </a:lnTo>
                  <a:lnTo>
                    <a:pt x="274" y="461"/>
                  </a:lnTo>
                  <a:lnTo>
                    <a:pt x="274" y="461"/>
                  </a:lnTo>
                  <a:lnTo>
                    <a:pt x="274" y="461"/>
                  </a:lnTo>
                  <a:lnTo>
                    <a:pt x="274" y="461"/>
                  </a:lnTo>
                  <a:lnTo>
                    <a:pt x="276" y="461"/>
                  </a:lnTo>
                  <a:lnTo>
                    <a:pt x="279" y="461"/>
                  </a:lnTo>
                  <a:lnTo>
                    <a:pt x="279" y="461"/>
                  </a:lnTo>
                  <a:lnTo>
                    <a:pt x="281" y="459"/>
                  </a:lnTo>
                  <a:lnTo>
                    <a:pt x="281" y="459"/>
                  </a:lnTo>
                  <a:lnTo>
                    <a:pt x="281" y="459"/>
                  </a:lnTo>
                  <a:lnTo>
                    <a:pt x="283" y="459"/>
                  </a:lnTo>
                  <a:lnTo>
                    <a:pt x="283" y="459"/>
                  </a:lnTo>
                  <a:lnTo>
                    <a:pt x="283" y="459"/>
                  </a:lnTo>
                  <a:lnTo>
                    <a:pt x="286" y="459"/>
                  </a:lnTo>
                  <a:lnTo>
                    <a:pt x="286" y="459"/>
                  </a:lnTo>
                  <a:lnTo>
                    <a:pt x="286" y="459"/>
                  </a:lnTo>
                  <a:lnTo>
                    <a:pt x="286" y="459"/>
                  </a:lnTo>
                  <a:lnTo>
                    <a:pt x="288" y="461"/>
                  </a:lnTo>
                  <a:lnTo>
                    <a:pt x="288" y="461"/>
                  </a:lnTo>
                  <a:lnTo>
                    <a:pt x="288" y="461"/>
                  </a:lnTo>
                  <a:lnTo>
                    <a:pt x="288" y="461"/>
                  </a:lnTo>
                  <a:lnTo>
                    <a:pt x="291" y="461"/>
                  </a:lnTo>
                  <a:lnTo>
                    <a:pt x="291" y="461"/>
                  </a:lnTo>
                  <a:lnTo>
                    <a:pt x="291" y="461"/>
                  </a:lnTo>
                  <a:lnTo>
                    <a:pt x="293" y="461"/>
                  </a:lnTo>
                  <a:lnTo>
                    <a:pt x="293" y="461"/>
                  </a:lnTo>
                  <a:lnTo>
                    <a:pt x="295" y="461"/>
                  </a:lnTo>
                  <a:lnTo>
                    <a:pt x="295" y="464"/>
                  </a:lnTo>
                  <a:lnTo>
                    <a:pt x="295" y="464"/>
                  </a:lnTo>
                  <a:lnTo>
                    <a:pt x="298" y="466"/>
                  </a:lnTo>
                  <a:lnTo>
                    <a:pt x="302" y="471"/>
                  </a:lnTo>
                  <a:lnTo>
                    <a:pt x="302" y="471"/>
                  </a:lnTo>
                  <a:lnTo>
                    <a:pt x="302" y="471"/>
                  </a:lnTo>
                  <a:lnTo>
                    <a:pt x="305" y="471"/>
                  </a:lnTo>
                  <a:lnTo>
                    <a:pt x="305" y="471"/>
                  </a:lnTo>
                  <a:lnTo>
                    <a:pt x="307" y="471"/>
                  </a:lnTo>
                  <a:lnTo>
                    <a:pt x="307" y="471"/>
                  </a:lnTo>
                  <a:lnTo>
                    <a:pt x="309" y="471"/>
                  </a:lnTo>
                  <a:lnTo>
                    <a:pt x="312" y="471"/>
                  </a:lnTo>
                  <a:lnTo>
                    <a:pt x="312" y="471"/>
                  </a:lnTo>
                  <a:lnTo>
                    <a:pt x="312" y="468"/>
                  </a:lnTo>
                  <a:lnTo>
                    <a:pt x="312" y="466"/>
                  </a:lnTo>
                  <a:lnTo>
                    <a:pt x="314" y="466"/>
                  </a:lnTo>
                  <a:lnTo>
                    <a:pt x="314" y="466"/>
                  </a:lnTo>
                  <a:lnTo>
                    <a:pt x="314" y="464"/>
                  </a:lnTo>
                  <a:lnTo>
                    <a:pt x="317" y="464"/>
                  </a:lnTo>
                  <a:lnTo>
                    <a:pt x="317" y="464"/>
                  </a:lnTo>
                  <a:lnTo>
                    <a:pt x="314" y="461"/>
                  </a:lnTo>
                  <a:lnTo>
                    <a:pt x="314" y="461"/>
                  </a:lnTo>
                  <a:lnTo>
                    <a:pt x="314" y="461"/>
                  </a:lnTo>
                  <a:lnTo>
                    <a:pt x="312" y="457"/>
                  </a:lnTo>
                  <a:lnTo>
                    <a:pt x="312" y="457"/>
                  </a:lnTo>
                  <a:lnTo>
                    <a:pt x="309" y="454"/>
                  </a:lnTo>
                  <a:lnTo>
                    <a:pt x="309" y="454"/>
                  </a:lnTo>
                  <a:lnTo>
                    <a:pt x="307" y="454"/>
                  </a:lnTo>
                  <a:lnTo>
                    <a:pt x="309" y="452"/>
                  </a:lnTo>
                  <a:lnTo>
                    <a:pt x="307" y="452"/>
                  </a:lnTo>
                  <a:lnTo>
                    <a:pt x="307" y="449"/>
                  </a:lnTo>
                  <a:lnTo>
                    <a:pt x="307" y="449"/>
                  </a:lnTo>
                  <a:lnTo>
                    <a:pt x="307" y="449"/>
                  </a:lnTo>
                  <a:lnTo>
                    <a:pt x="307" y="447"/>
                  </a:lnTo>
                  <a:lnTo>
                    <a:pt x="307" y="447"/>
                  </a:lnTo>
                  <a:lnTo>
                    <a:pt x="307" y="447"/>
                  </a:lnTo>
                  <a:lnTo>
                    <a:pt x="307" y="447"/>
                  </a:lnTo>
                  <a:lnTo>
                    <a:pt x="309" y="447"/>
                  </a:lnTo>
                  <a:lnTo>
                    <a:pt x="312" y="447"/>
                  </a:lnTo>
                  <a:lnTo>
                    <a:pt x="312" y="447"/>
                  </a:lnTo>
                  <a:lnTo>
                    <a:pt x="312" y="447"/>
                  </a:lnTo>
                  <a:lnTo>
                    <a:pt x="312" y="447"/>
                  </a:lnTo>
                  <a:lnTo>
                    <a:pt x="312" y="447"/>
                  </a:lnTo>
                  <a:lnTo>
                    <a:pt x="312" y="447"/>
                  </a:lnTo>
                  <a:lnTo>
                    <a:pt x="312" y="447"/>
                  </a:lnTo>
                  <a:lnTo>
                    <a:pt x="314" y="447"/>
                  </a:lnTo>
                  <a:lnTo>
                    <a:pt x="317" y="447"/>
                  </a:lnTo>
                  <a:lnTo>
                    <a:pt x="317" y="447"/>
                  </a:lnTo>
                  <a:lnTo>
                    <a:pt x="319" y="447"/>
                  </a:lnTo>
                  <a:lnTo>
                    <a:pt x="319" y="445"/>
                  </a:lnTo>
                  <a:lnTo>
                    <a:pt x="319" y="445"/>
                  </a:lnTo>
                  <a:lnTo>
                    <a:pt x="319" y="442"/>
                  </a:lnTo>
                  <a:lnTo>
                    <a:pt x="319" y="440"/>
                  </a:lnTo>
                  <a:lnTo>
                    <a:pt x="321" y="440"/>
                  </a:lnTo>
                  <a:lnTo>
                    <a:pt x="324" y="442"/>
                  </a:lnTo>
                  <a:lnTo>
                    <a:pt x="324" y="442"/>
                  </a:lnTo>
                  <a:lnTo>
                    <a:pt x="324" y="442"/>
                  </a:lnTo>
                  <a:lnTo>
                    <a:pt x="326" y="442"/>
                  </a:lnTo>
                  <a:lnTo>
                    <a:pt x="326" y="442"/>
                  </a:lnTo>
                  <a:lnTo>
                    <a:pt x="328" y="442"/>
                  </a:lnTo>
                  <a:lnTo>
                    <a:pt x="331" y="442"/>
                  </a:lnTo>
                  <a:lnTo>
                    <a:pt x="331" y="440"/>
                  </a:lnTo>
                  <a:lnTo>
                    <a:pt x="331" y="440"/>
                  </a:lnTo>
                  <a:lnTo>
                    <a:pt x="331" y="440"/>
                  </a:lnTo>
                  <a:lnTo>
                    <a:pt x="331" y="440"/>
                  </a:lnTo>
                  <a:lnTo>
                    <a:pt x="331" y="440"/>
                  </a:lnTo>
                  <a:lnTo>
                    <a:pt x="331" y="440"/>
                  </a:lnTo>
                  <a:lnTo>
                    <a:pt x="331" y="438"/>
                  </a:lnTo>
                  <a:lnTo>
                    <a:pt x="331" y="438"/>
                  </a:lnTo>
                  <a:lnTo>
                    <a:pt x="331" y="438"/>
                  </a:lnTo>
                  <a:lnTo>
                    <a:pt x="331" y="438"/>
                  </a:lnTo>
                  <a:lnTo>
                    <a:pt x="333" y="438"/>
                  </a:lnTo>
                  <a:lnTo>
                    <a:pt x="333" y="438"/>
                  </a:lnTo>
                  <a:lnTo>
                    <a:pt x="333" y="438"/>
                  </a:lnTo>
                  <a:lnTo>
                    <a:pt x="333" y="438"/>
                  </a:lnTo>
                  <a:lnTo>
                    <a:pt x="333" y="438"/>
                  </a:lnTo>
                  <a:lnTo>
                    <a:pt x="333" y="438"/>
                  </a:lnTo>
                  <a:lnTo>
                    <a:pt x="333" y="438"/>
                  </a:lnTo>
                  <a:lnTo>
                    <a:pt x="333" y="435"/>
                  </a:lnTo>
                  <a:lnTo>
                    <a:pt x="333" y="435"/>
                  </a:lnTo>
                  <a:lnTo>
                    <a:pt x="333" y="435"/>
                  </a:lnTo>
                  <a:lnTo>
                    <a:pt x="333" y="435"/>
                  </a:lnTo>
                  <a:lnTo>
                    <a:pt x="335" y="435"/>
                  </a:lnTo>
                  <a:lnTo>
                    <a:pt x="335" y="435"/>
                  </a:lnTo>
                  <a:lnTo>
                    <a:pt x="335" y="435"/>
                  </a:lnTo>
                  <a:lnTo>
                    <a:pt x="335" y="438"/>
                  </a:lnTo>
                  <a:lnTo>
                    <a:pt x="335" y="438"/>
                  </a:lnTo>
                  <a:lnTo>
                    <a:pt x="335" y="440"/>
                  </a:lnTo>
                  <a:lnTo>
                    <a:pt x="338" y="440"/>
                  </a:lnTo>
                  <a:lnTo>
                    <a:pt x="338" y="440"/>
                  </a:lnTo>
                  <a:lnTo>
                    <a:pt x="338" y="440"/>
                  </a:lnTo>
                  <a:lnTo>
                    <a:pt x="340" y="442"/>
                  </a:lnTo>
                  <a:lnTo>
                    <a:pt x="340" y="442"/>
                  </a:lnTo>
                  <a:lnTo>
                    <a:pt x="340" y="442"/>
                  </a:lnTo>
                  <a:lnTo>
                    <a:pt x="345" y="445"/>
                  </a:lnTo>
                  <a:lnTo>
                    <a:pt x="345" y="445"/>
                  </a:lnTo>
                  <a:lnTo>
                    <a:pt x="345" y="445"/>
                  </a:lnTo>
                  <a:lnTo>
                    <a:pt x="345" y="445"/>
                  </a:lnTo>
                  <a:lnTo>
                    <a:pt x="347" y="445"/>
                  </a:lnTo>
                  <a:lnTo>
                    <a:pt x="347" y="447"/>
                  </a:lnTo>
                  <a:lnTo>
                    <a:pt x="350" y="449"/>
                  </a:lnTo>
                  <a:lnTo>
                    <a:pt x="350" y="449"/>
                  </a:lnTo>
                  <a:lnTo>
                    <a:pt x="352" y="449"/>
                  </a:lnTo>
                  <a:lnTo>
                    <a:pt x="352" y="449"/>
                  </a:lnTo>
                  <a:lnTo>
                    <a:pt x="354" y="449"/>
                  </a:lnTo>
                  <a:lnTo>
                    <a:pt x="354" y="449"/>
                  </a:lnTo>
                  <a:lnTo>
                    <a:pt x="354" y="449"/>
                  </a:lnTo>
                  <a:lnTo>
                    <a:pt x="354" y="449"/>
                  </a:lnTo>
                  <a:lnTo>
                    <a:pt x="354" y="449"/>
                  </a:lnTo>
                  <a:lnTo>
                    <a:pt x="357" y="449"/>
                  </a:lnTo>
                  <a:lnTo>
                    <a:pt x="357" y="449"/>
                  </a:lnTo>
                  <a:lnTo>
                    <a:pt x="357" y="449"/>
                  </a:lnTo>
                  <a:lnTo>
                    <a:pt x="357" y="449"/>
                  </a:lnTo>
                  <a:lnTo>
                    <a:pt x="357" y="449"/>
                  </a:lnTo>
                  <a:lnTo>
                    <a:pt x="359" y="447"/>
                  </a:lnTo>
                  <a:lnTo>
                    <a:pt x="359" y="447"/>
                  </a:lnTo>
                  <a:lnTo>
                    <a:pt x="359" y="447"/>
                  </a:lnTo>
                  <a:lnTo>
                    <a:pt x="359" y="445"/>
                  </a:lnTo>
                  <a:lnTo>
                    <a:pt x="361" y="442"/>
                  </a:lnTo>
                  <a:lnTo>
                    <a:pt x="361" y="442"/>
                  </a:lnTo>
                  <a:lnTo>
                    <a:pt x="361" y="442"/>
                  </a:lnTo>
                  <a:lnTo>
                    <a:pt x="361" y="442"/>
                  </a:lnTo>
                  <a:lnTo>
                    <a:pt x="364" y="445"/>
                  </a:lnTo>
                  <a:lnTo>
                    <a:pt x="364" y="445"/>
                  </a:lnTo>
                  <a:lnTo>
                    <a:pt x="364" y="445"/>
                  </a:lnTo>
                  <a:lnTo>
                    <a:pt x="366" y="445"/>
                  </a:lnTo>
                  <a:lnTo>
                    <a:pt x="366" y="445"/>
                  </a:lnTo>
                  <a:lnTo>
                    <a:pt x="369" y="442"/>
                  </a:lnTo>
                  <a:lnTo>
                    <a:pt x="369" y="442"/>
                  </a:lnTo>
                  <a:lnTo>
                    <a:pt x="369" y="440"/>
                  </a:lnTo>
                  <a:lnTo>
                    <a:pt x="369" y="440"/>
                  </a:lnTo>
                  <a:lnTo>
                    <a:pt x="371" y="440"/>
                  </a:lnTo>
                  <a:lnTo>
                    <a:pt x="371" y="440"/>
                  </a:lnTo>
                  <a:lnTo>
                    <a:pt x="371" y="440"/>
                  </a:lnTo>
                  <a:lnTo>
                    <a:pt x="371" y="440"/>
                  </a:lnTo>
                  <a:lnTo>
                    <a:pt x="371" y="440"/>
                  </a:lnTo>
                  <a:lnTo>
                    <a:pt x="371" y="440"/>
                  </a:lnTo>
                  <a:lnTo>
                    <a:pt x="373" y="438"/>
                  </a:lnTo>
                  <a:lnTo>
                    <a:pt x="373" y="438"/>
                  </a:lnTo>
                  <a:lnTo>
                    <a:pt x="373" y="438"/>
                  </a:lnTo>
                  <a:lnTo>
                    <a:pt x="373" y="438"/>
                  </a:lnTo>
                  <a:lnTo>
                    <a:pt x="373" y="438"/>
                  </a:lnTo>
                  <a:lnTo>
                    <a:pt x="373" y="438"/>
                  </a:lnTo>
                  <a:lnTo>
                    <a:pt x="373" y="435"/>
                  </a:lnTo>
                  <a:lnTo>
                    <a:pt x="376" y="435"/>
                  </a:lnTo>
                  <a:lnTo>
                    <a:pt x="376" y="435"/>
                  </a:lnTo>
                  <a:lnTo>
                    <a:pt x="378" y="435"/>
                  </a:lnTo>
                  <a:lnTo>
                    <a:pt x="378" y="438"/>
                  </a:lnTo>
                  <a:lnTo>
                    <a:pt x="378" y="438"/>
                  </a:lnTo>
                  <a:lnTo>
                    <a:pt x="380" y="438"/>
                  </a:lnTo>
                  <a:lnTo>
                    <a:pt x="380" y="438"/>
                  </a:lnTo>
                  <a:lnTo>
                    <a:pt x="383" y="438"/>
                  </a:lnTo>
                  <a:lnTo>
                    <a:pt x="383" y="438"/>
                  </a:lnTo>
                  <a:lnTo>
                    <a:pt x="383" y="438"/>
                  </a:lnTo>
                  <a:lnTo>
                    <a:pt x="383" y="435"/>
                  </a:lnTo>
                  <a:lnTo>
                    <a:pt x="383" y="435"/>
                  </a:lnTo>
                  <a:lnTo>
                    <a:pt x="383" y="435"/>
                  </a:lnTo>
                  <a:lnTo>
                    <a:pt x="383" y="435"/>
                  </a:lnTo>
                  <a:lnTo>
                    <a:pt x="383" y="435"/>
                  </a:lnTo>
                  <a:lnTo>
                    <a:pt x="383" y="433"/>
                  </a:lnTo>
                  <a:lnTo>
                    <a:pt x="383" y="433"/>
                  </a:lnTo>
                  <a:lnTo>
                    <a:pt x="385" y="433"/>
                  </a:lnTo>
                  <a:lnTo>
                    <a:pt x="385" y="433"/>
                  </a:lnTo>
                  <a:lnTo>
                    <a:pt x="387" y="430"/>
                  </a:lnTo>
                  <a:lnTo>
                    <a:pt x="387" y="428"/>
                  </a:lnTo>
                  <a:lnTo>
                    <a:pt x="387" y="428"/>
                  </a:lnTo>
                  <a:lnTo>
                    <a:pt x="387" y="428"/>
                  </a:lnTo>
                  <a:lnTo>
                    <a:pt x="387" y="428"/>
                  </a:lnTo>
                  <a:lnTo>
                    <a:pt x="385" y="426"/>
                  </a:lnTo>
                  <a:lnTo>
                    <a:pt x="387" y="426"/>
                  </a:lnTo>
                  <a:lnTo>
                    <a:pt x="387" y="426"/>
                  </a:lnTo>
                  <a:lnTo>
                    <a:pt x="385" y="423"/>
                  </a:lnTo>
                  <a:lnTo>
                    <a:pt x="385" y="423"/>
                  </a:lnTo>
                  <a:lnTo>
                    <a:pt x="387" y="423"/>
                  </a:lnTo>
                  <a:lnTo>
                    <a:pt x="387" y="421"/>
                  </a:lnTo>
                  <a:lnTo>
                    <a:pt x="390" y="419"/>
                  </a:lnTo>
                  <a:lnTo>
                    <a:pt x="390" y="419"/>
                  </a:lnTo>
                  <a:lnTo>
                    <a:pt x="390" y="419"/>
                  </a:lnTo>
                  <a:lnTo>
                    <a:pt x="385" y="416"/>
                  </a:lnTo>
                  <a:lnTo>
                    <a:pt x="385" y="416"/>
                  </a:lnTo>
                  <a:lnTo>
                    <a:pt x="385" y="416"/>
                  </a:lnTo>
                  <a:lnTo>
                    <a:pt x="385" y="414"/>
                  </a:lnTo>
                  <a:lnTo>
                    <a:pt x="383" y="414"/>
                  </a:lnTo>
                  <a:lnTo>
                    <a:pt x="383" y="414"/>
                  </a:lnTo>
                  <a:lnTo>
                    <a:pt x="383" y="412"/>
                  </a:lnTo>
                  <a:lnTo>
                    <a:pt x="383" y="412"/>
                  </a:lnTo>
                  <a:lnTo>
                    <a:pt x="385" y="412"/>
                  </a:lnTo>
                  <a:lnTo>
                    <a:pt x="385" y="412"/>
                  </a:lnTo>
                  <a:lnTo>
                    <a:pt x="387" y="412"/>
                  </a:lnTo>
                  <a:lnTo>
                    <a:pt x="387" y="409"/>
                  </a:lnTo>
                  <a:lnTo>
                    <a:pt x="387" y="409"/>
                  </a:lnTo>
                  <a:lnTo>
                    <a:pt x="390" y="412"/>
                  </a:lnTo>
                  <a:lnTo>
                    <a:pt x="390" y="409"/>
                  </a:lnTo>
                  <a:lnTo>
                    <a:pt x="390" y="409"/>
                  </a:lnTo>
                  <a:lnTo>
                    <a:pt x="392" y="409"/>
                  </a:lnTo>
                  <a:lnTo>
                    <a:pt x="390" y="409"/>
                  </a:lnTo>
                  <a:lnTo>
                    <a:pt x="390" y="407"/>
                  </a:lnTo>
                  <a:lnTo>
                    <a:pt x="390" y="407"/>
                  </a:lnTo>
                  <a:lnTo>
                    <a:pt x="392" y="407"/>
                  </a:lnTo>
                  <a:lnTo>
                    <a:pt x="392" y="407"/>
                  </a:lnTo>
                  <a:lnTo>
                    <a:pt x="392" y="404"/>
                  </a:lnTo>
                  <a:lnTo>
                    <a:pt x="392" y="404"/>
                  </a:lnTo>
                  <a:lnTo>
                    <a:pt x="392" y="402"/>
                  </a:lnTo>
                  <a:lnTo>
                    <a:pt x="392" y="402"/>
                  </a:lnTo>
                  <a:lnTo>
                    <a:pt x="395" y="402"/>
                  </a:lnTo>
                  <a:lnTo>
                    <a:pt x="395" y="402"/>
                  </a:lnTo>
                  <a:lnTo>
                    <a:pt x="395" y="402"/>
                  </a:lnTo>
                  <a:lnTo>
                    <a:pt x="395" y="402"/>
                  </a:lnTo>
                  <a:lnTo>
                    <a:pt x="395" y="402"/>
                  </a:lnTo>
                  <a:lnTo>
                    <a:pt x="395" y="400"/>
                  </a:lnTo>
                  <a:lnTo>
                    <a:pt x="395" y="397"/>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27" name="Google Shape;827;p50"/>
            <p:cNvSpPr/>
            <p:nvPr/>
          </p:nvSpPr>
          <p:spPr>
            <a:xfrm>
              <a:off x="6824241" y="1895228"/>
              <a:ext cx="713990" cy="351427"/>
            </a:xfrm>
            <a:custGeom>
              <a:pathLst>
                <a:path extrusionOk="0" h="284" w="577">
                  <a:moveTo>
                    <a:pt x="577" y="85"/>
                  </a:moveTo>
                  <a:lnTo>
                    <a:pt x="577" y="83"/>
                  </a:lnTo>
                  <a:lnTo>
                    <a:pt x="575" y="83"/>
                  </a:lnTo>
                  <a:lnTo>
                    <a:pt x="575" y="81"/>
                  </a:lnTo>
                  <a:lnTo>
                    <a:pt x="575" y="81"/>
                  </a:lnTo>
                  <a:lnTo>
                    <a:pt x="575" y="78"/>
                  </a:lnTo>
                  <a:lnTo>
                    <a:pt x="575" y="76"/>
                  </a:lnTo>
                  <a:lnTo>
                    <a:pt x="573" y="76"/>
                  </a:lnTo>
                  <a:lnTo>
                    <a:pt x="570" y="74"/>
                  </a:lnTo>
                  <a:lnTo>
                    <a:pt x="570" y="71"/>
                  </a:lnTo>
                  <a:lnTo>
                    <a:pt x="568" y="69"/>
                  </a:lnTo>
                  <a:lnTo>
                    <a:pt x="563" y="66"/>
                  </a:lnTo>
                  <a:lnTo>
                    <a:pt x="563" y="62"/>
                  </a:lnTo>
                  <a:lnTo>
                    <a:pt x="561" y="62"/>
                  </a:lnTo>
                  <a:lnTo>
                    <a:pt x="558" y="59"/>
                  </a:lnTo>
                  <a:lnTo>
                    <a:pt x="547" y="57"/>
                  </a:lnTo>
                  <a:lnTo>
                    <a:pt x="544" y="57"/>
                  </a:lnTo>
                  <a:lnTo>
                    <a:pt x="542" y="59"/>
                  </a:lnTo>
                  <a:lnTo>
                    <a:pt x="537" y="57"/>
                  </a:lnTo>
                  <a:lnTo>
                    <a:pt x="532" y="57"/>
                  </a:lnTo>
                  <a:lnTo>
                    <a:pt x="532" y="55"/>
                  </a:lnTo>
                  <a:lnTo>
                    <a:pt x="530" y="50"/>
                  </a:lnTo>
                  <a:lnTo>
                    <a:pt x="528" y="47"/>
                  </a:lnTo>
                  <a:lnTo>
                    <a:pt x="523" y="45"/>
                  </a:lnTo>
                  <a:lnTo>
                    <a:pt x="523" y="43"/>
                  </a:lnTo>
                  <a:lnTo>
                    <a:pt x="520" y="43"/>
                  </a:lnTo>
                  <a:lnTo>
                    <a:pt x="520" y="40"/>
                  </a:lnTo>
                  <a:lnTo>
                    <a:pt x="520" y="40"/>
                  </a:lnTo>
                  <a:lnTo>
                    <a:pt x="520" y="38"/>
                  </a:lnTo>
                  <a:lnTo>
                    <a:pt x="520" y="36"/>
                  </a:lnTo>
                  <a:lnTo>
                    <a:pt x="520" y="36"/>
                  </a:lnTo>
                  <a:lnTo>
                    <a:pt x="518" y="33"/>
                  </a:lnTo>
                  <a:lnTo>
                    <a:pt x="516" y="36"/>
                  </a:lnTo>
                  <a:lnTo>
                    <a:pt x="513" y="36"/>
                  </a:lnTo>
                  <a:lnTo>
                    <a:pt x="511" y="36"/>
                  </a:lnTo>
                  <a:lnTo>
                    <a:pt x="509" y="36"/>
                  </a:lnTo>
                  <a:lnTo>
                    <a:pt x="504" y="36"/>
                  </a:lnTo>
                  <a:lnTo>
                    <a:pt x="502" y="33"/>
                  </a:lnTo>
                  <a:lnTo>
                    <a:pt x="494" y="33"/>
                  </a:lnTo>
                  <a:lnTo>
                    <a:pt x="494" y="33"/>
                  </a:lnTo>
                  <a:lnTo>
                    <a:pt x="492" y="31"/>
                  </a:lnTo>
                  <a:lnTo>
                    <a:pt x="490" y="31"/>
                  </a:lnTo>
                  <a:lnTo>
                    <a:pt x="485" y="29"/>
                  </a:lnTo>
                  <a:lnTo>
                    <a:pt x="480" y="29"/>
                  </a:lnTo>
                  <a:lnTo>
                    <a:pt x="478" y="29"/>
                  </a:lnTo>
                  <a:lnTo>
                    <a:pt x="478" y="29"/>
                  </a:lnTo>
                  <a:lnTo>
                    <a:pt x="476" y="29"/>
                  </a:lnTo>
                  <a:lnTo>
                    <a:pt x="476" y="31"/>
                  </a:lnTo>
                  <a:lnTo>
                    <a:pt x="473" y="31"/>
                  </a:lnTo>
                  <a:lnTo>
                    <a:pt x="471" y="29"/>
                  </a:lnTo>
                  <a:lnTo>
                    <a:pt x="471" y="29"/>
                  </a:lnTo>
                  <a:lnTo>
                    <a:pt x="468" y="29"/>
                  </a:lnTo>
                  <a:lnTo>
                    <a:pt x="466" y="29"/>
                  </a:lnTo>
                  <a:lnTo>
                    <a:pt x="461" y="29"/>
                  </a:lnTo>
                  <a:lnTo>
                    <a:pt x="459" y="29"/>
                  </a:lnTo>
                  <a:lnTo>
                    <a:pt x="454" y="29"/>
                  </a:lnTo>
                  <a:lnTo>
                    <a:pt x="454" y="26"/>
                  </a:lnTo>
                  <a:lnTo>
                    <a:pt x="452" y="26"/>
                  </a:lnTo>
                  <a:lnTo>
                    <a:pt x="452" y="26"/>
                  </a:lnTo>
                  <a:lnTo>
                    <a:pt x="452" y="26"/>
                  </a:lnTo>
                  <a:lnTo>
                    <a:pt x="450" y="29"/>
                  </a:lnTo>
                  <a:lnTo>
                    <a:pt x="450" y="29"/>
                  </a:lnTo>
                  <a:lnTo>
                    <a:pt x="447" y="29"/>
                  </a:lnTo>
                  <a:lnTo>
                    <a:pt x="447" y="29"/>
                  </a:lnTo>
                  <a:lnTo>
                    <a:pt x="447" y="26"/>
                  </a:lnTo>
                  <a:lnTo>
                    <a:pt x="447" y="26"/>
                  </a:lnTo>
                  <a:lnTo>
                    <a:pt x="445" y="26"/>
                  </a:lnTo>
                  <a:lnTo>
                    <a:pt x="440" y="26"/>
                  </a:lnTo>
                  <a:lnTo>
                    <a:pt x="440" y="26"/>
                  </a:lnTo>
                  <a:lnTo>
                    <a:pt x="435" y="26"/>
                  </a:lnTo>
                  <a:lnTo>
                    <a:pt x="435" y="26"/>
                  </a:lnTo>
                  <a:lnTo>
                    <a:pt x="435" y="26"/>
                  </a:lnTo>
                  <a:lnTo>
                    <a:pt x="433" y="26"/>
                  </a:lnTo>
                  <a:lnTo>
                    <a:pt x="433" y="26"/>
                  </a:lnTo>
                  <a:lnTo>
                    <a:pt x="431" y="26"/>
                  </a:lnTo>
                  <a:lnTo>
                    <a:pt x="428" y="24"/>
                  </a:lnTo>
                  <a:lnTo>
                    <a:pt x="428" y="24"/>
                  </a:lnTo>
                  <a:lnTo>
                    <a:pt x="428" y="26"/>
                  </a:lnTo>
                  <a:lnTo>
                    <a:pt x="426" y="26"/>
                  </a:lnTo>
                  <a:lnTo>
                    <a:pt x="424" y="26"/>
                  </a:lnTo>
                  <a:lnTo>
                    <a:pt x="419" y="26"/>
                  </a:lnTo>
                  <a:lnTo>
                    <a:pt x="416" y="26"/>
                  </a:lnTo>
                  <a:lnTo>
                    <a:pt x="416" y="26"/>
                  </a:lnTo>
                  <a:lnTo>
                    <a:pt x="416" y="26"/>
                  </a:lnTo>
                  <a:lnTo>
                    <a:pt x="414" y="24"/>
                  </a:lnTo>
                  <a:lnTo>
                    <a:pt x="414" y="24"/>
                  </a:lnTo>
                  <a:lnTo>
                    <a:pt x="412" y="21"/>
                  </a:lnTo>
                  <a:lnTo>
                    <a:pt x="412" y="21"/>
                  </a:lnTo>
                  <a:lnTo>
                    <a:pt x="405" y="21"/>
                  </a:lnTo>
                  <a:lnTo>
                    <a:pt x="405" y="19"/>
                  </a:lnTo>
                  <a:lnTo>
                    <a:pt x="402" y="21"/>
                  </a:lnTo>
                  <a:lnTo>
                    <a:pt x="400" y="21"/>
                  </a:lnTo>
                  <a:lnTo>
                    <a:pt x="398" y="21"/>
                  </a:lnTo>
                  <a:lnTo>
                    <a:pt x="398" y="21"/>
                  </a:lnTo>
                  <a:lnTo>
                    <a:pt x="398" y="21"/>
                  </a:lnTo>
                  <a:lnTo>
                    <a:pt x="395" y="24"/>
                  </a:lnTo>
                  <a:lnTo>
                    <a:pt x="395" y="24"/>
                  </a:lnTo>
                  <a:lnTo>
                    <a:pt x="395" y="24"/>
                  </a:lnTo>
                  <a:lnTo>
                    <a:pt x="393" y="24"/>
                  </a:lnTo>
                  <a:lnTo>
                    <a:pt x="393" y="24"/>
                  </a:lnTo>
                  <a:lnTo>
                    <a:pt x="393" y="24"/>
                  </a:lnTo>
                  <a:lnTo>
                    <a:pt x="393" y="24"/>
                  </a:lnTo>
                  <a:lnTo>
                    <a:pt x="393" y="24"/>
                  </a:lnTo>
                  <a:lnTo>
                    <a:pt x="390" y="26"/>
                  </a:lnTo>
                  <a:lnTo>
                    <a:pt x="390" y="26"/>
                  </a:lnTo>
                  <a:lnTo>
                    <a:pt x="388" y="26"/>
                  </a:lnTo>
                  <a:lnTo>
                    <a:pt x="386" y="26"/>
                  </a:lnTo>
                  <a:lnTo>
                    <a:pt x="386" y="26"/>
                  </a:lnTo>
                  <a:lnTo>
                    <a:pt x="383" y="26"/>
                  </a:lnTo>
                  <a:lnTo>
                    <a:pt x="381" y="26"/>
                  </a:lnTo>
                  <a:lnTo>
                    <a:pt x="379" y="26"/>
                  </a:lnTo>
                  <a:lnTo>
                    <a:pt x="379" y="26"/>
                  </a:lnTo>
                  <a:lnTo>
                    <a:pt x="376" y="26"/>
                  </a:lnTo>
                  <a:lnTo>
                    <a:pt x="376" y="29"/>
                  </a:lnTo>
                  <a:lnTo>
                    <a:pt x="376" y="26"/>
                  </a:lnTo>
                  <a:lnTo>
                    <a:pt x="374" y="26"/>
                  </a:lnTo>
                  <a:lnTo>
                    <a:pt x="374" y="26"/>
                  </a:lnTo>
                  <a:lnTo>
                    <a:pt x="374" y="26"/>
                  </a:lnTo>
                  <a:lnTo>
                    <a:pt x="371" y="26"/>
                  </a:lnTo>
                  <a:lnTo>
                    <a:pt x="371" y="26"/>
                  </a:lnTo>
                  <a:lnTo>
                    <a:pt x="367" y="24"/>
                  </a:lnTo>
                  <a:lnTo>
                    <a:pt x="362" y="24"/>
                  </a:lnTo>
                  <a:lnTo>
                    <a:pt x="360" y="24"/>
                  </a:lnTo>
                  <a:lnTo>
                    <a:pt x="357" y="24"/>
                  </a:lnTo>
                  <a:lnTo>
                    <a:pt x="355" y="26"/>
                  </a:lnTo>
                  <a:lnTo>
                    <a:pt x="353" y="26"/>
                  </a:lnTo>
                  <a:lnTo>
                    <a:pt x="348" y="24"/>
                  </a:lnTo>
                  <a:lnTo>
                    <a:pt x="345" y="24"/>
                  </a:lnTo>
                  <a:lnTo>
                    <a:pt x="343" y="24"/>
                  </a:lnTo>
                  <a:lnTo>
                    <a:pt x="343" y="24"/>
                  </a:lnTo>
                  <a:lnTo>
                    <a:pt x="343" y="24"/>
                  </a:lnTo>
                  <a:lnTo>
                    <a:pt x="343" y="24"/>
                  </a:lnTo>
                  <a:lnTo>
                    <a:pt x="341" y="29"/>
                  </a:lnTo>
                  <a:lnTo>
                    <a:pt x="341" y="31"/>
                  </a:lnTo>
                  <a:lnTo>
                    <a:pt x="338" y="31"/>
                  </a:lnTo>
                  <a:lnTo>
                    <a:pt x="336" y="33"/>
                  </a:lnTo>
                  <a:lnTo>
                    <a:pt x="336" y="33"/>
                  </a:lnTo>
                  <a:lnTo>
                    <a:pt x="334" y="33"/>
                  </a:lnTo>
                  <a:lnTo>
                    <a:pt x="331" y="31"/>
                  </a:lnTo>
                  <a:lnTo>
                    <a:pt x="329" y="31"/>
                  </a:lnTo>
                  <a:lnTo>
                    <a:pt x="327" y="31"/>
                  </a:lnTo>
                  <a:lnTo>
                    <a:pt x="315" y="31"/>
                  </a:lnTo>
                  <a:lnTo>
                    <a:pt x="312" y="31"/>
                  </a:lnTo>
                  <a:lnTo>
                    <a:pt x="310" y="31"/>
                  </a:lnTo>
                  <a:lnTo>
                    <a:pt x="308" y="29"/>
                  </a:lnTo>
                  <a:lnTo>
                    <a:pt x="308" y="26"/>
                  </a:lnTo>
                  <a:lnTo>
                    <a:pt x="305" y="26"/>
                  </a:lnTo>
                  <a:lnTo>
                    <a:pt x="303" y="26"/>
                  </a:lnTo>
                  <a:lnTo>
                    <a:pt x="301" y="24"/>
                  </a:lnTo>
                  <a:lnTo>
                    <a:pt x="298" y="24"/>
                  </a:lnTo>
                  <a:lnTo>
                    <a:pt x="293" y="21"/>
                  </a:lnTo>
                  <a:lnTo>
                    <a:pt x="289" y="19"/>
                  </a:lnTo>
                  <a:lnTo>
                    <a:pt x="286" y="19"/>
                  </a:lnTo>
                  <a:lnTo>
                    <a:pt x="282" y="14"/>
                  </a:lnTo>
                  <a:lnTo>
                    <a:pt x="282" y="14"/>
                  </a:lnTo>
                  <a:lnTo>
                    <a:pt x="279" y="12"/>
                  </a:lnTo>
                  <a:lnTo>
                    <a:pt x="279" y="12"/>
                  </a:lnTo>
                  <a:lnTo>
                    <a:pt x="277" y="10"/>
                  </a:lnTo>
                  <a:lnTo>
                    <a:pt x="275" y="10"/>
                  </a:lnTo>
                  <a:lnTo>
                    <a:pt x="275" y="10"/>
                  </a:lnTo>
                  <a:lnTo>
                    <a:pt x="272" y="10"/>
                  </a:lnTo>
                  <a:lnTo>
                    <a:pt x="270" y="7"/>
                  </a:lnTo>
                  <a:lnTo>
                    <a:pt x="267" y="5"/>
                  </a:lnTo>
                  <a:lnTo>
                    <a:pt x="265" y="5"/>
                  </a:lnTo>
                  <a:lnTo>
                    <a:pt x="265" y="5"/>
                  </a:lnTo>
                  <a:lnTo>
                    <a:pt x="263" y="5"/>
                  </a:lnTo>
                  <a:lnTo>
                    <a:pt x="260" y="3"/>
                  </a:lnTo>
                  <a:lnTo>
                    <a:pt x="258" y="0"/>
                  </a:lnTo>
                  <a:lnTo>
                    <a:pt x="260" y="3"/>
                  </a:lnTo>
                  <a:lnTo>
                    <a:pt x="260" y="5"/>
                  </a:lnTo>
                  <a:lnTo>
                    <a:pt x="260" y="5"/>
                  </a:lnTo>
                  <a:lnTo>
                    <a:pt x="260" y="5"/>
                  </a:lnTo>
                  <a:lnTo>
                    <a:pt x="251" y="7"/>
                  </a:lnTo>
                  <a:lnTo>
                    <a:pt x="251" y="5"/>
                  </a:lnTo>
                  <a:lnTo>
                    <a:pt x="248" y="5"/>
                  </a:lnTo>
                  <a:lnTo>
                    <a:pt x="248" y="5"/>
                  </a:lnTo>
                  <a:lnTo>
                    <a:pt x="246" y="5"/>
                  </a:lnTo>
                  <a:lnTo>
                    <a:pt x="244" y="10"/>
                  </a:lnTo>
                  <a:lnTo>
                    <a:pt x="241" y="12"/>
                  </a:lnTo>
                  <a:lnTo>
                    <a:pt x="239" y="12"/>
                  </a:lnTo>
                  <a:lnTo>
                    <a:pt x="239" y="12"/>
                  </a:lnTo>
                  <a:lnTo>
                    <a:pt x="230" y="14"/>
                  </a:lnTo>
                  <a:lnTo>
                    <a:pt x="227" y="17"/>
                  </a:lnTo>
                  <a:lnTo>
                    <a:pt x="227" y="17"/>
                  </a:lnTo>
                  <a:lnTo>
                    <a:pt x="227" y="19"/>
                  </a:lnTo>
                  <a:lnTo>
                    <a:pt x="225" y="24"/>
                  </a:lnTo>
                  <a:lnTo>
                    <a:pt x="222" y="26"/>
                  </a:lnTo>
                  <a:lnTo>
                    <a:pt x="222" y="26"/>
                  </a:lnTo>
                  <a:lnTo>
                    <a:pt x="222" y="29"/>
                  </a:lnTo>
                  <a:lnTo>
                    <a:pt x="222" y="29"/>
                  </a:lnTo>
                  <a:lnTo>
                    <a:pt x="222" y="31"/>
                  </a:lnTo>
                  <a:lnTo>
                    <a:pt x="222" y="33"/>
                  </a:lnTo>
                  <a:lnTo>
                    <a:pt x="222" y="33"/>
                  </a:lnTo>
                  <a:lnTo>
                    <a:pt x="222" y="38"/>
                  </a:lnTo>
                  <a:lnTo>
                    <a:pt x="220" y="43"/>
                  </a:lnTo>
                  <a:lnTo>
                    <a:pt x="218" y="45"/>
                  </a:lnTo>
                  <a:lnTo>
                    <a:pt x="218" y="47"/>
                  </a:lnTo>
                  <a:lnTo>
                    <a:pt x="218" y="50"/>
                  </a:lnTo>
                  <a:lnTo>
                    <a:pt x="220" y="52"/>
                  </a:lnTo>
                  <a:lnTo>
                    <a:pt x="222" y="59"/>
                  </a:lnTo>
                  <a:lnTo>
                    <a:pt x="222" y="59"/>
                  </a:lnTo>
                  <a:lnTo>
                    <a:pt x="222" y="62"/>
                  </a:lnTo>
                  <a:lnTo>
                    <a:pt x="222" y="62"/>
                  </a:lnTo>
                  <a:lnTo>
                    <a:pt x="218" y="62"/>
                  </a:lnTo>
                  <a:lnTo>
                    <a:pt x="213" y="59"/>
                  </a:lnTo>
                  <a:lnTo>
                    <a:pt x="213" y="59"/>
                  </a:lnTo>
                  <a:lnTo>
                    <a:pt x="213" y="57"/>
                  </a:lnTo>
                  <a:lnTo>
                    <a:pt x="213" y="55"/>
                  </a:lnTo>
                  <a:lnTo>
                    <a:pt x="213" y="55"/>
                  </a:lnTo>
                  <a:lnTo>
                    <a:pt x="211" y="55"/>
                  </a:lnTo>
                  <a:lnTo>
                    <a:pt x="208" y="55"/>
                  </a:lnTo>
                  <a:lnTo>
                    <a:pt x="206" y="52"/>
                  </a:lnTo>
                  <a:lnTo>
                    <a:pt x="206" y="52"/>
                  </a:lnTo>
                  <a:lnTo>
                    <a:pt x="206" y="52"/>
                  </a:lnTo>
                  <a:lnTo>
                    <a:pt x="204" y="52"/>
                  </a:lnTo>
                  <a:lnTo>
                    <a:pt x="201" y="52"/>
                  </a:lnTo>
                  <a:lnTo>
                    <a:pt x="194" y="52"/>
                  </a:lnTo>
                  <a:lnTo>
                    <a:pt x="192" y="52"/>
                  </a:lnTo>
                  <a:lnTo>
                    <a:pt x="189" y="52"/>
                  </a:lnTo>
                  <a:lnTo>
                    <a:pt x="189" y="50"/>
                  </a:lnTo>
                  <a:lnTo>
                    <a:pt x="187" y="50"/>
                  </a:lnTo>
                  <a:lnTo>
                    <a:pt x="185" y="47"/>
                  </a:lnTo>
                  <a:lnTo>
                    <a:pt x="185" y="45"/>
                  </a:lnTo>
                  <a:lnTo>
                    <a:pt x="182" y="45"/>
                  </a:lnTo>
                  <a:lnTo>
                    <a:pt x="175" y="43"/>
                  </a:lnTo>
                  <a:lnTo>
                    <a:pt x="170" y="43"/>
                  </a:lnTo>
                  <a:lnTo>
                    <a:pt x="170" y="43"/>
                  </a:lnTo>
                  <a:lnTo>
                    <a:pt x="163" y="38"/>
                  </a:lnTo>
                  <a:lnTo>
                    <a:pt x="161" y="36"/>
                  </a:lnTo>
                  <a:lnTo>
                    <a:pt x="154" y="36"/>
                  </a:lnTo>
                  <a:lnTo>
                    <a:pt x="152" y="36"/>
                  </a:lnTo>
                  <a:lnTo>
                    <a:pt x="152" y="38"/>
                  </a:lnTo>
                  <a:lnTo>
                    <a:pt x="149" y="38"/>
                  </a:lnTo>
                  <a:lnTo>
                    <a:pt x="149" y="36"/>
                  </a:lnTo>
                  <a:lnTo>
                    <a:pt x="142" y="33"/>
                  </a:lnTo>
                  <a:lnTo>
                    <a:pt x="140" y="33"/>
                  </a:lnTo>
                  <a:lnTo>
                    <a:pt x="137" y="31"/>
                  </a:lnTo>
                  <a:lnTo>
                    <a:pt x="137" y="31"/>
                  </a:lnTo>
                  <a:lnTo>
                    <a:pt x="137" y="31"/>
                  </a:lnTo>
                  <a:lnTo>
                    <a:pt x="135" y="31"/>
                  </a:lnTo>
                  <a:lnTo>
                    <a:pt x="135" y="31"/>
                  </a:lnTo>
                  <a:lnTo>
                    <a:pt x="130" y="33"/>
                  </a:lnTo>
                  <a:lnTo>
                    <a:pt x="128" y="33"/>
                  </a:lnTo>
                  <a:lnTo>
                    <a:pt x="123" y="36"/>
                  </a:lnTo>
                  <a:lnTo>
                    <a:pt x="121" y="36"/>
                  </a:lnTo>
                  <a:lnTo>
                    <a:pt x="121" y="36"/>
                  </a:lnTo>
                  <a:lnTo>
                    <a:pt x="118" y="36"/>
                  </a:lnTo>
                  <a:lnTo>
                    <a:pt x="118" y="33"/>
                  </a:lnTo>
                  <a:lnTo>
                    <a:pt x="118" y="33"/>
                  </a:lnTo>
                  <a:lnTo>
                    <a:pt x="118" y="36"/>
                  </a:lnTo>
                  <a:lnTo>
                    <a:pt x="114" y="33"/>
                  </a:lnTo>
                  <a:lnTo>
                    <a:pt x="114" y="33"/>
                  </a:lnTo>
                  <a:lnTo>
                    <a:pt x="114" y="36"/>
                  </a:lnTo>
                  <a:lnTo>
                    <a:pt x="111" y="36"/>
                  </a:lnTo>
                  <a:lnTo>
                    <a:pt x="111" y="38"/>
                  </a:lnTo>
                  <a:lnTo>
                    <a:pt x="111" y="38"/>
                  </a:lnTo>
                  <a:lnTo>
                    <a:pt x="109" y="38"/>
                  </a:lnTo>
                  <a:lnTo>
                    <a:pt x="109" y="38"/>
                  </a:lnTo>
                  <a:lnTo>
                    <a:pt x="107" y="38"/>
                  </a:lnTo>
                  <a:lnTo>
                    <a:pt x="107" y="38"/>
                  </a:lnTo>
                  <a:lnTo>
                    <a:pt x="104" y="38"/>
                  </a:lnTo>
                  <a:lnTo>
                    <a:pt x="104" y="40"/>
                  </a:lnTo>
                  <a:lnTo>
                    <a:pt x="104" y="40"/>
                  </a:lnTo>
                  <a:lnTo>
                    <a:pt x="102" y="40"/>
                  </a:lnTo>
                  <a:lnTo>
                    <a:pt x="99" y="40"/>
                  </a:lnTo>
                  <a:lnTo>
                    <a:pt x="99" y="43"/>
                  </a:lnTo>
                  <a:lnTo>
                    <a:pt x="99" y="43"/>
                  </a:lnTo>
                  <a:lnTo>
                    <a:pt x="99" y="47"/>
                  </a:lnTo>
                  <a:lnTo>
                    <a:pt x="99" y="47"/>
                  </a:lnTo>
                  <a:lnTo>
                    <a:pt x="99" y="47"/>
                  </a:lnTo>
                  <a:lnTo>
                    <a:pt x="95" y="50"/>
                  </a:lnTo>
                  <a:lnTo>
                    <a:pt x="92" y="50"/>
                  </a:lnTo>
                  <a:lnTo>
                    <a:pt x="92" y="52"/>
                  </a:lnTo>
                  <a:lnTo>
                    <a:pt x="92" y="55"/>
                  </a:lnTo>
                  <a:lnTo>
                    <a:pt x="95" y="55"/>
                  </a:lnTo>
                  <a:lnTo>
                    <a:pt x="95" y="55"/>
                  </a:lnTo>
                  <a:lnTo>
                    <a:pt x="95" y="55"/>
                  </a:lnTo>
                  <a:lnTo>
                    <a:pt x="95" y="55"/>
                  </a:lnTo>
                  <a:lnTo>
                    <a:pt x="95" y="57"/>
                  </a:lnTo>
                  <a:lnTo>
                    <a:pt x="95" y="57"/>
                  </a:lnTo>
                  <a:lnTo>
                    <a:pt x="95" y="57"/>
                  </a:lnTo>
                  <a:lnTo>
                    <a:pt x="95" y="57"/>
                  </a:lnTo>
                  <a:lnTo>
                    <a:pt x="95" y="57"/>
                  </a:lnTo>
                  <a:lnTo>
                    <a:pt x="90" y="57"/>
                  </a:lnTo>
                  <a:lnTo>
                    <a:pt x="90" y="57"/>
                  </a:lnTo>
                  <a:lnTo>
                    <a:pt x="90" y="59"/>
                  </a:lnTo>
                  <a:lnTo>
                    <a:pt x="90" y="59"/>
                  </a:lnTo>
                  <a:lnTo>
                    <a:pt x="88" y="62"/>
                  </a:lnTo>
                  <a:lnTo>
                    <a:pt x="88" y="62"/>
                  </a:lnTo>
                  <a:lnTo>
                    <a:pt x="90" y="62"/>
                  </a:lnTo>
                  <a:lnTo>
                    <a:pt x="90" y="62"/>
                  </a:lnTo>
                  <a:lnTo>
                    <a:pt x="88" y="64"/>
                  </a:lnTo>
                  <a:lnTo>
                    <a:pt x="88" y="66"/>
                  </a:lnTo>
                  <a:lnTo>
                    <a:pt x="88" y="66"/>
                  </a:lnTo>
                  <a:lnTo>
                    <a:pt x="85" y="66"/>
                  </a:lnTo>
                  <a:lnTo>
                    <a:pt x="85" y="69"/>
                  </a:lnTo>
                  <a:lnTo>
                    <a:pt x="85" y="69"/>
                  </a:lnTo>
                  <a:lnTo>
                    <a:pt x="88" y="71"/>
                  </a:lnTo>
                  <a:lnTo>
                    <a:pt x="88" y="71"/>
                  </a:lnTo>
                  <a:lnTo>
                    <a:pt x="90" y="74"/>
                  </a:lnTo>
                  <a:lnTo>
                    <a:pt x="90" y="71"/>
                  </a:lnTo>
                  <a:lnTo>
                    <a:pt x="92" y="69"/>
                  </a:lnTo>
                  <a:lnTo>
                    <a:pt x="95" y="69"/>
                  </a:lnTo>
                  <a:lnTo>
                    <a:pt x="97" y="71"/>
                  </a:lnTo>
                  <a:lnTo>
                    <a:pt x="104" y="76"/>
                  </a:lnTo>
                  <a:lnTo>
                    <a:pt x="104" y="76"/>
                  </a:lnTo>
                  <a:lnTo>
                    <a:pt x="107" y="76"/>
                  </a:lnTo>
                  <a:lnTo>
                    <a:pt x="104" y="78"/>
                  </a:lnTo>
                  <a:lnTo>
                    <a:pt x="102" y="81"/>
                  </a:lnTo>
                  <a:lnTo>
                    <a:pt x="99" y="81"/>
                  </a:lnTo>
                  <a:lnTo>
                    <a:pt x="90" y="88"/>
                  </a:lnTo>
                  <a:lnTo>
                    <a:pt x="90" y="88"/>
                  </a:lnTo>
                  <a:lnTo>
                    <a:pt x="85" y="88"/>
                  </a:lnTo>
                  <a:lnTo>
                    <a:pt x="85" y="88"/>
                  </a:lnTo>
                  <a:lnTo>
                    <a:pt x="83" y="90"/>
                  </a:lnTo>
                  <a:lnTo>
                    <a:pt x="83" y="95"/>
                  </a:lnTo>
                  <a:lnTo>
                    <a:pt x="83" y="95"/>
                  </a:lnTo>
                  <a:lnTo>
                    <a:pt x="81" y="97"/>
                  </a:lnTo>
                  <a:lnTo>
                    <a:pt x="76" y="97"/>
                  </a:lnTo>
                  <a:lnTo>
                    <a:pt x="73" y="97"/>
                  </a:lnTo>
                  <a:lnTo>
                    <a:pt x="69" y="102"/>
                  </a:lnTo>
                  <a:lnTo>
                    <a:pt x="66" y="104"/>
                  </a:lnTo>
                  <a:lnTo>
                    <a:pt x="64" y="109"/>
                  </a:lnTo>
                  <a:lnTo>
                    <a:pt x="64" y="111"/>
                  </a:lnTo>
                  <a:lnTo>
                    <a:pt x="62" y="111"/>
                  </a:lnTo>
                  <a:lnTo>
                    <a:pt x="59" y="111"/>
                  </a:lnTo>
                  <a:lnTo>
                    <a:pt x="57" y="114"/>
                  </a:lnTo>
                  <a:lnTo>
                    <a:pt x="50" y="118"/>
                  </a:lnTo>
                  <a:lnTo>
                    <a:pt x="47" y="121"/>
                  </a:lnTo>
                  <a:lnTo>
                    <a:pt x="50" y="123"/>
                  </a:lnTo>
                  <a:lnTo>
                    <a:pt x="50" y="126"/>
                  </a:lnTo>
                  <a:lnTo>
                    <a:pt x="57" y="126"/>
                  </a:lnTo>
                  <a:lnTo>
                    <a:pt x="57" y="126"/>
                  </a:lnTo>
                  <a:lnTo>
                    <a:pt x="57" y="126"/>
                  </a:lnTo>
                  <a:lnTo>
                    <a:pt x="57" y="126"/>
                  </a:lnTo>
                  <a:lnTo>
                    <a:pt x="59" y="126"/>
                  </a:lnTo>
                  <a:lnTo>
                    <a:pt x="62" y="128"/>
                  </a:lnTo>
                  <a:lnTo>
                    <a:pt x="62" y="128"/>
                  </a:lnTo>
                  <a:lnTo>
                    <a:pt x="64" y="130"/>
                  </a:lnTo>
                  <a:lnTo>
                    <a:pt x="64" y="133"/>
                  </a:lnTo>
                  <a:lnTo>
                    <a:pt x="64" y="133"/>
                  </a:lnTo>
                  <a:lnTo>
                    <a:pt x="64" y="133"/>
                  </a:lnTo>
                  <a:lnTo>
                    <a:pt x="66" y="130"/>
                  </a:lnTo>
                  <a:lnTo>
                    <a:pt x="73" y="128"/>
                  </a:lnTo>
                  <a:lnTo>
                    <a:pt x="76" y="128"/>
                  </a:lnTo>
                  <a:lnTo>
                    <a:pt x="76" y="128"/>
                  </a:lnTo>
                  <a:lnTo>
                    <a:pt x="76" y="128"/>
                  </a:lnTo>
                  <a:lnTo>
                    <a:pt x="81" y="135"/>
                  </a:lnTo>
                  <a:lnTo>
                    <a:pt x="81" y="135"/>
                  </a:lnTo>
                  <a:lnTo>
                    <a:pt x="81" y="137"/>
                  </a:lnTo>
                  <a:lnTo>
                    <a:pt x="81" y="142"/>
                  </a:lnTo>
                  <a:lnTo>
                    <a:pt x="81" y="142"/>
                  </a:lnTo>
                  <a:lnTo>
                    <a:pt x="81" y="142"/>
                  </a:lnTo>
                  <a:lnTo>
                    <a:pt x="81" y="142"/>
                  </a:lnTo>
                  <a:lnTo>
                    <a:pt x="83" y="142"/>
                  </a:lnTo>
                  <a:lnTo>
                    <a:pt x="83" y="142"/>
                  </a:lnTo>
                  <a:lnTo>
                    <a:pt x="85" y="142"/>
                  </a:lnTo>
                  <a:lnTo>
                    <a:pt x="85" y="145"/>
                  </a:lnTo>
                  <a:lnTo>
                    <a:pt x="85" y="145"/>
                  </a:lnTo>
                  <a:lnTo>
                    <a:pt x="88" y="145"/>
                  </a:lnTo>
                  <a:lnTo>
                    <a:pt x="88" y="147"/>
                  </a:lnTo>
                  <a:lnTo>
                    <a:pt x="90" y="147"/>
                  </a:lnTo>
                  <a:lnTo>
                    <a:pt x="90" y="147"/>
                  </a:lnTo>
                  <a:lnTo>
                    <a:pt x="95" y="147"/>
                  </a:lnTo>
                  <a:lnTo>
                    <a:pt x="95" y="147"/>
                  </a:lnTo>
                  <a:lnTo>
                    <a:pt x="95" y="147"/>
                  </a:lnTo>
                  <a:lnTo>
                    <a:pt x="97" y="149"/>
                  </a:lnTo>
                  <a:lnTo>
                    <a:pt x="99" y="149"/>
                  </a:lnTo>
                  <a:lnTo>
                    <a:pt x="99" y="149"/>
                  </a:lnTo>
                  <a:lnTo>
                    <a:pt x="102" y="152"/>
                  </a:lnTo>
                  <a:lnTo>
                    <a:pt x="102" y="152"/>
                  </a:lnTo>
                  <a:lnTo>
                    <a:pt x="102" y="152"/>
                  </a:lnTo>
                  <a:lnTo>
                    <a:pt x="102" y="149"/>
                  </a:lnTo>
                  <a:lnTo>
                    <a:pt x="102" y="149"/>
                  </a:lnTo>
                  <a:lnTo>
                    <a:pt x="102" y="147"/>
                  </a:lnTo>
                  <a:lnTo>
                    <a:pt x="104" y="147"/>
                  </a:lnTo>
                  <a:lnTo>
                    <a:pt x="104" y="147"/>
                  </a:lnTo>
                  <a:lnTo>
                    <a:pt x="104" y="147"/>
                  </a:lnTo>
                  <a:lnTo>
                    <a:pt x="107" y="149"/>
                  </a:lnTo>
                  <a:lnTo>
                    <a:pt x="107" y="152"/>
                  </a:lnTo>
                  <a:lnTo>
                    <a:pt x="107" y="152"/>
                  </a:lnTo>
                  <a:lnTo>
                    <a:pt x="107" y="152"/>
                  </a:lnTo>
                  <a:lnTo>
                    <a:pt x="109" y="152"/>
                  </a:lnTo>
                  <a:lnTo>
                    <a:pt x="109" y="149"/>
                  </a:lnTo>
                  <a:lnTo>
                    <a:pt x="114" y="152"/>
                  </a:lnTo>
                  <a:lnTo>
                    <a:pt x="114" y="152"/>
                  </a:lnTo>
                  <a:lnTo>
                    <a:pt x="114" y="149"/>
                  </a:lnTo>
                  <a:lnTo>
                    <a:pt x="114" y="137"/>
                  </a:lnTo>
                  <a:lnTo>
                    <a:pt x="114" y="135"/>
                  </a:lnTo>
                  <a:lnTo>
                    <a:pt x="116" y="135"/>
                  </a:lnTo>
                  <a:lnTo>
                    <a:pt x="118" y="137"/>
                  </a:lnTo>
                  <a:lnTo>
                    <a:pt x="121" y="140"/>
                  </a:lnTo>
                  <a:lnTo>
                    <a:pt x="121" y="140"/>
                  </a:lnTo>
                  <a:lnTo>
                    <a:pt x="123" y="137"/>
                  </a:lnTo>
                  <a:lnTo>
                    <a:pt x="126" y="133"/>
                  </a:lnTo>
                  <a:lnTo>
                    <a:pt x="126" y="130"/>
                  </a:lnTo>
                  <a:lnTo>
                    <a:pt x="126" y="130"/>
                  </a:lnTo>
                  <a:lnTo>
                    <a:pt x="126" y="128"/>
                  </a:lnTo>
                  <a:lnTo>
                    <a:pt x="123" y="126"/>
                  </a:lnTo>
                  <a:lnTo>
                    <a:pt x="123" y="126"/>
                  </a:lnTo>
                  <a:lnTo>
                    <a:pt x="123" y="126"/>
                  </a:lnTo>
                  <a:lnTo>
                    <a:pt x="123" y="126"/>
                  </a:lnTo>
                  <a:lnTo>
                    <a:pt x="123" y="126"/>
                  </a:lnTo>
                  <a:lnTo>
                    <a:pt x="126" y="123"/>
                  </a:lnTo>
                  <a:lnTo>
                    <a:pt x="126" y="123"/>
                  </a:lnTo>
                  <a:lnTo>
                    <a:pt x="126" y="121"/>
                  </a:lnTo>
                  <a:lnTo>
                    <a:pt x="128" y="121"/>
                  </a:lnTo>
                  <a:lnTo>
                    <a:pt x="128" y="123"/>
                  </a:lnTo>
                  <a:lnTo>
                    <a:pt x="128" y="123"/>
                  </a:lnTo>
                  <a:lnTo>
                    <a:pt x="128" y="126"/>
                  </a:lnTo>
                  <a:lnTo>
                    <a:pt x="128" y="130"/>
                  </a:lnTo>
                  <a:lnTo>
                    <a:pt x="128" y="130"/>
                  </a:lnTo>
                  <a:lnTo>
                    <a:pt x="128" y="130"/>
                  </a:lnTo>
                  <a:lnTo>
                    <a:pt x="128" y="130"/>
                  </a:lnTo>
                  <a:lnTo>
                    <a:pt x="128" y="128"/>
                  </a:lnTo>
                  <a:lnTo>
                    <a:pt x="128" y="128"/>
                  </a:lnTo>
                  <a:lnTo>
                    <a:pt x="130" y="128"/>
                  </a:lnTo>
                  <a:lnTo>
                    <a:pt x="130" y="130"/>
                  </a:lnTo>
                  <a:lnTo>
                    <a:pt x="130" y="130"/>
                  </a:lnTo>
                  <a:lnTo>
                    <a:pt x="130" y="130"/>
                  </a:lnTo>
                  <a:lnTo>
                    <a:pt x="130" y="128"/>
                  </a:lnTo>
                  <a:lnTo>
                    <a:pt x="130" y="128"/>
                  </a:lnTo>
                  <a:lnTo>
                    <a:pt x="130" y="128"/>
                  </a:lnTo>
                  <a:lnTo>
                    <a:pt x="133" y="128"/>
                  </a:lnTo>
                  <a:lnTo>
                    <a:pt x="137" y="135"/>
                  </a:lnTo>
                  <a:lnTo>
                    <a:pt x="137" y="137"/>
                  </a:lnTo>
                  <a:lnTo>
                    <a:pt x="137" y="140"/>
                  </a:lnTo>
                  <a:lnTo>
                    <a:pt x="137" y="145"/>
                  </a:lnTo>
                  <a:lnTo>
                    <a:pt x="137" y="147"/>
                  </a:lnTo>
                  <a:lnTo>
                    <a:pt x="140" y="147"/>
                  </a:lnTo>
                  <a:lnTo>
                    <a:pt x="144" y="147"/>
                  </a:lnTo>
                  <a:lnTo>
                    <a:pt x="144" y="147"/>
                  </a:lnTo>
                  <a:lnTo>
                    <a:pt x="144" y="149"/>
                  </a:lnTo>
                  <a:lnTo>
                    <a:pt x="147" y="149"/>
                  </a:lnTo>
                  <a:lnTo>
                    <a:pt x="147" y="147"/>
                  </a:lnTo>
                  <a:lnTo>
                    <a:pt x="149" y="147"/>
                  </a:lnTo>
                  <a:lnTo>
                    <a:pt x="149" y="147"/>
                  </a:lnTo>
                  <a:lnTo>
                    <a:pt x="152" y="147"/>
                  </a:lnTo>
                  <a:lnTo>
                    <a:pt x="154" y="147"/>
                  </a:lnTo>
                  <a:lnTo>
                    <a:pt x="154" y="149"/>
                  </a:lnTo>
                  <a:lnTo>
                    <a:pt x="154" y="149"/>
                  </a:lnTo>
                  <a:lnTo>
                    <a:pt x="154" y="152"/>
                  </a:lnTo>
                  <a:lnTo>
                    <a:pt x="154" y="156"/>
                  </a:lnTo>
                  <a:lnTo>
                    <a:pt x="154" y="156"/>
                  </a:lnTo>
                  <a:lnTo>
                    <a:pt x="154" y="159"/>
                  </a:lnTo>
                  <a:lnTo>
                    <a:pt x="154" y="159"/>
                  </a:lnTo>
                  <a:lnTo>
                    <a:pt x="154" y="159"/>
                  </a:lnTo>
                  <a:lnTo>
                    <a:pt x="159" y="159"/>
                  </a:lnTo>
                  <a:lnTo>
                    <a:pt x="159" y="159"/>
                  </a:lnTo>
                  <a:lnTo>
                    <a:pt x="161" y="159"/>
                  </a:lnTo>
                  <a:lnTo>
                    <a:pt x="161" y="156"/>
                  </a:lnTo>
                  <a:lnTo>
                    <a:pt x="161" y="156"/>
                  </a:lnTo>
                  <a:lnTo>
                    <a:pt x="161" y="154"/>
                  </a:lnTo>
                  <a:lnTo>
                    <a:pt x="163" y="156"/>
                  </a:lnTo>
                  <a:lnTo>
                    <a:pt x="163" y="159"/>
                  </a:lnTo>
                  <a:lnTo>
                    <a:pt x="166" y="159"/>
                  </a:lnTo>
                  <a:lnTo>
                    <a:pt x="166" y="159"/>
                  </a:lnTo>
                  <a:lnTo>
                    <a:pt x="170" y="159"/>
                  </a:lnTo>
                  <a:lnTo>
                    <a:pt x="170" y="159"/>
                  </a:lnTo>
                  <a:lnTo>
                    <a:pt x="170" y="159"/>
                  </a:lnTo>
                  <a:lnTo>
                    <a:pt x="170" y="159"/>
                  </a:lnTo>
                  <a:lnTo>
                    <a:pt x="170" y="161"/>
                  </a:lnTo>
                  <a:lnTo>
                    <a:pt x="170" y="161"/>
                  </a:lnTo>
                  <a:lnTo>
                    <a:pt x="170" y="163"/>
                  </a:lnTo>
                  <a:lnTo>
                    <a:pt x="173" y="163"/>
                  </a:lnTo>
                  <a:lnTo>
                    <a:pt x="173" y="163"/>
                  </a:lnTo>
                  <a:lnTo>
                    <a:pt x="175" y="166"/>
                  </a:lnTo>
                  <a:lnTo>
                    <a:pt x="178" y="168"/>
                  </a:lnTo>
                  <a:lnTo>
                    <a:pt x="180" y="168"/>
                  </a:lnTo>
                  <a:lnTo>
                    <a:pt x="182" y="168"/>
                  </a:lnTo>
                  <a:lnTo>
                    <a:pt x="187" y="168"/>
                  </a:lnTo>
                  <a:lnTo>
                    <a:pt x="189" y="168"/>
                  </a:lnTo>
                  <a:lnTo>
                    <a:pt x="189" y="171"/>
                  </a:lnTo>
                  <a:lnTo>
                    <a:pt x="189" y="173"/>
                  </a:lnTo>
                  <a:lnTo>
                    <a:pt x="192" y="173"/>
                  </a:lnTo>
                  <a:lnTo>
                    <a:pt x="194" y="171"/>
                  </a:lnTo>
                  <a:lnTo>
                    <a:pt x="196" y="168"/>
                  </a:lnTo>
                  <a:lnTo>
                    <a:pt x="199" y="168"/>
                  </a:lnTo>
                  <a:lnTo>
                    <a:pt x="199" y="171"/>
                  </a:lnTo>
                  <a:lnTo>
                    <a:pt x="199" y="171"/>
                  </a:lnTo>
                  <a:lnTo>
                    <a:pt x="204" y="171"/>
                  </a:lnTo>
                  <a:lnTo>
                    <a:pt x="204" y="171"/>
                  </a:lnTo>
                  <a:lnTo>
                    <a:pt x="204" y="171"/>
                  </a:lnTo>
                  <a:lnTo>
                    <a:pt x="204" y="171"/>
                  </a:lnTo>
                  <a:lnTo>
                    <a:pt x="204" y="173"/>
                  </a:lnTo>
                  <a:lnTo>
                    <a:pt x="204" y="175"/>
                  </a:lnTo>
                  <a:lnTo>
                    <a:pt x="201" y="175"/>
                  </a:lnTo>
                  <a:lnTo>
                    <a:pt x="196" y="178"/>
                  </a:lnTo>
                  <a:lnTo>
                    <a:pt x="192" y="180"/>
                  </a:lnTo>
                  <a:lnTo>
                    <a:pt x="187" y="182"/>
                  </a:lnTo>
                  <a:lnTo>
                    <a:pt x="185" y="182"/>
                  </a:lnTo>
                  <a:lnTo>
                    <a:pt x="185" y="185"/>
                  </a:lnTo>
                  <a:lnTo>
                    <a:pt x="185" y="189"/>
                  </a:lnTo>
                  <a:lnTo>
                    <a:pt x="182" y="189"/>
                  </a:lnTo>
                  <a:lnTo>
                    <a:pt x="180" y="189"/>
                  </a:lnTo>
                  <a:lnTo>
                    <a:pt x="180" y="189"/>
                  </a:lnTo>
                  <a:lnTo>
                    <a:pt x="180" y="189"/>
                  </a:lnTo>
                  <a:lnTo>
                    <a:pt x="180" y="192"/>
                  </a:lnTo>
                  <a:lnTo>
                    <a:pt x="178" y="192"/>
                  </a:lnTo>
                  <a:lnTo>
                    <a:pt x="178" y="192"/>
                  </a:lnTo>
                  <a:lnTo>
                    <a:pt x="178" y="194"/>
                  </a:lnTo>
                  <a:lnTo>
                    <a:pt x="175" y="194"/>
                  </a:lnTo>
                  <a:lnTo>
                    <a:pt x="170" y="192"/>
                  </a:lnTo>
                  <a:lnTo>
                    <a:pt x="170" y="192"/>
                  </a:lnTo>
                  <a:lnTo>
                    <a:pt x="168" y="189"/>
                  </a:lnTo>
                  <a:lnTo>
                    <a:pt x="166" y="187"/>
                  </a:lnTo>
                  <a:lnTo>
                    <a:pt x="166" y="187"/>
                  </a:lnTo>
                  <a:lnTo>
                    <a:pt x="163" y="187"/>
                  </a:lnTo>
                  <a:lnTo>
                    <a:pt x="163" y="189"/>
                  </a:lnTo>
                  <a:lnTo>
                    <a:pt x="163" y="189"/>
                  </a:lnTo>
                  <a:lnTo>
                    <a:pt x="163" y="189"/>
                  </a:lnTo>
                  <a:lnTo>
                    <a:pt x="163" y="189"/>
                  </a:lnTo>
                  <a:lnTo>
                    <a:pt x="163" y="192"/>
                  </a:lnTo>
                  <a:lnTo>
                    <a:pt x="163" y="192"/>
                  </a:lnTo>
                  <a:lnTo>
                    <a:pt x="163" y="194"/>
                  </a:lnTo>
                  <a:lnTo>
                    <a:pt x="163" y="194"/>
                  </a:lnTo>
                  <a:lnTo>
                    <a:pt x="163" y="194"/>
                  </a:lnTo>
                  <a:lnTo>
                    <a:pt x="166" y="197"/>
                  </a:lnTo>
                  <a:lnTo>
                    <a:pt x="166" y="197"/>
                  </a:lnTo>
                  <a:lnTo>
                    <a:pt x="166" y="197"/>
                  </a:lnTo>
                  <a:lnTo>
                    <a:pt x="168" y="197"/>
                  </a:lnTo>
                  <a:lnTo>
                    <a:pt x="168" y="197"/>
                  </a:lnTo>
                  <a:lnTo>
                    <a:pt x="166" y="199"/>
                  </a:lnTo>
                  <a:lnTo>
                    <a:pt x="166" y="201"/>
                  </a:lnTo>
                  <a:lnTo>
                    <a:pt x="166" y="201"/>
                  </a:lnTo>
                  <a:lnTo>
                    <a:pt x="163" y="201"/>
                  </a:lnTo>
                  <a:lnTo>
                    <a:pt x="163" y="201"/>
                  </a:lnTo>
                  <a:lnTo>
                    <a:pt x="159" y="199"/>
                  </a:lnTo>
                  <a:lnTo>
                    <a:pt x="159" y="199"/>
                  </a:lnTo>
                  <a:lnTo>
                    <a:pt x="156" y="199"/>
                  </a:lnTo>
                  <a:lnTo>
                    <a:pt x="156" y="199"/>
                  </a:lnTo>
                  <a:lnTo>
                    <a:pt x="156" y="199"/>
                  </a:lnTo>
                  <a:lnTo>
                    <a:pt x="156" y="199"/>
                  </a:lnTo>
                  <a:lnTo>
                    <a:pt x="156" y="199"/>
                  </a:lnTo>
                  <a:lnTo>
                    <a:pt x="159" y="199"/>
                  </a:lnTo>
                  <a:lnTo>
                    <a:pt x="159" y="199"/>
                  </a:lnTo>
                  <a:lnTo>
                    <a:pt x="159" y="197"/>
                  </a:lnTo>
                  <a:lnTo>
                    <a:pt x="159" y="197"/>
                  </a:lnTo>
                  <a:lnTo>
                    <a:pt x="159" y="197"/>
                  </a:lnTo>
                  <a:lnTo>
                    <a:pt x="156" y="197"/>
                  </a:lnTo>
                  <a:lnTo>
                    <a:pt x="156" y="197"/>
                  </a:lnTo>
                  <a:lnTo>
                    <a:pt x="154" y="197"/>
                  </a:lnTo>
                  <a:lnTo>
                    <a:pt x="154" y="197"/>
                  </a:lnTo>
                  <a:lnTo>
                    <a:pt x="149" y="199"/>
                  </a:lnTo>
                  <a:lnTo>
                    <a:pt x="149" y="199"/>
                  </a:lnTo>
                  <a:lnTo>
                    <a:pt x="149" y="201"/>
                  </a:lnTo>
                  <a:lnTo>
                    <a:pt x="149" y="204"/>
                  </a:lnTo>
                  <a:lnTo>
                    <a:pt x="147" y="204"/>
                  </a:lnTo>
                  <a:lnTo>
                    <a:pt x="142" y="206"/>
                  </a:lnTo>
                  <a:lnTo>
                    <a:pt x="142" y="208"/>
                  </a:lnTo>
                  <a:lnTo>
                    <a:pt x="142" y="208"/>
                  </a:lnTo>
                  <a:lnTo>
                    <a:pt x="142" y="208"/>
                  </a:lnTo>
                  <a:lnTo>
                    <a:pt x="144" y="208"/>
                  </a:lnTo>
                  <a:lnTo>
                    <a:pt x="144" y="211"/>
                  </a:lnTo>
                  <a:lnTo>
                    <a:pt x="144" y="211"/>
                  </a:lnTo>
                  <a:lnTo>
                    <a:pt x="147" y="211"/>
                  </a:lnTo>
                  <a:lnTo>
                    <a:pt x="147" y="211"/>
                  </a:lnTo>
                  <a:lnTo>
                    <a:pt x="147" y="213"/>
                  </a:lnTo>
                  <a:lnTo>
                    <a:pt x="144" y="213"/>
                  </a:lnTo>
                  <a:lnTo>
                    <a:pt x="144" y="213"/>
                  </a:lnTo>
                  <a:lnTo>
                    <a:pt x="144" y="211"/>
                  </a:lnTo>
                  <a:lnTo>
                    <a:pt x="142" y="211"/>
                  </a:lnTo>
                  <a:lnTo>
                    <a:pt x="142" y="211"/>
                  </a:lnTo>
                  <a:lnTo>
                    <a:pt x="142" y="211"/>
                  </a:lnTo>
                  <a:lnTo>
                    <a:pt x="140" y="211"/>
                  </a:lnTo>
                  <a:lnTo>
                    <a:pt x="137" y="211"/>
                  </a:lnTo>
                  <a:lnTo>
                    <a:pt x="135" y="211"/>
                  </a:lnTo>
                  <a:lnTo>
                    <a:pt x="135" y="213"/>
                  </a:lnTo>
                  <a:lnTo>
                    <a:pt x="133" y="216"/>
                  </a:lnTo>
                  <a:lnTo>
                    <a:pt x="133" y="216"/>
                  </a:lnTo>
                  <a:lnTo>
                    <a:pt x="133" y="218"/>
                  </a:lnTo>
                  <a:lnTo>
                    <a:pt x="130" y="218"/>
                  </a:lnTo>
                  <a:lnTo>
                    <a:pt x="128" y="218"/>
                  </a:lnTo>
                  <a:lnTo>
                    <a:pt x="128" y="218"/>
                  </a:lnTo>
                  <a:lnTo>
                    <a:pt x="128" y="218"/>
                  </a:lnTo>
                  <a:lnTo>
                    <a:pt x="128" y="216"/>
                  </a:lnTo>
                  <a:lnTo>
                    <a:pt x="128" y="213"/>
                  </a:lnTo>
                  <a:lnTo>
                    <a:pt x="126" y="211"/>
                  </a:lnTo>
                  <a:lnTo>
                    <a:pt x="126" y="211"/>
                  </a:lnTo>
                  <a:lnTo>
                    <a:pt x="123" y="211"/>
                  </a:lnTo>
                  <a:lnTo>
                    <a:pt x="123" y="213"/>
                  </a:lnTo>
                  <a:lnTo>
                    <a:pt x="123" y="213"/>
                  </a:lnTo>
                  <a:lnTo>
                    <a:pt x="123" y="216"/>
                  </a:lnTo>
                  <a:lnTo>
                    <a:pt x="123" y="216"/>
                  </a:lnTo>
                  <a:lnTo>
                    <a:pt x="118" y="216"/>
                  </a:lnTo>
                  <a:lnTo>
                    <a:pt x="118" y="213"/>
                  </a:lnTo>
                  <a:lnTo>
                    <a:pt x="118" y="213"/>
                  </a:lnTo>
                  <a:lnTo>
                    <a:pt x="116" y="213"/>
                  </a:lnTo>
                  <a:lnTo>
                    <a:pt x="116" y="211"/>
                  </a:lnTo>
                  <a:lnTo>
                    <a:pt x="116" y="211"/>
                  </a:lnTo>
                  <a:lnTo>
                    <a:pt x="114" y="211"/>
                  </a:lnTo>
                  <a:lnTo>
                    <a:pt x="111" y="208"/>
                  </a:lnTo>
                  <a:lnTo>
                    <a:pt x="111" y="208"/>
                  </a:lnTo>
                  <a:lnTo>
                    <a:pt x="109" y="208"/>
                  </a:lnTo>
                  <a:lnTo>
                    <a:pt x="109" y="208"/>
                  </a:lnTo>
                  <a:lnTo>
                    <a:pt x="107" y="208"/>
                  </a:lnTo>
                  <a:lnTo>
                    <a:pt x="107" y="208"/>
                  </a:lnTo>
                  <a:lnTo>
                    <a:pt x="107" y="206"/>
                  </a:lnTo>
                  <a:lnTo>
                    <a:pt x="107" y="206"/>
                  </a:lnTo>
                  <a:lnTo>
                    <a:pt x="104" y="206"/>
                  </a:lnTo>
                  <a:lnTo>
                    <a:pt x="104" y="208"/>
                  </a:lnTo>
                  <a:lnTo>
                    <a:pt x="104" y="208"/>
                  </a:lnTo>
                  <a:lnTo>
                    <a:pt x="102" y="211"/>
                  </a:lnTo>
                  <a:lnTo>
                    <a:pt x="102" y="211"/>
                  </a:lnTo>
                  <a:lnTo>
                    <a:pt x="95" y="211"/>
                  </a:lnTo>
                  <a:lnTo>
                    <a:pt x="92" y="211"/>
                  </a:lnTo>
                  <a:lnTo>
                    <a:pt x="90" y="213"/>
                  </a:lnTo>
                  <a:lnTo>
                    <a:pt x="92" y="213"/>
                  </a:lnTo>
                  <a:lnTo>
                    <a:pt x="90" y="216"/>
                  </a:lnTo>
                  <a:lnTo>
                    <a:pt x="88" y="218"/>
                  </a:lnTo>
                  <a:lnTo>
                    <a:pt x="88" y="218"/>
                  </a:lnTo>
                  <a:lnTo>
                    <a:pt x="85" y="216"/>
                  </a:lnTo>
                  <a:lnTo>
                    <a:pt x="83" y="218"/>
                  </a:lnTo>
                  <a:lnTo>
                    <a:pt x="83" y="218"/>
                  </a:lnTo>
                  <a:lnTo>
                    <a:pt x="83" y="218"/>
                  </a:lnTo>
                  <a:lnTo>
                    <a:pt x="83" y="218"/>
                  </a:lnTo>
                  <a:lnTo>
                    <a:pt x="83" y="218"/>
                  </a:lnTo>
                  <a:lnTo>
                    <a:pt x="81" y="218"/>
                  </a:lnTo>
                  <a:lnTo>
                    <a:pt x="81" y="218"/>
                  </a:lnTo>
                  <a:lnTo>
                    <a:pt x="81" y="218"/>
                  </a:lnTo>
                  <a:lnTo>
                    <a:pt x="81" y="218"/>
                  </a:lnTo>
                  <a:lnTo>
                    <a:pt x="78" y="220"/>
                  </a:lnTo>
                  <a:lnTo>
                    <a:pt x="78" y="220"/>
                  </a:lnTo>
                  <a:lnTo>
                    <a:pt x="76" y="220"/>
                  </a:lnTo>
                  <a:lnTo>
                    <a:pt x="73" y="223"/>
                  </a:lnTo>
                  <a:lnTo>
                    <a:pt x="73" y="225"/>
                  </a:lnTo>
                  <a:lnTo>
                    <a:pt x="73" y="227"/>
                  </a:lnTo>
                  <a:lnTo>
                    <a:pt x="73" y="230"/>
                  </a:lnTo>
                  <a:lnTo>
                    <a:pt x="71" y="230"/>
                  </a:lnTo>
                  <a:lnTo>
                    <a:pt x="71" y="232"/>
                  </a:lnTo>
                  <a:lnTo>
                    <a:pt x="71" y="232"/>
                  </a:lnTo>
                  <a:lnTo>
                    <a:pt x="69" y="232"/>
                  </a:lnTo>
                  <a:lnTo>
                    <a:pt x="66" y="232"/>
                  </a:lnTo>
                  <a:lnTo>
                    <a:pt x="66" y="232"/>
                  </a:lnTo>
                  <a:lnTo>
                    <a:pt x="66" y="232"/>
                  </a:lnTo>
                  <a:lnTo>
                    <a:pt x="66" y="234"/>
                  </a:lnTo>
                  <a:lnTo>
                    <a:pt x="64" y="234"/>
                  </a:lnTo>
                  <a:lnTo>
                    <a:pt x="64" y="234"/>
                  </a:lnTo>
                  <a:lnTo>
                    <a:pt x="64" y="234"/>
                  </a:lnTo>
                  <a:lnTo>
                    <a:pt x="64" y="232"/>
                  </a:lnTo>
                  <a:lnTo>
                    <a:pt x="64" y="232"/>
                  </a:lnTo>
                  <a:lnTo>
                    <a:pt x="64" y="230"/>
                  </a:lnTo>
                  <a:lnTo>
                    <a:pt x="66" y="230"/>
                  </a:lnTo>
                  <a:lnTo>
                    <a:pt x="66" y="230"/>
                  </a:lnTo>
                  <a:lnTo>
                    <a:pt x="66" y="230"/>
                  </a:lnTo>
                  <a:lnTo>
                    <a:pt x="69" y="227"/>
                  </a:lnTo>
                  <a:lnTo>
                    <a:pt x="66" y="225"/>
                  </a:lnTo>
                  <a:lnTo>
                    <a:pt x="66" y="225"/>
                  </a:lnTo>
                  <a:lnTo>
                    <a:pt x="64" y="225"/>
                  </a:lnTo>
                  <a:lnTo>
                    <a:pt x="62" y="225"/>
                  </a:lnTo>
                  <a:lnTo>
                    <a:pt x="59" y="223"/>
                  </a:lnTo>
                  <a:lnTo>
                    <a:pt x="57" y="223"/>
                  </a:lnTo>
                  <a:lnTo>
                    <a:pt x="57" y="223"/>
                  </a:lnTo>
                  <a:lnTo>
                    <a:pt x="55" y="223"/>
                  </a:lnTo>
                  <a:lnTo>
                    <a:pt x="55" y="220"/>
                  </a:lnTo>
                  <a:lnTo>
                    <a:pt x="55" y="220"/>
                  </a:lnTo>
                  <a:lnTo>
                    <a:pt x="52" y="220"/>
                  </a:lnTo>
                  <a:lnTo>
                    <a:pt x="52" y="220"/>
                  </a:lnTo>
                  <a:lnTo>
                    <a:pt x="50" y="220"/>
                  </a:lnTo>
                  <a:lnTo>
                    <a:pt x="47" y="218"/>
                  </a:lnTo>
                  <a:lnTo>
                    <a:pt x="40" y="213"/>
                  </a:lnTo>
                  <a:lnTo>
                    <a:pt x="38" y="213"/>
                  </a:lnTo>
                  <a:lnTo>
                    <a:pt x="17" y="220"/>
                  </a:lnTo>
                  <a:lnTo>
                    <a:pt x="17" y="220"/>
                  </a:lnTo>
                  <a:lnTo>
                    <a:pt x="17" y="220"/>
                  </a:lnTo>
                  <a:lnTo>
                    <a:pt x="17" y="220"/>
                  </a:lnTo>
                  <a:lnTo>
                    <a:pt x="14" y="220"/>
                  </a:lnTo>
                  <a:lnTo>
                    <a:pt x="14" y="220"/>
                  </a:lnTo>
                  <a:lnTo>
                    <a:pt x="14" y="220"/>
                  </a:lnTo>
                  <a:lnTo>
                    <a:pt x="14" y="220"/>
                  </a:lnTo>
                  <a:lnTo>
                    <a:pt x="14" y="223"/>
                  </a:lnTo>
                  <a:lnTo>
                    <a:pt x="12" y="223"/>
                  </a:lnTo>
                  <a:lnTo>
                    <a:pt x="12" y="225"/>
                  </a:lnTo>
                  <a:lnTo>
                    <a:pt x="12" y="227"/>
                  </a:lnTo>
                  <a:lnTo>
                    <a:pt x="12" y="230"/>
                  </a:lnTo>
                  <a:lnTo>
                    <a:pt x="12" y="230"/>
                  </a:lnTo>
                  <a:lnTo>
                    <a:pt x="12" y="230"/>
                  </a:lnTo>
                  <a:lnTo>
                    <a:pt x="12" y="230"/>
                  </a:lnTo>
                  <a:lnTo>
                    <a:pt x="12" y="230"/>
                  </a:lnTo>
                  <a:lnTo>
                    <a:pt x="14" y="232"/>
                  </a:lnTo>
                  <a:lnTo>
                    <a:pt x="14" y="234"/>
                  </a:lnTo>
                  <a:lnTo>
                    <a:pt x="10" y="234"/>
                  </a:lnTo>
                  <a:lnTo>
                    <a:pt x="7" y="232"/>
                  </a:lnTo>
                  <a:lnTo>
                    <a:pt x="5" y="230"/>
                  </a:lnTo>
                  <a:lnTo>
                    <a:pt x="5" y="230"/>
                  </a:lnTo>
                  <a:lnTo>
                    <a:pt x="5" y="230"/>
                  </a:lnTo>
                  <a:lnTo>
                    <a:pt x="5" y="230"/>
                  </a:lnTo>
                  <a:lnTo>
                    <a:pt x="3" y="230"/>
                  </a:lnTo>
                  <a:lnTo>
                    <a:pt x="3" y="232"/>
                  </a:lnTo>
                  <a:lnTo>
                    <a:pt x="0" y="239"/>
                  </a:lnTo>
                  <a:lnTo>
                    <a:pt x="0" y="242"/>
                  </a:lnTo>
                  <a:lnTo>
                    <a:pt x="0" y="246"/>
                  </a:lnTo>
                  <a:lnTo>
                    <a:pt x="0" y="246"/>
                  </a:lnTo>
                  <a:lnTo>
                    <a:pt x="0" y="246"/>
                  </a:lnTo>
                  <a:lnTo>
                    <a:pt x="3" y="249"/>
                  </a:lnTo>
                  <a:lnTo>
                    <a:pt x="3" y="249"/>
                  </a:lnTo>
                  <a:lnTo>
                    <a:pt x="3" y="251"/>
                  </a:lnTo>
                  <a:lnTo>
                    <a:pt x="3" y="251"/>
                  </a:lnTo>
                  <a:lnTo>
                    <a:pt x="3" y="260"/>
                  </a:lnTo>
                  <a:lnTo>
                    <a:pt x="3" y="260"/>
                  </a:lnTo>
                  <a:lnTo>
                    <a:pt x="5" y="260"/>
                  </a:lnTo>
                  <a:lnTo>
                    <a:pt x="5" y="260"/>
                  </a:lnTo>
                  <a:lnTo>
                    <a:pt x="5" y="260"/>
                  </a:lnTo>
                  <a:lnTo>
                    <a:pt x="5" y="258"/>
                  </a:lnTo>
                  <a:lnTo>
                    <a:pt x="7" y="258"/>
                  </a:lnTo>
                  <a:lnTo>
                    <a:pt x="7" y="258"/>
                  </a:lnTo>
                  <a:lnTo>
                    <a:pt x="7" y="260"/>
                  </a:lnTo>
                  <a:lnTo>
                    <a:pt x="10" y="260"/>
                  </a:lnTo>
                  <a:lnTo>
                    <a:pt x="12" y="260"/>
                  </a:lnTo>
                  <a:lnTo>
                    <a:pt x="12" y="260"/>
                  </a:lnTo>
                  <a:lnTo>
                    <a:pt x="14" y="260"/>
                  </a:lnTo>
                  <a:lnTo>
                    <a:pt x="14" y="260"/>
                  </a:lnTo>
                  <a:lnTo>
                    <a:pt x="14" y="258"/>
                  </a:lnTo>
                  <a:lnTo>
                    <a:pt x="17" y="258"/>
                  </a:lnTo>
                  <a:lnTo>
                    <a:pt x="19" y="258"/>
                  </a:lnTo>
                  <a:lnTo>
                    <a:pt x="24" y="258"/>
                  </a:lnTo>
                  <a:lnTo>
                    <a:pt x="24" y="258"/>
                  </a:lnTo>
                  <a:lnTo>
                    <a:pt x="26" y="258"/>
                  </a:lnTo>
                  <a:lnTo>
                    <a:pt x="29" y="258"/>
                  </a:lnTo>
                  <a:lnTo>
                    <a:pt x="31" y="260"/>
                  </a:lnTo>
                  <a:lnTo>
                    <a:pt x="36" y="258"/>
                  </a:lnTo>
                  <a:lnTo>
                    <a:pt x="38" y="258"/>
                  </a:lnTo>
                  <a:lnTo>
                    <a:pt x="38" y="260"/>
                  </a:lnTo>
                  <a:lnTo>
                    <a:pt x="40" y="260"/>
                  </a:lnTo>
                  <a:lnTo>
                    <a:pt x="40" y="258"/>
                  </a:lnTo>
                  <a:lnTo>
                    <a:pt x="40" y="258"/>
                  </a:lnTo>
                  <a:lnTo>
                    <a:pt x="43" y="258"/>
                  </a:lnTo>
                  <a:lnTo>
                    <a:pt x="43" y="258"/>
                  </a:lnTo>
                  <a:lnTo>
                    <a:pt x="45" y="258"/>
                  </a:lnTo>
                  <a:lnTo>
                    <a:pt x="45" y="258"/>
                  </a:lnTo>
                  <a:lnTo>
                    <a:pt x="47" y="258"/>
                  </a:lnTo>
                  <a:lnTo>
                    <a:pt x="47" y="258"/>
                  </a:lnTo>
                  <a:lnTo>
                    <a:pt x="47" y="258"/>
                  </a:lnTo>
                  <a:lnTo>
                    <a:pt x="50" y="256"/>
                  </a:lnTo>
                  <a:lnTo>
                    <a:pt x="50" y="253"/>
                  </a:lnTo>
                  <a:lnTo>
                    <a:pt x="50" y="256"/>
                  </a:lnTo>
                  <a:lnTo>
                    <a:pt x="52" y="256"/>
                  </a:lnTo>
                  <a:lnTo>
                    <a:pt x="52" y="258"/>
                  </a:lnTo>
                  <a:lnTo>
                    <a:pt x="50" y="260"/>
                  </a:lnTo>
                  <a:lnTo>
                    <a:pt x="50" y="260"/>
                  </a:lnTo>
                  <a:lnTo>
                    <a:pt x="52" y="260"/>
                  </a:lnTo>
                  <a:lnTo>
                    <a:pt x="52" y="260"/>
                  </a:lnTo>
                  <a:lnTo>
                    <a:pt x="57" y="258"/>
                  </a:lnTo>
                  <a:lnTo>
                    <a:pt x="57" y="258"/>
                  </a:lnTo>
                  <a:lnTo>
                    <a:pt x="59" y="258"/>
                  </a:lnTo>
                  <a:lnTo>
                    <a:pt x="59" y="258"/>
                  </a:lnTo>
                  <a:lnTo>
                    <a:pt x="59" y="258"/>
                  </a:lnTo>
                  <a:lnTo>
                    <a:pt x="59" y="258"/>
                  </a:lnTo>
                  <a:lnTo>
                    <a:pt x="62" y="256"/>
                  </a:lnTo>
                  <a:lnTo>
                    <a:pt x="62" y="256"/>
                  </a:lnTo>
                  <a:lnTo>
                    <a:pt x="62" y="256"/>
                  </a:lnTo>
                  <a:lnTo>
                    <a:pt x="62" y="256"/>
                  </a:lnTo>
                  <a:lnTo>
                    <a:pt x="64" y="256"/>
                  </a:lnTo>
                  <a:lnTo>
                    <a:pt x="64" y="256"/>
                  </a:lnTo>
                  <a:lnTo>
                    <a:pt x="66" y="256"/>
                  </a:lnTo>
                  <a:lnTo>
                    <a:pt x="66" y="256"/>
                  </a:lnTo>
                  <a:lnTo>
                    <a:pt x="66" y="258"/>
                  </a:lnTo>
                  <a:lnTo>
                    <a:pt x="69" y="258"/>
                  </a:lnTo>
                  <a:lnTo>
                    <a:pt x="71" y="256"/>
                  </a:lnTo>
                  <a:lnTo>
                    <a:pt x="71" y="258"/>
                  </a:lnTo>
                  <a:lnTo>
                    <a:pt x="73" y="258"/>
                  </a:lnTo>
                  <a:lnTo>
                    <a:pt x="73" y="260"/>
                  </a:lnTo>
                  <a:lnTo>
                    <a:pt x="73" y="263"/>
                  </a:lnTo>
                  <a:lnTo>
                    <a:pt x="73" y="263"/>
                  </a:lnTo>
                  <a:lnTo>
                    <a:pt x="73" y="263"/>
                  </a:lnTo>
                  <a:lnTo>
                    <a:pt x="73" y="263"/>
                  </a:lnTo>
                  <a:lnTo>
                    <a:pt x="76" y="263"/>
                  </a:lnTo>
                  <a:lnTo>
                    <a:pt x="76" y="263"/>
                  </a:lnTo>
                  <a:lnTo>
                    <a:pt x="76" y="265"/>
                  </a:lnTo>
                  <a:lnTo>
                    <a:pt x="76" y="265"/>
                  </a:lnTo>
                  <a:lnTo>
                    <a:pt x="76" y="265"/>
                  </a:lnTo>
                  <a:lnTo>
                    <a:pt x="76" y="268"/>
                  </a:lnTo>
                  <a:lnTo>
                    <a:pt x="76" y="268"/>
                  </a:lnTo>
                  <a:lnTo>
                    <a:pt x="78" y="270"/>
                  </a:lnTo>
                  <a:lnTo>
                    <a:pt x="78" y="270"/>
                  </a:lnTo>
                  <a:lnTo>
                    <a:pt x="81" y="270"/>
                  </a:lnTo>
                  <a:lnTo>
                    <a:pt x="81" y="270"/>
                  </a:lnTo>
                  <a:lnTo>
                    <a:pt x="83" y="270"/>
                  </a:lnTo>
                  <a:lnTo>
                    <a:pt x="83" y="270"/>
                  </a:lnTo>
                  <a:lnTo>
                    <a:pt x="85" y="270"/>
                  </a:lnTo>
                  <a:lnTo>
                    <a:pt x="85" y="270"/>
                  </a:lnTo>
                  <a:lnTo>
                    <a:pt x="85" y="270"/>
                  </a:lnTo>
                  <a:lnTo>
                    <a:pt x="85" y="268"/>
                  </a:lnTo>
                  <a:lnTo>
                    <a:pt x="88" y="268"/>
                  </a:lnTo>
                  <a:lnTo>
                    <a:pt x="88" y="268"/>
                  </a:lnTo>
                  <a:lnTo>
                    <a:pt x="90" y="270"/>
                  </a:lnTo>
                  <a:lnTo>
                    <a:pt x="90" y="270"/>
                  </a:lnTo>
                  <a:lnTo>
                    <a:pt x="92" y="268"/>
                  </a:lnTo>
                  <a:lnTo>
                    <a:pt x="95" y="268"/>
                  </a:lnTo>
                  <a:lnTo>
                    <a:pt x="95" y="265"/>
                  </a:lnTo>
                  <a:lnTo>
                    <a:pt x="95" y="263"/>
                  </a:lnTo>
                  <a:lnTo>
                    <a:pt x="97" y="260"/>
                  </a:lnTo>
                  <a:lnTo>
                    <a:pt x="99" y="260"/>
                  </a:lnTo>
                  <a:lnTo>
                    <a:pt x="102" y="260"/>
                  </a:lnTo>
                  <a:lnTo>
                    <a:pt x="104" y="260"/>
                  </a:lnTo>
                  <a:lnTo>
                    <a:pt x="104" y="260"/>
                  </a:lnTo>
                  <a:lnTo>
                    <a:pt x="107" y="260"/>
                  </a:lnTo>
                  <a:lnTo>
                    <a:pt x="107" y="258"/>
                  </a:lnTo>
                  <a:lnTo>
                    <a:pt x="109" y="258"/>
                  </a:lnTo>
                  <a:lnTo>
                    <a:pt x="109" y="258"/>
                  </a:lnTo>
                  <a:lnTo>
                    <a:pt x="111" y="258"/>
                  </a:lnTo>
                  <a:lnTo>
                    <a:pt x="111" y="256"/>
                  </a:lnTo>
                  <a:lnTo>
                    <a:pt x="111" y="256"/>
                  </a:lnTo>
                  <a:lnTo>
                    <a:pt x="111" y="256"/>
                  </a:lnTo>
                  <a:lnTo>
                    <a:pt x="114" y="256"/>
                  </a:lnTo>
                  <a:lnTo>
                    <a:pt x="116" y="256"/>
                  </a:lnTo>
                  <a:lnTo>
                    <a:pt x="116" y="256"/>
                  </a:lnTo>
                  <a:lnTo>
                    <a:pt x="118" y="256"/>
                  </a:lnTo>
                  <a:lnTo>
                    <a:pt x="118" y="256"/>
                  </a:lnTo>
                  <a:lnTo>
                    <a:pt x="118" y="256"/>
                  </a:lnTo>
                  <a:lnTo>
                    <a:pt x="121" y="258"/>
                  </a:lnTo>
                  <a:lnTo>
                    <a:pt x="121" y="258"/>
                  </a:lnTo>
                  <a:lnTo>
                    <a:pt x="121" y="260"/>
                  </a:lnTo>
                  <a:lnTo>
                    <a:pt x="118" y="260"/>
                  </a:lnTo>
                  <a:lnTo>
                    <a:pt x="118" y="263"/>
                  </a:lnTo>
                  <a:lnTo>
                    <a:pt x="118" y="265"/>
                  </a:lnTo>
                  <a:lnTo>
                    <a:pt x="121" y="265"/>
                  </a:lnTo>
                  <a:lnTo>
                    <a:pt x="123" y="265"/>
                  </a:lnTo>
                  <a:lnTo>
                    <a:pt x="130" y="265"/>
                  </a:lnTo>
                  <a:lnTo>
                    <a:pt x="130" y="265"/>
                  </a:lnTo>
                  <a:lnTo>
                    <a:pt x="130" y="265"/>
                  </a:lnTo>
                  <a:lnTo>
                    <a:pt x="133" y="268"/>
                  </a:lnTo>
                  <a:lnTo>
                    <a:pt x="133" y="270"/>
                  </a:lnTo>
                  <a:lnTo>
                    <a:pt x="133" y="270"/>
                  </a:lnTo>
                  <a:lnTo>
                    <a:pt x="130" y="272"/>
                  </a:lnTo>
                  <a:lnTo>
                    <a:pt x="130" y="272"/>
                  </a:lnTo>
                  <a:lnTo>
                    <a:pt x="130" y="272"/>
                  </a:lnTo>
                  <a:lnTo>
                    <a:pt x="130" y="275"/>
                  </a:lnTo>
                  <a:lnTo>
                    <a:pt x="130" y="275"/>
                  </a:lnTo>
                  <a:lnTo>
                    <a:pt x="130" y="277"/>
                  </a:lnTo>
                  <a:lnTo>
                    <a:pt x="133" y="277"/>
                  </a:lnTo>
                  <a:lnTo>
                    <a:pt x="133" y="277"/>
                  </a:lnTo>
                  <a:lnTo>
                    <a:pt x="135" y="277"/>
                  </a:lnTo>
                  <a:lnTo>
                    <a:pt x="137" y="277"/>
                  </a:lnTo>
                  <a:lnTo>
                    <a:pt x="142" y="272"/>
                  </a:lnTo>
                  <a:lnTo>
                    <a:pt x="142" y="272"/>
                  </a:lnTo>
                  <a:lnTo>
                    <a:pt x="144" y="272"/>
                  </a:lnTo>
                  <a:lnTo>
                    <a:pt x="147" y="272"/>
                  </a:lnTo>
                  <a:lnTo>
                    <a:pt x="147" y="270"/>
                  </a:lnTo>
                  <a:lnTo>
                    <a:pt x="149" y="272"/>
                  </a:lnTo>
                  <a:lnTo>
                    <a:pt x="149" y="272"/>
                  </a:lnTo>
                  <a:lnTo>
                    <a:pt x="149" y="275"/>
                  </a:lnTo>
                  <a:lnTo>
                    <a:pt x="149" y="277"/>
                  </a:lnTo>
                  <a:lnTo>
                    <a:pt x="149" y="277"/>
                  </a:lnTo>
                  <a:lnTo>
                    <a:pt x="152" y="277"/>
                  </a:lnTo>
                  <a:lnTo>
                    <a:pt x="154" y="279"/>
                  </a:lnTo>
                  <a:lnTo>
                    <a:pt x="154" y="279"/>
                  </a:lnTo>
                  <a:lnTo>
                    <a:pt x="154" y="279"/>
                  </a:lnTo>
                  <a:lnTo>
                    <a:pt x="156" y="279"/>
                  </a:lnTo>
                  <a:lnTo>
                    <a:pt x="156" y="279"/>
                  </a:lnTo>
                  <a:lnTo>
                    <a:pt x="156" y="282"/>
                  </a:lnTo>
                  <a:lnTo>
                    <a:pt x="156" y="282"/>
                  </a:lnTo>
                  <a:lnTo>
                    <a:pt x="156" y="282"/>
                  </a:lnTo>
                  <a:lnTo>
                    <a:pt x="156" y="284"/>
                  </a:lnTo>
                  <a:lnTo>
                    <a:pt x="156" y="284"/>
                  </a:lnTo>
                  <a:lnTo>
                    <a:pt x="156" y="284"/>
                  </a:lnTo>
                  <a:lnTo>
                    <a:pt x="159" y="279"/>
                  </a:lnTo>
                  <a:lnTo>
                    <a:pt x="161" y="275"/>
                  </a:lnTo>
                  <a:lnTo>
                    <a:pt x="161" y="275"/>
                  </a:lnTo>
                  <a:lnTo>
                    <a:pt x="161" y="272"/>
                  </a:lnTo>
                  <a:lnTo>
                    <a:pt x="163" y="272"/>
                  </a:lnTo>
                  <a:lnTo>
                    <a:pt x="166" y="272"/>
                  </a:lnTo>
                  <a:lnTo>
                    <a:pt x="166" y="272"/>
                  </a:lnTo>
                  <a:lnTo>
                    <a:pt x="168" y="272"/>
                  </a:lnTo>
                  <a:lnTo>
                    <a:pt x="168" y="272"/>
                  </a:lnTo>
                  <a:lnTo>
                    <a:pt x="170" y="272"/>
                  </a:lnTo>
                  <a:lnTo>
                    <a:pt x="170" y="270"/>
                  </a:lnTo>
                  <a:lnTo>
                    <a:pt x="173" y="270"/>
                  </a:lnTo>
                  <a:lnTo>
                    <a:pt x="173" y="270"/>
                  </a:lnTo>
                  <a:lnTo>
                    <a:pt x="173" y="272"/>
                  </a:lnTo>
                  <a:lnTo>
                    <a:pt x="175" y="272"/>
                  </a:lnTo>
                  <a:lnTo>
                    <a:pt x="175" y="272"/>
                  </a:lnTo>
                  <a:lnTo>
                    <a:pt x="175" y="270"/>
                  </a:lnTo>
                  <a:lnTo>
                    <a:pt x="178" y="270"/>
                  </a:lnTo>
                  <a:lnTo>
                    <a:pt x="178" y="270"/>
                  </a:lnTo>
                  <a:lnTo>
                    <a:pt x="178" y="270"/>
                  </a:lnTo>
                  <a:lnTo>
                    <a:pt x="189" y="272"/>
                  </a:lnTo>
                  <a:lnTo>
                    <a:pt x="189" y="272"/>
                  </a:lnTo>
                  <a:lnTo>
                    <a:pt x="192" y="272"/>
                  </a:lnTo>
                  <a:lnTo>
                    <a:pt x="192" y="272"/>
                  </a:lnTo>
                  <a:lnTo>
                    <a:pt x="196" y="272"/>
                  </a:lnTo>
                  <a:lnTo>
                    <a:pt x="196" y="272"/>
                  </a:lnTo>
                  <a:lnTo>
                    <a:pt x="196" y="272"/>
                  </a:lnTo>
                  <a:lnTo>
                    <a:pt x="201" y="270"/>
                  </a:lnTo>
                  <a:lnTo>
                    <a:pt x="201" y="270"/>
                  </a:lnTo>
                  <a:lnTo>
                    <a:pt x="201" y="272"/>
                  </a:lnTo>
                  <a:lnTo>
                    <a:pt x="201" y="272"/>
                  </a:lnTo>
                  <a:lnTo>
                    <a:pt x="204" y="272"/>
                  </a:lnTo>
                  <a:lnTo>
                    <a:pt x="206" y="272"/>
                  </a:lnTo>
                  <a:lnTo>
                    <a:pt x="211" y="270"/>
                  </a:lnTo>
                  <a:lnTo>
                    <a:pt x="213" y="270"/>
                  </a:lnTo>
                  <a:lnTo>
                    <a:pt x="215" y="270"/>
                  </a:lnTo>
                  <a:lnTo>
                    <a:pt x="215" y="268"/>
                  </a:lnTo>
                  <a:lnTo>
                    <a:pt x="215" y="268"/>
                  </a:lnTo>
                  <a:lnTo>
                    <a:pt x="215" y="265"/>
                  </a:lnTo>
                  <a:lnTo>
                    <a:pt x="222" y="265"/>
                  </a:lnTo>
                  <a:lnTo>
                    <a:pt x="225" y="265"/>
                  </a:lnTo>
                  <a:lnTo>
                    <a:pt x="230" y="265"/>
                  </a:lnTo>
                  <a:lnTo>
                    <a:pt x="230" y="265"/>
                  </a:lnTo>
                  <a:lnTo>
                    <a:pt x="239" y="265"/>
                  </a:lnTo>
                  <a:lnTo>
                    <a:pt x="241" y="263"/>
                  </a:lnTo>
                  <a:lnTo>
                    <a:pt x="241" y="263"/>
                  </a:lnTo>
                  <a:lnTo>
                    <a:pt x="241" y="260"/>
                  </a:lnTo>
                  <a:lnTo>
                    <a:pt x="241" y="258"/>
                  </a:lnTo>
                  <a:lnTo>
                    <a:pt x="244" y="258"/>
                  </a:lnTo>
                  <a:lnTo>
                    <a:pt x="244" y="258"/>
                  </a:lnTo>
                  <a:lnTo>
                    <a:pt x="246" y="256"/>
                  </a:lnTo>
                  <a:lnTo>
                    <a:pt x="246" y="256"/>
                  </a:lnTo>
                  <a:lnTo>
                    <a:pt x="244" y="253"/>
                  </a:lnTo>
                  <a:lnTo>
                    <a:pt x="244" y="249"/>
                  </a:lnTo>
                  <a:lnTo>
                    <a:pt x="244" y="249"/>
                  </a:lnTo>
                  <a:lnTo>
                    <a:pt x="244" y="246"/>
                  </a:lnTo>
                  <a:lnTo>
                    <a:pt x="241" y="246"/>
                  </a:lnTo>
                  <a:lnTo>
                    <a:pt x="241" y="246"/>
                  </a:lnTo>
                  <a:lnTo>
                    <a:pt x="241" y="246"/>
                  </a:lnTo>
                  <a:lnTo>
                    <a:pt x="239" y="244"/>
                  </a:lnTo>
                  <a:lnTo>
                    <a:pt x="239" y="244"/>
                  </a:lnTo>
                  <a:lnTo>
                    <a:pt x="239" y="242"/>
                  </a:lnTo>
                  <a:lnTo>
                    <a:pt x="241" y="239"/>
                  </a:lnTo>
                  <a:lnTo>
                    <a:pt x="241" y="239"/>
                  </a:lnTo>
                  <a:lnTo>
                    <a:pt x="244" y="239"/>
                  </a:lnTo>
                  <a:lnTo>
                    <a:pt x="244" y="237"/>
                  </a:lnTo>
                  <a:lnTo>
                    <a:pt x="244" y="237"/>
                  </a:lnTo>
                  <a:lnTo>
                    <a:pt x="244" y="234"/>
                  </a:lnTo>
                  <a:lnTo>
                    <a:pt x="244" y="232"/>
                  </a:lnTo>
                  <a:lnTo>
                    <a:pt x="246" y="232"/>
                  </a:lnTo>
                  <a:lnTo>
                    <a:pt x="246" y="230"/>
                  </a:lnTo>
                  <a:lnTo>
                    <a:pt x="246" y="230"/>
                  </a:lnTo>
                  <a:lnTo>
                    <a:pt x="246" y="227"/>
                  </a:lnTo>
                  <a:lnTo>
                    <a:pt x="246" y="227"/>
                  </a:lnTo>
                  <a:lnTo>
                    <a:pt x="248" y="225"/>
                  </a:lnTo>
                  <a:lnTo>
                    <a:pt x="248" y="225"/>
                  </a:lnTo>
                  <a:lnTo>
                    <a:pt x="248" y="225"/>
                  </a:lnTo>
                  <a:lnTo>
                    <a:pt x="253" y="223"/>
                  </a:lnTo>
                  <a:lnTo>
                    <a:pt x="256" y="223"/>
                  </a:lnTo>
                  <a:lnTo>
                    <a:pt x="256" y="223"/>
                  </a:lnTo>
                  <a:lnTo>
                    <a:pt x="258" y="220"/>
                  </a:lnTo>
                  <a:lnTo>
                    <a:pt x="260" y="220"/>
                  </a:lnTo>
                  <a:lnTo>
                    <a:pt x="263" y="220"/>
                  </a:lnTo>
                  <a:lnTo>
                    <a:pt x="263" y="223"/>
                  </a:lnTo>
                  <a:lnTo>
                    <a:pt x="265" y="223"/>
                  </a:lnTo>
                  <a:lnTo>
                    <a:pt x="267" y="223"/>
                  </a:lnTo>
                  <a:lnTo>
                    <a:pt x="270" y="220"/>
                  </a:lnTo>
                  <a:lnTo>
                    <a:pt x="275" y="216"/>
                  </a:lnTo>
                  <a:lnTo>
                    <a:pt x="279" y="211"/>
                  </a:lnTo>
                  <a:lnTo>
                    <a:pt x="282" y="211"/>
                  </a:lnTo>
                  <a:lnTo>
                    <a:pt x="282" y="208"/>
                  </a:lnTo>
                  <a:lnTo>
                    <a:pt x="284" y="208"/>
                  </a:lnTo>
                  <a:lnTo>
                    <a:pt x="286" y="206"/>
                  </a:lnTo>
                  <a:lnTo>
                    <a:pt x="286" y="206"/>
                  </a:lnTo>
                  <a:lnTo>
                    <a:pt x="289" y="206"/>
                  </a:lnTo>
                  <a:lnTo>
                    <a:pt x="293" y="206"/>
                  </a:lnTo>
                  <a:lnTo>
                    <a:pt x="293" y="206"/>
                  </a:lnTo>
                  <a:lnTo>
                    <a:pt x="293" y="204"/>
                  </a:lnTo>
                  <a:lnTo>
                    <a:pt x="293" y="204"/>
                  </a:lnTo>
                  <a:lnTo>
                    <a:pt x="291" y="201"/>
                  </a:lnTo>
                  <a:lnTo>
                    <a:pt x="291" y="199"/>
                  </a:lnTo>
                  <a:lnTo>
                    <a:pt x="291" y="199"/>
                  </a:lnTo>
                  <a:lnTo>
                    <a:pt x="291" y="197"/>
                  </a:lnTo>
                  <a:lnTo>
                    <a:pt x="291" y="197"/>
                  </a:lnTo>
                  <a:lnTo>
                    <a:pt x="291" y="194"/>
                  </a:lnTo>
                  <a:lnTo>
                    <a:pt x="291" y="194"/>
                  </a:lnTo>
                  <a:lnTo>
                    <a:pt x="293" y="194"/>
                  </a:lnTo>
                  <a:lnTo>
                    <a:pt x="293" y="194"/>
                  </a:lnTo>
                  <a:lnTo>
                    <a:pt x="293" y="194"/>
                  </a:lnTo>
                  <a:lnTo>
                    <a:pt x="296" y="194"/>
                  </a:lnTo>
                  <a:lnTo>
                    <a:pt x="301" y="197"/>
                  </a:lnTo>
                  <a:lnTo>
                    <a:pt x="303" y="199"/>
                  </a:lnTo>
                  <a:lnTo>
                    <a:pt x="303" y="199"/>
                  </a:lnTo>
                  <a:lnTo>
                    <a:pt x="305" y="199"/>
                  </a:lnTo>
                  <a:lnTo>
                    <a:pt x="308" y="197"/>
                  </a:lnTo>
                  <a:lnTo>
                    <a:pt x="310" y="197"/>
                  </a:lnTo>
                  <a:lnTo>
                    <a:pt x="310" y="197"/>
                  </a:lnTo>
                  <a:lnTo>
                    <a:pt x="310" y="197"/>
                  </a:lnTo>
                  <a:lnTo>
                    <a:pt x="312" y="199"/>
                  </a:lnTo>
                  <a:lnTo>
                    <a:pt x="312" y="199"/>
                  </a:lnTo>
                  <a:lnTo>
                    <a:pt x="312" y="197"/>
                  </a:lnTo>
                  <a:lnTo>
                    <a:pt x="312" y="197"/>
                  </a:lnTo>
                  <a:lnTo>
                    <a:pt x="315" y="197"/>
                  </a:lnTo>
                  <a:lnTo>
                    <a:pt x="315" y="197"/>
                  </a:lnTo>
                  <a:lnTo>
                    <a:pt x="315" y="197"/>
                  </a:lnTo>
                  <a:lnTo>
                    <a:pt x="315" y="197"/>
                  </a:lnTo>
                  <a:lnTo>
                    <a:pt x="327" y="187"/>
                  </a:lnTo>
                  <a:lnTo>
                    <a:pt x="329" y="185"/>
                  </a:lnTo>
                  <a:lnTo>
                    <a:pt x="331" y="185"/>
                  </a:lnTo>
                  <a:lnTo>
                    <a:pt x="331" y="187"/>
                  </a:lnTo>
                  <a:lnTo>
                    <a:pt x="334" y="189"/>
                  </a:lnTo>
                  <a:lnTo>
                    <a:pt x="334" y="194"/>
                  </a:lnTo>
                  <a:lnTo>
                    <a:pt x="334" y="194"/>
                  </a:lnTo>
                  <a:lnTo>
                    <a:pt x="334" y="197"/>
                  </a:lnTo>
                  <a:lnTo>
                    <a:pt x="336" y="197"/>
                  </a:lnTo>
                  <a:lnTo>
                    <a:pt x="336" y="197"/>
                  </a:lnTo>
                  <a:lnTo>
                    <a:pt x="336" y="199"/>
                  </a:lnTo>
                  <a:lnTo>
                    <a:pt x="336" y="199"/>
                  </a:lnTo>
                  <a:lnTo>
                    <a:pt x="336" y="201"/>
                  </a:lnTo>
                  <a:lnTo>
                    <a:pt x="336" y="201"/>
                  </a:lnTo>
                  <a:lnTo>
                    <a:pt x="336" y="204"/>
                  </a:lnTo>
                  <a:lnTo>
                    <a:pt x="336" y="206"/>
                  </a:lnTo>
                  <a:lnTo>
                    <a:pt x="336" y="208"/>
                  </a:lnTo>
                  <a:lnTo>
                    <a:pt x="338" y="208"/>
                  </a:lnTo>
                  <a:lnTo>
                    <a:pt x="338" y="208"/>
                  </a:lnTo>
                  <a:lnTo>
                    <a:pt x="341" y="208"/>
                  </a:lnTo>
                  <a:lnTo>
                    <a:pt x="343" y="206"/>
                  </a:lnTo>
                  <a:lnTo>
                    <a:pt x="343" y="208"/>
                  </a:lnTo>
                  <a:lnTo>
                    <a:pt x="345" y="208"/>
                  </a:lnTo>
                  <a:lnTo>
                    <a:pt x="348" y="208"/>
                  </a:lnTo>
                  <a:lnTo>
                    <a:pt x="348" y="208"/>
                  </a:lnTo>
                  <a:lnTo>
                    <a:pt x="350" y="208"/>
                  </a:lnTo>
                  <a:lnTo>
                    <a:pt x="350" y="206"/>
                  </a:lnTo>
                  <a:lnTo>
                    <a:pt x="350" y="206"/>
                  </a:lnTo>
                  <a:lnTo>
                    <a:pt x="353" y="204"/>
                  </a:lnTo>
                  <a:lnTo>
                    <a:pt x="357" y="201"/>
                  </a:lnTo>
                  <a:lnTo>
                    <a:pt x="357" y="201"/>
                  </a:lnTo>
                  <a:lnTo>
                    <a:pt x="360" y="201"/>
                  </a:lnTo>
                  <a:lnTo>
                    <a:pt x="362" y="204"/>
                  </a:lnTo>
                  <a:lnTo>
                    <a:pt x="362" y="204"/>
                  </a:lnTo>
                  <a:lnTo>
                    <a:pt x="364" y="201"/>
                  </a:lnTo>
                  <a:lnTo>
                    <a:pt x="364" y="199"/>
                  </a:lnTo>
                  <a:lnTo>
                    <a:pt x="367" y="199"/>
                  </a:lnTo>
                  <a:lnTo>
                    <a:pt x="369" y="199"/>
                  </a:lnTo>
                  <a:lnTo>
                    <a:pt x="369" y="199"/>
                  </a:lnTo>
                  <a:lnTo>
                    <a:pt x="369" y="204"/>
                  </a:lnTo>
                  <a:lnTo>
                    <a:pt x="371" y="206"/>
                  </a:lnTo>
                  <a:lnTo>
                    <a:pt x="371" y="204"/>
                  </a:lnTo>
                  <a:lnTo>
                    <a:pt x="374" y="204"/>
                  </a:lnTo>
                  <a:lnTo>
                    <a:pt x="379" y="199"/>
                  </a:lnTo>
                  <a:lnTo>
                    <a:pt x="379" y="199"/>
                  </a:lnTo>
                  <a:lnTo>
                    <a:pt x="381" y="197"/>
                  </a:lnTo>
                  <a:lnTo>
                    <a:pt x="381" y="192"/>
                  </a:lnTo>
                  <a:lnTo>
                    <a:pt x="383" y="189"/>
                  </a:lnTo>
                  <a:lnTo>
                    <a:pt x="386" y="187"/>
                  </a:lnTo>
                  <a:lnTo>
                    <a:pt x="386" y="187"/>
                  </a:lnTo>
                  <a:lnTo>
                    <a:pt x="386" y="185"/>
                  </a:lnTo>
                  <a:lnTo>
                    <a:pt x="388" y="178"/>
                  </a:lnTo>
                  <a:lnTo>
                    <a:pt x="388" y="175"/>
                  </a:lnTo>
                  <a:lnTo>
                    <a:pt x="390" y="173"/>
                  </a:lnTo>
                  <a:lnTo>
                    <a:pt x="390" y="173"/>
                  </a:lnTo>
                  <a:lnTo>
                    <a:pt x="393" y="171"/>
                  </a:lnTo>
                  <a:lnTo>
                    <a:pt x="393" y="171"/>
                  </a:lnTo>
                  <a:lnTo>
                    <a:pt x="395" y="168"/>
                  </a:lnTo>
                  <a:lnTo>
                    <a:pt x="395" y="168"/>
                  </a:lnTo>
                  <a:lnTo>
                    <a:pt x="393" y="166"/>
                  </a:lnTo>
                  <a:lnTo>
                    <a:pt x="393" y="166"/>
                  </a:lnTo>
                  <a:lnTo>
                    <a:pt x="395" y="163"/>
                  </a:lnTo>
                  <a:lnTo>
                    <a:pt x="395" y="163"/>
                  </a:lnTo>
                  <a:lnTo>
                    <a:pt x="398" y="161"/>
                  </a:lnTo>
                  <a:lnTo>
                    <a:pt x="398" y="161"/>
                  </a:lnTo>
                  <a:lnTo>
                    <a:pt x="400" y="159"/>
                  </a:lnTo>
                  <a:lnTo>
                    <a:pt x="402" y="159"/>
                  </a:lnTo>
                  <a:lnTo>
                    <a:pt x="407" y="156"/>
                  </a:lnTo>
                  <a:lnTo>
                    <a:pt x="407" y="156"/>
                  </a:lnTo>
                  <a:lnTo>
                    <a:pt x="412" y="159"/>
                  </a:lnTo>
                  <a:lnTo>
                    <a:pt x="412" y="159"/>
                  </a:lnTo>
                  <a:lnTo>
                    <a:pt x="419" y="159"/>
                  </a:lnTo>
                  <a:lnTo>
                    <a:pt x="421" y="159"/>
                  </a:lnTo>
                  <a:lnTo>
                    <a:pt x="424" y="159"/>
                  </a:lnTo>
                  <a:lnTo>
                    <a:pt x="426" y="159"/>
                  </a:lnTo>
                  <a:lnTo>
                    <a:pt x="431" y="161"/>
                  </a:lnTo>
                  <a:lnTo>
                    <a:pt x="431" y="161"/>
                  </a:lnTo>
                  <a:lnTo>
                    <a:pt x="433" y="161"/>
                  </a:lnTo>
                  <a:lnTo>
                    <a:pt x="438" y="161"/>
                  </a:lnTo>
                  <a:lnTo>
                    <a:pt x="440" y="161"/>
                  </a:lnTo>
                  <a:lnTo>
                    <a:pt x="440" y="161"/>
                  </a:lnTo>
                  <a:lnTo>
                    <a:pt x="440" y="159"/>
                  </a:lnTo>
                  <a:lnTo>
                    <a:pt x="447" y="156"/>
                  </a:lnTo>
                  <a:lnTo>
                    <a:pt x="450" y="156"/>
                  </a:lnTo>
                  <a:lnTo>
                    <a:pt x="452" y="156"/>
                  </a:lnTo>
                  <a:lnTo>
                    <a:pt x="459" y="156"/>
                  </a:lnTo>
                  <a:lnTo>
                    <a:pt x="461" y="156"/>
                  </a:lnTo>
                  <a:lnTo>
                    <a:pt x="461" y="156"/>
                  </a:lnTo>
                  <a:lnTo>
                    <a:pt x="461" y="156"/>
                  </a:lnTo>
                  <a:lnTo>
                    <a:pt x="468" y="152"/>
                  </a:lnTo>
                  <a:lnTo>
                    <a:pt x="468" y="152"/>
                  </a:lnTo>
                  <a:lnTo>
                    <a:pt x="468" y="152"/>
                  </a:lnTo>
                  <a:lnTo>
                    <a:pt x="471" y="147"/>
                  </a:lnTo>
                  <a:lnTo>
                    <a:pt x="471" y="147"/>
                  </a:lnTo>
                  <a:lnTo>
                    <a:pt x="473" y="145"/>
                  </a:lnTo>
                  <a:lnTo>
                    <a:pt x="473" y="142"/>
                  </a:lnTo>
                  <a:lnTo>
                    <a:pt x="476" y="142"/>
                  </a:lnTo>
                  <a:lnTo>
                    <a:pt x="478" y="142"/>
                  </a:lnTo>
                  <a:lnTo>
                    <a:pt x="478" y="140"/>
                  </a:lnTo>
                  <a:lnTo>
                    <a:pt x="478" y="137"/>
                  </a:lnTo>
                  <a:lnTo>
                    <a:pt x="476" y="135"/>
                  </a:lnTo>
                  <a:lnTo>
                    <a:pt x="476" y="135"/>
                  </a:lnTo>
                  <a:lnTo>
                    <a:pt x="478" y="133"/>
                  </a:lnTo>
                  <a:lnTo>
                    <a:pt x="478" y="133"/>
                  </a:lnTo>
                  <a:lnTo>
                    <a:pt x="480" y="133"/>
                  </a:lnTo>
                  <a:lnTo>
                    <a:pt x="485" y="128"/>
                  </a:lnTo>
                  <a:lnTo>
                    <a:pt x="490" y="128"/>
                  </a:lnTo>
                  <a:lnTo>
                    <a:pt x="492" y="126"/>
                  </a:lnTo>
                  <a:lnTo>
                    <a:pt x="492" y="126"/>
                  </a:lnTo>
                  <a:lnTo>
                    <a:pt x="492" y="123"/>
                  </a:lnTo>
                  <a:lnTo>
                    <a:pt x="492" y="123"/>
                  </a:lnTo>
                  <a:lnTo>
                    <a:pt x="492" y="123"/>
                  </a:lnTo>
                  <a:lnTo>
                    <a:pt x="494" y="123"/>
                  </a:lnTo>
                  <a:lnTo>
                    <a:pt x="502" y="118"/>
                  </a:lnTo>
                  <a:lnTo>
                    <a:pt x="506" y="116"/>
                  </a:lnTo>
                  <a:lnTo>
                    <a:pt x="506" y="116"/>
                  </a:lnTo>
                  <a:lnTo>
                    <a:pt x="509" y="116"/>
                  </a:lnTo>
                  <a:lnTo>
                    <a:pt x="516" y="111"/>
                  </a:lnTo>
                  <a:lnTo>
                    <a:pt x="518" y="109"/>
                  </a:lnTo>
                  <a:lnTo>
                    <a:pt x="520" y="109"/>
                  </a:lnTo>
                  <a:lnTo>
                    <a:pt x="520" y="109"/>
                  </a:lnTo>
                  <a:lnTo>
                    <a:pt x="523" y="109"/>
                  </a:lnTo>
                  <a:lnTo>
                    <a:pt x="525" y="107"/>
                  </a:lnTo>
                  <a:lnTo>
                    <a:pt x="525" y="104"/>
                  </a:lnTo>
                  <a:lnTo>
                    <a:pt x="528" y="104"/>
                  </a:lnTo>
                  <a:lnTo>
                    <a:pt x="530" y="107"/>
                  </a:lnTo>
                  <a:lnTo>
                    <a:pt x="532" y="107"/>
                  </a:lnTo>
                  <a:lnTo>
                    <a:pt x="532" y="107"/>
                  </a:lnTo>
                  <a:lnTo>
                    <a:pt x="537" y="102"/>
                  </a:lnTo>
                  <a:lnTo>
                    <a:pt x="539" y="102"/>
                  </a:lnTo>
                  <a:lnTo>
                    <a:pt x="542" y="100"/>
                  </a:lnTo>
                  <a:lnTo>
                    <a:pt x="544" y="100"/>
                  </a:lnTo>
                  <a:lnTo>
                    <a:pt x="549" y="100"/>
                  </a:lnTo>
                  <a:lnTo>
                    <a:pt x="551" y="100"/>
                  </a:lnTo>
                  <a:lnTo>
                    <a:pt x="551" y="97"/>
                  </a:lnTo>
                  <a:lnTo>
                    <a:pt x="551" y="95"/>
                  </a:lnTo>
                  <a:lnTo>
                    <a:pt x="554" y="92"/>
                  </a:lnTo>
                  <a:lnTo>
                    <a:pt x="554" y="92"/>
                  </a:lnTo>
                  <a:lnTo>
                    <a:pt x="554" y="90"/>
                  </a:lnTo>
                  <a:lnTo>
                    <a:pt x="556" y="90"/>
                  </a:lnTo>
                  <a:lnTo>
                    <a:pt x="556" y="90"/>
                  </a:lnTo>
                  <a:lnTo>
                    <a:pt x="561" y="88"/>
                  </a:lnTo>
                  <a:lnTo>
                    <a:pt x="573" y="88"/>
                  </a:lnTo>
                  <a:lnTo>
                    <a:pt x="575" y="88"/>
                  </a:lnTo>
                  <a:lnTo>
                    <a:pt x="577" y="85"/>
                  </a:lnTo>
                  <a:lnTo>
                    <a:pt x="577" y="85"/>
                  </a:lnTo>
                  <a:close/>
                  <a:moveTo>
                    <a:pt x="76" y="242"/>
                  </a:moveTo>
                  <a:lnTo>
                    <a:pt x="76" y="242"/>
                  </a:lnTo>
                  <a:lnTo>
                    <a:pt x="73" y="242"/>
                  </a:lnTo>
                  <a:lnTo>
                    <a:pt x="73" y="242"/>
                  </a:lnTo>
                  <a:lnTo>
                    <a:pt x="71" y="244"/>
                  </a:lnTo>
                  <a:lnTo>
                    <a:pt x="71" y="244"/>
                  </a:lnTo>
                  <a:lnTo>
                    <a:pt x="69" y="242"/>
                  </a:lnTo>
                  <a:lnTo>
                    <a:pt x="69" y="242"/>
                  </a:lnTo>
                  <a:lnTo>
                    <a:pt x="66" y="239"/>
                  </a:lnTo>
                  <a:lnTo>
                    <a:pt x="66" y="239"/>
                  </a:lnTo>
                  <a:lnTo>
                    <a:pt x="66" y="237"/>
                  </a:lnTo>
                  <a:lnTo>
                    <a:pt x="66" y="237"/>
                  </a:lnTo>
                  <a:lnTo>
                    <a:pt x="66" y="237"/>
                  </a:lnTo>
                  <a:lnTo>
                    <a:pt x="73" y="239"/>
                  </a:lnTo>
                  <a:lnTo>
                    <a:pt x="73" y="239"/>
                  </a:lnTo>
                  <a:lnTo>
                    <a:pt x="76" y="237"/>
                  </a:lnTo>
                  <a:lnTo>
                    <a:pt x="76" y="237"/>
                  </a:lnTo>
                  <a:lnTo>
                    <a:pt x="76" y="239"/>
                  </a:lnTo>
                  <a:lnTo>
                    <a:pt x="76" y="242"/>
                  </a:lnTo>
                  <a:close/>
                  <a:moveTo>
                    <a:pt x="104" y="227"/>
                  </a:moveTo>
                  <a:lnTo>
                    <a:pt x="102" y="227"/>
                  </a:lnTo>
                  <a:lnTo>
                    <a:pt x="102" y="230"/>
                  </a:lnTo>
                  <a:lnTo>
                    <a:pt x="102" y="230"/>
                  </a:lnTo>
                  <a:lnTo>
                    <a:pt x="104" y="232"/>
                  </a:lnTo>
                  <a:lnTo>
                    <a:pt x="104" y="234"/>
                  </a:lnTo>
                  <a:lnTo>
                    <a:pt x="104" y="237"/>
                  </a:lnTo>
                  <a:lnTo>
                    <a:pt x="102" y="237"/>
                  </a:lnTo>
                  <a:lnTo>
                    <a:pt x="102" y="237"/>
                  </a:lnTo>
                  <a:lnTo>
                    <a:pt x="97" y="237"/>
                  </a:lnTo>
                  <a:lnTo>
                    <a:pt x="97" y="237"/>
                  </a:lnTo>
                  <a:lnTo>
                    <a:pt x="97" y="237"/>
                  </a:lnTo>
                  <a:lnTo>
                    <a:pt x="97" y="234"/>
                  </a:lnTo>
                  <a:lnTo>
                    <a:pt x="97" y="234"/>
                  </a:lnTo>
                  <a:lnTo>
                    <a:pt x="95" y="234"/>
                  </a:lnTo>
                  <a:lnTo>
                    <a:pt x="95" y="234"/>
                  </a:lnTo>
                  <a:lnTo>
                    <a:pt x="95" y="237"/>
                  </a:lnTo>
                  <a:lnTo>
                    <a:pt x="92" y="237"/>
                  </a:lnTo>
                  <a:lnTo>
                    <a:pt x="92" y="237"/>
                  </a:lnTo>
                  <a:lnTo>
                    <a:pt x="92" y="234"/>
                  </a:lnTo>
                  <a:lnTo>
                    <a:pt x="95" y="230"/>
                  </a:lnTo>
                  <a:lnTo>
                    <a:pt x="95" y="230"/>
                  </a:lnTo>
                  <a:lnTo>
                    <a:pt x="95" y="227"/>
                  </a:lnTo>
                  <a:lnTo>
                    <a:pt x="92" y="227"/>
                  </a:lnTo>
                  <a:lnTo>
                    <a:pt x="92" y="227"/>
                  </a:lnTo>
                  <a:lnTo>
                    <a:pt x="92" y="227"/>
                  </a:lnTo>
                  <a:lnTo>
                    <a:pt x="90" y="225"/>
                  </a:lnTo>
                  <a:lnTo>
                    <a:pt x="90" y="223"/>
                  </a:lnTo>
                  <a:lnTo>
                    <a:pt x="90" y="223"/>
                  </a:lnTo>
                  <a:lnTo>
                    <a:pt x="90" y="220"/>
                  </a:lnTo>
                  <a:lnTo>
                    <a:pt x="90" y="218"/>
                  </a:lnTo>
                  <a:lnTo>
                    <a:pt x="92" y="218"/>
                  </a:lnTo>
                  <a:lnTo>
                    <a:pt x="95" y="218"/>
                  </a:lnTo>
                  <a:lnTo>
                    <a:pt x="95" y="220"/>
                  </a:lnTo>
                  <a:lnTo>
                    <a:pt x="95" y="223"/>
                  </a:lnTo>
                  <a:lnTo>
                    <a:pt x="97" y="223"/>
                  </a:lnTo>
                  <a:lnTo>
                    <a:pt x="97" y="225"/>
                  </a:lnTo>
                  <a:lnTo>
                    <a:pt x="102" y="225"/>
                  </a:lnTo>
                  <a:lnTo>
                    <a:pt x="102" y="225"/>
                  </a:lnTo>
                  <a:lnTo>
                    <a:pt x="102" y="225"/>
                  </a:lnTo>
                  <a:lnTo>
                    <a:pt x="102" y="225"/>
                  </a:lnTo>
                  <a:lnTo>
                    <a:pt x="102" y="225"/>
                  </a:lnTo>
                  <a:lnTo>
                    <a:pt x="102" y="225"/>
                  </a:lnTo>
                  <a:lnTo>
                    <a:pt x="102" y="225"/>
                  </a:lnTo>
                  <a:lnTo>
                    <a:pt x="104" y="225"/>
                  </a:lnTo>
                  <a:lnTo>
                    <a:pt x="104" y="225"/>
                  </a:lnTo>
                  <a:lnTo>
                    <a:pt x="104" y="225"/>
                  </a:lnTo>
                  <a:lnTo>
                    <a:pt x="104" y="227"/>
                  </a:lnTo>
                  <a:close/>
                  <a:moveTo>
                    <a:pt x="133" y="234"/>
                  </a:moveTo>
                  <a:lnTo>
                    <a:pt x="133" y="234"/>
                  </a:lnTo>
                  <a:lnTo>
                    <a:pt x="130" y="234"/>
                  </a:lnTo>
                  <a:lnTo>
                    <a:pt x="130" y="234"/>
                  </a:lnTo>
                  <a:lnTo>
                    <a:pt x="128" y="234"/>
                  </a:lnTo>
                  <a:lnTo>
                    <a:pt x="128" y="234"/>
                  </a:lnTo>
                  <a:lnTo>
                    <a:pt x="128" y="232"/>
                  </a:lnTo>
                  <a:lnTo>
                    <a:pt x="128" y="232"/>
                  </a:lnTo>
                  <a:lnTo>
                    <a:pt x="130" y="232"/>
                  </a:lnTo>
                  <a:lnTo>
                    <a:pt x="130" y="230"/>
                  </a:lnTo>
                  <a:lnTo>
                    <a:pt x="133" y="230"/>
                  </a:lnTo>
                  <a:lnTo>
                    <a:pt x="133" y="230"/>
                  </a:lnTo>
                  <a:lnTo>
                    <a:pt x="133" y="230"/>
                  </a:lnTo>
                  <a:lnTo>
                    <a:pt x="133" y="234"/>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28" name="Google Shape;828;p50"/>
            <p:cNvSpPr/>
            <p:nvPr/>
          </p:nvSpPr>
          <p:spPr>
            <a:xfrm>
              <a:off x="5349239" y="680084"/>
              <a:ext cx="2645599" cy="1449016"/>
            </a:xfrm>
            <a:custGeom>
              <a:pathLst>
                <a:path extrusionOk="0" h="1171" w="2138">
                  <a:moveTo>
                    <a:pt x="192" y="869"/>
                  </a:moveTo>
                  <a:lnTo>
                    <a:pt x="192" y="869"/>
                  </a:lnTo>
                  <a:lnTo>
                    <a:pt x="192" y="869"/>
                  </a:lnTo>
                  <a:lnTo>
                    <a:pt x="192" y="866"/>
                  </a:lnTo>
                  <a:lnTo>
                    <a:pt x="189" y="866"/>
                  </a:lnTo>
                  <a:lnTo>
                    <a:pt x="189" y="866"/>
                  </a:lnTo>
                  <a:lnTo>
                    <a:pt x="189" y="866"/>
                  </a:lnTo>
                  <a:lnTo>
                    <a:pt x="189" y="864"/>
                  </a:lnTo>
                  <a:lnTo>
                    <a:pt x="189" y="861"/>
                  </a:lnTo>
                  <a:lnTo>
                    <a:pt x="187" y="861"/>
                  </a:lnTo>
                  <a:lnTo>
                    <a:pt x="187" y="861"/>
                  </a:lnTo>
                  <a:lnTo>
                    <a:pt x="187" y="861"/>
                  </a:lnTo>
                  <a:lnTo>
                    <a:pt x="187" y="859"/>
                  </a:lnTo>
                  <a:lnTo>
                    <a:pt x="187" y="859"/>
                  </a:lnTo>
                  <a:lnTo>
                    <a:pt x="187" y="857"/>
                  </a:lnTo>
                  <a:lnTo>
                    <a:pt x="187" y="854"/>
                  </a:lnTo>
                  <a:lnTo>
                    <a:pt x="189" y="854"/>
                  </a:lnTo>
                  <a:lnTo>
                    <a:pt x="192" y="852"/>
                  </a:lnTo>
                  <a:lnTo>
                    <a:pt x="192" y="850"/>
                  </a:lnTo>
                  <a:lnTo>
                    <a:pt x="189" y="852"/>
                  </a:lnTo>
                  <a:lnTo>
                    <a:pt x="187" y="852"/>
                  </a:lnTo>
                  <a:lnTo>
                    <a:pt x="187" y="852"/>
                  </a:lnTo>
                  <a:lnTo>
                    <a:pt x="185" y="859"/>
                  </a:lnTo>
                  <a:lnTo>
                    <a:pt x="185" y="859"/>
                  </a:lnTo>
                  <a:lnTo>
                    <a:pt x="185" y="861"/>
                  </a:lnTo>
                  <a:lnTo>
                    <a:pt x="187" y="864"/>
                  </a:lnTo>
                  <a:lnTo>
                    <a:pt x="187" y="864"/>
                  </a:lnTo>
                  <a:lnTo>
                    <a:pt x="189" y="866"/>
                  </a:lnTo>
                  <a:lnTo>
                    <a:pt x="189" y="866"/>
                  </a:lnTo>
                  <a:lnTo>
                    <a:pt x="189" y="869"/>
                  </a:lnTo>
                  <a:lnTo>
                    <a:pt x="189" y="869"/>
                  </a:lnTo>
                  <a:lnTo>
                    <a:pt x="192" y="869"/>
                  </a:lnTo>
                  <a:lnTo>
                    <a:pt x="194" y="869"/>
                  </a:lnTo>
                  <a:lnTo>
                    <a:pt x="194" y="869"/>
                  </a:lnTo>
                  <a:lnTo>
                    <a:pt x="196" y="866"/>
                  </a:lnTo>
                  <a:lnTo>
                    <a:pt x="194" y="866"/>
                  </a:lnTo>
                  <a:lnTo>
                    <a:pt x="192" y="869"/>
                  </a:lnTo>
                  <a:close/>
                  <a:moveTo>
                    <a:pt x="175" y="757"/>
                  </a:moveTo>
                  <a:lnTo>
                    <a:pt x="175" y="757"/>
                  </a:lnTo>
                  <a:lnTo>
                    <a:pt x="175" y="757"/>
                  </a:lnTo>
                  <a:lnTo>
                    <a:pt x="173" y="755"/>
                  </a:lnTo>
                  <a:lnTo>
                    <a:pt x="170" y="755"/>
                  </a:lnTo>
                  <a:lnTo>
                    <a:pt x="170" y="757"/>
                  </a:lnTo>
                  <a:lnTo>
                    <a:pt x="173" y="762"/>
                  </a:lnTo>
                  <a:lnTo>
                    <a:pt x="175" y="764"/>
                  </a:lnTo>
                  <a:lnTo>
                    <a:pt x="175" y="767"/>
                  </a:lnTo>
                  <a:lnTo>
                    <a:pt x="175" y="764"/>
                  </a:lnTo>
                  <a:lnTo>
                    <a:pt x="177" y="762"/>
                  </a:lnTo>
                  <a:lnTo>
                    <a:pt x="177" y="760"/>
                  </a:lnTo>
                  <a:lnTo>
                    <a:pt x="175" y="757"/>
                  </a:lnTo>
                  <a:close/>
                  <a:moveTo>
                    <a:pt x="2138" y="542"/>
                  </a:moveTo>
                  <a:lnTo>
                    <a:pt x="2136" y="535"/>
                  </a:lnTo>
                  <a:lnTo>
                    <a:pt x="2136" y="533"/>
                  </a:lnTo>
                  <a:lnTo>
                    <a:pt x="2134" y="533"/>
                  </a:lnTo>
                  <a:lnTo>
                    <a:pt x="2131" y="530"/>
                  </a:lnTo>
                  <a:lnTo>
                    <a:pt x="2131" y="530"/>
                  </a:lnTo>
                  <a:lnTo>
                    <a:pt x="2126" y="530"/>
                  </a:lnTo>
                  <a:lnTo>
                    <a:pt x="2124" y="530"/>
                  </a:lnTo>
                  <a:lnTo>
                    <a:pt x="2124" y="530"/>
                  </a:lnTo>
                  <a:lnTo>
                    <a:pt x="2124" y="530"/>
                  </a:lnTo>
                  <a:lnTo>
                    <a:pt x="2122" y="530"/>
                  </a:lnTo>
                  <a:lnTo>
                    <a:pt x="2122" y="528"/>
                  </a:lnTo>
                  <a:lnTo>
                    <a:pt x="2122" y="528"/>
                  </a:lnTo>
                  <a:lnTo>
                    <a:pt x="2122" y="528"/>
                  </a:lnTo>
                  <a:lnTo>
                    <a:pt x="2117" y="523"/>
                  </a:lnTo>
                  <a:lnTo>
                    <a:pt x="2117" y="523"/>
                  </a:lnTo>
                  <a:lnTo>
                    <a:pt x="2117" y="521"/>
                  </a:lnTo>
                  <a:lnTo>
                    <a:pt x="2117" y="521"/>
                  </a:lnTo>
                  <a:lnTo>
                    <a:pt x="2117" y="521"/>
                  </a:lnTo>
                  <a:lnTo>
                    <a:pt x="2117" y="518"/>
                  </a:lnTo>
                  <a:lnTo>
                    <a:pt x="2117" y="518"/>
                  </a:lnTo>
                  <a:lnTo>
                    <a:pt x="2115" y="516"/>
                  </a:lnTo>
                  <a:lnTo>
                    <a:pt x="2112" y="516"/>
                  </a:lnTo>
                  <a:lnTo>
                    <a:pt x="2112" y="514"/>
                  </a:lnTo>
                  <a:lnTo>
                    <a:pt x="2112" y="511"/>
                  </a:lnTo>
                  <a:lnTo>
                    <a:pt x="2112" y="511"/>
                  </a:lnTo>
                  <a:lnTo>
                    <a:pt x="2112" y="509"/>
                  </a:lnTo>
                  <a:lnTo>
                    <a:pt x="2112" y="509"/>
                  </a:lnTo>
                  <a:lnTo>
                    <a:pt x="2107" y="506"/>
                  </a:lnTo>
                  <a:lnTo>
                    <a:pt x="2107" y="506"/>
                  </a:lnTo>
                  <a:lnTo>
                    <a:pt x="2105" y="506"/>
                  </a:lnTo>
                  <a:lnTo>
                    <a:pt x="2103" y="506"/>
                  </a:lnTo>
                  <a:lnTo>
                    <a:pt x="2103" y="504"/>
                  </a:lnTo>
                  <a:lnTo>
                    <a:pt x="2100" y="504"/>
                  </a:lnTo>
                  <a:lnTo>
                    <a:pt x="2100" y="502"/>
                  </a:lnTo>
                  <a:lnTo>
                    <a:pt x="2100" y="502"/>
                  </a:lnTo>
                  <a:lnTo>
                    <a:pt x="2100" y="499"/>
                  </a:lnTo>
                  <a:lnTo>
                    <a:pt x="2103" y="497"/>
                  </a:lnTo>
                  <a:lnTo>
                    <a:pt x="2105" y="497"/>
                  </a:lnTo>
                  <a:lnTo>
                    <a:pt x="2107" y="497"/>
                  </a:lnTo>
                  <a:lnTo>
                    <a:pt x="2107" y="497"/>
                  </a:lnTo>
                  <a:lnTo>
                    <a:pt x="2110" y="495"/>
                  </a:lnTo>
                  <a:lnTo>
                    <a:pt x="2110" y="495"/>
                  </a:lnTo>
                  <a:lnTo>
                    <a:pt x="2107" y="492"/>
                  </a:lnTo>
                  <a:lnTo>
                    <a:pt x="2107" y="492"/>
                  </a:lnTo>
                  <a:lnTo>
                    <a:pt x="2107" y="490"/>
                  </a:lnTo>
                  <a:lnTo>
                    <a:pt x="2107" y="490"/>
                  </a:lnTo>
                  <a:lnTo>
                    <a:pt x="2107" y="490"/>
                  </a:lnTo>
                  <a:lnTo>
                    <a:pt x="2110" y="488"/>
                  </a:lnTo>
                  <a:lnTo>
                    <a:pt x="2110" y="488"/>
                  </a:lnTo>
                  <a:lnTo>
                    <a:pt x="2107" y="488"/>
                  </a:lnTo>
                  <a:lnTo>
                    <a:pt x="2107" y="488"/>
                  </a:lnTo>
                  <a:lnTo>
                    <a:pt x="2105" y="488"/>
                  </a:lnTo>
                  <a:lnTo>
                    <a:pt x="2105" y="488"/>
                  </a:lnTo>
                  <a:lnTo>
                    <a:pt x="2103" y="485"/>
                  </a:lnTo>
                  <a:lnTo>
                    <a:pt x="2100" y="485"/>
                  </a:lnTo>
                  <a:lnTo>
                    <a:pt x="2100" y="488"/>
                  </a:lnTo>
                  <a:lnTo>
                    <a:pt x="2100" y="490"/>
                  </a:lnTo>
                  <a:lnTo>
                    <a:pt x="2098" y="490"/>
                  </a:lnTo>
                  <a:lnTo>
                    <a:pt x="2098" y="490"/>
                  </a:lnTo>
                  <a:lnTo>
                    <a:pt x="2098" y="490"/>
                  </a:lnTo>
                  <a:lnTo>
                    <a:pt x="2098" y="490"/>
                  </a:lnTo>
                  <a:lnTo>
                    <a:pt x="2098" y="490"/>
                  </a:lnTo>
                  <a:lnTo>
                    <a:pt x="2096" y="492"/>
                  </a:lnTo>
                  <a:lnTo>
                    <a:pt x="2096" y="492"/>
                  </a:lnTo>
                  <a:lnTo>
                    <a:pt x="2093" y="492"/>
                  </a:lnTo>
                  <a:lnTo>
                    <a:pt x="2093" y="495"/>
                  </a:lnTo>
                  <a:lnTo>
                    <a:pt x="2096" y="495"/>
                  </a:lnTo>
                  <a:lnTo>
                    <a:pt x="2093" y="495"/>
                  </a:lnTo>
                  <a:lnTo>
                    <a:pt x="2093" y="497"/>
                  </a:lnTo>
                  <a:lnTo>
                    <a:pt x="2093" y="497"/>
                  </a:lnTo>
                  <a:lnTo>
                    <a:pt x="2091" y="499"/>
                  </a:lnTo>
                  <a:lnTo>
                    <a:pt x="2086" y="502"/>
                  </a:lnTo>
                  <a:lnTo>
                    <a:pt x="2084" y="504"/>
                  </a:lnTo>
                  <a:lnTo>
                    <a:pt x="2081" y="506"/>
                  </a:lnTo>
                  <a:lnTo>
                    <a:pt x="2081" y="511"/>
                  </a:lnTo>
                  <a:lnTo>
                    <a:pt x="2079" y="514"/>
                  </a:lnTo>
                  <a:lnTo>
                    <a:pt x="2077" y="511"/>
                  </a:lnTo>
                  <a:lnTo>
                    <a:pt x="2074" y="509"/>
                  </a:lnTo>
                  <a:lnTo>
                    <a:pt x="2072" y="509"/>
                  </a:lnTo>
                  <a:lnTo>
                    <a:pt x="2070" y="509"/>
                  </a:lnTo>
                  <a:lnTo>
                    <a:pt x="2070" y="511"/>
                  </a:lnTo>
                  <a:lnTo>
                    <a:pt x="2070" y="511"/>
                  </a:lnTo>
                  <a:lnTo>
                    <a:pt x="2067" y="511"/>
                  </a:lnTo>
                  <a:lnTo>
                    <a:pt x="2067" y="511"/>
                  </a:lnTo>
                  <a:lnTo>
                    <a:pt x="2067" y="511"/>
                  </a:lnTo>
                  <a:lnTo>
                    <a:pt x="2065" y="511"/>
                  </a:lnTo>
                  <a:lnTo>
                    <a:pt x="2065" y="509"/>
                  </a:lnTo>
                  <a:lnTo>
                    <a:pt x="2067" y="506"/>
                  </a:lnTo>
                  <a:lnTo>
                    <a:pt x="2067" y="504"/>
                  </a:lnTo>
                  <a:lnTo>
                    <a:pt x="2065" y="504"/>
                  </a:lnTo>
                  <a:lnTo>
                    <a:pt x="2063" y="504"/>
                  </a:lnTo>
                  <a:lnTo>
                    <a:pt x="2063" y="504"/>
                  </a:lnTo>
                  <a:lnTo>
                    <a:pt x="2060" y="506"/>
                  </a:lnTo>
                  <a:lnTo>
                    <a:pt x="2060" y="506"/>
                  </a:lnTo>
                  <a:lnTo>
                    <a:pt x="2058" y="506"/>
                  </a:lnTo>
                  <a:lnTo>
                    <a:pt x="2058" y="506"/>
                  </a:lnTo>
                  <a:lnTo>
                    <a:pt x="2058" y="504"/>
                  </a:lnTo>
                  <a:lnTo>
                    <a:pt x="2055" y="504"/>
                  </a:lnTo>
                  <a:lnTo>
                    <a:pt x="2055" y="504"/>
                  </a:lnTo>
                  <a:lnTo>
                    <a:pt x="2053" y="504"/>
                  </a:lnTo>
                  <a:lnTo>
                    <a:pt x="2053" y="504"/>
                  </a:lnTo>
                  <a:lnTo>
                    <a:pt x="2051" y="504"/>
                  </a:lnTo>
                  <a:lnTo>
                    <a:pt x="2051" y="504"/>
                  </a:lnTo>
                  <a:lnTo>
                    <a:pt x="2051" y="502"/>
                  </a:lnTo>
                  <a:lnTo>
                    <a:pt x="2048" y="499"/>
                  </a:lnTo>
                  <a:lnTo>
                    <a:pt x="2048" y="499"/>
                  </a:lnTo>
                  <a:lnTo>
                    <a:pt x="2048" y="502"/>
                  </a:lnTo>
                  <a:lnTo>
                    <a:pt x="2046" y="502"/>
                  </a:lnTo>
                  <a:lnTo>
                    <a:pt x="2044" y="502"/>
                  </a:lnTo>
                  <a:lnTo>
                    <a:pt x="2044" y="504"/>
                  </a:lnTo>
                  <a:lnTo>
                    <a:pt x="2041" y="504"/>
                  </a:lnTo>
                  <a:lnTo>
                    <a:pt x="2041" y="502"/>
                  </a:lnTo>
                  <a:lnTo>
                    <a:pt x="2039" y="502"/>
                  </a:lnTo>
                  <a:lnTo>
                    <a:pt x="2037" y="502"/>
                  </a:lnTo>
                  <a:lnTo>
                    <a:pt x="2037" y="502"/>
                  </a:lnTo>
                  <a:lnTo>
                    <a:pt x="2034" y="502"/>
                  </a:lnTo>
                  <a:lnTo>
                    <a:pt x="2034" y="502"/>
                  </a:lnTo>
                  <a:lnTo>
                    <a:pt x="2032" y="502"/>
                  </a:lnTo>
                  <a:lnTo>
                    <a:pt x="2032" y="504"/>
                  </a:lnTo>
                  <a:lnTo>
                    <a:pt x="2029" y="502"/>
                  </a:lnTo>
                  <a:lnTo>
                    <a:pt x="2027" y="499"/>
                  </a:lnTo>
                  <a:lnTo>
                    <a:pt x="2027" y="492"/>
                  </a:lnTo>
                  <a:lnTo>
                    <a:pt x="2025" y="490"/>
                  </a:lnTo>
                  <a:lnTo>
                    <a:pt x="2022" y="488"/>
                  </a:lnTo>
                  <a:lnTo>
                    <a:pt x="2022" y="485"/>
                  </a:lnTo>
                  <a:lnTo>
                    <a:pt x="2020" y="485"/>
                  </a:lnTo>
                  <a:lnTo>
                    <a:pt x="2020" y="483"/>
                  </a:lnTo>
                  <a:lnTo>
                    <a:pt x="2020" y="480"/>
                  </a:lnTo>
                  <a:lnTo>
                    <a:pt x="2018" y="478"/>
                  </a:lnTo>
                  <a:lnTo>
                    <a:pt x="2015" y="478"/>
                  </a:lnTo>
                  <a:lnTo>
                    <a:pt x="2015" y="478"/>
                  </a:lnTo>
                  <a:lnTo>
                    <a:pt x="2015" y="476"/>
                  </a:lnTo>
                  <a:lnTo>
                    <a:pt x="2015" y="471"/>
                  </a:lnTo>
                  <a:lnTo>
                    <a:pt x="2015" y="471"/>
                  </a:lnTo>
                  <a:lnTo>
                    <a:pt x="2015" y="471"/>
                  </a:lnTo>
                  <a:lnTo>
                    <a:pt x="2015" y="471"/>
                  </a:lnTo>
                  <a:lnTo>
                    <a:pt x="2018" y="469"/>
                  </a:lnTo>
                  <a:lnTo>
                    <a:pt x="2018" y="469"/>
                  </a:lnTo>
                  <a:lnTo>
                    <a:pt x="2018" y="469"/>
                  </a:lnTo>
                  <a:lnTo>
                    <a:pt x="2018" y="466"/>
                  </a:lnTo>
                  <a:lnTo>
                    <a:pt x="2015" y="464"/>
                  </a:lnTo>
                  <a:lnTo>
                    <a:pt x="2015" y="464"/>
                  </a:lnTo>
                  <a:lnTo>
                    <a:pt x="2013" y="462"/>
                  </a:lnTo>
                  <a:lnTo>
                    <a:pt x="2011" y="462"/>
                  </a:lnTo>
                  <a:lnTo>
                    <a:pt x="2011" y="462"/>
                  </a:lnTo>
                  <a:lnTo>
                    <a:pt x="2011" y="462"/>
                  </a:lnTo>
                  <a:lnTo>
                    <a:pt x="2008" y="464"/>
                  </a:lnTo>
                  <a:lnTo>
                    <a:pt x="2008" y="462"/>
                  </a:lnTo>
                  <a:lnTo>
                    <a:pt x="2006" y="459"/>
                  </a:lnTo>
                  <a:lnTo>
                    <a:pt x="2006" y="459"/>
                  </a:lnTo>
                  <a:lnTo>
                    <a:pt x="2006" y="459"/>
                  </a:lnTo>
                  <a:lnTo>
                    <a:pt x="2003" y="459"/>
                  </a:lnTo>
                  <a:lnTo>
                    <a:pt x="2003" y="459"/>
                  </a:lnTo>
                  <a:lnTo>
                    <a:pt x="2001" y="457"/>
                  </a:lnTo>
                  <a:lnTo>
                    <a:pt x="1999" y="457"/>
                  </a:lnTo>
                  <a:lnTo>
                    <a:pt x="1999" y="454"/>
                  </a:lnTo>
                  <a:lnTo>
                    <a:pt x="1996" y="454"/>
                  </a:lnTo>
                  <a:lnTo>
                    <a:pt x="1994" y="454"/>
                  </a:lnTo>
                  <a:lnTo>
                    <a:pt x="1992" y="454"/>
                  </a:lnTo>
                  <a:lnTo>
                    <a:pt x="1992" y="452"/>
                  </a:lnTo>
                  <a:lnTo>
                    <a:pt x="1989" y="452"/>
                  </a:lnTo>
                  <a:lnTo>
                    <a:pt x="1987" y="450"/>
                  </a:lnTo>
                  <a:lnTo>
                    <a:pt x="1987" y="450"/>
                  </a:lnTo>
                  <a:lnTo>
                    <a:pt x="1984" y="452"/>
                  </a:lnTo>
                  <a:lnTo>
                    <a:pt x="1982" y="452"/>
                  </a:lnTo>
                  <a:lnTo>
                    <a:pt x="1982" y="452"/>
                  </a:lnTo>
                  <a:lnTo>
                    <a:pt x="1980" y="450"/>
                  </a:lnTo>
                  <a:lnTo>
                    <a:pt x="1980" y="450"/>
                  </a:lnTo>
                  <a:lnTo>
                    <a:pt x="1980" y="450"/>
                  </a:lnTo>
                  <a:lnTo>
                    <a:pt x="1977" y="450"/>
                  </a:lnTo>
                  <a:lnTo>
                    <a:pt x="1977" y="447"/>
                  </a:lnTo>
                  <a:lnTo>
                    <a:pt x="1977" y="447"/>
                  </a:lnTo>
                  <a:lnTo>
                    <a:pt x="1977" y="445"/>
                  </a:lnTo>
                  <a:lnTo>
                    <a:pt x="1977" y="443"/>
                  </a:lnTo>
                  <a:lnTo>
                    <a:pt x="1977" y="443"/>
                  </a:lnTo>
                  <a:lnTo>
                    <a:pt x="1975" y="438"/>
                  </a:lnTo>
                  <a:lnTo>
                    <a:pt x="1975" y="435"/>
                  </a:lnTo>
                  <a:lnTo>
                    <a:pt x="1973" y="433"/>
                  </a:lnTo>
                  <a:lnTo>
                    <a:pt x="1975" y="428"/>
                  </a:lnTo>
                  <a:lnTo>
                    <a:pt x="1975" y="428"/>
                  </a:lnTo>
                  <a:lnTo>
                    <a:pt x="1975" y="426"/>
                  </a:lnTo>
                  <a:lnTo>
                    <a:pt x="1973" y="424"/>
                  </a:lnTo>
                  <a:lnTo>
                    <a:pt x="1973" y="424"/>
                  </a:lnTo>
                  <a:lnTo>
                    <a:pt x="1973" y="421"/>
                  </a:lnTo>
                  <a:lnTo>
                    <a:pt x="1973" y="421"/>
                  </a:lnTo>
                  <a:lnTo>
                    <a:pt x="1970" y="419"/>
                  </a:lnTo>
                  <a:lnTo>
                    <a:pt x="1970" y="417"/>
                  </a:lnTo>
                  <a:lnTo>
                    <a:pt x="1963" y="414"/>
                  </a:lnTo>
                  <a:lnTo>
                    <a:pt x="1961" y="412"/>
                  </a:lnTo>
                  <a:lnTo>
                    <a:pt x="1961" y="405"/>
                  </a:lnTo>
                  <a:lnTo>
                    <a:pt x="1961" y="405"/>
                  </a:lnTo>
                  <a:lnTo>
                    <a:pt x="1958" y="402"/>
                  </a:lnTo>
                  <a:lnTo>
                    <a:pt x="1958" y="402"/>
                  </a:lnTo>
                  <a:lnTo>
                    <a:pt x="1956" y="400"/>
                  </a:lnTo>
                  <a:lnTo>
                    <a:pt x="1956" y="398"/>
                  </a:lnTo>
                  <a:lnTo>
                    <a:pt x="1954" y="398"/>
                  </a:lnTo>
                  <a:lnTo>
                    <a:pt x="1954" y="398"/>
                  </a:lnTo>
                  <a:lnTo>
                    <a:pt x="1951" y="398"/>
                  </a:lnTo>
                  <a:lnTo>
                    <a:pt x="1949" y="398"/>
                  </a:lnTo>
                  <a:lnTo>
                    <a:pt x="1949" y="395"/>
                  </a:lnTo>
                  <a:lnTo>
                    <a:pt x="1944" y="393"/>
                  </a:lnTo>
                  <a:lnTo>
                    <a:pt x="1944" y="393"/>
                  </a:lnTo>
                  <a:lnTo>
                    <a:pt x="1937" y="393"/>
                  </a:lnTo>
                  <a:lnTo>
                    <a:pt x="1937" y="391"/>
                  </a:lnTo>
                  <a:lnTo>
                    <a:pt x="1937" y="391"/>
                  </a:lnTo>
                  <a:lnTo>
                    <a:pt x="1935" y="388"/>
                  </a:lnTo>
                  <a:lnTo>
                    <a:pt x="1930" y="388"/>
                  </a:lnTo>
                  <a:lnTo>
                    <a:pt x="1923" y="388"/>
                  </a:lnTo>
                  <a:lnTo>
                    <a:pt x="1923" y="388"/>
                  </a:lnTo>
                  <a:lnTo>
                    <a:pt x="1921" y="388"/>
                  </a:lnTo>
                  <a:lnTo>
                    <a:pt x="1921" y="388"/>
                  </a:lnTo>
                  <a:lnTo>
                    <a:pt x="1921" y="388"/>
                  </a:lnTo>
                  <a:lnTo>
                    <a:pt x="1918" y="388"/>
                  </a:lnTo>
                  <a:lnTo>
                    <a:pt x="1918" y="388"/>
                  </a:lnTo>
                  <a:lnTo>
                    <a:pt x="1918" y="388"/>
                  </a:lnTo>
                  <a:lnTo>
                    <a:pt x="1916" y="391"/>
                  </a:lnTo>
                  <a:lnTo>
                    <a:pt x="1916" y="395"/>
                  </a:lnTo>
                  <a:lnTo>
                    <a:pt x="1914" y="395"/>
                  </a:lnTo>
                  <a:lnTo>
                    <a:pt x="1911" y="398"/>
                  </a:lnTo>
                  <a:lnTo>
                    <a:pt x="1904" y="395"/>
                  </a:lnTo>
                  <a:lnTo>
                    <a:pt x="1899" y="395"/>
                  </a:lnTo>
                  <a:lnTo>
                    <a:pt x="1897" y="395"/>
                  </a:lnTo>
                  <a:lnTo>
                    <a:pt x="1897" y="398"/>
                  </a:lnTo>
                  <a:lnTo>
                    <a:pt x="1897" y="402"/>
                  </a:lnTo>
                  <a:lnTo>
                    <a:pt x="1895" y="405"/>
                  </a:lnTo>
                  <a:lnTo>
                    <a:pt x="1892" y="407"/>
                  </a:lnTo>
                  <a:lnTo>
                    <a:pt x="1885" y="412"/>
                  </a:lnTo>
                  <a:lnTo>
                    <a:pt x="1883" y="409"/>
                  </a:lnTo>
                  <a:lnTo>
                    <a:pt x="1880" y="407"/>
                  </a:lnTo>
                  <a:lnTo>
                    <a:pt x="1878" y="409"/>
                  </a:lnTo>
                  <a:lnTo>
                    <a:pt x="1878" y="409"/>
                  </a:lnTo>
                  <a:lnTo>
                    <a:pt x="1878" y="407"/>
                  </a:lnTo>
                  <a:lnTo>
                    <a:pt x="1878" y="407"/>
                  </a:lnTo>
                  <a:lnTo>
                    <a:pt x="1876" y="409"/>
                  </a:lnTo>
                  <a:lnTo>
                    <a:pt x="1876" y="409"/>
                  </a:lnTo>
                  <a:lnTo>
                    <a:pt x="1876" y="409"/>
                  </a:lnTo>
                  <a:lnTo>
                    <a:pt x="1873" y="409"/>
                  </a:lnTo>
                  <a:lnTo>
                    <a:pt x="1873" y="409"/>
                  </a:lnTo>
                  <a:lnTo>
                    <a:pt x="1873" y="409"/>
                  </a:lnTo>
                  <a:lnTo>
                    <a:pt x="1871" y="409"/>
                  </a:lnTo>
                  <a:lnTo>
                    <a:pt x="1871" y="412"/>
                  </a:lnTo>
                  <a:lnTo>
                    <a:pt x="1869" y="412"/>
                  </a:lnTo>
                  <a:lnTo>
                    <a:pt x="1869" y="412"/>
                  </a:lnTo>
                  <a:lnTo>
                    <a:pt x="1864" y="412"/>
                  </a:lnTo>
                  <a:lnTo>
                    <a:pt x="1864" y="412"/>
                  </a:lnTo>
                  <a:lnTo>
                    <a:pt x="1862" y="407"/>
                  </a:lnTo>
                  <a:lnTo>
                    <a:pt x="1859" y="407"/>
                  </a:lnTo>
                  <a:lnTo>
                    <a:pt x="1857" y="407"/>
                  </a:lnTo>
                  <a:lnTo>
                    <a:pt x="1854" y="407"/>
                  </a:lnTo>
                  <a:lnTo>
                    <a:pt x="1850" y="407"/>
                  </a:lnTo>
                  <a:lnTo>
                    <a:pt x="1850" y="407"/>
                  </a:lnTo>
                  <a:lnTo>
                    <a:pt x="1847" y="405"/>
                  </a:lnTo>
                  <a:lnTo>
                    <a:pt x="1847" y="405"/>
                  </a:lnTo>
                  <a:lnTo>
                    <a:pt x="1845" y="407"/>
                  </a:lnTo>
                  <a:lnTo>
                    <a:pt x="1845" y="409"/>
                  </a:lnTo>
                  <a:lnTo>
                    <a:pt x="1843" y="409"/>
                  </a:lnTo>
                  <a:lnTo>
                    <a:pt x="1831" y="409"/>
                  </a:lnTo>
                  <a:lnTo>
                    <a:pt x="1831" y="409"/>
                  </a:lnTo>
                  <a:lnTo>
                    <a:pt x="1828" y="407"/>
                  </a:lnTo>
                  <a:lnTo>
                    <a:pt x="1831" y="405"/>
                  </a:lnTo>
                  <a:lnTo>
                    <a:pt x="1831" y="402"/>
                  </a:lnTo>
                  <a:lnTo>
                    <a:pt x="1833" y="402"/>
                  </a:lnTo>
                  <a:lnTo>
                    <a:pt x="1831" y="400"/>
                  </a:lnTo>
                  <a:lnTo>
                    <a:pt x="1828" y="398"/>
                  </a:lnTo>
                  <a:lnTo>
                    <a:pt x="1828" y="393"/>
                  </a:lnTo>
                  <a:lnTo>
                    <a:pt x="1828" y="391"/>
                  </a:lnTo>
                  <a:lnTo>
                    <a:pt x="1821" y="391"/>
                  </a:lnTo>
                  <a:lnTo>
                    <a:pt x="1817" y="393"/>
                  </a:lnTo>
                  <a:lnTo>
                    <a:pt x="1814" y="393"/>
                  </a:lnTo>
                  <a:lnTo>
                    <a:pt x="1812" y="393"/>
                  </a:lnTo>
                  <a:lnTo>
                    <a:pt x="1812" y="393"/>
                  </a:lnTo>
                  <a:lnTo>
                    <a:pt x="1809" y="391"/>
                  </a:lnTo>
                  <a:lnTo>
                    <a:pt x="1809" y="391"/>
                  </a:lnTo>
                  <a:lnTo>
                    <a:pt x="1812" y="386"/>
                  </a:lnTo>
                  <a:lnTo>
                    <a:pt x="1814" y="376"/>
                  </a:lnTo>
                  <a:lnTo>
                    <a:pt x="1817" y="374"/>
                  </a:lnTo>
                  <a:lnTo>
                    <a:pt x="1817" y="374"/>
                  </a:lnTo>
                  <a:lnTo>
                    <a:pt x="1817" y="372"/>
                  </a:lnTo>
                  <a:lnTo>
                    <a:pt x="1814" y="372"/>
                  </a:lnTo>
                  <a:lnTo>
                    <a:pt x="1814" y="372"/>
                  </a:lnTo>
                  <a:lnTo>
                    <a:pt x="1812" y="372"/>
                  </a:lnTo>
                  <a:lnTo>
                    <a:pt x="1812" y="374"/>
                  </a:lnTo>
                  <a:lnTo>
                    <a:pt x="1809" y="374"/>
                  </a:lnTo>
                  <a:lnTo>
                    <a:pt x="1809" y="372"/>
                  </a:lnTo>
                  <a:lnTo>
                    <a:pt x="1807" y="372"/>
                  </a:lnTo>
                  <a:lnTo>
                    <a:pt x="1805" y="369"/>
                  </a:lnTo>
                  <a:lnTo>
                    <a:pt x="1805" y="369"/>
                  </a:lnTo>
                  <a:lnTo>
                    <a:pt x="1802" y="367"/>
                  </a:lnTo>
                  <a:lnTo>
                    <a:pt x="1802" y="364"/>
                  </a:lnTo>
                  <a:lnTo>
                    <a:pt x="1802" y="364"/>
                  </a:lnTo>
                  <a:lnTo>
                    <a:pt x="1802" y="364"/>
                  </a:lnTo>
                  <a:lnTo>
                    <a:pt x="1800" y="364"/>
                  </a:lnTo>
                  <a:lnTo>
                    <a:pt x="1800" y="364"/>
                  </a:lnTo>
                  <a:lnTo>
                    <a:pt x="1800" y="367"/>
                  </a:lnTo>
                  <a:lnTo>
                    <a:pt x="1798" y="367"/>
                  </a:lnTo>
                  <a:lnTo>
                    <a:pt x="1791" y="362"/>
                  </a:lnTo>
                  <a:lnTo>
                    <a:pt x="1791" y="362"/>
                  </a:lnTo>
                  <a:lnTo>
                    <a:pt x="1788" y="364"/>
                  </a:lnTo>
                  <a:lnTo>
                    <a:pt x="1788" y="364"/>
                  </a:lnTo>
                  <a:lnTo>
                    <a:pt x="1788" y="364"/>
                  </a:lnTo>
                  <a:lnTo>
                    <a:pt x="1788" y="367"/>
                  </a:lnTo>
                  <a:lnTo>
                    <a:pt x="1788" y="367"/>
                  </a:lnTo>
                  <a:lnTo>
                    <a:pt x="1786" y="369"/>
                  </a:lnTo>
                  <a:lnTo>
                    <a:pt x="1786" y="372"/>
                  </a:lnTo>
                  <a:lnTo>
                    <a:pt x="1781" y="369"/>
                  </a:lnTo>
                  <a:lnTo>
                    <a:pt x="1779" y="369"/>
                  </a:lnTo>
                  <a:lnTo>
                    <a:pt x="1779" y="372"/>
                  </a:lnTo>
                  <a:lnTo>
                    <a:pt x="1776" y="372"/>
                  </a:lnTo>
                  <a:lnTo>
                    <a:pt x="1776" y="374"/>
                  </a:lnTo>
                  <a:lnTo>
                    <a:pt x="1776" y="376"/>
                  </a:lnTo>
                  <a:lnTo>
                    <a:pt x="1776" y="379"/>
                  </a:lnTo>
                  <a:lnTo>
                    <a:pt x="1776" y="379"/>
                  </a:lnTo>
                  <a:lnTo>
                    <a:pt x="1776" y="379"/>
                  </a:lnTo>
                  <a:lnTo>
                    <a:pt x="1779" y="381"/>
                  </a:lnTo>
                  <a:lnTo>
                    <a:pt x="1779" y="383"/>
                  </a:lnTo>
                  <a:lnTo>
                    <a:pt x="1779" y="383"/>
                  </a:lnTo>
                  <a:lnTo>
                    <a:pt x="1779" y="386"/>
                  </a:lnTo>
                  <a:lnTo>
                    <a:pt x="1779" y="386"/>
                  </a:lnTo>
                  <a:lnTo>
                    <a:pt x="1779" y="388"/>
                  </a:lnTo>
                  <a:lnTo>
                    <a:pt x="1779" y="391"/>
                  </a:lnTo>
                  <a:lnTo>
                    <a:pt x="1776" y="393"/>
                  </a:lnTo>
                  <a:lnTo>
                    <a:pt x="1774" y="395"/>
                  </a:lnTo>
                  <a:lnTo>
                    <a:pt x="1772" y="395"/>
                  </a:lnTo>
                  <a:lnTo>
                    <a:pt x="1769" y="395"/>
                  </a:lnTo>
                  <a:lnTo>
                    <a:pt x="1769" y="395"/>
                  </a:lnTo>
                  <a:lnTo>
                    <a:pt x="1769" y="395"/>
                  </a:lnTo>
                  <a:lnTo>
                    <a:pt x="1767" y="395"/>
                  </a:lnTo>
                  <a:lnTo>
                    <a:pt x="1767" y="395"/>
                  </a:lnTo>
                  <a:lnTo>
                    <a:pt x="1765" y="398"/>
                  </a:lnTo>
                  <a:lnTo>
                    <a:pt x="1765" y="398"/>
                  </a:lnTo>
                  <a:lnTo>
                    <a:pt x="1765" y="400"/>
                  </a:lnTo>
                  <a:lnTo>
                    <a:pt x="1765" y="402"/>
                  </a:lnTo>
                  <a:lnTo>
                    <a:pt x="1762" y="402"/>
                  </a:lnTo>
                  <a:lnTo>
                    <a:pt x="1762" y="402"/>
                  </a:lnTo>
                  <a:lnTo>
                    <a:pt x="1760" y="402"/>
                  </a:lnTo>
                  <a:lnTo>
                    <a:pt x="1760" y="400"/>
                  </a:lnTo>
                  <a:lnTo>
                    <a:pt x="1757" y="400"/>
                  </a:lnTo>
                  <a:lnTo>
                    <a:pt x="1755" y="400"/>
                  </a:lnTo>
                  <a:lnTo>
                    <a:pt x="1757" y="402"/>
                  </a:lnTo>
                  <a:lnTo>
                    <a:pt x="1760" y="407"/>
                  </a:lnTo>
                  <a:lnTo>
                    <a:pt x="1757" y="407"/>
                  </a:lnTo>
                  <a:lnTo>
                    <a:pt x="1757" y="407"/>
                  </a:lnTo>
                  <a:lnTo>
                    <a:pt x="1755" y="405"/>
                  </a:lnTo>
                  <a:lnTo>
                    <a:pt x="1753" y="402"/>
                  </a:lnTo>
                  <a:lnTo>
                    <a:pt x="1753" y="402"/>
                  </a:lnTo>
                  <a:lnTo>
                    <a:pt x="1750" y="398"/>
                  </a:lnTo>
                  <a:lnTo>
                    <a:pt x="1748" y="391"/>
                  </a:lnTo>
                  <a:lnTo>
                    <a:pt x="1746" y="386"/>
                  </a:lnTo>
                  <a:lnTo>
                    <a:pt x="1741" y="376"/>
                  </a:lnTo>
                  <a:lnTo>
                    <a:pt x="1736" y="367"/>
                  </a:lnTo>
                  <a:lnTo>
                    <a:pt x="1731" y="357"/>
                  </a:lnTo>
                  <a:lnTo>
                    <a:pt x="1727" y="346"/>
                  </a:lnTo>
                  <a:lnTo>
                    <a:pt x="1722" y="336"/>
                  </a:lnTo>
                  <a:lnTo>
                    <a:pt x="1720" y="329"/>
                  </a:lnTo>
                  <a:lnTo>
                    <a:pt x="1717" y="324"/>
                  </a:lnTo>
                  <a:lnTo>
                    <a:pt x="1710" y="315"/>
                  </a:lnTo>
                  <a:lnTo>
                    <a:pt x="1705" y="305"/>
                  </a:lnTo>
                  <a:lnTo>
                    <a:pt x="1705" y="305"/>
                  </a:lnTo>
                  <a:lnTo>
                    <a:pt x="1705" y="305"/>
                  </a:lnTo>
                  <a:lnTo>
                    <a:pt x="1698" y="291"/>
                  </a:lnTo>
                  <a:lnTo>
                    <a:pt x="1691" y="277"/>
                  </a:lnTo>
                  <a:lnTo>
                    <a:pt x="1684" y="263"/>
                  </a:lnTo>
                  <a:lnTo>
                    <a:pt x="1675" y="249"/>
                  </a:lnTo>
                  <a:lnTo>
                    <a:pt x="1670" y="239"/>
                  </a:lnTo>
                  <a:lnTo>
                    <a:pt x="1665" y="230"/>
                  </a:lnTo>
                  <a:lnTo>
                    <a:pt x="1658" y="220"/>
                  </a:lnTo>
                  <a:lnTo>
                    <a:pt x="1653" y="208"/>
                  </a:lnTo>
                  <a:lnTo>
                    <a:pt x="1649" y="204"/>
                  </a:lnTo>
                  <a:lnTo>
                    <a:pt x="1644" y="194"/>
                  </a:lnTo>
                  <a:lnTo>
                    <a:pt x="1639" y="189"/>
                  </a:lnTo>
                  <a:lnTo>
                    <a:pt x="1637" y="187"/>
                  </a:lnTo>
                  <a:lnTo>
                    <a:pt x="1630" y="180"/>
                  </a:lnTo>
                  <a:lnTo>
                    <a:pt x="1623" y="173"/>
                  </a:lnTo>
                  <a:lnTo>
                    <a:pt x="1613" y="166"/>
                  </a:lnTo>
                  <a:lnTo>
                    <a:pt x="1604" y="159"/>
                  </a:lnTo>
                  <a:lnTo>
                    <a:pt x="1594" y="149"/>
                  </a:lnTo>
                  <a:lnTo>
                    <a:pt x="1585" y="142"/>
                  </a:lnTo>
                  <a:lnTo>
                    <a:pt x="1578" y="137"/>
                  </a:lnTo>
                  <a:lnTo>
                    <a:pt x="1573" y="133"/>
                  </a:lnTo>
                  <a:lnTo>
                    <a:pt x="1573" y="130"/>
                  </a:lnTo>
                  <a:lnTo>
                    <a:pt x="1571" y="128"/>
                  </a:lnTo>
                  <a:lnTo>
                    <a:pt x="1571" y="125"/>
                  </a:lnTo>
                  <a:lnTo>
                    <a:pt x="1566" y="116"/>
                  </a:lnTo>
                  <a:lnTo>
                    <a:pt x="1566" y="116"/>
                  </a:lnTo>
                  <a:lnTo>
                    <a:pt x="1566" y="116"/>
                  </a:lnTo>
                  <a:lnTo>
                    <a:pt x="1568" y="116"/>
                  </a:lnTo>
                  <a:lnTo>
                    <a:pt x="1571" y="116"/>
                  </a:lnTo>
                  <a:lnTo>
                    <a:pt x="1578" y="118"/>
                  </a:lnTo>
                  <a:lnTo>
                    <a:pt x="1580" y="118"/>
                  </a:lnTo>
                  <a:lnTo>
                    <a:pt x="1582" y="114"/>
                  </a:lnTo>
                  <a:lnTo>
                    <a:pt x="1585" y="114"/>
                  </a:lnTo>
                  <a:lnTo>
                    <a:pt x="1585" y="114"/>
                  </a:lnTo>
                  <a:lnTo>
                    <a:pt x="1585" y="111"/>
                  </a:lnTo>
                  <a:lnTo>
                    <a:pt x="1587" y="111"/>
                  </a:lnTo>
                  <a:lnTo>
                    <a:pt x="1587" y="109"/>
                  </a:lnTo>
                  <a:lnTo>
                    <a:pt x="1587" y="107"/>
                  </a:lnTo>
                  <a:lnTo>
                    <a:pt x="1590" y="104"/>
                  </a:lnTo>
                  <a:lnTo>
                    <a:pt x="1590" y="104"/>
                  </a:lnTo>
                  <a:lnTo>
                    <a:pt x="1590" y="102"/>
                  </a:lnTo>
                  <a:lnTo>
                    <a:pt x="1590" y="99"/>
                  </a:lnTo>
                  <a:lnTo>
                    <a:pt x="1590" y="97"/>
                  </a:lnTo>
                  <a:lnTo>
                    <a:pt x="1587" y="97"/>
                  </a:lnTo>
                  <a:lnTo>
                    <a:pt x="1585" y="97"/>
                  </a:lnTo>
                  <a:lnTo>
                    <a:pt x="1587" y="95"/>
                  </a:lnTo>
                  <a:lnTo>
                    <a:pt x="1587" y="95"/>
                  </a:lnTo>
                  <a:lnTo>
                    <a:pt x="1587" y="92"/>
                  </a:lnTo>
                  <a:lnTo>
                    <a:pt x="1592" y="92"/>
                  </a:lnTo>
                  <a:lnTo>
                    <a:pt x="1594" y="92"/>
                  </a:lnTo>
                  <a:lnTo>
                    <a:pt x="1594" y="90"/>
                  </a:lnTo>
                  <a:lnTo>
                    <a:pt x="1592" y="88"/>
                  </a:lnTo>
                  <a:lnTo>
                    <a:pt x="1592" y="88"/>
                  </a:lnTo>
                  <a:lnTo>
                    <a:pt x="1590" y="88"/>
                  </a:lnTo>
                  <a:lnTo>
                    <a:pt x="1587" y="90"/>
                  </a:lnTo>
                  <a:lnTo>
                    <a:pt x="1585" y="90"/>
                  </a:lnTo>
                  <a:lnTo>
                    <a:pt x="1582" y="90"/>
                  </a:lnTo>
                  <a:lnTo>
                    <a:pt x="1580" y="90"/>
                  </a:lnTo>
                  <a:lnTo>
                    <a:pt x="1580" y="92"/>
                  </a:lnTo>
                  <a:lnTo>
                    <a:pt x="1580" y="95"/>
                  </a:lnTo>
                  <a:lnTo>
                    <a:pt x="1580" y="95"/>
                  </a:lnTo>
                  <a:lnTo>
                    <a:pt x="1580" y="97"/>
                  </a:lnTo>
                  <a:lnTo>
                    <a:pt x="1578" y="97"/>
                  </a:lnTo>
                  <a:lnTo>
                    <a:pt x="1578" y="97"/>
                  </a:lnTo>
                  <a:lnTo>
                    <a:pt x="1575" y="97"/>
                  </a:lnTo>
                  <a:lnTo>
                    <a:pt x="1575" y="97"/>
                  </a:lnTo>
                  <a:lnTo>
                    <a:pt x="1575" y="99"/>
                  </a:lnTo>
                  <a:lnTo>
                    <a:pt x="1571" y="102"/>
                  </a:lnTo>
                  <a:lnTo>
                    <a:pt x="1568" y="102"/>
                  </a:lnTo>
                  <a:lnTo>
                    <a:pt x="1559" y="99"/>
                  </a:lnTo>
                  <a:lnTo>
                    <a:pt x="1556" y="99"/>
                  </a:lnTo>
                  <a:lnTo>
                    <a:pt x="1556" y="102"/>
                  </a:lnTo>
                  <a:lnTo>
                    <a:pt x="1556" y="102"/>
                  </a:lnTo>
                  <a:lnTo>
                    <a:pt x="1554" y="104"/>
                  </a:lnTo>
                  <a:lnTo>
                    <a:pt x="1554" y="107"/>
                  </a:lnTo>
                  <a:lnTo>
                    <a:pt x="1556" y="107"/>
                  </a:lnTo>
                  <a:lnTo>
                    <a:pt x="1549" y="111"/>
                  </a:lnTo>
                  <a:lnTo>
                    <a:pt x="1540" y="116"/>
                  </a:lnTo>
                  <a:lnTo>
                    <a:pt x="1533" y="118"/>
                  </a:lnTo>
                  <a:lnTo>
                    <a:pt x="1530" y="121"/>
                  </a:lnTo>
                  <a:lnTo>
                    <a:pt x="1528" y="121"/>
                  </a:lnTo>
                  <a:lnTo>
                    <a:pt x="1526" y="121"/>
                  </a:lnTo>
                  <a:lnTo>
                    <a:pt x="1521" y="121"/>
                  </a:lnTo>
                  <a:lnTo>
                    <a:pt x="1519" y="121"/>
                  </a:lnTo>
                  <a:lnTo>
                    <a:pt x="1516" y="121"/>
                  </a:lnTo>
                  <a:lnTo>
                    <a:pt x="1511" y="125"/>
                  </a:lnTo>
                  <a:lnTo>
                    <a:pt x="1516" y="130"/>
                  </a:lnTo>
                  <a:lnTo>
                    <a:pt x="1509" y="137"/>
                  </a:lnTo>
                  <a:lnTo>
                    <a:pt x="1502" y="142"/>
                  </a:lnTo>
                  <a:lnTo>
                    <a:pt x="1495" y="147"/>
                  </a:lnTo>
                  <a:lnTo>
                    <a:pt x="1493" y="147"/>
                  </a:lnTo>
                  <a:lnTo>
                    <a:pt x="1490" y="144"/>
                  </a:lnTo>
                  <a:lnTo>
                    <a:pt x="1488" y="144"/>
                  </a:lnTo>
                  <a:lnTo>
                    <a:pt x="1483" y="144"/>
                  </a:lnTo>
                  <a:lnTo>
                    <a:pt x="1481" y="144"/>
                  </a:lnTo>
                  <a:lnTo>
                    <a:pt x="1481" y="147"/>
                  </a:lnTo>
                  <a:lnTo>
                    <a:pt x="1481" y="147"/>
                  </a:lnTo>
                  <a:lnTo>
                    <a:pt x="1481" y="149"/>
                  </a:lnTo>
                  <a:lnTo>
                    <a:pt x="1481" y="152"/>
                  </a:lnTo>
                  <a:lnTo>
                    <a:pt x="1478" y="152"/>
                  </a:lnTo>
                  <a:lnTo>
                    <a:pt x="1476" y="152"/>
                  </a:lnTo>
                  <a:lnTo>
                    <a:pt x="1476" y="152"/>
                  </a:lnTo>
                  <a:lnTo>
                    <a:pt x="1476" y="152"/>
                  </a:lnTo>
                  <a:lnTo>
                    <a:pt x="1476" y="154"/>
                  </a:lnTo>
                  <a:lnTo>
                    <a:pt x="1474" y="159"/>
                  </a:lnTo>
                  <a:lnTo>
                    <a:pt x="1474" y="159"/>
                  </a:lnTo>
                  <a:lnTo>
                    <a:pt x="1464" y="159"/>
                  </a:lnTo>
                  <a:lnTo>
                    <a:pt x="1464" y="159"/>
                  </a:lnTo>
                  <a:lnTo>
                    <a:pt x="1464" y="161"/>
                  </a:lnTo>
                  <a:lnTo>
                    <a:pt x="1464" y="166"/>
                  </a:lnTo>
                  <a:lnTo>
                    <a:pt x="1464" y="166"/>
                  </a:lnTo>
                  <a:lnTo>
                    <a:pt x="1464" y="166"/>
                  </a:lnTo>
                  <a:lnTo>
                    <a:pt x="1464" y="168"/>
                  </a:lnTo>
                  <a:lnTo>
                    <a:pt x="1464" y="168"/>
                  </a:lnTo>
                  <a:lnTo>
                    <a:pt x="1462" y="175"/>
                  </a:lnTo>
                  <a:lnTo>
                    <a:pt x="1462" y="178"/>
                  </a:lnTo>
                  <a:lnTo>
                    <a:pt x="1459" y="178"/>
                  </a:lnTo>
                  <a:lnTo>
                    <a:pt x="1457" y="175"/>
                  </a:lnTo>
                  <a:lnTo>
                    <a:pt x="1457" y="175"/>
                  </a:lnTo>
                  <a:lnTo>
                    <a:pt x="1457" y="175"/>
                  </a:lnTo>
                  <a:lnTo>
                    <a:pt x="1455" y="173"/>
                  </a:lnTo>
                  <a:lnTo>
                    <a:pt x="1455" y="170"/>
                  </a:lnTo>
                  <a:lnTo>
                    <a:pt x="1455" y="170"/>
                  </a:lnTo>
                  <a:lnTo>
                    <a:pt x="1455" y="168"/>
                  </a:lnTo>
                  <a:lnTo>
                    <a:pt x="1455" y="168"/>
                  </a:lnTo>
                  <a:lnTo>
                    <a:pt x="1455" y="166"/>
                  </a:lnTo>
                  <a:lnTo>
                    <a:pt x="1452" y="166"/>
                  </a:lnTo>
                  <a:lnTo>
                    <a:pt x="1452" y="166"/>
                  </a:lnTo>
                  <a:lnTo>
                    <a:pt x="1450" y="166"/>
                  </a:lnTo>
                  <a:lnTo>
                    <a:pt x="1448" y="166"/>
                  </a:lnTo>
                  <a:lnTo>
                    <a:pt x="1448" y="168"/>
                  </a:lnTo>
                  <a:lnTo>
                    <a:pt x="1448" y="168"/>
                  </a:lnTo>
                  <a:lnTo>
                    <a:pt x="1445" y="168"/>
                  </a:lnTo>
                  <a:lnTo>
                    <a:pt x="1445" y="168"/>
                  </a:lnTo>
                  <a:lnTo>
                    <a:pt x="1445" y="166"/>
                  </a:lnTo>
                  <a:lnTo>
                    <a:pt x="1445" y="163"/>
                  </a:lnTo>
                  <a:lnTo>
                    <a:pt x="1445" y="163"/>
                  </a:lnTo>
                  <a:lnTo>
                    <a:pt x="1443" y="163"/>
                  </a:lnTo>
                  <a:lnTo>
                    <a:pt x="1440" y="163"/>
                  </a:lnTo>
                  <a:lnTo>
                    <a:pt x="1438" y="161"/>
                  </a:lnTo>
                  <a:lnTo>
                    <a:pt x="1436" y="161"/>
                  </a:lnTo>
                  <a:lnTo>
                    <a:pt x="1436" y="163"/>
                  </a:lnTo>
                  <a:lnTo>
                    <a:pt x="1431" y="166"/>
                  </a:lnTo>
                  <a:lnTo>
                    <a:pt x="1431" y="166"/>
                  </a:lnTo>
                  <a:lnTo>
                    <a:pt x="1429" y="166"/>
                  </a:lnTo>
                  <a:lnTo>
                    <a:pt x="1429" y="163"/>
                  </a:lnTo>
                  <a:lnTo>
                    <a:pt x="1424" y="163"/>
                  </a:lnTo>
                  <a:lnTo>
                    <a:pt x="1424" y="163"/>
                  </a:lnTo>
                  <a:lnTo>
                    <a:pt x="1424" y="166"/>
                  </a:lnTo>
                  <a:lnTo>
                    <a:pt x="1424" y="166"/>
                  </a:lnTo>
                  <a:lnTo>
                    <a:pt x="1422" y="168"/>
                  </a:lnTo>
                  <a:lnTo>
                    <a:pt x="1422" y="168"/>
                  </a:lnTo>
                  <a:lnTo>
                    <a:pt x="1422" y="168"/>
                  </a:lnTo>
                  <a:lnTo>
                    <a:pt x="1422" y="168"/>
                  </a:lnTo>
                  <a:lnTo>
                    <a:pt x="1422" y="168"/>
                  </a:lnTo>
                  <a:lnTo>
                    <a:pt x="1419" y="168"/>
                  </a:lnTo>
                  <a:lnTo>
                    <a:pt x="1419" y="168"/>
                  </a:lnTo>
                  <a:lnTo>
                    <a:pt x="1419" y="170"/>
                  </a:lnTo>
                  <a:lnTo>
                    <a:pt x="1419" y="170"/>
                  </a:lnTo>
                  <a:lnTo>
                    <a:pt x="1419" y="173"/>
                  </a:lnTo>
                  <a:lnTo>
                    <a:pt x="1417" y="173"/>
                  </a:lnTo>
                  <a:lnTo>
                    <a:pt x="1417" y="173"/>
                  </a:lnTo>
                  <a:lnTo>
                    <a:pt x="1417" y="175"/>
                  </a:lnTo>
                  <a:lnTo>
                    <a:pt x="1417" y="175"/>
                  </a:lnTo>
                  <a:lnTo>
                    <a:pt x="1417" y="175"/>
                  </a:lnTo>
                  <a:lnTo>
                    <a:pt x="1412" y="178"/>
                  </a:lnTo>
                  <a:lnTo>
                    <a:pt x="1412" y="180"/>
                  </a:lnTo>
                  <a:lnTo>
                    <a:pt x="1410" y="180"/>
                  </a:lnTo>
                  <a:lnTo>
                    <a:pt x="1407" y="178"/>
                  </a:lnTo>
                  <a:lnTo>
                    <a:pt x="1410" y="173"/>
                  </a:lnTo>
                  <a:lnTo>
                    <a:pt x="1400" y="168"/>
                  </a:lnTo>
                  <a:lnTo>
                    <a:pt x="1403" y="166"/>
                  </a:lnTo>
                  <a:lnTo>
                    <a:pt x="1400" y="163"/>
                  </a:lnTo>
                  <a:lnTo>
                    <a:pt x="1400" y="161"/>
                  </a:lnTo>
                  <a:lnTo>
                    <a:pt x="1400" y="159"/>
                  </a:lnTo>
                  <a:lnTo>
                    <a:pt x="1403" y="159"/>
                  </a:lnTo>
                  <a:lnTo>
                    <a:pt x="1403" y="159"/>
                  </a:lnTo>
                  <a:lnTo>
                    <a:pt x="1405" y="159"/>
                  </a:lnTo>
                  <a:lnTo>
                    <a:pt x="1407" y="149"/>
                  </a:lnTo>
                  <a:lnTo>
                    <a:pt x="1407" y="149"/>
                  </a:lnTo>
                  <a:lnTo>
                    <a:pt x="1412" y="147"/>
                  </a:lnTo>
                  <a:lnTo>
                    <a:pt x="1410" y="144"/>
                  </a:lnTo>
                  <a:lnTo>
                    <a:pt x="1410" y="142"/>
                  </a:lnTo>
                  <a:lnTo>
                    <a:pt x="1412" y="142"/>
                  </a:lnTo>
                  <a:lnTo>
                    <a:pt x="1412" y="142"/>
                  </a:lnTo>
                  <a:lnTo>
                    <a:pt x="1414" y="142"/>
                  </a:lnTo>
                  <a:lnTo>
                    <a:pt x="1422" y="142"/>
                  </a:lnTo>
                  <a:lnTo>
                    <a:pt x="1424" y="142"/>
                  </a:lnTo>
                  <a:lnTo>
                    <a:pt x="1424" y="142"/>
                  </a:lnTo>
                  <a:lnTo>
                    <a:pt x="1426" y="140"/>
                  </a:lnTo>
                  <a:lnTo>
                    <a:pt x="1429" y="125"/>
                  </a:lnTo>
                  <a:lnTo>
                    <a:pt x="1424" y="125"/>
                  </a:lnTo>
                  <a:lnTo>
                    <a:pt x="1424" y="125"/>
                  </a:lnTo>
                  <a:lnTo>
                    <a:pt x="1424" y="123"/>
                  </a:lnTo>
                  <a:lnTo>
                    <a:pt x="1424" y="123"/>
                  </a:lnTo>
                  <a:lnTo>
                    <a:pt x="1424" y="123"/>
                  </a:lnTo>
                  <a:lnTo>
                    <a:pt x="1422" y="123"/>
                  </a:lnTo>
                  <a:lnTo>
                    <a:pt x="1419" y="123"/>
                  </a:lnTo>
                  <a:lnTo>
                    <a:pt x="1419" y="125"/>
                  </a:lnTo>
                  <a:lnTo>
                    <a:pt x="1422" y="125"/>
                  </a:lnTo>
                  <a:lnTo>
                    <a:pt x="1422" y="128"/>
                  </a:lnTo>
                  <a:lnTo>
                    <a:pt x="1419" y="128"/>
                  </a:lnTo>
                  <a:lnTo>
                    <a:pt x="1417" y="128"/>
                  </a:lnTo>
                  <a:lnTo>
                    <a:pt x="1417" y="130"/>
                  </a:lnTo>
                  <a:lnTo>
                    <a:pt x="1417" y="130"/>
                  </a:lnTo>
                  <a:lnTo>
                    <a:pt x="1417" y="133"/>
                  </a:lnTo>
                  <a:lnTo>
                    <a:pt x="1417" y="135"/>
                  </a:lnTo>
                  <a:lnTo>
                    <a:pt x="1414" y="135"/>
                  </a:lnTo>
                  <a:lnTo>
                    <a:pt x="1414" y="135"/>
                  </a:lnTo>
                  <a:lnTo>
                    <a:pt x="1414" y="135"/>
                  </a:lnTo>
                  <a:lnTo>
                    <a:pt x="1412" y="133"/>
                  </a:lnTo>
                  <a:lnTo>
                    <a:pt x="1412" y="133"/>
                  </a:lnTo>
                  <a:lnTo>
                    <a:pt x="1412" y="133"/>
                  </a:lnTo>
                  <a:lnTo>
                    <a:pt x="1410" y="133"/>
                  </a:lnTo>
                  <a:lnTo>
                    <a:pt x="1410" y="133"/>
                  </a:lnTo>
                  <a:lnTo>
                    <a:pt x="1410" y="133"/>
                  </a:lnTo>
                  <a:lnTo>
                    <a:pt x="1410" y="135"/>
                  </a:lnTo>
                  <a:lnTo>
                    <a:pt x="1407" y="135"/>
                  </a:lnTo>
                  <a:lnTo>
                    <a:pt x="1407" y="135"/>
                  </a:lnTo>
                  <a:lnTo>
                    <a:pt x="1398" y="133"/>
                  </a:lnTo>
                  <a:lnTo>
                    <a:pt x="1393" y="133"/>
                  </a:lnTo>
                  <a:lnTo>
                    <a:pt x="1391" y="130"/>
                  </a:lnTo>
                  <a:lnTo>
                    <a:pt x="1391" y="128"/>
                  </a:lnTo>
                  <a:lnTo>
                    <a:pt x="1391" y="128"/>
                  </a:lnTo>
                  <a:lnTo>
                    <a:pt x="1388" y="125"/>
                  </a:lnTo>
                  <a:lnTo>
                    <a:pt x="1388" y="123"/>
                  </a:lnTo>
                  <a:lnTo>
                    <a:pt x="1388" y="121"/>
                  </a:lnTo>
                  <a:lnTo>
                    <a:pt x="1386" y="118"/>
                  </a:lnTo>
                  <a:lnTo>
                    <a:pt x="1386" y="118"/>
                  </a:lnTo>
                  <a:lnTo>
                    <a:pt x="1384" y="118"/>
                  </a:lnTo>
                  <a:lnTo>
                    <a:pt x="1377" y="118"/>
                  </a:lnTo>
                  <a:lnTo>
                    <a:pt x="1370" y="118"/>
                  </a:lnTo>
                  <a:lnTo>
                    <a:pt x="1367" y="118"/>
                  </a:lnTo>
                  <a:lnTo>
                    <a:pt x="1365" y="121"/>
                  </a:lnTo>
                  <a:lnTo>
                    <a:pt x="1365" y="123"/>
                  </a:lnTo>
                  <a:lnTo>
                    <a:pt x="1362" y="123"/>
                  </a:lnTo>
                  <a:lnTo>
                    <a:pt x="1362" y="125"/>
                  </a:lnTo>
                  <a:lnTo>
                    <a:pt x="1362" y="125"/>
                  </a:lnTo>
                  <a:lnTo>
                    <a:pt x="1367" y="125"/>
                  </a:lnTo>
                  <a:lnTo>
                    <a:pt x="1370" y="125"/>
                  </a:lnTo>
                  <a:lnTo>
                    <a:pt x="1372" y="125"/>
                  </a:lnTo>
                  <a:lnTo>
                    <a:pt x="1372" y="128"/>
                  </a:lnTo>
                  <a:lnTo>
                    <a:pt x="1372" y="130"/>
                  </a:lnTo>
                  <a:lnTo>
                    <a:pt x="1374" y="133"/>
                  </a:lnTo>
                  <a:lnTo>
                    <a:pt x="1372" y="135"/>
                  </a:lnTo>
                  <a:lnTo>
                    <a:pt x="1367" y="133"/>
                  </a:lnTo>
                  <a:lnTo>
                    <a:pt x="1365" y="133"/>
                  </a:lnTo>
                  <a:lnTo>
                    <a:pt x="1365" y="133"/>
                  </a:lnTo>
                  <a:lnTo>
                    <a:pt x="1365" y="135"/>
                  </a:lnTo>
                  <a:lnTo>
                    <a:pt x="1362" y="137"/>
                  </a:lnTo>
                  <a:lnTo>
                    <a:pt x="1360" y="137"/>
                  </a:lnTo>
                  <a:lnTo>
                    <a:pt x="1358" y="137"/>
                  </a:lnTo>
                  <a:lnTo>
                    <a:pt x="1358" y="137"/>
                  </a:lnTo>
                  <a:lnTo>
                    <a:pt x="1355" y="137"/>
                  </a:lnTo>
                  <a:lnTo>
                    <a:pt x="1355" y="135"/>
                  </a:lnTo>
                  <a:lnTo>
                    <a:pt x="1358" y="135"/>
                  </a:lnTo>
                  <a:lnTo>
                    <a:pt x="1358" y="130"/>
                  </a:lnTo>
                  <a:lnTo>
                    <a:pt x="1358" y="130"/>
                  </a:lnTo>
                  <a:lnTo>
                    <a:pt x="1358" y="128"/>
                  </a:lnTo>
                  <a:lnTo>
                    <a:pt x="1358" y="128"/>
                  </a:lnTo>
                  <a:lnTo>
                    <a:pt x="1358" y="125"/>
                  </a:lnTo>
                  <a:lnTo>
                    <a:pt x="1355" y="125"/>
                  </a:lnTo>
                  <a:lnTo>
                    <a:pt x="1355" y="123"/>
                  </a:lnTo>
                  <a:lnTo>
                    <a:pt x="1355" y="123"/>
                  </a:lnTo>
                  <a:lnTo>
                    <a:pt x="1355" y="121"/>
                  </a:lnTo>
                  <a:lnTo>
                    <a:pt x="1355" y="121"/>
                  </a:lnTo>
                  <a:lnTo>
                    <a:pt x="1358" y="121"/>
                  </a:lnTo>
                  <a:lnTo>
                    <a:pt x="1358" y="123"/>
                  </a:lnTo>
                  <a:lnTo>
                    <a:pt x="1358" y="121"/>
                  </a:lnTo>
                  <a:lnTo>
                    <a:pt x="1358" y="121"/>
                  </a:lnTo>
                  <a:lnTo>
                    <a:pt x="1358" y="121"/>
                  </a:lnTo>
                  <a:lnTo>
                    <a:pt x="1360" y="121"/>
                  </a:lnTo>
                  <a:lnTo>
                    <a:pt x="1360" y="121"/>
                  </a:lnTo>
                  <a:lnTo>
                    <a:pt x="1360" y="121"/>
                  </a:lnTo>
                  <a:lnTo>
                    <a:pt x="1362" y="118"/>
                  </a:lnTo>
                  <a:lnTo>
                    <a:pt x="1362" y="118"/>
                  </a:lnTo>
                  <a:lnTo>
                    <a:pt x="1362" y="118"/>
                  </a:lnTo>
                  <a:lnTo>
                    <a:pt x="1362" y="118"/>
                  </a:lnTo>
                  <a:lnTo>
                    <a:pt x="1358" y="116"/>
                  </a:lnTo>
                  <a:lnTo>
                    <a:pt x="1353" y="114"/>
                  </a:lnTo>
                  <a:lnTo>
                    <a:pt x="1353" y="109"/>
                  </a:lnTo>
                  <a:lnTo>
                    <a:pt x="1355" y="109"/>
                  </a:lnTo>
                  <a:lnTo>
                    <a:pt x="1353" y="107"/>
                  </a:lnTo>
                  <a:lnTo>
                    <a:pt x="1351" y="107"/>
                  </a:lnTo>
                  <a:lnTo>
                    <a:pt x="1351" y="107"/>
                  </a:lnTo>
                  <a:lnTo>
                    <a:pt x="1351" y="102"/>
                  </a:lnTo>
                  <a:lnTo>
                    <a:pt x="1348" y="99"/>
                  </a:lnTo>
                  <a:lnTo>
                    <a:pt x="1346" y="97"/>
                  </a:lnTo>
                  <a:lnTo>
                    <a:pt x="1344" y="97"/>
                  </a:lnTo>
                  <a:lnTo>
                    <a:pt x="1339" y="97"/>
                  </a:lnTo>
                  <a:lnTo>
                    <a:pt x="1339" y="97"/>
                  </a:lnTo>
                  <a:lnTo>
                    <a:pt x="1339" y="97"/>
                  </a:lnTo>
                  <a:lnTo>
                    <a:pt x="1339" y="99"/>
                  </a:lnTo>
                  <a:lnTo>
                    <a:pt x="1341" y="99"/>
                  </a:lnTo>
                  <a:lnTo>
                    <a:pt x="1341" y="102"/>
                  </a:lnTo>
                  <a:lnTo>
                    <a:pt x="1341" y="102"/>
                  </a:lnTo>
                  <a:lnTo>
                    <a:pt x="1341" y="104"/>
                  </a:lnTo>
                  <a:lnTo>
                    <a:pt x="1341" y="107"/>
                  </a:lnTo>
                  <a:lnTo>
                    <a:pt x="1341" y="107"/>
                  </a:lnTo>
                  <a:lnTo>
                    <a:pt x="1341" y="107"/>
                  </a:lnTo>
                  <a:lnTo>
                    <a:pt x="1341" y="109"/>
                  </a:lnTo>
                  <a:lnTo>
                    <a:pt x="1341" y="109"/>
                  </a:lnTo>
                  <a:lnTo>
                    <a:pt x="1341" y="109"/>
                  </a:lnTo>
                  <a:lnTo>
                    <a:pt x="1341" y="111"/>
                  </a:lnTo>
                  <a:lnTo>
                    <a:pt x="1344" y="111"/>
                  </a:lnTo>
                  <a:lnTo>
                    <a:pt x="1344" y="111"/>
                  </a:lnTo>
                  <a:lnTo>
                    <a:pt x="1346" y="111"/>
                  </a:lnTo>
                  <a:lnTo>
                    <a:pt x="1346" y="114"/>
                  </a:lnTo>
                  <a:lnTo>
                    <a:pt x="1346" y="116"/>
                  </a:lnTo>
                  <a:lnTo>
                    <a:pt x="1346" y="118"/>
                  </a:lnTo>
                  <a:lnTo>
                    <a:pt x="1346" y="118"/>
                  </a:lnTo>
                  <a:lnTo>
                    <a:pt x="1344" y="118"/>
                  </a:lnTo>
                  <a:lnTo>
                    <a:pt x="1341" y="118"/>
                  </a:lnTo>
                  <a:lnTo>
                    <a:pt x="1341" y="116"/>
                  </a:lnTo>
                  <a:lnTo>
                    <a:pt x="1336" y="111"/>
                  </a:lnTo>
                  <a:lnTo>
                    <a:pt x="1336" y="109"/>
                  </a:lnTo>
                  <a:lnTo>
                    <a:pt x="1336" y="109"/>
                  </a:lnTo>
                  <a:lnTo>
                    <a:pt x="1334" y="109"/>
                  </a:lnTo>
                  <a:lnTo>
                    <a:pt x="1325" y="109"/>
                  </a:lnTo>
                  <a:lnTo>
                    <a:pt x="1322" y="109"/>
                  </a:lnTo>
                  <a:lnTo>
                    <a:pt x="1322" y="109"/>
                  </a:lnTo>
                  <a:lnTo>
                    <a:pt x="1322" y="111"/>
                  </a:lnTo>
                  <a:lnTo>
                    <a:pt x="1322" y="114"/>
                  </a:lnTo>
                  <a:lnTo>
                    <a:pt x="1322" y="116"/>
                  </a:lnTo>
                  <a:lnTo>
                    <a:pt x="1322" y="118"/>
                  </a:lnTo>
                  <a:lnTo>
                    <a:pt x="1320" y="118"/>
                  </a:lnTo>
                  <a:lnTo>
                    <a:pt x="1318" y="121"/>
                  </a:lnTo>
                  <a:lnTo>
                    <a:pt x="1318" y="121"/>
                  </a:lnTo>
                  <a:lnTo>
                    <a:pt x="1318" y="121"/>
                  </a:lnTo>
                  <a:lnTo>
                    <a:pt x="1315" y="121"/>
                  </a:lnTo>
                  <a:lnTo>
                    <a:pt x="1315" y="118"/>
                  </a:lnTo>
                  <a:lnTo>
                    <a:pt x="1315" y="118"/>
                  </a:lnTo>
                  <a:lnTo>
                    <a:pt x="1313" y="118"/>
                  </a:lnTo>
                  <a:lnTo>
                    <a:pt x="1310" y="121"/>
                  </a:lnTo>
                  <a:lnTo>
                    <a:pt x="1310" y="121"/>
                  </a:lnTo>
                  <a:lnTo>
                    <a:pt x="1308" y="116"/>
                  </a:lnTo>
                  <a:lnTo>
                    <a:pt x="1308" y="114"/>
                  </a:lnTo>
                  <a:lnTo>
                    <a:pt x="1308" y="114"/>
                  </a:lnTo>
                  <a:lnTo>
                    <a:pt x="1308" y="114"/>
                  </a:lnTo>
                  <a:lnTo>
                    <a:pt x="1306" y="114"/>
                  </a:lnTo>
                  <a:lnTo>
                    <a:pt x="1303" y="114"/>
                  </a:lnTo>
                  <a:lnTo>
                    <a:pt x="1303" y="111"/>
                  </a:lnTo>
                  <a:lnTo>
                    <a:pt x="1301" y="111"/>
                  </a:lnTo>
                  <a:lnTo>
                    <a:pt x="1301" y="114"/>
                  </a:lnTo>
                  <a:lnTo>
                    <a:pt x="1296" y="118"/>
                  </a:lnTo>
                  <a:lnTo>
                    <a:pt x="1296" y="118"/>
                  </a:lnTo>
                  <a:lnTo>
                    <a:pt x="1294" y="121"/>
                  </a:lnTo>
                  <a:lnTo>
                    <a:pt x="1294" y="121"/>
                  </a:lnTo>
                  <a:lnTo>
                    <a:pt x="1291" y="121"/>
                  </a:lnTo>
                  <a:lnTo>
                    <a:pt x="1289" y="116"/>
                  </a:lnTo>
                  <a:lnTo>
                    <a:pt x="1289" y="116"/>
                  </a:lnTo>
                  <a:lnTo>
                    <a:pt x="1289" y="114"/>
                  </a:lnTo>
                  <a:lnTo>
                    <a:pt x="1287" y="114"/>
                  </a:lnTo>
                  <a:lnTo>
                    <a:pt x="1287" y="111"/>
                  </a:lnTo>
                  <a:lnTo>
                    <a:pt x="1287" y="109"/>
                  </a:lnTo>
                  <a:lnTo>
                    <a:pt x="1287" y="109"/>
                  </a:lnTo>
                  <a:lnTo>
                    <a:pt x="1287" y="107"/>
                  </a:lnTo>
                  <a:lnTo>
                    <a:pt x="1287" y="107"/>
                  </a:lnTo>
                  <a:lnTo>
                    <a:pt x="1282" y="107"/>
                  </a:lnTo>
                  <a:lnTo>
                    <a:pt x="1282" y="102"/>
                  </a:lnTo>
                  <a:lnTo>
                    <a:pt x="1284" y="102"/>
                  </a:lnTo>
                  <a:lnTo>
                    <a:pt x="1284" y="99"/>
                  </a:lnTo>
                  <a:lnTo>
                    <a:pt x="1287" y="99"/>
                  </a:lnTo>
                  <a:lnTo>
                    <a:pt x="1287" y="102"/>
                  </a:lnTo>
                  <a:lnTo>
                    <a:pt x="1289" y="102"/>
                  </a:lnTo>
                  <a:lnTo>
                    <a:pt x="1291" y="102"/>
                  </a:lnTo>
                  <a:lnTo>
                    <a:pt x="1291" y="102"/>
                  </a:lnTo>
                  <a:lnTo>
                    <a:pt x="1294" y="102"/>
                  </a:lnTo>
                  <a:lnTo>
                    <a:pt x="1294" y="97"/>
                  </a:lnTo>
                  <a:lnTo>
                    <a:pt x="1294" y="97"/>
                  </a:lnTo>
                  <a:lnTo>
                    <a:pt x="1294" y="95"/>
                  </a:lnTo>
                  <a:lnTo>
                    <a:pt x="1294" y="95"/>
                  </a:lnTo>
                  <a:lnTo>
                    <a:pt x="1294" y="95"/>
                  </a:lnTo>
                  <a:lnTo>
                    <a:pt x="1294" y="92"/>
                  </a:lnTo>
                  <a:lnTo>
                    <a:pt x="1294" y="92"/>
                  </a:lnTo>
                  <a:lnTo>
                    <a:pt x="1294" y="92"/>
                  </a:lnTo>
                  <a:lnTo>
                    <a:pt x="1294" y="90"/>
                  </a:lnTo>
                  <a:lnTo>
                    <a:pt x="1294" y="88"/>
                  </a:lnTo>
                  <a:lnTo>
                    <a:pt x="1291" y="88"/>
                  </a:lnTo>
                  <a:lnTo>
                    <a:pt x="1291" y="88"/>
                  </a:lnTo>
                  <a:lnTo>
                    <a:pt x="1291" y="88"/>
                  </a:lnTo>
                  <a:lnTo>
                    <a:pt x="1291" y="85"/>
                  </a:lnTo>
                  <a:lnTo>
                    <a:pt x="1291" y="81"/>
                  </a:lnTo>
                  <a:lnTo>
                    <a:pt x="1291" y="76"/>
                  </a:lnTo>
                  <a:lnTo>
                    <a:pt x="1294" y="76"/>
                  </a:lnTo>
                  <a:lnTo>
                    <a:pt x="1296" y="76"/>
                  </a:lnTo>
                  <a:lnTo>
                    <a:pt x="1299" y="73"/>
                  </a:lnTo>
                  <a:lnTo>
                    <a:pt x="1299" y="73"/>
                  </a:lnTo>
                  <a:lnTo>
                    <a:pt x="1299" y="71"/>
                  </a:lnTo>
                  <a:lnTo>
                    <a:pt x="1299" y="69"/>
                  </a:lnTo>
                  <a:lnTo>
                    <a:pt x="1296" y="66"/>
                  </a:lnTo>
                  <a:lnTo>
                    <a:pt x="1294" y="64"/>
                  </a:lnTo>
                  <a:lnTo>
                    <a:pt x="1294" y="64"/>
                  </a:lnTo>
                  <a:lnTo>
                    <a:pt x="1291" y="64"/>
                  </a:lnTo>
                  <a:lnTo>
                    <a:pt x="1289" y="64"/>
                  </a:lnTo>
                  <a:lnTo>
                    <a:pt x="1287" y="62"/>
                  </a:lnTo>
                  <a:lnTo>
                    <a:pt x="1284" y="62"/>
                  </a:lnTo>
                  <a:lnTo>
                    <a:pt x="1284" y="57"/>
                  </a:lnTo>
                  <a:lnTo>
                    <a:pt x="1284" y="54"/>
                  </a:lnTo>
                  <a:lnTo>
                    <a:pt x="1284" y="54"/>
                  </a:lnTo>
                  <a:lnTo>
                    <a:pt x="1282" y="52"/>
                  </a:lnTo>
                  <a:lnTo>
                    <a:pt x="1282" y="50"/>
                  </a:lnTo>
                  <a:lnTo>
                    <a:pt x="1282" y="47"/>
                  </a:lnTo>
                  <a:lnTo>
                    <a:pt x="1282" y="47"/>
                  </a:lnTo>
                  <a:lnTo>
                    <a:pt x="1282" y="45"/>
                  </a:lnTo>
                  <a:lnTo>
                    <a:pt x="1282" y="45"/>
                  </a:lnTo>
                  <a:lnTo>
                    <a:pt x="1282" y="43"/>
                  </a:lnTo>
                  <a:lnTo>
                    <a:pt x="1282" y="40"/>
                  </a:lnTo>
                  <a:lnTo>
                    <a:pt x="1282" y="40"/>
                  </a:lnTo>
                  <a:lnTo>
                    <a:pt x="1282" y="38"/>
                  </a:lnTo>
                  <a:lnTo>
                    <a:pt x="1282" y="36"/>
                  </a:lnTo>
                  <a:lnTo>
                    <a:pt x="1282" y="36"/>
                  </a:lnTo>
                  <a:lnTo>
                    <a:pt x="1282" y="36"/>
                  </a:lnTo>
                  <a:lnTo>
                    <a:pt x="1282" y="36"/>
                  </a:lnTo>
                  <a:lnTo>
                    <a:pt x="1282" y="33"/>
                  </a:lnTo>
                  <a:lnTo>
                    <a:pt x="1282" y="33"/>
                  </a:lnTo>
                  <a:lnTo>
                    <a:pt x="1282" y="31"/>
                  </a:lnTo>
                  <a:lnTo>
                    <a:pt x="1277" y="24"/>
                  </a:lnTo>
                  <a:lnTo>
                    <a:pt x="1273" y="19"/>
                  </a:lnTo>
                  <a:lnTo>
                    <a:pt x="1273" y="17"/>
                  </a:lnTo>
                  <a:lnTo>
                    <a:pt x="1273" y="17"/>
                  </a:lnTo>
                  <a:lnTo>
                    <a:pt x="1275" y="14"/>
                  </a:lnTo>
                  <a:lnTo>
                    <a:pt x="1275" y="12"/>
                  </a:lnTo>
                  <a:lnTo>
                    <a:pt x="1273" y="12"/>
                  </a:lnTo>
                  <a:lnTo>
                    <a:pt x="1270" y="12"/>
                  </a:lnTo>
                  <a:lnTo>
                    <a:pt x="1268" y="12"/>
                  </a:lnTo>
                  <a:lnTo>
                    <a:pt x="1265" y="14"/>
                  </a:lnTo>
                  <a:lnTo>
                    <a:pt x="1263" y="14"/>
                  </a:lnTo>
                  <a:lnTo>
                    <a:pt x="1263" y="14"/>
                  </a:lnTo>
                  <a:lnTo>
                    <a:pt x="1261" y="14"/>
                  </a:lnTo>
                  <a:lnTo>
                    <a:pt x="1261" y="14"/>
                  </a:lnTo>
                  <a:lnTo>
                    <a:pt x="1256" y="14"/>
                  </a:lnTo>
                  <a:lnTo>
                    <a:pt x="1256" y="14"/>
                  </a:lnTo>
                  <a:lnTo>
                    <a:pt x="1256" y="14"/>
                  </a:lnTo>
                  <a:lnTo>
                    <a:pt x="1254" y="17"/>
                  </a:lnTo>
                  <a:lnTo>
                    <a:pt x="1251" y="19"/>
                  </a:lnTo>
                  <a:lnTo>
                    <a:pt x="1251" y="19"/>
                  </a:lnTo>
                  <a:lnTo>
                    <a:pt x="1251" y="21"/>
                  </a:lnTo>
                  <a:lnTo>
                    <a:pt x="1251" y="21"/>
                  </a:lnTo>
                  <a:lnTo>
                    <a:pt x="1251" y="21"/>
                  </a:lnTo>
                  <a:lnTo>
                    <a:pt x="1247" y="24"/>
                  </a:lnTo>
                  <a:lnTo>
                    <a:pt x="1247" y="24"/>
                  </a:lnTo>
                  <a:lnTo>
                    <a:pt x="1244" y="26"/>
                  </a:lnTo>
                  <a:lnTo>
                    <a:pt x="1244" y="28"/>
                  </a:lnTo>
                  <a:lnTo>
                    <a:pt x="1242" y="28"/>
                  </a:lnTo>
                  <a:lnTo>
                    <a:pt x="1235" y="24"/>
                  </a:lnTo>
                  <a:lnTo>
                    <a:pt x="1232" y="21"/>
                  </a:lnTo>
                  <a:lnTo>
                    <a:pt x="1230" y="21"/>
                  </a:lnTo>
                  <a:lnTo>
                    <a:pt x="1228" y="21"/>
                  </a:lnTo>
                  <a:lnTo>
                    <a:pt x="1223" y="14"/>
                  </a:lnTo>
                  <a:lnTo>
                    <a:pt x="1221" y="14"/>
                  </a:lnTo>
                  <a:lnTo>
                    <a:pt x="1216" y="10"/>
                  </a:lnTo>
                  <a:lnTo>
                    <a:pt x="1204" y="7"/>
                  </a:lnTo>
                  <a:lnTo>
                    <a:pt x="1197" y="5"/>
                  </a:lnTo>
                  <a:lnTo>
                    <a:pt x="1197" y="5"/>
                  </a:lnTo>
                  <a:lnTo>
                    <a:pt x="1192" y="10"/>
                  </a:lnTo>
                  <a:lnTo>
                    <a:pt x="1190" y="10"/>
                  </a:lnTo>
                  <a:lnTo>
                    <a:pt x="1187" y="7"/>
                  </a:lnTo>
                  <a:lnTo>
                    <a:pt x="1187" y="5"/>
                  </a:lnTo>
                  <a:lnTo>
                    <a:pt x="1185" y="2"/>
                  </a:lnTo>
                  <a:lnTo>
                    <a:pt x="1176" y="0"/>
                  </a:lnTo>
                  <a:lnTo>
                    <a:pt x="1176" y="0"/>
                  </a:lnTo>
                  <a:lnTo>
                    <a:pt x="1176" y="0"/>
                  </a:lnTo>
                  <a:lnTo>
                    <a:pt x="1176" y="2"/>
                  </a:lnTo>
                  <a:lnTo>
                    <a:pt x="1176" y="2"/>
                  </a:lnTo>
                  <a:lnTo>
                    <a:pt x="1176" y="2"/>
                  </a:lnTo>
                  <a:lnTo>
                    <a:pt x="1176" y="7"/>
                  </a:lnTo>
                  <a:lnTo>
                    <a:pt x="1176" y="7"/>
                  </a:lnTo>
                  <a:lnTo>
                    <a:pt x="1178" y="7"/>
                  </a:lnTo>
                  <a:lnTo>
                    <a:pt x="1178" y="7"/>
                  </a:lnTo>
                  <a:lnTo>
                    <a:pt x="1178" y="12"/>
                  </a:lnTo>
                  <a:lnTo>
                    <a:pt x="1178" y="14"/>
                  </a:lnTo>
                  <a:lnTo>
                    <a:pt x="1178" y="14"/>
                  </a:lnTo>
                  <a:lnTo>
                    <a:pt x="1178" y="14"/>
                  </a:lnTo>
                  <a:lnTo>
                    <a:pt x="1176" y="14"/>
                  </a:lnTo>
                  <a:lnTo>
                    <a:pt x="1176" y="14"/>
                  </a:lnTo>
                  <a:lnTo>
                    <a:pt x="1173" y="10"/>
                  </a:lnTo>
                  <a:lnTo>
                    <a:pt x="1171" y="10"/>
                  </a:lnTo>
                  <a:lnTo>
                    <a:pt x="1171" y="10"/>
                  </a:lnTo>
                  <a:lnTo>
                    <a:pt x="1166" y="7"/>
                  </a:lnTo>
                  <a:lnTo>
                    <a:pt x="1166" y="7"/>
                  </a:lnTo>
                  <a:lnTo>
                    <a:pt x="1164" y="7"/>
                  </a:lnTo>
                  <a:lnTo>
                    <a:pt x="1164" y="10"/>
                  </a:lnTo>
                  <a:lnTo>
                    <a:pt x="1164" y="10"/>
                  </a:lnTo>
                  <a:lnTo>
                    <a:pt x="1164" y="12"/>
                  </a:lnTo>
                  <a:lnTo>
                    <a:pt x="1164" y="14"/>
                  </a:lnTo>
                  <a:lnTo>
                    <a:pt x="1164" y="14"/>
                  </a:lnTo>
                  <a:lnTo>
                    <a:pt x="1161" y="17"/>
                  </a:lnTo>
                  <a:lnTo>
                    <a:pt x="1159" y="17"/>
                  </a:lnTo>
                  <a:lnTo>
                    <a:pt x="1159" y="19"/>
                  </a:lnTo>
                  <a:lnTo>
                    <a:pt x="1159" y="21"/>
                  </a:lnTo>
                  <a:lnTo>
                    <a:pt x="1159" y="21"/>
                  </a:lnTo>
                  <a:lnTo>
                    <a:pt x="1159" y="21"/>
                  </a:lnTo>
                  <a:lnTo>
                    <a:pt x="1159" y="21"/>
                  </a:lnTo>
                  <a:lnTo>
                    <a:pt x="1157" y="21"/>
                  </a:lnTo>
                  <a:lnTo>
                    <a:pt x="1157" y="21"/>
                  </a:lnTo>
                  <a:lnTo>
                    <a:pt x="1152" y="24"/>
                  </a:lnTo>
                  <a:lnTo>
                    <a:pt x="1147" y="21"/>
                  </a:lnTo>
                  <a:lnTo>
                    <a:pt x="1147" y="21"/>
                  </a:lnTo>
                  <a:lnTo>
                    <a:pt x="1145" y="24"/>
                  </a:lnTo>
                  <a:lnTo>
                    <a:pt x="1142" y="24"/>
                  </a:lnTo>
                  <a:lnTo>
                    <a:pt x="1142" y="24"/>
                  </a:lnTo>
                  <a:lnTo>
                    <a:pt x="1142" y="21"/>
                  </a:lnTo>
                  <a:lnTo>
                    <a:pt x="1140" y="21"/>
                  </a:lnTo>
                  <a:lnTo>
                    <a:pt x="1140" y="21"/>
                  </a:lnTo>
                  <a:lnTo>
                    <a:pt x="1138" y="24"/>
                  </a:lnTo>
                  <a:lnTo>
                    <a:pt x="1138" y="24"/>
                  </a:lnTo>
                  <a:lnTo>
                    <a:pt x="1138" y="26"/>
                  </a:lnTo>
                  <a:lnTo>
                    <a:pt x="1138" y="28"/>
                  </a:lnTo>
                  <a:lnTo>
                    <a:pt x="1140" y="31"/>
                  </a:lnTo>
                  <a:lnTo>
                    <a:pt x="1142" y="33"/>
                  </a:lnTo>
                  <a:lnTo>
                    <a:pt x="1142" y="36"/>
                  </a:lnTo>
                  <a:lnTo>
                    <a:pt x="1142" y="36"/>
                  </a:lnTo>
                  <a:lnTo>
                    <a:pt x="1140" y="36"/>
                  </a:lnTo>
                  <a:lnTo>
                    <a:pt x="1140" y="36"/>
                  </a:lnTo>
                  <a:lnTo>
                    <a:pt x="1140" y="38"/>
                  </a:lnTo>
                  <a:lnTo>
                    <a:pt x="1138" y="40"/>
                  </a:lnTo>
                  <a:lnTo>
                    <a:pt x="1138" y="40"/>
                  </a:lnTo>
                  <a:lnTo>
                    <a:pt x="1138" y="40"/>
                  </a:lnTo>
                  <a:lnTo>
                    <a:pt x="1138" y="43"/>
                  </a:lnTo>
                  <a:lnTo>
                    <a:pt x="1135" y="45"/>
                  </a:lnTo>
                  <a:lnTo>
                    <a:pt x="1128" y="45"/>
                  </a:lnTo>
                  <a:lnTo>
                    <a:pt x="1124" y="43"/>
                  </a:lnTo>
                  <a:lnTo>
                    <a:pt x="1121" y="43"/>
                  </a:lnTo>
                  <a:lnTo>
                    <a:pt x="1119" y="43"/>
                  </a:lnTo>
                  <a:lnTo>
                    <a:pt x="1119" y="45"/>
                  </a:lnTo>
                  <a:lnTo>
                    <a:pt x="1116" y="45"/>
                  </a:lnTo>
                  <a:lnTo>
                    <a:pt x="1114" y="50"/>
                  </a:lnTo>
                  <a:lnTo>
                    <a:pt x="1112" y="52"/>
                  </a:lnTo>
                  <a:lnTo>
                    <a:pt x="1107" y="52"/>
                  </a:lnTo>
                  <a:lnTo>
                    <a:pt x="1098" y="52"/>
                  </a:lnTo>
                  <a:lnTo>
                    <a:pt x="1095" y="54"/>
                  </a:lnTo>
                  <a:lnTo>
                    <a:pt x="1090" y="52"/>
                  </a:lnTo>
                  <a:lnTo>
                    <a:pt x="1090" y="52"/>
                  </a:lnTo>
                  <a:lnTo>
                    <a:pt x="1088" y="54"/>
                  </a:lnTo>
                  <a:lnTo>
                    <a:pt x="1088" y="57"/>
                  </a:lnTo>
                  <a:lnTo>
                    <a:pt x="1086" y="59"/>
                  </a:lnTo>
                  <a:lnTo>
                    <a:pt x="1083" y="59"/>
                  </a:lnTo>
                  <a:lnTo>
                    <a:pt x="1081" y="59"/>
                  </a:lnTo>
                  <a:lnTo>
                    <a:pt x="1079" y="59"/>
                  </a:lnTo>
                  <a:lnTo>
                    <a:pt x="1076" y="62"/>
                  </a:lnTo>
                  <a:lnTo>
                    <a:pt x="1074" y="62"/>
                  </a:lnTo>
                  <a:lnTo>
                    <a:pt x="1064" y="62"/>
                  </a:lnTo>
                  <a:lnTo>
                    <a:pt x="1062" y="62"/>
                  </a:lnTo>
                  <a:lnTo>
                    <a:pt x="1060" y="64"/>
                  </a:lnTo>
                  <a:lnTo>
                    <a:pt x="1060" y="66"/>
                  </a:lnTo>
                  <a:lnTo>
                    <a:pt x="1055" y="66"/>
                  </a:lnTo>
                  <a:lnTo>
                    <a:pt x="1050" y="66"/>
                  </a:lnTo>
                  <a:lnTo>
                    <a:pt x="1046" y="66"/>
                  </a:lnTo>
                  <a:lnTo>
                    <a:pt x="1027" y="73"/>
                  </a:lnTo>
                  <a:lnTo>
                    <a:pt x="1022" y="76"/>
                  </a:lnTo>
                  <a:lnTo>
                    <a:pt x="1019" y="73"/>
                  </a:lnTo>
                  <a:lnTo>
                    <a:pt x="1019" y="69"/>
                  </a:lnTo>
                  <a:lnTo>
                    <a:pt x="1019" y="66"/>
                  </a:lnTo>
                  <a:lnTo>
                    <a:pt x="1015" y="69"/>
                  </a:lnTo>
                  <a:lnTo>
                    <a:pt x="1015" y="69"/>
                  </a:lnTo>
                  <a:lnTo>
                    <a:pt x="1012" y="71"/>
                  </a:lnTo>
                  <a:lnTo>
                    <a:pt x="1010" y="76"/>
                  </a:lnTo>
                  <a:lnTo>
                    <a:pt x="1010" y="76"/>
                  </a:lnTo>
                  <a:lnTo>
                    <a:pt x="1008" y="76"/>
                  </a:lnTo>
                  <a:lnTo>
                    <a:pt x="1001" y="73"/>
                  </a:lnTo>
                  <a:lnTo>
                    <a:pt x="996" y="73"/>
                  </a:lnTo>
                  <a:lnTo>
                    <a:pt x="993" y="73"/>
                  </a:lnTo>
                  <a:lnTo>
                    <a:pt x="993" y="76"/>
                  </a:lnTo>
                  <a:lnTo>
                    <a:pt x="993" y="78"/>
                  </a:lnTo>
                  <a:lnTo>
                    <a:pt x="993" y="81"/>
                  </a:lnTo>
                  <a:lnTo>
                    <a:pt x="993" y="81"/>
                  </a:lnTo>
                  <a:lnTo>
                    <a:pt x="989" y="81"/>
                  </a:lnTo>
                  <a:lnTo>
                    <a:pt x="989" y="81"/>
                  </a:lnTo>
                  <a:lnTo>
                    <a:pt x="982" y="83"/>
                  </a:lnTo>
                  <a:lnTo>
                    <a:pt x="982" y="83"/>
                  </a:lnTo>
                  <a:lnTo>
                    <a:pt x="982" y="85"/>
                  </a:lnTo>
                  <a:lnTo>
                    <a:pt x="982" y="85"/>
                  </a:lnTo>
                  <a:lnTo>
                    <a:pt x="982" y="88"/>
                  </a:lnTo>
                  <a:lnTo>
                    <a:pt x="979" y="90"/>
                  </a:lnTo>
                  <a:lnTo>
                    <a:pt x="982" y="99"/>
                  </a:lnTo>
                  <a:lnTo>
                    <a:pt x="979" y="102"/>
                  </a:lnTo>
                  <a:lnTo>
                    <a:pt x="979" y="102"/>
                  </a:lnTo>
                  <a:lnTo>
                    <a:pt x="977" y="102"/>
                  </a:lnTo>
                  <a:lnTo>
                    <a:pt x="977" y="102"/>
                  </a:lnTo>
                  <a:lnTo>
                    <a:pt x="977" y="102"/>
                  </a:lnTo>
                  <a:lnTo>
                    <a:pt x="977" y="102"/>
                  </a:lnTo>
                  <a:lnTo>
                    <a:pt x="975" y="102"/>
                  </a:lnTo>
                  <a:lnTo>
                    <a:pt x="975" y="102"/>
                  </a:lnTo>
                  <a:lnTo>
                    <a:pt x="975" y="102"/>
                  </a:lnTo>
                  <a:lnTo>
                    <a:pt x="972" y="102"/>
                  </a:lnTo>
                  <a:lnTo>
                    <a:pt x="970" y="95"/>
                  </a:lnTo>
                  <a:lnTo>
                    <a:pt x="965" y="95"/>
                  </a:lnTo>
                  <a:lnTo>
                    <a:pt x="963" y="95"/>
                  </a:lnTo>
                  <a:lnTo>
                    <a:pt x="958" y="99"/>
                  </a:lnTo>
                  <a:lnTo>
                    <a:pt x="956" y="99"/>
                  </a:lnTo>
                  <a:lnTo>
                    <a:pt x="953" y="99"/>
                  </a:lnTo>
                  <a:lnTo>
                    <a:pt x="953" y="99"/>
                  </a:lnTo>
                  <a:lnTo>
                    <a:pt x="949" y="97"/>
                  </a:lnTo>
                  <a:lnTo>
                    <a:pt x="949" y="95"/>
                  </a:lnTo>
                  <a:lnTo>
                    <a:pt x="946" y="97"/>
                  </a:lnTo>
                  <a:lnTo>
                    <a:pt x="944" y="97"/>
                  </a:lnTo>
                  <a:lnTo>
                    <a:pt x="944" y="97"/>
                  </a:lnTo>
                  <a:lnTo>
                    <a:pt x="944" y="97"/>
                  </a:lnTo>
                  <a:lnTo>
                    <a:pt x="941" y="97"/>
                  </a:lnTo>
                  <a:lnTo>
                    <a:pt x="941" y="97"/>
                  </a:lnTo>
                  <a:lnTo>
                    <a:pt x="941" y="97"/>
                  </a:lnTo>
                  <a:lnTo>
                    <a:pt x="941" y="97"/>
                  </a:lnTo>
                  <a:lnTo>
                    <a:pt x="941" y="99"/>
                  </a:lnTo>
                  <a:lnTo>
                    <a:pt x="934" y="99"/>
                  </a:lnTo>
                  <a:lnTo>
                    <a:pt x="934" y="99"/>
                  </a:lnTo>
                  <a:lnTo>
                    <a:pt x="934" y="99"/>
                  </a:lnTo>
                  <a:lnTo>
                    <a:pt x="932" y="99"/>
                  </a:lnTo>
                  <a:lnTo>
                    <a:pt x="932" y="99"/>
                  </a:lnTo>
                  <a:lnTo>
                    <a:pt x="932" y="99"/>
                  </a:lnTo>
                  <a:lnTo>
                    <a:pt x="930" y="99"/>
                  </a:lnTo>
                  <a:lnTo>
                    <a:pt x="927" y="102"/>
                  </a:lnTo>
                  <a:lnTo>
                    <a:pt x="925" y="102"/>
                  </a:lnTo>
                  <a:lnTo>
                    <a:pt x="923" y="102"/>
                  </a:lnTo>
                  <a:lnTo>
                    <a:pt x="923" y="102"/>
                  </a:lnTo>
                  <a:lnTo>
                    <a:pt x="923" y="102"/>
                  </a:lnTo>
                  <a:lnTo>
                    <a:pt x="923" y="102"/>
                  </a:lnTo>
                  <a:lnTo>
                    <a:pt x="920" y="102"/>
                  </a:lnTo>
                  <a:lnTo>
                    <a:pt x="920" y="102"/>
                  </a:lnTo>
                  <a:lnTo>
                    <a:pt x="920" y="102"/>
                  </a:lnTo>
                  <a:lnTo>
                    <a:pt x="920" y="102"/>
                  </a:lnTo>
                  <a:lnTo>
                    <a:pt x="918" y="102"/>
                  </a:lnTo>
                  <a:lnTo>
                    <a:pt x="918" y="102"/>
                  </a:lnTo>
                  <a:lnTo>
                    <a:pt x="918" y="102"/>
                  </a:lnTo>
                  <a:lnTo>
                    <a:pt x="918" y="102"/>
                  </a:lnTo>
                  <a:lnTo>
                    <a:pt x="918" y="104"/>
                  </a:lnTo>
                  <a:lnTo>
                    <a:pt x="918" y="104"/>
                  </a:lnTo>
                  <a:lnTo>
                    <a:pt x="920" y="107"/>
                  </a:lnTo>
                  <a:lnTo>
                    <a:pt x="918" y="109"/>
                  </a:lnTo>
                  <a:lnTo>
                    <a:pt x="918" y="111"/>
                  </a:lnTo>
                  <a:lnTo>
                    <a:pt x="915" y="111"/>
                  </a:lnTo>
                  <a:lnTo>
                    <a:pt x="913" y="111"/>
                  </a:lnTo>
                  <a:lnTo>
                    <a:pt x="913" y="114"/>
                  </a:lnTo>
                  <a:lnTo>
                    <a:pt x="913" y="111"/>
                  </a:lnTo>
                  <a:lnTo>
                    <a:pt x="911" y="111"/>
                  </a:lnTo>
                  <a:lnTo>
                    <a:pt x="906" y="109"/>
                  </a:lnTo>
                  <a:lnTo>
                    <a:pt x="904" y="109"/>
                  </a:lnTo>
                  <a:lnTo>
                    <a:pt x="904" y="107"/>
                  </a:lnTo>
                  <a:lnTo>
                    <a:pt x="894" y="111"/>
                  </a:lnTo>
                  <a:lnTo>
                    <a:pt x="892" y="111"/>
                  </a:lnTo>
                  <a:lnTo>
                    <a:pt x="889" y="111"/>
                  </a:lnTo>
                  <a:lnTo>
                    <a:pt x="887" y="114"/>
                  </a:lnTo>
                  <a:lnTo>
                    <a:pt x="885" y="116"/>
                  </a:lnTo>
                  <a:lnTo>
                    <a:pt x="882" y="116"/>
                  </a:lnTo>
                  <a:lnTo>
                    <a:pt x="882" y="116"/>
                  </a:lnTo>
                  <a:lnTo>
                    <a:pt x="878" y="114"/>
                  </a:lnTo>
                  <a:lnTo>
                    <a:pt x="873" y="114"/>
                  </a:lnTo>
                  <a:lnTo>
                    <a:pt x="873" y="114"/>
                  </a:lnTo>
                  <a:lnTo>
                    <a:pt x="870" y="116"/>
                  </a:lnTo>
                  <a:lnTo>
                    <a:pt x="873" y="118"/>
                  </a:lnTo>
                  <a:lnTo>
                    <a:pt x="873" y="118"/>
                  </a:lnTo>
                  <a:lnTo>
                    <a:pt x="873" y="121"/>
                  </a:lnTo>
                  <a:lnTo>
                    <a:pt x="870" y="121"/>
                  </a:lnTo>
                  <a:lnTo>
                    <a:pt x="870" y="123"/>
                  </a:lnTo>
                  <a:lnTo>
                    <a:pt x="866" y="121"/>
                  </a:lnTo>
                  <a:lnTo>
                    <a:pt x="861" y="123"/>
                  </a:lnTo>
                  <a:lnTo>
                    <a:pt x="859" y="123"/>
                  </a:lnTo>
                  <a:lnTo>
                    <a:pt x="856" y="121"/>
                  </a:lnTo>
                  <a:lnTo>
                    <a:pt x="856" y="121"/>
                  </a:lnTo>
                  <a:lnTo>
                    <a:pt x="854" y="123"/>
                  </a:lnTo>
                  <a:lnTo>
                    <a:pt x="849" y="123"/>
                  </a:lnTo>
                  <a:lnTo>
                    <a:pt x="847" y="123"/>
                  </a:lnTo>
                  <a:lnTo>
                    <a:pt x="844" y="125"/>
                  </a:lnTo>
                  <a:lnTo>
                    <a:pt x="842" y="128"/>
                  </a:lnTo>
                  <a:lnTo>
                    <a:pt x="842" y="130"/>
                  </a:lnTo>
                  <a:lnTo>
                    <a:pt x="842" y="130"/>
                  </a:lnTo>
                  <a:lnTo>
                    <a:pt x="844" y="133"/>
                  </a:lnTo>
                  <a:lnTo>
                    <a:pt x="842" y="135"/>
                  </a:lnTo>
                  <a:lnTo>
                    <a:pt x="842" y="135"/>
                  </a:lnTo>
                  <a:lnTo>
                    <a:pt x="842" y="137"/>
                  </a:lnTo>
                  <a:lnTo>
                    <a:pt x="842" y="137"/>
                  </a:lnTo>
                  <a:lnTo>
                    <a:pt x="842" y="140"/>
                  </a:lnTo>
                  <a:lnTo>
                    <a:pt x="842" y="140"/>
                  </a:lnTo>
                  <a:lnTo>
                    <a:pt x="840" y="142"/>
                  </a:lnTo>
                  <a:lnTo>
                    <a:pt x="840" y="142"/>
                  </a:lnTo>
                  <a:lnTo>
                    <a:pt x="840" y="140"/>
                  </a:lnTo>
                  <a:lnTo>
                    <a:pt x="840" y="140"/>
                  </a:lnTo>
                  <a:lnTo>
                    <a:pt x="837" y="140"/>
                  </a:lnTo>
                  <a:lnTo>
                    <a:pt x="837" y="137"/>
                  </a:lnTo>
                  <a:lnTo>
                    <a:pt x="835" y="137"/>
                  </a:lnTo>
                  <a:lnTo>
                    <a:pt x="833" y="135"/>
                  </a:lnTo>
                  <a:lnTo>
                    <a:pt x="833" y="133"/>
                  </a:lnTo>
                  <a:lnTo>
                    <a:pt x="835" y="133"/>
                  </a:lnTo>
                  <a:lnTo>
                    <a:pt x="837" y="130"/>
                  </a:lnTo>
                  <a:lnTo>
                    <a:pt x="837" y="130"/>
                  </a:lnTo>
                  <a:lnTo>
                    <a:pt x="837" y="128"/>
                  </a:lnTo>
                  <a:lnTo>
                    <a:pt x="835" y="128"/>
                  </a:lnTo>
                  <a:lnTo>
                    <a:pt x="835" y="128"/>
                  </a:lnTo>
                  <a:lnTo>
                    <a:pt x="814" y="128"/>
                  </a:lnTo>
                  <a:lnTo>
                    <a:pt x="814" y="130"/>
                  </a:lnTo>
                  <a:lnTo>
                    <a:pt x="814" y="130"/>
                  </a:lnTo>
                  <a:lnTo>
                    <a:pt x="814" y="135"/>
                  </a:lnTo>
                  <a:lnTo>
                    <a:pt x="807" y="135"/>
                  </a:lnTo>
                  <a:lnTo>
                    <a:pt x="807" y="135"/>
                  </a:lnTo>
                  <a:lnTo>
                    <a:pt x="804" y="135"/>
                  </a:lnTo>
                  <a:lnTo>
                    <a:pt x="804" y="133"/>
                  </a:lnTo>
                  <a:lnTo>
                    <a:pt x="804" y="133"/>
                  </a:lnTo>
                  <a:lnTo>
                    <a:pt x="804" y="130"/>
                  </a:lnTo>
                  <a:lnTo>
                    <a:pt x="804" y="130"/>
                  </a:lnTo>
                  <a:lnTo>
                    <a:pt x="802" y="130"/>
                  </a:lnTo>
                  <a:lnTo>
                    <a:pt x="802" y="130"/>
                  </a:lnTo>
                  <a:lnTo>
                    <a:pt x="800" y="130"/>
                  </a:lnTo>
                  <a:lnTo>
                    <a:pt x="800" y="133"/>
                  </a:lnTo>
                  <a:lnTo>
                    <a:pt x="800" y="130"/>
                  </a:lnTo>
                  <a:lnTo>
                    <a:pt x="800" y="130"/>
                  </a:lnTo>
                  <a:lnTo>
                    <a:pt x="792" y="130"/>
                  </a:lnTo>
                  <a:lnTo>
                    <a:pt x="792" y="133"/>
                  </a:lnTo>
                  <a:lnTo>
                    <a:pt x="792" y="133"/>
                  </a:lnTo>
                  <a:lnTo>
                    <a:pt x="792" y="135"/>
                  </a:lnTo>
                  <a:lnTo>
                    <a:pt x="792" y="135"/>
                  </a:lnTo>
                  <a:lnTo>
                    <a:pt x="790" y="135"/>
                  </a:lnTo>
                  <a:lnTo>
                    <a:pt x="790" y="133"/>
                  </a:lnTo>
                  <a:lnTo>
                    <a:pt x="790" y="130"/>
                  </a:lnTo>
                  <a:lnTo>
                    <a:pt x="785" y="130"/>
                  </a:lnTo>
                  <a:lnTo>
                    <a:pt x="785" y="128"/>
                  </a:lnTo>
                  <a:lnTo>
                    <a:pt x="783" y="125"/>
                  </a:lnTo>
                  <a:lnTo>
                    <a:pt x="783" y="125"/>
                  </a:lnTo>
                  <a:lnTo>
                    <a:pt x="778" y="123"/>
                  </a:lnTo>
                  <a:lnTo>
                    <a:pt x="778" y="125"/>
                  </a:lnTo>
                  <a:lnTo>
                    <a:pt x="776" y="125"/>
                  </a:lnTo>
                  <a:lnTo>
                    <a:pt x="776" y="128"/>
                  </a:lnTo>
                  <a:lnTo>
                    <a:pt x="774" y="128"/>
                  </a:lnTo>
                  <a:lnTo>
                    <a:pt x="771" y="128"/>
                  </a:lnTo>
                  <a:lnTo>
                    <a:pt x="771" y="130"/>
                  </a:lnTo>
                  <a:lnTo>
                    <a:pt x="771" y="130"/>
                  </a:lnTo>
                  <a:lnTo>
                    <a:pt x="774" y="133"/>
                  </a:lnTo>
                  <a:lnTo>
                    <a:pt x="774" y="135"/>
                  </a:lnTo>
                  <a:lnTo>
                    <a:pt x="774" y="137"/>
                  </a:lnTo>
                  <a:lnTo>
                    <a:pt x="771" y="137"/>
                  </a:lnTo>
                  <a:lnTo>
                    <a:pt x="771" y="137"/>
                  </a:lnTo>
                  <a:lnTo>
                    <a:pt x="771" y="137"/>
                  </a:lnTo>
                  <a:lnTo>
                    <a:pt x="769" y="137"/>
                  </a:lnTo>
                  <a:lnTo>
                    <a:pt x="769" y="135"/>
                  </a:lnTo>
                  <a:lnTo>
                    <a:pt x="769" y="135"/>
                  </a:lnTo>
                  <a:lnTo>
                    <a:pt x="769" y="135"/>
                  </a:lnTo>
                  <a:lnTo>
                    <a:pt x="766" y="135"/>
                  </a:lnTo>
                  <a:lnTo>
                    <a:pt x="764" y="135"/>
                  </a:lnTo>
                  <a:lnTo>
                    <a:pt x="762" y="135"/>
                  </a:lnTo>
                  <a:lnTo>
                    <a:pt x="762" y="135"/>
                  </a:lnTo>
                  <a:lnTo>
                    <a:pt x="759" y="137"/>
                  </a:lnTo>
                  <a:lnTo>
                    <a:pt x="759" y="137"/>
                  </a:lnTo>
                  <a:lnTo>
                    <a:pt x="759" y="137"/>
                  </a:lnTo>
                  <a:lnTo>
                    <a:pt x="759" y="140"/>
                  </a:lnTo>
                  <a:lnTo>
                    <a:pt x="759" y="140"/>
                  </a:lnTo>
                  <a:lnTo>
                    <a:pt x="762" y="140"/>
                  </a:lnTo>
                  <a:lnTo>
                    <a:pt x="764" y="140"/>
                  </a:lnTo>
                  <a:lnTo>
                    <a:pt x="766" y="142"/>
                  </a:lnTo>
                  <a:lnTo>
                    <a:pt x="766" y="142"/>
                  </a:lnTo>
                  <a:lnTo>
                    <a:pt x="766" y="142"/>
                  </a:lnTo>
                  <a:lnTo>
                    <a:pt x="769" y="144"/>
                  </a:lnTo>
                  <a:lnTo>
                    <a:pt x="771" y="144"/>
                  </a:lnTo>
                  <a:lnTo>
                    <a:pt x="771" y="147"/>
                  </a:lnTo>
                  <a:lnTo>
                    <a:pt x="771" y="147"/>
                  </a:lnTo>
                  <a:lnTo>
                    <a:pt x="771" y="149"/>
                  </a:lnTo>
                  <a:lnTo>
                    <a:pt x="769" y="152"/>
                  </a:lnTo>
                  <a:lnTo>
                    <a:pt x="769" y="152"/>
                  </a:lnTo>
                  <a:lnTo>
                    <a:pt x="766" y="154"/>
                  </a:lnTo>
                  <a:lnTo>
                    <a:pt x="766" y="156"/>
                  </a:lnTo>
                  <a:lnTo>
                    <a:pt x="764" y="156"/>
                  </a:lnTo>
                  <a:lnTo>
                    <a:pt x="764" y="156"/>
                  </a:lnTo>
                  <a:lnTo>
                    <a:pt x="764" y="156"/>
                  </a:lnTo>
                  <a:lnTo>
                    <a:pt x="764" y="159"/>
                  </a:lnTo>
                  <a:lnTo>
                    <a:pt x="764" y="159"/>
                  </a:lnTo>
                  <a:lnTo>
                    <a:pt x="764" y="161"/>
                  </a:lnTo>
                  <a:lnTo>
                    <a:pt x="762" y="161"/>
                  </a:lnTo>
                  <a:lnTo>
                    <a:pt x="757" y="161"/>
                  </a:lnTo>
                  <a:lnTo>
                    <a:pt x="755" y="163"/>
                  </a:lnTo>
                  <a:lnTo>
                    <a:pt x="757" y="163"/>
                  </a:lnTo>
                  <a:lnTo>
                    <a:pt x="764" y="166"/>
                  </a:lnTo>
                  <a:lnTo>
                    <a:pt x="766" y="166"/>
                  </a:lnTo>
                  <a:lnTo>
                    <a:pt x="766" y="166"/>
                  </a:lnTo>
                  <a:lnTo>
                    <a:pt x="766" y="168"/>
                  </a:lnTo>
                  <a:lnTo>
                    <a:pt x="766" y="168"/>
                  </a:lnTo>
                  <a:lnTo>
                    <a:pt x="769" y="168"/>
                  </a:lnTo>
                  <a:lnTo>
                    <a:pt x="776" y="170"/>
                  </a:lnTo>
                  <a:lnTo>
                    <a:pt x="778" y="170"/>
                  </a:lnTo>
                  <a:lnTo>
                    <a:pt x="781" y="166"/>
                  </a:lnTo>
                  <a:lnTo>
                    <a:pt x="781" y="166"/>
                  </a:lnTo>
                  <a:lnTo>
                    <a:pt x="788" y="166"/>
                  </a:lnTo>
                  <a:lnTo>
                    <a:pt x="788" y="166"/>
                  </a:lnTo>
                  <a:lnTo>
                    <a:pt x="788" y="168"/>
                  </a:lnTo>
                  <a:lnTo>
                    <a:pt x="790" y="173"/>
                  </a:lnTo>
                  <a:lnTo>
                    <a:pt x="788" y="175"/>
                  </a:lnTo>
                  <a:lnTo>
                    <a:pt x="788" y="175"/>
                  </a:lnTo>
                  <a:lnTo>
                    <a:pt x="783" y="180"/>
                  </a:lnTo>
                  <a:lnTo>
                    <a:pt x="783" y="180"/>
                  </a:lnTo>
                  <a:lnTo>
                    <a:pt x="781" y="180"/>
                  </a:lnTo>
                  <a:lnTo>
                    <a:pt x="781" y="178"/>
                  </a:lnTo>
                  <a:lnTo>
                    <a:pt x="778" y="178"/>
                  </a:lnTo>
                  <a:lnTo>
                    <a:pt x="778" y="175"/>
                  </a:lnTo>
                  <a:lnTo>
                    <a:pt x="776" y="173"/>
                  </a:lnTo>
                  <a:lnTo>
                    <a:pt x="774" y="173"/>
                  </a:lnTo>
                  <a:lnTo>
                    <a:pt x="774" y="173"/>
                  </a:lnTo>
                  <a:lnTo>
                    <a:pt x="774" y="175"/>
                  </a:lnTo>
                  <a:lnTo>
                    <a:pt x="771" y="178"/>
                  </a:lnTo>
                  <a:lnTo>
                    <a:pt x="771" y="178"/>
                  </a:lnTo>
                  <a:lnTo>
                    <a:pt x="771" y="180"/>
                  </a:lnTo>
                  <a:lnTo>
                    <a:pt x="769" y="182"/>
                  </a:lnTo>
                  <a:lnTo>
                    <a:pt x="769" y="185"/>
                  </a:lnTo>
                  <a:lnTo>
                    <a:pt x="769" y="187"/>
                  </a:lnTo>
                  <a:lnTo>
                    <a:pt x="769" y="189"/>
                  </a:lnTo>
                  <a:lnTo>
                    <a:pt x="769" y="192"/>
                  </a:lnTo>
                  <a:lnTo>
                    <a:pt x="771" y="194"/>
                  </a:lnTo>
                  <a:lnTo>
                    <a:pt x="774" y="194"/>
                  </a:lnTo>
                  <a:lnTo>
                    <a:pt x="778" y="194"/>
                  </a:lnTo>
                  <a:lnTo>
                    <a:pt x="781" y="194"/>
                  </a:lnTo>
                  <a:lnTo>
                    <a:pt x="785" y="199"/>
                  </a:lnTo>
                  <a:lnTo>
                    <a:pt x="788" y="199"/>
                  </a:lnTo>
                  <a:lnTo>
                    <a:pt x="790" y="199"/>
                  </a:lnTo>
                  <a:lnTo>
                    <a:pt x="795" y="196"/>
                  </a:lnTo>
                  <a:lnTo>
                    <a:pt x="795" y="196"/>
                  </a:lnTo>
                  <a:lnTo>
                    <a:pt x="797" y="199"/>
                  </a:lnTo>
                  <a:lnTo>
                    <a:pt x="802" y="204"/>
                  </a:lnTo>
                  <a:lnTo>
                    <a:pt x="804" y="204"/>
                  </a:lnTo>
                  <a:lnTo>
                    <a:pt x="816" y="206"/>
                  </a:lnTo>
                  <a:lnTo>
                    <a:pt x="818" y="208"/>
                  </a:lnTo>
                  <a:lnTo>
                    <a:pt x="818" y="211"/>
                  </a:lnTo>
                  <a:lnTo>
                    <a:pt x="818" y="213"/>
                  </a:lnTo>
                  <a:lnTo>
                    <a:pt x="818" y="213"/>
                  </a:lnTo>
                  <a:lnTo>
                    <a:pt x="818" y="218"/>
                  </a:lnTo>
                  <a:lnTo>
                    <a:pt x="818" y="218"/>
                  </a:lnTo>
                  <a:lnTo>
                    <a:pt x="816" y="220"/>
                  </a:lnTo>
                  <a:lnTo>
                    <a:pt x="816" y="222"/>
                  </a:lnTo>
                  <a:lnTo>
                    <a:pt x="811" y="222"/>
                  </a:lnTo>
                  <a:lnTo>
                    <a:pt x="809" y="222"/>
                  </a:lnTo>
                  <a:lnTo>
                    <a:pt x="807" y="220"/>
                  </a:lnTo>
                  <a:lnTo>
                    <a:pt x="804" y="220"/>
                  </a:lnTo>
                  <a:lnTo>
                    <a:pt x="800" y="220"/>
                  </a:lnTo>
                  <a:lnTo>
                    <a:pt x="797" y="220"/>
                  </a:lnTo>
                  <a:lnTo>
                    <a:pt x="795" y="220"/>
                  </a:lnTo>
                  <a:lnTo>
                    <a:pt x="795" y="220"/>
                  </a:lnTo>
                  <a:lnTo>
                    <a:pt x="792" y="222"/>
                  </a:lnTo>
                  <a:lnTo>
                    <a:pt x="790" y="222"/>
                  </a:lnTo>
                  <a:lnTo>
                    <a:pt x="788" y="218"/>
                  </a:lnTo>
                  <a:lnTo>
                    <a:pt x="785" y="218"/>
                  </a:lnTo>
                  <a:lnTo>
                    <a:pt x="785" y="215"/>
                  </a:lnTo>
                  <a:lnTo>
                    <a:pt x="783" y="215"/>
                  </a:lnTo>
                  <a:lnTo>
                    <a:pt x="781" y="218"/>
                  </a:lnTo>
                  <a:lnTo>
                    <a:pt x="778" y="220"/>
                  </a:lnTo>
                  <a:lnTo>
                    <a:pt x="778" y="220"/>
                  </a:lnTo>
                  <a:lnTo>
                    <a:pt x="776" y="220"/>
                  </a:lnTo>
                  <a:lnTo>
                    <a:pt x="774" y="218"/>
                  </a:lnTo>
                  <a:lnTo>
                    <a:pt x="774" y="218"/>
                  </a:lnTo>
                  <a:lnTo>
                    <a:pt x="771" y="215"/>
                  </a:lnTo>
                  <a:lnTo>
                    <a:pt x="769" y="218"/>
                  </a:lnTo>
                  <a:lnTo>
                    <a:pt x="766" y="218"/>
                  </a:lnTo>
                  <a:lnTo>
                    <a:pt x="766" y="218"/>
                  </a:lnTo>
                  <a:lnTo>
                    <a:pt x="766" y="218"/>
                  </a:lnTo>
                  <a:lnTo>
                    <a:pt x="766" y="218"/>
                  </a:lnTo>
                  <a:lnTo>
                    <a:pt x="766" y="220"/>
                  </a:lnTo>
                  <a:lnTo>
                    <a:pt x="764" y="220"/>
                  </a:lnTo>
                  <a:lnTo>
                    <a:pt x="759" y="220"/>
                  </a:lnTo>
                  <a:lnTo>
                    <a:pt x="759" y="220"/>
                  </a:lnTo>
                  <a:lnTo>
                    <a:pt x="759" y="220"/>
                  </a:lnTo>
                  <a:lnTo>
                    <a:pt x="764" y="225"/>
                  </a:lnTo>
                  <a:lnTo>
                    <a:pt x="755" y="232"/>
                  </a:lnTo>
                  <a:lnTo>
                    <a:pt x="755" y="234"/>
                  </a:lnTo>
                  <a:lnTo>
                    <a:pt x="752" y="237"/>
                  </a:lnTo>
                  <a:lnTo>
                    <a:pt x="752" y="237"/>
                  </a:lnTo>
                  <a:lnTo>
                    <a:pt x="750" y="239"/>
                  </a:lnTo>
                  <a:lnTo>
                    <a:pt x="747" y="239"/>
                  </a:lnTo>
                  <a:lnTo>
                    <a:pt x="745" y="241"/>
                  </a:lnTo>
                  <a:lnTo>
                    <a:pt x="743" y="244"/>
                  </a:lnTo>
                  <a:lnTo>
                    <a:pt x="743" y="246"/>
                  </a:lnTo>
                  <a:lnTo>
                    <a:pt x="743" y="246"/>
                  </a:lnTo>
                  <a:lnTo>
                    <a:pt x="745" y="246"/>
                  </a:lnTo>
                  <a:lnTo>
                    <a:pt x="745" y="246"/>
                  </a:lnTo>
                  <a:lnTo>
                    <a:pt x="745" y="249"/>
                  </a:lnTo>
                  <a:lnTo>
                    <a:pt x="745" y="249"/>
                  </a:lnTo>
                  <a:lnTo>
                    <a:pt x="745" y="249"/>
                  </a:lnTo>
                  <a:lnTo>
                    <a:pt x="745" y="249"/>
                  </a:lnTo>
                  <a:lnTo>
                    <a:pt x="747" y="251"/>
                  </a:lnTo>
                  <a:lnTo>
                    <a:pt x="747" y="251"/>
                  </a:lnTo>
                  <a:lnTo>
                    <a:pt x="750" y="251"/>
                  </a:lnTo>
                  <a:lnTo>
                    <a:pt x="750" y="251"/>
                  </a:lnTo>
                  <a:lnTo>
                    <a:pt x="750" y="251"/>
                  </a:lnTo>
                  <a:lnTo>
                    <a:pt x="752" y="251"/>
                  </a:lnTo>
                  <a:lnTo>
                    <a:pt x="752" y="253"/>
                  </a:lnTo>
                  <a:lnTo>
                    <a:pt x="752" y="258"/>
                  </a:lnTo>
                  <a:lnTo>
                    <a:pt x="752" y="258"/>
                  </a:lnTo>
                  <a:lnTo>
                    <a:pt x="752" y="260"/>
                  </a:lnTo>
                  <a:lnTo>
                    <a:pt x="757" y="260"/>
                  </a:lnTo>
                  <a:lnTo>
                    <a:pt x="757" y="263"/>
                  </a:lnTo>
                  <a:lnTo>
                    <a:pt x="757" y="263"/>
                  </a:lnTo>
                  <a:lnTo>
                    <a:pt x="759" y="265"/>
                  </a:lnTo>
                  <a:lnTo>
                    <a:pt x="759" y="267"/>
                  </a:lnTo>
                  <a:lnTo>
                    <a:pt x="759" y="270"/>
                  </a:lnTo>
                  <a:lnTo>
                    <a:pt x="759" y="270"/>
                  </a:lnTo>
                  <a:lnTo>
                    <a:pt x="764" y="275"/>
                  </a:lnTo>
                  <a:lnTo>
                    <a:pt x="762" y="277"/>
                  </a:lnTo>
                  <a:lnTo>
                    <a:pt x="759" y="277"/>
                  </a:lnTo>
                  <a:lnTo>
                    <a:pt x="759" y="279"/>
                  </a:lnTo>
                  <a:lnTo>
                    <a:pt x="755" y="282"/>
                  </a:lnTo>
                  <a:lnTo>
                    <a:pt x="755" y="282"/>
                  </a:lnTo>
                  <a:lnTo>
                    <a:pt x="750" y="284"/>
                  </a:lnTo>
                  <a:lnTo>
                    <a:pt x="747" y="286"/>
                  </a:lnTo>
                  <a:lnTo>
                    <a:pt x="747" y="289"/>
                  </a:lnTo>
                  <a:lnTo>
                    <a:pt x="743" y="291"/>
                  </a:lnTo>
                  <a:lnTo>
                    <a:pt x="740" y="291"/>
                  </a:lnTo>
                  <a:lnTo>
                    <a:pt x="738" y="291"/>
                  </a:lnTo>
                  <a:lnTo>
                    <a:pt x="736" y="291"/>
                  </a:lnTo>
                  <a:lnTo>
                    <a:pt x="731" y="293"/>
                  </a:lnTo>
                  <a:lnTo>
                    <a:pt x="726" y="296"/>
                  </a:lnTo>
                  <a:lnTo>
                    <a:pt x="719" y="303"/>
                  </a:lnTo>
                  <a:lnTo>
                    <a:pt x="710" y="305"/>
                  </a:lnTo>
                  <a:lnTo>
                    <a:pt x="710" y="305"/>
                  </a:lnTo>
                  <a:lnTo>
                    <a:pt x="710" y="305"/>
                  </a:lnTo>
                  <a:lnTo>
                    <a:pt x="707" y="305"/>
                  </a:lnTo>
                  <a:lnTo>
                    <a:pt x="707" y="308"/>
                  </a:lnTo>
                  <a:lnTo>
                    <a:pt x="707" y="310"/>
                  </a:lnTo>
                  <a:lnTo>
                    <a:pt x="710" y="315"/>
                  </a:lnTo>
                  <a:lnTo>
                    <a:pt x="712" y="315"/>
                  </a:lnTo>
                  <a:lnTo>
                    <a:pt x="714" y="315"/>
                  </a:lnTo>
                  <a:lnTo>
                    <a:pt x="714" y="315"/>
                  </a:lnTo>
                  <a:lnTo>
                    <a:pt x="714" y="315"/>
                  </a:lnTo>
                  <a:lnTo>
                    <a:pt x="717" y="312"/>
                  </a:lnTo>
                  <a:lnTo>
                    <a:pt x="717" y="315"/>
                  </a:lnTo>
                  <a:lnTo>
                    <a:pt x="724" y="317"/>
                  </a:lnTo>
                  <a:lnTo>
                    <a:pt x="733" y="320"/>
                  </a:lnTo>
                  <a:lnTo>
                    <a:pt x="733" y="322"/>
                  </a:lnTo>
                  <a:lnTo>
                    <a:pt x="733" y="322"/>
                  </a:lnTo>
                  <a:lnTo>
                    <a:pt x="733" y="322"/>
                  </a:lnTo>
                  <a:lnTo>
                    <a:pt x="731" y="324"/>
                  </a:lnTo>
                  <a:lnTo>
                    <a:pt x="731" y="324"/>
                  </a:lnTo>
                  <a:lnTo>
                    <a:pt x="731" y="327"/>
                  </a:lnTo>
                  <a:lnTo>
                    <a:pt x="731" y="327"/>
                  </a:lnTo>
                  <a:lnTo>
                    <a:pt x="731" y="327"/>
                  </a:lnTo>
                  <a:lnTo>
                    <a:pt x="729" y="329"/>
                  </a:lnTo>
                  <a:lnTo>
                    <a:pt x="726" y="329"/>
                  </a:lnTo>
                  <a:lnTo>
                    <a:pt x="726" y="331"/>
                  </a:lnTo>
                  <a:lnTo>
                    <a:pt x="729" y="331"/>
                  </a:lnTo>
                  <a:lnTo>
                    <a:pt x="733" y="334"/>
                  </a:lnTo>
                  <a:lnTo>
                    <a:pt x="736" y="334"/>
                  </a:lnTo>
                  <a:lnTo>
                    <a:pt x="736" y="334"/>
                  </a:lnTo>
                  <a:lnTo>
                    <a:pt x="736" y="336"/>
                  </a:lnTo>
                  <a:lnTo>
                    <a:pt x="736" y="336"/>
                  </a:lnTo>
                  <a:lnTo>
                    <a:pt x="736" y="336"/>
                  </a:lnTo>
                  <a:lnTo>
                    <a:pt x="757" y="336"/>
                  </a:lnTo>
                  <a:lnTo>
                    <a:pt x="757" y="336"/>
                  </a:lnTo>
                  <a:lnTo>
                    <a:pt x="757" y="338"/>
                  </a:lnTo>
                  <a:lnTo>
                    <a:pt x="757" y="341"/>
                  </a:lnTo>
                  <a:lnTo>
                    <a:pt x="757" y="341"/>
                  </a:lnTo>
                  <a:lnTo>
                    <a:pt x="757" y="341"/>
                  </a:lnTo>
                  <a:lnTo>
                    <a:pt x="759" y="343"/>
                  </a:lnTo>
                  <a:lnTo>
                    <a:pt x="759" y="346"/>
                  </a:lnTo>
                  <a:lnTo>
                    <a:pt x="762" y="346"/>
                  </a:lnTo>
                  <a:lnTo>
                    <a:pt x="762" y="346"/>
                  </a:lnTo>
                  <a:lnTo>
                    <a:pt x="762" y="346"/>
                  </a:lnTo>
                  <a:lnTo>
                    <a:pt x="762" y="346"/>
                  </a:lnTo>
                  <a:lnTo>
                    <a:pt x="762" y="348"/>
                  </a:lnTo>
                  <a:lnTo>
                    <a:pt x="762" y="348"/>
                  </a:lnTo>
                  <a:lnTo>
                    <a:pt x="764" y="348"/>
                  </a:lnTo>
                  <a:lnTo>
                    <a:pt x="764" y="348"/>
                  </a:lnTo>
                  <a:lnTo>
                    <a:pt x="766" y="348"/>
                  </a:lnTo>
                  <a:lnTo>
                    <a:pt x="766" y="348"/>
                  </a:lnTo>
                  <a:lnTo>
                    <a:pt x="769" y="348"/>
                  </a:lnTo>
                  <a:lnTo>
                    <a:pt x="769" y="348"/>
                  </a:lnTo>
                  <a:lnTo>
                    <a:pt x="774" y="348"/>
                  </a:lnTo>
                  <a:lnTo>
                    <a:pt x="774" y="348"/>
                  </a:lnTo>
                  <a:lnTo>
                    <a:pt x="776" y="350"/>
                  </a:lnTo>
                  <a:lnTo>
                    <a:pt x="776" y="350"/>
                  </a:lnTo>
                  <a:lnTo>
                    <a:pt x="778" y="350"/>
                  </a:lnTo>
                  <a:lnTo>
                    <a:pt x="778" y="350"/>
                  </a:lnTo>
                  <a:lnTo>
                    <a:pt x="781" y="348"/>
                  </a:lnTo>
                  <a:lnTo>
                    <a:pt x="781" y="350"/>
                  </a:lnTo>
                  <a:lnTo>
                    <a:pt x="783" y="350"/>
                  </a:lnTo>
                  <a:lnTo>
                    <a:pt x="785" y="353"/>
                  </a:lnTo>
                  <a:lnTo>
                    <a:pt x="785" y="353"/>
                  </a:lnTo>
                  <a:lnTo>
                    <a:pt x="788" y="355"/>
                  </a:lnTo>
                  <a:lnTo>
                    <a:pt x="790" y="360"/>
                  </a:lnTo>
                  <a:lnTo>
                    <a:pt x="790" y="362"/>
                  </a:lnTo>
                  <a:lnTo>
                    <a:pt x="792" y="364"/>
                  </a:lnTo>
                  <a:lnTo>
                    <a:pt x="795" y="364"/>
                  </a:lnTo>
                  <a:lnTo>
                    <a:pt x="795" y="367"/>
                  </a:lnTo>
                  <a:lnTo>
                    <a:pt x="792" y="367"/>
                  </a:lnTo>
                  <a:lnTo>
                    <a:pt x="790" y="367"/>
                  </a:lnTo>
                  <a:lnTo>
                    <a:pt x="790" y="369"/>
                  </a:lnTo>
                  <a:lnTo>
                    <a:pt x="788" y="374"/>
                  </a:lnTo>
                  <a:lnTo>
                    <a:pt x="785" y="388"/>
                  </a:lnTo>
                  <a:lnTo>
                    <a:pt x="785" y="391"/>
                  </a:lnTo>
                  <a:lnTo>
                    <a:pt x="783" y="398"/>
                  </a:lnTo>
                  <a:lnTo>
                    <a:pt x="783" y="402"/>
                  </a:lnTo>
                  <a:lnTo>
                    <a:pt x="783" y="405"/>
                  </a:lnTo>
                  <a:lnTo>
                    <a:pt x="781" y="405"/>
                  </a:lnTo>
                  <a:lnTo>
                    <a:pt x="766" y="409"/>
                  </a:lnTo>
                  <a:lnTo>
                    <a:pt x="752" y="414"/>
                  </a:lnTo>
                  <a:lnTo>
                    <a:pt x="745" y="417"/>
                  </a:lnTo>
                  <a:lnTo>
                    <a:pt x="724" y="414"/>
                  </a:lnTo>
                  <a:lnTo>
                    <a:pt x="721" y="412"/>
                  </a:lnTo>
                  <a:lnTo>
                    <a:pt x="719" y="409"/>
                  </a:lnTo>
                  <a:lnTo>
                    <a:pt x="717" y="409"/>
                  </a:lnTo>
                  <a:lnTo>
                    <a:pt x="717" y="407"/>
                  </a:lnTo>
                  <a:lnTo>
                    <a:pt x="717" y="402"/>
                  </a:lnTo>
                  <a:lnTo>
                    <a:pt x="717" y="400"/>
                  </a:lnTo>
                  <a:lnTo>
                    <a:pt x="712" y="400"/>
                  </a:lnTo>
                  <a:lnTo>
                    <a:pt x="710" y="400"/>
                  </a:lnTo>
                  <a:lnTo>
                    <a:pt x="707" y="400"/>
                  </a:lnTo>
                  <a:lnTo>
                    <a:pt x="707" y="400"/>
                  </a:lnTo>
                  <a:lnTo>
                    <a:pt x="707" y="402"/>
                  </a:lnTo>
                  <a:lnTo>
                    <a:pt x="705" y="407"/>
                  </a:lnTo>
                  <a:lnTo>
                    <a:pt x="705" y="409"/>
                  </a:lnTo>
                  <a:lnTo>
                    <a:pt x="705" y="409"/>
                  </a:lnTo>
                  <a:lnTo>
                    <a:pt x="705" y="412"/>
                  </a:lnTo>
                  <a:lnTo>
                    <a:pt x="705" y="414"/>
                  </a:lnTo>
                  <a:lnTo>
                    <a:pt x="703" y="417"/>
                  </a:lnTo>
                  <a:lnTo>
                    <a:pt x="703" y="417"/>
                  </a:lnTo>
                  <a:lnTo>
                    <a:pt x="700" y="419"/>
                  </a:lnTo>
                  <a:lnTo>
                    <a:pt x="700" y="424"/>
                  </a:lnTo>
                  <a:lnTo>
                    <a:pt x="698" y="426"/>
                  </a:lnTo>
                  <a:lnTo>
                    <a:pt x="695" y="426"/>
                  </a:lnTo>
                  <a:lnTo>
                    <a:pt x="691" y="426"/>
                  </a:lnTo>
                  <a:lnTo>
                    <a:pt x="688" y="426"/>
                  </a:lnTo>
                  <a:lnTo>
                    <a:pt x="686" y="428"/>
                  </a:lnTo>
                  <a:lnTo>
                    <a:pt x="686" y="431"/>
                  </a:lnTo>
                  <a:lnTo>
                    <a:pt x="684" y="431"/>
                  </a:lnTo>
                  <a:lnTo>
                    <a:pt x="681" y="428"/>
                  </a:lnTo>
                  <a:lnTo>
                    <a:pt x="679" y="426"/>
                  </a:lnTo>
                  <a:lnTo>
                    <a:pt x="679" y="426"/>
                  </a:lnTo>
                  <a:lnTo>
                    <a:pt x="681" y="424"/>
                  </a:lnTo>
                  <a:lnTo>
                    <a:pt x="684" y="426"/>
                  </a:lnTo>
                  <a:lnTo>
                    <a:pt x="686" y="424"/>
                  </a:lnTo>
                  <a:lnTo>
                    <a:pt x="686" y="421"/>
                  </a:lnTo>
                  <a:lnTo>
                    <a:pt x="686" y="421"/>
                  </a:lnTo>
                  <a:lnTo>
                    <a:pt x="681" y="421"/>
                  </a:lnTo>
                  <a:lnTo>
                    <a:pt x="681" y="419"/>
                  </a:lnTo>
                  <a:lnTo>
                    <a:pt x="679" y="419"/>
                  </a:lnTo>
                  <a:lnTo>
                    <a:pt x="677" y="419"/>
                  </a:lnTo>
                  <a:lnTo>
                    <a:pt x="672" y="419"/>
                  </a:lnTo>
                  <a:lnTo>
                    <a:pt x="672" y="419"/>
                  </a:lnTo>
                  <a:lnTo>
                    <a:pt x="669" y="419"/>
                  </a:lnTo>
                  <a:lnTo>
                    <a:pt x="669" y="419"/>
                  </a:lnTo>
                  <a:lnTo>
                    <a:pt x="669" y="417"/>
                  </a:lnTo>
                  <a:lnTo>
                    <a:pt x="667" y="417"/>
                  </a:lnTo>
                  <a:lnTo>
                    <a:pt x="667" y="414"/>
                  </a:lnTo>
                  <a:lnTo>
                    <a:pt x="653" y="414"/>
                  </a:lnTo>
                  <a:lnTo>
                    <a:pt x="651" y="414"/>
                  </a:lnTo>
                  <a:lnTo>
                    <a:pt x="646" y="409"/>
                  </a:lnTo>
                  <a:lnTo>
                    <a:pt x="646" y="409"/>
                  </a:lnTo>
                  <a:lnTo>
                    <a:pt x="646" y="407"/>
                  </a:lnTo>
                  <a:lnTo>
                    <a:pt x="643" y="405"/>
                  </a:lnTo>
                  <a:lnTo>
                    <a:pt x="643" y="405"/>
                  </a:lnTo>
                  <a:lnTo>
                    <a:pt x="641" y="405"/>
                  </a:lnTo>
                  <a:lnTo>
                    <a:pt x="641" y="405"/>
                  </a:lnTo>
                  <a:lnTo>
                    <a:pt x="639" y="405"/>
                  </a:lnTo>
                  <a:lnTo>
                    <a:pt x="639" y="405"/>
                  </a:lnTo>
                  <a:lnTo>
                    <a:pt x="639" y="402"/>
                  </a:lnTo>
                  <a:lnTo>
                    <a:pt x="639" y="400"/>
                  </a:lnTo>
                  <a:lnTo>
                    <a:pt x="639" y="398"/>
                  </a:lnTo>
                  <a:lnTo>
                    <a:pt x="634" y="400"/>
                  </a:lnTo>
                  <a:lnTo>
                    <a:pt x="634" y="398"/>
                  </a:lnTo>
                  <a:lnTo>
                    <a:pt x="634" y="398"/>
                  </a:lnTo>
                  <a:lnTo>
                    <a:pt x="634" y="395"/>
                  </a:lnTo>
                  <a:lnTo>
                    <a:pt x="632" y="395"/>
                  </a:lnTo>
                  <a:lnTo>
                    <a:pt x="634" y="393"/>
                  </a:lnTo>
                  <a:lnTo>
                    <a:pt x="634" y="393"/>
                  </a:lnTo>
                  <a:lnTo>
                    <a:pt x="634" y="393"/>
                  </a:lnTo>
                  <a:lnTo>
                    <a:pt x="636" y="391"/>
                  </a:lnTo>
                  <a:lnTo>
                    <a:pt x="636" y="388"/>
                  </a:lnTo>
                  <a:lnTo>
                    <a:pt x="634" y="386"/>
                  </a:lnTo>
                  <a:lnTo>
                    <a:pt x="634" y="383"/>
                  </a:lnTo>
                  <a:lnTo>
                    <a:pt x="632" y="383"/>
                  </a:lnTo>
                  <a:lnTo>
                    <a:pt x="625" y="381"/>
                  </a:lnTo>
                  <a:lnTo>
                    <a:pt x="625" y="381"/>
                  </a:lnTo>
                  <a:lnTo>
                    <a:pt x="625" y="381"/>
                  </a:lnTo>
                  <a:lnTo>
                    <a:pt x="625" y="379"/>
                  </a:lnTo>
                  <a:lnTo>
                    <a:pt x="622" y="379"/>
                  </a:lnTo>
                  <a:lnTo>
                    <a:pt x="622" y="376"/>
                  </a:lnTo>
                  <a:lnTo>
                    <a:pt x="620" y="376"/>
                  </a:lnTo>
                  <a:lnTo>
                    <a:pt x="620" y="374"/>
                  </a:lnTo>
                  <a:lnTo>
                    <a:pt x="617" y="376"/>
                  </a:lnTo>
                  <a:lnTo>
                    <a:pt x="617" y="376"/>
                  </a:lnTo>
                  <a:lnTo>
                    <a:pt x="615" y="376"/>
                  </a:lnTo>
                  <a:lnTo>
                    <a:pt x="615" y="379"/>
                  </a:lnTo>
                  <a:lnTo>
                    <a:pt x="615" y="381"/>
                  </a:lnTo>
                  <a:lnTo>
                    <a:pt x="615" y="381"/>
                  </a:lnTo>
                  <a:lnTo>
                    <a:pt x="613" y="383"/>
                  </a:lnTo>
                  <a:lnTo>
                    <a:pt x="610" y="383"/>
                  </a:lnTo>
                  <a:lnTo>
                    <a:pt x="610" y="381"/>
                  </a:lnTo>
                  <a:lnTo>
                    <a:pt x="608" y="381"/>
                  </a:lnTo>
                  <a:lnTo>
                    <a:pt x="608" y="381"/>
                  </a:lnTo>
                  <a:lnTo>
                    <a:pt x="608" y="381"/>
                  </a:lnTo>
                  <a:lnTo>
                    <a:pt x="608" y="379"/>
                  </a:lnTo>
                  <a:lnTo>
                    <a:pt x="608" y="379"/>
                  </a:lnTo>
                  <a:lnTo>
                    <a:pt x="608" y="379"/>
                  </a:lnTo>
                  <a:lnTo>
                    <a:pt x="603" y="381"/>
                  </a:lnTo>
                  <a:lnTo>
                    <a:pt x="603" y="381"/>
                  </a:lnTo>
                  <a:lnTo>
                    <a:pt x="601" y="381"/>
                  </a:lnTo>
                  <a:lnTo>
                    <a:pt x="601" y="381"/>
                  </a:lnTo>
                  <a:lnTo>
                    <a:pt x="601" y="379"/>
                  </a:lnTo>
                  <a:lnTo>
                    <a:pt x="601" y="379"/>
                  </a:lnTo>
                  <a:lnTo>
                    <a:pt x="598" y="379"/>
                  </a:lnTo>
                  <a:lnTo>
                    <a:pt x="596" y="379"/>
                  </a:lnTo>
                  <a:lnTo>
                    <a:pt x="596" y="379"/>
                  </a:lnTo>
                  <a:lnTo>
                    <a:pt x="594" y="376"/>
                  </a:lnTo>
                  <a:lnTo>
                    <a:pt x="591" y="376"/>
                  </a:lnTo>
                  <a:lnTo>
                    <a:pt x="591" y="379"/>
                  </a:lnTo>
                  <a:lnTo>
                    <a:pt x="589" y="381"/>
                  </a:lnTo>
                  <a:lnTo>
                    <a:pt x="589" y="383"/>
                  </a:lnTo>
                  <a:lnTo>
                    <a:pt x="591" y="391"/>
                  </a:lnTo>
                  <a:lnTo>
                    <a:pt x="591" y="393"/>
                  </a:lnTo>
                  <a:lnTo>
                    <a:pt x="589" y="395"/>
                  </a:lnTo>
                  <a:lnTo>
                    <a:pt x="587" y="395"/>
                  </a:lnTo>
                  <a:lnTo>
                    <a:pt x="582" y="395"/>
                  </a:lnTo>
                  <a:lnTo>
                    <a:pt x="582" y="395"/>
                  </a:lnTo>
                  <a:lnTo>
                    <a:pt x="580" y="395"/>
                  </a:lnTo>
                  <a:lnTo>
                    <a:pt x="580" y="395"/>
                  </a:lnTo>
                  <a:lnTo>
                    <a:pt x="577" y="398"/>
                  </a:lnTo>
                  <a:lnTo>
                    <a:pt x="577" y="398"/>
                  </a:lnTo>
                  <a:lnTo>
                    <a:pt x="577" y="400"/>
                  </a:lnTo>
                  <a:lnTo>
                    <a:pt x="575" y="400"/>
                  </a:lnTo>
                  <a:lnTo>
                    <a:pt x="572" y="400"/>
                  </a:lnTo>
                  <a:lnTo>
                    <a:pt x="570" y="398"/>
                  </a:lnTo>
                  <a:lnTo>
                    <a:pt x="570" y="395"/>
                  </a:lnTo>
                  <a:lnTo>
                    <a:pt x="568" y="395"/>
                  </a:lnTo>
                  <a:lnTo>
                    <a:pt x="568" y="393"/>
                  </a:lnTo>
                  <a:lnTo>
                    <a:pt x="568" y="391"/>
                  </a:lnTo>
                  <a:lnTo>
                    <a:pt x="568" y="388"/>
                  </a:lnTo>
                  <a:lnTo>
                    <a:pt x="565" y="388"/>
                  </a:lnTo>
                  <a:lnTo>
                    <a:pt x="565" y="386"/>
                  </a:lnTo>
                  <a:lnTo>
                    <a:pt x="563" y="386"/>
                  </a:lnTo>
                  <a:lnTo>
                    <a:pt x="563" y="386"/>
                  </a:lnTo>
                  <a:lnTo>
                    <a:pt x="563" y="386"/>
                  </a:lnTo>
                  <a:lnTo>
                    <a:pt x="561" y="383"/>
                  </a:lnTo>
                  <a:lnTo>
                    <a:pt x="561" y="381"/>
                  </a:lnTo>
                  <a:lnTo>
                    <a:pt x="561" y="379"/>
                  </a:lnTo>
                  <a:lnTo>
                    <a:pt x="561" y="379"/>
                  </a:lnTo>
                  <a:lnTo>
                    <a:pt x="558" y="379"/>
                  </a:lnTo>
                  <a:lnTo>
                    <a:pt x="556" y="381"/>
                  </a:lnTo>
                  <a:lnTo>
                    <a:pt x="554" y="381"/>
                  </a:lnTo>
                  <a:lnTo>
                    <a:pt x="549" y="381"/>
                  </a:lnTo>
                  <a:lnTo>
                    <a:pt x="546" y="381"/>
                  </a:lnTo>
                  <a:lnTo>
                    <a:pt x="546" y="383"/>
                  </a:lnTo>
                  <a:lnTo>
                    <a:pt x="544" y="383"/>
                  </a:lnTo>
                  <a:lnTo>
                    <a:pt x="544" y="383"/>
                  </a:lnTo>
                  <a:lnTo>
                    <a:pt x="542" y="383"/>
                  </a:lnTo>
                  <a:lnTo>
                    <a:pt x="539" y="381"/>
                  </a:lnTo>
                  <a:lnTo>
                    <a:pt x="539" y="381"/>
                  </a:lnTo>
                  <a:lnTo>
                    <a:pt x="537" y="381"/>
                  </a:lnTo>
                  <a:lnTo>
                    <a:pt x="537" y="381"/>
                  </a:lnTo>
                  <a:lnTo>
                    <a:pt x="535" y="381"/>
                  </a:lnTo>
                  <a:lnTo>
                    <a:pt x="535" y="383"/>
                  </a:lnTo>
                  <a:lnTo>
                    <a:pt x="535" y="386"/>
                  </a:lnTo>
                  <a:lnTo>
                    <a:pt x="537" y="388"/>
                  </a:lnTo>
                  <a:lnTo>
                    <a:pt x="537" y="388"/>
                  </a:lnTo>
                  <a:lnTo>
                    <a:pt x="537" y="391"/>
                  </a:lnTo>
                  <a:lnTo>
                    <a:pt x="535" y="391"/>
                  </a:lnTo>
                  <a:lnTo>
                    <a:pt x="532" y="388"/>
                  </a:lnTo>
                  <a:lnTo>
                    <a:pt x="530" y="388"/>
                  </a:lnTo>
                  <a:lnTo>
                    <a:pt x="525" y="381"/>
                  </a:lnTo>
                  <a:lnTo>
                    <a:pt x="525" y="381"/>
                  </a:lnTo>
                  <a:lnTo>
                    <a:pt x="523" y="383"/>
                  </a:lnTo>
                  <a:lnTo>
                    <a:pt x="523" y="383"/>
                  </a:lnTo>
                  <a:lnTo>
                    <a:pt x="520" y="386"/>
                  </a:lnTo>
                  <a:lnTo>
                    <a:pt x="520" y="386"/>
                  </a:lnTo>
                  <a:lnTo>
                    <a:pt x="523" y="388"/>
                  </a:lnTo>
                  <a:lnTo>
                    <a:pt x="523" y="391"/>
                  </a:lnTo>
                  <a:lnTo>
                    <a:pt x="520" y="391"/>
                  </a:lnTo>
                  <a:lnTo>
                    <a:pt x="518" y="391"/>
                  </a:lnTo>
                  <a:lnTo>
                    <a:pt x="518" y="393"/>
                  </a:lnTo>
                  <a:lnTo>
                    <a:pt x="518" y="395"/>
                  </a:lnTo>
                  <a:lnTo>
                    <a:pt x="518" y="395"/>
                  </a:lnTo>
                  <a:lnTo>
                    <a:pt x="516" y="398"/>
                  </a:lnTo>
                  <a:lnTo>
                    <a:pt x="513" y="398"/>
                  </a:lnTo>
                  <a:lnTo>
                    <a:pt x="513" y="398"/>
                  </a:lnTo>
                  <a:lnTo>
                    <a:pt x="509" y="395"/>
                  </a:lnTo>
                  <a:lnTo>
                    <a:pt x="509" y="395"/>
                  </a:lnTo>
                  <a:lnTo>
                    <a:pt x="506" y="395"/>
                  </a:lnTo>
                  <a:lnTo>
                    <a:pt x="506" y="398"/>
                  </a:lnTo>
                  <a:lnTo>
                    <a:pt x="504" y="409"/>
                  </a:lnTo>
                  <a:lnTo>
                    <a:pt x="504" y="409"/>
                  </a:lnTo>
                  <a:lnTo>
                    <a:pt x="497" y="417"/>
                  </a:lnTo>
                  <a:lnTo>
                    <a:pt x="487" y="421"/>
                  </a:lnTo>
                  <a:lnTo>
                    <a:pt x="483" y="426"/>
                  </a:lnTo>
                  <a:lnTo>
                    <a:pt x="483" y="426"/>
                  </a:lnTo>
                  <a:lnTo>
                    <a:pt x="480" y="424"/>
                  </a:lnTo>
                  <a:lnTo>
                    <a:pt x="478" y="421"/>
                  </a:lnTo>
                  <a:lnTo>
                    <a:pt x="478" y="421"/>
                  </a:lnTo>
                  <a:lnTo>
                    <a:pt x="475" y="421"/>
                  </a:lnTo>
                  <a:lnTo>
                    <a:pt x="473" y="419"/>
                  </a:lnTo>
                  <a:lnTo>
                    <a:pt x="473" y="419"/>
                  </a:lnTo>
                  <a:lnTo>
                    <a:pt x="473" y="417"/>
                  </a:lnTo>
                  <a:lnTo>
                    <a:pt x="471" y="417"/>
                  </a:lnTo>
                  <a:lnTo>
                    <a:pt x="471" y="417"/>
                  </a:lnTo>
                  <a:lnTo>
                    <a:pt x="468" y="417"/>
                  </a:lnTo>
                  <a:lnTo>
                    <a:pt x="466" y="417"/>
                  </a:lnTo>
                  <a:lnTo>
                    <a:pt x="466" y="417"/>
                  </a:lnTo>
                  <a:lnTo>
                    <a:pt x="464" y="417"/>
                  </a:lnTo>
                  <a:lnTo>
                    <a:pt x="464" y="414"/>
                  </a:lnTo>
                  <a:lnTo>
                    <a:pt x="452" y="405"/>
                  </a:lnTo>
                  <a:lnTo>
                    <a:pt x="449" y="402"/>
                  </a:lnTo>
                  <a:lnTo>
                    <a:pt x="449" y="400"/>
                  </a:lnTo>
                  <a:lnTo>
                    <a:pt x="449" y="398"/>
                  </a:lnTo>
                  <a:lnTo>
                    <a:pt x="442" y="395"/>
                  </a:lnTo>
                  <a:lnTo>
                    <a:pt x="440" y="393"/>
                  </a:lnTo>
                  <a:lnTo>
                    <a:pt x="438" y="391"/>
                  </a:lnTo>
                  <a:lnTo>
                    <a:pt x="438" y="391"/>
                  </a:lnTo>
                  <a:lnTo>
                    <a:pt x="433" y="388"/>
                  </a:lnTo>
                  <a:lnTo>
                    <a:pt x="431" y="386"/>
                  </a:lnTo>
                  <a:lnTo>
                    <a:pt x="431" y="386"/>
                  </a:lnTo>
                  <a:lnTo>
                    <a:pt x="428" y="386"/>
                  </a:lnTo>
                  <a:lnTo>
                    <a:pt x="428" y="386"/>
                  </a:lnTo>
                  <a:lnTo>
                    <a:pt x="423" y="386"/>
                  </a:lnTo>
                  <a:lnTo>
                    <a:pt x="423" y="388"/>
                  </a:lnTo>
                  <a:lnTo>
                    <a:pt x="421" y="388"/>
                  </a:lnTo>
                  <a:lnTo>
                    <a:pt x="423" y="391"/>
                  </a:lnTo>
                  <a:lnTo>
                    <a:pt x="423" y="393"/>
                  </a:lnTo>
                  <a:lnTo>
                    <a:pt x="421" y="393"/>
                  </a:lnTo>
                  <a:lnTo>
                    <a:pt x="421" y="393"/>
                  </a:lnTo>
                  <a:lnTo>
                    <a:pt x="421" y="395"/>
                  </a:lnTo>
                  <a:lnTo>
                    <a:pt x="426" y="395"/>
                  </a:lnTo>
                  <a:lnTo>
                    <a:pt x="428" y="398"/>
                  </a:lnTo>
                  <a:lnTo>
                    <a:pt x="428" y="400"/>
                  </a:lnTo>
                  <a:lnTo>
                    <a:pt x="428" y="400"/>
                  </a:lnTo>
                  <a:lnTo>
                    <a:pt x="428" y="402"/>
                  </a:lnTo>
                  <a:lnTo>
                    <a:pt x="428" y="402"/>
                  </a:lnTo>
                  <a:lnTo>
                    <a:pt x="428" y="405"/>
                  </a:lnTo>
                  <a:lnTo>
                    <a:pt x="428" y="405"/>
                  </a:lnTo>
                  <a:lnTo>
                    <a:pt x="428" y="405"/>
                  </a:lnTo>
                  <a:lnTo>
                    <a:pt x="428" y="407"/>
                  </a:lnTo>
                  <a:lnTo>
                    <a:pt x="428" y="409"/>
                  </a:lnTo>
                  <a:lnTo>
                    <a:pt x="428" y="412"/>
                  </a:lnTo>
                  <a:lnTo>
                    <a:pt x="431" y="417"/>
                  </a:lnTo>
                  <a:lnTo>
                    <a:pt x="431" y="421"/>
                  </a:lnTo>
                  <a:lnTo>
                    <a:pt x="428" y="424"/>
                  </a:lnTo>
                  <a:lnTo>
                    <a:pt x="426" y="426"/>
                  </a:lnTo>
                  <a:lnTo>
                    <a:pt x="423" y="426"/>
                  </a:lnTo>
                  <a:lnTo>
                    <a:pt x="423" y="426"/>
                  </a:lnTo>
                  <a:lnTo>
                    <a:pt x="421" y="426"/>
                  </a:lnTo>
                  <a:lnTo>
                    <a:pt x="419" y="426"/>
                  </a:lnTo>
                  <a:lnTo>
                    <a:pt x="419" y="426"/>
                  </a:lnTo>
                  <a:lnTo>
                    <a:pt x="416" y="424"/>
                  </a:lnTo>
                  <a:lnTo>
                    <a:pt x="416" y="421"/>
                  </a:lnTo>
                  <a:lnTo>
                    <a:pt x="414" y="421"/>
                  </a:lnTo>
                  <a:lnTo>
                    <a:pt x="414" y="419"/>
                  </a:lnTo>
                  <a:lnTo>
                    <a:pt x="414" y="417"/>
                  </a:lnTo>
                  <a:lnTo>
                    <a:pt x="416" y="414"/>
                  </a:lnTo>
                  <a:lnTo>
                    <a:pt x="416" y="412"/>
                  </a:lnTo>
                  <a:lnTo>
                    <a:pt x="416" y="407"/>
                  </a:lnTo>
                  <a:lnTo>
                    <a:pt x="416" y="407"/>
                  </a:lnTo>
                  <a:lnTo>
                    <a:pt x="419" y="402"/>
                  </a:lnTo>
                  <a:lnTo>
                    <a:pt x="421" y="402"/>
                  </a:lnTo>
                  <a:lnTo>
                    <a:pt x="421" y="400"/>
                  </a:lnTo>
                  <a:lnTo>
                    <a:pt x="421" y="400"/>
                  </a:lnTo>
                  <a:lnTo>
                    <a:pt x="419" y="400"/>
                  </a:lnTo>
                  <a:lnTo>
                    <a:pt x="419" y="400"/>
                  </a:lnTo>
                  <a:lnTo>
                    <a:pt x="416" y="398"/>
                  </a:lnTo>
                  <a:lnTo>
                    <a:pt x="416" y="398"/>
                  </a:lnTo>
                  <a:lnTo>
                    <a:pt x="416" y="398"/>
                  </a:lnTo>
                  <a:lnTo>
                    <a:pt x="414" y="398"/>
                  </a:lnTo>
                  <a:lnTo>
                    <a:pt x="409" y="395"/>
                  </a:lnTo>
                  <a:lnTo>
                    <a:pt x="409" y="395"/>
                  </a:lnTo>
                  <a:lnTo>
                    <a:pt x="409" y="395"/>
                  </a:lnTo>
                  <a:lnTo>
                    <a:pt x="407" y="393"/>
                  </a:lnTo>
                  <a:lnTo>
                    <a:pt x="407" y="393"/>
                  </a:lnTo>
                  <a:lnTo>
                    <a:pt x="405" y="391"/>
                  </a:lnTo>
                  <a:lnTo>
                    <a:pt x="405" y="391"/>
                  </a:lnTo>
                  <a:lnTo>
                    <a:pt x="402" y="388"/>
                  </a:lnTo>
                  <a:lnTo>
                    <a:pt x="402" y="386"/>
                  </a:lnTo>
                  <a:lnTo>
                    <a:pt x="402" y="386"/>
                  </a:lnTo>
                  <a:lnTo>
                    <a:pt x="402" y="386"/>
                  </a:lnTo>
                  <a:lnTo>
                    <a:pt x="402" y="383"/>
                  </a:lnTo>
                  <a:lnTo>
                    <a:pt x="400" y="381"/>
                  </a:lnTo>
                  <a:lnTo>
                    <a:pt x="400" y="379"/>
                  </a:lnTo>
                  <a:lnTo>
                    <a:pt x="400" y="379"/>
                  </a:lnTo>
                  <a:lnTo>
                    <a:pt x="397" y="379"/>
                  </a:lnTo>
                  <a:lnTo>
                    <a:pt x="395" y="379"/>
                  </a:lnTo>
                  <a:lnTo>
                    <a:pt x="395" y="374"/>
                  </a:lnTo>
                  <a:lnTo>
                    <a:pt x="393" y="374"/>
                  </a:lnTo>
                  <a:lnTo>
                    <a:pt x="390" y="372"/>
                  </a:lnTo>
                  <a:lnTo>
                    <a:pt x="390" y="372"/>
                  </a:lnTo>
                  <a:lnTo>
                    <a:pt x="388" y="372"/>
                  </a:lnTo>
                  <a:lnTo>
                    <a:pt x="379" y="369"/>
                  </a:lnTo>
                  <a:lnTo>
                    <a:pt x="376" y="367"/>
                  </a:lnTo>
                  <a:lnTo>
                    <a:pt x="376" y="367"/>
                  </a:lnTo>
                  <a:lnTo>
                    <a:pt x="376" y="364"/>
                  </a:lnTo>
                  <a:lnTo>
                    <a:pt x="374" y="364"/>
                  </a:lnTo>
                  <a:lnTo>
                    <a:pt x="374" y="362"/>
                  </a:lnTo>
                  <a:lnTo>
                    <a:pt x="374" y="360"/>
                  </a:lnTo>
                  <a:lnTo>
                    <a:pt x="374" y="360"/>
                  </a:lnTo>
                  <a:lnTo>
                    <a:pt x="371" y="357"/>
                  </a:lnTo>
                  <a:lnTo>
                    <a:pt x="374" y="357"/>
                  </a:lnTo>
                  <a:lnTo>
                    <a:pt x="374" y="357"/>
                  </a:lnTo>
                  <a:lnTo>
                    <a:pt x="374" y="355"/>
                  </a:lnTo>
                  <a:lnTo>
                    <a:pt x="374" y="355"/>
                  </a:lnTo>
                  <a:lnTo>
                    <a:pt x="371" y="353"/>
                  </a:lnTo>
                  <a:lnTo>
                    <a:pt x="367" y="350"/>
                  </a:lnTo>
                  <a:lnTo>
                    <a:pt x="364" y="350"/>
                  </a:lnTo>
                  <a:lnTo>
                    <a:pt x="364" y="348"/>
                  </a:lnTo>
                  <a:lnTo>
                    <a:pt x="364" y="348"/>
                  </a:lnTo>
                  <a:lnTo>
                    <a:pt x="362" y="346"/>
                  </a:lnTo>
                  <a:lnTo>
                    <a:pt x="362" y="346"/>
                  </a:lnTo>
                  <a:lnTo>
                    <a:pt x="360" y="346"/>
                  </a:lnTo>
                  <a:lnTo>
                    <a:pt x="360" y="346"/>
                  </a:lnTo>
                  <a:lnTo>
                    <a:pt x="360" y="346"/>
                  </a:lnTo>
                  <a:lnTo>
                    <a:pt x="355" y="346"/>
                  </a:lnTo>
                  <a:lnTo>
                    <a:pt x="355" y="346"/>
                  </a:lnTo>
                  <a:lnTo>
                    <a:pt x="355" y="346"/>
                  </a:lnTo>
                  <a:lnTo>
                    <a:pt x="353" y="346"/>
                  </a:lnTo>
                  <a:lnTo>
                    <a:pt x="353" y="346"/>
                  </a:lnTo>
                  <a:lnTo>
                    <a:pt x="353" y="346"/>
                  </a:lnTo>
                  <a:lnTo>
                    <a:pt x="353" y="346"/>
                  </a:lnTo>
                  <a:lnTo>
                    <a:pt x="353" y="346"/>
                  </a:lnTo>
                  <a:lnTo>
                    <a:pt x="353" y="346"/>
                  </a:lnTo>
                  <a:lnTo>
                    <a:pt x="350" y="346"/>
                  </a:lnTo>
                  <a:lnTo>
                    <a:pt x="350" y="346"/>
                  </a:lnTo>
                  <a:lnTo>
                    <a:pt x="350" y="346"/>
                  </a:lnTo>
                  <a:lnTo>
                    <a:pt x="350" y="348"/>
                  </a:lnTo>
                  <a:lnTo>
                    <a:pt x="345" y="346"/>
                  </a:lnTo>
                  <a:lnTo>
                    <a:pt x="343" y="348"/>
                  </a:lnTo>
                  <a:lnTo>
                    <a:pt x="341" y="348"/>
                  </a:lnTo>
                  <a:lnTo>
                    <a:pt x="341" y="348"/>
                  </a:lnTo>
                  <a:lnTo>
                    <a:pt x="341" y="350"/>
                  </a:lnTo>
                  <a:lnTo>
                    <a:pt x="338" y="350"/>
                  </a:lnTo>
                  <a:lnTo>
                    <a:pt x="338" y="350"/>
                  </a:lnTo>
                  <a:lnTo>
                    <a:pt x="338" y="348"/>
                  </a:lnTo>
                  <a:lnTo>
                    <a:pt x="336" y="348"/>
                  </a:lnTo>
                  <a:lnTo>
                    <a:pt x="336" y="348"/>
                  </a:lnTo>
                  <a:lnTo>
                    <a:pt x="336" y="346"/>
                  </a:lnTo>
                  <a:lnTo>
                    <a:pt x="334" y="348"/>
                  </a:lnTo>
                  <a:lnTo>
                    <a:pt x="334" y="346"/>
                  </a:lnTo>
                  <a:lnTo>
                    <a:pt x="331" y="346"/>
                  </a:lnTo>
                  <a:lnTo>
                    <a:pt x="331" y="346"/>
                  </a:lnTo>
                  <a:lnTo>
                    <a:pt x="331" y="346"/>
                  </a:lnTo>
                  <a:lnTo>
                    <a:pt x="329" y="346"/>
                  </a:lnTo>
                  <a:lnTo>
                    <a:pt x="329" y="346"/>
                  </a:lnTo>
                  <a:lnTo>
                    <a:pt x="329" y="348"/>
                  </a:lnTo>
                  <a:lnTo>
                    <a:pt x="329" y="348"/>
                  </a:lnTo>
                  <a:lnTo>
                    <a:pt x="326" y="348"/>
                  </a:lnTo>
                  <a:lnTo>
                    <a:pt x="326" y="348"/>
                  </a:lnTo>
                  <a:lnTo>
                    <a:pt x="326" y="348"/>
                  </a:lnTo>
                  <a:lnTo>
                    <a:pt x="326" y="350"/>
                  </a:lnTo>
                  <a:lnTo>
                    <a:pt x="324" y="350"/>
                  </a:lnTo>
                  <a:lnTo>
                    <a:pt x="324" y="348"/>
                  </a:lnTo>
                  <a:lnTo>
                    <a:pt x="319" y="348"/>
                  </a:lnTo>
                  <a:lnTo>
                    <a:pt x="319" y="350"/>
                  </a:lnTo>
                  <a:lnTo>
                    <a:pt x="319" y="348"/>
                  </a:lnTo>
                  <a:lnTo>
                    <a:pt x="317" y="348"/>
                  </a:lnTo>
                  <a:lnTo>
                    <a:pt x="317" y="348"/>
                  </a:lnTo>
                  <a:lnTo>
                    <a:pt x="315" y="346"/>
                  </a:lnTo>
                  <a:lnTo>
                    <a:pt x="315" y="346"/>
                  </a:lnTo>
                  <a:lnTo>
                    <a:pt x="315" y="346"/>
                  </a:lnTo>
                  <a:lnTo>
                    <a:pt x="312" y="338"/>
                  </a:lnTo>
                  <a:lnTo>
                    <a:pt x="310" y="331"/>
                  </a:lnTo>
                  <a:lnTo>
                    <a:pt x="310" y="329"/>
                  </a:lnTo>
                  <a:lnTo>
                    <a:pt x="308" y="327"/>
                  </a:lnTo>
                  <a:lnTo>
                    <a:pt x="308" y="324"/>
                  </a:lnTo>
                  <a:lnTo>
                    <a:pt x="305" y="322"/>
                  </a:lnTo>
                  <a:lnTo>
                    <a:pt x="305" y="324"/>
                  </a:lnTo>
                  <a:lnTo>
                    <a:pt x="305" y="327"/>
                  </a:lnTo>
                  <a:lnTo>
                    <a:pt x="303" y="327"/>
                  </a:lnTo>
                  <a:lnTo>
                    <a:pt x="303" y="327"/>
                  </a:lnTo>
                  <a:lnTo>
                    <a:pt x="298" y="327"/>
                  </a:lnTo>
                  <a:lnTo>
                    <a:pt x="298" y="327"/>
                  </a:lnTo>
                  <a:lnTo>
                    <a:pt x="298" y="329"/>
                  </a:lnTo>
                  <a:lnTo>
                    <a:pt x="296" y="331"/>
                  </a:lnTo>
                  <a:lnTo>
                    <a:pt x="296" y="331"/>
                  </a:lnTo>
                  <a:lnTo>
                    <a:pt x="293" y="334"/>
                  </a:lnTo>
                  <a:lnTo>
                    <a:pt x="291" y="334"/>
                  </a:lnTo>
                  <a:lnTo>
                    <a:pt x="291" y="334"/>
                  </a:lnTo>
                  <a:lnTo>
                    <a:pt x="289" y="331"/>
                  </a:lnTo>
                  <a:lnTo>
                    <a:pt x="289" y="331"/>
                  </a:lnTo>
                  <a:lnTo>
                    <a:pt x="286" y="331"/>
                  </a:lnTo>
                  <a:lnTo>
                    <a:pt x="284" y="331"/>
                  </a:lnTo>
                  <a:lnTo>
                    <a:pt x="284" y="331"/>
                  </a:lnTo>
                  <a:lnTo>
                    <a:pt x="282" y="331"/>
                  </a:lnTo>
                  <a:lnTo>
                    <a:pt x="282" y="334"/>
                  </a:lnTo>
                  <a:lnTo>
                    <a:pt x="277" y="338"/>
                  </a:lnTo>
                  <a:lnTo>
                    <a:pt x="277" y="341"/>
                  </a:lnTo>
                  <a:lnTo>
                    <a:pt x="279" y="343"/>
                  </a:lnTo>
                  <a:lnTo>
                    <a:pt x="279" y="346"/>
                  </a:lnTo>
                  <a:lnTo>
                    <a:pt x="277" y="348"/>
                  </a:lnTo>
                  <a:lnTo>
                    <a:pt x="274" y="350"/>
                  </a:lnTo>
                  <a:lnTo>
                    <a:pt x="272" y="350"/>
                  </a:lnTo>
                  <a:lnTo>
                    <a:pt x="270" y="348"/>
                  </a:lnTo>
                  <a:lnTo>
                    <a:pt x="270" y="346"/>
                  </a:lnTo>
                  <a:lnTo>
                    <a:pt x="270" y="343"/>
                  </a:lnTo>
                  <a:lnTo>
                    <a:pt x="270" y="343"/>
                  </a:lnTo>
                  <a:lnTo>
                    <a:pt x="267" y="343"/>
                  </a:lnTo>
                  <a:lnTo>
                    <a:pt x="267" y="343"/>
                  </a:lnTo>
                  <a:lnTo>
                    <a:pt x="267" y="343"/>
                  </a:lnTo>
                  <a:lnTo>
                    <a:pt x="265" y="346"/>
                  </a:lnTo>
                  <a:lnTo>
                    <a:pt x="265" y="346"/>
                  </a:lnTo>
                  <a:lnTo>
                    <a:pt x="263" y="348"/>
                  </a:lnTo>
                  <a:lnTo>
                    <a:pt x="258" y="348"/>
                  </a:lnTo>
                  <a:lnTo>
                    <a:pt x="253" y="348"/>
                  </a:lnTo>
                  <a:lnTo>
                    <a:pt x="253" y="346"/>
                  </a:lnTo>
                  <a:lnTo>
                    <a:pt x="253" y="346"/>
                  </a:lnTo>
                  <a:lnTo>
                    <a:pt x="251" y="346"/>
                  </a:lnTo>
                  <a:lnTo>
                    <a:pt x="251" y="343"/>
                  </a:lnTo>
                  <a:lnTo>
                    <a:pt x="251" y="343"/>
                  </a:lnTo>
                  <a:lnTo>
                    <a:pt x="251" y="343"/>
                  </a:lnTo>
                  <a:lnTo>
                    <a:pt x="256" y="341"/>
                  </a:lnTo>
                  <a:lnTo>
                    <a:pt x="256" y="341"/>
                  </a:lnTo>
                  <a:lnTo>
                    <a:pt x="258" y="341"/>
                  </a:lnTo>
                  <a:lnTo>
                    <a:pt x="258" y="338"/>
                  </a:lnTo>
                  <a:lnTo>
                    <a:pt x="258" y="336"/>
                  </a:lnTo>
                  <a:lnTo>
                    <a:pt x="258" y="334"/>
                  </a:lnTo>
                  <a:lnTo>
                    <a:pt x="256" y="334"/>
                  </a:lnTo>
                  <a:lnTo>
                    <a:pt x="253" y="334"/>
                  </a:lnTo>
                  <a:lnTo>
                    <a:pt x="253" y="334"/>
                  </a:lnTo>
                  <a:lnTo>
                    <a:pt x="253" y="334"/>
                  </a:lnTo>
                  <a:lnTo>
                    <a:pt x="251" y="331"/>
                  </a:lnTo>
                  <a:lnTo>
                    <a:pt x="251" y="329"/>
                  </a:lnTo>
                  <a:lnTo>
                    <a:pt x="248" y="331"/>
                  </a:lnTo>
                  <a:lnTo>
                    <a:pt x="248" y="331"/>
                  </a:lnTo>
                  <a:lnTo>
                    <a:pt x="246" y="331"/>
                  </a:lnTo>
                  <a:lnTo>
                    <a:pt x="234" y="331"/>
                  </a:lnTo>
                  <a:lnTo>
                    <a:pt x="232" y="329"/>
                  </a:lnTo>
                  <a:lnTo>
                    <a:pt x="232" y="329"/>
                  </a:lnTo>
                  <a:lnTo>
                    <a:pt x="232" y="327"/>
                  </a:lnTo>
                  <a:lnTo>
                    <a:pt x="230" y="327"/>
                  </a:lnTo>
                  <a:lnTo>
                    <a:pt x="230" y="324"/>
                  </a:lnTo>
                  <a:lnTo>
                    <a:pt x="227" y="324"/>
                  </a:lnTo>
                  <a:lnTo>
                    <a:pt x="225" y="324"/>
                  </a:lnTo>
                  <a:lnTo>
                    <a:pt x="225" y="324"/>
                  </a:lnTo>
                  <a:lnTo>
                    <a:pt x="225" y="329"/>
                  </a:lnTo>
                  <a:lnTo>
                    <a:pt x="227" y="336"/>
                  </a:lnTo>
                  <a:lnTo>
                    <a:pt x="227" y="338"/>
                  </a:lnTo>
                  <a:lnTo>
                    <a:pt x="225" y="338"/>
                  </a:lnTo>
                  <a:lnTo>
                    <a:pt x="222" y="341"/>
                  </a:lnTo>
                  <a:lnTo>
                    <a:pt x="222" y="341"/>
                  </a:lnTo>
                  <a:lnTo>
                    <a:pt x="220" y="341"/>
                  </a:lnTo>
                  <a:lnTo>
                    <a:pt x="220" y="338"/>
                  </a:lnTo>
                  <a:lnTo>
                    <a:pt x="220" y="338"/>
                  </a:lnTo>
                  <a:lnTo>
                    <a:pt x="222" y="336"/>
                  </a:lnTo>
                  <a:lnTo>
                    <a:pt x="222" y="336"/>
                  </a:lnTo>
                  <a:lnTo>
                    <a:pt x="218" y="336"/>
                  </a:lnTo>
                  <a:lnTo>
                    <a:pt x="218" y="334"/>
                  </a:lnTo>
                  <a:lnTo>
                    <a:pt x="215" y="334"/>
                  </a:lnTo>
                  <a:lnTo>
                    <a:pt x="215" y="336"/>
                  </a:lnTo>
                  <a:lnTo>
                    <a:pt x="215" y="338"/>
                  </a:lnTo>
                  <a:lnTo>
                    <a:pt x="215" y="338"/>
                  </a:lnTo>
                  <a:lnTo>
                    <a:pt x="213" y="338"/>
                  </a:lnTo>
                  <a:lnTo>
                    <a:pt x="213" y="341"/>
                  </a:lnTo>
                  <a:lnTo>
                    <a:pt x="213" y="341"/>
                  </a:lnTo>
                  <a:lnTo>
                    <a:pt x="213" y="346"/>
                  </a:lnTo>
                  <a:lnTo>
                    <a:pt x="213" y="348"/>
                  </a:lnTo>
                  <a:lnTo>
                    <a:pt x="213" y="348"/>
                  </a:lnTo>
                  <a:lnTo>
                    <a:pt x="211" y="350"/>
                  </a:lnTo>
                  <a:lnTo>
                    <a:pt x="211" y="350"/>
                  </a:lnTo>
                  <a:lnTo>
                    <a:pt x="211" y="350"/>
                  </a:lnTo>
                  <a:lnTo>
                    <a:pt x="208" y="353"/>
                  </a:lnTo>
                  <a:lnTo>
                    <a:pt x="208" y="353"/>
                  </a:lnTo>
                  <a:lnTo>
                    <a:pt x="206" y="353"/>
                  </a:lnTo>
                  <a:lnTo>
                    <a:pt x="203" y="353"/>
                  </a:lnTo>
                  <a:lnTo>
                    <a:pt x="203" y="353"/>
                  </a:lnTo>
                  <a:lnTo>
                    <a:pt x="203" y="353"/>
                  </a:lnTo>
                  <a:lnTo>
                    <a:pt x="206" y="355"/>
                  </a:lnTo>
                  <a:lnTo>
                    <a:pt x="206" y="355"/>
                  </a:lnTo>
                  <a:lnTo>
                    <a:pt x="203" y="355"/>
                  </a:lnTo>
                  <a:lnTo>
                    <a:pt x="203" y="355"/>
                  </a:lnTo>
                  <a:lnTo>
                    <a:pt x="203" y="357"/>
                  </a:lnTo>
                  <a:lnTo>
                    <a:pt x="203" y="357"/>
                  </a:lnTo>
                  <a:lnTo>
                    <a:pt x="203" y="360"/>
                  </a:lnTo>
                  <a:lnTo>
                    <a:pt x="203" y="360"/>
                  </a:lnTo>
                  <a:lnTo>
                    <a:pt x="203" y="362"/>
                  </a:lnTo>
                  <a:lnTo>
                    <a:pt x="203" y="362"/>
                  </a:lnTo>
                  <a:lnTo>
                    <a:pt x="196" y="364"/>
                  </a:lnTo>
                  <a:lnTo>
                    <a:pt x="187" y="367"/>
                  </a:lnTo>
                  <a:lnTo>
                    <a:pt x="185" y="369"/>
                  </a:lnTo>
                  <a:lnTo>
                    <a:pt x="177" y="374"/>
                  </a:lnTo>
                  <a:lnTo>
                    <a:pt x="175" y="379"/>
                  </a:lnTo>
                  <a:lnTo>
                    <a:pt x="173" y="379"/>
                  </a:lnTo>
                  <a:lnTo>
                    <a:pt x="161" y="379"/>
                  </a:lnTo>
                  <a:lnTo>
                    <a:pt x="156" y="379"/>
                  </a:lnTo>
                  <a:lnTo>
                    <a:pt x="156" y="379"/>
                  </a:lnTo>
                  <a:lnTo>
                    <a:pt x="156" y="379"/>
                  </a:lnTo>
                  <a:lnTo>
                    <a:pt x="154" y="381"/>
                  </a:lnTo>
                  <a:lnTo>
                    <a:pt x="154" y="381"/>
                  </a:lnTo>
                  <a:lnTo>
                    <a:pt x="154" y="383"/>
                  </a:lnTo>
                  <a:lnTo>
                    <a:pt x="154" y="386"/>
                  </a:lnTo>
                  <a:lnTo>
                    <a:pt x="151" y="388"/>
                  </a:lnTo>
                  <a:lnTo>
                    <a:pt x="151" y="391"/>
                  </a:lnTo>
                  <a:lnTo>
                    <a:pt x="151" y="393"/>
                  </a:lnTo>
                  <a:lnTo>
                    <a:pt x="154" y="395"/>
                  </a:lnTo>
                  <a:lnTo>
                    <a:pt x="156" y="398"/>
                  </a:lnTo>
                  <a:lnTo>
                    <a:pt x="154" y="400"/>
                  </a:lnTo>
                  <a:lnTo>
                    <a:pt x="151" y="402"/>
                  </a:lnTo>
                  <a:lnTo>
                    <a:pt x="147" y="405"/>
                  </a:lnTo>
                  <a:lnTo>
                    <a:pt x="140" y="405"/>
                  </a:lnTo>
                  <a:lnTo>
                    <a:pt x="137" y="407"/>
                  </a:lnTo>
                  <a:lnTo>
                    <a:pt x="133" y="414"/>
                  </a:lnTo>
                  <a:lnTo>
                    <a:pt x="123" y="421"/>
                  </a:lnTo>
                  <a:lnTo>
                    <a:pt x="121" y="421"/>
                  </a:lnTo>
                  <a:lnTo>
                    <a:pt x="118" y="421"/>
                  </a:lnTo>
                  <a:lnTo>
                    <a:pt x="114" y="417"/>
                  </a:lnTo>
                  <a:lnTo>
                    <a:pt x="111" y="417"/>
                  </a:lnTo>
                  <a:lnTo>
                    <a:pt x="111" y="417"/>
                  </a:lnTo>
                  <a:lnTo>
                    <a:pt x="111" y="419"/>
                  </a:lnTo>
                  <a:lnTo>
                    <a:pt x="111" y="419"/>
                  </a:lnTo>
                  <a:lnTo>
                    <a:pt x="114" y="421"/>
                  </a:lnTo>
                  <a:lnTo>
                    <a:pt x="116" y="421"/>
                  </a:lnTo>
                  <a:lnTo>
                    <a:pt x="116" y="424"/>
                  </a:lnTo>
                  <a:lnTo>
                    <a:pt x="116" y="431"/>
                  </a:lnTo>
                  <a:lnTo>
                    <a:pt x="118" y="443"/>
                  </a:lnTo>
                  <a:lnTo>
                    <a:pt x="118" y="447"/>
                  </a:lnTo>
                  <a:lnTo>
                    <a:pt x="121" y="452"/>
                  </a:lnTo>
                  <a:lnTo>
                    <a:pt x="123" y="454"/>
                  </a:lnTo>
                  <a:lnTo>
                    <a:pt x="121" y="459"/>
                  </a:lnTo>
                  <a:lnTo>
                    <a:pt x="121" y="462"/>
                  </a:lnTo>
                  <a:lnTo>
                    <a:pt x="125" y="462"/>
                  </a:lnTo>
                  <a:lnTo>
                    <a:pt x="125" y="462"/>
                  </a:lnTo>
                  <a:lnTo>
                    <a:pt x="125" y="464"/>
                  </a:lnTo>
                  <a:lnTo>
                    <a:pt x="128" y="466"/>
                  </a:lnTo>
                  <a:lnTo>
                    <a:pt x="128" y="469"/>
                  </a:lnTo>
                  <a:lnTo>
                    <a:pt x="128" y="469"/>
                  </a:lnTo>
                  <a:lnTo>
                    <a:pt x="125" y="471"/>
                  </a:lnTo>
                  <a:lnTo>
                    <a:pt x="121" y="476"/>
                  </a:lnTo>
                  <a:lnTo>
                    <a:pt x="116" y="478"/>
                  </a:lnTo>
                  <a:lnTo>
                    <a:pt x="107" y="483"/>
                  </a:lnTo>
                  <a:lnTo>
                    <a:pt x="104" y="483"/>
                  </a:lnTo>
                  <a:lnTo>
                    <a:pt x="104" y="485"/>
                  </a:lnTo>
                  <a:lnTo>
                    <a:pt x="104" y="485"/>
                  </a:lnTo>
                  <a:lnTo>
                    <a:pt x="102" y="485"/>
                  </a:lnTo>
                  <a:lnTo>
                    <a:pt x="99" y="483"/>
                  </a:lnTo>
                  <a:lnTo>
                    <a:pt x="97" y="480"/>
                  </a:lnTo>
                  <a:lnTo>
                    <a:pt x="97" y="480"/>
                  </a:lnTo>
                  <a:lnTo>
                    <a:pt x="95" y="480"/>
                  </a:lnTo>
                  <a:lnTo>
                    <a:pt x="92" y="480"/>
                  </a:lnTo>
                  <a:lnTo>
                    <a:pt x="92" y="480"/>
                  </a:lnTo>
                  <a:lnTo>
                    <a:pt x="92" y="478"/>
                  </a:lnTo>
                  <a:lnTo>
                    <a:pt x="92" y="476"/>
                  </a:lnTo>
                  <a:lnTo>
                    <a:pt x="90" y="473"/>
                  </a:lnTo>
                  <a:lnTo>
                    <a:pt x="88" y="473"/>
                  </a:lnTo>
                  <a:lnTo>
                    <a:pt x="88" y="473"/>
                  </a:lnTo>
                  <a:lnTo>
                    <a:pt x="88" y="471"/>
                  </a:lnTo>
                  <a:lnTo>
                    <a:pt x="88" y="471"/>
                  </a:lnTo>
                  <a:lnTo>
                    <a:pt x="88" y="469"/>
                  </a:lnTo>
                  <a:lnTo>
                    <a:pt x="85" y="466"/>
                  </a:lnTo>
                  <a:lnTo>
                    <a:pt x="85" y="464"/>
                  </a:lnTo>
                  <a:lnTo>
                    <a:pt x="85" y="462"/>
                  </a:lnTo>
                  <a:lnTo>
                    <a:pt x="83" y="459"/>
                  </a:lnTo>
                  <a:lnTo>
                    <a:pt x="81" y="457"/>
                  </a:lnTo>
                  <a:lnTo>
                    <a:pt x="81" y="457"/>
                  </a:lnTo>
                  <a:lnTo>
                    <a:pt x="81" y="457"/>
                  </a:lnTo>
                  <a:lnTo>
                    <a:pt x="81" y="454"/>
                  </a:lnTo>
                  <a:lnTo>
                    <a:pt x="78" y="452"/>
                  </a:lnTo>
                  <a:lnTo>
                    <a:pt x="76" y="450"/>
                  </a:lnTo>
                  <a:lnTo>
                    <a:pt x="73" y="447"/>
                  </a:lnTo>
                  <a:lnTo>
                    <a:pt x="73" y="447"/>
                  </a:lnTo>
                  <a:lnTo>
                    <a:pt x="71" y="443"/>
                  </a:lnTo>
                  <a:lnTo>
                    <a:pt x="71" y="443"/>
                  </a:lnTo>
                  <a:lnTo>
                    <a:pt x="69" y="443"/>
                  </a:lnTo>
                  <a:lnTo>
                    <a:pt x="69" y="443"/>
                  </a:lnTo>
                  <a:lnTo>
                    <a:pt x="69" y="440"/>
                  </a:lnTo>
                  <a:lnTo>
                    <a:pt x="69" y="440"/>
                  </a:lnTo>
                  <a:lnTo>
                    <a:pt x="66" y="440"/>
                  </a:lnTo>
                  <a:lnTo>
                    <a:pt x="64" y="438"/>
                  </a:lnTo>
                  <a:lnTo>
                    <a:pt x="62" y="433"/>
                  </a:lnTo>
                  <a:lnTo>
                    <a:pt x="59" y="433"/>
                  </a:lnTo>
                  <a:lnTo>
                    <a:pt x="57" y="433"/>
                  </a:lnTo>
                  <a:lnTo>
                    <a:pt x="54" y="433"/>
                  </a:lnTo>
                  <a:lnTo>
                    <a:pt x="52" y="435"/>
                  </a:lnTo>
                  <a:lnTo>
                    <a:pt x="52" y="438"/>
                  </a:lnTo>
                  <a:lnTo>
                    <a:pt x="52" y="438"/>
                  </a:lnTo>
                  <a:lnTo>
                    <a:pt x="50" y="443"/>
                  </a:lnTo>
                  <a:lnTo>
                    <a:pt x="50" y="443"/>
                  </a:lnTo>
                  <a:lnTo>
                    <a:pt x="45" y="445"/>
                  </a:lnTo>
                  <a:lnTo>
                    <a:pt x="45" y="445"/>
                  </a:lnTo>
                  <a:lnTo>
                    <a:pt x="43" y="447"/>
                  </a:lnTo>
                  <a:lnTo>
                    <a:pt x="45" y="447"/>
                  </a:lnTo>
                  <a:lnTo>
                    <a:pt x="45" y="450"/>
                  </a:lnTo>
                  <a:lnTo>
                    <a:pt x="45" y="450"/>
                  </a:lnTo>
                  <a:lnTo>
                    <a:pt x="45" y="452"/>
                  </a:lnTo>
                  <a:lnTo>
                    <a:pt x="43" y="454"/>
                  </a:lnTo>
                  <a:lnTo>
                    <a:pt x="43" y="454"/>
                  </a:lnTo>
                  <a:lnTo>
                    <a:pt x="43" y="457"/>
                  </a:lnTo>
                  <a:lnTo>
                    <a:pt x="45" y="462"/>
                  </a:lnTo>
                  <a:lnTo>
                    <a:pt x="45" y="464"/>
                  </a:lnTo>
                  <a:lnTo>
                    <a:pt x="45" y="466"/>
                  </a:lnTo>
                  <a:lnTo>
                    <a:pt x="40" y="471"/>
                  </a:lnTo>
                  <a:lnTo>
                    <a:pt x="38" y="473"/>
                  </a:lnTo>
                  <a:lnTo>
                    <a:pt x="26" y="478"/>
                  </a:lnTo>
                  <a:lnTo>
                    <a:pt x="24" y="480"/>
                  </a:lnTo>
                  <a:lnTo>
                    <a:pt x="24" y="485"/>
                  </a:lnTo>
                  <a:lnTo>
                    <a:pt x="19" y="504"/>
                  </a:lnTo>
                  <a:lnTo>
                    <a:pt x="17" y="523"/>
                  </a:lnTo>
                  <a:lnTo>
                    <a:pt x="19" y="525"/>
                  </a:lnTo>
                  <a:lnTo>
                    <a:pt x="28" y="530"/>
                  </a:lnTo>
                  <a:lnTo>
                    <a:pt x="31" y="535"/>
                  </a:lnTo>
                  <a:lnTo>
                    <a:pt x="31" y="537"/>
                  </a:lnTo>
                  <a:lnTo>
                    <a:pt x="28" y="542"/>
                  </a:lnTo>
                  <a:lnTo>
                    <a:pt x="28" y="547"/>
                  </a:lnTo>
                  <a:lnTo>
                    <a:pt x="24" y="549"/>
                  </a:lnTo>
                  <a:lnTo>
                    <a:pt x="24" y="551"/>
                  </a:lnTo>
                  <a:lnTo>
                    <a:pt x="21" y="551"/>
                  </a:lnTo>
                  <a:lnTo>
                    <a:pt x="19" y="554"/>
                  </a:lnTo>
                  <a:lnTo>
                    <a:pt x="17" y="554"/>
                  </a:lnTo>
                  <a:lnTo>
                    <a:pt x="17" y="556"/>
                  </a:lnTo>
                  <a:lnTo>
                    <a:pt x="10" y="575"/>
                  </a:lnTo>
                  <a:lnTo>
                    <a:pt x="0" y="596"/>
                  </a:lnTo>
                  <a:lnTo>
                    <a:pt x="0" y="596"/>
                  </a:lnTo>
                  <a:lnTo>
                    <a:pt x="0" y="596"/>
                  </a:lnTo>
                  <a:lnTo>
                    <a:pt x="0" y="596"/>
                  </a:lnTo>
                  <a:lnTo>
                    <a:pt x="0" y="596"/>
                  </a:lnTo>
                  <a:lnTo>
                    <a:pt x="14" y="601"/>
                  </a:lnTo>
                  <a:lnTo>
                    <a:pt x="28" y="606"/>
                  </a:lnTo>
                  <a:lnTo>
                    <a:pt x="33" y="608"/>
                  </a:lnTo>
                  <a:lnTo>
                    <a:pt x="33" y="608"/>
                  </a:lnTo>
                  <a:lnTo>
                    <a:pt x="33" y="608"/>
                  </a:lnTo>
                  <a:lnTo>
                    <a:pt x="33" y="611"/>
                  </a:lnTo>
                  <a:lnTo>
                    <a:pt x="33" y="611"/>
                  </a:lnTo>
                  <a:lnTo>
                    <a:pt x="33" y="611"/>
                  </a:lnTo>
                  <a:lnTo>
                    <a:pt x="33" y="611"/>
                  </a:lnTo>
                  <a:lnTo>
                    <a:pt x="33" y="613"/>
                  </a:lnTo>
                  <a:lnTo>
                    <a:pt x="33" y="613"/>
                  </a:lnTo>
                  <a:lnTo>
                    <a:pt x="33" y="613"/>
                  </a:lnTo>
                  <a:lnTo>
                    <a:pt x="33" y="615"/>
                  </a:lnTo>
                  <a:lnTo>
                    <a:pt x="33" y="615"/>
                  </a:lnTo>
                  <a:lnTo>
                    <a:pt x="36" y="618"/>
                  </a:lnTo>
                  <a:lnTo>
                    <a:pt x="33" y="618"/>
                  </a:lnTo>
                  <a:lnTo>
                    <a:pt x="33" y="620"/>
                  </a:lnTo>
                  <a:lnTo>
                    <a:pt x="33" y="620"/>
                  </a:lnTo>
                  <a:lnTo>
                    <a:pt x="36" y="622"/>
                  </a:lnTo>
                  <a:lnTo>
                    <a:pt x="38" y="622"/>
                  </a:lnTo>
                  <a:lnTo>
                    <a:pt x="38" y="622"/>
                  </a:lnTo>
                  <a:lnTo>
                    <a:pt x="38" y="625"/>
                  </a:lnTo>
                  <a:lnTo>
                    <a:pt x="36" y="627"/>
                  </a:lnTo>
                  <a:lnTo>
                    <a:pt x="31" y="630"/>
                  </a:lnTo>
                  <a:lnTo>
                    <a:pt x="31" y="630"/>
                  </a:lnTo>
                  <a:lnTo>
                    <a:pt x="31" y="630"/>
                  </a:lnTo>
                  <a:lnTo>
                    <a:pt x="36" y="634"/>
                  </a:lnTo>
                  <a:lnTo>
                    <a:pt x="36" y="639"/>
                  </a:lnTo>
                  <a:lnTo>
                    <a:pt x="36" y="639"/>
                  </a:lnTo>
                  <a:lnTo>
                    <a:pt x="36" y="639"/>
                  </a:lnTo>
                  <a:lnTo>
                    <a:pt x="36" y="639"/>
                  </a:lnTo>
                  <a:lnTo>
                    <a:pt x="36" y="639"/>
                  </a:lnTo>
                  <a:lnTo>
                    <a:pt x="36" y="641"/>
                  </a:lnTo>
                  <a:lnTo>
                    <a:pt x="36" y="641"/>
                  </a:lnTo>
                  <a:lnTo>
                    <a:pt x="36" y="644"/>
                  </a:lnTo>
                  <a:lnTo>
                    <a:pt x="36" y="644"/>
                  </a:lnTo>
                  <a:lnTo>
                    <a:pt x="36" y="644"/>
                  </a:lnTo>
                  <a:lnTo>
                    <a:pt x="38" y="646"/>
                  </a:lnTo>
                  <a:lnTo>
                    <a:pt x="47" y="653"/>
                  </a:lnTo>
                  <a:lnTo>
                    <a:pt x="47" y="653"/>
                  </a:lnTo>
                  <a:lnTo>
                    <a:pt x="47" y="651"/>
                  </a:lnTo>
                  <a:lnTo>
                    <a:pt x="50" y="648"/>
                  </a:lnTo>
                  <a:lnTo>
                    <a:pt x="50" y="644"/>
                  </a:lnTo>
                  <a:lnTo>
                    <a:pt x="50" y="641"/>
                  </a:lnTo>
                  <a:lnTo>
                    <a:pt x="50" y="641"/>
                  </a:lnTo>
                  <a:lnTo>
                    <a:pt x="52" y="641"/>
                  </a:lnTo>
                  <a:lnTo>
                    <a:pt x="62" y="646"/>
                  </a:lnTo>
                  <a:lnTo>
                    <a:pt x="83" y="646"/>
                  </a:lnTo>
                  <a:lnTo>
                    <a:pt x="88" y="648"/>
                  </a:lnTo>
                  <a:lnTo>
                    <a:pt x="90" y="651"/>
                  </a:lnTo>
                  <a:lnTo>
                    <a:pt x="99" y="667"/>
                  </a:lnTo>
                  <a:lnTo>
                    <a:pt x="99" y="667"/>
                  </a:lnTo>
                  <a:lnTo>
                    <a:pt x="102" y="672"/>
                  </a:lnTo>
                  <a:lnTo>
                    <a:pt x="104" y="672"/>
                  </a:lnTo>
                  <a:lnTo>
                    <a:pt x="107" y="675"/>
                  </a:lnTo>
                  <a:lnTo>
                    <a:pt x="107" y="675"/>
                  </a:lnTo>
                  <a:lnTo>
                    <a:pt x="109" y="675"/>
                  </a:lnTo>
                  <a:lnTo>
                    <a:pt x="109" y="677"/>
                  </a:lnTo>
                  <a:lnTo>
                    <a:pt x="109" y="677"/>
                  </a:lnTo>
                  <a:lnTo>
                    <a:pt x="118" y="698"/>
                  </a:lnTo>
                  <a:lnTo>
                    <a:pt x="133" y="724"/>
                  </a:lnTo>
                  <a:lnTo>
                    <a:pt x="130" y="727"/>
                  </a:lnTo>
                  <a:lnTo>
                    <a:pt x="128" y="729"/>
                  </a:lnTo>
                  <a:lnTo>
                    <a:pt x="121" y="731"/>
                  </a:lnTo>
                  <a:lnTo>
                    <a:pt x="118" y="729"/>
                  </a:lnTo>
                  <a:lnTo>
                    <a:pt x="118" y="727"/>
                  </a:lnTo>
                  <a:lnTo>
                    <a:pt x="118" y="727"/>
                  </a:lnTo>
                  <a:lnTo>
                    <a:pt x="116" y="724"/>
                  </a:lnTo>
                  <a:lnTo>
                    <a:pt x="114" y="724"/>
                  </a:lnTo>
                  <a:lnTo>
                    <a:pt x="109" y="724"/>
                  </a:lnTo>
                  <a:lnTo>
                    <a:pt x="107" y="727"/>
                  </a:lnTo>
                  <a:lnTo>
                    <a:pt x="107" y="729"/>
                  </a:lnTo>
                  <a:lnTo>
                    <a:pt x="104" y="731"/>
                  </a:lnTo>
                  <a:lnTo>
                    <a:pt x="107" y="731"/>
                  </a:lnTo>
                  <a:lnTo>
                    <a:pt x="107" y="731"/>
                  </a:lnTo>
                  <a:lnTo>
                    <a:pt x="109" y="734"/>
                  </a:lnTo>
                  <a:lnTo>
                    <a:pt x="109" y="734"/>
                  </a:lnTo>
                  <a:lnTo>
                    <a:pt x="109" y="736"/>
                  </a:lnTo>
                  <a:lnTo>
                    <a:pt x="109" y="736"/>
                  </a:lnTo>
                  <a:lnTo>
                    <a:pt x="111" y="736"/>
                  </a:lnTo>
                  <a:lnTo>
                    <a:pt x="109" y="738"/>
                  </a:lnTo>
                  <a:lnTo>
                    <a:pt x="111" y="741"/>
                  </a:lnTo>
                  <a:lnTo>
                    <a:pt x="116" y="741"/>
                  </a:lnTo>
                  <a:lnTo>
                    <a:pt x="118" y="741"/>
                  </a:lnTo>
                  <a:lnTo>
                    <a:pt x="118" y="741"/>
                  </a:lnTo>
                  <a:lnTo>
                    <a:pt x="121" y="743"/>
                  </a:lnTo>
                  <a:lnTo>
                    <a:pt x="123" y="746"/>
                  </a:lnTo>
                  <a:lnTo>
                    <a:pt x="125" y="746"/>
                  </a:lnTo>
                  <a:lnTo>
                    <a:pt x="125" y="746"/>
                  </a:lnTo>
                  <a:lnTo>
                    <a:pt x="128" y="746"/>
                  </a:lnTo>
                  <a:lnTo>
                    <a:pt x="128" y="746"/>
                  </a:lnTo>
                  <a:lnTo>
                    <a:pt x="130" y="748"/>
                  </a:lnTo>
                  <a:lnTo>
                    <a:pt x="135" y="750"/>
                  </a:lnTo>
                  <a:lnTo>
                    <a:pt x="144" y="757"/>
                  </a:lnTo>
                  <a:lnTo>
                    <a:pt x="144" y="757"/>
                  </a:lnTo>
                  <a:lnTo>
                    <a:pt x="144" y="757"/>
                  </a:lnTo>
                  <a:lnTo>
                    <a:pt x="144" y="755"/>
                  </a:lnTo>
                  <a:lnTo>
                    <a:pt x="144" y="755"/>
                  </a:lnTo>
                  <a:lnTo>
                    <a:pt x="144" y="753"/>
                  </a:lnTo>
                  <a:lnTo>
                    <a:pt x="144" y="753"/>
                  </a:lnTo>
                  <a:lnTo>
                    <a:pt x="142" y="753"/>
                  </a:lnTo>
                  <a:lnTo>
                    <a:pt x="142" y="753"/>
                  </a:lnTo>
                  <a:lnTo>
                    <a:pt x="142" y="753"/>
                  </a:lnTo>
                  <a:lnTo>
                    <a:pt x="142" y="750"/>
                  </a:lnTo>
                  <a:lnTo>
                    <a:pt x="142" y="750"/>
                  </a:lnTo>
                  <a:lnTo>
                    <a:pt x="142" y="750"/>
                  </a:lnTo>
                  <a:lnTo>
                    <a:pt x="147" y="753"/>
                  </a:lnTo>
                  <a:lnTo>
                    <a:pt x="147" y="753"/>
                  </a:lnTo>
                  <a:lnTo>
                    <a:pt x="149" y="753"/>
                  </a:lnTo>
                  <a:lnTo>
                    <a:pt x="149" y="753"/>
                  </a:lnTo>
                  <a:lnTo>
                    <a:pt x="147" y="750"/>
                  </a:lnTo>
                  <a:lnTo>
                    <a:pt x="147" y="750"/>
                  </a:lnTo>
                  <a:lnTo>
                    <a:pt x="147" y="748"/>
                  </a:lnTo>
                  <a:lnTo>
                    <a:pt x="147" y="748"/>
                  </a:lnTo>
                  <a:lnTo>
                    <a:pt x="144" y="748"/>
                  </a:lnTo>
                  <a:lnTo>
                    <a:pt x="144" y="746"/>
                  </a:lnTo>
                  <a:lnTo>
                    <a:pt x="147" y="746"/>
                  </a:lnTo>
                  <a:lnTo>
                    <a:pt x="147" y="748"/>
                  </a:lnTo>
                  <a:lnTo>
                    <a:pt x="147" y="748"/>
                  </a:lnTo>
                  <a:lnTo>
                    <a:pt x="149" y="748"/>
                  </a:lnTo>
                  <a:lnTo>
                    <a:pt x="149" y="750"/>
                  </a:lnTo>
                  <a:lnTo>
                    <a:pt x="149" y="750"/>
                  </a:lnTo>
                  <a:lnTo>
                    <a:pt x="151" y="753"/>
                  </a:lnTo>
                  <a:lnTo>
                    <a:pt x="151" y="753"/>
                  </a:lnTo>
                  <a:lnTo>
                    <a:pt x="151" y="750"/>
                  </a:lnTo>
                  <a:lnTo>
                    <a:pt x="151" y="750"/>
                  </a:lnTo>
                  <a:lnTo>
                    <a:pt x="151" y="750"/>
                  </a:lnTo>
                  <a:lnTo>
                    <a:pt x="149" y="748"/>
                  </a:lnTo>
                  <a:lnTo>
                    <a:pt x="149" y="746"/>
                  </a:lnTo>
                  <a:lnTo>
                    <a:pt x="149" y="746"/>
                  </a:lnTo>
                  <a:lnTo>
                    <a:pt x="149" y="743"/>
                  </a:lnTo>
                  <a:lnTo>
                    <a:pt x="147" y="743"/>
                  </a:lnTo>
                  <a:lnTo>
                    <a:pt x="147" y="743"/>
                  </a:lnTo>
                  <a:lnTo>
                    <a:pt x="149" y="743"/>
                  </a:lnTo>
                  <a:lnTo>
                    <a:pt x="149" y="743"/>
                  </a:lnTo>
                  <a:lnTo>
                    <a:pt x="149" y="743"/>
                  </a:lnTo>
                  <a:lnTo>
                    <a:pt x="151" y="746"/>
                  </a:lnTo>
                  <a:lnTo>
                    <a:pt x="151" y="746"/>
                  </a:lnTo>
                  <a:lnTo>
                    <a:pt x="151" y="746"/>
                  </a:lnTo>
                  <a:lnTo>
                    <a:pt x="154" y="746"/>
                  </a:lnTo>
                  <a:lnTo>
                    <a:pt x="154" y="743"/>
                  </a:lnTo>
                  <a:lnTo>
                    <a:pt x="149" y="738"/>
                  </a:lnTo>
                  <a:lnTo>
                    <a:pt x="149" y="738"/>
                  </a:lnTo>
                  <a:lnTo>
                    <a:pt x="149" y="738"/>
                  </a:lnTo>
                  <a:lnTo>
                    <a:pt x="151" y="741"/>
                  </a:lnTo>
                  <a:lnTo>
                    <a:pt x="154" y="741"/>
                  </a:lnTo>
                  <a:lnTo>
                    <a:pt x="156" y="741"/>
                  </a:lnTo>
                  <a:lnTo>
                    <a:pt x="156" y="741"/>
                  </a:lnTo>
                  <a:lnTo>
                    <a:pt x="156" y="741"/>
                  </a:lnTo>
                  <a:lnTo>
                    <a:pt x="156" y="741"/>
                  </a:lnTo>
                  <a:lnTo>
                    <a:pt x="156" y="741"/>
                  </a:lnTo>
                  <a:lnTo>
                    <a:pt x="156" y="741"/>
                  </a:lnTo>
                  <a:lnTo>
                    <a:pt x="156" y="741"/>
                  </a:lnTo>
                  <a:lnTo>
                    <a:pt x="156" y="743"/>
                  </a:lnTo>
                  <a:lnTo>
                    <a:pt x="156" y="743"/>
                  </a:lnTo>
                  <a:lnTo>
                    <a:pt x="156" y="743"/>
                  </a:lnTo>
                  <a:lnTo>
                    <a:pt x="159" y="743"/>
                  </a:lnTo>
                  <a:lnTo>
                    <a:pt x="159" y="743"/>
                  </a:lnTo>
                  <a:lnTo>
                    <a:pt x="159" y="743"/>
                  </a:lnTo>
                  <a:lnTo>
                    <a:pt x="159" y="743"/>
                  </a:lnTo>
                  <a:lnTo>
                    <a:pt x="159" y="743"/>
                  </a:lnTo>
                  <a:lnTo>
                    <a:pt x="159" y="741"/>
                  </a:lnTo>
                  <a:lnTo>
                    <a:pt x="159" y="741"/>
                  </a:lnTo>
                  <a:lnTo>
                    <a:pt x="159" y="738"/>
                  </a:lnTo>
                  <a:lnTo>
                    <a:pt x="159" y="736"/>
                  </a:lnTo>
                  <a:lnTo>
                    <a:pt x="159" y="738"/>
                  </a:lnTo>
                  <a:lnTo>
                    <a:pt x="159" y="738"/>
                  </a:lnTo>
                  <a:lnTo>
                    <a:pt x="159" y="741"/>
                  </a:lnTo>
                  <a:lnTo>
                    <a:pt x="163" y="741"/>
                  </a:lnTo>
                  <a:lnTo>
                    <a:pt x="163" y="743"/>
                  </a:lnTo>
                  <a:lnTo>
                    <a:pt x="163" y="743"/>
                  </a:lnTo>
                  <a:lnTo>
                    <a:pt x="163" y="743"/>
                  </a:lnTo>
                  <a:lnTo>
                    <a:pt x="163" y="743"/>
                  </a:lnTo>
                  <a:lnTo>
                    <a:pt x="166" y="743"/>
                  </a:lnTo>
                  <a:lnTo>
                    <a:pt x="166" y="743"/>
                  </a:lnTo>
                  <a:lnTo>
                    <a:pt x="166" y="738"/>
                  </a:lnTo>
                  <a:lnTo>
                    <a:pt x="166" y="738"/>
                  </a:lnTo>
                  <a:lnTo>
                    <a:pt x="166" y="738"/>
                  </a:lnTo>
                  <a:lnTo>
                    <a:pt x="170" y="743"/>
                  </a:lnTo>
                  <a:lnTo>
                    <a:pt x="170" y="743"/>
                  </a:lnTo>
                  <a:lnTo>
                    <a:pt x="170" y="741"/>
                  </a:lnTo>
                  <a:lnTo>
                    <a:pt x="170" y="738"/>
                  </a:lnTo>
                  <a:lnTo>
                    <a:pt x="170" y="738"/>
                  </a:lnTo>
                  <a:lnTo>
                    <a:pt x="170" y="741"/>
                  </a:lnTo>
                  <a:lnTo>
                    <a:pt x="173" y="741"/>
                  </a:lnTo>
                  <a:lnTo>
                    <a:pt x="173" y="741"/>
                  </a:lnTo>
                  <a:lnTo>
                    <a:pt x="173" y="741"/>
                  </a:lnTo>
                  <a:lnTo>
                    <a:pt x="173" y="738"/>
                  </a:lnTo>
                  <a:lnTo>
                    <a:pt x="173" y="738"/>
                  </a:lnTo>
                  <a:lnTo>
                    <a:pt x="173" y="738"/>
                  </a:lnTo>
                  <a:lnTo>
                    <a:pt x="175" y="741"/>
                  </a:lnTo>
                  <a:lnTo>
                    <a:pt x="175" y="741"/>
                  </a:lnTo>
                  <a:lnTo>
                    <a:pt x="175" y="741"/>
                  </a:lnTo>
                  <a:lnTo>
                    <a:pt x="175" y="738"/>
                  </a:lnTo>
                  <a:lnTo>
                    <a:pt x="177" y="738"/>
                  </a:lnTo>
                  <a:lnTo>
                    <a:pt x="177" y="738"/>
                  </a:lnTo>
                  <a:lnTo>
                    <a:pt x="180" y="738"/>
                  </a:lnTo>
                  <a:lnTo>
                    <a:pt x="180" y="736"/>
                  </a:lnTo>
                  <a:lnTo>
                    <a:pt x="182" y="736"/>
                  </a:lnTo>
                  <a:lnTo>
                    <a:pt x="182" y="736"/>
                  </a:lnTo>
                  <a:lnTo>
                    <a:pt x="182" y="734"/>
                  </a:lnTo>
                  <a:lnTo>
                    <a:pt x="185" y="734"/>
                  </a:lnTo>
                  <a:lnTo>
                    <a:pt x="185" y="734"/>
                  </a:lnTo>
                  <a:lnTo>
                    <a:pt x="187" y="734"/>
                  </a:lnTo>
                  <a:lnTo>
                    <a:pt x="187" y="734"/>
                  </a:lnTo>
                  <a:lnTo>
                    <a:pt x="187" y="734"/>
                  </a:lnTo>
                  <a:lnTo>
                    <a:pt x="189" y="729"/>
                  </a:lnTo>
                  <a:lnTo>
                    <a:pt x="194" y="724"/>
                  </a:lnTo>
                  <a:lnTo>
                    <a:pt x="196" y="724"/>
                  </a:lnTo>
                  <a:lnTo>
                    <a:pt x="196" y="724"/>
                  </a:lnTo>
                  <a:lnTo>
                    <a:pt x="196" y="724"/>
                  </a:lnTo>
                  <a:lnTo>
                    <a:pt x="196" y="724"/>
                  </a:lnTo>
                  <a:lnTo>
                    <a:pt x="196" y="727"/>
                  </a:lnTo>
                  <a:lnTo>
                    <a:pt x="196" y="727"/>
                  </a:lnTo>
                  <a:lnTo>
                    <a:pt x="196" y="727"/>
                  </a:lnTo>
                  <a:lnTo>
                    <a:pt x="199" y="727"/>
                  </a:lnTo>
                  <a:lnTo>
                    <a:pt x="201" y="722"/>
                  </a:lnTo>
                  <a:lnTo>
                    <a:pt x="201" y="722"/>
                  </a:lnTo>
                  <a:lnTo>
                    <a:pt x="201" y="722"/>
                  </a:lnTo>
                  <a:lnTo>
                    <a:pt x="201" y="719"/>
                  </a:lnTo>
                  <a:lnTo>
                    <a:pt x="203" y="719"/>
                  </a:lnTo>
                  <a:lnTo>
                    <a:pt x="203" y="719"/>
                  </a:lnTo>
                  <a:lnTo>
                    <a:pt x="203" y="719"/>
                  </a:lnTo>
                  <a:lnTo>
                    <a:pt x="203" y="719"/>
                  </a:lnTo>
                  <a:lnTo>
                    <a:pt x="203" y="717"/>
                  </a:lnTo>
                  <a:lnTo>
                    <a:pt x="206" y="717"/>
                  </a:lnTo>
                  <a:lnTo>
                    <a:pt x="206" y="719"/>
                  </a:lnTo>
                  <a:lnTo>
                    <a:pt x="203" y="722"/>
                  </a:lnTo>
                  <a:lnTo>
                    <a:pt x="206" y="719"/>
                  </a:lnTo>
                  <a:lnTo>
                    <a:pt x="208" y="715"/>
                  </a:lnTo>
                  <a:lnTo>
                    <a:pt x="208" y="715"/>
                  </a:lnTo>
                  <a:lnTo>
                    <a:pt x="208" y="715"/>
                  </a:lnTo>
                  <a:lnTo>
                    <a:pt x="208" y="715"/>
                  </a:lnTo>
                  <a:lnTo>
                    <a:pt x="208" y="715"/>
                  </a:lnTo>
                  <a:lnTo>
                    <a:pt x="208" y="715"/>
                  </a:lnTo>
                  <a:lnTo>
                    <a:pt x="211" y="715"/>
                  </a:lnTo>
                  <a:lnTo>
                    <a:pt x="211" y="717"/>
                  </a:lnTo>
                  <a:lnTo>
                    <a:pt x="211" y="717"/>
                  </a:lnTo>
                  <a:lnTo>
                    <a:pt x="213" y="715"/>
                  </a:lnTo>
                  <a:lnTo>
                    <a:pt x="213" y="715"/>
                  </a:lnTo>
                  <a:lnTo>
                    <a:pt x="215" y="715"/>
                  </a:lnTo>
                  <a:lnTo>
                    <a:pt x="215" y="715"/>
                  </a:lnTo>
                  <a:lnTo>
                    <a:pt x="215" y="717"/>
                  </a:lnTo>
                  <a:lnTo>
                    <a:pt x="215" y="717"/>
                  </a:lnTo>
                  <a:lnTo>
                    <a:pt x="215" y="719"/>
                  </a:lnTo>
                  <a:lnTo>
                    <a:pt x="215" y="719"/>
                  </a:lnTo>
                  <a:lnTo>
                    <a:pt x="215" y="719"/>
                  </a:lnTo>
                  <a:lnTo>
                    <a:pt x="218" y="717"/>
                  </a:lnTo>
                  <a:lnTo>
                    <a:pt x="218" y="717"/>
                  </a:lnTo>
                  <a:lnTo>
                    <a:pt x="218" y="712"/>
                  </a:lnTo>
                  <a:lnTo>
                    <a:pt x="218" y="710"/>
                  </a:lnTo>
                  <a:lnTo>
                    <a:pt x="218" y="710"/>
                  </a:lnTo>
                  <a:lnTo>
                    <a:pt x="220" y="712"/>
                  </a:lnTo>
                  <a:lnTo>
                    <a:pt x="220" y="710"/>
                  </a:lnTo>
                  <a:lnTo>
                    <a:pt x="222" y="710"/>
                  </a:lnTo>
                  <a:lnTo>
                    <a:pt x="225" y="708"/>
                  </a:lnTo>
                  <a:lnTo>
                    <a:pt x="225" y="708"/>
                  </a:lnTo>
                  <a:lnTo>
                    <a:pt x="225" y="708"/>
                  </a:lnTo>
                  <a:lnTo>
                    <a:pt x="225" y="710"/>
                  </a:lnTo>
                  <a:lnTo>
                    <a:pt x="225" y="710"/>
                  </a:lnTo>
                  <a:lnTo>
                    <a:pt x="222" y="712"/>
                  </a:lnTo>
                  <a:lnTo>
                    <a:pt x="225" y="712"/>
                  </a:lnTo>
                  <a:lnTo>
                    <a:pt x="225" y="712"/>
                  </a:lnTo>
                  <a:lnTo>
                    <a:pt x="230" y="705"/>
                  </a:lnTo>
                  <a:lnTo>
                    <a:pt x="230" y="705"/>
                  </a:lnTo>
                  <a:lnTo>
                    <a:pt x="230" y="705"/>
                  </a:lnTo>
                  <a:lnTo>
                    <a:pt x="230" y="703"/>
                  </a:lnTo>
                  <a:lnTo>
                    <a:pt x="230" y="703"/>
                  </a:lnTo>
                  <a:lnTo>
                    <a:pt x="230" y="703"/>
                  </a:lnTo>
                  <a:lnTo>
                    <a:pt x="232" y="703"/>
                  </a:lnTo>
                  <a:lnTo>
                    <a:pt x="232" y="705"/>
                  </a:lnTo>
                  <a:lnTo>
                    <a:pt x="232" y="705"/>
                  </a:lnTo>
                  <a:lnTo>
                    <a:pt x="234" y="703"/>
                  </a:lnTo>
                  <a:lnTo>
                    <a:pt x="234" y="703"/>
                  </a:lnTo>
                  <a:lnTo>
                    <a:pt x="237" y="701"/>
                  </a:lnTo>
                  <a:lnTo>
                    <a:pt x="244" y="701"/>
                  </a:lnTo>
                  <a:lnTo>
                    <a:pt x="246" y="698"/>
                  </a:lnTo>
                  <a:lnTo>
                    <a:pt x="248" y="698"/>
                  </a:lnTo>
                  <a:lnTo>
                    <a:pt x="248" y="696"/>
                  </a:lnTo>
                  <a:lnTo>
                    <a:pt x="251" y="698"/>
                  </a:lnTo>
                  <a:lnTo>
                    <a:pt x="258" y="701"/>
                  </a:lnTo>
                  <a:lnTo>
                    <a:pt x="260" y="701"/>
                  </a:lnTo>
                  <a:lnTo>
                    <a:pt x="265" y="701"/>
                  </a:lnTo>
                  <a:lnTo>
                    <a:pt x="265" y="703"/>
                  </a:lnTo>
                  <a:lnTo>
                    <a:pt x="267" y="703"/>
                  </a:lnTo>
                  <a:lnTo>
                    <a:pt x="267" y="705"/>
                  </a:lnTo>
                  <a:lnTo>
                    <a:pt x="270" y="708"/>
                  </a:lnTo>
                  <a:lnTo>
                    <a:pt x="270" y="708"/>
                  </a:lnTo>
                  <a:lnTo>
                    <a:pt x="270" y="705"/>
                  </a:lnTo>
                  <a:lnTo>
                    <a:pt x="270" y="703"/>
                  </a:lnTo>
                  <a:lnTo>
                    <a:pt x="272" y="703"/>
                  </a:lnTo>
                  <a:lnTo>
                    <a:pt x="272" y="701"/>
                  </a:lnTo>
                  <a:lnTo>
                    <a:pt x="274" y="701"/>
                  </a:lnTo>
                  <a:lnTo>
                    <a:pt x="274" y="703"/>
                  </a:lnTo>
                  <a:lnTo>
                    <a:pt x="274" y="705"/>
                  </a:lnTo>
                  <a:lnTo>
                    <a:pt x="272" y="708"/>
                  </a:lnTo>
                  <a:lnTo>
                    <a:pt x="274" y="710"/>
                  </a:lnTo>
                  <a:lnTo>
                    <a:pt x="277" y="710"/>
                  </a:lnTo>
                  <a:lnTo>
                    <a:pt x="277" y="712"/>
                  </a:lnTo>
                  <a:lnTo>
                    <a:pt x="277" y="712"/>
                  </a:lnTo>
                  <a:lnTo>
                    <a:pt x="279" y="712"/>
                  </a:lnTo>
                  <a:lnTo>
                    <a:pt x="279" y="712"/>
                  </a:lnTo>
                  <a:lnTo>
                    <a:pt x="282" y="712"/>
                  </a:lnTo>
                  <a:lnTo>
                    <a:pt x="284" y="710"/>
                  </a:lnTo>
                  <a:lnTo>
                    <a:pt x="284" y="712"/>
                  </a:lnTo>
                  <a:lnTo>
                    <a:pt x="284" y="712"/>
                  </a:lnTo>
                  <a:lnTo>
                    <a:pt x="282" y="715"/>
                  </a:lnTo>
                  <a:lnTo>
                    <a:pt x="284" y="715"/>
                  </a:lnTo>
                  <a:lnTo>
                    <a:pt x="286" y="715"/>
                  </a:lnTo>
                  <a:lnTo>
                    <a:pt x="286" y="715"/>
                  </a:lnTo>
                  <a:lnTo>
                    <a:pt x="289" y="715"/>
                  </a:lnTo>
                  <a:lnTo>
                    <a:pt x="289" y="712"/>
                  </a:lnTo>
                  <a:lnTo>
                    <a:pt x="291" y="710"/>
                  </a:lnTo>
                  <a:lnTo>
                    <a:pt x="291" y="710"/>
                  </a:lnTo>
                  <a:lnTo>
                    <a:pt x="291" y="712"/>
                  </a:lnTo>
                  <a:lnTo>
                    <a:pt x="291" y="712"/>
                  </a:lnTo>
                  <a:lnTo>
                    <a:pt x="291" y="712"/>
                  </a:lnTo>
                  <a:lnTo>
                    <a:pt x="291" y="712"/>
                  </a:lnTo>
                  <a:lnTo>
                    <a:pt x="291" y="715"/>
                  </a:lnTo>
                  <a:lnTo>
                    <a:pt x="291" y="715"/>
                  </a:lnTo>
                  <a:lnTo>
                    <a:pt x="291" y="715"/>
                  </a:lnTo>
                  <a:lnTo>
                    <a:pt x="293" y="717"/>
                  </a:lnTo>
                  <a:lnTo>
                    <a:pt x="293" y="717"/>
                  </a:lnTo>
                  <a:lnTo>
                    <a:pt x="293" y="717"/>
                  </a:lnTo>
                  <a:lnTo>
                    <a:pt x="293" y="719"/>
                  </a:lnTo>
                  <a:lnTo>
                    <a:pt x="293" y="719"/>
                  </a:lnTo>
                  <a:lnTo>
                    <a:pt x="293" y="719"/>
                  </a:lnTo>
                  <a:lnTo>
                    <a:pt x="296" y="719"/>
                  </a:lnTo>
                  <a:lnTo>
                    <a:pt x="296" y="719"/>
                  </a:lnTo>
                  <a:lnTo>
                    <a:pt x="303" y="722"/>
                  </a:lnTo>
                  <a:lnTo>
                    <a:pt x="303" y="719"/>
                  </a:lnTo>
                  <a:lnTo>
                    <a:pt x="303" y="719"/>
                  </a:lnTo>
                  <a:lnTo>
                    <a:pt x="303" y="719"/>
                  </a:lnTo>
                  <a:lnTo>
                    <a:pt x="303" y="717"/>
                  </a:lnTo>
                  <a:lnTo>
                    <a:pt x="303" y="717"/>
                  </a:lnTo>
                  <a:lnTo>
                    <a:pt x="300" y="717"/>
                  </a:lnTo>
                  <a:lnTo>
                    <a:pt x="300" y="717"/>
                  </a:lnTo>
                  <a:lnTo>
                    <a:pt x="300" y="717"/>
                  </a:lnTo>
                  <a:lnTo>
                    <a:pt x="300" y="715"/>
                  </a:lnTo>
                  <a:lnTo>
                    <a:pt x="300" y="715"/>
                  </a:lnTo>
                  <a:lnTo>
                    <a:pt x="300" y="715"/>
                  </a:lnTo>
                  <a:lnTo>
                    <a:pt x="303" y="717"/>
                  </a:lnTo>
                  <a:lnTo>
                    <a:pt x="303" y="715"/>
                  </a:lnTo>
                  <a:lnTo>
                    <a:pt x="308" y="715"/>
                  </a:lnTo>
                  <a:lnTo>
                    <a:pt x="310" y="712"/>
                  </a:lnTo>
                  <a:lnTo>
                    <a:pt x="312" y="710"/>
                  </a:lnTo>
                  <a:lnTo>
                    <a:pt x="312" y="710"/>
                  </a:lnTo>
                  <a:lnTo>
                    <a:pt x="312" y="708"/>
                  </a:lnTo>
                  <a:lnTo>
                    <a:pt x="312" y="708"/>
                  </a:lnTo>
                  <a:lnTo>
                    <a:pt x="312" y="705"/>
                  </a:lnTo>
                  <a:lnTo>
                    <a:pt x="315" y="705"/>
                  </a:lnTo>
                  <a:lnTo>
                    <a:pt x="317" y="705"/>
                  </a:lnTo>
                  <a:lnTo>
                    <a:pt x="317" y="708"/>
                  </a:lnTo>
                  <a:lnTo>
                    <a:pt x="319" y="710"/>
                  </a:lnTo>
                  <a:lnTo>
                    <a:pt x="322" y="710"/>
                  </a:lnTo>
                  <a:lnTo>
                    <a:pt x="322" y="710"/>
                  </a:lnTo>
                  <a:lnTo>
                    <a:pt x="329" y="710"/>
                  </a:lnTo>
                  <a:lnTo>
                    <a:pt x="331" y="710"/>
                  </a:lnTo>
                  <a:lnTo>
                    <a:pt x="336" y="710"/>
                  </a:lnTo>
                  <a:lnTo>
                    <a:pt x="338" y="710"/>
                  </a:lnTo>
                  <a:lnTo>
                    <a:pt x="338" y="710"/>
                  </a:lnTo>
                  <a:lnTo>
                    <a:pt x="341" y="712"/>
                  </a:lnTo>
                  <a:lnTo>
                    <a:pt x="343" y="715"/>
                  </a:lnTo>
                  <a:lnTo>
                    <a:pt x="343" y="715"/>
                  </a:lnTo>
                  <a:lnTo>
                    <a:pt x="345" y="715"/>
                  </a:lnTo>
                  <a:lnTo>
                    <a:pt x="345" y="715"/>
                  </a:lnTo>
                  <a:lnTo>
                    <a:pt x="345" y="715"/>
                  </a:lnTo>
                  <a:lnTo>
                    <a:pt x="348" y="717"/>
                  </a:lnTo>
                  <a:lnTo>
                    <a:pt x="348" y="722"/>
                  </a:lnTo>
                  <a:lnTo>
                    <a:pt x="348" y="724"/>
                  </a:lnTo>
                  <a:lnTo>
                    <a:pt x="348" y="727"/>
                  </a:lnTo>
                  <a:lnTo>
                    <a:pt x="348" y="727"/>
                  </a:lnTo>
                  <a:lnTo>
                    <a:pt x="350" y="727"/>
                  </a:lnTo>
                  <a:lnTo>
                    <a:pt x="353" y="727"/>
                  </a:lnTo>
                  <a:lnTo>
                    <a:pt x="353" y="729"/>
                  </a:lnTo>
                  <a:lnTo>
                    <a:pt x="353" y="731"/>
                  </a:lnTo>
                  <a:lnTo>
                    <a:pt x="353" y="734"/>
                  </a:lnTo>
                  <a:lnTo>
                    <a:pt x="353" y="734"/>
                  </a:lnTo>
                  <a:lnTo>
                    <a:pt x="353" y="734"/>
                  </a:lnTo>
                  <a:lnTo>
                    <a:pt x="353" y="734"/>
                  </a:lnTo>
                  <a:lnTo>
                    <a:pt x="350" y="734"/>
                  </a:lnTo>
                  <a:lnTo>
                    <a:pt x="350" y="734"/>
                  </a:lnTo>
                  <a:lnTo>
                    <a:pt x="350" y="734"/>
                  </a:lnTo>
                  <a:lnTo>
                    <a:pt x="348" y="736"/>
                  </a:lnTo>
                  <a:lnTo>
                    <a:pt x="348" y="736"/>
                  </a:lnTo>
                  <a:lnTo>
                    <a:pt x="348" y="734"/>
                  </a:lnTo>
                  <a:lnTo>
                    <a:pt x="348" y="736"/>
                  </a:lnTo>
                  <a:lnTo>
                    <a:pt x="348" y="738"/>
                  </a:lnTo>
                  <a:lnTo>
                    <a:pt x="348" y="741"/>
                  </a:lnTo>
                  <a:lnTo>
                    <a:pt x="345" y="741"/>
                  </a:lnTo>
                  <a:lnTo>
                    <a:pt x="345" y="741"/>
                  </a:lnTo>
                  <a:lnTo>
                    <a:pt x="345" y="741"/>
                  </a:lnTo>
                  <a:lnTo>
                    <a:pt x="345" y="738"/>
                  </a:lnTo>
                  <a:lnTo>
                    <a:pt x="343" y="741"/>
                  </a:lnTo>
                  <a:lnTo>
                    <a:pt x="343" y="743"/>
                  </a:lnTo>
                  <a:lnTo>
                    <a:pt x="343" y="746"/>
                  </a:lnTo>
                  <a:lnTo>
                    <a:pt x="343" y="746"/>
                  </a:lnTo>
                  <a:lnTo>
                    <a:pt x="345" y="746"/>
                  </a:lnTo>
                  <a:lnTo>
                    <a:pt x="345" y="743"/>
                  </a:lnTo>
                  <a:lnTo>
                    <a:pt x="348" y="743"/>
                  </a:lnTo>
                  <a:lnTo>
                    <a:pt x="345" y="746"/>
                  </a:lnTo>
                  <a:lnTo>
                    <a:pt x="345" y="746"/>
                  </a:lnTo>
                  <a:lnTo>
                    <a:pt x="348" y="748"/>
                  </a:lnTo>
                  <a:lnTo>
                    <a:pt x="348" y="748"/>
                  </a:lnTo>
                  <a:lnTo>
                    <a:pt x="348" y="748"/>
                  </a:lnTo>
                  <a:lnTo>
                    <a:pt x="348" y="748"/>
                  </a:lnTo>
                  <a:lnTo>
                    <a:pt x="345" y="746"/>
                  </a:lnTo>
                  <a:lnTo>
                    <a:pt x="343" y="746"/>
                  </a:lnTo>
                  <a:lnTo>
                    <a:pt x="348" y="748"/>
                  </a:lnTo>
                  <a:lnTo>
                    <a:pt x="350" y="753"/>
                  </a:lnTo>
                  <a:lnTo>
                    <a:pt x="350" y="755"/>
                  </a:lnTo>
                  <a:lnTo>
                    <a:pt x="350" y="762"/>
                  </a:lnTo>
                  <a:lnTo>
                    <a:pt x="350" y="769"/>
                  </a:lnTo>
                  <a:lnTo>
                    <a:pt x="348" y="774"/>
                  </a:lnTo>
                  <a:lnTo>
                    <a:pt x="348" y="774"/>
                  </a:lnTo>
                  <a:lnTo>
                    <a:pt x="348" y="776"/>
                  </a:lnTo>
                  <a:lnTo>
                    <a:pt x="348" y="776"/>
                  </a:lnTo>
                  <a:lnTo>
                    <a:pt x="345" y="779"/>
                  </a:lnTo>
                  <a:lnTo>
                    <a:pt x="348" y="779"/>
                  </a:lnTo>
                  <a:lnTo>
                    <a:pt x="348" y="779"/>
                  </a:lnTo>
                  <a:lnTo>
                    <a:pt x="348" y="781"/>
                  </a:lnTo>
                  <a:lnTo>
                    <a:pt x="348" y="781"/>
                  </a:lnTo>
                  <a:lnTo>
                    <a:pt x="345" y="783"/>
                  </a:lnTo>
                  <a:lnTo>
                    <a:pt x="345" y="783"/>
                  </a:lnTo>
                  <a:lnTo>
                    <a:pt x="345" y="786"/>
                  </a:lnTo>
                  <a:lnTo>
                    <a:pt x="345" y="786"/>
                  </a:lnTo>
                  <a:lnTo>
                    <a:pt x="343" y="788"/>
                  </a:lnTo>
                  <a:lnTo>
                    <a:pt x="343" y="788"/>
                  </a:lnTo>
                  <a:lnTo>
                    <a:pt x="341" y="790"/>
                  </a:lnTo>
                  <a:lnTo>
                    <a:pt x="341" y="793"/>
                  </a:lnTo>
                  <a:lnTo>
                    <a:pt x="341" y="795"/>
                  </a:lnTo>
                  <a:lnTo>
                    <a:pt x="338" y="798"/>
                  </a:lnTo>
                  <a:lnTo>
                    <a:pt x="338" y="798"/>
                  </a:lnTo>
                  <a:lnTo>
                    <a:pt x="336" y="798"/>
                  </a:lnTo>
                  <a:lnTo>
                    <a:pt x="336" y="798"/>
                  </a:lnTo>
                  <a:lnTo>
                    <a:pt x="336" y="800"/>
                  </a:lnTo>
                  <a:lnTo>
                    <a:pt x="334" y="802"/>
                  </a:lnTo>
                  <a:lnTo>
                    <a:pt x="331" y="805"/>
                  </a:lnTo>
                  <a:lnTo>
                    <a:pt x="331" y="807"/>
                  </a:lnTo>
                  <a:lnTo>
                    <a:pt x="331" y="807"/>
                  </a:lnTo>
                  <a:lnTo>
                    <a:pt x="329" y="807"/>
                  </a:lnTo>
                  <a:lnTo>
                    <a:pt x="329" y="809"/>
                  </a:lnTo>
                  <a:lnTo>
                    <a:pt x="329" y="809"/>
                  </a:lnTo>
                  <a:lnTo>
                    <a:pt x="329" y="812"/>
                  </a:lnTo>
                  <a:lnTo>
                    <a:pt x="329" y="812"/>
                  </a:lnTo>
                  <a:lnTo>
                    <a:pt x="329" y="814"/>
                  </a:lnTo>
                  <a:lnTo>
                    <a:pt x="329" y="814"/>
                  </a:lnTo>
                  <a:lnTo>
                    <a:pt x="329" y="814"/>
                  </a:lnTo>
                  <a:lnTo>
                    <a:pt x="329" y="814"/>
                  </a:lnTo>
                  <a:lnTo>
                    <a:pt x="329" y="817"/>
                  </a:lnTo>
                  <a:lnTo>
                    <a:pt x="329" y="817"/>
                  </a:lnTo>
                  <a:lnTo>
                    <a:pt x="329" y="817"/>
                  </a:lnTo>
                  <a:lnTo>
                    <a:pt x="329" y="819"/>
                  </a:lnTo>
                  <a:lnTo>
                    <a:pt x="331" y="819"/>
                  </a:lnTo>
                  <a:lnTo>
                    <a:pt x="334" y="819"/>
                  </a:lnTo>
                  <a:lnTo>
                    <a:pt x="334" y="819"/>
                  </a:lnTo>
                  <a:lnTo>
                    <a:pt x="336" y="819"/>
                  </a:lnTo>
                  <a:lnTo>
                    <a:pt x="336" y="821"/>
                  </a:lnTo>
                  <a:lnTo>
                    <a:pt x="336" y="821"/>
                  </a:lnTo>
                  <a:lnTo>
                    <a:pt x="338" y="821"/>
                  </a:lnTo>
                  <a:lnTo>
                    <a:pt x="343" y="826"/>
                  </a:lnTo>
                  <a:lnTo>
                    <a:pt x="348" y="826"/>
                  </a:lnTo>
                  <a:lnTo>
                    <a:pt x="348" y="826"/>
                  </a:lnTo>
                  <a:lnTo>
                    <a:pt x="348" y="826"/>
                  </a:lnTo>
                  <a:lnTo>
                    <a:pt x="350" y="826"/>
                  </a:lnTo>
                  <a:lnTo>
                    <a:pt x="350" y="828"/>
                  </a:lnTo>
                  <a:lnTo>
                    <a:pt x="350" y="828"/>
                  </a:lnTo>
                  <a:lnTo>
                    <a:pt x="355" y="828"/>
                  </a:lnTo>
                  <a:lnTo>
                    <a:pt x="357" y="831"/>
                  </a:lnTo>
                  <a:lnTo>
                    <a:pt x="357" y="831"/>
                  </a:lnTo>
                  <a:lnTo>
                    <a:pt x="355" y="831"/>
                  </a:lnTo>
                  <a:lnTo>
                    <a:pt x="355" y="831"/>
                  </a:lnTo>
                  <a:lnTo>
                    <a:pt x="355" y="831"/>
                  </a:lnTo>
                  <a:lnTo>
                    <a:pt x="355" y="831"/>
                  </a:lnTo>
                  <a:lnTo>
                    <a:pt x="355" y="831"/>
                  </a:lnTo>
                  <a:lnTo>
                    <a:pt x="353" y="831"/>
                  </a:lnTo>
                  <a:lnTo>
                    <a:pt x="353" y="833"/>
                  </a:lnTo>
                  <a:lnTo>
                    <a:pt x="353" y="833"/>
                  </a:lnTo>
                  <a:lnTo>
                    <a:pt x="350" y="833"/>
                  </a:lnTo>
                  <a:lnTo>
                    <a:pt x="350" y="833"/>
                  </a:lnTo>
                  <a:lnTo>
                    <a:pt x="348" y="833"/>
                  </a:lnTo>
                  <a:lnTo>
                    <a:pt x="348" y="833"/>
                  </a:lnTo>
                  <a:lnTo>
                    <a:pt x="343" y="833"/>
                  </a:lnTo>
                  <a:lnTo>
                    <a:pt x="343" y="833"/>
                  </a:lnTo>
                  <a:lnTo>
                    <a:pt x="338" y="833"/>
                  </a:lnTo>
                  <a:lnTo>
                    <a:pt x="336" y="833"/>
                  </a:lnTo>
                  <a:lnTo>
                    <a:pt x="334" y="831"/>
                  </a:lnTo>
                  <a:lnTo>
                    <a:pt x="329" y="831"/>
                  </a:lnTo>
                  <a:lnTo>
                    <a:pt x="319" y="826"/>
                  </a:lnTo>
                  <a:lnTo>
                    <a:pt x="317" y="826"/>
                  </a:lnTo>
                  <a:lnTo>
                    <a:pt x="312" y="826"/>
                  </a:lnTo>
                  <a:lnTo>
                    <a:pt x="312" y="826"/>
                  </a:lnTo>
                  <a:lnTo>
                    <a:pt x="296" y="828"/>
                  </a:lnTo>
                  <a:lnTo>
                    <a:pt x="293" y="828"/>
                  </a:lnTo>
                  <a:lnTo>
                    <a:pt x="291" y="826"/>
                  </a:lnTo>
                  <a:lnTo>
                    <a:pt x="291" y="826"/>
                  </a:lnTo>
                  <a:lnTo>
                    <a:pt x="289" y="828"/>
                  </a:lnTo>
                  <a:lnTo>
                    <a:pt x="289" y="828"/>
                  </a:lnTo>
                  <a:lnTo>
                    <a:pt x="286" y="828"/>
                  </a:lnTo>
                  <a:lnTo>
                    <a:pt x="286" y="828"/>
                  </a:lnTo>
                  <a:lnTo>
                    <a:pt x="284" y="828"/>
                  </a:lnTo>
                  <a:lnTo>
                    <a:pt x="284" y="826"/>
                  </a:lnTo>
                  <a:lnTo>
                    <a:pt x="279" y="826"/>
                  </a:lnTo>
                  <a:lnTo>
                    <a:pt x="279" y="826"/>
                  </a:lnTo>
                  <a:lnTo>
                    <a:pt x="279" y="824"/>
                  </a:lnTo>
                  <a:lnTo>
                    <a:pt x="279" y="824"/>
                  </a:lnTo>
                  <a:lnTo>
                    <a:pt x="277" y="821"/>
                  </a:lnTo>
                  <a:lnTo>
                    <a:pt x="277" y="824"/>
                  </a:lnTo>
                  <a:lnTo>
                    <a:pt x="277" y="824"/>
                  </a:lnTo>
                  <a:lnTo>
                    <a:pt x="274" y="826"/>
                  </a:lnTo>
                  <a:lnTo>
                    <a:pt x="274" y="828"/>
                  </a:lnTo>
                  <a:lnTo>
                    <a:pt x="274" y="828"/>
                  </a:lnTo>
                  <a:lnTo>
                    <a:pt x="272" y="828"/>
                  </a:lnTo>
                  <a:lnTo>
                    <a:pt x="272" y="828"/>
                  </a:lnTo>
                  <a:lnTo>
                    <a:pt x="270" y="831"/>
                  </a:lnTo>
                  <a:lnTo>
                    <a:pt x="270" y="831"/>
                  </a:lnTo>
                  <a:lnTo>
                    <a:pt x="265" y="831"/>
                  </a:lnTo>
                  <a:lnTo>
                    <a:pt x="263" y="831"/>
                  </a:lnTo>
                  <a:lnTo>
                    <a:pt x="263" y="831"/>
                  </a:lnTo>
                  <a:lnTo>
                    <a:pt x="260" y="828"/>
                  </a:lnTo>
                  <a:lnTo>
                    <a:pt x="260" y="828"/>
                  </a:lnTo>
                  <a:lnTo>
                    <a:pt x="260" y="828"/>
                  </a:lnTo>
                  <a:lnTo>
                    <a:pt x="258" y="831"/>
                  </a:lnTo>
                  <a:lnTo>
                    <a:pt x="258" y="831"/>
                  </a:lnTo>
                  <a:lnTo>
                    <a:pt x="253" y="838"/>
                  </a:lnTo>
                  <a:lnTo>
                    <a:pt x="253" y="838"/>
                  </a:lnTo>
                  <a:lnTo>
                    <a:pt x="253" y="840"/>
                  </a:lnTo>
                  <a:lnTo>
                    <a:pt x="251" y="843"/>
                  </a:lnTo>
                  <a:lnTo>
                    <a:pt x="251" y="843"/>
                  </a:lnTo>
                  <a:lnTo>
                    <a:pt x="251" y="845"/>
                  </a:lnTo>
                  <a:lnTo>
                    <a:pt x="251" y="845"/>
                  </a:lnTo>
                  <a:lnTo>
                    <a:pt x="251" y="845"/>
                  </a:lnTo>
                  <a:lnTo>
                    <a:pt x="251" y="847"/>
                  </a:lnTo>
                  <a:lnTo>
                    <a:pt x="251" y="847"/>
                  </a:lnTo>
                  <a:lnTo>
                    <a:pt x="251" y="847"/>
                  </a:lnTo>
                  <a:lnTo>
                    <a:pt x="251" y="850"/>
                  </a:lnTo>
                  <a:lnTo>
                    <a:pt x="251" y="850"/>
                  </a:lnTo>
                  <a:lnTo>
                    <a:pt x="251" y="850"/>
                  </a:lnTo>
                  <a:lnTo>
                    <a:pt x="253" y="852"/>
                  </a:lnTo>
                  <a:lnTo>
                    <a:pt x="253" y="854"/>
                  </a:lnTo>
                  <a:lnTo>
                    <a:pt x="251" y="854"/>
                  </a:lnTo>
                  <a:lnTo>
                    <a:pt x="251" y="854"/>
                  </a:lnTo>
                  <a:lnTo>
                    <a:pt x="251" y="854"/>
                  </a:lnTo>
                  <a:lnTo>
                    <a:pt x="248" y="852"/>
                  </a:lnTo>
                  <a:lnTo>
                    <a:pt x="248" y="852"/>
                  </a:lnTo>
                  <a:lnTo>
                    <a:pt x="246" y="852"/>
                  </a:lnTo>
                  <a:lnTo>
                    <a:pt x="246" y="852"/>
                  </a:lnTo>
                  <a:lnTo>
                    <a:pt x="244" y="854"/>
                  </a:lnTo>
                  <a:lnTo>
                    <a:pt x="244" y="854"/>
                  </a:lnTo>
                  <a:lnTo>
                    <a:pt x="241" y="854"/>
                  </a:lnTo>
                  <a:lnTo>
                    <a:pt x="241" y="857"/>
                  </a:lnTo>
                  <a:lnTo>
                    <a:pt x="241" y="857"/>
                  </a:lnTo>
                  <a:lnTo>
                    <a:pt x="241" y="857"/>
                  </a:lnTo>
                  <a:lnTo>
                    <a:pt x="239" y="857"/>
                  </a:lnTo>
                  <a:lnTo>
                    <a:pt x="239" y="857"/>
                  </a:lnTo>
                  <a:lnTo>
                    <a:pt x="237" y="857"/>
                  </a:lnTo>
                  <a:lnTo>
                    <a:pt x="237" y="857"/>
                  </a:lnTo>
                  <a:lnTo>
                    <a:pt x="234" y="859"/>
                  </a:lnTo>
                  <a:lnTo>
                    <a:pt x="234" y="859"/>
                  </a:lnTo>
                  <a:lnTo>
                    <a:pt x="237" y="859"/>
                  </a:lnTo>
                  <a:lnTo>
                    <a:pt x="237" y="859"/>
                  </a:lnTo>
                  <a:lnTo>
                    <a:pt x="237" y="861"/>
                  </a:lnTo>
                  <a:lnTo>
                    <a:pt x="237" y="861"/>
                  </a:lnTo>
                  <a:lnTo>
                    <a:pt x="237" y="861"/>
                  </a:lnTo>
                  <a:lnTo>
                    <a:pt x="237" y="861"/>
                  </a:lnTo>
                  <a:lnTo>
                    <a:pt x="237" y="861"/>
                  </a:lnTo>
                  <a:lnTo>
                    <a:pt x="237" y="864"/>
                  </a:lnTo>
                  <a:lnTo>
                    <a:pt x="237" y="864"/>
                  </a:lnTo>
                  <a:lnTo>
                    <a:pt x="237" y="866"/>
                  </a:lnTo>
                  <a:lnTo>
                    <a:pt x="237" y="869"/>
                  </a:lnTo>
                  <a:lnTo>
                    <a:pt x="239" y="869"/>
                  </a:lnTo>
                  <a:lnTo>
                    <a:pt x="239" y="871"/>
                  </a:lnTo>
                  <a:lnTo>
                    <a:pt x="241" y="871"/>
                  </a:lnTo>
                  <a:lnTo>
                    <a:pt x="241" y="871"/>
                  </a:lnTo>
                  <a:lnTo>
                    <a:pt x="244" y="871"/>
                  </a:lnTo>
                  <a:lnTo>
                    <a:pt x="244" y="871"/>
                  </a:lnTo>
                  <a:lnTo>
                    <a:pt x="244" y="871"/>
                  </a:lnTo>
                  <a:lnTo>
                    <a:pt x="244" y="873"/>
                  </a:lnTo>
                  <a:lnTo>
                    <a:pt x="248" y="876"/>
                  </a:lnTo>
                  <a:lnTo>
                    <a:pt x="251" y="878"/>
                  </a:lnTo>
                  <a:lnTo>
                    <a:pt x="251" y="878"/>
                  </a:lnTo>
                  <a:lnTo>
                    <a:pt x="253" y="885"/>
                  </a:lnTo>
                  <a:lnTo>
                    <a:pt x="256" y="885"/>
                  </a:lnTo>
                  <a:lnTo>
                    <a:pt x="258" y="885"/>
                  </a:lnTo>
                  <a:lnTo>
                    <a:pt x="260" y="885"/>
                  </a:lnTo>
                  <a:lnTo>
                    <a:pt x="260" y="885"/>
                  </a:lnTo>
                  <a:lnTo>
                    <a:pt x="263" y="887"/>
                  </a:lnTo>
                  <a:lnTo>
                    <a:pt x="265" y="887"/>
                  </a:lnTo>
                  <a:lnTo>
                    <a:pt x="267" y="890"/>
                  </a:lnTo>
                  <a:lnTo>
                    <a:pt x="267" y="890"/>
                  </a:lnTo>
                  <a:lnTo>
                    <a:pt x="267" y="892"/>
                  </a:lnTo>
                  <a:lnTo>
                    <a:pt x="267" y="892"/>
                  </a:lnTo>
                  <a:lnTo>
                    <a:pt x="265" y="892"/>
                  </a:lnTo>
                  <a:lnTo>
                    <a:pt x="263" y="890"/>
                  </a:lnTo>
                  <a:lnTo>
                    <a:pt x="258" y="892"/>
                  </a:lnTo>
                  <a:lnTo>
                    <a:pt x="258" y="890"/>
                  </a:lnTo>
                  <a:lnTo>
                    <a:pt x="258" y="887"/>
                  </a:lnTo>
                  <a:lnTo>
                    <a:pt x="258" y="887"/>
                  </a:lnTo>
                  <a:lnTo>
                    <a:pt x="256" y="890"/>
                  </a:lnTo>
                  <a:lnTo>
                    <a:pt x="256" y="890"/>
                  </a:lnTo>
                  <a:lnTo>
                    <a:pt x="253" y="890"/>
                  </a:lnTo>
                  <a:lnTo>
                    <a:pt x="253" y="890"/>
                  </a:lnTo>
                  <a:lnTo>
                    <a:pt x="253" y="890"/>
                  </a:lnTo>
                  <a:lnTo>
                    <a:pt x="253" y="890"/>
                  </a:lnTo>
                  <a:lnTo>
                    <a:pt x="253" y="890"/>
                  </a:lnTo>
                  <a:lnTo>
                    <a:pt x="253" y="890"/>
                  </a:lnTo>
                  <a:lnTo>
                    <a:pt x="248" y="892"/>
                  </a:lnTo>
                  <a:lnTo>
                    <a:pt x="248" y="895"/>
                  </a:lnTo>
                  <a:lnTo>
                    <a:pt x="246" y="895"/>
                  </a:lnTo>
                  <a:lnTo>
                    <a:pt x="246" y="895"/>
                  </a:lnTo>
                  <a:lnTo>
                    <a:pt x="244" y="895"/>
                  </a:lnTo>
                  <a:lnTo>
                    <a:pt x="239" y="892"/>
                  </a:lnTo>
                  <a:lnTo>
                    <a:pt x="239" y="890"/>
                  </a:lnTo>
                  <a:lnTo>
                    <a:pt x="237" y="890"/>
                  </a:lnTo>
                  <a:lnTo>
                    <a:pt x="237" y="890"/>
                  </a:lnTo>
                  <a:lnTo>
                    <a:pt x="239" y="890"/>
                  </a:lnTo>
                  <a:lnTo>
                    <a:pt x="239" y="890"/>
                  </a:lnTo>
                  <a:lnTo>
                    <a:pt x="239" y="887"/>
                  </a:lnTo>
                  <a:lnTo>
                    <a:pt x="237" y="887"/>
                  </a:lnTo>
                  <a:lnTo>
                    <a:pt x="237" y="887"/>
                  </a:lnTo>
                  <a:lnTo>
                    <a:pt x="237" y="887"/>
                  </a:lnTo>
                  <a:lnTo>
                    <a:pt x="234" y="885"/>
                  </a:lnTo>
                  <a:lnTo>
                    <a:pt x="232" y="885"/>
                  </a:lnTo>
                  <a:lnTo>
                    <a:pt x="232" y="883"/>
                  </a:lnTo>
                  <a:lnTo>
                    <a:pt x="230" y="883"/>
                  </a:lnTo>
                  <a:lnTo>
                    <a:pt x="227" y="883"/>
                  </a:lnTo>
                  <a:lnTo>
                    <a:pt x="227" y="883"/>
                  </a:lnTo>
                  <a:lnTo>
                    <a:pt x="227" y="883"/>
                  </a:lnTo>
                  <a:lnTo>
                    <a:pt x="225" y="885"/>
                  </a:lnTo>
                  <a:lnTo>
                    <a:pt x="225" y="885"/>
                  </a:lnTo>
                  <a:lnTo>
                    <a:pt x="225" y="885"/>
                  </a:lnTo>
                  <a:lnTo>
                    <a:pt x="225" y="885"/>
                  </a:lnTo>
                  <a:lnTo>
                    <a:pt x="222" y="885"/>
                  </a:lnTo>
                  <a:lnTo>
                    <a:pt x="220" y="885"/>
                  </a:lnTo>
                  <a:lnTo>
                    <a:pt x="218" y="883"/>
                  </a:lnTo>
                  <a:lnTo>
                    <a:pt x="218" y="883"/>
                  </a:lnTo>
                  <a:lnTo>
                    <a:pt x="215" y="883"/>
                  </a:lnTo>
                  <a:lnTo>
                    <a:pt x="213" y="883"/>
                  </a:lnTo>
                  <a:lnTo>
                    <a:pt x="211" y="883"/>
                  </a:lnTo>
                  <a:lnTo>
                    <a:pt x="203" y="883"/>
                  </a:lnTo>
                  <a:lnTo>
                    <a:pt x="203" y="883"/>
                  </a:lnTo>
                  <a:lnTo>
                    <a:pt x="201" y="880"/>
                  </a:lnTo>
                  <a:lnTo>
                    <a:pt x="201" y="880"/>
                  </a:lnTo>
                  <a:lnTo>
                    <a:pt x="201" y="883"/>
                  </a:lnTo>
                  <a:lnTo>
                    <a:pt x="201" y="883"/>
                  </a:lnTo>
                  <a:lnTo>
                    <a:pt x="201" y="883"/>
                  </a:lnTo>
                  <a:lnTo>
                    <a:pt x="201" y="885"/>
                  </a:lnTo>
                  <a:lnTo>
                    <a:pt x="201" y="885"/>
                  </a:lnTo>
                  <a:lnTo>
                    <a:pt x="199" y="885"/>
                  </a:lnTo>
                  <a:lnTo>
                    <a:pt x="199" y="887"/>
                  </a:lnTo>
                  <a:lnTo>
                    <a:pt x="199" y="890"/>
                  </a:lnTo>
                  <a:lnTo>
                    <a:pt x="199" y="887"/>
                  </a:lnTo>
                  <a:lnTo>
                    <a:pt x="196" y="887"/>
                  </a:lnTo>
                  <a:lnTo>
                    <a:pt x="196" y="890"/>
                  </a:lnTo>
                  <a:lnTo>
                    <a:pt x="196" y="892"/>
                  </a:lnTo>
                  <a:lnTo>
                    <a:pt x="199" y="895"/>
                  </a:lnTo>
                  <a:lnTo>
                    <a:pt x="196" y="895"/>
                  </a:lnTo>
                  <a:lnTo>
                    <a:pt x="199" y="897"/>
                  </a:lnTo>
                  <a:lnTo>
                    <a:pt x="199" y="897"/>
                  </a:lnTo>
                  <a:lnTo>
                    <a:pt x="196" y="902"/>
                  </a:lnTo>
                  <a:lnTo>
                    <a:pt x="199" y="902"/>
                  </a:lnTo>
                  <a:lnTo>
                    <a:pt x="199" y="904"/>
                  </a:lnTo>
                  <a:lnTo>
                    <a:pt x="199" y="904"/>
                  </a:lnTo>
                  <a:lnTo>
                    <a:pt x="201" y="906"/>
                  </a:lnTo>
                  <a:lnTo>
                    <a:pt x="203" y="906"/>
                  </a:lnTo>
                  <a:lnTo>
                    <a:pt x="222" y="911"/>
                  </a:lnTo>
                  <a:lnTo>
                    <a:pt x="227" y="911"/>
                  </a:lnTo>
                  <a:lnTo>
                    <a:pt x="230" y="914"/>
                  </a:lnTo>
                  <a:lnTo>
                    <a:pt x="230" y="916"/>
                  </a:lnTo>
                  <a:lnTo>
                    <a:pt x="230" y="916"/>
                  </a:lnTo>
                  <a:lnTo>
                    <a:pt x="230" y="918"/>
                  </a:lnTo>
                  <a:lnTo>
                    <a:pt x="230" y="925"/>
                  </a:lnTo>
                  <a:lnTo>
                    <a:pt x="230" y="925"/>
                  </a:lnTo>
                  <a:lnTo>
                    <a:pt x="230" y="925"/>
                  </a:lnTo>
                  <a:lnTo>
                    <a:pt x="230" y="928"/>
                  </a:lnTo>
                  <a:lnTo>
                    <a:pt x="230" y="928"/>
                  </a:lnTo>
                  <a:lnTo>
                    <a:pt x="232" y="928"/>
                  </a:lnTo>
                  <a:lnTo>
                    <a:pt x="232" y="928"/>
                  </a:lnTo>
                  <a:lnTo>
                    <a:pt x="232" y="928"/>
                  </a:lnTo>
                  <a:lnTo>
                    <a:pt x="232" y="930"/>
                  </a:lnTo>
                  <a:lnTo>
                    <a:pt x="234" y="930"/>
                  </a:lnTo>
                  <a:lnTo>
                    <a:pt x="234" y="932"/>
                  </a:lnTo>
                  <a:lnTo>
                    <a:pt x="234" y="932"/>
                  </a:lnTo>
                  <a:lnTo>
                    <a:pt x="234" y="935"/>
                  </a:lnTo>
                  <a:lnTo>
                    <a:pt x="237" y="935"/>
                  </a:lnTo>
                  <a:lnTo>
                    <a:pt x="237" y="937"/>
                  </a:lnTo>
                  <a:lnTo>
                    <a:pt x="237" y="937"/>
                  </a:lnTo>
                  <a:lnTo>
                    <a:pt x="237" y="937"/>
                  </a:lnTo>
                  <a:lnTo>
                    <a:pt x="237" y="940"/>
                  </a:lnTo>
                  <a:lnTo>
                    <a:pt x="237" y="940"/>
                  </a:lnTo>
                  <a:lnTo>
                    <a:pt x="239" y="940"/>
                  </a:lnTo>
                  <a:lnTo>
                    <a:pt x="239" y="940"/>
                  </a:lnTo>
                  <a:lnTo>
                    <a:pt x="239" y="942"/>
                  </a:lnTo>
                  <a:lnTo>
                    <a:pt x="239" y="942"/>
                  </a:lnTo>
                  <a:lnTo>
                    <a:pt x="239" y="944"/>
                  </a:lnTo>
                  <a:lnTo>
                    <a:pt x="244" y="954"/>
                  </a:lnTo>
                  <a:lnTo>
                    <a:pt x="246" y="956"/>
                  </a:lnTo>
                  <a:lnTo>
                    <a:pt x="246" y="956"/>
                  </a:lnTo>
                  <a:lnTo>
                    <a:pt x="246" y="956"/>
                  </a:lnTo>
                  <a:lnTo>
                    <a:pt x="246" y="956"/>
                  </a:lnTo>
                  <a:lnTo>
                    <a:pt x="248" y="956"/>
                  </a:lnTo>
                  <a:lnTo>
                    <a:pt x="248" y="956"/>
                  </a:lnTo>
                  <a:lnTo>
                    <a:pt x="248" y="956"/>
                  </a:lnTo>
                  <a:lnTo>
                    <a:pt x="248" y="958"/>
                  </a:lnTo>
                  <a:lnTo>
                    <a:pt x="248" y="958"/>
                  </a:lnTo>
                  <a:lnTo>
                    <a:pt x="251" y="961"/>
                  </a:lnTo>
                  <a:lnTo>
                    <a:pt x="251" y="961"/>
                  </a:lnTo>
                  <a:lnTo>
                    <a:pt x="253" y="961"/>
                  </a:lnTo>
                  <a:lnTo>
                    <a:pt x="253" y="963"/>
                  </a:lnTo>
                  <a:lnTo>
                    <a:pt x="253" y="963"/>
                  </a:lnTo>
                  <a:lnTo>
                    <a:pt x="253" y="966"/>
                  </a:lnTo>
                  <a:lnTo>
                    <a:pt x="253" y="968"/>
                  </a:lnTo>
                  <a:lnTo>
                    <a:pt x="256" y="970"/>
                  </a:lnTo>
                  <a:lnTo>
                    <a:pt x="253" y="980"/>
                  </a:lnTo>
                  <a:lnTo>
                    <a:pt x="253" y="982"/>
                  </a:lnTo>
                  <a:lnTo>
                    <a:pt x="251" y="987"/>
                  </a:lnTo>
                  <a:lnTo>
                    <a:pt x="251" y="989"/>
                  </a:lnTo>
                  <a:lnTo>
                    <a:pt x="253" y="989"/>
                  </a:lnTo>
                  <a:lnTo>
                    <a:pt x="258" y="989"/>
                  </a:lnTo>
                  <a:lnTo>
                    <a:pt x="263" y="989"/>
                  </a:lnTo>
                  <a:lnTo>
                    <a:pt x="263" y="989"/>
                  </a:lnTo>
                  <a:lnTo>
                    <a:pt x="263" y="989"/>
                  </a:lnTo>
                  <a:lnTo>
                    <a:pt x="265" y="989"/>
                  </a:lnTo>
                  <a:lnTo>
                    <a:pt x="265" y="989"/>
                  </a:lnTo>
                  <a:lnTo>
                    <a:pt x="265" y="989"/>
                  </a:lnTo>
                  <a:lnTo>
                    <a:pt x="265" y="989"/>
                  </a:lnTo>
                  <a:lnTo>
                    <a:pt x="265" y="989"/>
                  </a:lnTo>
                  <a:lnTo>
                    <a:pt x="267" y="989"/>
                  </a:lnTo>
                  <a:lnTo>
                    <a:pt x="270" y="989"/>
                  </a:lnTo>
                  <a:lnTo>
                    <a:pt x="272" y="987"/>
                  </a:lnTo>
                  <a:lnTo>
                    <a:pt x="272" y="989"/>
                  </a:lnTo>
                  <a:lnTo>
                    <a:pt x="272" y="989"/>
                  </a:lnTo>
                  <a:lnTo>
                    <a:pt x="274" y="992"/>
                  </a:lnTo>
                  <a:lnTo>
                    <a:pt x="272" y="992"/>
                  </a:lnTo>
                  <a:lnTo>
                    <a:pt x="272" y="992"/>
                  </a:lnTo>
                  <a:lnTo>
                    <a:pt x="272" y="994"/>
                  </a:lnTo>
                  <a:lnTo>
                    <a:pt x="272" y="994"/>
                  </a:lnTo>
                  <a:lnTo>
                    <a:pt x="274" y="994"/>
                  </a:lnTo>
                  <a:lnTo>
                    <a:pt x="274" y="994"/>
                  </a:lnTo>
                  <a:lnTo>
                    <a:pt x="274" y="994"/>
                  </a:lnTo>
                  <a:lnTo>
                    <a:pt x="274" y="996"/>
                  </a:lnTo>
                  <a:lnTo>
                    <a:pt x="279" y="999"/>
                  </a:lnTo>
                  <a:lnTo>
                    <a:pt x="279" y="1001"/>
                  </a:lnTo>
                  <a:lnTo>
                    <a:pt x="279" y="1003"/>
                  </a:lnTo>
                  <a:lnTo>
                    <a:pt x="279" y="1003"/>
                  </a:lnTo>
                  <a:lnTo>
                    <a:pt x="282" y="1006"/>
                  </a:lnTo>
                  <a:lnTo>
                    <a:pt x="282" y="1008"/>
                  </a:lnTo>
                  <a:lnTo>
                    <a:pt x="282" y="1008"/>
                  </a:lnTo>
                  <a:lnTo>
                    <a:pt x="286" y="1013"/>
                  </a:lnTo>
                  <a:lnTo>
                    <a:pt x="286" y="1013"/>
                  </a:lnTo>
                  <a:lnTo>
                    <a:pt x="289" y="1013"/>
                  </a:lnTo>
                  <a:lnTo>
                    <a:pt x="289" y="1011"/>
                  </a:lnTo>
                  <a:lnTo>
                    <a:pt x="293" y="1011"/>
                  </a:lnTo>
                  <a:lnTo>
                    <a:pt x="298" y="1008"/>
                  </a:lnTo>
                  <a:lnTo>
                    <a:pt x="298" y="1011"/>
                  </a:lnTo>
                  <a:lnTo>
                    <a:pt x="300" y="1011"/>
                  </a:lnTo>
                  <a:lnTo>
                    <a:pt x="305" y="1015"/>
                  </a:lnTo>
                  <a:lnTo>
                    <a:pt x="305" y="1015"/>
                  </a:lnTo>
                  <a:lnTo>
                    <a:pt x="305" y="1015"/>
                  </a:lnTo>
                  <a:lnTo>
                    <a:pt x="308" y="1015"/>
                  </a:lnTo>
                  <a:lnTo>
                    <a:pt x="308" y="1015"/>
                  </a:lnTo>
                  <a:lnTo>
                    <a:pt x="308" y="1013"/>
                  </a:lnTo>
                  <a:lnTo>
                    <a:pt x="308" y="1013"/>
                  </a:lnTo>
                  <a:lnTo>
                    <a:pt x="308" y="1013"/>
                  </a:lnTo>
                  <a:lnTo>
                    <a:pt x="310" y="1013"/>
                  </a:lnTo>
                  <a:lnTo>
                    <a:pt x="315" y="1013"/>
                  </a:lnTo>
                  <a:lnTo>
                    <a:pt x="319" y="1015"/>
                  </a:lnTo>
                  <a:lnTo>
                    <a:pt x="322" y="1018"/>
                  </a:lnTo>
                  <a:lnTo>
                    <a:pt x="324" y="1020"/>
                  </a:lnTo>
                  <a:lnTo>
                    <a:pt x="326" y="1020"/>
                  </a:lnTo>
                  <a:lnTo>
                    <a:pt x="326" y="1020"/>
                  </a:lnTo>
                  <a:lnTo>
                    <a:pt x="329" y="1022"/>
                  </a:lnTo>
                  <a:lnTo>
                    <a:pt x="329" y="1025"/>
                  </a:lnTo>
                  <a:lnTo>
                    <a:pt x="329" y="1027"/>
                  </a:lnTo>
                  <a:lnTo>
                    <a:pt x="329" y="1029"/>
                  </a:lnTo>
                  <a:lnTo>
                    <a:pt x="329" y="1029"/>
                  </a:lnTo>
                  <a:lnTo>
                    <a:pt x="326" y="1032"/>
                  </a:lnTo>
                  <a:lnTo>
                    <a:pt x="326" y="1029"/>
                  </a:lnTo>
                  <a:lnTo>
                    <a:pt x="326" y="1029"/>
                  </a:lnTo>
                  <a:lnTo>
                    <a:pt x="326" y="1027"/>
                  </a:lnTo>
                  <a:lnTo>
                    <a:pt x="324" y="1027"/>
                  </a:lnTo>
                  <a:lnTo>
                    <a:pt x="324" y="1027"/>
                  </a:lnTo>
                  <a:lnTo>
                    <a:pt x="324" y="1025"/>
                  </a:lnTo>
                  <a:lnTo>
                    <a:pt x="324" y="1025"/>
                  </a:lnTo>
                  <a:lnTo>
                    <a:pt x="322" y="1025"/>
                  </a:lnTo>
                  <a:lnTo>
                    <a:pt x="322" y="1022"/>
                  </a:lnTo>
                  <a:lnTo>
                    <a:pt x="322" y="1022"/>
                  </a:lnTo>
                  <a:lnTo>
                    <a:pt x="322" y="1022"/>
                  </a:lnTo>
                  <a:lnTo>
                    <a:pt x="319" y="1020"/>
                  </a:lnTo>
                  <a:lnTo>
                    <a:pt x="319" y="1020"/>
                  </a:lnTo>
                  <a:lnTo>
                    <a:pt x="319" y="1020"/>
                  </a:lnTo>
                  <a:lnTo>
                    <a:pt x="319" y="1022"/>
                  </a:lnTo>
                  <a:lnTo>
                    <a:pt x="319" y="1022"/>
                  </a:lnTo>
                  <a:lnTo>
                    <a:pt x="322" y="1025"/>
                  </a:lnTo>
                  <a:lnTo>
                    <a:pt x="324" y="1025"/>
                  </a:lnTo>
                  <a:lnTo>
                    <a:pt x="324" y="1029"/>
                  </a:lnTo>
                  <a:lnTo>
                    <a:pt x="326" y="1032"/>
                  </a:lnTo>
                  <a:lnTo>
                    <a:pt x="326" y="1034"/>
                  </a:lnTo>
                  <a:lnTo>
                    <a:pt x="324" y="1037"/>
                  </a:lnTo>
                  <a:lnTo>
                    <a:pt x="324" y="1039"/>
                  </a:lnTo>
                  <a:lnTo>
                    <a:pt x="324" y="1041"/>
                  </a:lnTo>
                  <a:lnTo>
                    <a:pt x="324" y="1041"/>
                  </a:lnTo>
                  <a:lnTo>
                    <a:pt x="324" y="1041"/>
                  </a:lnTo>
                  <a:lnTo>
                    <a:pt x="324" y="1044"/>
                  </a:lnTo>
                  <a:lnTo>
                    <a:pt x="322" y="1044"/>
                  </a:lnTo>
                  <a:lnTo>
                    <a:pt x="322" y="1044"/>
                  </a:lnTo>
                  <a:lnTo>
                    <a:pt x="322" y="1046"/>
                  </a:lnTo>
                  <a:lnTo>
                    <a:pt x="322" y="1046"/>
                  </a:lnTo>
                  <a:lnTo>
                    <a:pt x="322" y="1048"/>
                  </a:lnTo>
                  <a:lnTo>
                    <a:pt x="322" y="1048"/>
                  </a:lnTo>
                  <a:lnTo>
                    <a:pt x="322" y="1048"/>
                  </a:lnTo>
                  <a:lnTo>
                    <a:pt x="317" y="1053"/>
                  </a:lnTo>
                  <a:lnTo>
                    <a:pt x="315" y="1058"/>
                  </a:lnTo>
                  <a:lnTo>
                    <a:pt x="315" y="1058"/>
                  </a:lnTo>
                  <a:lnTo>
                    <a:pt x="315" y="1058"/>
                  </a:lnTo>
                  <a:lnTo>
                    <a:pt x="312" y="1060"/>
                  </a:lnTo>
                  <a:lnTo>
                    <a:pt x="312" y="1060"/>
                  </a:lnTo>
                  <a:lnTo>
                    <a:pt x="312" y="1063"/>
                  </a:lnTo>
                  <a:lnTo>
                    <a:pt x="312" y="1063"/>
                  </a:lnTo>
                  <a:lnTo>
                    <a:pt x="312" y="1065"/>
                  </a:lnTo>
                  <a:lnTo>
                    <a:pt x="310" y="1065"/>
                  </a:lnTo>
                  <a:lnTo>
                    <a:pt x="312" y="1067"/>
                  </a:lnTo>
                  <a:lnTo>
                    <a:pt x="312" y="1067"/>
                  </a:lnTo>
                  <a:lnTo>
                    <a:pt x="312" y="1070"/>
                  </a:lnTo>
                  <a:lnTo>
                    <a:pt x="312" y="1072"/>
                  </a:lnTo>
                  <a:lnTo>
                    <a:pt x="312" y="1072"/>
                  </a:lnTo>
                  <a:lnTo>
                    <a:pt x="312" y="1072"/>
                  </a:lnTo>
                  <a:lnTo>
                    <a:pt x="315" y="1072"/>
                  </a:lnTo>
                  <a:lnTo>
                    <a:pt x="315" y="1074"/>
                  </a:lnTo>
                  <a:lnTo>
                    <a:pt x="315" y="1074"/>
                  </a:lnTo>
                  <a:lnTo>
                    <a:pt x="315" y="1077"/>
                  </a:lnTo>
                  <a:lnTo>
                    <a:pt x="315" y="1079"/>
                  </a:lnTo>
                  <a:lnTo>
                    <a:pt x="315" y="1082"/>
                  </a:lnTo>
                  <a:lnTo>
                    <a:pt x="312" y="1086"/>
                  </a:lnTo>
                  <a:lnTo>
                    <a:pt x="312" y="1089"/>
                  </a:lnTo>
                  <a:lnTo>
                    <a:pt x="312" y="1089"/>
                  </a:lnTo>
                  <a:lnTo>
                    <a:pt x="315" y="1089"/>
                  </a:lnTo>
                  <a:lnTo>
                    <a:pt x="324" y="1079"/>
                  </a:lnTo>
                  <a:lnTo>
                    <a:pt x="329" y="1072"/>
                  </a:lnTo>
                  <a:lnTo>
                    <a:pt x="331" y="1072"/>
                  </a:lnTo>
                  <a:lnTo>
                    <a:pt x="331" y="1072"/>
                  </a:lnTo>
                  <a:lnTo>
                    <a:pt x="341" y="1063"/>
                  </a:lnTo>
                  <a:lnTo>
                    <a:pt x="350" y="1060"/>
                  </a:lnTo>
                  <a:lnTo>
                    <a:pt x="353" y="1058"/>
                  </a:lnTo>
                  <a:lnTo>
                    <a:pt x="364" y="1053"/>
                  </a:lnTo>
                  <a:lnTo>
                    <a:pt x="367" y="1053"/>
                  </a:lnTo>
                  <a:lnTo>
                    <a:pt x="376" y="1051"/>
                  </a:lnTo>
                  <a:lnTo>
                    <a:pt x="386" y="1051"/>
                  </a:lnTo>
                  <a:lnTo>
                    <a:pt x="397" y="1048"/>
                  </a:lnTo>
                  <a:lnTo>
                    <a:pt x="402" y="1048"/>
                  </a:lnTo>
                  <a:lnTo>
                    <a:pt x="405" y="1051"/>
                  </a:lnTo>
                  <a:lnTo>
                    <a:pt x="414" y="1056"/>
                  </a:lnTo>
                  <a:lnTo>
                    <a:pt x="421" y="1060"/>
                  </a:lnTo>
                  <a:lnTo>
                    <a:pt x="428" y="1065"/>
                  </a:lnTo>
                  <a:lnTo>
                    <a:pt x="433" y="1070"/>
                  </a:lnTo>
                  <a:lnTo>
                    <a:pt x="442" y="1077"/>
                  </a:lnTo>
                  <a:lnTo>
                    <a:pt x="442" y="1079"/>
                  </a:lnTo>
                  <a:lnTo>
                    <a:pt x="445" y="1079"/>
                  </a:lnTo>
                  <a:lnTo>
                    <a:pt x="445" y="1082"/>
                  </a:lnTo>
                  <a:lnTo>
                    <a:pt x="445" y="1082"/>
                  </a:lnTo>
                  <a:lnTo>
                    <a:pt x="445" y="1084"/>
                  </a:lnTo>
                  <a:lnTo>
                    <a:pt x="445" y="1086"/>
                  </a:lnTo>
                  <a:lnTo>
                    <a:pt x="445" y="1086"/>
                  </a:lnTo>
                  <a:lnTo>
                    <a:pt x="449" y="1093"/>
                  </a:lnTo>
                  <a:lnTo>
                    <a:pt x="452" y="1098"/>
                  </a:lnTo>
                  <a:lnTo>
                    <a:pt x="457" y="1103"/>
                  </a:lnTo>
                  <a:lnTo>
                    <a:pt x="459" y="1110"/>
                  </a:lnTo>
                  <a:lnTo>
                    <a:pt x="461" y="1110"/>
                  </a:lnTo>
                  <a:lnTo>
                    <a:pt x="461" y="1112"/>
                  </a:lnTo>
                  <a:lnTo>
                    <a:pt x="466" y="1115"/>
                  </a:lnTo>
                  <a:lnTo>
                    <a:pt x="466" y="1115"/>
                  </a:lnTo>
                  <a:lnTo>
                    <a:pt x="466" y="1117"/>
                  </a:lnTo>
                  <a:lnTo>
                    <a:pt x="468" y="1119"/>
                  </a:lnTo>
                  <a:lnTo>
                    <a:pt x="468" y="1122"/>
                  </a:lnTo>
                  <a:lnTo>
                    <a:pt x="471" y="1122"/>
                  </a:lnTo>
                  <a:lnTo>
                    <a:pt x="473" y="1124"/>
                  </a:lnTo>
                  <a:lnTo>
                    <a:pt x="473" y="1124"/>
                  </a:lnTo>
                  <a:lnTo>
                    <a:pt x="480" y="1124"/>
                  </a:lnTo>
                  <a:lnTo>
                    <a:pt x="483" y="1122"/>
                  </a:lnTo>
                  <a:lnTo>
                    <a:pt x="487" y="1122"/>
                  </a:lnTo>
                  <a:lnTo>
                    <a:pt x="492" y="1119"/>
                  </a:lnTo>
                  <a:lnTo>
                    <a:pt x="494" y="1119"/>
                  </a:lnTo>
                  <a:lnTo>
                    <a:pt x="499" y="1119"/>
                  </a:lnTo>
                  <a:lnTo>
                    <a:pt x="499" y="1103"/>
                  </a:lnTo>
                  <a:lnTo>
                    <a:pt x="499" y="1089"/>
                  </a:lnTo>
                  <a:lnTo>
                    <a:pt x="499" y="1072"/>
                  </a:lnTo>
                  <a:lnTo>
                    <a:pt x="499" y="1056"/>
                  </a:lnTo>
                  <a:lnTo>
                    <a:pt x="499" y="1039"/>
                  </a:lnTo>
                  <a:lnTo>
                    <a:pt x="499" y="1022"/>
                  </a:lnTo>
                  <a:lnTo>
                    <a:pt x="499" y="1006"/>
                  </a:lnTo>
                  <a:lnTo>
                    <a:pt x="499" y="989"/>
                  </a:lnTo>
                  <a:lnTo>
                    <a:pt x="499" y="973"/>
                  </a:lnTo>
                  <a:lnTo>
                    <a:pt x="499" y="956"/>
                  </a:lnTo>
                  <a:lnTo>
                    <a:pt x="499" y="940"/>
                  </a:lnTo>
                  <a:lnTo>
                    <a:pt x="499" y="923"/>
                  </a:lnTo>
                  <a:lnTo>
                    <a:pt x="499" y="906"/>
                  </a:lnTo>
                  <a:lnTo>
                    <a:pt x="499" y="890"/>
                  </a:lnTo>
                  <a:lnTo>
                    <a:pt x="499" y="873"/>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504" y="854"/>
                  </a:lnTo>
                  <a:lnTo>
                    <a:pt x="509" y="854"/>
                  </a:lnTo>
                  <a:lnTo>
                    <a:pt x="513" y="852"/>
                  </a:lnTo>
                  <a:lnTo>
                    <a:pt x="518" y="850"/>
                  </a:lnTo>
                  <a:lnTo>
                    <a:pt x="523" y="850"/>
                  </a:lnTo>
                  <a:lnTo>
                    <a:pt x="528" y="847"/>
                  </a:lnTo>
                  <a:lnTo>
                    <a:pt x="532" y="845"/>
                  </a:lnTo>
                  <a:lnTo>
                    <a:pt x="537" y="845"/>
                  </a:lnTo>
                  <a:lnTo>
                    <a:pt x="537" y="845"/>
                  </a:lnTo>
                  <a:lnTo>
                    <a:pt x="542" y="843"/>
                  </a:lnTo>
                  <a:lnTo>
                    <a:pt x="546" y="840"/>
                  </a:lnTo>
                  <a:lnTo>
                    <a:pt x="551" y="840"/>
                  </a:lnTo>
                  <a:lnTo>
                    <a:pt x="556" y="838"/>
                  </a:lnTo>
                  <a:lnTo>
                    <a:pt x="563" y="835"/>
                  </a:lnTo>
                  <a:lnTo>
                    <a:pt x="568" y="835"/>
                  </a:lnTo>
                  <a:lnTo>
                    <a:pt x="572" y="833"/>
                  </a:lnTo>
                  <a:lnTo>
                    <a:pt x="577" y="831"/>
                  </a:lnTo>
                  <a:lnTo>
                    <a:pt x="584" y="828"/>
                  </a:lnTo>
                  <a:lnTo>
                    <a:pt x="589" y="828"/>
                  </a:lnTo>
                  <a:lnTo>
                    <a:pt x="596" y="826"/>
                  </a:lnTo>
                  <a:lnTo>
                    <a:pt x="603" y="824"/>
                  </a:lnTo>
                  <a:lnTo>
                    <a:pt x="606" y="821"/>
                  </a:lnTo>
                  <a:lnTo>
                    <a:pt x="608" y="821"/>
                  </a:lnTo>
                  <a:lnTo>
                    <a:pt x="613" y="821"/>
                  </a:lnTo>
                  <a:lnTo>
                    <a:pt x="615" y="819"/>
                  </a:lnTo>
                  <a:lnTo>
                    <a:pt x="617" y="819"/>
                  </a:lnTo>
                  <a:lnTo>
                    <a:pt x="622" y="819"/>
                  </a:lnTo>
                  <a:lnTo>
                    <a:pt x="625" y="817"/>
                  </a:lnTo>
                  <a:lnTo>
                    <a:pt x="627" y="817"/>
                  </a:lnTo>
                  <a:lnTo>
                    <a:pt x="632" y="814"/>
                  </a:lnTo>
                  <a:lnTo>
                    <a:pt x="634" y="814"/>
                  </a:lnTo>
                  <a:lnTo>
                    <a:pt x="634" y="817"/>
                  </a:lnTo>
                  <a:lnTo>
                    <a:pt x="639" y="819"/>
                  </a:lnTo>
                  <a:lnTo>
                    <a:pt x="639" y="819"/>
                  </a:lnTo>
                  <a:lnTo>
                    <a:pt x="643" y="821"/>
                  </a:lnTo>
                  <a:lnTo>
                    <a:pt x="648" y="824"/>
                  </a:lnTo>
                  <a:lnTo>
                    <a:pt x="655" y="828"/>
                  </a:lnTo>
                  <a:lnTo>
                    <a:pt x="660" y="833"/>
                  </a:lnTo>
                  <a:lnTo>
                    <a:pt x="662" y="835"/>
                  </a:lnTo>
                  <a:lnTo>
                    <a:pt x="672" y="840"/>
                  </a:lnTo>
                  <a:lnTo>
                    <a:pt x="681" y="847"/>
                  </a:lnTo>
                  <a:lnTo>
                    <a:pt x="691" y="854"/>
                  </a:lnTo>
                  <a:lnTo>
                    <a:pt x="703" y="861"/>
                  </a:lnTo>
                  <a:lnTo>
                    <a:pt x="712" y="869"/>
                  </a:lnTo>
                  <a:lnTo>
                    <a:pt x="724" y="876"/>
                  </a:lnTo>
                  <a:lnTo>
                    <a:pt x="733" y="880"/>
                  </a:lnTo>
                  <a:lnTo>
                    <a:pt x="740" y="887"/>
                  </a:lnTo>
                  <a:lnTo>
                    <a:pt x="750" y="892"/>
                  </a:lnTo>
                  <a:lnTo>
                    <a:pt x="755" y="897"/>
                  </a:lnTo>
                  <a:lnTo>
                    <a:pt x="759" y="899"/>
                  </a:lnTo>
                  <a:lnTo>
                    <a:pt x="764" y="902"/>
                  </a:lnTo>
                  <a:lnTo>
                    <a:pt x="764" y="904"/>
                  </a:lnTo>
                  <a:lnTo>
                    <a:pt x="764" y="904"/>
                  </a:lnTo>
                  <a:lnTo>
                    <a:pt x="766" y="906"/>
                  </a:lnTo>
                  <a:lnTo>
                    <a:pt x="766" y="911"/>
                  </a:lnTo>
                  <a:lnTo>
                    <a:pt x="766" y="911"/>
                  </a:lnTo>
                  <a:lnTo>
                    <a:pt x="769" y="918"/>
                  </a:lnTo>
                  <a:lnTo>
                    <a:pt x="776" y="923"/>
                  </a:lnTo>
                  <a:lnTo>
                    <a:pt x="778" y="928"/>
                  </a:lnTo>
                  <a:lnTo>
                    <a:pt x="781" y="930"/>
                  </a:lnTo>
                  <a:lnTo>
                    <a:pt x="785" y="935"/>
                  </a:lnTo>
                  <a:lnTo>
                    <a:pt x="788" y="937"/>
                  </a:lnTo>
                  <a:lnTo>
                    <a:pt x="790" y="942"/>
                  </a:lnTo>
                  <a:lnTo>
                    <a:pt x="795" y="944"/>
                  </a:lnTo>
                  <a:lnTo>
                    <a:pt x="797" y="949"/>
                  </a:lnTo>
                  <a:lnTo>
                    <a:pt x="800" y="951"/>
                  </a:lnTo>
                  <a:lnTo>
                    <a:pt x="802" y="954"/>
                  </a:lnTo>
                  <a:lnTo>
                    <a:pt x="807" y="958"/>
                  </a:lnTo>
                  <a:lnTo>
                    <a:pt x="809" y="961"/>
                  </a:lnTo>
                  <a:lnTo>
                    <a:pt x="814" y="966"/>
                  </a:lnTo>
                  <a:lnTo>
                    <a:pt x="814" y="966"/>
                  </a:lnTo>
                  <a:lnTo>
                    <a:pt x="814" y="968"/>
                  </a:lnTo>
                  <a:lnTo>
                    <a:pt x="814" y="968"/>
                  </a:lnTo>
                  <a:lnTo>
                    <a:pt x="818" y="966"/>
                  </a:lnTo>
                  <a:lnTo>
                    <a:pt x="821" y="966"/>
                  </a:lnTo>
                  <a:lnTo>
                    <a:pt x="823" y="966"/>
                  </a:lnTo>
                  <a:lnTo>
                    <a:pt x="826" y="966"/>
                  </a:lnTo>
                  <a:lnTo>
                    <a:pt x="826" y="966"/>
                  </a:lnTo>
                  <a:lnTo>
                    <a:pt x="830" y="963"/>
                  </a:lnTo>
                  <a:lnTo>
                    <a:pt x="833" y="963"/>
                  </a:lnTo>
                  <a:lnTo>
                    <a:pt x="835" y="963"/>
                  </a:lnTo>
                  <a:lnTo>
                    <a:pt x="837" y="963"/>
                  </a:lnTo>
                  <a:lnTo>
                    <a:pt x="842" y="961"/>
                  </a:lnTo>
                  <a:lnTo>
                    <a:pt x="847" y="961"/>
                  </a:lnTo>
                  <a:lnTo>
                    <a:pt x="852" y="961"/>
                  </a:lnTo>
                  <a:lnTo>
                    <a:pt x="856" y="958"/>
                  </a:lnTo>
                  <a:lnTo>
                    <a:pt x="863" y="958"/>
                  </a:lnTo>
                  <a:lnTo>
                    <a:pt x="868" y="958"/>
                  </a:lnTo>
                  <a:lnTo>
                    <a:pt x="873" y="956"/>
                  </a:lnTo>
                  <a:lnTo>
                    <a:pt x="878" y="956"/>
                  </a:lnTo>
                  <a:lnTo>
                    <a:pt x="885" y="956"/>
                  </a:lnTo>
                  <a:lnTo>
                    <a:pt x="892" y="958"/>
                  </a:lnTo>
                  <a:lnTo>
                    <a:pt x="901" y="958"/>
                  </a:lnTo>
                  <a:lnTo>
                    <a:pt x="908" y="958"/>
                  </a:lnTo>
                  <a:lnTo>
                    <a:pt x="915" y="961"/>
                  </a:lnTo>
                  <a:lnTo>
                    <a:pt x="923" y="961"/>
                  </a:lnTo>
                  <a:lnTo>
                    <a:pt x="930" y="961"/>
                  </a:lnTo>
                  <a:lnTo>
                    <a:pt x="937" y="961"/>
                  </a:lnTo>
                  <a:lnTo>
                    <a:pt x="941" y="963"/>
                  </a:lnTo>
                  <a:lnTo>
                    <a:pt x="941" y="961"/>
                  </a:lnTo>
                  <a:lnTo>
                    <a:pt x="941" y="961"/>
                  </a:lnTo>
                  <a:lnTo>
                    <a:pt x="949" y="958"/>
                  </a:lnTo>
                  <a:lnTo>
                    <a:pt x="953" y="956"/>
                  </a:lnTo>
                  <a:lnTo>
                    <a:pt x="958" y="954"/>
                  </a:lnTo>
                  <a:lnTo>
                    <a:pt x="963" y="949"/>
                  </a:lnTo>
                  <a:lnTo>
                    <a:pt x="963" y="949"/>
                  </a:lnTo>
                  <a:lnTo>
                    <a:pt x="965" y="949"/>
                  </a:lnTo>
                  <a:lnTo>
                    <a:pt x="965" y="949"/>
                  </a:lnTo>
                  <a:lnTo>
                    <a:pt x="967" y="949"/>
                  </a:lnTo>
                  <a:lnTo>
                    <a:pt x="967" y="951"/>
                  </a:lnTo>
                  <a:lnTo>
                    <a:pt x="967" y="951"/>
                  </a:lnTo>
                  <a:lnTo>
                    <a:pt x="975" y="958"/>
                  </a:lnTo>
                  <a:lnTo>
                    <a:pt x="979" y="966"/>
                  </a:lnTo>
                  <a:lnTo>
                    <a:pt x="982" y="968"/>
                  </a:lnTo>
                  <a:lnTo>
                    <a:pt x="984" y="970"/>
                  </a:lnTo>
                  <a:lnTo>
                    <a:pt x="989" y="975"/>
                  </a:lnTo>
                  <a:lnTo>
                    <a:pt x="996" y="977"/>
                  </a:lnTo>
                  <a:lnTo>
                    <a:pt x="996" y="980"/>
                  </a:lnTo>
                  <a:lnTo>
                    <a:pt x="998" y="980"/>
                  </a:lnTo>
                  <a:lnTo>
                    <a:pt x="1003" y="989"/>
                  </a:lnTo>
                  <a:lnTo>
                    <a:pt x="1005" y="994"/>
                  </a:lnTo>
                  <a:lnTo>
                    <a:pt x="1008" y="1003"/>
                  </a:lnTo>
                  <a:lnTo>
                    <a:pt x="1012" y="1011"/>
                  </a:lnTo>
                  <a:lnTo>
                    <a:pt x="1012" y="1011"/>
                  </a:lnTo>
                  <a:lnTo>
                    <a:pt x="1012" y="1011"/>
                  </a:lnTo>
                  <a:lnTo>
                    <a:pt x="1019" y="1006"/>
                  </a:lnTo>
                  <a:lnTo>
                    <a:pt x="1029" y="1001"/>
                  </a:lnTo>
                  <a:lnTo>
                    <a:pt x="1027" y="1020"/>
                  </a:lnTo>
                  <a:lnTo>
                    <a:pt x="1027" y="1037"/>
                  </a:lnTo>
                  <a:lnTo>
                    <a:pt x="1027" y="1039"/>
                  </a:lnTo>
                  <a:lnTo>
                    <a:pt x="1027" y="1041"/>
                  </a:lnTo>
                  <a:lnTo>
                    <a:pt x="1024" y="1041"/>
                  </a:lnTo>
                  <a:lnTo>
                    <a:pt x="1024" y="1041"/>
                  </a:lnTo>
                  <a:lnTo>
                    <a:pt x="1024" y="1044"/>
                  </a:lnTo>
                  <a:lnTo>
                    <a:pt x="1024" y="1044"/>
                  </a:lnTo>
                  <a:lnTo>
                    <a:pt x="1024" y="1044"/>
                  </a:lnTo>
                  <a:lnTo>
                    <a:pt x="1024" y="1044"/>
                  </a:lnTo>
                  <a:lnTo>
                    <a:pt x="1024" y="1046"/>
                  </a:lnTo>
                  <a:lnTo>
                    <a:pt x="1024" y="1058"/>
                  </a:lnTo>
                  <a:lnTo>
                    <a:pt x="1022" y="1072"/>
                  </a:lnTo>
                  <a:lnTo>
                    <a:pt x="1024" y="1072"/>
                  </a:lnTo>
                  <a:lnTo>
                    <a:pt x="1024" y="1072"/>
                  </a:lnTo>
                  <a:lnTo>
                    <a:pt x="1024" y="1072"/>
                  </a:lnTo>
                  <a:lnTo>
                    <a:pt x="1024" y="1072"/>
                  </a:lnTo>
                  <a:lnTo>
                    <a:pt x="1029" y="1072"/>
                  </a:lnTo>
                  <a:lnTo>
                    <a:pt x="1036" y="1072"/>
                  </a:lnTo>
                  <a:lnTo>
                    <a:pt x="1041" y="1072"/>
                  </a:lnTo>
                  <a:lnTo>
                    <a:pt x="1048" y="1072"/>
                  </a:lnTo>
                  <a:lnTo>
                    <a:pt x="1048" y="1072"/>
                  </a:lnTo>
                  <a:lnTo>
                    <a:pt x="1048" y="1072"/>
                  </a:lnTo>
                  <a:lnTo>
                    <a:pt x="1048" y="1072"/>
                  </a:lnTo>
                  <a:lnTo>
                    <a:pt x="1048" y="1072"/>
                  </a:lnTo>
                  <a:lnTo>
                    <a:pt x="1048" y="1072"/>
                  </a:lnTo>
                  <a:lnTo>
                    <a:pt x="1048" y="1072"/>
                  </a:lnTo>
                  <a:lnTo>
                    <a:pt x="1048" y="1072"/>
                  </a:lnTo>
                  <a:lnTo>
                    <a:pt x="1048" y="1072"/>
                  </a:lnTo>
                  <a:lnTo>
                    <a:pt x="1050" y="1082"/>
                  </a:lnTo>
                  <a:lnTo>
                    <a:pt x="1050" y="1091"/>
                  </a:lnTo>
                  <a:lnTo>
                    <a:pt x="1053" y="1098"/>
                  </a:lnTo>
                  <a:lnTo>
                    <a:pt x="1055" y="1108"/>
                  </a:lnTo>
                  <a:lnTo>
                    <a:pt x="1057" y="1117"/>
                  </a:lnTo>
                  <a:lnTo>
                    <a:pt x="1060" y="1129"/>
                  </a:lnTo>
                  <a:lnTo>
                    <a:pt x="1060" y="1129"/>
                  </a:lnTo>
                  <a:lnTo>
                    <a:pt x="1062" y="1131"/>
                  </a:lnTo>
                  <a:lnTo>
                    <a:pt x="1062" y="1131"/>
                  </a:lnTo>
                  <a:lnTo>
                    <a:pt x="1062" y="1131"/>
                  </a:lnTo>
                  <a:lnTo>
                    <a:pt x="1064" y="1131"/>
                  </a:lnTo>
                  <a:lnTo>
                    <a:pt x="1072" y="1131"/>
                  </a:lnTo>
                  <a:lnTo>
                    <a:pt x="1076" y="1131"/>
                  </a:lnTo>
                  <a:lnTo>
                    <a:pt x="1083" y="1131"/>
                  </a:lnTo>
                  <a:lnTo>
                    <a:pt x="1090" y="1131"/>
                  </a:lnTo>
                  <a:lnTo>
                    <a:pt x="1098" y="1131"/>
                  </a:lnTo>
                  <a:lnTo>
                    <a:pt x="1100" y="1129"/>
                  </a:lnTo>
                  <a:lnTo>
                    <a:pt x="1107" y="1129"/>
                  </a:lnTo>
                  <a:lnTo>
                    <a:pt x="1114" y="1129"/>
                  </a:lnTo>
                  <a:lnTo>
                    <a:pt x="1114" y="1129"/>
                  </a:lnTo>
                  <a:lnTo>
                    <a:pt x="1116" y="1129"/>
                  </a:lnTo>
                  <a:lnTo>
                    <a:pt x="1116" y="1129"/>
                  </a:lnTo>
                  <a:lnTo>
                    <a:pt x="1116" y="1131"/>
                  </a:lnTo>
                  <a:lnTo>
                    <a:pt x="1119" y="1131"/>
                  </a:lnTo>
                  <a:lnTo>
                    <a:pt x="1119" y="1131"/>
                  </a:lnTo>
                  <a:lnTo>
                    <a:pt x="1119" y="1131"/>
                  </a:lnTo>
                  <a:lnTo>
                    <a:pt x="1119" y="1131"/>
                  </a:lnTo>
                  <a:lnTo>
                    <a:pt x="1121" y="1129"/>
                  </a:lnTo>
                  <a:lnTo>
                    <a:pt x="1124" y="1129"/>
                  </a:lnTo>
                  <a:lnTo>
                    <a:pt x="1124" y="1129"/>
                  </a:lnTo>
                  <a:lnTo>
                    <a:pt x="1124" y="1129"/>
                  </a:lnTo>
                  <a:lnTo>
                    <a:pt x="1124" y="1129"/>
                  </a:lnTo>
                  <a:lnTo>
                    <a:pt x="1124" y="1129"/>
                  </a:lnTo>
                  <a:lnTo>
                    <a:pt x="1124" y="1129"/>
                  </a:lnTo>
                  <a:lnTo>
                    <a:pt x="1126" y="1129"/>
                  </a:lnTo>
                  <a:lnTo>
                    <a:pt x="1126" y="1131"/>
                  </a:lnTo>
                  <a:lnTo>
                    <a:pt x="1126" y="1131"/>
                  </a:lnTo>
                  <a:lnTo>
                    <a:pt x="1126" y="1131"/>
                  </a:lnTo>
                  <a:lnTo>
                    <a:pt x="1128" y="1134"/>
                  </a:lnTo>
                  <a:lnTo>
                    <a:pt x="1128" y="1134"/>
                  </a:lnTo>
                  <a:lnTo>
                    <a:pt x="1128" y="1136"/>
                  </a:lnTo>
                  <a:lnTo>
                    <a:pt x="1128" y="1136"/>
                  </a:lnTo>
                  <a:lnTo>
                    <a:pt x="1128" y="1138"/>
                  </a:lnTo>
                  <a:lnTo>
                    <a:pt x="1128" y="1138"/>
                  </a:lnTo>
                  <a:lnTo>
                    <a:pt x="1128" y="1138"/>
                  </a:lnTo>
                  <a:lnTo>
                    <a:pt x="1128" y="1138"/>
                  </a:lnTo>
                  <a:lnTo>
                    <a:pt x="1131" y="1138"/>
                  </a:lnTo>
                  <a:lnTo>
                    <a:pt x="1131" y="1138"/>
                  </a:lnTo>
                  <a:lnTo>
                    <a:pt x="1131" y="1138"/>
                  </a:lnTo>
                  <a:lnTo>
                    <a:pt x="1131" y="1138"/>
                  </a:lnTo>
                  <a:lnTo>
                    <a:pt x="1131" y="1138"/>
                  </a:lnTo>
                  <a:lnTo>
                    <a:pt x="1131" y="1138"/>
                  </a:lnTo>
                  <a:lnTo>
                    <a:pt x="1131" y="1138"/>
                  </a:lnTo>
                  <a:lnTo>
                    <a:pt x="1133" y="1138"/>
                  </a:lnTo>
                  <a:lnTo>
                    <a:pt x="1133" y="1138"/>
                  </a:lnTo>
                  <a:lnTo>
                    <a:pt x="1133" y="1138"/>
                  </a:lnTo>
                  <a:lnTo>
                    <a:pt x="1133" y="1136"/>
                  </a:lnTo>
                  <a:lnTo>
                    <a:pt x="1133" y="1138"/>
                  </a:lnTo>
                  <a:lnTo>
                    <a:pt x="1133" y="1138"/>
                  </a:lnTo>
                  <a:lnTo>
                    <a:pt x="1133" y="1138"/>
                  </a:lnTo>
                  <a:lnTo>
                    <a:pt x="1133" y="1138"/>
                  </a:lnTo>
                  <a:lnTo>
                    <a:pt x="1133" y="1138"/>
                  </a:lnTo>
                  <a:lnTo>
                    <a:pt x="1133" y="1138"/>
                  </a:lnTo>
                  <a:lnTo>
                    <a:pt x="1133" y="1138"/>
                  </a:lnTo>
                  <a:lnTo>
                    <a:pt x="1133" y="1141"/>
                  </a:lnTo>
                  <a:lnTo>
                    <a:pt x="1133" y="1141"/>
                  </a:lnTo>
                  <a:lnTo>
                    <a:pt x="1133" y="1141"/>
                  </a:lnTo>
                  <a:lnTo>
                    <a:pt x="1133" y="1141"/>
                  </a:lnTo>
                  <a:lnTo>
                    <a:pt x="1133" y="1141"/>
                  </a:lnTo>
                  <a:lnTo>
                    <a:pt x="1133" y="1141"/>
                  </a:lnTo>
                  <a:lnTo>
                    <a:pt x="1133" y="1141"/>
                  </a:lnTo>
                  <a:lnTo>
                    <a:pt x="1133" y="1141"/>
                  </a:lnTo>
                  <a:lnTo>
                    <a:pt x="1133" y="1141"/>
                  </a:lnTo>
                  <a:lnTo>
                    <a:pt x="1133" y="1141"/>
                  </a:lnTo>
                  <a:lnTo>
                    <a:pt x="1133" y="1141"/>
                  </a:lnTo>
                  <a:lnTo>
                    <a:pt x="1133" y="1141"/>
                  </a:lnTo>
                  <a:lnTo>
                    <a:pt x="1133" y="1143"/>
                  </a:lnTo>
                  <a:lnTo>
                    <a:pt x="1133" y="1143"/>
                  </a:lnTo>
                  <a:lnTo>
                    <a:pt x="1133" y="1143"/>
                  </a:lnTo>
                  <a:lnTo>
                    <a:pt x="1133" y="1145"/>
                  </a:lnTo>
                  <a:lnTo>
                    <a:pt x="1133" y="1145"/>
                  </a:lnTo>
                  <a:lnTo>
                    <a:pt x="1133" y="1148"/>
                  </a:lnTo>
                  <a:lnTo>
                    <a:pt x="1133" y="1148"/>
                  </a:lnTo>
                  <a:lnTo>
                    <a:pt x="1133" y="1150"/>
                  </a:lnTo>
                  <a:lnTo>
                    <a:pt x="1131" y="1150"/>
                  </a:lnTo>
                  <a:lnTo>
                    <a:pt x="1131" y="1150"/>
                  </a:lnTo>
                  <a:lnTo>
                    <a:pt x="1131" y="1153"/>
                  </a:lnTo>
                  <a:lnTo>
                    <a:pt x="1131" y="1153"/>
                  </a:lnTo>
                  <a:lnTo>
                    <a:pt x="1131" y="1153"/>
                  </a:lnTo>
                  <a:lnTo>
                    <a:pt x="1131" y="1153"/>
                  </a:lnTo>
                  <a:lnTo>
                    <a:pt x="1128" y="1153"/>
                  </a:lnTo>
                  <a:lnTo>
                    <a:pt x="1128" y="1153"/>
                  </a:lnTo>
                  <a:lnTo>
                    <a:pt x="1128" y="1155"/>
                  </a:lnTo>
                  <a:lnTo>
                    <a:pt x="1128" y="1155"/>
                  </a:lnTo>
                  <a:lnTo>
                    <a:pt x="1126" y="1155"/>
                  </a:lnTo>
                  <a:lnTo>
                    <a:pt x="1126" y="1155"/>
                  </a:lnTo>
                  <a:lnTo>
                    <a:pt x="1126" y="1155"/>
                  </a:lnTo>
                  <a:lnTo>
                    <a:pt x="1126" y="1155"/>
                  </a:lnTo>
                  <a:lnTo>
                    <a:pt x="1128" y="1155"/>
                  </a:lnTo>
                  <a:lnTo>
                    <a:pt x="1128" y="1155"/>
                  </a:lnTo>
                  <a:lnTo>
                    <a:pt x="1128" y="1155"/>
                  </a:lnTo>
                  <a:lnTo>
                    <a:pt x="1131" y="1155"/>
                  </a:lnTo>
                  <a:lnTo>
                    <a:pt x="1131" y="1157"/>
                  </a:lnTo>
                  <a:lnTo>
                    <a:pt x="1133" y="1160"/>
                  </a:lnTo>
                  <a:lnTo>
                    <a:pt x="1135" y="1162"/>
                  </a:lnTo>
                  <a:lnTo>
                    <a:pt x="1138" y="1162"/>
                  </a:lnTo>
                  <a:lnTo>
                    <a:pt x="1140" y="1164"/>
                  </a:lnTo>
                  <a:lnTo>
                    <a:pt x="1140" y="1164"/>
                  </a:lnTo>
                  <a:lnTo>
                    <a:pt x="1145" y="1167"/>
                  </a:lnTo>
                  <a:lnTo>
                    <a:pt x="1152" y="1171"/>
                  </a:lnTo>
                  <a:lnTo>
                    <a:pt x="1152" y="1169"/>
                  </a:lnTo>
                  <a:lnTo>
                    <a:pt x="1152" y="1169"/>
                  </a:lnTo>
                  <a:lnTo>
                    <a:pt x="1152" y="1169"/>
                  </a:lnTo>
                  <a:lnTo>
                    <a:pt x="1152" y="1169"/>
                  </a:lnTo>
                  <a:lnTo>
                    <a:pt x="1152" y="1169"/>
                  </a:lnTo>
                  <a:lnTo>
                    <a:pt x="1152" y="1169"/>
                  </a:lnTo>
                  <a:lnTo>
                    <a:pt x="1154" y="1169"/>
                  </a:lnTo>
                  <a:lnTo>
                    <a:pt x="1154" y="1169"/>
                  </a:lnTo>
                  <a:lnTo>
                    <a:pt x="1154" y="1169"/>
                  </a:lnTo>
                  <a:lnTo>
                    <a:pt x="1154" y="1169"/>
                  </a:lnTo>
                  <a:lnTo>
                    <a:pt x="1154" y="1169"/>
                  </a:lnTo>
                  <a:lnTo>
                    <a:pt x="1154" y="1169"/>
                  </a:lnTo>
                  <a:lnTo>
                    <a:pt x="1154" y="1169"/>
                  </a:lnTo>
                  <a:lnTo>
                    <a:pt x="1154" y="1169"/>
                  </a:lnTo>
                  <a:lnTo>
                    <a:pt x="1157" y="1169"/>
                  </a:lnTo>
                  <a:lnTo>
                    <a:pt x="1157" y="1169"/>
                  </a:lnTo>
                  <a:lnTo>
                    <a:pt x="1157" y="1169"/>
                  </a:lnTo>
                  <a:lnTo>
                    <a:pt x="1159" y="1169"/>
                  </a:lnTo>
                  <a:lnTo>
                    <a:pt x="1159" y="1169"/>
                  </a:lnTo>
                  <a:lnTo>
                    <a:pt x="1159" y="1169"/>
                  </a:lnTo>
                  <a:lnTo>
                    <a:pt x="1159" y="1169"/>
                  </a:lnTo>
                  <a:lnTo>
                    <a:pt x="1159" y="1167"/>
                  </a:lnTo>
                  <a:lnTo>
                    <a:pt x="1159" y="1167"/>
                  </a:lnTo>
                  <a:lnTo>
                    <a:pt x="1159" y="1167"/>
                  </a:lnTo>
                  <a:lnTo>
                    <a:pt x="1159" y="1167"/>
                  </a:lnTo>
                  <a:lnTo>
                    <a:pt x="1159" y="1164"/>
                  </a:lnTo>
                  <a:lnTo>
                    <a:pt x="1159" y="1164"/>
                  </a:lnTo>
                  <a:lnTo>
                    <a:pt x="1159" y="1164"/>
                  </a:lnTo>
                  <a:lnTo>
                    <a:pt x="1159" y="1164"/>
                  </a:lnTo>
                  <a:lnTo>
                    <a:pt x="1159" y="1164"/>
                  </a:lnTo>
                  <a:lnTo>
                    <a:pt x="1159" y="1164"/>
                  </a:lnTo>
                  <a:lnTo>
                    <a:pt x="1159" y="1162"/>
                  </a:lnTo>
                  <a:lnTo>
                    <a:pt x="1159" y="1162"/>
                  </a:lnTo>
                  <a:lnTo>
                    <a:pt x="1159" y="1162"/>
                  </a:lnTo>
                  <a:lnTo>
                    <a:pt x="1159" y="1162"/>
                  </a:lnTo>
                  <a:lnTo>
                    <a:pt x="1159" y="1162"/>
                  </a:lnTo>
                  <a:lnTo>
                    <a:pt x="1159" y="1162"/>
                  </a:lnTo>
                  <a:lnTo>
                    <a:pt x="1159" y="1162"/>
                  </a:lnTo>
                  <a:lnTo>
                    <a:pt x="1157" y="1162"/>
                  </a:lnTo>
                  <a:lnTo>
                    <a:pt x="1157" y="1160"/>
                  </a:lnTo>
                  <a:lnTo>
                    <a:pt x="1157" y="1160"/>
                  </a:lnTo>
                  <a:lnTo>
                    <a:pt x="1157" y="1160"/>
                  </a:lnTo>
                  <a:lnTo>
                    <a:pt x="1157" y="1160"/>
                  </a:lnTo>
                  <a:lnTo>
                    <a:pt x="1157" y="1160"/>
                  </a:lnTo>
                  <a:lnTo>
                    <a:pt x="1157" y="1155"/>
                  </a:lnTo>
                  <a:lnTo>
                    <a:pt x="1157" y="1153"/>
                  </a:lnTo>
                  <a:lnTo>
                    <a:pt x="1157" y="1153"/>
                  </a:lnTo>
                  <a:lnTo>
                    <a:pt x="1157" y="1153"/>
                  </a:lnTo>
                  <a:lnTo>
                    <a:pt x="1157" y="1153"/>
                  </a:lnTo>
                  <a:lnTo>
                    <a:pt x="1157" y="1153"/>
                  </a:lnTo>
                  <a:lnTo>
                    <a:pt x="1157" y="1153"/>
                  </a:lnTo>
                  <a:lnTo>
                    <a:pt x="1157" y="1153"/>
                  </a:lnTo>
                  <a:lnTo>
                    <a:pt x="1157" y="1150"/>
                  </a:lnTo>
                  <a:lnTo>
                    <a:pt x="1157" y="1150"/>
                  </a:lnTo>
                  <a:lnTo>
                    <a:pt x="1157" y="1150"/>
                  </a:lnTo>
                  <a:lnTo>
                    <a:pt x="1157" y="1150"/>
                  </a:lnTo>
                  <a:lnTo>
                    <a:pt x="1157" y="1150"/>
                  </a:lnTo>
                  <a:lnTo>
                    <a:pt x="1157" y="1148"/>
                  </a:lnTo>
                  <a:lnTo>
                    <a:pt x="1157" y="1148"/>
                  </a:lnTo>
                  <a:lnTo>
                    <a:pt x="1157" y="1148"/>
                  </a:lnTo>
                  <a:lnTo>
                    <a:pt x="1157" y="1148"/>
                  </a:lnTo>
                  <a:lnTo>
                    <a:pt x="1157" y="1148"/>
                  </a:lnTo>
                  <a:lnTo>
                    <a:pt x="1157" y="1148"/>
                  </a:lnTo>
                  <a:lnTo>
                    <a:pt x="1159" y="1148"/>
                  </a:lnTo>
                  <a:lnTo>
                    <a:pt x="1159" y="1148"/>
                  </a:lnTo>
                  <a:lnTo>
                    <a:pt x="1159" y="1148"/>
                  </a:lnTo>
                  <a:lnTo>
                    <a:pt x="1159" y="1148"/>
                  </a:lnTo>
                  <a:lnTo>
                    <a:pt x="1159" y="1145"/>
                  </a:lnTo>
                  <a:lnTo>
                    <a:pt x="1159" y="1145"/>
                  </a:lnTo>
                  <a:lnTo>
                    <a:pt x="1159" y="1145"/>
                  </a:lnTo>
                  <a:lnTo>
                    <a:pt x="1161" y="1145"/>
                  </a:lnTo>
                  <a:lnTo>
                    <a:pt x="1161" y="1145"/>
                  </a:lnTo>
                  <a:lnTo>
                    <a:pt x="1164" y="1143"/>
                  </a:lnTo>
                  <a:lnTo>
                    <a:pt x="1164" y="1143"/>
                  </a:lnTo>
                  <a:lnTo>
                    <a:pt x="1164" y="1143"/>
                  </a:lnTo>
                  <a:lnTo>
                    <a:pt x="1166" y="1141"/>
                  </a:lnTo>
                  <a:lnTo>
                    <a:pt x="1166" y="1138"/>
                  </a:lnTo>
                  <a:lnTo>
                    <a:pt x="1166" y="1136"/>
                  </a:lnTo>
                  <a:lnTo>
                    <a:pt x="1168" y="1136"/>
                  </a:lnTo>
                  <a:lnTo>
                    <a:pt x="1168" y="1136"/>
                  </a:lnTo>
                  <a:lnTo>
                    <a:pt x="1171" y="1134"/>
                  </a:lnTo>
                  <a:lnTo>
                    <a:pt x="1173" y="1134"/>
                  </a:lnTo>
                  <a:lnTo>
                    <a:pt x="1173" y="1131"/>
                  </a:lnTo>
                  <a:lnTo>
                    <a:pt x="1173" y="1131"/>
                  </a:lnTo>
                  <a:lnTo>
                    <a:pt x="1173" y="1131"/>
                  </a:lnTo>
                  <a:lnTo>
                    <a:pt x="1173" y="1131"/>
                  </a:lnTo>
                  <a:lnTo>
                    <a:pt x="1176" y="1131"/>
                  </a:lnTo>
                  <a:lnTo>
                    <a:pt x="1176" y="1131"/>
                  </a:lnTo>
                  <a:lnTo>
                    <a:pt x="1176" y="1131"/>
                  </a:lnTo>
                  <a:lnTo>
                    <a:pt x="1178" y="1129"/>
                  </a:lnTo>
                  <a:lnTo>
                    <a:pt x="1178" y="1129"/>
                  </a:lnTo>
                  <a:lnTo>
                    <a:pt x="1180" y="1129"/>
                  </a:lnTo>
                  <a:lnTo>
                    <a:pt x="1180" y="1129"/>
                  </a:lnTo>
                  <a:lnTo>
                    <a:pt x="1180" y="1129"/>
                  </a:lnTo>
                  <a:lnTo>
                    <a:pt x="1180" y="1127"/>
                  </a:lnTo>
                  <a:lnTo>
                    <a:pt x="1180" y="1127"/>
                  </a:lnTo>
                  <a:lnTo>
                    <a:pt x="1183" y="1127"/>
                  </a:lnTo>
                  <a:lnTo>
                    <a:pt x="1183" y="1124"/>
                  </a:lnTo>
                  <a:lnTo>
                    <a:pt x="1183" y="1119"/>
                  </a:lnTo>
                  <a:lnTo>
                    <a:pt x="1183" y="1119"/>
                  </a:lnTo>
                  <a:lnTo>
                    <a:pt x="1183" y="1119"/>
                  </a:lnTo>
                  <a:lnTo>
                    <a:pt x="1183" y="1119"/>
                  </a:lnTo>
                  <a:lnTo>
                    <a:pt x="1183" y="1117"/>
                  </a:lnTo>
                  <a:lnTo>
                    <a:pt x="1183" y="1117"/>
                  </a:lnTo>
                  <a:lnTo>
                    <a:pt x="1183" y="1117"/>
                  </a:lnTo>
                  <a:lnTo>
                    <a:pt x="1183" y="1117"/>
                  </a:lnTo>
                  <a:lnTo>
                    <a:pt x="1183" y="1117"/>
                  </a:lnTo>
                  <a:lnTo>
                    <a:pt x="1183" y="1117"/>
                  </a:lnTo>
                  <a:lnTo>
                    <a:pt x="1180" y="1117"/>
                  </a:lnTo>
                  <a:lnTo>
                    <a:pt x="1180" y="1117"/>
                  </a:lnTo>
                  <a:lnTo>
                    <a:pt x="1180" y="1117"/>
                  </a:lnTo>
                  <a:lnTo>
                    <a:pt x="1180" y="1117"/>
                  </a:lnTo>
                  <a:lnTo>
                    <a:pt x="1183" y="1115"/>
                  </a:lnTo>
                  <a:lnTo>
                    <a:pt x="1183" y="1115"/>
                  </a:lnTo>
                  <a:lnTo>
                    <a:pt x="1183" y="1115"/>
                  </a:lnTo>
                  <a:lnTo>
                    <a:pt x="1183" y="1115"/>
                  </a:lnTo>
                  <a:lnTo>
                    <a:pt x="1185" y="1115"/>
                  </a:lnTo>
                  <a:lnTo>
                    <a:pt x="1185" y="1115"/>
                  </a:lnTo>
                  <a:lnTo>
                    <a:pt x="1185" y="1115"/>
                  </a:lnTo>
                  <a:lnTo>
                    <a:pt x="1185" y="1115"/>
                  </a:lnTo>
                  <a:lnTo>
                    <a:pt x="1187" y="1115"/>
                  </a:lnTo>
                  <a:lnTo>
                    <a:pt x="1187" y="1112"/>
                  </a:lnTo>
                  <a:lnTo>
                    <a:pt x="1187" y="1112"/>
                  </a:lnTo>
                  <a:lnTo>
                    <a:pt x="1187" y="1112"/>
                  </a:lnTo>
                  <a:lnTo>
                    <a:pt x="1190" y="1110"/>
                  </a:lnTo>
                  <a:lnTo>
                    <a:pt x="1192" y="1110"/>
                  </a:lnTo>
                  <a:lnTo>
                    <a:pt x="1192" y="1110"/>
                  </a:lnTo>
                  <a:lnTo>
                    <a:pt x="1192" y="1110"/>
                  </a:lnTo>
                  <a:lnTo>
                    <a:pt x="1192" y="1110"/>
                  </a:lnTo>
                  <a:lnTo>
                    <a:pt x="1195" y="1110"/>
                  </a:lnTo>
                  <a:lnTo>
                    <a:pt x="1195" y="1110"/>
                  </a:lnTo>
                  <a:lnTo>
                    <a:pt x="1195" y="1110"/>
                  </a:lnTo>
                  <a:lnTo>
                    <a:pt x="1195" y="1110"/>
                  </a:lnTo>
                  <a:lnTo>
                    <a:pt x="1197" y="1110"/>
                  </a:lnTo>
                  <a:lnTo>
                    <a:pt x="1197" y="1108"/>
                  </a:lnTo>
                  <a:lnTo>
                    <a:pt x="1197" y="1108"/>
                  </a:lnTo>
                  <a:lnTo>
                    <a:pt x="1199" y="1110"/>
                  </a:lnTo>
                  <a:lnTo>
                    <a:pt x="1199" y="1110"/>
                  </a:lnTo>
                  <a:lnTo>
                    <a:pt x="1199" y="1110"/>
                  </a:lnTo>
                  <a:lnTo>
                    <a:pt x="1202" y="1110"/>
                  </a:lnTo>
                  <a:lnTo>
                    <a:pt x="1202" y="1108"/>
                  </a:lnTo>
                  <a:lnTo>
                    <a:pt x="1202" y="1108"/>
                  </a:lnTo>
                  <a:lnTo>
                    <a:pt x="1199" y="1108"/>
                  </a:lnTo>
                  <a:lnTo>
                    <a:pt x="1199" y="1108"/>
                  </a:lnTo>
                  <a:lnTo>
                    <a:pt x="1199" y="1105"/>
                  </a:lnTo>
                  <a:lnTo>
                    <a:pt x="1199" y="1105"/>
                  </a:lnTo>
                  <a:lnTo>
                    <a:pt x="1199" y="1105"/>
                  </a:lnTo>
                  <a:lnTo>
                    <a:pt x="1199" y="1103"/>
                  </a:lnTo>
                  <a:lnTo>
                    <a:pt x="1202" y="1103"/>
                  </a:lnTo>
                  <a:lnTo>
                    <a:pt x="1202" y="1103"/>
                  </a:lnTo>
                  <a:lnTo>
                    <a:pt x="1204" y="1103"/>
                  </a:lnTo>
                  <a:lnTo>
                    <a:pt x="1204" y="1103"/>
                  </a:lnTo>
                  <a:lnTo>
                    <a:pt x="1206" y="1100"/>
                  </a:lnTo>
                  <a:lnTo>
                    <a:pt x="1211" y="1098"/>
                  </a:lnTo>
                  <a:lnTo>
                    <a:pt x="1211" y="1096"/>
                  </a:lnTo>
                  <a:lnTo>
                    <a:pt x="1211" y="1096"/>
                  </a:lnTo>
                  <a:lnTo>
                    <a:pt x="1211" y="1096"/>
                  </a:lnTo>
                  <a:lnTo>
                    <a:pt x="1213" y="1096"/>
                  </a:lnTo>
                  <a:lnTo>
                    <a:pt x="1216" y="1093"/>
                  </a:lnTo>
                  <a:lnTo>
                    <a:pt x="1221" y="1093"/>
                  </a:lnTo>
                  <a:lnTo>
                    <a:pt x="1223" y="1093"/>
                  </a:lnTo>
                  <a:lnTo>
                    <a:pt x="1225" y="1093"/>
                  </a:lnTo>
                  <a:lnTo>
                    <a:pt x="1225" y="1093"/>
                  </a:lnTo>
                  <a:lnTo>
                    <a:pt x="1228" y="1093"/>
                  </a:lnTo>
                  <a:lnTo>
                    <a:pt x="1228" y="1091"/>
                  </a:lnTo>
                  <a:lnTo>
                    <a:pt x="1230" y="1091"/>
                  </a:lnTo>
                  <a:lnTo>
                    <a:pt x="1230" y="1089"/>
                  </a:lnTo>
                  <a:lnTo>
                    <a:pt x="1230" y="1089"/>
                  </a:lnTo>
                  <a:lnTo>
                    <a:pt x="1230" y="1089"/>
                  </a:lnTo>
                  <a:lnTo>
                    <a:pt x="1232" y="1089"/>
                  </a:lnTo>
                  <a:lnTo>
                    <a:pt x="1232" y="1089"/>
                  </a:lnTo>
                  <a:lnTo>
                    <a:pt x="1235" y="1086"/>
                  </a:lnTo>
                  <a:lnTo>
                    <a:pt x="1237" y="1084"/>
                  </a:lnTo>
                  <a:lnTo>
                    <a:pt x="1239" y="1084"/>
                  </a:lnTo>
                  <a:lnTo>
                    <a:pt x="1239" y="1084"/>
                  </a:lnTo>
                  <a:lnTo>
                    <a:pt x="1242" y="1079"/>
                  </a:lnTo>
                  <a:lnTo>
                    <a:pt x="1242" y="1077"/>
                  </a:lnTo>
                  <a:lnTo>
                    <a:pt x="1244" y="1077"/>
                  </a:lnTo>
                  <a:lnTo>
                    <a:pt x="1244" y="1077"/>
                  </a:lnTo>
                  <a:lnTo>
                    <a:pt x="1244" y="1074"/>
                  </a:lnTo>
                  <a:lnTo>
                    <a:pt x="1244" y="1074"/>
                  </a:lnTo>
                  <a:lnTo>
                    <a:pt x="1244" y="1074"/>
                  </a:lnTo>
                  <a:lnTo>
                    <a:pt x="1244" y="1074"/>
                  </a:lnTo>
                  <a:lnTo>
                    <a:pt x="1247" y="1074"/>
                  </a:lnTo>
                  <a:lnTo>
                    <a:pt x="1247" y="1074"/>
                  </a:lnTo>
                  <a:lnTo>
                    <a:pt x="1247" y="1074"/>
                  </a:lnTo>
                  <a:lnTo>
                    <a:pt x="1247" y="1074"/>
                  </a:lnTo>
                  <a:lnTo>
                    <a:pt x="1247" y="1072"/>
                  </a:lnTo>
                  <a:lnTo>
                    <a:pt x="1247" y="1072"/>
                  </a:lnTo>
                  <a:lnTo>
                    <a:pt x="1249" y="1072"/>
                  </a:lnTo>
                  <a:lnTo>
                    <a:pt x="1249" y="1070"/>
                  </a:lnTo>
                  <a:lnTo>
                    <a:pt x="1249" y="1070"/>
                  </a:lnTo>
                  <a:lnTo>
                    <a:pt x="1251" y="1067"/>
                  </a:lnTo>
                  <a:lnTo>
                    <a:pt x="1254" y="1067"/>
                  </a:lnTo>
                  <a:lnTo>
                    <a:pt x="1256" y="1065"/>
                  </a:lnTo>
                  <a:lnTo>
                    <a:pt x="1256" y="1065"/>
                  </a:lnTo>
                  <a:lnTo>
                    <a:pt x="1256" y="1065"/>
                  </a:lnTo>
                  <a:lnTo>
                    <a:pt x="1256" y="1065"/>
                  </a:lnTo>
                  <a:lnTo>
                    <a:pt x="1258" y="1067"/>
                  </a:lnTo>
                  <a:lnTo>
                    <a:pt x="1258" y="1067"/>
                  </a:lnTo>
                  <a:lnTo>
                    <a:pt x="1258" y="1067"/>
                  </a:lnTo>
                  <a:lnTo>
                    <a:pt x="1258" y="1067"/>
                  </a:lnTo>
                  <a:lnTo>
                    <a:pt x="1258" y="1067"/>
                  </a:lnTo>
                  <a:lnTo>
                    <a:pt x="1258" y="1070"/>
                  </a:lnTo>
                  <a:lnTo>
                    <a:pt x="1258" y="1070"/>
                  </a:lnTo>
                  <a:lnTo>
                    <a:pt x="1258" y="1070"/>
                  </a:lnTo>
                  <a:lnTo>
                    <a:pt x="1261" y="1070"/>
                  </a:lnTo>
                  <a:lnTo>
                    <a:pt x="1261" y="1070"/>
                  </a:lnTo>
                  <a:lnTo>
                    <a:pt x="1261" y="1070"/>
                  </a:lnTo>
                  <a:lnTo>
                    <a:pt x="1261" y="1070"/>
                  </a:lnTo>
                  <a:lnTo>
                    <a:pt x="1263" y="1072"/>
                  </a:lnTo>
                  <a:lnTo>
                    <a:pt x="1263" y="1070"/>
                  </a:lnTo>
                  <a:lnTo>
                    <a:pt x="1263" y="1070"/>
                  </a:lnTo>
                  <a:lnTo>
                    <a:pt x="1265" y="1070"/>
                  </a:lnTo>
                  <a:lnTo>
                    <a:pt x="1265" y="1067"/>
                  </a:lnTo>
                  <a:lnTo>
                    <a:pt x="1265" y="1067"/>
                  </a:lnTo>
                  <a:lnTo>
                    <a:pt x="1265" y="1065"/>
                  </a:lnTo>
                  <a:lnTo>
                    <a:pt x="1265" y="1065"/>
                  </a:lnTo>
                  <a:lnTo>
                    <a:pt x="1268" y="1063"/>
                  </a:lnTo>
                  <a:lnTo>
                    <a:pt x="1268" y="1063"/>
                  </a:lnTo>
                  <a:lnTo>
                    <a:pt x="1268" y="1063"/>
                  </a:lnTo>
                  <a:lnTo>
                    <a:pt x="1268" y="1060"/>
                  </a:lnTo>
                  <a:lnTo>
                    <a:pt x="1270" y="1060"/>
                  </a:lnTo>
                  <a:lnTo>
                    <a:pt x="1270" y="1060"/>
                  </a:lnTo>
                  <a:lnTo>
                    <a:pt x="1270" y="1060"/>
                  </a:lnTo>
                  <a:lnTo>
                    <a:pt x="1270" y="1058"/>
                  </a:lnTo>
                  <a:lnTo>
                    <a:pt x="1270" y="1058"/>
                  </a:lnTo>
                  <a:lnTo>
                    <a:pt x="1270" y="1058"/>
                  </a:lnTo>
                  <a:lnTo>
                    <a:pt x="1273" y="1058"/>
                  </a:lnTo>
                  <a:lnTo>
                    <a:pt x="1273" y="1058"/>
                  </a:lnTo>
                  <a:lnTo>
                    <a:pt x="1275" y="1058"/>
                  </a:lnTo>
                  <a:lnTo>
                    <a:pt x="1275" y="1058"/>
                  </a:lnTo>
                  <a:lnTo>
                    <a:pt x="1275" y="1058"/>
                  </a:lnTo>
                  <a:lnTo>
                    <a:pt x="1277" y="1058"/>
                  </a:lnTo>
                  <a:lnTo>
                    <a:pt x="1277" y="1058"/>
                  </a:lnTo>
                  <a:lnTo>
                    <a:pt x="1280" y="1056"/>
                  </a:lnTo>
                  <a:lnTo>
                    <a:pt x="1282" y="1056"/>
                  </a:lnTo>
                  <a:lnTo>
                    <a:pt x="1280" y="1053"/>
                  </a:lnTo>
                  <a:lnTo>
                    <a:pt x="1280" y="1053"/>
                  </a:lnTo>
                  <a:lnTo>
                    <a:pt x="1277" y="1051"/>
                  </a:lnTo>
                  <a:lnTo>
                    <a:pt x="1277" y="1051"/>
                  </a:lnTo>
                  <a:lnTo>
                    <a:pt x="1277" y="1048"/>
                  </a:lnTo>
                  <a:lnTo>
                    <a:pt x="1280" y="1048"/>
                  </a:lnTo>
                  <a:lnTo>
                    <a:pt x="1280" y="1048"/>
                  </a:lnTo>
                  <a:lnTo>
                    <a:pt x="1280" y="1046"/>
                  </a:lnTo>
                  <a:lnTo>
                    <a:pt x="1282" y="1044"/>
                  </a:lnTo>
                  <a:lnTo>
                    <a:pt x="1282" y="1044"/>
                  </a:lnTo>
                  <a:lnTo>
                    <a:pt x="1280" y="1044"/>
                  </a:lnTo>
                  <a:lnTo>
                    <a:pt x="1280" y="1044"/>
                  </a:lnTo>
                  <a:lnTo>
                    <a:pt x="1282" y="1041"/>
                  </a:lnTo>
                  <a:lnTo>
                    <a:pt x="1282" y="1041"/>
                  </a:lnTo>
                  <a:lnTo>
                    <a:pt x="1282" y="1039"/>
                  </a:lnTo>
                  <a:lnTo>
                    <a:pt x="1282" y="1039"/>
                  </a:lnTo>
                  <a:lnTo>
                    <a:pt x="1287" y="1039"/>
                  </a:lnTo>
                  <a:lnTo>
                    <a:pt x="1287" y="1039"/>
                  </a:lnTo>
                  <a:lnTo>
                    <a:pt x="1287" y="1039"/>
                  </a:lnTo>
                  <a:lnTo>
                    <a:pt x="1287" y="1039"/>
                  </a:lnTo>
                  <a:lnTo>
                    <a:pt x="1287" y="1039"/>
                  </a:lnTo>
                  <a:lnTo>
                    <a:pt x="1287" y="1037"/>
                  </a:lnTo>
                  <a:lnTo>
                    <a:pt x="1287" y="1037"/>
                  </a:lnTo>
                  <a:lnTo>
                    <a:pt x="1287" y="1037"/>
                  </a:lnTo>
                  <a:lnTo>
                    <a:pt x="1287" y="1037"/>
                  </a:lnTo>
                  <a:lnTo>
                    <a:pt x="1284" y="1037"/>
                  </a:lnTo>
                  <a:lnTo>
                    <a:pt x="1284" y="1034"/>
                  </a:lnTo>
                  <a:lnTo>
                    <a:pt x="1284" y="1032"/>
                  </a:lnTo>
                  <a:lnTo>
                    <a:pt x="1287" y="1032"/>
                  </a:lnTo>
                  <a:lnTo>
                    <a:pt x="1291" y="1029"/>
                  </a:lnTo>
                  <a:lnTo>
                    <a:pt x="1291" y="1029"/>
                  </a:lnTo>
                  <a:lnTo>
                    <a:pt x="1291" y="1029"/>
                  </a:lnTo>
                  <a:lnTo>
                    <a:pt x="1291" y="1025"/>
                  </a:lnTo>
                  <a:lnTo>
                    <a:pt x="1291" y="1025"/>
                  </a:lnTo>
                  <a:lnTo>
                    <a:pt x="1291" y="1022"/>
                  </a:lnTo>
                  <a:lnTo>
                    <a:pt x="1294" y="1022"/>
                  </a:lnTo>
                  <a:lnTo>
                    <a:pt x="1296" y="1022"/>
                  </a:lnTo>
                  <a:lnTo>
                    <a:pt x="1296" y="1022"/>
                  </a:lnTo>
                  <a:lnTo>
                    <a:pt x="1296" y="1020"/>
                  </a:lnTo>
                  <a:lnTo>
                    <a:pt x="1299" y="1020"/>
                  </a:lnTo>
                  <a:lnTo>
                    <a:pt x="1299" y="1020"/>
                  </a:lnTo>
                  <a:lnTo>
                    <a:pt x="1301" y="1020"/>
                  </a:lnTo>
                  <a:lnTo>
                    <a:pt x="1301" y="1020"/>
                  </a:lnTo>
                  <a:lnTo>
                    <a:pt x="1303" y="1020"/>
                  </a:lnTo>
                  <a:lnTo>
                    <a:pt x="1303" y="1020"/>
                  </a:lnTo>
                  <a:lnTo>
                    <a:pt x="1303" y="1018"/>
                  </a:lnTo>
                  <a:lnTo>
                    <a:pt x="1306" y="1018"/>
                  </a:lnTo>
                  <a:lnTo>
                    <a:pt x="1306" y="1015"/>
                  </a:lnTo>
                  <a:lnTo>
                    <a:pt x="1306" y="1015"/>
                  </a:lnTo>
                  <a:lnTo>
                    <a:pt x="1310" y="1018"/>
                  </a:lnTo>
                  <a:lnTo>
                    <a:pt x="1310" y="1015"/>
                  </a:lnTo>
                  <a:lnTo>
                    <a:pt x="1310" y="1015"/>
                  </a:lnTo>
                  <a:lnTo>
                    <a:pt x="1310" y="1018"/>
                  </a:lnTo>
                  <a:lnTo>
                    <a:pt x="1313" y="1018"/>
                  </a:lnTo>
                  <a:lnTo>
                    <a:pt x="1313" y="1018"/>
                  </a:lnTo>
                  <a:lnTo>
                    <a:pt x="1315" y="1018"/>
                  </a:lnTo>
                  <a:lnTo>
                    <a:pt x="1320" y="1015"/>
                  </a:lnTo>
                  <a:lnTo>
                    <a:pt x="1322" y="1015"/>
                  </a:lnTo>
                  <a:lnTo>
                    <a:pt x="1327" y="1013"/>
                  </a:lnTo>
                  <a:lnTo>
                    <a:pt x="1327" y="1013"/>
                  </a:lnTo>
                  <a:lnTo>
                    <a:pt x="1329" y="1013"/>
                  </a:lnTo>
                  <a:lnTo>
                    <a:pt x="1329" y="1013"/>
                  </a:lnTo>
                  <a:lnTo>
                    <a:pt x="1329" y="1013"/>
                  </a:lnTo>
                  <a:lnTo>
                    <a:pt x="1332" y="1015"/>
                  </a:lnTo>
                  <a:lnTo>
                    <a:pt x="1334" y="1015"/>
                  </a:lnTo>
                  <a:lnTo>
                    <a:pt x="1341" y="1018"/>
                  </a:lnTo>
                  <a:lnTo>
                    <a:pt x="1341" y="1020"/>
                  </a:lnTo>
                  <a:lnTo>
                    <a:pt x="1344" y="1020"/>
                  </a:lnTo>
                  <a:lnTo>
                    <a:pt x="1344" y="1018"/>
                  </a:lnTo>
                  <a:lnTo>
                    <a:pt x="1346" y="1018"/>
                  </a:lnTo>
                  <a:lnTo>
                    <a:pt x="1353" y="1018"/>
                  </a:lnTo>
                  <a:lnTo>
                    <a:pt x="1355" y="1020"/>
                  </a:lnTo>
                  <a:lnTo>
                    <a:pt x="1362" y="1025"/>
                  </a:lnTo>
                  <a:lnTo>
                    <a:pt x="1362" y="1025"/>
                  </a:lnTo>
                  <a:lnTo>
                    <a:pt x="1367" y="1025"/>
                  </a:lnTo>
                  <a:lnTo>
                    <a:pt x="1374" y="1027"/>
                  </a:lnTo>
                  <a:lnTo>
                    <a:pt x="1377" y="1027"/>
                  </a:lnTo>
                  <a:lnTo>
                    <a:pt x="1377" y="1029"/>
                  </a:lnTo>
                  <a:lnTo>
                    <a:pt x="1379" y="1032"/>
                  </a:lnTo>
                  <a:lnTo>
                    <a:pt x="1381" y="1032"/>
                  </a:lnTo>
                  <a:lnTo>
                    <a:pt x="1381" y="1034"/>
                  </a:lnTo>
                  <a:lnTo>
                    <a:pt x="1384" y="1034"/>
                  </a:lnTo>
                  <a:lnTo>
                    <a:pt x="1386" y="1034"/>
                  </a:lnTo>
                  <a:lnTo>
                    <a:pt x="1393" y="1034"/>
                  </a:lnTo>
                  <a:lnTo>
                    <a:pt x="1396" y="1034"/>
                  </a:lnTo>
                  <a:lnTo>
                    <a:pt x="1398" y="1034"/>
                  </a:lnTo>
                  <a:lnTo>
                    <a:pt x="1398" y="1034"/>
                  </a:lnTo>
                  <a:lnTo>
                    <a:pt x="1398" y="1034"/>
                  </a:lnTo>
                  <a:lnTo>
                    <a:pt x="1400" y="1037"/>
                  </a:lnTo>
                  <a:lnTo>
                    <a:pt x="1403" y="1037"/>
                  </a:lnTo>
                  <a:lnTo>
                    <a:pt x="1405" y="1037"/>
                  </a:lnTo>
                  <a:lnTo>
                    <a:pt x="1405" y="1037"/>
                  </a:lnTo>
                  <a:lnTo>
                    <a:pt x="1405" y="1039"/>
                  </a:lnTo>
                  <a:lnTo>
                    <a:pt x="1405" y="1041"/>
                  </a:lnTo>
                  <a:lnTo>
                    <a:pt x="1405" y="1041"/>
                  </a:lnTo>
                  <a:lnTo>
                    <a:pt x="1410" y="1044"/>
                  </a:lnTo>
                  <a:lnTo>
                    <a:pt x="1414" y="1044"/>
                  </a:lnTo>
                  <a:lnTo>
                    <a:pt x="1414" y="1044"/>
                  </a:lnTo>
                  <a:lnTo>
                    <a:pt x="1414" y="1041"/>
                  </a:lnTo>
                  <a:lnTo>
                    <a:pt x="1414" y="1041"/>
                  </a:lnTo>
                  <a:lnTo>
                    <a:pt x="1412" y="1034"/>
                  </a:lnTo>
                  <a:lnTo>
                    <a:pt x="1410" y="1032"/>
                  </a:lnTo>
                  <a:lnTo>
                    <a:pt x="1410" y="1029"/>
                  </a:lnTo>
                  <a:lnTo>
                    <a:pt x="1410" y="1027"/>
                  </a:lnTo>
                  <a:lnTo>
                    <a:pt x="1412" y="1025"/>
                  </a:lnTo>
                  <a:lnTo>
                    <a:pt x="1414" y="1020"/>
                  </a:lnTo>
                  <a:lnTo>
                    <a:pt x="1414" y="1015"/>
                  </a:lnTo>
                  <a:lnTo>
                    <a:pt x="1414" y="1015"/>
                  </a:lnTo>
                  <a:lnTo>
                    <a:pt x="1414" y="1013"/>
                  </a:lnTo>
                  <a:lnTo>
                    <a:pt x="1414" y="1011"/>
                  </a:lnTo>
                  <a:lnTo>
                    <a:pt x="1414" y="1011"/>
                  </a:lnTo>
                  <a:lnTo>
                    <a:pt x="1414" y="1008"/>
                  </a:lnTo>
                  <a:lnTo>
                    <a:pt x="1414" y="1008"/>
                  </a:lnTo>
                  <a:lnTo>
                    <a:pt x="1417" y="1006"/>
                  </a:lnTo>
                  <a:lnTo>
                    <a:pt x="1419" y="1001"/>
                  </a:lnTo>
                  <a:lnTo>
                    <a:pt x="1419" y="999"/>
                  </a:lnTo>
                  <a:lnTo>
                    <a:pt x="1419" y="999"/>
                  </a:lnTo>
                  <a:lnTo>
                    <a:pt x="1422" y="996"/>
                  </a:lnTo>
                  <a:lnTo>
                    <a:pt x="1431" y="994"/>
                  </a:lnTo>
                  <a:lnTo>
                    <a:pt x="1431" y="994"/>
                  </a:lnTo>
                  <a:lnTo>
                    <a:pt x="1433" y="994"/>
                  </a:lnTo>
                  <a:lnTo>
                    <a:pt x="1436" y="992"/>
                  </a:lnTo>
                  <a:lnTo>
                    <a:pt x="1438" y="987"/>
                  </a:lnTo>
                  <a:lnTo>
                    <a:pt x="1440" y="987"/>
                  </a:lnTo>
                  <a:lnTo>
                    <a:pt x="1440" y="987"/>
                  </a:lnTo>
                  <a:lnTo>
                    <a:pt x="1443" y="987"/>
                  </a:lnTo>
                  <a:lnTo>
                    <a:pt x="1443" y="989"/>
                  </a:lnTo>
                  <a:lnTo>
                    <a:pt x="1452" y="987"/>
                  </a:lnTo>
                  <a:lnTo>
                    <a:pt x="1452" y="987"/>
                  </a:lnTo>
                  <a:lnTo>
                    <a:pt x="1452" y="987"/>
                  </a:lnTo>
                  <a:lnTo>
                    <a:pt x="1452" y="985"/>
                  </a:lnTo>
                  <a:lnTo>
                    <a:pt x="1450" y="982"/>
                  </a:lnTo>
                  <a:lnTo>
                    <a:pt x="1452" y="985"/>
                  </a:lnTo>
                  <a:lnTo>
                    <a:pt x="1455" y="987"/>
                  </a:lnTo>
                  <a:lnTo>
                    <a:pt x="1457" y="987"/>
                  </a:lnTo>
                  <a:lnTo>
                    <a:pt x="1457" y="987"/>
                  </a:lnTo>
                  <a:lnTo>
                    <a:pt x="1459" y="987"/>
                  </a:lnTo>
                  <a:lnTo>
                    <a:pt x="1462" y="989"/>
                  </a:lnTo>
                  <a:lnTo>
                    <a:pt x="1464" y="992"/>
                  </a:lnTo>
                  <a:lnTo>
                    <a:pt x="1467" y="992"/>
                  </a:lnTo>
                  <a:lnTo>
                    <a:pt x="1467" y="992"/>
                  </a:lnTo>
                  <a:lnTo>
                    <a:pt x="1469" y="992"/>
                  </a:lnTo>
                  <a:lnTo>
                    <a:pt x="1471" y="994"/>
                  </a:lnTo>
                  <a:lnTo>
                    <a:pt x="1471" y="994"/>
                  </a:lnTo>
                  <a:lnTo>
                    <a:pt x="1474" y="996"/>
                  </a:lnTo>
                  <a:lnTo>
                    <a:pt x="1474" y="996"/>
                  </a:lnTo>
                  <a:lnTo>
                    <a:pt x="1478" y="1001"/>
                  </a:lnTo>
                  <a:lnTo>
                    <a:pt x="1481" y="1001"/>
                  </a:lnTo>
                  <a:lnTo>
                    <a:pt x="1485" y="1003"/>
                  </a:lnTo>
                  <a:lnTo>
                    <a:pt x="1490" y="1006"/>
                  </a:lnTo>
                  <a:lnTo>
                    <a:pt x="1493" y="1006"/>
                  </a:lnTo>
                  <a:lnTo>
                    <a:pt x="1495" y="1008"/>
                  </a:lnTo>
                  <a:lnTo>
                    <a:pt x="1497" y="1008"/>
                  </a:lnTo>
                  <a:lnTo>
                    <a:pt x="1500" y="1008"/>
                  </a:lnTo>
                  <a:lnTo>
                    <a:pt x="1500" y="1011"/>
                  </a:lnTo>
                  <a:lnTo>
                    <a:pt x="1502" y="1013"/>
                  </a:lnTo>
                  <a:lnTo>
                    <a:pt x="1504" y="1013"/>
                  </a:lnTo>
                  <a:lnTo>
                    <a:pt x="1507" y="1013"/>
                  </a:lnTo>
                  <a:lnTo>
                    <a:pt x="1519" y="1013"/>
                  </a:lnTo>
                  <a:lnTo>
                    <a:pt x="1521" y="1013"/>
                  </a:lnTo>
                  <a:lnTo>
                    <a:pt x="1523" y="1013"/>
                  </a:lnTo>
                  <a:lnTo>
                    <a:pt x="1526" y="1015"/>
                  </a:lnTo>
                  <a:lnTo>
                    <a:pt x="1528" y="1015"/>
                  </a:lnTo>
                  <a:lnTo>
                    <a:pt x="1528" y="1015"/>
                  </a:lnTo>
                  <a:lnTo>
                    <a:pt x="1530" y="1013"/>
                  </a:lnTo>
                  <a:lnTo>
                    <a:pt x="1533" y="1013"/>
                  </a:lnTo>
                  <a:lnTo>
                    <a:pt x="1533" y="1011"/>
                  </a:lnTo>
                  <a:lnTo>
                    <a:pt x="1535" y="1006"/>
                  </a:lnTo>
                  <a:lnTo>
                    <a:pt x="1535" y="1006"/>
                  </a:lnTo>
                  <a:lnTo>
                    <a:pt x="1535" y="1006"/>
                  </a:lnTo>
                  <a:lnTo>
                    <a:pt x="1535" y="1006"/>
                  </a:lnTo>
                  <a:lnTo>
                    <a:pt x="1537" y="1006"/>
                  </a:lnTo>
                  <a:lnTo>
                    <a:pt x="1540" y="1006"/>
                  </a:lnTo>
                  <a:lnTo>
                    <a:pt x="1545" y="1008"/>
                  </a:lnTo>
                  <a:lnTo>
                    <a:pt x="1547" y="1008"/>
                  </a:lnTo>
                  <a:lnTo>
                    <a:pt x="1549" y="1006"/>
                  </a:lnTo>
                  <a:lnTo>
                    <a:pt x="1552" y="1006"/>
                  </a:lnTo>
                  <a:lnTo>
                    <a:pt x="1554" y="1006"/>
                  </a:lnTo>
                  <a:lnTo>
                    <a:pt x="1559" y="1006"/>
                  </a:lnTo>
                  <a:lnTo>
                    <a:pt x="1563" y="1008"/>
                  </a:lnTo>
                  <a:lnTo>
                    <a:pt x="1563" y="1008"/>
                  </a:lnTo>
                  <a:lnTo>
                    <a:pt x="1566" y="1008"/>
                  </a:lnTo>
                  <a:lnTo>
                    <a:pt x="1566" y="1008"/>
                  </a:lnTo>
                  <a:lnTo>
                    <a:pt x="1566" y="1008"/>
                  </a:lnTo>
                  <a:lnTo>
                    <a:pt x="1568" y="1008"/>
                  </a:lnTo>
                  <a:lnTo>
                    <a:pt x="1568" y="1011"/>
                  </a:lnTo>
                  <a:lnTo>
                    <a:pt x="1568" y="1008"/>
                  </a:lnTo>
                  <a:lnTo>
                    <a:pt x="1571" y="1008"/>
                  </a:lnTo>
                  <a:lnTo>
                    <a:pt x="1571" y="1008"/>
                  </a:lnTo>
                  <a:lnTo>
                    <a:pt x="1573" y="1008"/>
                  </a:lnTo>
                  <a:lnTo>
                    <a:pt x="1575" y="1008"/>
                  </a:lnTo>
                  <a:lnTo>
                    <a:pt x="1578" y="1008"/>
                  </a:lnTo>
                  <a:lnTo>
                    <a:pt x="1578" y="1008"/>
                  </a:lnTo>
                  <a:lnTo>
                    <a:pt x="1580" y="1008"/>
                  </a:lnTo>
                  <a:lnTo>
                    <a:pt x="1582" y="1008"/>
                  </a:lnTo>
                  <a:lnTo>
                    <a:pt x="1582" y="1008"/>
                  </a:lnTo>
                  <a:lnTo>
                    <a:pt x="1585" y="1006"/>
                  </a:lnTo>
                  <a:lnTo>
                    <a:pt x="1585" y="1006"/>
                  </a:lnTo>
                  <a:lnTo>
                    <a:pt x="1585" y="1006"/>
                  </a:lnTo>
                  <a:lnTo>
                    <a:pt x="1585" y="1006"/>
                  </a:lnTo>
                  <a:lnTo>
                    <a:pt x="1585" y="1006"/>
                  </a:lnTo>
                  <a:lnTo>
                    <a:pt x="1587" y="1006"/>
                  </a:lnTo>
                  <a:lnTo>
                    <a:pt x="1587" y="1006"/>
                  </a:lnTo>
                  <a:lnTo>
                    <a:pt x="1587" y="1006"/>
                  </a:lnTo>
                  <a:lnTo>
                    <a:pt x="1590" y="1003"/>
                  </a:lnTo>
                  <a:lnTo>
                    <a:pt x="1590" y="1003"/>
                  </a:lnTo>
                  <a:lnTo>
                    <a:pt x="1590" y="1003"/>
                  </a:lnTo>
                  <a:lnTo>
                    <a:pt x="1592" y="1003"/>
                  </a:lnTo>
                  <a:lnTo>
                    <a:pt x="1594" y="1003"/>
                  </a:lnTo>
                  <a:lnTo>
                    <a:pt x="1597" y="1001"/>
                  </a:lnTo>
                  <a:lnTo>
                    <a:pt x="1597" y="1003"/>
                  </a:lnTo>
                  <a:lnTo>
                    <a:pt x="1604" y="1003"/>
                  </a:lnTo>
                  <a:lnTo>
                    <a:pt x="1604" y="1003"/>
                  </a:lnTo>
                  <a:lnTo>
                    <a:pt x="1606" y="1006"/>
                  </a:lnTo>
                  <a:lnTo>
                    <a:pt x="1606" y="1006"/>
                  </a:lnTo>
                  <a:lnTo>
                    <a:pt x="1608" y="1008"/>
                  </a:lnTo>
                  <a:lnTo>
                    <a:pt x="1608" y="1008"/>
                  </a:lnTo>
                  <a:lnTo>
                    <a:pt x="1608" y="1008"/>
                  </a:lnTo>
                  <a:lnTo>
                    <a:pt x="1611" y="1008"/>
                  </a:lnTo>
                  <a:lnTo>
                    <a:pt x="1616" y="1008"/>
                  </a:lnTo>
                  <a:lnTo>
                    <a:pt x="1618" y="1008"/>
                  </a:lnTo>
                  <a:lnTo>
                    <a:pt x="1620" y="1008"/>
                  </a:lnTo>
                  <a:lnTo>
                    <a:pt x="1620" y="1006"/>
                  </a:lnTo>
                  <a:lnTo>
                    <a:pt x="1620" y="1006"/>
                  </a:lnTo>
                  <a:lnTo>
                    <a:pt x="1623" y="1008"/>
                  </a:lnTo>
                  <a:lnTo>
                    <a:pt x="1625" y="1008"/>
                  </a:lnTo>
                  <a:lnTo>
                    <a:pt x="1625" y="1008"/>
                  </a:lnTo>
                  <a:lnTo>
                    <a:pt x="1627" y="1008"/>
                  </a:lnTo>
                  <a:lnTo>
                    <a:pt x="1627" y="1008"/>
                  </a:lnTo>
                  <a:lnTo>
                    <a:pt x="1627" y="1008"/>
                  </a:lnTo>
                  <a:lnTo>
                    <a:pt x="1632" y="1008"/>
                  </a:lnTo>
                  <a:lnTo>
                    <a:pt x="1632" y="1008"/>
                  </a:lnTo>
                  <a:lnTo>
                    <a:pt x="1637" y="1008"/>
                  </a:lnTo>
                  <a:lnTo>
                    <a:pt x="1639" y="1008"/>
                  </a:lnTo>
                  <a:lnTo>
                    <a:pt x="1639" y="1008"/>
                  </a:lnTo>
                  <a:lnTo>
                    <a:pt x="1639" y="1011"/>
                  </a:lnTo>
                  <a:lnTo>
                    <a:pt x="1639" y="1011"/>
                  </a:lnTo>
                  <a:lnTo>
                    <a:pt x="1642" y="1011"/>
                  </a:lnTo>
                  <a:lnTo>
                    <a:pt x="1642" y="1011"/>
                  </a:lnTo>
                  <a:lnTo>
                    <a:pt x="1644" y="1008"/>
                  </a:lnTo>
                  <a:lnTo>
                    <a:pt x="1644" y="1008"/>
                  </a:lnTo>
                  <a:lnTo>
                    <a:pt x="1644" y="1008"/>
                  </a:lnTo>
                  <a:lnTo>
                    <a:pt x="1646" y="1008"/>
                  </a:lnTo>
                  <a:lnTo>
                    <a:pt x="1646" y="1011"/>
                  </a:lnTo>
                  <a:lnTo>
                    <a:pt x="1651" y="1011"/>
                  </a:lnTo>
                  <a:lnTo>
                    <a:pt x="1653" y="1011"/>
                  </a:lnTo>
                  <a:lnTo>
                    <a:pt x="1658" y="1011"/>
                  </a:lnTo>
                  <a:lnTo>
                    <a:pt x="1660" y="1011"/>
                  </a:lnTo>
                  <a:lnTo>
                    <a:pt x="1663" y="1011"/>
                  </a:lnTo>
                  <a:lnTo>
                    <a:pt x="1663" y="1011"/>
                  </a:lnTo>
                  <a:lnTo>
                    <a:pt x="1665" y="1013"/>
                  </a:lnTo>
                  <a:lnTo>
                    <a:pt x="1668" y="1013"/>
                  </a:lnTo>
                  <a:lnTo>
                    <a:pt x="1668" y="1011"/>
                  </a:lnTo>
                  <a:lnTo>
                    <a:pt x="1670" y="1011"/>
                  </a:lnTo>
                  <a:lnTo>
                    <a:pt x="1670" y="1011"/>
                  </a:lnTo>
                  <a:lnTo>
                    <a:pt x="1672" y="1011"/>
                  </a:lnTo>
                  <a:lnTo>
                    <a:pt x="1677" y="1011"/>
                  </a:lnTo>
                  <a:lnTo>
                    <a:pt x="1682" y="1013"/>
                  </a:lnTo>
                  <a:lnTo>
                    <a:pt x="1684" y="1013"/>
                  </a:lnTo>
                  <a:lnTo>
                    <a:pt x="1686" y="1015"/>
                  </a:lnTo>
                  <a:lnTo>
                    <a:pt x="1686" y="1015"/>
                  </a:lnTo>
                  <a:lnTo>
                    <a:pt x="1694" y="1015"/>
                  </a:lnTo>
                  <a:lnTo>
                    <a:pt x="1696" y="1018"/>
                  </a:lnTo>
                  <a:lnTo>
                    <a:pt x="1701" y="1018"/>
                  </a:lnTo>
                  <a:lnTo>
                    <a:pt x="1703" y="1018"/>
                  </a:lnTo>
                  <a:lnTo>
                    <a:pt x="1705" y="1018"/>
                  </a:lnTo>
                  <a:lnTo>
                    <a:pt x="1708" y="1018"/>
                  </a:lnTo>
                  <a:lnTo>
                    <a:pt x="1710" y="1015"/>
                  </a:lnTo>
                  <a:lnTo>
                    <a:pt x="1712" y="1018"/>
                  </a:lnTo>
                  <a:lnTo>
                    <a:pt x="1712" y="1018"/>
                  </a:lnTo>
                  <a:lnTo>
                    <a:pt x="1712" y="1020"/>
                  </a:lnTo>
                  <a:lnTo>
                    <a:pt x="1712" y="1022"/>
                  </a:lnTo>
                  <a:lnTo>
                    <a:pt x="1712" y="1022"/>
                  </a:lnTo>
                  <a:lnTo>
                    <a:pt x="1712" y="1025"/>
                  </a:lnTo>
                  <a:lnTo>
                    <a:pt x="1715" y="1025"/>
                  </a:lnTo>
                  <a:lnTo>
                    <a:pt x="1715" y="1027"/>
                  </a:lnTo>
                  <a:lnTo>
                    <a:pt x="1720" y="1029"/>
                  </a:lnTo>
                  <a:lnTo>
                    <a:pt x="1722" y="1032"/>
                  </a:lnTo>
                  <a:lnTo>
                    <a:pt x="1724" y="1037"/>
                  </a:lnTo>
                  <a:lnTo>
                    <a:pt x="1724" y="1039"/>
                  </a:lnTo>
                  <a:lnTo>
                    <a:pt x="1729" y="1039"/>
                  </a:lnTo>
                  <a:lnTo>
                    <a:pt x="1734" y="1041"/>
                  </a:lnTo>
                  <a:lnTo>
                    <a:pt x="1736" y="1039"/>
                  </a:lnTo>
                  <a:lnTo>
                    <a:pt x="1739" y="1039"/>
                  </a:lnTo>
                  <a:lnTo>
                    <a:pt x="1750" y="1041"/>
                  </a:lnTo>
                  <a:lnTo>
                    <a:pt x="1753" y="1044"/>
                  </a:lnTo>
                  <a:lnTo>
                    <a:pt x="1755" y="1044"/>
                  </a:lnTo>
                  <a:lnTo>
                    <a:pt x="1755" y="1048"/>
                  </a:lnTo>
                  <a:lnTo>
                    <a:pt x="1760" y="1051"/>
                  </a:lnTo>
                  <a:lnTo>
                    <a:pt x="1762" y="1053"/>
                  </a:lnTo>
                  <a:lnTo>
                    <a:pt x="1762" y="1056"/>
                  </a:lnTo>
                  <a:lnTo>
                    <a:pt x="1765" y="1058"/>
                  </a:lnTo>
                  <a:lnTo>
                    <a:pt x="1767" y="1058"/>
                  </a:lnTo>
                  <a:lnTo>
                    <a:pt x="1769" y="1058"/>
                  </a:lnTo>
                  <a:lnTo>
                    <a:pt x="1769" y="1058"/>
                  </a:lnTo>
                  <a:lnTo>
                    <a:pt x="1769" y="1056"/>
                  </a:lnTo>
                  <a:lnTo>
                    <a:pt x="1769" y="1051"/>
                  </a:lnTo>
                  <a:lnTo>
                    <a:pt x="1767" y="1048"/>
                  </a:lnTo>
                  <a:lnTo>
                    <a:pt x="1767" y="1048"/>
                  </a:lnTo>
                  <a:lnTo>
                    <a:pt x="1767" y="1046"/>
                  </a:lnTo>
                  <a:lnTo>
                    <a:pt x="1765" y="1041"/>
                  </a:lnTo>
                  <a:lnTo>
                    <a:pt x="1765" y="1041"/>
                  </a:lnTo>
                  <a:lnTo>
                    <a:pt x="1767" y="1039"/>
                  </a:lnTo>
                  <a:lnTo>
                    <a:pt x="1767" y="1039"/>
                  </a:lnTo>
                  <a:lnTo>
                    <a:pt x="1767" y="1037"/>
                  </a:lnTo>
                  <a:lnTo>
                    <a:pt x="1767" y="1037"/>
                  </a:lnTo>
                  <a:lnTo>
                    <a:pt x="1765" y="1034"/>
                  </a:lnTo>
                  <a:lnTo>
                    <a:pt x="1765" y="1034"/>
                  </a:lnTo>
                  <a:lnTo>
                    <a:pt x="1762" y="1029"/>
                  </a:lnTo>
                  <a:lnTo>
                    <a:pt x="1762" y="1029"/>
                  </a:lnTo>
                  <a:lnTo>
                    <a:pt x="1762" y="1027"/>
                  </a:lnTo>
                  <a:lnTo>
                    <a:pt x="1762" y="1027"/>
                  </a:lnTo>
                  <a:lnTo>
                    <a:pt x="1762" y="1025"/>
                  </a:lnTo>
                  <a:lnTo>
                    <a:pt x="1765" y="1022"/>
                  </a:lnTo>
                  <a:lnTo>
                    <a:pt x="1767" y="1020"/>
                  </a:lnTo>
                  <a:lnTo>
                    <a:pt x="1767" y="1015"/>
                  </a:lnTo>
                  <a:lnTo>
                    <a:pt x="1769" y="1015"/>
                  </a:lnTo>
                  <a:lnTo>
                    <a:pt x="1769" y="1013"/>
                  </a:lnTo>
                  <a:lnTo>
                    <a:pt x="1769" y="1013"/>
                  </a:lnTo>
                  <a:lnTo>
                    <a:pt x="1772" y="1015"/>
                  </a:lnTo>
                  <a:lnTo>
                    <a:pt x="1772" y="1015"/>
                  </a:lnTo>
                  <a:lnTo>
                    <a:pt x="1776" y="1013"/>
                  </a:lnTo>
                  <a:lnTo>
                    <a:pt x="1776" y="1013"/>
                  </a:lnTo>
                  <a:lnTo>
                    <a:pt x="1781" y="1011"/>
                  </a:lnTo>
                  <a:lnTo>
                    <a:pt x="1783" y="1011"/>
                  </a:lnTo>
                  <a:lnTo>
                    <a:pt x="1783" y="1011"/>
                  </a:lnTo>
                  <a:lnTo>
                    <a:pt x="1783" y="1008"/>
                  </a:lnTo>
                  <a:lnTo>
                    <a:pt x="1783" y="1008"/>
                  </a:lnTo>
                  <a:lnTo>
                    <a:pt x="1783" y="1006"/>
                  </a:lnTo>
                  <a:lnTo>
                    <a:pt x="1781" y="1006"/>
                  </a:lnTo>
                  <a:lnTo>
                    <a:pt x="1776" y="1003"/>
                  </a:lnTo>
                  <a:lnTo>
                    <a:pt x="1774" y="1003"/>
                  </a:lnTo>
                  <a:lnTo>
                    <a:pt x="1774" y="1001"/>
                  </a:lnTo>
                  <a:lnTo>
                    <a:pt x="1774" y="999"/>
                  </a:lnTo>
                  <a:lnTo>
                    <a:pt x="1776" y="999"/>
                  </a:lnTo>
                  <a:lnTo>
                    <a:pt x="1781" y="996"/>
                  </a:lnTo>
                  <a:lnTo>
                    <a:pt x="1786" y="994"/>
                  </a:lnTo>
                  <a:lnTo>
                    <a:pt x="1788" y="992"/>
                  </a:lnTo>
                  <a:lnTo>
                    <a:pt x="1791" y="992"/>
                  </a:lnTo>
                  <a:lnTo>
                    <a:pt x="1793" y="994"/>
                  </a:lnTo>
                  <a:lnTo>
                    <a:pt x="1793" y="994"/>
                  </a:lnTo>
                  <a:lnTo>
                    <a:pt x="1795" y="994"/>
                  </a:lnTo>
                  <a:lnTo>
                    <a:pt x="1795" y="994"/>
                  </a:lnTo>
                  <a:lnTo>
                    <a:pt x="1798" y="992"/>
                  </a:lnTo>
                  <a:lnTo>
                    <a:pt x="1798" y="992"/>
                  </a:lnTo>
                  <a:lnTo>
                    <a:pt x="1798" y="989"/>
                  </a:lnTo>
                  <a:lnTo>
                    <a:pt x="1795" y="987"/>
                  </a:lnTo>
                  <a:lnTo>
                    <a:pt x="1795" y="987"/>
                  </a:lnTo>
                  <a:lnTo>
                    <a:pt x="1795" y="985"/>
                  </a:lnTo>
                  <a:lnTo>
                    <a:pt x="1795" y="982"/>
                  </a:lnTo>
                  <a:lnTo>
                    <a:pt x="1795" y="982"/>
                  </a:lnTo>
                  <a:lnTo>
                    <a:pt x="1793" y="980"/>
                  </a:lnTo>
                  <a:lnTo>
                    <a:pt x="1791" y="980"/>
                  </a:lnTo>
                  <a:lnTo>
                    <a:pt x="1791" y="980"/>
                  </a:lnTo>
                  <a:lnTo>
                    <a:pt x="1788" y="977"/>
                  </a:lnTo>
                  <a:lnTo>
                    <a:pt x="1791" y="973"/>
                  </a:lnTo>
                  <a:lnTo>
                    <a:pt x="1793" y="970"/>
                  </a:lnTo>
                  <a:lnTo>
                    <a:pt x="1793" y="968"/>
                  </a:lnTo>
                  <a:lnTo>
                    <a:pt x="1786" y="951"/>
                  </a:lnTo>
                  <a:lnTo>
                    <a:pt x="1781" y="935"/>
                  </a:lnTo>
                  <a:lnTo>
                    <a:pt x="1779" y="932"/>
                  </a:lnTo>
                  <a:lnTo>
                    <a:pt x="1776" y="932"/>
                  </a:lnTo>
                  <a:lnTo>
                    <a:pt x="1776" y="930"/>
                  </a:lnTo>
                  <a:lnTo>
                    <a:pt x="1776" y="930"/>
                  </a:lnTo>
                  <a:lnTo>
                    <a:pt x="1776" y="928"/>
                  </a:lnTo>
                  <a:lnTo>
                    <a:pt x="1776" y="928"/>
                  </a:lnTo>
                  <a:lnTo>
                    <a:pt x="1776" y="925"/>
                  </a:lnTo>
                  <a:lnTo>
                    <a:pt x="1776" y="925"/>
                  </a:lnTo>
                  <a:lnTo>
                    <a:pt x="1774" y="923"/>
                  </a:lnTo>
                  <a:lnTo>
                    <a:pt x="1774" y="923"/>
                  </a:lnTo>
                  <a:lnTo>
                    <a:pt x="1774" y="921"/>
                  </a:lnTo>
                  <a:lnTo>
                    <a:pt x="1774" y="918"/>
                  </a:lnTo>
                  <a:lnTo>
                    <a:pt x="1774" y="914"/>
                  </a:lnTo>
                  <a:lnTo>
                    <a:pt x="1774" y="909"/>
                  </a:lnTo>
                  <a:lnTo>
                    <a:pt x="1772" y="899"/>
                  </a:lnTo>
                  <a:lnTo>
                    <a:pt x="1772" y="897"/>
                  </a:lnTo>
                  <a:lnTo>
                    <a:pt x="1774" y="895"/>
                  </a:lnTo>
                  <a:lnTo>
                    <a:pt x="1774" y="887"/>
                  </a:lnTo>
                  <a:lnTo>
                    <a:pt x="1774" y="885"/>
                  </a:lnTo>
                  <a:lnTo>
                    <a:pt x="1776" y="885"/>
                  </a:lnTo>
                  <a:lnTo>
                    <a:pt x="1774" y="885"/>
                  </a:lnTo>
                  <a:lnTo>
                    <a:pt x="1774" y="883"/>
                  </a:lnTo>
                  <a:lnTo>
                    <a:pt x="1774" y="883"/>
                  </a:lnTo>
                  <a:lnTo>
                    <a:pt x="1774" y="883"/>
                  </a:lnTo>
                  <a:lnTo>
                    <a:pt x="1774" y="880"/>
                  </a:lnTo>
                  <a:lnTo>
                    <a:pt x="1776" y="880"/>
                  </a:lnTo>
                  <a:lnTo>
                    <a:pt x="1781" y="878"/>
                  </a:lnTo>
                  <a:lnTo>
                    <a:pt x="1781" y="878"/>
                  </a:lnTo>
                  <a:lnTo>
                    <a:pt x="1781" y="878"/>
                  </a:lnTo>
                  <a:lnTo>
                    <a:pt x="1781" y="876"/>
                  </a:lnTo>
                  <a:lnTo>
                    <a:pt x="1781" y="876"/>
                  </a:lnTo>
                  <a:lnTo>
                    <a:pt x="1772" y="873"/>
                  </a:lnTo>
                  <a:lnTo>
                    <a:pt x="1769" y="871"/>
                  </a:lnTo>
                  <a:lnTo>
                    <a:pt x="1769" y="871"/>
                  </a:lnTo>
                  <a:lnTo>
                    <a:pt x="1767" y="869"/>
                  </a:lnTo>
                  <a:lnTo>
                    <a:pt x="1757" y="871"/>
                  </a:lnTo>
                  <a:lnTo>
                    <a:pt x="1755" y="871"/>
                  </a:lnTo>
                  <a:lnTo>
                    <a:pt x="1748" y="866"/>
                  </a:lnTo>
                  <a:lnTo>
                    <a:pt x="1748" y="866"/>
                  </a:lnTo>
                  <a:lnTo>
                    <a:pt x="1748" y="864"/>
                  </a:lnTo>
                  <a:lnTo>
                    <a:pt x="1748" y="861"/>
                  </a:lnTo>
                  <a:lnTo>
                    <a:pt x="1750" y="861"/>
                  </a:lnTo>
                  <a:lnTo>
                    <a:pt x="1757" y="857"/>
                  </a:lnTo>
                  <a:lnTo>
                    <a:pt x="1757" y="857"/>
                  </a:lnTo>
                  <a:lnTo>
                    <a:pt x="1757" y="854"/>
                  </a:lnTo>
                  <a:lnTo>
                    <a:pt x="1760" y="854"/>
                  </a:lnTo>
                  <a:lnTo>
                    <a:pt x="1762" y="854"/>
                  </a:lnTo>
                  <a:lnTo>
                    <a:pt x="1767" y="854"/>
                  </a:lnTo>
                  <a:lnTo>
                    <a:pt x="1772" y="852"/>
                  </a:lnTo>
                  <a:lnTo>
                    <a:pt x="1774" y="852"/>
                  </a:lnTo>
                  <a:lnTo>
                    <a:pt x="1776" y="852"/>
                  </a:lnTo>
                  <a:lnTo>
                    <a:pt x="1776" y="852"/>
                  </a:lnTo>
                  <a:lnTo>
                    <a:pt x="1776" y="850"/>
                  </a:lnTo>
                  <a:lnTo>
                    <a:pt x="1779" y="850"/>
                  </a:lnTo>
                  <a:lnTo>
                    <a:pt x="1779" y="847"/>
                  </a:lnTo>
                  <a:lnTo>
                    <a:pt x="1783" y="850"/>
                  </a:lnTo>
                  <a:lnTo>
                    <a:pt x="1793" y="845"/>
                  </a:lnTo>
                  <a:lnTo>
                    <a:pt x="1795" y="845"/>
                  </a:lnTo>
                  <a:lnTo>
                    <a:pt x="1798" y="847"/>
                  </a:lnTo>
                  <a:lnTo>
                    <a:pt x="1800" y="847"/>
                  </a:lnTo>
                  <a:lnTo>
                    <a:pt x="1807" y="845"/>
                  </a:lnTo>
                  <a:lnTo>
                    <a:pt x="1809" y="845"/>
                  </a:lnTo>
                  <a:lnTo>
                    <a:pt x="1812" y="843"/>
                  </a:lnTo>
                  <a:lnTo>
                    <a:pt x="1814" y="840"/>
                  </a:lnTo>
                  <a:lnTo>
                    <a:pt x="1835" y="835"/>
                  </a:lnTo>
                  <a:lnTo>
                    <a:pt x="1840" y="831"/>
                  </a:lnTo>
                  <a:lnTo>
                    <a:pt x="1843" y="831"/>
                  </a:lnTo>
                  <a:lnTo>
                    <a:pt x="1845" y="831"/>
                  </a:lnTo>
                  <a:lnTo>
                    <a:pt x="1847" y="831"/>
                  </a:lnTo>
                  <a:lnTo>
                    <a:pt x="1847" y="833"/>
                  </a:lnTo>
                  <a:lnTo>
                    <a:pt x="1850" y="835"/>
                  </a:lnTo>
                  <a:lnTo>
                    <a:pt x="1850" y="840"/>
                  </a:lnTo>
                  <a:lnTo>
                    <a:pt x="1850" y="840"/>
                  </a:lnTo>
                  <a:lnTo>
                    <a:pt x="1850" y="843"/>
                  </a:lnTo>
                  <a:lnTo>
                    <a:pt x="1850" y="843"/>
                  </a:lnTo>
                  <a:lnTo>
                    <a:pt x="1854" y="843"/>
                  </a:lnTo>
                  <a:lnTo>
                    <a:pt x="1854" y="843"/>
                  </a:lnTo>
                  <a:lnTo>
                    <a:pt x="1854" y="845"/>
                  </a:lnTo>
                  <a:lnTo>
                    <a:pt x="1857" y="845"/>
                  </a:lnTo>
                  <a:lnTo>
                    <a:pt x="1859" y="845"/>
                  </a:lnTo>
                  <a:lnTo>
                    <a:pt x="1871" y="840"/>
                  </a:lnTo>
                  <a:lnTo>
                    <a:pt x="1873" y="840"/>
                  </a:lnTo>
                  <a:lnTo>
                    <a:pt x="1876" y="840"/>
                  </a:lnTo>
                  <a:lnTo>
                    <a:pt x="1878" y="840"/>
                  </a:lnTo>
                  <a:lnTo>
                    <a:pt x="1883" y="847"/>
                  </a:lnTo>
                  <a:lnTo>
                    <a:pt x="1885" y="847"/>
                  </a:lnTo>
                  <a:lnTo>
                    <a:pt x="1888" y="847"/>
                  </a:lnTo>
                  <a:lnTo>
                    <a:pt x="1890" y="843"/>
                  </a:lnTo>
                  <a:lnTo>
                    <a:pt x="1892" y="838"/>
                  </a:lnTo>
                  <a:lnTo>
                    <a:pt x="1892" y="831"/>
                  </a:lnTo>
                  <a:lnTo>
                    <a:pt x="1892" y="828"/>
                  </a:lnTo>
                  <a:lnTo>
                    <a:pt x="1892" y="826"/>
                  </a:lnTo>
                  <a:lnTo>
                    <a:pt x="1892" y="824"/>
                  </a:lnTo>
                  <a:lnTo>
                    <a:pt x="1888" y="821"/>
                  </a:lnTo>
                  <a:lnTo>
                    <a:pt x="1878" y="821"/>
                  </a:lnTo>
                  <a:lnTo>
                    <a:pt x="1878" y="819"/>
                  </a:lnTo>
                  <a:lnTo>
                    <a:pt x="1878" y="819"/>
                  </a:lnTo>
                  <a:lnTo>
                    <a:pt x="1878" y="819"/>
                  </a:lnTo>
                  <a:lnTo>
                    <a:pt x="1876" y="817"/>
                  </a:lnTo>
                  <a:lnTo>
                    <a:pt x="1876" y="814"/>
                  </a:lnTo>
                  <a:lnTo>
                    <a:pt x="1876" y="814"/>
                  </a:lnTo>
                  <a:lnTo>
                    <a:pt x="1878" y="809"/>
                  </a:lnTo>
                  <a:lnTo>
                    <a:pt x="1880" y="802"/>
                  </a:lnTo>
                  <a:lnTo>
                    <a:pt x="1883" y="795"/>
                  </a:lnTo>
                  <a:lnTo>
                    <a:pt x="1885" y="790"/>
                  </a:lnTo>
                  <a:lnTo>
                    <a:pt x="1885" y="788"/>
                  </a:lnTo>
                  <a:lnTo>
                    <a:pt x="1888" y="783"/>
                  </a:lnTo>
                  <a:lnTo>
                    <a:pt x="1888" y="783"/>
                  </a:lnTo>
                  <a:lnTo>
                    <a:pt x="1888" y="772"/>
                  </a:lnTo>
                  <a:lnTo>
                    <a:pt x="1890" y="767"/>
                  </a:lnTo>
                  <a:lnTo>
                    <a:pt x="1892" y="762"/>
                  </a:lnTo>
                  <a:lnTo>
                    <a:pt x="1895" y="757"/>
                  </a:lnTo>
                  <a:lnTo>
                    <a:pt x="1897" y="755"/>
                  </a:lnTo>
                  <a:lnTo>
                    <a:pt x="1897" y="750"/>
                  </a:lnTo>
                  <a:lnTo>
                    <a:pt x="1897" y="748"/>
                  </a:lnTo>
                  <a:lnTo>
                    <a:pt x="1899" y="746"/>
                  </a:lnTo>
                  <a:lnTo>
                    <a:pt x="1904" y="727"/>
                  </a:lnTo>
                  <a:lnTo>
                    <a:pt x="1911" y="710"/>
                  </a:lnTo>
                  <a:lnTo>
                    <a:pt x="1911" y="710"/>
                  </a:lnTo>
                  <a:lnTo>
                    <a:pt x="1911" y="708"/>
                  </a:lnTo>
                  <a:lnTo>
                    <a:pt x="1911" y="708"/>
                  </a:lnTo>
                  <a:lnTo>
                    <a:pt x="1911" y="705"/>
                  </a:lnTo>
                  <a:lnTo>
                    <a:pt x="1911" y="703"/>
                  </a:lnTo>
                  <a:lnTo>
                    <a:pt x="1914" y="701"/>
                  </a:lnTo>
                  <a:lnTo>
                    <a:pt x="1914" y="701"/>
                  </a:lnTo>
                  <a:lnTo>
                    <a:pt x="1911" y="698"/>
                  </a:lnTo>
                  <a:lnTo>
                    <a:pt x="1911" y="698"/>
                  </a:lnTo>
                  <a:lnTo>
                    <a:pt x="1911" y="696"/>
                  </a:lnTo>
                  <a:lnTo>
                    <a:pt x="1914" y="696"/>
                  </a:lnTo>
                  <a:lnTo>
                    <a:pt x="1914" y="693"/>
                  </a:lnTo>
                  <a:lnTo>
                    <a:pt x="1914" y="691"/>
                  </a:lnTo>
                  <a:lnTo>
                    <a:pt x="1914" y="691"/>
                  </a:lnTo>
                  <a:lnTo>
                    <a:pt x="1914" y="689"/>
                  </a:lnTo>
                  <a:lnTo>
                    <a:pt x="1916" y="689"/>
                  </a:lnTo>
                  <a:lnTo>
                    <a:pt x="1918" y="689"/>
                  </a:lnTo>
                  <a:lnTo>
                    <a:pt x="1918" y="689"/>
                  </a:lnTo>
                  <a:lnTo>
                    <a:pt x="1921" y="689"/>
                  </a:lnTo>
                  <a:lnTo>
                    <a:pt x="1923" y="691"/>
                  </a:lnTo>
                  <a:lnTo>
                    <a:pt x="1923" y="693"/>
                  </a:lnTo>
                  <a:lnTo>
                    <a:pt x="1928" y="693"/>
                  </a:lnTo>
                  <a:lnTo>
                    <a:pt x="1930" y="696"/>
                  </a:lnTo>
                  <a:lnTo>
                    <a:pt x="1940" y="701"/>
                  </a:lnTo>
                  <a:lnTo>
                    <a:pt x="1958" y="708"/>
                  </a:lnTo>
                  <a:lnTo>
                    <a:pt x="1966" y="708"/>
                  </a:lnTo>
                  <a:lnTo>
                    <a:pt x="1968" y="708"/>
                  </a:lnTo>
                  <a:lnTo>
                    <a:pt x="1970" y="708"/>
                  </a:lnTo>
                  <a:lnTo>
                    <a:pt x="1973" y="708"/>
                  </a:lnTo>
                  <a:lnTo>
                    <a:pt x="1973" y="708"/>
                  </a:lnTo>
                  <a:lnTo>
                    <a:pt x="1973" y="708"/>
                  </a:lnTo>
                  <a:lnTo>
                    <a:pt x="1973" y="708"/>
                  </a:lnTo>
                  <a:lnTo>
                    <a:pt x="1977" y="705"/>
                  </a:lnTo>
                  <a:lnTo>
                    <a:pt x="1984" y="708"/>
                  </a:lnTo>
                  <a:lnTo>
                    <a:pt x="1984" y="708"/>
                  </a:lnTo>
                  <a:lnTo>
                    <a:pt x="1987" y="705"/>
                  </a:lnTo>
                  <a:lnTo>
                    <a:pt x="1987" y="708"/>
                  </a:lnTo>
                  <a:lnTo>
                    <a:pt x="1989" y="708"/>
                  </a:lnTo>
                  <a:lnTo>
                    <a:pt x="1992" y="708"/>
                  </a:lnTo>
                  <a:lnTo>
                    <a:pt x="1996" y="708"/>
                  </a:lnTo>
                  <a:lnTo>
                    <a:pt x="1999" y="708"/>
                  </a:lnTo>
                  <a:lnTo>
                    <a:pt x="2001" y="708"/>
                  </a:lnTo>
                  <a:lnTo>
                    <a:pt x="2003" y="710"/>
                  </a:lnTo>
                  <a:lnTo>
                    <a:pt x="2003" y="712"/>
                  </a:lnTo>
                  <a:lnTo>
                    <a:pt x="2003" y="715"/>
                  </a:lnTo>
                  <a:lnTo>
                    <a:pt x="2003" y="717"/>
                  </a:lnTo>
                  <a:lnTo>
                    <a:pt x="2003" y="717"/>
                  </a:lnTo>
                  <a:lnTo>
                    <a:pt x="2001" y="719"/>
                  </a:lnTo>
                  <a:lnTo>
                    <a:pt x="2003" y="719"/>
                  </a:lnTo>
                  <a:lnTo>
                    <a:pt x="2003" y="719"/>
                  </a:lnTo>
                  <a:lnTo>
                    <a:pt x="2006" y="719"/>
                  </a:lnTo>
                  <a:lnTo>
                    <a:pt x="2008" y="717"/>
                  </a:lnTo>
                  <a:lnTo>
                    <a:pt x="2013" y="717"/>
                  </a:lnTo>
                  <a:lnTo>
                    <a:pt x="2013" y="717"/>
                  </a:lnTo>
                  <a:lnTo>
                    <a:pt x="2015" y="715"/>
                  </a:lnTo>
                  <a:lnTo>
                    <a:pt x="2015" y="712"/>
                  </a:lnTo>
                  <a:lnTo>
                    <a:pt x="2015" y="712"/>
                  </a:lnTo>
                  <a:lnTo>
                    <a:pt x="2018" y="712"/>
                  </a:lnTo>
                  <a:lnTo>
                    <a:pt x="2020" y="712"/>
                  </a:lnTo>
                  <a:lnTo>
                    <a:pt x="2020" y="710"/>
                  </a:lnTo>
                  <a:lnTo>
                    <a:pt x="2025" y="708"/>
                  </a:lnTo>
                  <a:lnTo>
                    <a:pt x="2025" y="708"/>
                  </a:lnTo>
                  <a:lnTo>
                    <a:pt x="2027" y="705"/>
                  </a:lnTo>
                  <a:lnTo>
                    <a:pt x="2027" y="703"/>
                  </a:lnTo>
                  <a:lnTo>
                    <a:pt x="2029" y="703"/>
                  </a:lnTo>
                  <a:lnTo>
                    <a:pt x="2029" y="703"/>
                  </a:lnTo>
                  <a:lnTo>
                    <a:pt x="2032" y="703"/>
                  </a:lnTo>
                  <a:lnTo>
                    <a:pt x="2039" y="703"/>
                  </a:lnTo>
                  <a:lnTo>
                    <a:pt x="2044" y="703"/>
                  </a:lnTo>
                  <a:lnTo>
                    <a:pt x="2044" y="701"/>
                  </a:lnTo>
                  <a:lnTo>
                    <a:pt x="2044" y="701"/>
                  </a:lnTo>
                  <a:lnTo>
                    <a:pt x="2044" y="698"/>
                  </a:lnTo>
                  <a:lnTo>
                    <a:pt x="2044" y="698"/>
                  </a:lnTo>
                  <a:lnTo>
                    <a:pt x="2046" y="696"/>
                  </a:lnTo>
                  <a:lnTo>
                    <a:pt x="2046" y="696"/>
                  </a:lnTo>
                  <a:lnTo>
                    <a:pt x="2046" y="693"/>
                  </a:lnTo>
                  <a:lnTo>
                    <a:pt x="2046" y="693"/>
                  </a:lnTo>
                  <a:lnTo>
                    <a:pt x="2046" y="691"/>
                  </a:lnTo>
                  <a:lnTo>
                    <a:pt x="2048" y="691"/>
                  </a:lnTo>
                  <a:lnTo>
                    <a:pt x="2051" y="691"/>
                  </a:lnTo>
                  <a:lnTo>
                    <a:pt x="2051" y="691"/>
                  </a:lnTo>
                  <a:lnTo>
                    <a:pt x="2051" y="689"/>
                  </a:lnTo>
                  <a:lnTo>
                    <a:pt x="2053" y="686"/>
                  </a:lnTo>
                  <a:lnTo>
                    <a:pt x="2053" y="684"/>
                  </a:lnTo>
                  <a:lnTo>
                    <a:pt x="2053" y="684"/>
                  </a:lnTo>
                  <a:lnTo>
                    <a:pt x="2053" y="682"/>
                  </a:lnTo>
                  <a:lnTo>
                    <a:pt x="2051" y="682"/>
                  </a:lnTo>
                  <a:lnTo>
                    <a:pt x="2053" y="679"/>
                  </a:lnTo>
                  <a:lnTo>
                    <a:pt x="2053" y="677"/>
                  </a:lnTo>
                  <a:lnTo>
                    <a:pt x="2053" y="677"/>
                  </a:lnTo>
                  <a:lnTo>
                    <a:pt x="2048" y="670"/>
                  </a:lnTo>
                  <a:lnTo>
                    <a:pt x="2048" y="667"/>
                  </a:lnTo>
                  <a:lnTo>
                    <a:pt x="2048" y="667"/>
                  </a:lnTo>
                  <a:lnTo>
                    <a:pt x="2048" y="665"/>
                  </a:lnTo>
                  <a:lnTo>
                    <a:pt x="2048" y="660"/>
                  </a:lnTo>
                  <a:lnTo>
                    <a:pt x="2048" y="658"/>
                  </a:lnTo>
                  <a:lnTo>
                    <a:pt x="2044" y="634"/>
                  </a:lnTo>
                  <a:lnTo>
                    <a:pt x="2044" y="632"/>
                  </a:lnTo>
                  <a:lnTo>
                    <a:pt x="2044" y="632"/>
                  </a:lnTo>
                  <a:lnTo>
                    <a:pt x="2046" y="630"/>
                  </a:lnTo>
                  <a:lnTo>
                    <a:pt x="2046" y="627"/>
                  </a:lnTo>
                  <a:lnTo>
                    <a:pt x="2048" y="618"/>
                  </a:lnTo>
                  <a:lnTo>
                    <a:pt x="2055" y="601"/>
                  </a:lnTo>
                  <a:lnTo>
                    <a:pt x="2055" y="599"/>
                  </a:lnTo>
                  <a:lnTo>
                    <a:pt x="2058" y="596"/>
                  </a:lnTo>
                  <a:lnTo>
                    <a:pt x="2070" y="594"/>
                  </a:lnTo>
                  <a:lnTo>
                    <a:pt x="2079" y="596"/>
                  </a:lnTo>
                  <a:lnTo>
                    <a:pt x="2081" y="594"/>
                  </a:lnTo>
                  <a:lnTo>
                    <a:pt x="2084" y="592"/>
                  </a:lnTo>
                  <a:lnTo>
                    <a:pt x="2086" y="592"/>
                  </a:lnTo>
                  <a:lnTo>
                    <a:pt x="2086" y="589"/>
                  </a:lnTo>
                  <a:lnTo>
                    <a:pt x="2091" y="592"/>
                  </a:lnTo>
                  <a:lnTo>
                    <a:pt x="2098" y="589"/>
                  </a:lnTo>
                  <a:lnTo>
                    <a:pt x="2098" y="587"/>
                  </a:lnTo>
                  <a:lnTo>
                    <a:pt x="2100" y="587"/>
                  </a:lnTo>
                  <a:lnTo>
                    <a:pt x="2100" y="585"/>
                  </a:lnTo>
                  <a:lnTo>
                    <a:pt x="2100" y="582"/>
                  </a:lnTo>
                  <a:lnTo>
                    <a:pt x="2103" y="582"/>
                  </a:lnTo>
                  <a:lnTo>
                    <a:pt x="2105" y="580"/>
                  </a:lnTo>
                  <a:lnTo>
                    <a:pt x="2107" y="573"/>
                  </a:lnTo>
                  <a:lnTo>
                    <a:pt x="2107" y="573"/>
                  </a:lnTo>
                  <a:lnTo>
                    <a:pt x="2107" y="570"/>
                  </a:lnTo>
                  <a:lnTo>
                    <a:pt x="2107" y="568"/>
                  </a:lnTo>
                  <a:lnTo>
                    <a:pt x="2107" y="568"/>
                  </a:lnTo>
                  <a:lnTo>
                    <a:pt x="2107" y="566"/>
                  </a:lnTo>
                  <a:lnTo>
                    <a:pt x="2110" y="566"/>
                  </a:lnTo>
                  <a:lnTo>
                    <a:pt x="2110" y="563"/>
                  </a:lnTo>
                  <a:lnTo>
                    <a:pt x="2110" y="561"/>
                  </a:lnTo>
                  <a:lnTo>
                    <a:pt x="2107" y="559"/>
                  </a:lnTo>
                  <a:lnTo>
                    <a:pt x="2107" y="556"/>
                  </a:lnTo>
                  <a:lnTo>
                    <a:pt x="2107" y="554"/>
                  </a:lnTo>
                  <a:lnTo>
                    <a:pt x="2107" y="554"/>
                  </a:lnTo>
                  <a:lnTo>
                    <a:pt x="2107" y="551"/>
                  </a:lnTo>
                  <a:lnTo>
                    <a:pt x="2107" y="551"/>
                  </a:lnTo>
                  <a:lnTo>
                    <a:pt x="2107" y="549"/>
                  </a:lnTo>
                  <a:lnTo>
                    <a:pt x="2110" y="549"/>
                  </a:lnTo>
                  <a:lnTo>
                    <a:pt x="2112" y="547"/>
                  </a:lnTo>
                  <a:lnTo>
                    <a:pt x="2112" y="544"/>
                  </a:lnTo>
                  <a:lnTo>
                    <a:pt x="2112" y="542"/>
                  </a:lnTo>
                  <a:lnTo>
                    <a:pt x="2115" y="542"/>
                  </a:lnTo>
                  <a:lnTo>
                    <a:pt x="2115" y="542"/>
                  </a:lnTo>
                  <a:lnTo>
                    <a:pt x="2119" y="542"/>
                  </a:lnTo>
                  <a:lnTo>
                    <a:pt x="2119" y="542"/>
                  </a:lnTo>
                  <a:lnTo>
                    <a:pt x="2129" y="540"/>
                  </a:lnTo>
                  <a:lnTo>
                    <a:pt x="2131" y="540"/>
                  </a:lnTo>
                  <a:lnTo>
                    <a:pt x="2131" y="542"/>
                  </a:lnTo>
                  <a:lnTo>
                    <a:pt x="2138" y="542"/>
                  </a:lnTo>
                  <a:lnTo>
                    <a:pt x="2138" y="542"/>
                  </a:lnTo>
                  <a:close/>
                  <a:moveTo>
                    <a:pt x="319" y="819"/>
                  </a:moveTo>
                  <a:lnTo>
                    <a:pt x="319" y="819"/>
                  </a:lnTo>
                  <a:lnTo>
                    <a:pt x="319" y="821"/>
                  </a:lnTo>
                  <a:lnTo>
                    <a:pt x="319" y="824"/>
                  </a:lnTo>
                  <a:lnTo>
                    <a:pt x="322" y="824"/>
                  </a:lnTo>
                  <a:lnTo>
                    <a:pt x="322" y="826"/>
                  </a:lnTo>
                  <a:lnTo>
                    <a:pt x="326" y="826"/>
                  </a:lnTo>
                  <a:lnTo>
                    <a:pt x="326" y="826"/>
                  </a:lnTo>
                  <a:lnTo>
                    <a:pt x="326" y="824"/>
                  </a:lnTo>
                  <a:lnTo>
                    <a:pt x="326" y="824"/>
                  </a:lnTo>
                  <a:lnTo>
                    <a:pt x="326" y="821"/>
                  </a:lnTo>
                  <a:lnTo>
                    <a:pt x="326" y="821"/>
                  </a:lnTo>
                  <a:lnTo>
                    <a:pt x="324" y="819"/>
                  </a:lnTo>
                  <a:lnTo>
                    <a:pt x="324" y="817"/>
                  </a:lnTo>
                  <a:lnTo>
                    <a:pt x="324" y="817"/>
                  </a:lnTo>
                  <a:lnTo>
                    <a:pt x="322" y="817"/>
                  </a:lnTo>
                  <a:lnTo>
                    <a:pt x="322" y="817"/>
                  </a:lnTo>
                  <a:lnTo>
                    <a:pt x="322" y="819"/>
                  </a:lnTo>
                  <a:lnTo>
                    <a:pt x="322" y="819"/>
                  </a:lnTo>
                  <a:lnTo>
                    <a:pt x="319" y="819"/>
                  </a:lnTo>
                  <a:close/>
                  <a:moveTo>
                    <a:pt x="203" y="852"/>
                  </a:moveTo>
                  <a:lnTo>
                    <a:pt x="203" y="852"/>
                  </a:lnTo>
                  <a:lnTo>
                    <a:pt x="203" y="852"/>
                  </a:lnTo>
                  <a:lnTo>
                    <a:pt x="203" y="850"/>
                  </a:lnTo>
                  <a:lnTo>
                    <a:pt x="203" y="850"/>
                  </a:lnTo>
                  <a:lnTo>
                    <a:pt x="203" y="850"/>
                  </a:lnTo>
                  <a:lnTo>
                    <a:pt x="203" y="850"/>
                  </a:lnTo>
                  <a:lnTo>
                    <a:pt x="201" y="850"/>
                  </a:lnTo>
                  <a:lnTo>
                    <a:pt x="201" y="850"/>
                  </a:lnTo>
                  <a:lnTo>
                    <a:pt x="201" y="850"/>
                  </a:lnTo>
                  <a:lnTo>
                    <a:pt x="201" y="850"/>
                  </a:lnTo>
                  <a:lnTo>
                    <a:pt x="199" y="852"/>
                  </a:lnTo>
                  <a:lnTo>
                    <a:pt x="199" y="852"/>
                  </a:lnTo>
                  <a:lnTo>
                    <a:pt x="199" y="854"/>
                  </a:lnTo>
                  <a:lnTo>
                    <a:pt x="199" y="854"/>
                  </a:lnTo>
                  <a:lnTo>
                    <a:pt x="199" y="857"/>
                  </a:lnTo>
                  <a:lnTo>
                    <a:pt x="199" y="859"/>
                  </a:lnTo>
                  <a:lnTo>
                    <a:pt x="201" y="859"/>
                  </a:lnTo>
                  <a:lnTo>
                    <a:pt x="201" y="859"/>
                  </a:lnTo>
                  <a:lnTo>
                    <a:pt x="203" y="859"/>
                  </a:lnTo>
                  <a:lnTo>
                    <a:pt x="203" y="857"/>
                  </a:lnTo>
                  <a:lnTo>
                    <a:pt x="203" y="854"/>
                  </a:lnTo>
                  <a:lnTo>
                    <a:pt x="203" y="854"/>
                  </a:lnTo>
                  <a:lnTo>
                    <a:pt x="203" y="852"/>
                  </a:lnTo>
                  <a:close/>
                  <a:moveTo>
                    <a:pt x="225" y="861"/>
                  </a:moveTo>
                  <a:lnTo>
                    <a:pt x="222" y="861"/>
                  </a:lnTo>
                  <a:lnTo>
                    <a:pt x="222" y="861"/>
                  </a:lnTo>
                  <a:lnTo>
                    <a:pt x="222" y="859"/>
                  </a:lnTo>
                  <a:lnTo>
                    <a:pt x="222" y="859"/>
                  </a:lnTo>
                  <a:lnTo>
                    <a:pt x="222" y="859"/>
                  </a:lnTo>
                  <a:lnTo>
                    <a:pt x="222" y="859"/>
                  </a:lnTo>
                  <a:lnTo>
                    <a:pt x="222" y="861"/>
                  </a:lnTo>
                  <a:lnTo>
                    <a:pt x="220" y="861"/>
                  </a:lnTo>
                  <a:lnTo>
                    <a:pt x="220" y="861"/>
                  </a:lnTo>
                  <a:lnTo>
                    <a:pt x="220" y="859"/>
                  </a:lnTo>
                  <a:lnTo>
                    <a:pt x="218" y="859"/>
                  </a:lnTo>
                  <a:lnTo>
                    <a:pt x="218" y="859"/>
                  </a:lnTo>
                  <a:lnTo>
                    <a:pt x="218" y="859"/>
                  </a:lnTo>
                  <a:lnTo>
                    <a:pt x="220" y="861"/>
                  </a:lnTo>
                  <a:lnTo>
                    <a:pt x="222" y="864"/>
                  </a:lnTo>
                  <a:lnTo>
                    <a:pt x="222" y="864"/>
                  </a:lnTo>
                  <a:lnTo>
                    <a:pt x="222" y="864"/>
                  </a:lnTo>
                  <a:lnTo>
                    <a:pt x="222" y="864"/>
                  </a:lnTo>
                  <a:lnTo>
                    <a:pt x="222" y="866"/>
                  </a:lnTo>
                  <a:lnTo>
                    <a:pt x="222" y="866"/>
                  </a:lnTo>
                  <a:lnTo>
                    <a:pt x="222" y="866"/>
                  </a:lnTo>
                  <a:lnTo>
                    <a:pt x="222" y="866"/>
                  </a:lnTo>
                  <a:lnTo>
                    <a:pt x="222" y="866"/>
                  </a:lnTo>
                  <a:lnTo>
                    <a:pt x="222" y="866"/>
                  </a:lnTo>
                  <a:lnTo>
                    <a:pt x="225" y="866"/>
                  </a:lnTo>
                  <a:lnTo>
                    <a:pt x="225" y="866"/>
                  </a:lnTo>
                  <a:lnTo>
                    <a:pt x="225" y="866"/>
                  </a:lnTo>
                  <a:lnTo>
                    <a:pt x="225" y="864"/>
                  </a:lnTo>
                  <a:lnTo>
                    <a:pt x="225" y="864"/>
                  </a:lnTo>
                  <a:lnTo>
                    <a:pt x="225" y="864"/>
                  </a:lnTo>
                  <a:lnTo>
                    <a:pt x="225" y="861"/>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29" name="Google Shape;829;p50"/>
            <p:cNvSpPr/>
            <p:nvPr/>
          </p:nvSpPr>
          <p:spPr>
            <a:xfrm>
              <a:off x="10301384" y="1691054"/>
              <a:ext cx="2010804" cy="1695262"/>
            </a:xfrm>
            <a:custGeom>
              <a:pathLst>
                <a:path extrusionOk="0" h="1370" w="1625">
                  <a:moveTo>
                    <a:pt x="312" y="870"/>
                  </a:moveTo>
                  <a:lnTo>
                    <a:pt x="312" y="870"/>
                  </a:lnTo>
                  <a:lnTo>
                    <a:pt x="312" y="870"/>
                  </a:lnTo>
                  <a:lnTo>
                    <a:pt x="312" y="868"/>
                  </a:lnTo>
                  <a:lnTo>
                    <a:pt x="312" y="868"/>
                  </a:lnTo>
                  <a:lnTo>
                    <a:pt x="310" y="868"/>
                  </a:lnTo>
                  <a:lnTo>
                    <a:pt x="310" y="866"/>
                  </a:lnTo>
                  <a:lnTo>
                    <a:pt x="310" y="863"/>
                  </a:lnTo>
                  <a:lnTo>
                    <a:pt x="310" y="863"/>
                  </a:lnTo>
                  <a:lnTo>
                    <a:pt x="307" y="863"/>
                  </a:lnTo>
                  <a:lnTo>
                    <a:pt x="307" y="863"/>
                  </a:lnTo>
                  <a:lnTo>
                    <a:pt x="307" y="861"/>
                  </a:lnTo>
                  <a:lnTo>
                    <a:pt x="307" y="861"/>
                  </a:lnTo>
                  <a:lnTo>
                    <a:pt x="307" y="861"/>
                  </a:lnTo>
                  <a:lnTo>
                    <a:pt x="305" y="861"/>
                  </a:lnTo>
                  <a:lnTo>
                    <a:pt x="305" y="861"/>
                  </a:lnTo>
                  <a:lnTo>
                    <a:pt x="305" y="863"/>
                  </a:lnTo>
                  <a:lnTo>
                    <a:pt x="303" y="863"/>
                  </a:lnTo>
                  <a:lnTo>
                    <a:pt x="303" y="863"/>
                  </a:lnTo>
                  <a:lnTo>
                    <a:pt x="303" y="863"/>
                  </a:lnTo>
                  <a:lnTo>
                    <a:pt x="300" y="863"/>
                  </a:lnTo>
                  <a:lnTo>
                    <a:pt x="300" y="861"/>
                  </a:lnTo>
                  <a:lnTo>
                    <a:pt x="300" y="861"/>
                  </a:lnTo>
                  <a:lnTo>
                    <a:pt x="298" y="861"/>
                  </a:lnTo>
                  <a:lnTo>
                    <a:pt x="298" y="863"/>
                  </a:lnTo>
                  <a:lnTo>
                    <a:pt x="298" y="863"/>
                  </a:lnTo>
                  <a:lnTo>
                    <a:pt x="298" y="863"/>
                  </a:lnTo>
                  <a:lnTo>
                    <a:pt x="298" y="866"/>
                  </a:lnTo>
                  <a:lnTo>
                    <a:pt x="298" y="866"/>
                  </a:lnTo>
                  <a:lnTo>
                    <a:pt x="298" y="866"/>
                  </a:lnTo>
                  <a:lnTo>
                    <a:pt x="298" y="866"/>
                  </a:lnTo>
                  <a:lnTo>
                    <a:pt x="298" y="866"/>
                  </a:lnTo>
                  <a:lnTo>
                    <a:pt x="300" y="866"/>
                  </a:lnTo>
                  <a:lnTo>
                    <a:pt x="300" y="868"/>
                  </a:lnTo>
                  <a:lnTo>
                    <a:pt x="300" y="868"/>
                  </a:lnTo>
                  <a:lnTo>
                    <a:pt x="300" y="868"/>
                  </a:lnTo>
                  <a:lnTo>
                    <a:pt x="298" y="870"/>
                  </a:lnTo>
                  <a:lnTo>
                    <a:pt x="298" y="870"/>
                  </a:lnTo>
                  <a:lnTo>
                    <a:pt x="298" y="870"/>
                  </a:lnTo>
                  <a:lnTo>
                    <a:pt x="298" y="868"/>
                  </a:lnTo>
                  <a:lnTo>
                    <a:pt x="298" y="868"/>
                  </a:lnTo>
                  <a:lnTo>
                    <a:pt x="298" y="868"/>
                  </a:lnTo>
                  <a:lnTo>
                    <a:pt x="298" y="868"/>
                  </a:lnTo>
                  <a:lnTo>
                    <a:pt x="298" y="870"/>
                  </a:lnTo>
                  <a:lnTo>
                    <a:pt x="298" y="870"/>
                  </a:lnTo>
                  <a:lnTo>
                    <a:pt x="296" y="870"/>
                  </a:lnTo>
                  <a:lnTo>
                    <a:pt x="296" y="873"/>
                  </a:lnTo>
                  <a:lnTo>
                    <a:pt x="298" y="873"/>
                  </a:lnTo>
                  <a:lnTo>
                    <a:pt x="300" y="873"/>
                  </a:lnTo>
                  <a:lnTo>
                    <a:pt x="300" y="873"/>
                  </a:lnTo>
                  <a:lnTo>
                    <a:pt x="303" y="873"/>
                  </a:lnTo>
                  <a:lnTo>
                    <a:pt x="303" y="873"/>
                  </a:lnTo>
                  <a:lnTo>
                    <a:pt x="305" y="873"/>
                  </a:lnTo>
                  <a:lnTo>
                    <a:pt x="305" y="875"/>
                  </a:lnTo>
                  <a:lnTo>
                    <a:pt x="307" y="873"/>
                  </a:lnTo>
                  <a:lnTo>
                    <a:pt x="307" y="873"/>
                  </a:lnTo>
                  <a:lnTo>
                    <a:pt x="307" y="873"/>
                  </a:lnTo>
                  <a:lnTo>
                    <a:pt x="305" y="870"/>
                  </a:lnTo>
                  <a:lnTo>
                    <a:pt x="305" y="870"/>
                  </a:lnTo>
                  <a:lnTo>
                    <a:pt x="305" y="870"/>
                  </a:lnTo>
                  <a:lnTo>
                    <a:pt x="305" y="870"/>
                  </a:lnTo>
                  <a:lnTo>
                    <a:pt x="305" y="870"/>
                  </a:lnTo>
                  <a:lnTo>
                    <a:pt x="307" y="870"/>
                  </a:lnTo>
                  <a:lnTo>
                    <a:pt x="307" y="870"/>
                  </a:lnTo>
                  <a:lnTo>
                    <a:pt x="307" y="870"/>
                  </a:lnTo>
                  <a:lnTo>
                    <a:pt x="307" y="870"/>
                  </a:lnTo>
                  <a:lnTo>
                    <a:pt x="310" y="870"/>
                  </a:lnTo>
                  <a:lnTo>
                    <a:pt x="312" y="870"/>
                  </a:lnTo>
                  <a:lnTo>
                    <a:pt x="312" y="870"/>
                  </a:lnTo>
                  <a:close/>
                  <a:moveTo>
                    <a:pt x="232" y="1254"/>
                  </a:moveTo>
                  <a:lnTo>
                    <a:pt x="232" y="1254"/>
                  </a:lnTo>
                  <a:lnTo>
                    <a:pt x="232" y="1254"/>
                  </a:lnTo>
                  <a:lnTo>
                    <a:pt x="232" y="1256"/>
                  </a:lnTo>
                  <a:lnTo>
                    <a:pt x="232" y="1256"/>
                  </a:lnTo>
                  <a:lnTo>
                    <a:pt x="232" y="1256"/>
                  </a:lnTo>
                  <a:lnTo>
                    <a:pt x="232" y="1259"/>
                  </a:lnTo>
                  <a:lnTo>
                    <a:pt x="232" y="1259"/>
                  </a:lnTo>
                  <a:lnTo>
                    <a:pt x="232" y="1259"/>
                  </a:lnTo>
                  <a:lnTo>
                    <a:pt x="232" y="1259"/>
                  </a:lnTo>
                  <a:lnTo>
                    <a:pt x="232" y="1256"/>
                  </a:lnTo>
                  <a:lnTo>
                    <a:pt x="232" y="1256"/>
                  </a:lnTo>
                  <a:lnTo>
                    <a:pt x="232" y="1256"/>
                  </a:lnTo>
                  <a:lnTo>
                    <a:pt x="232" y="1256"/>
                  </a:lnTo>
                  <a:lnTo>
                    <a:pt x="232" y="1254"/>
                  </a:lnTo>
                  <a:close/>
                  <a:moveTo>
                    <a:pt x="225" y="1232"/>
                  </a:moveTo>
                  <a:lnTo>
                    <a:pt x="225" y="1232"/>
                  </a:lnTo>
                  <a:lnTo>
                    <a:pt x="225" y="1232"/>
                  </a:lnTo>
                  <a:lnTo>
                    <a:pt x="225" y="1232"/>
                  </a:lnTo>
                  <a:lnTo>
                    <a:pt x="225" y="1235"/>
                  </a:lnTo>
                  <a:lnTo>
                    <a:pt x="225" y="1235"/>
                  </a:lnTo>
                  <a:lnTo>
                    <a:pt x="225" y="1235"/>
                  </a:lnTo>
                  <a:lnTo>
                    <a:pt x="225" y="1232"/>
                  </a:lnTo>
                  <a:lnTo>
                    <a:pt x="225" y="1232"/>
                  </a:lnTo>
                  <a:lnTo>
                    <a:pt x="225" y="1232"/>
                  </a:lnTo>
                  <a:close/>
                  <a:moveTo>
                    <a:pt x="31" y="1280"/>
                  </a:moveTo>
                  <a:lnTo>
                    <a:pt x="31" y="1280"/>
                  </a:lnTo>
                  <a:lnTo>
                    <a:pt x="31" y="1282"/>
                  </a:lnTo>
                  <a:lnTo>
                    <a:pt x="31" y="1282"/>
                  </a:lnTo>
                  <a:lnTo>
                    <a:pt x="33" y="1282"/>
                  </a:lnTo>
                  <a:lnTo>
                    <a:pt x="31" y="1280"/>
                  </a:lnTo>
                  <a:lnTo>
                    <a:pt x="31" y="1280"/>
                  </a:lnTo>
                  <a:close/>
                  <a:moveTo>
                    <a:pt x="289" y="1206"/>
                  </a:moveTo>
                  <a:lnTo>
                    <a:pt x="289" y="1206"/>
                  </a:lnTo>
                  <a:lnTo>
                    <a:pt x="289" y="1204"/>
                  </a:lnTo>
                  <a:lnTo>
                    <a:pt x="286" y="1206"/>
                  </a:lnTo>
                  <a:lnTo>
                    <a:pt x="286" y="1206"/>
                  </a:lnTo>
                  <a:lnTo>
                    <a:pt x="286" y="1206"/>
                  </a:lnTo>
                  <a:lnTo>
                    <a:pt x="286" y="1206"/>
                  </a:lnTo>
                  <a:lnTo>
                    <a:pt x="286" y="1206"/>
                  </a:lnTo>
                  <a:lnTo>
                    <a:pt x="286" y="1206"/>
                  </a:lnTo>
                  <a:lnTo>
                    <a:pt x="286" y="1206"/>
                  </a:lnTo>
                  <a:lnTo>
                    <a:pt x="286" y="1206"/>
                  </a:lnTo>
                  <a:lnTo>
                    <a:pt x="289" y="1209"/>
                  </a:lnTo>
                  <a:lnTo>
                    <a:pt x="289" y="1209"/>
                  </a:lnTo>
                  <a:lnTo>
                    <a:pt x="289" y="1206"/>
                  </a:lnTo>
                  <a:lnTo>
                    <a:pt x="289" y="1206"/>
                  </a:lnTo>
                  <a:lnTo>
                    <a:pt x="289" y="1206"/>
                  </a:lnTo>
                  <a:close/>
                  <a:moveTo>
                    <a:pt x="303" y="1183"/>
                  </a:moveTo>
                  <a:lnTo>
                    <a:pt x="303" y="1183"/>
                  </a:lnTo>
                  <a:lnTo>
                    <a:pt x="303" y="1183"/>
                  </a:lnTo>
                  <a:lnTo>
                    <a:pt x="298" y="1183"/>
                  </a:lnTo>
                  <a:lnTo>
                    <a:pt x="298" y="1185"/>
                  </a:lnTo>
                  <a:lnTo>
                    <a:pt x="298" y="1185"/>
                  </a:lnTo>
                  <a:lnTo>
                    <a:pt x="296" y="1185"/>
                  </a:lnTo>
                  <a:lnTo>
                    <a:pt x="296" y="1185"/>
                  </a:lnTo>
                  <a:lnTo>
                    <a:pt x="293" y="1185"/>
                  </a:lnTo>
                  <a:lnTo>
                    <a:pt x="293" y="1185"/>
                  </a:lnTo>
                  <a:lnTo>
                    <a:pt x="293" y="1185"/>
                  </a:lnTo>
                  <a:lnTo>
                    <a:pt x="293" y="1185"/>
                  </a:lnTo>
                  <a:lnTo>
                    <a:pt x="293" y="1185"/>
                  </a:lnTo>
                  <a:lnTo>
                    <a:pt x="293" y="1188"/>
                  </a:lnTo>
                  <a:lnTo>
                    <a:pt x="293" y="1188"/>
                  </a:lnTo>
                  <a:lnTo>
                    <a:pt x="293" y="1188"/>
                  </a:lnTo>
                  <a:lnTo>
                    <a:pt x="293" y="1188"/>
                  </a:lnTo>
                  <a:lnTo>
                    <a:pt x="293" y="1188"/>
                  </a:lnTo>
                  <a:lnTo>
                    <a:pt x="296" y="1188"/>
                  </a:lnTo>
                  <a:lnTo>
                    <a:pt x="296" y="1188"/>
                  </a:lnTo>
                  <a:lnTo>
                    <a:pt x="296" y="1188"/>
                  </a:lnTo>
                  <a:lnTo>
                    <a:pt x="296" y="1188"/>
                  </a:lnTo>
                  <a:lnTo>
                    <a:pt x="298" y="1188"/>
                  </a:lnTo>
                  <a:lnTo>
                    <a:pt x="298" y="1188"/>
                  </a:lnTo>
                  <a:lnTo>
                    <a:pt x="298" y="1188"/>
                  </a:lnTo>
                  <a:lnTo>
                    <a:pt x="298" y="1188"/>
                  </a:lnTo>
                  <a:lnTo>
                    <a:pt x="300" y="1185"/>
                  </a:lnTo>
                  <a:lnTo>
                    <a:pt x="300" y="1185"/>
                  </a:lnTo>
                  <a:lnTo>
                    <a:pt x="303" y="1183"/>
                  </a:lnTo>
                  <a:lnTo>
                    <a:pt x="303" y="1183"/>
                  </a:lnTo>
                  <a:lnTo>
                    <a:pt x="303" y="1183"/>
                  </a:lnTo>
                  <a:lnTo>
                    <a:pt x="303" y="1183"/>
                  </a:lnTo>
                  <a:close/>
                  <a:moveTo>
                    <a:pt x="118" y="1334"/>
                  </a:moveTo>
                  <a:lnTo>
                    <a:pt x="118" y="1334"/>
                  </a:lnTo>
                  <a:lnTo>
                    <a:pt x="118" y="1334"/>
                  </a:lnTo>
                  <a:lnTo>
                    <a:pt x="116" y="1334"/>
                  </a:lnTo>
                  <a:lnTo>
                    <a:pt x="116" y="1334"/>
                  </a:lnTo>
                  <a:lnTo>
                    <a:pt x="116" y="1334"/>
                  </a:lnTo>
                  <a:lnTo>
                    <a:pt x="116" y="1334"/>
                  </a:lnTo>
                  <a:lnTo>
                    <a:pt x="116" y="1334"/>
                  </a:lnTo>
                  <a:lnTo>
                    <a:pt x="116" y="1337"/>
                  </a:lnTo>
                  <a:lnTo>
                    <a:pt x="116" y="1337"/>
                  </a:lnTo>
                  <a:lnTo>
                    <a:pt x="116" y="1337"/>
                  </a:lnTo>
                  <a:lnTo>
                    <a:pt x="118" y="1337"/>
                  </a:lnTo>
                  <a:lnTo>
                    <a:pt x="121" y="1337"/>
                  </a:lnTo>
                  <a:lnTo>
                    <a:pt x="118" y="1334"/>
                  </a:lnTo>
                  <a:lnTo>
                    <a:pt x="118" y="1334"/>
                  </a:lnTo>
                  <a:close/>
                  <a:moveTo>
                    <a:pt x="73" y="1348"/>
                  </a:moveTo>
                  <a:lnTo>
                    <a:pt x="73" y="1348"/>
                  </a:lnTo>
                  <a:lnTo>
                    <a:pt x="71" y="1351"/>
                  </a:lnTo>
                  <a:lnTo>
                    <a:pt x="71" y="1353"/>
                  </a:lnTo>
                  <a:lnTo>
                    <a:pt x="69" y="1353"/>
                  </a:lnTo>
                  <a:lnTo>
                    <a:pt x="69" y="1353"/>
                  </a:lnTo>
                  <a:lnTo>
                    <a:pt x="69" y="1356"/>
                  </a:lnTo>
                  <a:lnTo>
                    <a:pt x="69" y="1356"/>
                  </a:lnTo>
                  <a:lnTo>
                    <a:pt x="66" y="1358"/>
                  </a:lnTo>
                  <a:lnTo>
                    <a:pt x="66" y="1358"/>
                  </a:lnTo>
                  <a:lnTo>
                    <a:pt x="66" y="1358"/>
                  </a:lnTo>
                  <a:lnTo>
                    <a:pt x="64" y="1358"/>
                  </a:lnTo>
                  <a:lnTo>
                    <a:pt x="64" y="1358"/>
                  </a:lnTo>
                  <a:lnTo>
                    <a:pt x="64" y="1358"/>
                  </a:lnTo>
                  <a:lnTo>
                    <a:pt x="64" y="1356"/>
                  </a:lnTo>
                  <a:lnTo>
                    <a:pt x="64" y="1356"/>
                  </a:lnTo>
                  <a:lnTo>
                    <a:pt x="64" y="1356"/>
                  </a:lnTo>
                  <a:lnTo>
                    <a:pt x="62" y="1356"/>
                  </a:lnTo>
                  <a:lnTo>
                    <a:pt x="62" y="1356"/>
                  </a:lnTo>
                  <a:lnTo>
                    <a:pt x="62" y="1356"/>
                  </a:lnTo>
                  <a:lnTo>
                    <a:pt x="62" y="1358"/>
                  </a:lnTo>
                  <a:lnTo>
                    <a:pt x="62" y="1358"/>
                  </a:lnTo>
                  <a:lnTo>
                    <a:pt x="59" y="1358"/>
                  </a:lnTo>
                  <a:lnTo>
                    <a:pt x="59" y="1358"/>
                  </a:lnTo>
                  <a:lnTo>
                    <a:pt x="62" y="1358"/>
                  </a:lnTo>
                  <a:lnTo>
                    <a:pt x="62" y="1358"/>
                  </a:lnTo>
                  <a:lnTo>
                    <a:pt x="62" y="1358"/>
                  </a:lnTo>
                  <a:lnTo>
                    <a:pt x="62" y="1360"/>
                  </a:lnTo>
                  <a:lnTo>
                    <a:pt x="64" y="1360"/>
                  </a:lnTo>
                  <a:lnTo>
                    <a:pt x="64" y="1360"/>
                  </a:lnTo>
                  <a:lnTo>
                    <a:pt x="62" y="1363"/>
                  </a:lnTo>
                  <a:lnTo>
                    <a:pt x="64" y="1363"/>
                  </a:lnTo>
                  <a:lnTo>
                    <a:pt x="66" y="1363"/>
                  </a:lnTo>
                  <a:lnTo>
                    <a:pt x="66" y="1363"/>
                  </a:lnTo>
                  <a:lnTo>
                    <a:pt x="69" y="1363"/>
                  </a:lnTo>
                  <a:lnTo>
                    <a:pt x="69" y="1360"/>
                  </a:lnTo>
                  <a:lnTo>
                    <a:pt x="69" y="1358"/>
                  </a:lnTo>
                  <a:lnTo>
                    <a:pt x="71" y="1356"/>
                  </a:lnTo>
                  <a:lnTo>
                    <a:pt x="71" y="1351"/>
                  </a:lnTo>
                  <a:lnTo>
                    <a:pt x="73" y="1351"/>
                  </a:lnTo>
                  <a:lnTo>
                    <a:pt x="73" y="1351"/>
                  </a:lnTo>
                  <a:lnTo>
                    <a:pt x="73" y="1351"/>
                  </a:lnTo>
                  <a:lnTo>
                    <a:pt x="73" y="1348"/>
                  </a:lnTo>
                  <a:lnTo>
                    <a:pt x="73" y="1348"/>
                  </a:lnTo>
                  <a:close/>
                  <a:moveTo>
                    <a:pt x="52" y="1360"/>
                  </a:moveTo>
                  <a:lnTo>
                    <a:pt x="50" y="1360"/>
                  </a:lnTo>
                  <a:lnTo>
                    <a:pt x="47" y="1360"/>
                  </a:lnTo>
                  <a:lnTo>
                    <a:pt x="45" y="1360"/>
                  </a:lnTo>
                  <a:lnTo>
                    <a:pt x="45" y="1358"/>
                  </a:lnTo>
                  <a:lnTo>
                    <a:pt x="45" y="1358"/>
                  </a:lnTo>
                  <a:lnTo>
                    <a:pt x="45" y="1358"/>
                  </a:lnTo>
                  <a:lnTo>
                    <a:pt x="43" y="1358"/>
                  </a:lnTo>
                  <a:lnTo>
                    <a:pt x="43" y="1358"/>
                  </a:lnTo>
                  <a:lnTo>
                    <a:pt x="43" y="1360"/>
                  </a:lnTo>
                  <a:lnTo>
                    <a:pt x="43" y="1360"/>
                  </a:lnTo>
                  <a:lnTo>
                    <a:pt x="43" y="1363"/>
                  </a:lnTo>
                  <a:lnTo>
                    <a:pt x="43" y="1365"/>
                  </a:lnTo>
                  <a:lnTo>
                    <a:pt x="43" y="1365"/>
                  </a:lnTo>
                  <a:lnTo>
                    <a:pt x="40" y="1363"/>
                  </a:lnTo>
                  <a:lnTo>
                    <a:pt x="40" y="1363"/>
                  </a:lnTo>
                  <a:lnTo>
                    <a:pt x="40" y="1365"/>
                  </a:lnTo>
                  <a:lnTo>
                    <a:pt x="40" y="1365"/>
                  </a:lnTo>
                  <a:lnTo>
                    <a:pt x="40" y="1365"/>
                  </a:lnTo>
                  <a:lnTo>
                    <a:pt x="40" y="1363"/>
                  </a:lnTo>
                  <a:lnTo>
                    <a:pt x="38" y="1365"/>
                  </a:lnTo>
                  <a:lnTo>
                    <a:pt x="40" y="1365"/>
                  </a:lnTo>
                  <a:lnTo>
                    <a:pt x="43" y="1367"/>
                  </a:lnTo>
                  <a:lnTo>
                    <a:pt x="47" y="1367"/>
                  </a:lnTo>
                  <a:lnTo>
                    <a:pt x="50" y="1367"/>
                  </a:lnTo>
                  <a:lnTo>
                    <a:pt x="52" y="1365"/>
                  </a:lnTo>
                  <a:lnTo>
                    <a:pt x="52" y="1363"/>
                  </a:lnTo>
                  <a:lnTo>
                    <a:pt x="52" y="1360"/>
                  </a:lnTo>
                  <a:lnTo>
                    <a:pt x="52" y="1360"/>
                  </a:lnTo>
                  <a:close/>
                  <a:moveTo>
                    <a:pt x="203" y="1247"/>
                  </a:moveTo>
                  <a:lnTo>
                    <a:pt x="201" y="1244"/>
                  </a:lnTo>
                  <a:lnTo>
                    <a:pt x="201" y="1244"/>
                  </a:lnTo>
                  <a:lnTo>
                    <a:pt x="199" y="1244"/>
                  </a:lnTo>
                  <a:lnTo>
                    <a:pt x="199" y="1244"/>
                  </a:lnTo>
                  <a:lnTo>
                    <a:pt x="199" y="1244"/>
                  </a:lnTo>
                  <a:lnTo>
                    <a:pt x="196" y="1244"/>
                  </a:lnTo>
                  <a:lnTo>
                    <a:pt x="196" y="1247"/>
                  </a:lnTo>
                  <a:lnTo>
                    <a:pt x="196" y="1247"/>
                  </a:lnTo>
                  <a:lnTo>
                    <a:pt x="199" y="1247"/>
                  </a:lnTo>
                  <a:lnTo>
                    <a:pt x="199" y="1247"/>
                  </a:lnTo>
                  <a:lnTo>
                    <a:pt x="201" y="1249"/>
                  </a:lnTo>
                  <a:lnTo>
                    <a:pt x="201" y="1249"/>
                  </a:lnTo>
                  <a:lnTo>
                    <a:pt x="201" y="1249"/>
                  </a:lnTo>
                  <a:lnTo>
                    <a:pt x="201" y="1249"/>
                  </a:lnTo>
                  <a:lnTo>
                    <a:pt x="201" y="1249"/>
                  </a:lnTo>
                  <a:lnTo>
                    <a:pt x="201" y="1249"/>
                  </a:lnTo>
                  <a:lnTo>
                    <a:pt x="201" y="1249"/>
                  </a:lnTo>
                  <a:lnTo>
                    <a:pt x="201" y="1249"/>
                  </a:lnTo>
                  <a:lnTo>
                    <a:pt x="201" y="1249"/>
                  </a:lnTo>
                  <a:lnTo>
                    <a:pt x="201" y="1249"/>
                  </a:lnTo>
                  <a:lnTo>
                    <a:pt x="203" y="1249"/>
                  </a:lnTo>
                  <a:lnTo>
                    <a:pt x="203" y="1249"/>
                  </a:lnTo>
                  <a:lnTo>
                    <a:pt x="203" y="1247"/>
                  </a:lnTo>
                  <a:lnTo>
                    <a:pt x="203" y="1247"/>
                  </a:lnTo>
                  <a:lnTo>
                    <a:pt x="203" y="1247"/>
                  </a:lnTo>
                  <a:close/>
                  <a:moveTo>
                    <a:pt x="35" y="1282"/>
                  </a:moveTo>
                  <a:lnTo>
                    <a:pt x="35" y="1282"/>
                  </a:lnTo>
                  <a:lnTo>
                    <a:pt x="35" y="1282"/>
                  </a:lnTo>
                  <a:lnTo>
                    <a:pt x="35" y="1282"/>
                  </a:lnTo>
                  <a:lnTo>
                    <a:pt x="35" y="1282"/>
                  </a:lnTo>
                  <a:close/>
                  <a:moveTo>
                    <a:pt x="130" y="1339"/>
                  </a:moveTo>
                  <a:lnTo>
                    <a:pt x="130" y="1337"/>
                  </a:lnTo>
                  <a:lnTo>
                    <a:pt x="128" y="1337"/>
                  </a:lnTo>
                  <a:lnTo>
                    <a:pt x="128" y="1337"/>
                  </a:lnTo>
                  <a:lnTo>
                    <a:pt x="128" y="1337"/>
                  </a:lnTo>
                  <a:lnTo>
                    <a:pt x="125" y="1337"/>
                  </a:lnTo>
                  <a:lnTo>
                    <a:pt x="125" y="1337"/>
                  </a:lnTo>
                  <a:lnTo>
                    <a:pt x="125" y="1334"/>
                  </a:lnTo>
                  <a:lnTo>
                    <a:pt x="123" y="1334"/>
                  </a:lnTo>
                  <a:lnTo>
                    <a:pt x="123" y="1332"/>
                  </a:lnTo>
                  <a:lnTo>
                    <a:pt x="123" y="1332"/>
                  </a:lnTo>
                  <a:lnTo>
                    <a:pt x="123" y="1332"/>
                  </a:lnTo>
                  <a:lnTo>
                    <a:pt x="123" y="1332"/>
                  </a:lnTo>
                  <a:lnTo>
                    <a:pt x="123" y="1332"/>
                  </a:lnTo>
                  <a:lnTo>
                    <a:pt x="121" y="1332"/>
                  </a:lnTo>
                  <a:lnTo>
                    <a:pt x="123" y="1332"/>
                  </a:lnTo>
                  <a:lnTo>
                    <a:pt x="123" y="1334"/>
                  </a:lnTo>
                  <a:lnTo>
                    <a:pt x="123" y="1334"/>
                  </a:lnTo>
                  <a:lnTo>
                    <a:pt x="123" y="1339"/>
                  </a:lnTo>
                  <a:lnTo>
                    <a:pt x="121" y="1339"/>
                  </a:lnTo>
                  <a:lnTo>
                    <a:pt x="121" y="1341"/>
                  </a:lnTo>
                  <a:lnTo>
                    <a:pt x="123" y="1341"/>
                  </a:lnTo>
                  <a:lnTo>
                    <a:pt x="128" y="1341"/>
                  </a:lnTo>
                  <a:lnTo>
                    <a:pt x="130" y="1341"/>
                  </a:lnTo>
                  <a:lnTo>
                    <a:pt x="132" y="1339"/>
                  </a:lnTo>
                  <a:lnTo>
                    <a:pt x="132" y="1339"/>
                  </a:lnTo>
                  <a:lnTo>
                    <a:pt x="132" y="1339"/>
                  </a:lnTo>
                  <a:lnTo>
                    <a:pt x="130" y="1339"/>
                  </a:lnTo>
                  <a:close/>
                  <a:moveTo>
                    <a:pt x="319" y="1161"/>
                  </a:moveTo>
                  <a:lnTo>
                    <a:pt x="317" y="1161"/>
                  </a:lnTo>
                  <a:lnTo>
                    <a:pt x="317" y="1161"/>
                  </a:lnTo>
                  <a:lnTo>
                    <a:pt x="317" y="1159"/>
                  </a:lnTo>
                  <a:lnTo>
                    <a:pt x="315" y="1157"/>
                  </a:lnTo>
                  <a:lnTo>
                    <a:pt x="315" y="1154"/>
                  </a:lnTo>
                  <a:lnTo>
                    <a:pt x="312" y="1157"/>
                  </a:lnTo>
                  <a:lnTo>
                    <a:pt x="312" y="1157"/>
                  </a:lnTo>
                  <a:lnTo>
                    <a:pt x="312" y="1157"/>
                  </a:lnTo>
                  <a:lnTo>
                    <a:pt x="312" y="1159"/>
                  </a:lnTo>
                  <a:lnTo>
                    <a:pt x="312" y="1159"/>
                  </a:lnTo>
                  <a:lnTo>
                    <a:pt x="312" y="1161"/>
                  </a:lnTo>
                  <a:lnTo>
                    <a:pt x="312" y="1164"/>
                  </a:lnTo>
                  <a:lnTo>
                    <a:pt x="312" y="1166"/>
                  </a:lnTo>
                  <a:lnTo>
                    <a:pt x="312" y="1166"/>
                  </a:lnTo>
                  <a:lnTo>
                    <a:pt x="312" y="1166"/>
                  </a:lnTo>
                  <a:lnTo>
                    <a:pt x="312" y="1166"/>
                  </a:lnTo>
                  <a:lnTo>
                    <a:pt x="312" y="1169"/>
                  </a:lnTo>
                  <a:lnTo>
                    <a:pt x="315" y="1169"/>
                  </a:lnTo>
                  <a:lnTo>
                    <a:pt x="315" y="1169"/>
                  </a:lnTo>
                  <a:lnTo>
                    <a:pt x="315" y="1169"/>
                  </a:lnTo>
                  <a:lnTo>
                    <a:pt x="317" y="1169"/>
                  </a:lnTo>
                  <a:lnTo>
                    <a:pt x="317" y="1169"/>
                  </a:lnTo>
                  <a:lnTo>
                    <a:pt x="317" y="1166"/>
                  </a:lnTo>
                  <a:lnTo>
                    <a:pt x="319" y="1164"/>
                  </a:lnTo>
                  <a:lnTo>
                    <a:pt x="319" y="1164"/>
                  </a:lnTo>
                  <a:lnTo>
                    <a:pt x="319" y="1164"/>
                  </a:lnTo>
                  <a:lnTo>
                    <a:pt x="319" y="1161"/>
                  </a:lnTo>
                  <a:close/>
                  <a:moveTo>
                    <a:pt x="281" y="1221"/>
                  </a:moveTo>
                  <a:lnTo>
                    <a:pt x="284" y="1221"/>
                  </a:lnTo>
                  <a:lnTo>
                    <a:pt x="281" y="1221"/>
                  </a:lnTo>
                  <a:lnTo>
                    <a:pt x="279" y="1216"/>
                  </a:lnTo>
                  <a:lnTo>
                    <a:pt x="279" y="1216"/>
                  </a:lnTo>
                  <a:lnTo>
                    <a:pt x="277" y="1218"/>
                  </a:lnTo>
                  <a:lnTo>
                    <a:pt x="277" y="1221"/>
                  </a:lnTo>
                  <a:lnTo>
                    <a:pt x="277" y="1221"/>
                  </a:lnTo>
                  <a:lnTo>
                    <a:pt x="274" y="1223"/>
                  </a:lnTo>
                  <a:lnTo>
                    <a:pt x="274" y="1223"/>
                  </a:lnTo>
                  <a:lnTo>
                    <a:pt x="274" y="1223"/>
                  </a:lnTo>
                  <a:lnTo>
                    <a:pt x="274" y="1223"/>
                  </a:lnTo>
                  <a:lnTo>
                    <a:pt x="274" y="1223"/>
                  </a:lnTo>
                  <a:lnTo>
                    <a:pt x="274" y="1225"/>
                  </a:lnTo>
                  <a:lnTo>
                    <a:pt x="272" y="1225"/>
                  </a:lnTo>
                  <a:lnTo>
                    <a:pt x="272" y="1225"/>
                  </a:lnTo>
                  <a:lnTo>
                    <a:pt x="270" y="1228"/>
                  </a:lnTo>
                  <a:lnTo>
                    <a:pt x="272" y="1228"/>
                  </a:lnTo>
                  <a:lnTo>
                    <a:pt x="267" y="1230"/>
                  </a:lnTo>
                  <a:lnTo>
                    <a:pt x="265" y="1230"/>
                  </a:lnTo>
                  <a:lnTo>
                    <a:pt x="265" y="1230"/>
                  </a:lnTo>
                  <a:lnTo>
                    <a:pt x="265" y="1230"/>
                  </a:lnTo>
                  <a:lnTo>
                    <a:pt x="265" y="1230"/>
                  </a:lnTo>
                  <a:lnTo>
                    <a:pt x="265" y="1228"/>
                  </a:lnTo>
                  <a:lnTo>
                    <a:pt x="265" y="1228"/>
                  </a:lnTo>
                  <a:lnTo>
                    <a:pt x="265" y="1228"/>
                  </a:lnTo>
                  <a:lnTo>
                    <a:pt x="265" y="1228"/>
                  </a:lnTo>
                  <a:lnTo>
                    <a:pt x="263" y="1228"/>
                  </a:lnTo>
                  <a:lnTo>
                    <a:pt x="260" y="1228"/>
                  </a:lnTo>
                  <a:lnTo>
                    <a:pt x="260" y="1228"/>
                  </a:lnTo>
                  <a:lnTo>
                    <a:pt x="258" y="1228"/>
                  </a:lnTo>
                  <a:lnTo>
                    <a:pt x="258" y="1228"/>
                  </a:lnTo>
                  <a:lnTo>
                    <a:pt x="260" y="1230"/>
                  </a:lnTo>
                  <a:lnTo>
                    <a:pt x="260" y="1230"/>
                  </a:lnTo>
                  <a:lnTo>
                    <a:pt x="260" y="1232"/>
                  </a:lnTo>
                  <a:lnTo>
                    <a:pt x="260" y="1232"/>
                  </a:lnTo>
                  <a:lnTo>
                    <a:pt x="263" y="1232"/>
                  </a:lnTo>
                  <a:lnTo>
                    <a:pt x="263" y="1232"/>
                  </a:lnTo>
                  <a:lnTo>
                    <a:pt x="263" y="1232"/>
                  </a:lnTo>
                  <a:lnTo>
                    <a:pt x="263" y="1235"/>
                  </a:lnTo>
                  <a:lnTo>
                    <a:pt x="263" y="1237"/>
                  </a:lnTo>
                  <a:lnTo>
                    <a:pt x="260" y="1237"/>
                  </a:lnTo>
                  <a:lnTo>
                    <a:pt x="258" y="1237"/>
                  </a:lnTo>
                  <a:lnTo>
                    <a:pt x="255" y="1240"/>
                  </a:lnTo>
                  <a:lnTo>
                    <a:pt x="255" y="1240"/>
                  </a:lnTo>
                  <a:lnTo>
                    <a:pt x="255" y="1240"/>
                  </a:lnTo>
                  <a:lnTo>
                    <a:pt x="255" y="1240"/>
                  </a:lnTo>
                  <a:lnTo>
                    <a:pt x="255" y="1242"/>
                  </a:lnTo>
                  <a:lnTo>
                    <a:pt x="255" y="1242"/>
                  </a:lnTo>
                  <a:lnTo>
                    <a:pt x="253" y="1242"/>
                  </a:lnTo>
                  <a:lnTo>
                    <a:pt x="253" y="1242"/>
                  </a:lnTo>
                  <a:lnTo>
                    <a:pt x="251" y="1242"/>
                  </a:lnTo>
                  <a:lnTo>
                    <a:pt x="251" y="1242"/>
                  </a:lnTo>
                  <a:lnTo>
                    <a:pt x="251" y="1244"/>
                  </a:lnTo>
                  <a:lnTo>
                    <a:pt x="251" y="1244"/>
                  </a:lnTo>
                  <a:lnTo>
                    <a:pt x="251" y="1247"/>
                  </a:lnTo>
                  <a:lnTo>
                    <a:pt x="251" y="1249"/>
                  </a:lnTo>
                  <a:lnTo>
                    <a:pt x="251" y="1249"/>
                  </a:lnTo>
                  <a:lnTo>
                    <a:pt x="251" y="1251"/>
                  </a:lnTo>
                  <a:lnTo>
                    <a:pt x="251" y="1251"/>
                  </a:lnTo>
                  <a:lnTo>
                    <a:pt x="248" y="1251"/>
                  </a:lnTo>
                  <a:lnTo>
                    <a:pt x="248" y="1251"/>
                  </a:lnTo>
                  <a:lnTo>
                    <a:pt x="248" y="1254"/>
                  </a:lnTo>
                  <a:lnTo>
                    <a:pt x="248" y="1256"/>
                  </a:lnTo>
                  <a:lnTo>
                    <a:pt x="246" y="1254"/>
                  </a:lnTo>
                  <a:lnTo>
                    <a:pt x="246" y="1256"/>
                  </a:lnTo>
                  <a:lnTo>
                    <a:pt x="248" y="1261"/>
                  </a:lnTo>
                  <a:lnTo>
                    <a:pt x="246" y="1263"/>
                  </a:lnTo>
                  <a:lnTo>
                    <a:pt x="251" y="1263"/>
                  </a:lnTo>
                  <a:lnTo>
                    <a:pt x="251" y="1263"/>
                  </a:lnTo>
                  <a:lnTo>
                    <a:pt x="251" y="1261"/>
                  </a:lnTo>
                  <a:lnTo>
                    <a:pt x="253" y="1261"/>
                  </a:lnTo>
                  <a:lnTo>
                    <a:pt x="253" y="1261"/>
                  </a:lnTo>
                  <a:lnTo>
                    <a:pt x="255" y="1259"/>
                  </a:lnTo>
                  <a:lnTo>
                    <a:pt x="255" y="1259"/>
                  </a:lnTo>
                  <a:lnTo>
                    <a:pt x="255" y="1256"/>
                  </a:lnTo>
                  <a:lnTo>
                    <a:pt x="255" y="1256"/>
                  </a:lnTo>
                  <a:lnTo>
                    <a:pt x="253" y="1256"/>
                  </a:lnTo>
                  <a:lnTo>
                    <a:pt x="253" y="1256"/>
                  </a:lnTo>
                  <a:lnTo>
                    <a:pt x="253" y="1256"/>
                  </a:lnTo>
                  <a:lnTo>
                    <a:pt x="253" y="1254"/>
                  </a:lnTo>
                  <a:lnTo>
                    <a:pt x="253" y="1254"/>
                  </a:lnTo>
                  <a:lnTo>
                    <a:pt x="255" y="1249"/>
                  </a:lnTo>
                  <a:lnTo>
                    <a:pt x="258" y="1249"/>
                  </a:lnTo>
                  <a:lnTo>
                    <a:pt x="258" y="1249"/>
                  </a:lnTo>
                  <a:lnTo>
                    <a:pt x="258" y="1249"/>
                  </a:lnTo>
                  <a:lnTo>
                    <a:pt x="260" y="1249"/>
                  </a:lnTo>
                  <a:lnTo>
                    <a:pt x="260" y="1249"/>
                  </a:lnTo>
                  <a:lnTo>
                    <a:pt x="260" y="1249"/>
                  </a:lnTo>
                  <a:lnTo>
                    <a:pt x="260" y="1247"/>
                  </a:lnTo>
                  <a:lnTo>
                    <a:pt x="258" y="1247"/>
                  </a:lnTo>
                  <a:lnTo>
                    <a:pt x="258" y="1247"/>
                  </a:lnTo>
                  <a:lnTo>
                    <a:pt x="258" y="1244"/>
                  </a:lnTo>
                  <a:lnTo>
                    <a:pt x="258" y="1244"/>
                  </a:lnTo>
                  <a:lnTo>
                    <a:pt x="258" y="1244"/>
                  </a:lnTo>
                  <a:lnTo>
                    <a:pt x="258" y="1242"/>
                  </a:lnTo>
                  <a:lnTo>
                    <a:pt x="258" y="1242"/>
                  </a:lnTo>
                  <a:lnTo>
                    <a:pt x="258" y="1242"/>
                  </a:lnTo>
                  <a:lnTo>
                    <a:pt x="258" y="1242"/>
                  </a:lnTo>
                  <a:lnTo>
                    <a:pt x="258" y="1242"/>
                  </a:lnTo>
                  <a:lnTo>
                    <a:pt x="263" y="1242"/>
                  </a:lnTo>
                  <a:lnTo>
                    <a:pt x="263" y="1242"/>
                  </a:lnTo>
                  <a:lnTo>
                    <a:pt x="263" y="1240"/>
                  </a:lnTo>
                  <a:lnTo>
                    <a:pt x="263" y="1240"/>
                  </a:lnTo>
                  <a:lnTo>
                    <a:pt x="263" y="1240"/>
                  </a:lnTo>
                  <a:lnTo>
                    <a:pt x="265" y="1240"/>
                  </a:lnTo>
                  <a:lnTo>
                    <a:pt x="267" y="1237"/>
                  </a:lnTo>
                  <a:lnTo>
                    <a:pt x="267" y="1235"/>
                  </a:lnTo>
                  <a:lnTo>
                    <a:pt x="270" y="1235"/>
                  </a:lnTo>
                  <a:lnTo>
                    <a:pt x="270" y="1235"/>
                  </a:lnTo>
                  <a:lnTo>
                    <a:pt x="270" y="1235"/>
                  </a:lnTo>
                  <a:lnTo>
                    <a:pt x="272" y="1235"/>
                  </a:lnTo>
                  <a:lnTo>
                    <a:pt x="272" y="1235"/>
                  </a:lnTo>
                  <a:lnTo>
                    <a:pt x="272" y="1235"/>
                  </a:lnTo>
                  <a:lnTo>
                    <a:pt x="272" y="1235"/>
                  </a:lnTo>
                  <a:lnTo>
                    <a:pt x="272" y="1235"/>
                  </a:lnTo>
                  <a:lnTo>
                    <a:pt x="272" y="1235"/>
                  </a:lnTo>
                  <a:lnTo>
                    <a:pt x="272" y="1235"/>
                  </a:lnTo>
                  <a:lnTo>
                    <a:pt x="272" y="1232"/>
                  </a:lnTo>
                  <a:lnTo>
                    <a:pt x="272" y="1232"/>
                  </a:lnTo>
                  <a:lnTo>
                    <a:pt x="272" y="1232"/>
                  </a:lnTo>
                  <a:lnTo>
                    <a:pt x="272" y="1232"/>
                  </a:lnTo>
                  <a:lnTo>
                    <a:pt x="274" y="1232"/>
                  </a:lnTo>
                  <a:lnTo>
                    <a:pt x="274" y="1230"/>
                  </a:lnTo>
                  <a:lnTo>
                    <a:pt x="277" y="1230"/>
                  </a:lnTo>
                  <a:lnTo>
                    <a:pt x="277" y="1230"/>
                  </a:lnTo>
                  <a:lnTo>
                    <a:pt x="279" y="1230"/>
                  </a:lnTo>
                  <a:lnTo>
                    <a:pt x="281" y="1228"/>
                  </a:lnTo>
                  <a:lnTo>
                    <a:pt x="281" y="1225"/>
                  </a:lnTo>
                  <a:lnTo>
                    <a:pt x="281" y="1228"/>
                  </a:lnTo>
                  <a:lnTo>
                    <a:pt x="281" y="1228"/>
                  </a:lnTo>
                  <a:lnTo>
                    <a:pt x="281" y="1225"/>
                  </a:lnTo>
                  <a:lnTo>
                    <a:pt x="281" y="1225"/>
                  </a:lnTo>
                  <a:lnTo>
                    <a:pt x="281" y="1225"/>
                  </a:lnTo>
                  <a:lnTo>
                    <a:pt x="281" y="1223"/>
                  </a:lnTo>
                  <a:lnTo>
                    <a:pt x="281" y="1223"/>
                  </a:lnTo>
                  <a:lnTo>
                    <a:pt x="281" y="1223"/>
                  </a:lnTo>
                  <a:lnTo>
                    <a:pt x="284" y="1223"/>
                  </a:lnTo>
                  <a:lnTo>
                    <a:pt x="281" y="1223"/>
                  </a:lnTo>
                  <a:lnTo>
                    <a:pt x="281" y="1223"/>
                  </a:lnTo>
                  <a:lnTo>
                    <a:pt x="281" y="1221"/>
                  </a:lnTo>
                  <a:lnTo>
                    <a:pt x="281" y="1221"/>
                  </a:lnTo>
                  <a:close/>
                  <a:moveTo>
                    <a:pt x="362" y="918"/>
                  </a:moveTo>
                  <a:lnTo>
                    <a:pt x="362" y="918"/>
                  </a:lnTo>
                  <a:lnTo>
                    <a:pt x="362" y="918"/>
                  </a:lnTo>
                  <a:lnTo>
                    <a:pt x="362" y="920"/>
                  </a:lnTo>
                  <a:lnTo>
                    <a:pt x="362" y="920"/>
                  </a:lnTo>
                  <a:lnTo>
                    <a:pt x="362" y="920"/>
                  </a:lnTo>
                  <a:lnTo>
                    <a:pt x="362" y="920"/>
                  </a:lnTo>
                  <a:lnTo>
                    <a:pt x="362" y="920"/>
                  </a:lnTo>
                  <a:lnTo>
                    <a:pt x="362" y="920"/>
                  </a:lnTo>
                  <a:lnTo>
                    <a:pt x="364" y="922"/>
                  </a:lnTo>
                  <a:lnTo>
                    <a:pt x="364" y="922"/>
                  </a:lnTo>
                  <a:lnTo>
                    <a:pt x="364" y="920"/>
                  </a:lnTo>
                  <a:lnTo>
                    <a:pt x="364" y="920"/>
                  </a:lnTo>
                  <a:lnTo>
                    <a:pt x="367" y="920"/>
                  </a:lnTo>
                  <a:lnTo>
                    <a:pt x="367" y="920"/>
                  </a:lnTo>
                  <a:lnTo>
                    <a:pt x="367" y="920"/>
                  </a:lnTo>
                  <a:lnTo>
                    <a:pt x="367" y="920"/>
                  </a:lnTo>
                  <a:lnTo>
                    <a:pt x="367" y="920"/>
                  </a:lnTo>
                  <a:lnTo>
                    <a:pt x="367" y="920"/>
                  </a:lnTo>
                  <a:lnTo>
                    <a:pt x="367" y="918"/>
                  </a:lnTo>
                  <a:lnTo>
                    <a:pt x="367" y="918"/>
                  </a:lnTo>
                  <a:lnTo>
                    <a:pt x="367" y="918"/>
                  </a:lnTo>
                  <a:lnTo>
                    <a:pt x="367" y="918"/>
                  </a:lnTo>
                  <a:lnTo>
                    <a:pt x="367" y="918"/>
                  </a:lnTo>
                  <a:lnTo>
                    <a:pt x="364" y="918"/>
                  </a:lnTo>
                  <a:lnTo>
                    <a:pt x="364" y="918"/>
                  </a:lnTo>
                  <a:lnTo>
                    <a:pt x="364" y="918"/>
                  </a:lnTo>
                  <a:lnTo>
                    <a:pt x="364" y="920"/>
                  </a:lnTo>
                  <a:lnTo>
                    <a:pt x="364" y="920"/>
                  </a:lnTo>
                  <a:lnTo>
                    <a:pt x="362" y="918"/>
                  </a:lnTo>
                  <a:lnTo>
                    <a:pt x="362" y="918"/>
                  </a:lnTo>
                  <a:lnTo>
                    <a:pt x="362" y="918"/>
                  </a:lnTo>
                  <a:lnTo>
                    <a:pt x="360" y="918"/>
                  </a:lnTo>
                  <a:lnTo>
                    <a:pt x="360" y="918"/>
                  </a:lnTo>
                  <a:lnTo>
                    <a:pt x="360" y="920"/>
                  </a:lnTo>
                  <a:lnTo>
                    <a:pt x="360" y="920"/>
                  </a:lnTo>
                  <a:lnTo>
                    <a:pt x="362" y="920"/>
                  </a:lnTo>
                  <a:lnTo>
                    <a:pt x="362" y="918"/>
                  </a:lnTo>
                  <a:lnTo>
                    <a:pt x="362" y="918"/>
                  </a:lnTo>
                  <a:close/>
                  <a:moveTo>
                    <a:pt x="364" y="1031"/>
                  </a:moveTo>
                  <a:lnTo>
                    <a:pt x="364" y="1034"/>
                  </a:lnTo>
                  <a:lnTo>
                    <a:pt x="364" y="1034"/>
                  </a:lnTo>
                  <a:lnTo>
                    <a:pt x="364" y="1034"/>
                  </a:lnTo>
                  <a:lnTo>
                    <a:pt x="364" y="1034"/>
                  </a:lnTo>
                  <a:lnTo>
                    <a:pt x="367" y="1034"/>
                  </a:lnTo>
                  <a:lnTo>
                    <a:pt x="367" y="1034"/>
                  </a:lnTo>
                  <a:lnTo>
                    <a:pt x="367" y="1034"/>
                  </a:lnTo>
                  <a:lnTo>
                    <a:pt x="367" y="1034"/>
                  </a:lnTo>
                  <a:lnTo>
                    <a:pt x="367" y="1034"/>
                  </a:lnTo>
                  <a:lnTo>
                    <a:pt x="367" y="1034"/>
                  </a:lnTo>
                  <a:lnTo>
                    <a:pt x="367" y="1031"/>
                  </a:lnTo>
                  <a:lnTo>
                    <a:pt x="367" y="1031"/>
                  </a:lnTo>
                  <a:lnTo>
                    <a:pt x="367" y="1031"/>
                  </a:lnTo>
                  <a:lnTo>
                    <a:pt x="364" y="1031"/>
                  </a:lnTo>
                  <a:lnTo>
                    <a:pt x="364" y="1031"/>
                  </a:lnTo>
                  <a:lnTo>
                    <a:pt x="364" y="1031"/>
                  </a:lnTo>
                  <a:lnTo>
                    <a:pt x="364" y="1031"/>
                  </a:lnTo>
                  <a:lnTo>
                    <a:pt x="364" y="1031"/>
                  </a:lnTo>
                  <a:close/>
                  <a:moveTo>
                    <a:pt x="367" y="1041"/>
                  </a:moveTo>
                  <a:lnTo>
                    <a:pt x="367" y="1041"/>
                  </a:lnTo>
                  <a:lnTo>
                    <a:pt x="364" y="1041"/>
                  </a:lnTo>
                  <a:lnTo>
                    <a:pt x="364" y="1038"/>
                  </a:lnTo>
                  <a:lnTo>
                    <a:pt x="364" y="1038"/>
                  </a:lnTo>
                  <a:lnTo>
                    <a:pt x="364" y="1038"/>
                  </a:lnTo>
                  <a:lnTo>
                    <a:pt x="364" y="1038"/>
                  </a:lnTo>
                  <a:lnTo>
                    <a:pt x="364" y="1038"/>
                  </a:lnTo>
                  <a:lnTo>
                    <a:pt x="362" y="1038"/>
                  </a:lnTo>
                  <a:lnTo>
                    <a:pt x="362" y="1038"/>
                  </a:lnTo>
                  <a:lnTo>
                    <a:pt x="362" y="1041"/>
                  </a:lnTo>
                  <a:lnTo>
                    <a:pt x="362" y="1041"/>
                  </a:lnTo>
                  <a:lnTo>
                    <a:pt x="362" y="1041"/>
                  </a:lnTo>
                  <a:lnTo>
                    <a:pt x="367" y="1043"/>
                  </a:lnTo>
                  <a:lnTo>
                    <a:pt x="367" y="1041"/>
                  </a:lnTo>
                  <a:close/>
                  <a:moveTo>
                    <a:pt x="367" y="982"/>
                  </a:moveTo>
                  <a:lnTo>
                    <a:pt x="367" y="982"/>
                  </a:lnTo>
                  <a:lnTo>
                    <a:pt x="367" y="979"/>
                  </a:lnTo>
                  <a:lnTo>
                    <a:pt x="367" y="979"/>
                  </a:lnTo>
                  <a:lnTo>
                    <a:pt x="367" y="979"/>
                  </a:lnTo>
                  <a:lnTo>
                    <a:pt x="367" y="979"/>
                  </a:lnTo>
                  <a:lnTo>
                    <a:pt x="364" y="979"/>
                  </a:lnTo>
                  <a:lnTo>
                    <a:pt x="364" y="982"/>
                  </a:lnTo>
                  <a:lnTo>
                    <a:pt x="364" y="982"/>
                  </a:lnTo>
                  <a:lnTo>
                    <a:pt x="364" y="982"/>
                  </a:lnTo>
                  <a:lnTo>
                    <a:pt x="364" y="982"/>
                  </a:lnTo>
                  <a:lnTo>
                    <a:pt x="364" y="982"/>
                  </a:lnTo>
                  <a:lnTo>
                    <a:pt x="367" y="982"/>
                  </a:lnTo>
                  <a:lnTo>
                    <a:pt x="367" y="982"/>
                  </a:lnTo>
                  <a:lnTo>
                    <a:pt x="367" y="982"/>
                  </a:lnTo>
                  <a:lnTo>
                    <a:pt x="367" y="982"/>
                  </a:lnTo>
                  <a:close/>
                  <a:moveTo>
                    <a:pt x="371" y="1128"/>
                  </a:moveTo>
                  <a:lnTo>
                    <a:pt x="369" y="1131"/>
                  </a:lnTo>
                  <a:lnTo>
                    <a:pt x="364" y="1133"/>
                  </a:lnTo>
                  <a:lnTo>
                    <a:pt x="367" y="1133"/>
                  </a:lnTo>
                  <a:lnTo>
                    <a:pt x="369" y="1133"/>
                  </a:lnTo>
                  <a:lnTo>
                    <a:pt x="369" y="1133"/>
                  </a:lnTo>
                  <a:lnTo>
                    <a:pt x="371" y="1133"/>
                  </a:lnTo>
                  <a:lnTo>
                    <a:pt x="371" y="1131"/>
                  </a:lnTo>
                  <a:lnTo>
                    <a:pt x="371" y="1128"/>
                  </a:lnTo>
                  <a:lnTo>
                    <a:pt x="371" y="1128"/>
                  </a:lnTo>
                  <a:lnTo>
                    <a:pt x="371" y="1128"/>
                  </a:lnTo>
                  <a:close/>
                  <a:moveTo>
                    <a:pt x="376" y="894"/>
                  </a:moveTo>
                  <a:lnTo>
                    <a:pt x="378" y="892"/>
                  </a:lnTo>
                  <a:lnTo>
                    <a:pt x="378" y="892"/>
                  </a:lnTo>
                  <a:lnTo>
                    <a:pt x="378" y="889"/>
                  </a:lnTo>
                  <a:lnTo>
                    <a:pt x="381" y="889"/>
                  </a:lnTo>
                  <a:lnTo>
                    <a:pt x="381" y="889"/>
                  </a:lnTo>
                  <a:lnTo>
                    <a:pt x="381" y="889"/>
                  </a:lnTo>
                  <a:lnTo>
                    <a:pt x="381" y="889"/>
                  </a:lnTo>
                  <a:lnTo>
                    <a:pt x="381" y="887"/>
                  </a:lnTo>
                  <a:lnTo>
                    <a:pt x="381" y="887"/>
                  </a:lnTo>
                  <a:lnTo>
                    <a:pt x="381" y="887"/>
                  </a:lnTo>
                  <a:lnTo>
                    <a:pt x="381" y="885"/>
                  </a:lnTo>
                  <a:lnTo>
                    <a:pt x="381" y="880"/>
                  </a:lnTo>
                  <a:lnTo>
                    <a:pt x="381" y="877"/>
                  </a:lnTo>
                  <a:lnTo>
                    <a:pt x="378" y="875"/>
                  </a:lnTo>
                  <a:lnTo>
                    <a:pt x="376" y="875"/>
                  </a:lnTo>
                  <a:lnTo>
                    <a:pt x="376" y="875"/>
                  </a:lnTo>
                  <a:lnTo>
                    <a:pt x="376" y="877"/>
                  </a:lnTo>
                  <a:lnTo>
                    <a:pt x="374" y="877"/>
                  </a:lnTo>
                  <a:lnTo>
                    <a:pt x="374" y="877"/>
                  </a:lnTo>
                  <a:lnTo>
                    <a:pt x="371" y="877"/>
                  </a:lnTo>
                  <a:lnTo>
                    <a:pt x="371" y="877"/>
                  </a:lnTo>
                  <a:lnTo>
                    <a:pt x="371" y="877"/>
                  </a:lnTo>
                  <a:lnTo>
                    <a:pt x="371" y="877"/>
                  </a:lnTo>
                  <a:lnTo>
                    <a:pt x="369" y="877"/>
                  </a:lnTo>
                  <a:lnTo>
                    <a:pt x="371" y="880"/>
                  </a:lnTo>
                  <a:lnTo>
                    <a:pt x="371" y="880"/>
                  </a:lnTo>
                  <a:lnTo>
                    <a:pt x="371" y="882"/>
                  </a:lnTo>
                  <a:lnTo>
                    <a:pt x="369" y="882"/>
                  </a:lnTo>
                  <a:lnTo>
                    <a:pt x="369" y="885"/>
                  </a:lnTo>
                  <a:lnTo>
                    <a:pt x="369" y="885"/>
                  </a:lnTo>
                  <a:lnTo>
                    <a:pt x="369" y="887"/>
                  </a:lnTo>
                  <a:lnTo>
                    <a:pt x="369" y="887"/>
                  </a:lnTo>
                  <a:lnTo>
                    <a:pt x="369" y="887"/>
                  </a:lnTo>
                  <a:lnTo>
                    <a:pt x="369" y="887"/>
                  </a:lnTo>
                  <a:lnTo>
                    <a:pt x="369" y="887"/>
                  </a:lnTo>
                  <a:lnTo>
                    <a:pt x="369" y="889"/>
                  </a:lnTo>
                  <a:lnTo>
                    <a:pt x="369" y="889"/>
                  </a:lnTo>
                  <a:lnTo>
                    <a:pt x="371" y="892"/>
                  </a:lnTo>
                  <a:lnTo>
                    <a:pt x="371" y="889"/>
                  </a:lnTo>
                  <a:lnTo>
                    <a:pt x="371" y="892"/>
                  </a:lnTo>
                  <a:lnTo>
                    <a:pt x="374" y="892"/>
                  </a:lnTo>
                  <a:lnTo>
                    <a:pt x="374" y="892"/>
                  </a:lnTo>
                  <a:lnTo>
                    <a:pt x="374" y="892"/>
                  </a:lnTo>
                  <a:lnTo>
                    <a:pt x="371" y="892"/>
                  </a:lnTo>
                  <a:lnTo>
                    <a:pt x="371" y="892"/>
                  </a:lnTo>
                  <a:lnTo>
                    <a:pt x="371" y="892"/>
                  </a:lnTo>
                  <a:lnTo>
                    <a:pt x="369" y="892"/>
                  </a:lnTo>
                  <a:lnTo>
                    <a:pt x="369" y="894"/>
                  </a:lnTo>
                  <a:lnTo>
                    <a:pt x="367" y="894"/>
                  </a:lnTo>
                  <a:lnTo>
                    <a:pt x="367" y="894"/>
                  </a:lnTo>
                  <a:lnTo>
                    <a:pt x="367" y="894"/>
                  </a:lnTo>
                  <a:lnTo>
                    <a:pt x="369" y="894"/>
                  </a:lnTo>
                  <a:lnTo>
                    <a:pt x="369" y="894"/>
                  </a:lnTo>
                  <a:lnTo>
                    <a:pt x="369" y="894"/>
                  </a:lnTo>
                  <a:lnTo>
                    <a:pt x="371" y="894"/>
                  </a:lnTo>
                  <a:lnTo>
                    <a:pt x="369" y="896"/>
                  </a:lnTo>
                  <a:lnTo>
                    <a:pt x="369" y="899"/>
                  </a:lnTo>
                  <a:lnTo>
                    <a:pt x="371" y="899"/>
                  </a:lnTo>
                  <a:lnTo>
                    <a:pt x="371" y="896"/>
                  </a:lnTo>
                  <a:lnTo>
                    <a:pt x="374" y="896"/>
                  </a:lnTo>
                  <a:lnTo>
                    <a:pt x="374" y="896"/>
                  </a:lnTo>
                  <a:lnTo>
                    <a:pt x="374" y="894"/>
                  </a:lnTo>
                  <a:lnTo>
                    <a:pt x="376" y="894"/>
                  </a:lnTo>
                  <a:lnTo>
                    <a:pt x="376" y="894"/>
                  </a:lnTo>
                  <a:lnTo>
                    <a:pt x="376" y="894"/>
                  </a:lnTo>
                  <a:close/>
                  <a:moveTo>
                    <a:pt x="326" y="849"/>
                  </a:moveTo>
                  <a:lnTo>
                    <a:pt x="326" y="849"/>
                  </a:lnTo>
                  <a:lnTo>
                    <a:pt x="326" y="847"/>
                  </a:lnTo>
                  <a:lnTo>
                    <a:pt x="324" y="849"/>
                  </a:lnTo>
                  <a:lnTo>
                    <a:pt x="322" y="849"/>
                  </a:lnTo>
                  <a:lnTo>
                    <a:pt x="322" y="847"/>
                  </a:lnTo>
                  <a:lnTo>
                    <a:pt x="322" y="847"/>
                  </a:lnTo>
                  <a:lnTo>
                    <a:pt x="322" y="844"/>
                  </a:lnTo>
                  <a:lnTo>
                    <a:pt x="324" y="844"/>
                  </a:lnTo>
                  <a:lnTo>
                    <a:pt x="324" y="842"/>
                  </a:lnTo>
                  <a:lnTo>
                    <a:pt x="324" y="842"/>
                  </a:lnTo>
                  <a:lnTo>
                    <a:pt x="324" y="842"/>
                  </a:lnTo>
                  <a:lnTo>
                    <a:pt x="324" y="840"/>
                  </a:lnTo>
                  <a:lnTo>
                    <a:pt x="324" y="840"/>
                  </a:lnTo>
                  <a:lnTo>
                    <a:pt x="324" y="840"/>
                  </a:lnTo>
                  <a:lnTo>
                    <a:pt x="324" y="837"/>
                  </a:lnTo>
                  <a:lnTo>
                    <a:pt x="324" y="837"/>
                  </a:lnTo>
                  <a:lnTo>
                    <a:pt x="322" y="840"/>
                  </a:lnTo>
                  <a:lnTo>
                    <a:pt x="322" y="840"/>
                  </a:lnTo>
                  <a:lnTo>
                    <a:pt x="324" y="842"/>
                  </a:lnTo>
                  <a:lnTo>
                    <a:pt x="322" y="842"/>
                  </a:lnTo>
                  <a:lnTo>
                    <a:pt x="322" y="844"/>
                  </a:lnTo>
                  <a:lnTo>
                    <a:pt x="322" y="844"/>
                  </a:lnTo>
                  <a:lnTo>
                    <a:pt x="322" y="844"/>
                  </a:lnTo>
                  <a:lnTo>
                    <a:pt x="322" y="847"/>
                  </a:lnTo>
                  <a:lnTo>
                    <a:pt x="322" y="847"/>
                  </a:lnTo>
                  <a:lnTo>
                    <a:pt x="322" y="847"/>
                  </a:lnTo>
                  <a:lnTo>
                    <a:pt x="322" y="844"/>
                  </a:lnTo>
                  <a:lnTo>
                    <a:pt x="319" y="844"/>
                  </a:lnTo>
                  <a:lnTo>
                    <a:pt x="319" y="849"/>
                  </a:lnTo>
                  <a:lnTo>
                    <a:pt x="319" y="849"/>
                  </a:lnTo>
                  <a:lnTo>
                    <a:pt x="319" y="849"/>
                  </a:lnTo>
                  <a:lnTo>
                    <a:pt x="319" y="849"/>
                  </a:lnTo>
                  <a:lnTo>
                    <a:pt x="317" y="849"/>
                  </a:lnTo>
                  <a:lnTo>
                    <a:pt x="317" y="851"/>
                  </a:lnTo>
                  <a:lnTo>
                    <a:pt x="317" y="851"/>
                  </a:lnTo>
                  <a:lnTo>
                    <a:pt x="317" y="851"/>
                  </a:lnTo>
                  <a:lnTo>
                    <a:pt x="319" y="851"/>
                  </a:lnTo>
                  <a:lnTo>
                    <a:pt x="319" y="851"/>
                  </a:lnTo>
                  <a:lnTo>
                    <a:pt x="319" y="854"/>
                  </a:lnTo>
                  <a:lnTo>
                    <a:pt x="319" y="854"/>
                  </a:lnTo>
                  <a:lnTo>
                    <a:pt x="319" y="856"/>
                  </a:lnTo>
                  <a:lnTo>
                    <a:pt x="319" y="859"/>
                  </a:lnTo>
                  <a:lnTo>
                    <a:pt x="319" y="859"/>
                  </a:lnTo>
                  <a:lnTo>
                    <a:pt x="322" y="859"/>
                  </a:lnTo>
                  <a:lnTo>
                    <a:pt x="322" y="859"/>
                  </a:lnTo>
                  <a:lnTo>
                    <a:pt x="322" y="859"/>
                  </a:lnTo>
                  <a:lnTo>
                    <a:pt x="322" y="856"/>
                  </a:lnTo>
                  <a:lnTo>
                    <a:pt x="322" y="856"/>
                  </a:lnTo>
                  <a:lnTo>
                    <a:pt x="322" y="856"/>
                  </a:lnTo>
                  <a:lnTo>
                    <a:pt x="322" y="856"/>
                  </a:lnTo>
                  <a:lnTo>
                    <a:pt x="322" y="856"/>
                  </a:lnTo>
                  <a:lnTo>
                    <a:pt x="322" y="856"/>
                  </a:lnTo>
                  <a:lnTo>
                    <a:pt x="322" y="854"/>
                  </a:lnTo>
                  <a:lnTo>
                    <a:pt x="322" y="854"/>
                  </a:lnTo>
                  <a:lnTo>
                    <a:pt x="322" y="854"/>
                  </a:lnTo>
                  <a:lnTo>
                    <a:pt x="324" y="851"/>
                  </a:lnTo>
                  <a:lnTo>
                    <a:pt x="324" y="851"/>
                  </a:lnTo>
                  <a:lnTo>
                    <a:pt x="326" y="851"/>
                  </a:lnTo>
                  <a:lnTo>
                    <a:pt x="326" y="849"/>
                  </a:lnTo>
                  <a:close/>
                  <a:moveTo>
                    <a:pt x="334" y="1143"/>
                  </a:moveTo>
                  <a:lnTo>
                    <a:pt x="334" y="1143"/>
                  </a:lnTo>
                  <a:lnTo>
                    <a:pt x="334" y="1143"/>
                  </a:lnTo>
                  <a:lnTo>
                    <a:pt x="331" y="1143"/>
                  </a:lnTo>
                  <a:lnTo>
                    <a:pt x="331" y="1143"/>
                  </a:lnTo>
                  <a:lnTo>
                    <a:pt x="331" y="1143"/>
                  </a:lnTo>
                  <a:lnTo>
                    <a:pt x="331" y="1140"/>
                  </a:lnTo>
                  <a:lnTo>
                    <a:pt x="331" y="1140"/>
                  </a:lnTo>
                  <a:lnTo>
                    <a:pt x="331" y="1140"/>
                  </a:lnTo>
                  <a:lnTo>
                    <a:pt x="329" y="1140"/>
                  </a:lnTo>
                  <a:lnTo>
                    <a:pt x="329" y="1140"/>
                  </a:lnTo>
                  <a:lnTo>
                    <a:pt x="329" y="1138"/>
                  </a:lnTo>
                  <a:lnTo>
                    <a:pt x="329" y="1138"/>
                  </a:lnTo>
                  <a:lnTo>
                    <a:pt x="326" y="1140"/>
                  </a:lnTo>
                  <a:lnTo>
                    <a:pt x="326" y="1140"/>
                  </a:lnTo>
                  <a:lnTo>
                    <a:pt x="329" y="1143"/>
                  </a:lnTo>
                  <a:lnTo>
                    <a:pt x="329" y="1143"/>
                  </a:lnTo>
                  <a:lnTo>
                    <a:pt x="329" y="1145"/>
                  </a:lnTo>
                  <a:lnTo>
                    <a:pt x="329" y="1145"/>
                  </a:lnTo>
                  <a:lnTo>
                    <a:pt x="329" y="1145"/>
                  </a:lnTo>
                  <a:lnTo>
                    <a:pt x="331" y="1145"/>
                  </a:lnTo>
                  <a:lnTo>
                    <a:pt x="331" y="1145"/>
                  </a:lnTo>
                  <a:lnTo>
                    <a:pt x="331" y="1145"/>
                  </a:lnTo>
                  <a:lnTo>
                    <a:pt x="331" y="1145"/>
                  </a:lnTo>
                  <a:lnTo>
                    <a:pt x="331" y="1145"/>
                  </a:lnTo>
                  <a:lnTo>
                    <a:pt x="331" y="1145"/>
                  </a:lnTo>
                  <a:lnTo>
                    <a:pt x="334" y="1145"/>
                  </a:lnTo>
                  <a:lnTo>
                    <a:pt x="334" y="1145"/>
                  </a:lnTo>
                  <a:lnTo>
                    <a:pt x="334" y="1145"/>
                  </a:lnTo>
                  <a:lnTo>
                    <a:pt x="334" y="1145"/>
                  </a:lnTo>
                  <a:lnTo>
                    <a:pt x="334" y="1145"/>
                  </a:lnTo>
                  <a:lnTo>
                    <a:pt x="334" y="1145"/>
                  </a:lnTo>
                  <a:lnTo>
                    <a:pt x="334" y="1145"/>
                  </a:lnTo>
                  <a:lnTo>
                    <a:pt x="334" y="1145"/>
                  </a:lnTo>
                  <a:lnTo>
                    <a:pt x="334" y="1145"/>
                  </a:lnTo>
                  <a:lnTo>
                    <a:pt x="336" y="1145"/>
                  </a:lnTo>
                  <a:lnTo>
                    <a:pt x="336" y="1145"/>
                  </a:lnTo>
                  <a:lnTo>
                    <a:pt x="334" y="1143"/>
                  </a:lnTo>
                  <a:close/>
                  <a:moveTo>
                    <a:pt x="360" y="922"/>
                  </a:moveTo>
                  <a:lnTo>
                    <a:pt x="360" y="922"/>
                  </a:lnTo>
                  <a:lnTo>
                    <a:pt x="357" y="922"/>
                  </a:lnTo>
                  <a:lnTo>
                    <a:pt x="357" y="925"/>
                  </a:lnTo>
                  <a:lnTo>
                    <a:pt x="357" y="925"/>
                  </a:lnTo>
                  <a:lnTo>
                    <a:pt x="355" y="925"/>
                  </a:lnTo>
                  <a:lnTo>
                    <a:pt x="355" y="927"/>
                  </a:lnTo>
                  <a:lnTo>
                    <a:pt x="352" y="927"/>
                  </a:lnTo>
                  <a:lnTo>
                    <a:pt x="352" y="930"/>
                  </a:lnTo>
                  <a:lnTo>
                    <a:pt x="352" y="930"/>
                  </a:lnTo>
                  <a:lnTo>
                    <a:pt x="352" y="932"/>
                  </a:lnTo>
                  <a:lnTo>
                    <a:pt x="352" y="932"/>
                  </a:lnTo>
                  <a:lnTo>
                    <a:pt x="355" y="932"/>
                  </a:lnTo>
                  <a:lnTo>
                    <a:pt x="355" y="932"/>
                  </a:lnTo>
                  <a:lnTo>
                    <a:pt x="355" y="932"/>
                  </a:lnTo>
                  <a:lnTo>
                    <a:pt x="357" y="930"/>
                  </a:lnTo>
                  <a:lnTo>
                    <a:pt x="357" y="927"/>
                  </a:lnTo>
                  <a:lnTo>
                    <a:pt x="360" y="925"/>
                  </a:lnTo>
                  <a:lnTo>
                    <a:pt x="360" y="925"/>
                  </a:lnTo>
                  <a:lnTo>
                    <a:pt x="360" y="925"/>
                  </a:lnTo>
                  <a:lnTo>
                    <a:pt x="360" y="922"/>
                  </a:lnTo>
                  <a:close/>
                  <a:moveTo>
                    <a:pt x="376" y="901"/>
                  </a:moveTo>
                  <a:lnTo>
                    <a:pt x="376" y="901"/>
                  </a:lnTo>
                  <a:lnTo>
                    <a:pt x="376" y="904"/>
                  </a:lnTo>
                  <a:lnTo>
                    <a:pt x="378" y="904"/>
                  </a:lnTo>
                  <a:lnTo>
                    <a:pt x="378" y="904"/>
                  </a:lnTo>
                  <a:lnTo>
                    <a:pt x="378" y="901"/>
                  </a:lnTo>
                  <a:lnTo>
                    <a:pt x="381" y="899"/>
                  </a:lnTo>
                  <a:lnTo>
                    <a:pt x="381" y="899"/>
                  </a:lnTo>
                  <a:lnTo>
                    <a:pt x="378" y="899"/>
                  </a:lnTo>
                  <a:lnTo>
                    <a:pt x="378" y="896"/>
                  </a:lnTo>
                  <a:lnTo>
                    <a:pt x="378" y="896"/>
                  </a:lnTo>
                  <a:lnTo>
                    <a:pt x="376" y="896"/>
                  </a:lnTo>
                  <a:lnTo>
                    <a:pt x="376" y="896"/>
                  </a:lnTo>
                  <a:lnTo>
                    <a:pt x="376" y="896"/>
                  </a:lnTo>
                  <a:lnTo>
                    <a:pt x="376" y="899"/>
                  </a:lnTo>
                  <a:lnTo>
                    <a:pt x="376" y="899"/>
                  </a:lnTo>
                  <a:lnTo>
                    <a:pt x="376" y="899"/>
                  </a:lnTo>
                  <a:lnTo>
                    <a:pt x="376" y="901"/>
                  </a:lnTo>
                  <a:close/>
                  <a:moveTo>
                    <a:pt x="355" y="1124"/>
                  </a:moveTo>
                  <a:lnTo>
                    <a:pt x="355" y="1124"/>
                  </a:lnTo>
                  <a:lnTo>
                    <a:pt x="355" y="1121"/>
                  </a:lnTo>
                  <a:lnTo>
                    <a:pt x="352" y="1121"/>
                  </a:lnTo>
                  <a:lnTo>
                    <a:pt x="352" y="1121"/>
                  </a:lnTo>
                  <a:lnTo>
                    <a:pt x="352" y="1121"/>
                  </a:lnTo>
                  <a:lnTo>
                    <a:pt x="352" y="1121"/>
                  </a:lnTo>
                  <a:lnTo>
                    <a:pt x="352" y="1121"/>
                  </a:lnTo>
                  <a:lnTo>
                    <a:pt x="352" y="1121"/>
                  </a:lnTo>
                  <a:lnTo>
                    <a:pt x="352" y="1124"/>
                  </a:lnTo>
                  <a:lnTo>
                    <a:pt x="350" y="1124"/>
                  </a:lnTo>
                  <a:lnTo>
                    <a:pt x="350" y="1124"/>
                  </a:lnTo>
                  <a:lnTo>
                    <a:pt x="350" y="1124"/>
                  </a:lnTo>
                  <a:lnTo>
                    <a:pt x="350" y="1124"/>
                  </a:lnTo>
                  <a:lnTo>
                    <a:pt x="350" y="1121"/>
                  </a:lnTo>
                  <a:lnTo>
                    <a:pt x="348" y="1124"/>
                  </a:lnTo>
                  <a:lnTo>
                    <a:pt x="345" y="1126"/>
                  </a:lnTo>
                  <a:lnTo>
                    <a:pt x="345" y="1128"/>
                  </a:lnTo>
                  <a:lnTo>
                    <a:pt x="343" y="1126"/>
                  </a:lnTo>
                  <a:lnTo>
                    <a:pt x="343" y="1126"/>
                  </a:lnTo>
                  <a:lnTo>
                    <a:pt x="343" y="1126"/>
                  </a:lnTo>
                  <a:lnTo>
                    <a:pt x="343" y="1126"/>
                  </a:lnTo>
                  <a:lnTo>
                    <a:pt x="343" y="1126"/>
                  </a:lnTo>
                  <a:lnTo>
                    <a:pt x="341" y="1128"/>
                  </a:lnTo>
                  <a:lnTo>
                    <a:pt x="341" y="1128"/>
                  </a:lnTo>
                  <a:lnTo>
                    <a:pt x="338" y="1128"/>
                  </a:lnTo>
                  <a:lnTo>
                    <a:pt x="338" y="1128"/>
                  </a:lnTo>
                  <a:lnTo>
                    <a:pt x="338" y="1128"/>
                  </a:lnTo>
                  <a:lnTo>
                    <a:pt x="336" y="1128"/>
                  </a:lnTo>
                  <a:lnTo>
                    <a:pt x="336" y="1128"/>
                  </a:lnTo>
                  <a:lnTo>
                    <a:pt x="336" y="1128"/>
                  </a:lnTo>
                  <a:lnTo>
                    <a:pt x="334" y="1131"/>
                  </a:lnTo>
                  <a:lnTo>
                    <a:pt x="334" y="1131"/>
                  </a:lnTo>
                  <a:lnTo>
                    <a:pt x="334" y="1131"/>
                  </a:lnTo>
                  <a:lnTo>
                    <a:pt x="331" y="1131"/>
                  </a:lnTo>
                  <a:lnTo>
                    <a:pt x="331" y="1131"/>
                  </a:lnTo>
                  <a:lnTo>
                    <a:pt x="331" y="1133"/>
                  </a:lnTo>
                  <a:lnTo>
                    <a:pt x="329" y="1133"/>
                  </a:lnTo>
                  <a:lnTo>
                    <a:pt x="331" y="1133"/>
                  </a:lnTo>
                  <a:lnTo>
                    <a:pt x="331" y="1133"/>
                  </a:lnTo>
                  <a:lnTo>
                    <a:pt x="334" y="1133"/>
                  </a:lnTo>
                  <a:lnTo>
                    <a:pt x="331" y="1135"/>
                  </a:lnTo>
                  <a:lnTo>
                    <a:pt x="331" y="1135"/>
                  </a:lnTo>
                  <a:lnTo>
                    <a:pt x="329" y="1135"/>
                  </a:lnTo>
                  <a:lnTo>
                    <a:pt x="326" y="1135"/>
                  </a:lnTo>
                  <a:lnTo>
                    <a:pt x="326" y="1135"/>
                  </a:lnTo>
                  <a:lnTo>
                    <a:pt x="326" y="1135"/>
                  </a:lnTo>
                  <a:lnTo>
                    <a:pt x="326" y="1135"/>
                  </a:lnTo>
                  <a:lnTo>
                    <a:pt x="324" y="1135"/>
                  </a:lnTo>
                  <a:lnTo>
                    <a:pt x="324" y="1135"/>
                  </a:lnTo>
                  <a:lnTo>
                    <a:pt x="326" y="1135"/>
                  </a:lnTo>
                  <a:lnTo>
                    <a:pt x="326" y="1135"/>
                  </a:lnTo>
                  <a:lnTo>
                    <a:pt x="329" y="1138"/>
                  </a:lnTo>
                  <a:lnTo>
                    <a:pt x="331" y="1138"/>
                  </a:lnTo>
                  <a:lnTo>
                    <a:pt x="331" y="1138"/>
                  </a:lnTo>
                  <a:lnTo>
                    <a:pt x="331" y="1138"/>
                  </a:lnTo>
                  <a:lnTo>
                    <a:pt x="331" y="1138"/>
                  </a:lnTo>
                  <a:lnTo>
                    <a:pt x="331" y="1138"/>
                  </a:lnTo>
                  <a:lnTo>
                    <a:pt x="331" y="1140"/>
                  </a:lnTo>
                  <a:lnTo>
                    <a:pt x="334" y="1140"/>
                  </a:lnTo>
                  <a:lnTo>
                    <a:pt x="336" y="1143"/>
                  </a:lnTo>
                  <a:lnTo>
                    <a:pt x="336" y="1143"/>
                  </a:lnTo>
                  <a:lnTo>
                    <a:pt x="338" y="1143"/>
                  </a:lnTo>
                  <a:lnTo>
                    <a:pt x="338" y="1143"/>
                  </a:lnTo>
                  <a:lnTo>
                    <a:pt x="338" y="1143"/>
                  </a:lnTo>
                  <a:lnTo>
                    <a:pt x="336" y="1140"/>
                  </a:lnTo>
                  <a:lnTo>
                    <a:pt x="336" y="1140"/>
                  </a:lnTo>
                  <a:lnTo>
                    <a:pt x="336" y="1140"/>
                  </a:lnTo>
                  <a:lnTo>
                    <a:pt x="338" y="1140"/>
                  </a:lnTo>
                  <a:lnTo>
                    <a:pt x="338" y="1140"/>
                  </a:lnTo>
                  <a:lnTo>
                    <a:pt x="338" y="1140"/>
                  </a:lnTo>
                  <a:lnTo>
                    <a:pt x="338" y="1140"/>
                  </a:lnTo>
                  <a:lnTo>
                    <a:pt x="343" y="1138"/>
                  </a:lnTo>
                  <a:lnTo>
                    <a:pt x="341" y="1138"/>
                  </a:lnTo>
                  <a:lnTo>
                    <a:pt x="341" y="1135"/>
                  </a:lnTo>
                  <a:lnTo>
                    <a:pt x="341" y="1135"/>
                  </a:lnTo>
                  <a:lnTo>
                    <a:pt x="341" y="1135"/>
                  </a:lnTo>
                  <a:lnTo>
                    <a:pt x="341" y="1135"/>
                  </a:lnTo>
                  <a:lnTo>
                    <a:pt x="341" y="1135"/>
                  </a:lnTo>
                  <a:lnTo>
                    <a:pt x="341" y="1133"/>
                  </a:lnTo>
                  <a:lnTo>
                    <a:pt x="341" y="1133"/>
                  </a:lnTo>
                  <a:lnTo>
                    <a:pt x="341" y="1133"/>
                  </a:lnTo>
                  <a:lnTo>
                    <a:pt x="343" y="1133"/>
                  </a:lnTo>
                  <a:lnTo>
                    <a:pt x="343" y="1133"/>
                  </a:lnTo>
                  <a:lnTo>
                    <a:pt x="345" y="1131"/>
                  </a:lnTo>
                  <a:lnTo>
                    <a:pt x="345" y="1131"/>
                  </a:lnTo>
                  <a:lnTo>
                    <a:pt x="345" y="1131"/>
                  </a:lnTo>
                  <a:lnTo>
                    <a:pt x="348" y="1128"/>
                  </a:lnTo>
                  <a:lnTo>
                    <a:pt x="350" y="1128"/>
                  </a:lnTo>
                  <a:lnTo>
                    <a:pt x="350" y="1128"/>
                  </a:lnTo>
                  <a:lnTo>
                    <a:pt x="350" y="1128"/>
                  </a:lnTo>
                  <a:lnTo>
                    <a:pt x="350" y="1126"/>
                  </a:lnTo>
                  <a:lnTo>
                    <a:pt x="350" y="1126"/>
                  </a:lnTo>
                  <a:lnTo>
                    <a:pt x="350" y="1126"/>
                  </a:lnTo>
                  <a:lnTo>
                    <a:pt x="350" y="1126"/>
                  </a:lnTo>
                  <a:lnTo>
                    <a:pt x="352" y="1126"/>
                  </a:lnTo>
                  <a:lnTo>
                    <a:pt x="355" y="1126"/>
                  </a:lnTo>
                  <a:lnTo>
                    <a:pt x="355" y="1126"/>
                  </a:lnTo>
                  <a:lnTo>
                    <a:pt x="355" y="1126"/>
                  </a:lnTo>
                  <a:lnTo>
                    <a:pt x="355" y="1126"/>
                  </a:lnTo>
                  <a:lnTo>
                    <a:pt x="355" y="1124"/>
                  </a:lnTo>
                  <a:lnTo>
                    <a:pt x="355" y="1124"/>
                  </a:lnTo>
                  <a:lnTo>
                    <a:pt x="355" y="1124"/>
                  </a:lnTo>
                  <a:lnTo>
                    <a:pt x="355" y="1124"/>
                  </a:lnTo>
                  <a:close/>
                  <a:moveTo>
                    <a:pt x="355" y="1053"/>
                  </a:moveTo>
                  <a:lnTo>
                    <a:pt x="355" y="1053"/>
                  </a:lnTo>
                  <a:lnTo>
                    <a:pt x="355" y="1053"/>
                  </a:lnTo>
                  <a:lnTo>
                    <a:pt x="355" y="1055"/>
                  </a:lnTo>
                  <a:lnTo>
                    <a:pt x="357" y="1055"/>
                  </a:lnTo>
                  <a:lnTo>
                    <a:pt x="357" y="1053"/>
                  </a:lnTo>
                  <a:lnTo>
                    <a:pt x="357" y="1053"/>
                  </a:lnTo>
                  <a:lnTo>
                    <a:pt x="355" y="1053"/>
                  </a:lnTo>
                  <a:close/>
                  <a:moveTo>
                    <a:pt x="350" y="1064"/>
                  </a:moveTo>
                  <a:lnTo>
                    <a:pt x="350" y="1064"/>
                  </a:lnTo>
                  <a:lnTo>
                    <a:pt x="350" y="1064"/>
                  </a:lnTo>
                  <a:lnTo>
                    <a:pt x="350" y="1062"/>
                  </a:lnTo>
                  <a:lnTo>
                    <a:pt x="350" y="1062"/>
                  </a:lnTo>
                  <a:lnTo>
                    <a:pt x="350" y="1062"/>
                  </a:lnTo>
                  <a:lnTo>
                    <a:pt x="348" y="1062"/>
                  </a:lnTo>
                  <a:lnTo>
                    <a:pt x="348" y="1062"/>
                  </a:lnTo>
                  <a:lnTo>
                    <a:pt x="348" y="1064"/>
                  </a:lnTo>
                  <a:lnTo>
                    <a:pt x="348" y="1064"/>
                  </a:lnTo>
                  <a:lnTo>
                    <a:pt x="348" y="1064"/>
                  </a:lnTo>
                  <a:lnTo>
                    <a:pt x="350" y="1064"/>
                  </a:lnTo>
                  <a:close/>
                  <a:moveTo>
                    <a:pt x="319" y="854"/>
                  </a:moveTo>
                  <a:lnTo>
                    <a:pt x="319" y="854"/>
                  </a:lnTo>
                  <a:lnTo>
                    <a:pt x="319" y="854"/>
                  </a:lnTo>
                  <a:lnTo>
                    <a:pt x="317" y="851"/>
                  </a:lnTo>
                  <a:lnTo>
                    <a:pt x="317" y="851"/>
                  </a:lnTo>
                  <a:lnTo>
                    <a:pt x="317" y="851"/>
                  </a:lnTo>
                  <a:lnTo>
                    <a:pt x="317" y="851"/>
                  </a:lnTo>
                  <a:lnTo>
                    <a:pt x="317" y="854"/>
                  </a:lnTo>
                  <a:lnTo>
                    <a:pt x="317" y="854"/>
                  </a:lnTo>
                  <a:lnTo>
                    <a:pt x="317" y="854"/>
                  </a:lnTo>
                  <a:lnTo>
                    <a:pt x="317" y="854"/>
                  </a:lnTo>
                  <a:lnTo>
                    <a:pt x="317" y="854"/>
                  </a:lnTo>
                  <a:lnTo>
                    <a:pt x="317" y="854"/>
                  </a:lnTo>
                  <a:lnTo>
                    <a:pt x="317" y="854"/>
                  </a:lnTo>
                  <a:lnTo>
                    <a:pt x="317" y="854"/>
                  </a:lnTo>
                  <a:lnTo>
                    <a:pt x="317" y="854"/>
                  </a:lnTo>
                  <a:lnTo>
                    <a:pt x="317" y="854"/>
                  </a:lnTo>
                  <a:lnTo>
                    <a:pt x="315" y="854"/>
                  </a:lnTo>
                  <a:lnTo>
                    <a:pt x="315" y="854"/>
                  </a:lnTo>
                  <a:lnTo>
                    <a:pt x="317" y="856"/>
                  </a:lnTo>
                  <a:lnTo>
                    <a:pt x="317" y="856"/>
                  </a:lnTo>
                  <a:lnTo>
                    <a:pt x="317" y="856"/>
                  </a:lnTo>
                  <a:lnTo>
                    <a:pt x="317" y="856"/>
                  </a:lnTo>
                  <a:lnTo>
                    <a:pt x="317" y="856"/>
                  </a:lnTo>
                  <a:lnTo>
                    <a:pt x="317" y="856"/>
                  </a:lnTo>
                  <a:lnTo>
                    <a:pt x="317" y="856"/>
                  </a:lnTo>
                  <a:lnTo>
                    <a:pt x="319" y="856"/>
                  </a:lnTo>
                  <a:lnTo>
                    <a:pt x="319" y="856"/>
                  </a:lnTo>
                  <a:lnTo>
                    <a:pt x="319" y="856"/>
                  </a:lnTo>
                  <a:lnTo>
                    <a:pt x="319" y="856"/>
                  </a:lnTo>
                  <a:lnTo>
                    <a:pt x="319" y="856"/>
                  </a:lnTo>
                  <a:lnTo>
                    <a:pt x="319" y="854"/>
                  </a:lnTo>
                  <a:lnTo>
                    <a:pt x="319" y="854"/>
                  </a:lnTo>
                  <a:lnTo>
                    <a:pt x="319" y="854"/>
                  </a:lnTo>
                  <a:close/>
                  <a:moveTo>
                    <a:pt x="799" y="541"/>
                  </a:moveTo>
                  <a:lnTo>
                    <a:pt x="799" y="541"/>
                  </a:lnTo>
                  <a:lnTo>
                    <a:pt x="802" y="541"/>
                  </a:lnTo>
                  <a:lnTo>
                    <a:pt x="802" y="541"/>
                  </a:lnTo>
                  <a:lnTo>
                    <a:pt x="809" y="539"/>
                  </a:lnTo>
                  <a:lnTo>
                    <a:pt x="814" y="534"/>
                  </a:lnTo>
                  <a:lnTo>
                    <a:pt x="814" y="534"/>
                  </a:lnTo>
                  <a:lnTo>
                    <a:pt x="816" y="532"/>
                  </a:lnTo>
                  <a:lnTo>
                    <a:pt x="816" y="530"/>
                  </a:lnTo>
                  <a:lnTo>
                    <a:pt x="818" y="527"/>
                  </a:lnTo>
                  <a:lnTo>
                    <a:pt x="818" y="525"/>
                  </a:lnTo>
                  <a:lnTo>
                    <a:pt x="818" y="523"/>
                  </a:lnTo>
                  <a:lnTo>
                    <a:pt x="816" y="523"/>
                  </a:lnTo>
                  <a:lnTo>
                    <a:pt x="814" y="523"/>
                  </a:lnTo>
                  <a:lnTo>
                    <a:pt x="814" y="523"/>
                  </a:lnTo>
                  <a:lnTo>
                    <a:pt x="811" y="525"/>
                  </a:lnTo>
                  <a:lnTo>
                    <a:pt x="811" y="525"/>
                  </a:lnTo>
                  <a:lnTo>
                    <a:pt x="811" y="523"/>
                  </a:lnTo>
                  <a:lnTo>
                    <a:pt x="811" y="523"/>
                  </a:lnTo>
                  <a:lnTo>
                    <a:pt x="811" y="520"/>
                  </a:lnTo>
                  <a:lnTo>
                    <a:pt x="814" y="515"/>
                  </a:lnTo>
                  <a:lnTo>
                    <a:pt x="816" y="511"/>
                  </a:lnTo>
                  <a:lnTo>
                    <a:pt x="816" y="508"/>
                  </a:lnTo>
                  <a:lnTo>
                    <a:pt x="816" y="506"/>
                  </a:lnTo>
                  <a:lnTo>
                    <a:pt x="816" y="506"/>
                  </a:lnTo>
                  <a:lnTo>
                    <a:pt x="814" y="506"/>
                  </a:lnTo>
                  <a:lnTo>
                    <a:pt x="814" y="506"/>
                  </a:lnTo>
                  <a:lnTo>
                    <a:pt x="814" y="506"/>
                  </a:lnTo>
                  <a:lnTo>
                    <a:pt x="811" y="511"/>
                  </a:lnTo>
                  <a:lnTo>
                    <a:pt x="809" y="511"/>
                  </a:lnTo>
                  <a:lnTo>
                    <a:pt x="807" y="513"/>
                  </a:lnTo>
                  <a:lnTo>
                    <a:pt x="807" y="515"/>
                  </a:lnTo>
                  <a:lnTo>
                    <a:pt x="807" y="515"/>
                  </a:lnTo>
                  <a:lnTo>
                    <a:pt x="804" y="515"/>
                  </a:lnTo>
                  <a:lnTo>
                    <a:pt x="804" y="518"/>
                  </a:lnTo>
                  <a:lnTo>
                    <a:pt x="802" y="523"/>
                  </a:lnTo>
                  <a:lnTo>
                    <a:pt x="802" y="523"/>
                  </a:lnTo>
                  <a:lnTo>
                    <a:pt x="802" y="525"/>
                  </a:lnTo>
                  <a:lnTo>
                    <a:pt x="799" y="525"/>
                  </a:lnTo>
                  <a:lnTo>
                    <a:pt x="799" y="527"/>
                  </a:lnTo>
                  <a:lnTo>
                    <a:pt x="802" y="530"/>
                  </a:lnTo>
                  <a:lnTo>
                    <a:pt x="804" y="527"/>
                  </a:lnTo>
                  <a:lnTo>
                    <a:pt x="807" y="530"/>
                  </a:lnTo>
                  <a:lnTo>
                    <a:pt x="807" y="530"/>
                  </a:lnTo>
                  <a:lnTo>
                    <a:pt x="804" y="532"/>
                  </a:lnTo>
                  <a:lnTo>
                    <a:pt x="804" y="534"/>
                  </a:lnTo>
                  <a:lnTo>
                    <a:pt x="804" y="537"/>
                  </a:lnTo>
                  <a:lnTo>
                    <a:pt x="804" y="537"/>
                  </a:lnTo>
                  <a:lnTo>
                    <a:pt x="802" y="539"/>
                  </a:lnTo>
                  <a:lnTo>
                    <a:pt x="799" y="539"/>
                  </a:lnTo>
                  <a:lnTo>
                    <a:pt x="799" y="539"/>
                  </a:lnTo>
                  <a:lnTo>
                    <a:pt x="799" y="539"/>
                  </a:lnTo>
                  <a:lnTo>
                    <a:pt x="799" y="539"/>
                  </a:lnTo>
                  <a:lnTo>
                    <a:pt x="799" y="541"/>
                  </a:lnTo>
                  <a:close/>
                  <a:moveTo>
                    <a:pt x="532" y="653"/>
                  </a:moveTo>
                  <a:lnTo>
                    <a:pt x="530" y="655"/>
                  </a:lnTo>
                  <a:lnTo>
                    <a:pt x="530" y="657"/>
                  </a:lnTo>
                  <a:lnTo>
                    <a:pt x="532" y="655"/>
                  </a:lnTo>
                  <a:lnTo>
                    <a:pt x="532" y="655"/>
                  </a:lnTo>
                  <a:lnTo>
                    <a:pt x="535" y="653"/>
                  </a:lnTo>
                  <a:lnTo>
                    <a:pt x="532" y="650"/>
                  </a:lnTo>
                  <a:lnTo>
                    <a:pt x="532" y="653"/>
                  </a:lnTo>
                  <a:lnTo>
                    <a:pt x="532" y="653"/>
                  </a:lnTo>
                  <a:close/>
                  <a:moveTo>
                    <a:pt x="537" y="646"/>
                  </a:moveTo>
                  <a:lnTo>
                    <a:pt x="539" y="648"/>
                  </a:lnTo>
                  <a:lnTo>
                    <a:pt x="539" y="648"/>
                  </a:lnTo>
                  <a:lnTo>
                    <a:pt x="542" y="648"/>
                  </a:lnTo>
                  <a:lnTo>
                    <a:pt x="544" y="648"/>
                  </a:lnTo>
                  <a:lnTo>
                    <a:pt x="544" y="648"/>
                  </a:lnTo>
                  <a:lnTo>
                    <a:pt x="544" y="648"/>
                  </a:lnTo>
                  <a:lnTo>
                    <a:pt x="544" y="648"/>
                  </a:lnTo>
                  <a:lnTo>
                    <a:pt x="544" y="646"/>
                  </a:lnTo>
                  <a:lnTo>
                    <a:pt x="544" y="646"/>
                  </a:lnTo>
                  <a:lnTo>
                    <a:pt x="544" y="646"/>
                  </a:lnTo>
                  <a:lnTo>
                    <a:pt x="544" y="646"/>
                  </a:lnTo>
                  <a:lnTo>
                    <a:pt x="546" y="646"/>
                  </a:lnTo>
                  <a:lnTo>
                    <a:pt x="546" y="646"/>
                  </a:lnTo>
                  <a:lnTo>
                    <a:pt x="546" y="646"/>
                  </a:lnTo>
                  <a:lnTo>
                    <a:pt x="546" y="646"/>
                  </a:lnTo>
                  <a:lnTo>
                    <a:pt x="546" y="641"/>
                  </a:lnTo>
                  <a:lnTo>
                    <a:pt x="546" y="641"/>
                  </a:lnTo>
                  <a:lnTo>
                    <a:pt x="546" y="641"/>
                  </a:lnTo>
                  <a:lnTo>
                    <a:pt x="546" y="638"/>
                  </a:lnTo>
                  <a:lnTo>
                    <a:pt x="546" y="638"/>
                  </a:lnTo>
                  <a:lnTo>
                    <a:pt x="544" y="638"/>
                  </a:lnTo>
                  <a:lnTo>
                    <a:pt x="544" y="638"/>
                  </a:lnTo>
                  <a:lnTo>
                    <a:pt x="544" y="638"/>
                  </a:lnTo>
                  <a:lnTo>
                    <a:pt x="544" y="638"/>
                  </a:lnTo>
                  <a:lnTo>
                    <a:pt x="544" y="638"/>
                  </a:lnTo>
                  <a:lnTo>
                    <a:pt x="544" y="638"/>
                  </a:lnTo>
                  <a:lnTo>
                    <a:pt x="544" y="636"/>
                  </a:lnTo>
                  <a:lnTo>
                    <a:pt x="542" y="636"/>
                  </a:lnTo>
                  <a:lnTo>
                    <a:pt x="542" y="636"/>
                  </a:lnTo>
                  <a:lnTo>
                    <a:pt x="542" y="636"/>
                  </a:lnTo>
                  <a:lnTo>
                    <a:pt x="537" y="638"/>
                  </a:lnTo>
                  <a:lnTo>
                    <a:pt x="537" y="641"/>
                  </a:lnTo>
                  <a:lnTo>
                    <a:pt x="537" y="643"/>
                  </a:lnTo>
                  <a:lnTo>
                    <a:pt x="537" y="646"/>
                  </a:lnTo>
                  <a:lnTo>
                    <a:pt x="537" y="646"/>
                  </a:lnTo>
                  <a:close/>
                  <a:moveTo>
                    <a:pt x="530" y="657"/>
                  </a:moveTo>
                  <a:lnTo>
                    <a:pt x="527" y="657"/>
                  </a:lnTo>
                  <a:lnTo>
                    <a:pt x="527" y="657"/>
                  </a:lnTo>
                  <a:lnTo>
                    <a:pt x="527" y="657"/>
                  </a:lnTo>
                  <a:lnTo>
                    <a:pt x="527" y="657"/>
                  </a:lnTo>
                  <a:lnTo>
                    <a:pt x="527" y="657"/>
                  </a:lnTo>
                  <a:lnTo>
                    <a:pt x="527" y="657"/>
                  </a:lnTo>
                  <a:lnTo>
                    <a:pt x="530" y="657"/>
                  </a:lnTo>
                  <a:lnTo>
                    <a:pt x="530" y="657"/>
                  </a:lnTo>
                  <a:lnTo>
                    <a:pt x="530" y="657"/>
                  </a:lnTo>
                  <a:lnTo>
                    <a:pt x="530" y="657"/>
                  </a:lnTo>
                  <a:close/>
                  <a:moveTo>
                    <a:pt x="525" y="655"/>
                  </a:moveTo>
                  <a:lnTo>
                    <a:pt x="527" y="655"/>
                  </a:lnTo>
                  <a:lnTo>
                    <a:pt x="527" y="655"/>
                  </a:lnTo>
                  <a:lnTo>
                    <a:pt x="527" y="655"/>
                  </a:lnTo>
                  <a:lnTo>
                    <a:pt x="527" y="653"/>
                  </a:lnTo>
                  <a:lnTo>
                    <a:pt x="527" y="653"/>
                  </a:lnTo>
                  <a:lnTo>
                    <a:pt x="527" y="653"/>
                  </a:lnTo>
                  <a:lnTo>
                    <a:pt x="527" y="653"/>
                  </a:lnTo>
                  <a:lnTo>
                    <a:pt x="527" y="653"/>
                  </a:lnTo>
                  <a:lnTo>
                    <a:pt x="527" y="655"/>
                  </a:lnTo>
                  <a:lnTo>
                    <a:pt x="527" y="655"/>
                  </a:lnTo>
                  <a:lnTo>
                    <a:pt x="527" y="655"/>
                  </a:lnTo>
                  <a:lnTo>
                    <a:pt x="530" y="655"/>
                  </a:lnTo>
                  <a:lnTo>
                    <a:pt x="530" y="655"/>
                  </a:lnTo>
                  <a:lnTo>
                    <a:pt x="530" y="655"/>
                  </a:lnTo>
                  <a:lnTo>
                    <a:pt x="530" y="653"/>
                  </a:lnTo>
                  <a:lnTo>
                    <a:pt x="530" y="653"/>
                  </a:lnTo>
                  <a:lnTo>
                    <a:pt x="530" y="653"/>
                  </a:lnTo>
                  <a:lnTo>
                    <a:pt x="530" y="653"/>
                  </a:lnTo>
                  <a:lnTo>
                    <a:pt x="530" y="650"/>
                  </a:lnTo>
                  <a:lnTo>
                    <a:pt x="532" y="650"/>
                  </a:lnTo>
                  <a:lnTo>
                    <a:pt x="532" y="650"/>
                  </a:lnTo>
                  <a:lnTo>
                    <a:pt x="532" y="650"/>
                  </a:lnTo>
                  <a:lnTo>
                    <a:pt x="530" y="650"/>
                  </a:lnTo>
                  <a:lnTo>
                    <a:pt x="530" y="650"/>
                  </a:lnTo>
                  <a:lnTo>
                    <a:pt x="530" y="650"/>
                  </a:lnTo>
                  <a:lnTo>
                    <a:pt x="527" y="650"/>
                  </a:lnTo>
                  <a:lnTo>
                    <a:pt x="525" y="653"/>
                  </a:lnTo>
                  <a:lnTo>
                    <a:pt x="525" y="655"/>
                  </a:lnTo>
                  <a:lnTo>
                    <a:pt x="525" y="655"/>
                  </a:lnTo>
                  <a:lnTo>
                    <a:pt x="525" y="655"/>
                  </a:lnTo>
                  <a:close/>
                  <a:moveTo>
                    <a:pt x="532" y="650"/>
                  </a:moveTo>
                  <a:lnTo>
                    <a:pt x="532" y="650"/>
                  </a:lnTo>
                  <a:lnTo>
                    <a:pt x="532" y="650"/>
                  </a:lnTo>
                  <a:lnTo>
                    <a:pt x="532" y="650"/>
                  </a:lnTo>
                  <a:lnTo>
                    <a:pt x="532" y="650"/>
                  </a:lnTo>
                  <a:close/>
                  <a:moveTo>
                    <a:pt x="1100" y="101"/>
                  </a:moveTo>
                  <a:lnTo>
                    <a:pt x="1102" y="101"/>
                  </a:lnTo>
                  <a:lnTo>
                    <a:pt x="1100" y="101"/>
                  </a:lnTo>
                  <a:lnTo>
                    <a:pt x="1097" y="101"/>
                  </a:lnTo>
                  <a:lnTo>
                    <a:pt x="1097" y="101"/>
                  </a:lnTo>
                  <a:lnTo>
                    <a:pt x="1095" y="101"/>
                  </a:lnTo>
                  <a:lnTo>
                    <a:pt x="1095" y="99"/>
                  </a:lnTo>
                  <a:lnTo>
                    <a:pt x="1093" y="99"/>
                  </a:lnTo>
                  <a:lnTo>
                    <a:pt x="1093" y="99"/>
                  </a:lnTo>
                  <a:lnTo>
                    <a:pt x="1093" y="101"/>
                  </a:lnTo>
                  <a:lnTo>
                    <a:pt x="1097" y="101"/>
                  </a:lnTo>
                  <a:lnTo>
                    <a:pt x="1100" y="101"/>
                  </a:lnTo>
                  <a:close/>
                  <a:moveTo>
                    <a:pt x="859" y="291"/>
                  </a:moveTo>
                  <a:lnTo>
                    <a:pt x="861" y="291"/>
                  </a:lnTo>
                  <a:lnTo>
                    <a:pt x="861" y="288"/>
                  </a:lnTo>
                  <a:lnTo>
                    <a:pt x="861" y="288"/>
                  </a:lnTo>
                  <a:lnTo>
                    <a:pt x="861" y="288"/>
                  </a:lnTo>
                  <a:lnTo>
                    <a:pt x="859" y="288"/>
                  </a:lnTo>
                  <a:lnTo>
                    <a:pt x="859" y="288"/>
                  </a:lnTo>
                  <a:lnTo>
                    <a:pt x="859" y="288"/>
                  </a:lnTo>
                  <a:lnTo>
                    <a:pt x="859" y="288"/>
                  </a:lnTo>
                  <a:lnTo>
                    <a:pt x="859" y="288"/>
                  </a:lnTo>
                  <a:lnTo>
                    <a:pt x="859" y="291"/>
                  </a:lnTo>
                  <a:lnTo>
                    <a:pt x="859" y="291"/>
                  </a:lnTo>
                  <a:close/>
                  <a:moveTo>
                    <a:pt x="352" y="799"/>
                  </a:moveTo>
                  <a:lnTo>
                    <a:pt x="352" y="799"/>
                  </a:lnTo>
                  <a:lnTo>
                    <a:pt x="352" y="802"/>
                  </a:lnTo>
                  <a:lnTo>
                    <a:pt x="352" y="802"/>
                  </a:lnTo>
                  <a:lnTo>
                    <a:pt x="352" y="802"/>
                  </a:lnTo>
                  <a:lnTo>
                    <a:pt x="352" y="802"/>
                  </a:lnTo>
                  <a:lnTo>
                    <a:pt x="352" y="802"/>
                  </a:lnTo>
                  <a:lnTo>
                    <a:pt x="355" y="804"/>
                  </a:lnTo>
                  <a:lnTo>
                    <a:pt x="355" y="804"/>
                  </a:lnTo>
                  <a:lnTo>
                    <a:pt x="355" y="804"/>
                  </a:lnTo>
                  <a:lnTo>
                    <a:pt x="355" y="804"/>
                  </a:lnTo>
                  <a:lnTo>
                    <a:pt x="355" y="802"/>
                  </a:lnTo>
                  <a:lnTo>
                    <a:pt x="357" y="802"/>
                  </a:lnTo>
                  <a:lnTo>
                    <a:pt x="360" y="802"/>
                  </a:lnTo>
                  <a:lnTo>
                    <a:pt x="360" y="802"/>
                  </a:lnTo>
                  <a:lnTo>
                    <a:pt x="360" y="799"/>
                  </a:lnTo>
                  <a:lnTo>
                    <a:pt x="357" y="799"/>
                  </a:lnTo>
                  <a:lnTo>
                    <a:pt x="357" y="799"/>
                  </a:lnTo>
                  <a:lnTo>
                    <a:pt x="360" y="799"/>
                  </a:lnTo>
                  <a:lnTo>
                    <a:pt x="360" y="799"/>
                  </a:lnTo>
                  <a:lnTo>
                    <a:pt x="360" y="799"/>
                  </a:lnTo>
                  <a:lnTo>
                    <a:pt x="357" y="799"/>
                  </a:lnTo>
                  <a:lnTo>
                    <a:pt x="357" y="797"/>
                  </a:lnTo>
                  <a:lnTo>
                    <a:pt x="357" y="797"/>
                  </a:lnTo>
                  <a:lnTo>
                    <a:pt x="357" y="797"/>
                  </a:lnTo>
                  <a:lnTo>
                    <a:pt x="357" y="795"/>
                  </a:lnTo>
                  <a:lnTo>
                    <a:pt x="357" y="795"/>
                  </a:lnTo>
                  <a:lnTo>
                    <a:pt x="355" y="795"/>
                  </a:lnTo>
                  <a:lnTo>
                    <a:pt x="352" y="795"/>
                  </a:lnTo>
                  <a:lnTo>
                    <a:pt x="352" y="795"/>
                  </a:lnTo>
                  <a:lnTo>
                    <a:pt x="352" y="795"/>
                  </a:lnTo>
                  <a:lnTo>
                    <a:pt x="352" y="797"/>
                  </a:lnTo>
                  <a:lnTo>
                    <a:pt x="352" y="797"/>
                  </a:lnTo>
                  <a:lnTo>
                    <a:pt x="352" y="797"/>
                  </a:lnTo>
                  <a:lnTo>
                    <a:pt x="352" y="797"/>
                  </a:lnTo>
                  <a:lnTo>
                    <a:pt x="352" y="799"/>
                  </a:lnTo>
                  <a:lnTo>
                    <a:pt x="352" y="799"/>
                  </a:lnTo>
                  <a:lnTo>
                    <a:pt x="352" y="799"/>
                  </a:lnTo>
                  <a:lnTo>
                    <a:pt x="352" y="799"/>
                  </a:lnTo>
                  <a:close/>
                  <a:moveTo>
                    <a:pt x="1126" y="115"/>
                  </a:moveTo>
                  <a:lnTo>
                    <a:pt x="1126" y="115"/>
                  </a:lnTo>
                  <a:lnTo>
                    <a:pt x="1126" y="115"/>
                  </a:lnTo>
                  <a:lnTo>
                    <a:pt x="1126" y="115"/>
                  </a:lnTo>
                  <a:close/>
                  <a:moveTo>
                    <a:pt x="5" y="1356"/>
                  </a:moveTo>
                  <a:lnTo>
                    <a:pt x="2" y="1356"/>
                  </a:lnTo>
                  <a:lnTo>
                    <a:pt x="0" y="1356"/>
                  </a:lnTo>
                  <a:lnTo>
                    <a:pt x="0" y="1356"/>
                  </a:lnTo>
                  <a:lnTo>
                    <a:pt x="0" y="1356"/>
                  </a:lnTo>
                  <a:lnTo>
                    <a:pt x="0" y="1358"/>
                  </a:lnTo>
                  <a:lnTo>
                    <a:pt x="0" y="1358"/>
                  </a:lnTo>
                  <a:lnTo>
                    <a:pt x="2" y="1358"/>
                  </a:lnTo>
                  <a:lnTo>
                    <a:pt x="2" y="1358"/>
                  </a:lnTo>
                  <a:lnTo>
                    <a:pt x="5" y="1356"/>
                  </a:lnTo>
                  <a:lnTo>
                    <a:pt x="5" y="1356"/>
                  </a:lnTo>
                  <a:lnTo>
                    <a:pt x="5" y="1356"/>
                  </a:lnTo>
                  <a:lnTo>
                    <a:pt x="5" y="1356"/>
                  </a:lnTo>
                  <a:close/>
                  <a:moveTo>
                    <a:pt x="863" y="246"/>
                  </a:moveTo>
                  <a:lnTo>
                    <a:pt x="863" y="246"/>
                  </a:lnTo>
                  <a:lnTo>
                    <a:pt x="863" y="248"/>
                  </a:lnTo>
                  <a:lnTo>
                    <a:pt x="863" y="248"/>
                  </a:lnTo>
                  <a:lnTo>
                    <a:pt x="863" y="248"/>
                  </a:lnTo>
                  <a:lnTo>
                    <a:pt x="863" y="250"/>
                  </a:lnTo>
                  <a:lnTo>
                    <a:pt x="863" y="250"/>
                  </a:lnTo>
                  <a:lnTo>
                    <a:pt x="863" y="250"/>
                  </a:lnTo>
                  <a:lnTo>
                    <a:pt x="866" y="250"/>
                  </a:lnTo>
                  <a:lnTo>
                    <a:pt x="866" y="250"/>
                  </a:lnTo>
                  <a:lnTo>
                    <a:pt x="868" y="248"/>
                  </a:lnTo>
                  <a:lnTo>
                    <a:pt x="868" y="246"/>
                  </a:lnTo>
                  <a:lnTo>
                    <a:pt x="868" y="246"/>
                  </a:lnTo>
                  <a:lnTo>
                    <a:pt x="868" y="243"/>
                  </a:lnTo>
                  <a:lnTo>
                    <a:pt x="870" y="241"/>
                  </a:lnTo>
                  <a:lnTo>
                    <a:pt x="870" y="239"/>
                  </a:lnTo>
                  <a:lnTo>
                    <a:pt x="870" y="239"/>
                  </a:lnTo>
                  <a:lnTo>
                    <a:pt x="868" y="239"/>
                  </a:lnTo>
                  <a:lnTo>
                    <a:pt x="868" y="239"/>
                  </a:lnTo>
                  <a:lnTo>
                    <a:pt x="866" y="239"/>
                  </a:lnTo>
                  <a:lnTo>
                    <a:pt x="866" y="239"/>
                  </a:lnTo>
                  <a:lnTo>
                    <a:pt x="866" y="241"/>
                  </a:lnTo>
                  <a:lnTo>
                    <a:pt x="863" y="241"/>
                  </a:lnTo>
                  <a:lnTo>
                    <a:pt x="863" y="241"/>
                  </a:lnTo>
                  <a:lnTo>
                    <a:pt x="863" y="241"/>
                  </a:lnTo>
                  <a:lnTo>
                    <a:pt x="863" y="243"/>
                  </a:lnTo>
                  <a:lnTo>
                    <a:pt x="863" y="243"/>
                  </a:lnTo>
                  <a:lnTo>
                    <a:pt x="863" y="246"/>
                  </a:lnTo>
                  <a:lnTo>
                    <a:pt x="863" y="246"/>
                  </a:lnTo>
                  <a:close/>
                  <a:moveTo>
                    <a:pt x="946" y="9"/>
                  </a:moveTo>
                  <a:lnTo>
                    <a:pt x="946" y="11"/>
                  </a:lnTo>
                  <a:lnTo>
                    <a:pt x="946" y="14"/>
                  </a:lnTo>
                  <a:lnTo>
                    <a:pt x="946" y="16"/>
                  </a:lnTo>
                  <a:lnTo>
                    <a:pt x="948" y="18"/>
                  </a:lnTo>
                  <a:lnTo>
                    <a:pt x="946" y="18"/>
                  </a:lnTo>
                  <a:lnTo>
                    <a:pt x="946" y="18"/>
                  </a:lnTo>
                  <a:lnTo>
                    <a:pt x="948" y="21"/>
                  </a:lnTo>
                  <a:lnTo>
                    <a:pt x="948" y="18"/>
                  </a:lnTo>
                  <a:lnTo>
                    <a:pt x="948" y="16"/>
                  </a:lnTo>
                  <a:lnTo>
                    <a:pt x="948" y="9"/>
                  </a:lnTo>
                  <a:lnTo>
                    <a:pt x="948" y="7"/>
                  </a:lnTo>
                  <a:lnTo>
                    <a:pt x="948" y="7"/>
                  </a:lnTo>
                  <a:lnTo>
                    <a:pt x="946" y="7"/>
                  </a:lnTo>
                  <a:lnTo>
                    <a:pt x="946" y="7"/>
                  </a:lnTo>
                  <a:lnTo>
                    <a:pt x="946" y="7"/>
                  </a:lnTo>
                  <a:lnTo>
                    <a:pt x="946" y="4"/>
                  </a:lnTo>
                  <a:lnTo>
                    <a:pt x="946" y="4"/>
                  </a:lnTo>
                  <a:lnTo>
                    <a:pt x="944" y="4"/>
                  </a:lnTo>
                  <a:lnTo>
                    <a:pt x="944" y="4"/>
                  </a:lnTo>
                  <a:lnTo>
                    <a:pt x="944" y="4"/>
                  </a:lnTo>
                  <a:lnTo>
                    <a:pt x="944" y="4"/>
                  </a:lnTo>
                  <a:lnTo>
                    <a:pt x="946" y="7"/>
                  </a:lnTo>
                  <a:lnTo>
                    <a:pt x="946" y="9"/>
                  </a:lnTo>
                  <a:close/>
                  <a:moveTo>
                    <a:pt x="953" y="28"/>
                  </a:moveTo>
                  <a:lnTo>
                    <a:pt x="956" y="30"/>
                  </a:lnTo>
                  <a:lnTo>
                    <a:pt x="958" y="33"/>
                  </a:lnTo>
                  <a:lnTo>
                    <a:pt x="958" y="33"/>
                  </a:lnTo>
                  <a:lnTo>
                    <a:pt x="960" y="33"/>
                  </a:lnTo>
                  <a:lnTo>
                    <a:pt x="960" y="30"/>
                  </a:lnTo>
                  <a:lnTo>
                    <a:pt x="963" y="30"/>
                  </a:lnTo>
                  <a:lnTo>
                    <a:pt x="963" y="28"/>
                  </a:lnTo>
                  <a:lnTo>
                    <a:pt x="963" y="28"/>
                  </a:lnTo>
                  <a:lnTo>
                    <a:pt x="963" y="28"/>
                  </a:lnTo>
                  <a:lnTo>
                    <a:pt x="963" y="26"/>
                  </a:lnTo>
                  <a:lnTo>
                    <a:pt x="960" y="23"/>
                  </a:lnTo>
                  <a:lnTo>
                    <a:pt x="960" y="23"/>
                  </a:lnTo>
                  <a:lnTo>
                    <a:pt x="958" y="21"/>
                  </a:lnTo>
                  <a:lnTo>
                    <a:pt x="956" y="21"/>
                  </a:lnTo>
                  <a:lnTo>
                    <a:pt x="956" y="21"/>
                  </a:lnTo>
                  <a:lnTo>
                    <a:pt x="953" y="21"/>
                  </a:lnTo>
                  <a:lnTo>
                    <a:pt x="953" y="23"/>
                  </a:lnTo>
                  <a:lnTo>
                    <a:pt x="953" y="23"/>
                  </a:lnTo>
                  <a:lnTo>
                    <a:pt x="953" y="26"/>
                  </a:lnTo>
                  <a:lnTo>
                    <a:pt x="953" y="26"/>
                  </a:lnTo>
                  <a:lnTo>
                    <a:pt x="953" y="26"/>
                  </a:lnTo>
                  <a:lnTo>
                    <a:pt x="953" y="28"/>
                  </a:lnTo>
                  <a:close/>
                  <a:moveTo>
                    <a:pt x="277" y="1159"/>
                  </a:moveTo>
                  <a:lnTo>
                    <a:pt x="277" y="1159"/>
                  </a:lnTo>
                  <a:lnTo>
                    <a:pt x="277" y="1159"/>
                  </a:lnTo>
                  <a:lnTo>
                    <a:pt x="277" y="1159"/>
                  </a:lnTo>
                  <a:lnTo>
                    <a:pt x="277" y="1159"/>
                  </a:lnTo>
                  <a:lnTo>
                    <a:pt x="277" y="1159"/>
                  </a:lnTo>
                  <a:lnTo>
                    <a:pt x="277" y="1159"/>
                  </a:lnTo>
                  <a:close/>
                  <a:moveTo>
                    <a:pt x="310" y="861"/>
                  </a:moveTo>
                  <a:lnTo>
                    <a:pt x="310" y="861"/>
                  </a:lnTo>
                  <a:lnTo>
                    <a:pt x="310" y="861"/>
                  </a:lnTo>
                  <a:lnTo>
                    <a:pt x="310" y="863"/>
                  </a:lnTo>
                  <a:lnTo>
                    <a:pt x="310" y="863"/>
                  </a:lnTo>
                  <a:lnTo>
                    <a:pt x="312" y="863"/>
                  </a:lnTo>
                  <a:lnTo>
                    <a:pt x="312" y="861"/>
                  </a:lnTo>
                  <a:lnTo>
                    <a:pt x="312" y="861"/>
                  </a:lnTo>
                  <a:lnTo>
                    <a:pt x="312" y="861"/>
                  </a:lnTo>
                  <a:lnTo>
                    <a:pt x="312" y="859"/>
                  </a:lnTo>
                  <a:lnTo>
                    <a:pt x="312" y="859"/>
                  </a:lnTo>
                  <a:lnTo>
                    <a:pt x="312" y="859"/>
                  </a:lnTo>
                  <a:lnTo>
                    <a:pt x="310" y="859"/>
                  </a:lnTo>
                  <a:lnTo>
                    <a:pt x="310" y="859"/>
                  </a:lnTo>
                  <a:lnTo>
                    <a:pt x="310" y="859"/>
                  </a:lnTo>
                  <a:lnTo>
                    <a:pt x="310" y="859"/>
                  </a:lnTo>
                  <a:lnTo>
                    <a:pt x="310" y="861"/>
                  </a:lnTo>
                  <a:lnTo>
                    <a:pt x="310" y="861"/>
                  </a:lnTo>
                  <a:lnTo>
                    <a:pt x="310" y="861"/>
                  </a:lnTo>
                  <a:lnTo>
                    <a:pt x="310" y="861"/>
                  </a:lnTo>
                  <a:lnTo>
                    <a:pt x="310" y="861"/>
                  </a:lnTo>
                  <a:lnTo>
                    <a:pt x="310" y="861"/>
                  </a:lnTo>
                  <a:lnTo>
                    <a:pt x="310" y="859"/>
                  </a:lnTo>
                  <a:lnTo>
                    <a:pt x="310" y="859"/>
                  </a:lnTo>
                  <a:lnTo>
                    <a:pt x="310" y="859"/>
                  </a:lnTo>
                  <a:lnTo>
                    <a:pt x="310" y="859"/>
                  </a:lnTo>
                  <a:lnTo>
                    <a:pt x="310" y="859"/>
                  </a:lnTo>
                  <a:lnTo>
                    <a:pt x="310" y="859"/>
                  </a:lnTo>
                  <a:lnTo>
                    <a:pt x="310" y="861"/>
                  </a:lnTo>
                  <a:close/>
                  <a:moveTo>
                    <a:pt x="345" y="818"/>
                  </a:moveTo>
                  <a:lnTo>
                    <a:pt x="345" y="818"/>
                  </a:lnTo>
                  <a:lnTo>
                    <a:pt x="345" y="818"/>
                  </a:lnTo>
                  <a:lnTo>
                    <a:pt x="345" y="818"/>
                  </a:lnTo>
                  <a:lnTo>
                    <a:pt x="345" y="818"/>
                  </a:lnTo>
                  <a:lnTo>
                    <a:pt x="348" y="818"/>
                  </a:lnTo>
                  <a:lnTo>
                    <a:pt x="348" y="818"/>
                  </a:lnTo>
                  <a:lnTo>
                    <a:pt x="348" y="816"/>
                  </a:lnTo>
                  <a:lnTo>
                    <a:pt x="348" y="816"/>
                  </a:lnTo>
                  <a:lnTo>
                    <a:pt x="345" y="816"/>
                  </a:lnTo>
                  <a:lnTo>
                    <a:pt x="345" y="816"/>
                  </a:lnTo>
                  <a:lnTo>
                    <a:pt x="345" y="816"/>
                  </a:lnTo>
                  <a:lnTo>
                    <a:pt x="345" y="816"/>
                  </a:lnTo>
                  <a:lnTo>
                    <a:pt x="343" y="818"/>
                  </a:lnTo>
                  <a:lnTo>
                    <a:pt x="343" y="818"/>
                  </a:lnTo>
                  <a:lnTo>
                    <a:pt x="345" y="818"/>
                  </a:lnTo>
                  <a:lnTo>
                    <a:pt x="345" y="818"/>
                  </a:lnTo>
                  <a:close/>
                  <a:moveTo>
                    <a:pt x="312" y="856"/>
                  </a:moveTo>
                  <a:lnTo>
                    <a:pt x="312" y="856"/>
                  </a:lnTo>
                  <a:lnTo>
                    <a:pt x="312" y="859"/>
                  </a:lnTo>
                  <a:lnTo>
                    <a:pt x="312" y="859"/>
                  </a:lnTo>
                  <a:lnTo>
                    <a:pt x="312" y="859"/>
                  </a:lnTo>
                  <a:lnTo>
                    <a:pt x="315" y="859"/>
                  </a:lnTo>
                  <a:lnTo>
                    <a:pt x="315" y="859"/>
                  </a:lnTo>
                  <a:lnTo>
                    <a:pt x="312" y="859"/>
                  </a:lnTo>
                  <a:lnTo>
                    <a:pt x="315" y="859"/>
                  </a:lnTo>
                  <a:lnTo>
                    <a:pt x="315" y="859"/>
                  </a:lnTo>
                  <a:lnTo>
                    <a:pt x="315" y="859"/>
                  </a:lnTo>
                  <a:lnTo>
                    <a:pt x="315" y="861"/>
                  </a:lnTo>
                  <a:lnTo>
                    <a:pt x="315" y="861"/>
                  </a:lnTo>
                  <a:lnTo>
                    <a:pt x="315" y="859"/>
                  </a:lnTo>
                  <a:lnTo>
                    <a:pt x="315" y="859"/>
                  </a:lnTo>
                  <a:lnTo>
                    <a:pt x="315" y="859"/>
                  </a:lnTo>
                  <a:lnTo>
                    <a:pt x="315" y="859"/>
                  </a:lnTo>
                  <a:lnTo>
                    <a:pt x="315" y="859"/>
                  </a:lnTo>
                  <a:lnTo>
                    <a:pt x="315" y="859"/>
                  </a:lnTo>
                  <a:lnTo>
                    <a:pt x="315" y="856"/>
                  </a:lnTo>
                  <a:lnTo>
                    <a:pt x="315" y="856"/>
                  </a:lnTo>
                  <a:lnTo>
                    <a:pt x="315" y="856"/>
                  </a:lnTo>
                  <a:lnTo>
                    <a:pt x="315" y="856"/>
                  </a:lnTo>
                  <a:lnTo>
                    <a:pt x="315" y="856"/>
                  </a:lnTo>
                  <a:lnTo>
                    <a:pt x="315" y="856"/>
                  </a:lnTo>
                  <a:lnTo>
                    <a:pt x="315" y="856"/>
                  </a:lnTo>
                  <a:lnTo>
                    <a:pt x="315" y="856"/>
                  </a:lnTo>
                  <a:lnTo>
                    <a:pt x="315" y="856"/>
                  </a:lnTo>
                  <a:lnTo>
                    <a:pt x="315" y="856"/>
                  </a:lnTo>
                  <a:lnTo>
                    <a:pt x="315" y="856"/>
                  </a:lnTo>
                  <a:lnTo>
                    <a:pt x="312" y="856"/>
                  </a:lnTo>
                  <a:lnTo>
                    <a:pt x="312" y="856"/>
                  </a:lnTo>
                  <a:lnTo>
                    <a:pt x="312" y="856"/>
                  </a:lnTo>
                  <a:lnTo>
                    <a:pt x="312" y="856"/>
                  </a:lnTo>
                  <a:lnTo>
                    <a:pt x="312" y="856"/>
                  </a:lnTo>
                  <a:close/>
                  <a:moveTo>
                    <a:pt x="38" y="1270"/>
                  </a:moveTo>
                  <a:lnTo>
                    <a:pt x="38" y="1270"/>
                  </a:lnTo>
                  <a:lnTo>
                    <a:pt x="38" y="1273"/>
                  </a:lnTo>
                  <a:lnTo>
                    <a:pt x="38" y="1270"/>
                  </a:lnTo>
                  <a:close/>
                  <a:moveTo>
                    <a:pt x="253" y="1225"/>
                  </a:moveTo>
                  <a:lnTo>
                    <a:pt x="255" y="1225"/>
                  </a:lnTo>
                  <a:lnTo>
                    <a:pt x="255" y="1225"/>
                  </a:lnTo>
                  <a:lnTo>
                    <a:pt x="255" y="1225"/>
                  </a:lnTo>
                  <a:lnTo>
                    <a:pt x="253" y="1225"/>
                  </a:lnTo>
                  <a:lnTo>
                    <a:pt x="253" y="1225"/>
                  </a:lnTo>
                  <a:lnTo>
                    <a:pt x="253" y="1225"/>
                  </a:lnTo>
                  <a:lnTo>
                    <a:pt x="253" y="1225"/>
                  </a:lnTo>
                  <a:close/>
                  <a:moveTo>
                    <a:pt x="265" y="1206"/>
                  </a:moveTo>
                  <a:lnTo>
                    <a:pt x="265" y="1204"/>
                  </a:lnTo>
                  <a:lnTo>
                    <a:pt x="265" y="1204"/>
                  </a:lnTo>
                  <a:lnTo>
                    <a:pt x="265" y="1204"/>
                  </a:lnTo>
                  <a:lnTo>
                    <a:pt x="265" y="1204"/>
                  </a:lnTo>
                  <a:lnTo>
                    <a:pt x="263" y="1209"/>
                  </a:lnTo>
                  <a:lnTo>
                    <a:pt x="260" y="1209"/>
                  </a:lnTo>
                  <a:lnTo>
                    <a:pt x="263" y="1209"/>
                  </a:lnTo>
                  <a:lnTo>
                    <a:pt x="265" y="1206"/>
                  </a:lnTo>
                  <a:close/>
                  <a:moveTo>
                    <a:pt x="345" y="1036"/>
                  </a:moveTo>
                  <a:lnTo>
                    <a:pt x="345" y="1036"/>
                  </a:lnTo>
                  <a:lnTo>
                    <a:pt x="345" y="1038"/>
                  </a:lnTo>
                  <a:lnTo>
                    <a:pt x="345" y="1038"/>
                  </a:lnTo>
                  <a:lnTo>
                    <a:pt x="345" y="1038"/>
                  </a:lnTo>
                  <a:lnTo>
                    <a:pt x="345" y="1038"/>
                  </a:lnTo>
                  <a:lnTo>
                    <a:pt x="345" y="1036"/>
                  </a:lnTo>
                  <a:lnTo>
                    <a:pt x="345" y="1036"/>
                  </a:lnTo>
                  <a:lnTo>
                    <a:pt x="345" y="1036"/>
                  </a:lnTo>
                  <a:lnTo>
                    <a:pt x="345" y="1036"/>
                  </a:lnTo>
                  <a:close/>
                  <a:moveTo>
                    <a:pt x="341" y="828"/>
                  </a:moveTo>
                  <a:lnTo>
                    <a:pt x="341" y="830"/>
                  </a:lnTo>
                  <a:lnTo>
                    <a:pt x="338" y="830"/>
                  </a:lnTo>
                  <a:lnTo>
                    <a:pt x="338" y="833"/>
                  </a:lnTo>
                  <a:lnTo>
                    <a:pt x="338" y="833"/>
                  </a:lnTo>
                  <a:lnTo>
                    <a:pt x="338" y="833"/>
                  </a:lnTo>
                  <a:lnTo>
                    <a:pt x="338" y="833"/>
                  </a:lnTo>
                  <a:lnTo>
                    <a:pt x="338" y="835"/>
                  </a:lnTo>
                  <a:lnTo>
                    <a:pt x="338" y="835"/>
                  </a:lnTo>
                  <a:lnTo>
                    <a:pt x="338" y="835"/>
                  </a:lnTo>
                  <a:lnTo>
                    <a:pt x="338" y="835"/>
                  </a:lnTo>
                  <a:lnTo>
                    <a:pt x="338" y="835"/>
                  </a:lnTo>
                  <a:lnTo>
                    <a:pt x="338" y="837"/>
                  </a:lnTo>
                  <a:lnTo>
                    <a:pt x="338" y="837"/>
                  </a:lnTo>
                  <a:lnTo>
                    <a:pt x="336" y="835"/>
                  </a:lnTo>
                  <a:lnTo>
                    <a:pt x="336" y="835"/>
                  </a:lnTo>
                  <a:lnTo>
                    <a:pt x="336" y="837"/>
                  </a:lnTo>
                  <a:lnTo>
                    <a:pt x="336" y="837"/>
                  </a:lnTo>
                  <a:lnTo>
                    <a:pt x="336" y="837"/>
                  </a:lnTo>
                  <a:lnTo>
                    <a:pt x="338" y="837"/>
                  </a:lnTo>
                  <a:lnTo>
                    <a:pt x="338" y="837"/>
                  </a:lnTo>
                  <a:lnTo>
                    <a:pt x="341" y="835"/>
                  </a:lnTo>
                  <a:lnTo>
                    <a:pt x="343" y="833"/>
                  </a:lnTo>
                  <a:lnTo>
                    <a:pt x="343" y="833"/>
                  </a:lnTo>
                  <a:lnTo>
                    <a:pt x="343" y="830"/>
                  </a:lnTo>
                  <a:lnTo>
                    <a:pt x="345" y="830"/>
                  </a:lnTo>
                  <a:lnTo>
                    <a:pt x="345" y="830"/>
                  </a:lnTo>
                  <a:lnTo>
                    <a:pt x="345" y="830"/>
                  </a:lnTo>
                  <a:lnTo>
                    <a:pt x="345" y="828"/>
                  </a:lnTo>
                  <a:lnTo>
                    <a:pt x="345" y="828"/>
                  </a:lnTo>
                  <a:lnTo>
                    <a:pt x="345" y="828"/>
                  </a:lnTo>
                  <a:lnTo>
                    <a:pt x="348" y="825"/>
                  </a:lnTo>
                  <a:lnTo>
                    <a:pt x="348" y="825"/>
                  </a:lnTo>
                  <a:lnTo>
                    <a:pt x="348" y="823"/>
                  </a:lnTo>
                  <a:lnTo>
                    <a:pt x="345" y="823"/>
                  </a:lnTo>
                  <a:lnTo>
                    <a:pt x="345" y="823"/>
                  </a:lnTo>
                  <a:lnTo>
                    <a:pt x="345" y="825"/>
                  </a:lnTo>
                  <a:lnTo>
                    <a:pt x="345" y="825"/>
                  </a:lnTo>
                  <a:lnTo>
                    <a:pt x="345" y="825"/>
                  </a:lnTo>
                  <a:lnTo>
                    <a:pt x="343" y="823"/>
                  </a:lnTo>
                  <a:lnTo>
                    <a:pt x="343" y="825"/>
                  </a:lnTo>
                  <a:lnTo>
                    <a:pt x="341" y="825"/>
                  </a:lnTo>
                  <a:lnTo>
                    <a:pt x="341" y="828"/>
                  </a:lnTo>
                  <a:close/>
                  <a:moveTo>
                    <a:pt x="326" y="778"/>
                  </a:moveTo>
                  <a:lnTo>
                    <a:pt x="326" y="778"/>
                  </a:lnTo>
                  <a:lnTo>
                    <a:pt x="326" y="778"/>
                  </a:lnTo>
                  <a:lnTo>
                    <a:pt x="329" y="778"/>
                  </a:lnTo>
                  <a:lnTo>
                    <a:pt x="329" y="778"/>
                  </a:lnTo>
                  <a:lnTo>
                    <a:pt x="329" y="778"/>
                  </a:lnTo>
                  <a:lnTo>
                    <a:pt x="329" y="780"/>
                  </a:lnTo>
                  <a:lnTo>
                    <a:pt x="329" y="780"/>
                  </a:lnTo>
                  <a:lnTo>
                    <a:pt x="329" y="778"/>
                  </a:lnTo>
                  <a:lnTo>
                    <a:pt x="331" y="778"/>
                  </a:lnTo>
                  <a:lnTo>
                    <a:pt x="331" y="778"/>
                  </a:lnTo>
                  <a:lnTo>
                    <a:pt x="331" y="778"/>
                  </a:lnTo>
                  <a:lnTo>
                    <a:pt x="331" y="778"/>
                  </a:lnTo>
                  <a:lnTo>
                    <a:pt x="331" y="778"/>
                  </a:lnTo>
                  <a:lnTo>
                    <a:pt x="331" y="776"/>
                  </a:lnTo>
                  <a:lnTo>
                    <a:pt x="331" y="776"/>
                  </a:lnTo>
                  <a:lnTo>
                    <a:pt x="334" y="776"/>
                  </a:lnTo>
                  <a:lnTo>
                    <a:pt x="334" y="776"/>
                  </a:lnTo>
                  <a:lnTo>
                    <a:pt x="334" y="776"/>
                  </a:lnTo>
                  <a:lnTo>
                    <a:pt x="334" y="773"/>
                  </a:lnTo>
                  <a:lnTo>
                    <a:pt x="334" y="773"/>
                  </a:lnTo>
                  <a:lnTo>
                    <a:pt x="334" y="773"/>
                  </a:lnTo>
                  <a:lnTo>
                    <a:pt x="334" y="771"/>
                  </a:lnTo>
                  <a:lnTo>
                    <a:pt x="334" y="771"/>
                  </a:lnTo>
                  <a:lnTo>
                    <a:pt x="334" y="771"/>
                  </a:lnTo>
                  <a:lnTo>
                    <a:pt x="334" y="771"/>
                  </a:lnTo>
                  <a:lnTo>
                    <a:pt x="334" y="771"/>
                  </a:lnTo>
                  <a:lnTo>
                    <a:pt x="334" y="769"/>
                  </a:lnTo>
                  <a:lnTo>
                    <a:pt x="334" y="769"/>
                  </a:lnTo>
                  <a:lnTo>
                    <a:pt x="336" y="769"/>
                  </a:lnTo>
                  <a:lnTo>
                    <a:pt x="336" y="766"/>
                  </a:lnTo>
                  <a:lnTo>
                    <a:pt x="336" y="766"/>
                  </a:lnTo>
                  <a:lnTo>
                    <a:pt x="334" y="766"/>
                  </a:lnTo>
                  <a:lnTo>
                    <a:pt x="334" y="769"/>
                  </a:lnTo>
                  <a:lnTo>
                    <a:pt x="334" y="766"/>
                  </a:lnTo>
                  <a:lnTo>
                    <a:pt x="334" y="766"/>
                  </a:lnTo>
                  <a:lnTo>
                    <a:pt x="334" y="766"/>
                  </a:lnTo>
                  <a:lnTo>
                    <a:pt x="331" y="766"/>
                  </a:lnTo>
                  <a:lnTo>
                    <a:pt x="331" y="766"/>
                  </a:lnTo>
                  <a:lnTo>
                    <a:pt x="331" y="766"/>
                  </a:lnTo>
                  <a:lnTo>
                    <a:pt x="331" y="766"/>
                  </a:lnTo>
                  <a:lnTo>
                    <a:pt x="331" y="766"/>
                  </a:lnTo>
                  <a:lnTo>
                    <a:pt x="331" y="766"/>
                  </a:lnTo>
                  <a:lnTo>
                    <a:pt x="329" y="766"/>
                  </a:lnTo>
                  <a:lnTo>
                    <a:pt x="329" y="766"/>
                  </a:lnTo>
                  <a:lnTo>
                    <a:pt x="329" y="766"/>
                  </a:lnTo>
                  <a:lnTo>
                    <a:pt x="329" y="766"/>
                  </a:lnTo>
                  <a:lnTo>
                    <a:pt x="329" y="766"/>
                  </a:lnTo>
                  <a:lnTo>
                    <a:pt x="329" y="764"/>
                  </a:lnTo>
                  <a:lnTo>
                    <a:pt x="329" y="764"/>
                  </a:lnTo>
                  <a:lnTo>
                    <a:pt x="329" y="766"/>
                  </a:lnTo>
                  <a:lnTo>
                    <a:pt x="329" y="769"/>
                  </a:lnTo>
                  <a:lnTo>
                    <a:pt x="326" y="769"/>
                  </a:lnTo>
                  <a:lnTo>
                    <a:pt x="326" y="771"/>
                  </a:lnTo>
                  <a:lnTo>
                    <a:pt x="326" y="771"/>
                  </a:lnTo>
                  <a:lnTo>
                    <a:pt x="326" y="773"/>
                  </a:lnTo>
                  <a:lnTo>
                    <a:pt x="326" y="776"/>
                  </a:lnTo>
                  <a:lnTo>
                    <a:pt x="326" y="776"/>
                  </a:lnTo>
                  <a:lnTo>
                    <a:pt x="326" y="778"/>
                  </a:lnTo>
                  <a:close/>
                  <a:moveTo>
                    <a:pt x="322" y="833"/>
                  </a:moveTo>
                  <a:lnTo>
                    <a:pt x="322" y="833"/>
                  </a:lnTo>
                  <a:lnTo>
                    <a:pt x="322" y="833"/>
                  </a:lnTo>
                  <a:lnTo>
                    <a:pt x="324" y="833"/>
                  </a:lnTo>
                  <a:lnTo>
                    <a:pt x="324" y="833"/>
                  </a:lnTo>
                  <a:lnTo>
                    <a:pt x="324" y="833"/>
                  </a:lnTo>
                  <a:lnTo>
                    <a:pt x="326" y="830"/>
                  </a:lnTo>
                  <a:lnTo>
                    <a:pt x="326" y="830"/>
                  </a:lnTo>
                  <a:lnTo>
                    <a:pt x="324" y="830"/>
                  </a:lnTo>
                  <a:lnTo>
                    <a:pt x="324" y="830"/>
                  </a:lnTo>
                  <a:lnTo>
                    <a:pt x="324" y="830"/>
                  </a:lnTo>
                  <a:lnTo>
                    <a:pt x="324" y="830"/>
                  </a:lnTo>
                  <a:lnTo>
                    <a:pt x="324" y="830"/>
                  </a:lnTo>
                  <a:lnTo>
                    <a:pt x="322" y="830"/>
                  </a:lnTo>
                  <a:lnTo>
                    <a:pt x="322" y="830"/>
                  </a:lnTo>
                  <a:lnTo>
                    <a:pt x="322" y="833"/>
                  </a:lnTo>
                  <a:lnTo>
                    <a:pt x="322" y="833"/>
                  </a:lnTo>
                  <a:lnTo>
                    <a:pt x="322" y="833"/>
                  </a:lnTo>
                  <a:close/>
                  <a:moveTo>
                    <a:pt x="341" y="982"/>
                  </a:moveTo>
                  <a:lnTo>
                    <a:pt x="341" y="979"/>
                  </a:lnTo>
                  <a:lnTo>
                    <a:pt x="341" y="979"/>
                  </a:lnTo>
                  <a:lnTo>
                    <a:pt x="341" y="979"/>
                  </a:lnTo>
                  <a:lnTo>
                    <a:pt x="341" y="982"/>
                  </a:lnTo>
                  <a:close/>
                  <a:moveTo>
                    <a:pt x="331" y="764"/>
                  </a:moveTo>
                  <a:lnTo>
                    <a:pt x="334" y="764"/>
                  </a:lnTo>
                  <a:lnTo>
                    <a:pt x="334" y="764"/>
                  </a:lnTo>
                  <a:lnTo>
                    <a:pt x="334" y="762"/>
                  </a:lnTo>
                  <a:lnTo>
                    <a:pt x="334" y="762"/>
                  </a:lnTo>
                  <a:lnTo>
                    <a:pt x="334" y="762"/>
                  </a:lnTo>
                  <a:lnTo>
                    <a:pt x="334" y="762"/>
                  </a:lnTo>
                  <a:lnTo>
                    <a:pt x="334" y="762"/>
                  </a:lnTo>
                  <a:lnTo>
                    <a:pt x="334" y="764"/>
                  </a:lnTo>
                  <a:lnTo>
                    <a:pt x="334" y="764"/>
                  </a:lnTo>
                  <a:lnTo>
                    <a:pt x="336" y="762"/>
                  </a:lnTo>
                  <a:lnTo>
                    <a:pt x="336" y="764"/>
                  </a:lnTo>
                  <a:lnTo>
                    <a:pt x="336" y="764"/>
                  </a:lnTo>
                  <a:lnTo>
                    <a:pt x="334" y="764"/>
                  </a:lnTo>
                  <a:lnTo>
                    <a:pt x="334" y="764"/>
                  </a:lnTo>
                  <a:lnTo>
                    <a:pt x="334" y="766"/>
                  </a:lnTo>
                  <a:lnTo>
                    <a:pt x="336" y="766"/>
                  </a:lnTo>
                  <a:lnTo>
                    <a:pt x="336" y="766"/>
                  </a:lnTo>
                  <a:lnTo>
                    <a:pt x="338" y="764"/>
                  </a:lnTo>
                  <a:lnTo>
                    <a:pt x="338" y="764"/>
                  </a:lnTo>
                  <a:lnTo>
                    <a:pt x="338" y="764"/>
                  </a:lnTo>
                  <a:lnTo>
                    <a:pt x="338" y="764"/>
                  </a:lnTo>
                  <a:lnTo>
                    <a:pt x="338" y="764"/>
                  </a:lnTo>
                  <a:lnTo>
                    <a:pt x="338" y="762"/>
                  </a:lnTo>
                  <a:lnTo>
                    <a:pt x="338" y="762"/>
                  </a:lnTo>
                  <a:lnTo>
                    <a:pt x="338" y="762"/>
                  </a:lnTo>
                  <a:lnTo>
                    <a:pt x="338" y="759"/>
                  </a:lnTo>
                  <a:lnTo>
                    <a:pt x="338" y="759"/>
                  </a:lnTo>
                  <a:lnTo>
                    <a:pt x="338" y="762"/>
                  </a:lnTo>
                  <a:lnTo>
                    <a:pt x="336" y="762"/>
                  </a:lnTo>
                  <a:lnTo>
                    <a:pt x="336" y="759"/>
                  </a:lnTo>
                  <a:lnTo>
                    <a:pt x="338" y="759"/>
                  </a:lnTo>
                  <a:lnTo>
                    <a:pt x="338" y="757"/>
                  </a:lnTo>
                  <a:lnTo>
                    <a:pt x="338" y="754"/>
                  </a:lnTo>
                  <a:lnTo>
                    <a:pt x="341" y="752"/>
                  </a:lnTo>
                  <a:lnTo>
                    <a:pt x="341" y="750"/>
                  </a:lnTo>
                  <a:lnTo>
                    <a:pt x="343" y="750"/>
                  </a:lnTo>
                  <a:lnTo>
                    <a:pt x="343" y="747"/>
                  </a:lnTo>
                  <a:lnTo>
                    <a:pt x="343" y="747"/>
                  </a:lnTo>
                  <a:lnTo>
                    <a:pt x="341" y="747"/>
                  </a:lnTo>
                  <a:lnTo>
                    <a:pt x="341" y="747"/>
                  </a:lnTo>
                  <a:lnTo>
                    <a:pt x="341" y="747"/>
                  </a:lnTo>
                  <a:lnTo>
                    <a:pt x="343" y="747"/>
                  </a:lnTo>
                  <a:lnTo>
                    <a:pt x="343" y="747"/>
                  </a:lnTo>
                  <a:lnTo>
                    <a:pt x="343" y="745"/>
                  </a:lnTo>
                  <a:lnTo>
                    <a:pt x="343" y="745"/>
                  </a:lnTo>
                  <a:lnTo>
                    <a:pt x="343" y="745"/>
                  </a:lnTo>
                  <a:lnTo>
                    <a:pt x="343" y="745"/>
                  </a:lnTo>
                  <a:lnTo>
                    <a:pt x="343" y="745"/>
                  </a:lnTo>
                  <a:lnTo>
                    <a:pt x="343" y="743"/>
                  </a:lnTo>
                  <a:lnTo>
                    <a:pt x="343" y="743"/>
                  </a:lnTo>
                  <a:lnTo>
                    <a:pt x="343" y="743"/>
                  </a:lnTo>
                  <a:lnTo>
                    <a:pt x="343" y="743"/>
                  </a:lnTo>
                  <a:lnTo>
                    <a:pt x="341" y="740"/>
                  </a:lnTo>
                  <a:lnTo>
                    <a:pt x="341" y="740"/>
                  </a:lnTo>
                  <a:lnTo>
                    <a:pt x="341" y="743"/>
                  </a:lnTo>
                  <a:lnTo>
                    <a:pt x="341" y="743"/>
                  </a:lnTo>
                  <a:lnTo>
                    <a:pt x="338" y="743"/>
                  </a:lnTo>
                  <a:lnTo>
                    <a:pt x="341" y="743"/>
                  </a:lnTo>
                  <a:lnTo>
                    <a:pt x="338" y="743"/>
                  </a:lnTo>
                  <a:lnTo>
                    <a:pt x="338" y="745"/>
                  </a:lnTo>
                  <a:lnTo>
                    <a:pt x="338" y="745"/>
                  </a:lnTo>
                  <a:lnTo>
                    <a:pt x="336" y="745"/>
                  </a:lnTo>
                  <a:lnTo>
                    <a:pt x="336" y="745"/>
                  </a:lnTo>
                  <a:lnTo>
                    <a:pt x="334" y="745"/>
                  </a:lnTo>
                  <a:lnTo>
                    <a:pt x="334" y="747"/>
                  </a:lnTo>
                  <a:lnTo>
                    <a:pt x="334" y="747"/>
                  </a:lnTo>
                  <a:lnTo>
                    <a:pt x="334" y="750"/>
                  </a:lnTo>
                  <a:lnTo>
                    <a:pt x="334" y="750"/>
                  </a:lnTo>
                  <a:lnTo>
                    <a:pt x="334" y="750"/>
                  </a:lnTo>
                  <a:lnTo>
                    <a:pt x="334" y="752"/>
                  </a:lnTo>
                  <a:lnTo>
                    <a:pt x="334" y="752"/>
                  </a:lnTo>
                  <a:lnTo>
                    <a:pt x="334" y="752"/>
                  </a:lnTo>
                  <a:lnTo>
                    <a:pt x="334" y="754"/>
                  </a:lnTo>
                  <a:lnTo>
                    <a:pt x="331" y="757"/>
                  </a:lnTo>
                  <a:lnTo>
                    <a:pt x="331" y="757"/>
                  </a:lnTo>
                  <a:lnTo>
                    <a:pt x="334" y="757"/>
                  </a:lnTo>
                  <a:lnTo>
                    <a:pt x="334" y="757"/>
                  </a:lnTo>
                  <a:lnTo>
                    <a:pt x="334" y="757"/>
                  </a:lnTo>
                  <a:lnTo>
                    <a:pt x="334" y="757"/>
                  </a:lnTo>
                  <a:lnTo>
                    <a:pt x="334" y="757"/>
                  </a:lnTo>
                  <a:lnTo>
                    <a:pt x="334" y="757"/>
                  </a:lnTo>
                  <a:lnTo>
                    <a:pt x="331" y="757"/>
                  </a:lnTo>
                  <a:lnTo>
                    <a:pt x="331" y="759"/>
                  </a:lnTo>
                  <a:lnTo>
                    <a:pt x="331" y="759"/>
                  </a:lnTo>
                  <a:lnTo>
                    <a:pt x="331" y="762"/>
                  </a:lnTo>
                  <a:lnTo>
                    <a:pt x="331" y="762"/>
                  </a:lnTo>
                  <a:lnTo>
                    <a:pt x="329" y="762"/>
                  </a:lnTo>
                  <a:lnTo>
                    <a:pt x="329" y="764"/>
                  </a:lnTo>
                  <a:lnTo>
                    <a:pt x="331" y="764"/>
                  </a:lnTo>
                  <a:lnTo>
                    <a:pt x="331" y="764"/>
                  </a:lnTo>
                  <a:close/>
                  <a:moveTo>
                    <a:pt x="970" y="1370"/>
                  </a:moveTo>
                  <a:lnTo>
                    <a:pt x="970" y="1370"/>
                  </a:lnTo>
                  <a:lnTo>
                    <a:pt x="970" y="1370"/>
                  </a:lnTo>
                  <a:lnTo>
                    <a:pt x="970" y="1370"/>
                  </a:lnTo>
                  <a:lnTo>
                    <a:pt x="970" y="1370"/>
                  </a:lnTo>
                  <a:lnTo>
                    <a:pt x="970" y="1370"/>
                  </a:lnTo>
                  <a:lnTo>
                    <a:pt x="970" y="1370"/>
                  </a:lnTo>
                  <a:lnTo>
                    <a:pt x="970" y="1370"/>
                  </a:lnTo>
                  <a:close/>
                  <a:moveTo>
                    <a:pt x="963" y="1337"/>
                  </a:moveTo>
                  <a:lnTo>
                    <a:pt x="963" y="1337"/>
                  </a:lnTo>
                  <a:lnTo>
                    <a:pt x="963" y="1337"/>
                  </a:lnTo>
                  <a:lnTo>
                    <a:pt x="960" y="1337"/>
                  </a:lnTo>
                  <a:lnTo>
                    <a:pt x="960" y="1339"/>
                  </a:lnTo>
                  <a:lnTo>
                    <a:pt x="960" y="1339"/>
                  </a:lnTo>
                  <a:lnTo>
                    <a:pt x="960" y="1341"/>
                  </a:lnTo>
                  <a:lnTo>
                    <a:pt x="960" y="1341"/>
                  </a:lnTo>
                  <a:lnTo>
                    <a:pt x="963" y="1339"/>
                  </a:lnTo>
                  <a:lnTo>
                    <a:pt x="963" y="1339"/>
                  </a:lnTo>
                  <a:lnTo>
                    <a:pt x="963" y="1339"/>
                  </a:lnTo>
                  <a:lnTo>
                    <a:pt x="965" y="1339"/>
                  </a:lnTo>
                  <a:lnTo>
                    <a:pt x="965" y="1337"/>
                  </a:lnTo>
                  <a:lnTo>
                    <a:pt x="965" y="1337"/>
                  </a:lnTo>
                  <a:lnTo>
                    <a:pt x="963" y="1337"/>
                  </a:lnTo>
                  <a:close/>
                  <a:moveTo>
                    <a:pt x="939" y="1195"/>
                  </a:moveTo>
                  <a:lnTo>
                    <a:pt x="939" y="1197"/>
                  </a:lnTo>
                  <a:lnTo>
                    <a:pt x="939" y="1195"/>
                  </a:lnTo>
                  <a:lnTo>
                    <a:pt x="939" y="1195"/>
                  </a:lnTo>
                  <a:lnTo>
                    <a:pt x="939" y="1195"/>
                  </a:lnTo>
                  <a:close/>
                  <a:moveTo>
                    <a:pt x="960" y="1301"/>
                  </a:moveTo>
                  <a:lnTo>
                    <a:pt x="960" y="1299"/>
                  </a:lnTo>
                  <a:lnTo>
                    <a:pt x="960" y="1299"/>
                  </a:lnTo>
                  <a:lnTo>
                    <a:pt x="960" y="1299"/>
                  </a:lnTo>
                  <a:lnTo>
                    <a:pt x="960" y="1299"/>
                  </a:lnTo>
                  <a:lnTo>
                    <a:pt x="960" y="1301"/>
                  </a:lnTo>
                  <a:lnTo>
                    <a:pt x="960" y="1301"/>
                  </a:lnTo>
                  <a:lnTo>
                    <a:pt x="960" y="1301"/>
                  </a:lnTo>
                  <a:lnTo>
                    <a:pt x="960" y="1301"/>
                  </a:lnTo>
                  <a:close/>
                  <a:moveTo>
                    <a:pt x="1001" y="423"/>
                  </a:moveTo>
                  <a:lnTo>
                    <a:pt x="1001" y="423"/>
                  </a:lnTo>
                  <a:lnTo>
                    <a:pt x="1001" y="421"/>
                  </a:lnTo>
                  <a:lnTo>
                    <a:pt x="998" y="421"/>
                  </a:lnTo>
                  <a:lnTo>
                    <a:pt x="1001" y="421"/>
                  </a:lnTo>
                  <a:lnTo>
                    <a:pt x="1001" y="418"/>
                  </a:lnTo>
                  <a:lnTo>
                    <a:pt x="998" y="418"/>
                  </a:lnTo>
                  <a:lnTo>
                    <a:pt x="1001" y="418"/>
                  </a:lnTo>
                  <a:lnTo>
                    <a:pt x="1001" y="418"/>
                  </a:lnTo>
                  <a:lnTo>
                    <a:pt x="998" y="418"/>
                  </a:lnTo>
                  <a:lnTo>
                    <a:pt x="996" y="421"/>
                  </a:lnTo>
                  <a:lnTo>
                    <a:pt x="996" y="421"/>
                  </a:lnTo>
                  <a:lnTo>
                    <a:pt x="996" y="418"/>
                  </a:lnTo>
                  <a:lnTo>
                    <a:pt x="996" y="418"/>
                  </a:lnTo>
                  <a:lnTo>
                    <a:pt x="996" y="416"/>
                  </a:lnTo>
                  <a:lnTo>
                    <a:pt x="996" y="414"/>
                  </a:lnTo>
                  <a:lnTo>
                    <a:pt x="998" y="411"/>
                  </a:lnTo>
                  <a:lnTo>
                    <a:pt x="998" y="411"/>
                  </a:lnTo>
                  <a:lnTo>
                    <a:pt x="998" y="411"/>
                  </a:lnTo>
                  <a:lnTo>
                    <a:pt x="998" y="411"/>
                  </a:lnTo>
                  <a:lnTo>
                    <a:pt x="998" y="409"/>
                  </a:lnTo>
                  <a:lnTo>
                    <a:pt x="998" y="409"/>
                  </a:lnTo>
                  <a:lnTo>
                    <a:pt x="998" y="409"/>
                  </a:lnTo>
                  <a:lnTo>
                    <a:pt x="998" y="409"/>
                  </a:lnTo>
                  <a:lnTo>
                    <a:pt x="996" y="404"/>
                  </a:lnTo>
                  <a:lnTo>
                    <a:pt x="996" y="404"/>
                  </a:lnTo>
                  <a:lnTo>
                    <a:pt x="996" y="402"/>
                  </a:lnTo>
                  <a:lnTo>
                    <a:pt x="996" y="402"/>
                  </a:lnTo>
                  <a:lnTo>
                    <a:pt x="996" y="399"/>
                  </a:lnTo>
                  <a:lnTo>
                    <a:pt x="996" y="399"/>
                  </a:lnTo>
                  <a:lnTo>
                    <a:pt x="996" y="399"/>
                  </a:lnTo>
                  <a:lnTo>
                    <a:pt x="996" y="397"/>
                  </a:lnTo>
                  <a:lnTo>
                    <a:pt x="996" y="397"/>
                  </a:lnTo>
                  <a:lnTo>
                    <a:pt x="996" y="397"/>
                  </a:lnTo>
                  <a:lnTo>
                    <a:pt x="996" y="395"/>
                  </a:lnTo>
                  <a:lnTo>
                    <a:pt x="996" y="395"/>
                  </a:lnTo>
                  <a:lnTo>
                    <a:pt x="996" y="395"/>
                  </a:lnTo>
                  <a:lnTo>
                    <a:pt x="996" y="392"/>
                  </a:lnTo>
                  <a:lnTo>
                    <a:pt x="993" y="392"/>
                  </a:lnTo>
                  <a:lnTo>
                    <a:pt x="993" y="392"/>
                  </a:lnTo>
                  <a:lnTo>
                    <a:pt x="991" y="390"/>
                  </a:lnTo>
                  <a:lnTo>
                    <a:pt x="989" y="388"/>
                  </a:lnTo>
                  <a:lnTo>
                    <a:pt x="989" y="388"/>
                  </a:lnTo>
                  <a:lnTo>
                    <a:pt x="989" y="385"/>
                  </a:lnTo>
                  <a:lnTo>
                    <a:pt x="991" y="385"/>
                  </a:lnTo>
                  <a:lnTo>
                    <a:pt x="991" y="383"/>
                  </a:lnTo>
                  <a:lnTo>
                    <a:pt x="991" y="383"/>
                  </a:lnTo>
                  <a:lnTo>
                    <a:pt x="991" y="383"/>
                  </a:lnTo>
                  <a:lnTo>
                    <a:pt x="989" y="381"/>
                  </a:lnTo>
                  <a:lnTo>
                    <a:pt x="989" y="381"/>
                  </a:lnTo>
                  <a:lnTo>
                    <a:pt x="989" y="381"/>
                  </a:lnTo>
                  <a:lnTo>
                    <a:pt x="989" y="381"/>
                  </a:lnTo>
                  <a:lnTo>
                    <a:pt x="989" y="378"/>
                  </a:lnTo>
                  <a:lnTo>
                    <a:pt x="989" y="378"/>
                  </a:lnTo>
                  <a:lnTo>
                    <a:pt x="989" y="378"/>
                  </a:lnTo>
                  <a:lnTo>
                    <a:pt x="989" y="376"/>
                  </a:lnTo>
                  <a:lnTo>
                    <a:pt x="986" y="373"/>
                  </a:lnTo>
                  <a:lnTo>
                    <a:pt x="986" y="373"/>
                  </a:lnTo>
                  <a:lnTo>
                    <a:pt x="986" y="371"/>
                  </a:lnTo>
                  <a:lnTo>
                    <a:pt x="986" y="371"/>
                  </a:lnTo>
                  <a:lnTo>
                    <a:pt x="986" y="371"/>
                  </a:lnTo>
                  <a:lnTo>
                    <a:pt x="984" y="369"/>
                  </a:lnTo>
                  <a:lnTo>
                    <a:pt x="984" y="369"/>
                  </a:lnTo>
                  <a:lnTo>
                    <a:pt x="984" y="366"/>
                  </a:lnTo>
                  <a:lnTo>
                    <a:pt x="984" y="366"/>
                  </a:lnTo>
                  <a:lnTo>
                    <a:pt x="984" y="366"/>
                  </a:lnTo>
                  <a:lnTo>
                    <a:pt x="982" y="364"/>
                  </a:lnTo>
                  <a:lnTo>
                    <a:pt x="982" y="362"/>
                  </a:lnTo>
                  <a:lnTo>
                    <a:pt x="979" y="359"/>
                  </a:lnTo>
                  <a:lnTo>
                    <a:pt x="977" y="357"/>
                  </a:lnTo>
                  <a:lnTo>
                    <a:pt x="977" y="357"/>
                  </a:lnTo>
                  <a:lnTo>
                    <a:pt x="974" y="357"/>
                  </a:lnTo>
                  <a:lnTo>
                    <a:pt x="974" y="357"/>
                  </a:lnTo>
                  <a:lnTo>
                    <a:pt x="974" y="357"/>
                  </a:lnTo>
                  <a:lnTo>
                    <a:pt x="972" y="357"/>
                  </a:lnTo>
                  <a:lnTo>
                    <a:pt x="972" y="357"/>
                  </a:lnTo>
                  <a:lnTo>
                    <a:pt x="972" y="354"/>
                  </a:lnTo>
                  <a:lnTo>
                    <a:pt x="970" y="354"/>
                  </a:lnTo>
                  <a:lnTo>
                    <a:pt x="970" y="352"/>
                  </a:lnTo>
                  <a:lnTo>
                    <a:pt x="967" y="347"/>
                  </a:lnTo>
                  <a:lnTo>
                    <a:pt x="967" y="343"/>
                  </a:lnTo>
                  <a:lnTo>
                    <a:pt x="967" y="338"/>
                  </a:lnTo>
                  <a:lnTo>
                    <a:pt x="965" y="331"/>
                  </a:lnTo>
                  <a:lnTo>
                    <a:pt x="965" y="328"/>
                  </a:lnTo>
                  <a:lnTo>
                    <a:pt x="965" y="326"/>
                  </a:lnTo>
                  <a:lnTo>
                    <a:pt x="965" y="324"/>
                  </a:lnTo>
                  <a:lnTo>
                    <a:pt x="965" y="319"/>
                  </a:lnTo>
                  <a:lnTo>
                    <a:pt x="965" y="317"/>
                  </a:lnTo>
                  <a:lnTo>
                    <a:pt x="965" y="317"/>
                  </a:lnTo>
                  <a:lnTo>
                    <a:pt x="967" y="317"/>
                  </a:lnTo>
                  <a:lnTo>
                    <a:pt x="965" y="314"/>
                  </a:lnTo>
                  <a:lnTo>
                    <a:pt x="965" y="314"/>
                  </a:lnTo>
                  <a:lnTo>
                    <a:pt x="967" y="310"/>
                  </a:lnTo>
                  <a:lnTo>
                    <a:pt x="967" y="310"/>
                  </a:lnTo>
                  <a:lnTo>
                    <a:pt x="967" y="307"/>
                  </a:lnTo>
                  <a:lnTo>
                    <a:pt x="967" y="302"/>
                  </a:lnTo>
                  <a:lnTo>
                    <a:pt x="967" y="302"/>
                  </a:lnTo>
                  <a:lnTo>
                    <a:pt x="967" y="300"/>
                  </a:lnTo>
                  <a:lnTo>
                    <a:pt x="970" y="300"/>
                  </a:lnTo>
                  <a:lnTo>
                    <a:pt x="970" y="298"/>
                  </a:lnTo>
                  <a:lnTo>
                    <a:pt x="970" y="298"/>
                  </a:lnTo>
                  <a:lnTo>
                    <a:pt x="970" y="298"/>
                  </a:lnTo>
                  <a:lnTo>
                    <a:pt x="970" y="298"/>
                  </a:lnTo>
                  <a:lnTo>
                    <a:pt x="970" y="298"/>
                  </a:lnTo>
                  <a:lnTo>
                    <a:pt x="970" y="298"/>
                  </a:lnTo>
                  <a:lnTo>
                    <a:pt x="970" y="295"/>
                  </a:lnTo>
                  <a:lnTo>
                    <a:pt x="970" y="295"/>
                  </a:lnTo>
                  <a:lnTo>
                    <a:pt x="970" y="295"/>
                  </a:lnTo>
                  <a:lnTo>
                    <a:pt x="970" y="295"/>
                  </a:lnTo>
                  <a:lnTo>
                    <a:pt x="970" y="295"/>
                  </a:lnTo>
                  <a:lnTo>
                    <a:pt x="967" y="298"/>
                  </a:lnTo>
                  <a:lnTo>
                    <a:pt x="967" y="298"/>
                  </a:lnTo>
                  <a:lnTo>
                    <a:pt x="965" y="300"/>
                  </a:lnTo>
                  <a:lnTo>
                    <a:pt x="963" y="300"/>
                  </a:lnTo>
                  <a:lnTo>
                    <a:pt x="963" y="300"/>
                  </a:lnTo>
                  <a:lnTo>
                    <a:pt x="960" y="300"/>
                  </a:lnTo>
                  <a:lnTo>
                    <a:pt x="958" y="300"/>
                  </a:lnTo>
                  <a:lnTo>
                    <a:pt x="956" y="298"/>
                  </a:lnTo>
                  <a:lnTo>
                    <a:pt x="956" y="298"/>
                  </a:lnTo>
                  <a:lnTo>
                    <a:pt x="956" y="298"/>
                  </a:lnTo>
                  <a:lnTo>
                    <a:pt x="953" y="295"/>
                  </a:lnTo>
                  <a:lnTo>
                    <a:pt x="953" y="295"/>
                  </a:lnTo>
                  <a:lnTo>
                    <a:pt x="951" y="293"/>
                  </a:lnTo>
                  <a:lnTo>
                    <a:pt x="948" y="291"/>
                  </a:lnTo>
                  <a:lnTo>
                    <a:pt x="946" y="291"/>
                  </a:lnTo>
                  <a:lnTo>
                    <a:pt x="946" y="291"/>
                  </a:lnTo>
                  <a:lnTo>
                    <a:pt x="946" y="291"/>
                  </a:lnTo>
                  <a:lnTo>
                    <a:pt x="944" y="291"/>
                  </a:lnTo>
                  <a:lnTo>
                    <a:pt x="944" y="291"/>
                  </a:lnTo>
                  <a:lnTo>
                    <a:pt x="944" y="288"/>
                  </a:lnTo>
                  <a:lnTo>
                    <a:pt x="941" y="288"/>
                  </a:lnTo>
                  <a:lnTo>
                    <a:pt x="941" y="286"/>
                  </a:lnTo>
                  <a:lnTo>
                    <a:pt x="941" y="288"/>
                  </a:lnTo>
                  <a:lnTo>
                    <a:pt x="941" y="288"/>
                  </a:lnTo>
                  <a:lnTo>
                    <a:pt x="939" y="288"/>
                  </a:lnTo>
                  <a:lnTo>
                    <a:pt x="941" y="288"/>
                  </a:lnTo>
                  <a:lnTo>
                    <a:pt x="941" y="291"/>
                  </a:lnTo>
                  <a:lnTo>
                    <a:pt x="941" y="291"/>
                  </a:lnTo>
                  <a:lnTo>
                    <a:pt x="939" y="291"/>
                  </a:lnTo>
                  <a:lnTo>
                    <a:pt x="939" y="293"/>
                  </a:lnTo>
                  <a:lnTo>
                    <a:pt x="937" y="295"/>
                  </a:lnTo>
                  <a:lnTo>
                    <a:pt x="937" y="295"/>
                  </a:lnTo>
                  <a:lnTo>
                    <a:pt x="937" y="298"/>
                  </a:lnTo>
                  <a:lnTo>
                    <a:pt x="937" y="300"/>
                  </a:lnTo>
                  <a:lnTo>
                    <a:pt x="937" y="302"/>
                  </a:lnTo>
                  <a:lnTo>
                    <a:pt x="934" y="302"/>
                  </a:lnTo>
                  <a:lnTo>
                    <a:pt x="934" y="302"/>
                  </a:lnTo>
                  <a:lnTo>
                    <a:pt x="934" y="305"/>
                  </a:lnTo>
                  <a:lnTo>
                    <a:pt x="934" y="305"/>
                  </a:lnTo>
                  <a:lnTo>
                    <a:pt x="934" y="307"/>
                  </a:lnTo>
                  <a:lnTo>
                    <a:pt x="934" y="310"/>
                  </a:lnTo>
                  <a:lnTo>
                    <a:pt x="934" y="310"/>
                  </a:lnTo>
                  <a:lnTo>
                    <a:pt x="934" y="312"/>
                  </a:lnTo>
                  <a:lnTo>
                    <a:pt x="934" y="312"/>
                  </a:lnTo>
                  <a:lnTo>
                    <a:pt x="934" y="314"/>
                  </a:lnTo>
                  <a:lnTo>
                    <a:pt x="934" y="317"/>
                  </a:lnTo>
                  <a:lnTo>
                    <a:pt x="937" y="317"/>
                  </a:lnTo>
                  <a:lnTo>
                    <a:pt x="937" y="314"/>
                  </a:lnTo>
                  <a:lnTo>
                    <a:pt x="939" y="314"/>
                  </a:lnTo>
                  <a:lnTo>
                    <a:pt x="939" y="314"/>
                  </a:lnTo>
                  <a:lnTo>
                    <a:pt x="939" y="314"/>
                  </a:lnTo>
                  <a:lnTo>
                    <a:pt x="941" y="312"/>
                  </a:lnTo>
                  <a:lnTo>
                    <a:pt x="944" y="312"/>
                  </a:lnTo>
                  <a:lnTo>
                    <a:pt x="944" y="312"/>
                  </a:lnTo>
                  <a:lnTo>
                    <a:pt x="944" y="312"/>
                  </a:lnTo>
                  <a:lnTo>
                    <a:pt x="946" y="312"/>
                  </a:lnTo>
                  <a:lnTo>
                    <a:pt x="946" y="312"/>
                  </a:lnTo>
                  <a:lnTo>
                    <a:pt x="946" y="312"/>
                  </a:lnTo>
                  <a:lnTo>
                    <a:pt x="948" y="312"/>
                  </a:lnTo>
                  <a:lnTo>
                    <a:pt x="948" y="312"/>
                  </a:lnTo>
                  <a:lnTo>
                    <a:pt x="951" y="310"/>
                  </a:lnTo>
                  <a:lnTo>
                    <a:pt x="951" y="310"/>
                  </a:lnTo>
                  <a:lnTo>
                    <a:pt x="953" y="310"/>
                  </a:lnTo>
                  <a:lnTo>
                    <a:pt x="953" y="307"/>
                  </a:lnTo>
                  <a:lnTo>
                    <a:pt x="953" y="307"/>
                  </a:lnTo>
                  <a:lnTo>
                    <a:pt x="953" y="307"/>
                  </a:lnTo>
                  <a:lnTo>
                    <a:pt x="953" y="307"/>
                  </a:lnTo>
                  <a:lnTo>
                    <a:pt x="953" y="307"/>
                  </a:lnTo>
                  <a:lnTo>
                    <a:pt x="953" y="307"/>
                  </a:lnTo>
                  <a:lnTo>
                    <a:pt x="953" y="307"/>
                  </a:lnTo>
                  <a:lnTo>
                    <a:pt x="953" y="307"/>
                  </a:lnTo>
                  <a:lnTo>
                    <a:pt x="953" y="307"/>
                  </a:lnTo>
                  <a:lnTo>
                    <a:pt x="953" y="307"/>
                  </a:lnTo>
                  <a:lnTo>
                    <a:pt x="953" y="305"/>
                  </a:lnTo>
                  <a:lnTo>
                    <a:pt x="956" y="305"/>
                  </a:lnTo>
                  <a:lnTo>
                    <a:pt x="956" y="307"/>
                  </a:lnTo>
                  <a:lnTo>
                    <a:pt x="958" y="307"/>
                  </a:lnTo>
                  <a:lnTo>
                    <a:pt x="958" y="310"/>
                  </a:lnTo>
                  <a:lnTo>
                    <a:pt x="960" y="312"/>
                  </a:lnTo>
                  <a:lnTo>
                    <a:pt x="960" y="314"/>
                  </a:lnTo>
                  <a:lnTo>
                    <a:pt x="960" y="314"/>
                  </a:lnTo>
                  <a:lnTo>
                    <a:pt x="960" y="317"/>
                  </a:lnTo>
                  <a:lnTo>
                    <a:pt x="958" y="317"/>
                  </a:lnTo>
                  <a:lnTo>
                    <a:pt x="958" y="317"/>
                  </a:lnTo>
                  <a:lnTo>
                    <a:pt x="958" y="319"/>
                  </a:lnTo>
                  <a:lnTo>
                    <a:pt x="958" y="319"/>
                  </a:lnTo>
                  <a:lnTo>
                    <a:pt x="958" y="324"/>
                  </a:lnTo>
                  <a:lnTo>
                    <a:pt x="958" y="326"/>
                  </a:lnTo>
                  <a:lnTo>
                    <a:pt x="956" y="331"/>
                  </a:lnTo>
                  <a:lnTo>
                    <a:pt x="953" y="333"/>
                  </a:lnTo>
                  <a:lnTo>
                    <a:pt x="953" y="333"/>
                  </a:lnTo>
                  <a:lnTo>
                    <a:pt x="953" y="333"/>
                  </a:lnTo>
                  <a:lnTo>
                    <a:pt x="951" y="333"/>
                  </a:lnTo>
                  <a:lnTo>
                    <a:pt x="951" y="333"/>
                  </a:lnTo>
                  <a:lnTo>
                    <a:pt x="951" y="333"/>
                  </a:lnTo>
                  <a:lnTo>
                    <a:pt x="948" y="331"/>
                  </a:lnTo>
                  <a:lnTo>
                    <a:pt x="948" y="331"/>
                  </a:lnTo>
                  <a:lnTo>
                    <a:pt x="948" y="331"/>
                  </a:lnTo>
                  <a:lnTo>
                    <a:pt x="948" y="331"/>
                  </a:lnTo>
                  <a:lnTo>
                    <a:pt x="946" y="331"/>
                  </a:lnTo>
                  <a:lnTo>
                    <a:pt x="946" y="328"/>
                  </a:lnTo>
                  <a:lnTo>
                    <a:pt x="946" y="328"/>
                  </a:lnTo>
                  <a:lnTo>
                    <a:pt x="944" y="328"/>
                  </a:lnTo>
                  <a:lnTo>
                    <a:pt x="944" y="328"/>
                  </a:lnTo>
                  <a:lnTo>
                    <a:pt x="944" y="328"/>
                  </a:lnTo>
                  <a:lnTo>
                    <a:pt x="944" y="328"/>
                  </a:lnTo>
                  <a:lnTo>
                    <a:pt x="944" y="328"/>
                  </a:lnTo>
                  <a:lnTo>
                    <a:pt x="944" y="328"/>
                  </a:lnTo>
                  <a:lnTo>
                    <a:pt x="944" y="328"/>
                  </a:lnTo>
                  <a:lnTo>
                    <a:pt x="944" y="326"/>
                  </a:lnTo>
                  <a:lnTo>
                    <a:pt x="944" y="326"/>
                  </a:lnTo>
                  <a:lnTo>
                    <a:pt x="944" y="326"/>
                  </a:lnTo>
                  <a:lnTo>
                    <a:pt x="941" y="326"/>
                  </a:lnTo>
                  <a:lnTo>
                    <a:pt x="941" y="326"/>
                  </a:lnTo>
                  <a:lnTo>
                    <a:pt x="941" y="324"/>
                  </a:lnTo>
                  <a:lnTo>
                    <a:pt x="939" y="324"/>
                  </a:lnTo>
                  <a:lnTo>
                    <a:pt x="939" y="324"/>
                  </a:lnTo>
                  <a:lnTo>
                    <a:pt x="939" y="326"/>
                  </a:lnTo>
                  <a:lnTo>
                    <a:pt x="939" y="326"/>
                  </a:lnTo>
                  <a:lnTo>
                    <a:pt x="939" y="326"/>
                  </a:lnTo>
                  <a:lnTo>
                    <a:pt x="939" y="326"/>
                  </a:lnTo>
                  <a:lnTo>
                    <a:pt x="939" y="326"/>
                  </a:lnTo>
                  <a:lnTo>
                    <a:pt x="939" y="328"/>
                  </a:lnTo>
                  <a:lnTo>
                    <a:pt x="937" y="328"/>
                  </a:lnTo>
                  <a:lnTo>
                    <a:pt x="937" y="328"/>
                  </a:lnTo>
                  <a:lnTo>
                    <a:pt x="937" y="328"/>
                  </a:lnTo>
                  <a:lnTo>
                    <a:pt x="937" y="328"/>
                  </a:lnTo>
                  <a:lnTo>
                    <a:pt x="939" y="328"/>
                  </a:lnTo>
                  <a:lnTo>
                    <a:pt x="939" y="328"/>
                  </a:lnTo>
                  <a:lnTo>
                    <a:pt x="939" y="328"/>
                  </a:lnTo>
                  <a:lnTo>
                    <a:pt x="939" y="328"/>
                  </a:lnTo>
                  <a:lnTo>
                    <a:pt x="939" y="331"/>
                  </a:lnTo>
                  <a:lnTo>
                    <a:pt x="939" y="331"/>
                  </a:lnTo>
                  <a:lnTo>
                    <a:pt x="937" y="333"/>
                  </a:lnTo>
                  <a:lnTo>
                    <a:pt x="937" y="333"/>
                  </a:lnTo>
                  <a:lnTo>
                    <a:pt x="934" y="336"/>
                  </a:lnTo>
                  <a:lnTo>
                    <a:pt x="932" y="336"/>
                  </a:lnTo>
                  <a:lnTo>
                    <a:pt x="930" y="336"/>
                  </a:lnTo>
                  <a:lnTo>
                    <a:pt x="927" y="331"/>
                  </a:lnTo>
                  <a:lnTo>
                    <a:pt x="927" y="324"/>
                  </a:lnTo>
                  <a:lnTo>
                    <a:pt x="927" y="321"/>
                  </a:lnTo>
                  <a:lnTo>
                    <a:pt x="927" y="319"/>
                  </a:lnTo>
                  <a:lnTo>
                    <a:pt x="927" y="319"/>
                  </a:lnTo>
                  <a:lnTo>
                    <a:pt x="927" y="317"/>
                  </a:lnTo>
                  <a:lnTo>
                    <a:pt x="927" y="317"/>
                  </a:lnTo>
                  <a:lnTo>
                    <a:pt x="927" y="314"/>
                  </a:lnTo>
                  <a:lnTo>
                    <a:pt x="927" y="312"/>
                  </a:lnTo>
                  <a:lnTo>
                    <a:pt x="927" y="312"/>
                  </a:lnTo>
                  <a:lnTo>
                    <a:pt x="925" y="310"/>
                  </a:lnTo>
                  <a:lnTo>
                    <a:pt x="922" y="310"/>
                  </a:lnTo>
                  <a:lnTo>
                    <a:pt x="920" y="310"/>
                  </a:lnTo>
                  <a:lnTo>
                    <a:pt x="920" y="312"/>
                  </a:lnTo>
                  <a:lnTo>
                    <a:pt x="918" y="312"/>
                  </a:lnTo>
                  <a:lnTo>
                    <a:pt x="918" y="312"/>
                  </a:lnTo>
                  <a:lnTo>
                    <a:pt x="915" y="312"/>
                  </a:lnTo>
                  <a:lnTo>
                    <a:pt x="915" y="310"/>
                  </a:lnTo>
                  <a:lnTo>
                    <a:pt x="913" y="307"/>
                  </a:lnTo>
                  <a:lnTo>
                    <a:pt x="913" y="307"/>
                  </a:lnTo>
                  <a:lnTo>
                    <a:pt x="913" y="307"/>
                  </a:lnTo>
                  <a:lnTo>
                    <a:pt x="911" y="307"/>
                  </a:lnTo>
                  <a:lnTo>
                    <a:pt x="911" y="307"/>
                  </a:lnTo>
                  <a:lnTo>
                    <a:pt x="911" y="307"/>
                  </a:lnTo>
                  <a:lnTo>
                    <a:pt x="911" y="310"/>
                  </a:lnTo>
                  <a:lnTo>
                    <a:pt x="911" y="310"/>
                  </a:lnTo>
                  <a:lnTo>
                    <a:pt x="911" y="312"/>
                  </a:lnTo>
                  <a:lnTo>
                    <a:pt x="911" y="312"/>
                  </a:lnTo>
                  <a:lnTo>
                    <a:pt x="911" y="312"/>
                  </a:lnTo>
                  <a:lnTo>
                    <a:pt x="911" y="314"/>
                  </a:lnTo>
                  <a:lnTo>
                    <a:pt x="908" y="314"/>
                  </a:lnTo>
                  <a:lnTo>
                    <a:pt x="908" y="314"/>
                  </a:lnTo>
                  <a:lnTo>
                    <a:pt x="906" y="314"/>
                  </a:lnTo>
                  <a:lnTo>
                    <a:pt x="906" y="317"/>
                  </a:lnTo>
                  <a:lnTo>
                    <a:pt x="906" y="317"/>
                  </a:lnTo>
                  <a:lnTo>
                    <a:pt x="906" y="317"/>
                  </a:lnTo>
                  <a:lnTo>
                    <a:pt x="908" y="317"/>
                  </a:lnTo>
                  <a:lnTo>
                    <a:pt x="908" y="317"/>
                  </a:lnTo>
                  <a:lnTo>
                    <a:pt x="911" y="319"/>
                  </a:lnTo>
                  <a:lnTo>
                    <a:pt x="911" y="319"/>
                  </a:lnTo>
                  <a:lnTo>
                    <a:pt x="911" y="321"/>
                  </a:lnTo>
                  <a:lnTo>
                    <a:pt x="911" y="321"/>
                  </a:lnTo>
                  <a:lnTo>
                    <a:pt x="911" y="321"/>
                  </a:lnTo>
                  <a:lnTo>
                    <a:pt x="911" y="321"/>
                  </a:lnTo>
                  <a:lnTo>
                    <a:pt x="911" y="321"/>
                  </a:lnTo>
                  <a:lnTo>
                    <a:pt x="911" y="321"/>
                  </a:lnTo>
                  <a:lnTo>
                    <a:pt x="913" y="321"/>
                  </a:lnTo>
                  <a:lnTo>
                    <a:pt x="913" y="321"/>
                  </a:lnTo>
                  <a:lnTo>
                    <a:pt x="913" y="321"/>
                  </a:lnTo>
                  <a:lnTo>
                    <a:pt x="915" y="321"/>
                  </a:lnTo>
                  <a:lnTo>
                    <a:pt x="915" y="324"/>
                  </a:lnTo>
                  <a:lnTo>
                    <a:pt x="913" y="324"/>
                  </a:lnTo>
                  <a:lnTo>
                    <a:pt x="913" y="324"/>
                  </a:lnTo>
                  <a:lnTo>
                    <a:pt x="913" y="324"/>
                  </a:lnTo>
                  <a:lnTo>
                    <a:pt x="913" y="324"/>
                  </a:lnTo>
                  <a:lnTo>
                    <a:pt x="913" y="324"/>
                  </a:lnTo>
                  <a:lnTo>
                    <a:pt x="913" y="326"/>
                  </a:lnTo>
                  <a:lnTo>
                    <a:pt x="913" y="326"/>
                  </a:lnTo>
                  <a:lnTo>
                    <a:pt x="913" y="326"/>
                  </a:lnTo>
                  <a:lnTo>
                    <a:pt x="911" y="324"/>
                  </a:lnTo>
                  <a:lnTo>
                    <a:pt x="911" y="324"/>
                  </a:lnTo>
                  <a:lnTo>
                    <a:pt x="911" y="324"/>
                  </a:lnTo>
                  <a:lnTo>
                    <a:pt x="911" y="324"/>
                  </a:lnTo>
                  <a:lnTo>
                    <a:pt x="911" y="324"/>
                  </a:lnTo>
                  <a:lnTo>
                    <a:pt x="911" y="326"/>
                  </a:lnTo>
                  <a:lnTo>
                    <a:pt x="911" y="328"/>
                  </a:lnTo>
                  <a:lnTo>
                    <a:pt x="908" y="328"/>
                  </a:lnTo>
                  <a:lnTo>
                    <a:pt x="908" y="333"/>
                  </a:lnTo>
                  <a:lnTo>
                    <a:pt x="908" y="338"/>
                  </a:lnTo>
                  <a:lnTo>
                    <a:pt x="906" y="338"/>
                  </a:lnTo>
                  <a:lnTo>
                    <a:pt x="906" y="340"/>
                  </a:lnTo>
                  <a:lnTo>
                    <a:pt x="904" y="340"/>
                  </a:lnTo>
                  <a:lnTo>
                    <a:pt x="904" y="340"/>
                  </a:lnTo>
                  <a:lnTo>
                    <a:pt x="901" y="340"/>
                  </a:lnTo>
                  <a:lnTo>
                    <a:pt x="901" y="343"/>
                  </a:lnTo>
                  <a:lnTo>
                    <a:pt x="899" y="343"/>
                  </a:lnTo>
                  <a:lnTo>
                    <a:pt x="899" y="343"/>
                  </a:lnTo>
                  <a:lnTo>
                    <a:pt x="899" y="343"/>
                  </a:lnTo>
                  <a:lnTo>
                    <a:pt x="896" y="340"/>
                  </a:lnTo>
                  <a:lnTo>
                    <a:pt x="896" y="340"/>
                  </a:lnTo>
                  <a:lnTo>
                    <a:pt x="894" y="343"/>
                  </a:lnTo>
                  <a:lnTo>
                    <a:pt x="892" y="345"/>
                  </a:lnTo>
                  <a:lnTo>
                    <a:pt x="892" y="345"/>
                  </a:lnTo>
                  <a:lnTo>
                    <a:pt x="892" y="347"/>
                  </a:lnTo>
                  <a:lnTo>
                    <a:pt x="889" y="347"/>
                  </a:lnTo>
                  <a:lnTo>
                    <a:pt x="889" y="350"/>
                  </a:lnTo>
                  <a:lnTo>
                    <a:pt x="887" y="350"/>
                  </a:lnTo>
                  <a:lnTo>
                    <a:pt x="887" y="350"/>
                  </a:lnTo>
                  <a:lnTo>
                    <a:pt x="887" y="352"/>
                  </a:lnTo>
                  <a:lnTo>
                    <a:pt x="885" y="352"/>
                  </a:lnTo>
                  <a:lnTo>
                    <a:pt x="887" y="354"/>
                  </a:lnTo>
                  <a:lnTo>
                    <a:pt x="889" y="352"/>
                  </a:lnTo>
                  <a:lnTo>
                    <a:pt x="889" y="354"/>
                  </a:lnTo>
                  <a:lnTo>
                    <a:pt x="889" y="354"/>
                  </a:lnTo>
                  <a:lnTo>
                    <a:pt x="889" y="357"/>
                  </a:lnTo>
                  <a:lnTo>
                    <a:pt x="889" y="357"/>
                  </a:lnTo>
                  <a:lnTo>
                    <a:pt x="889" y="362"/>
                  </a:lnTo>
                  <a:lnTo>
                    <a:pt x="889" y="364"/>
                  </a:lnTo>
                  <a:lnTo>
                    <a:pt x="889" y="364"/>
                  </a:lnTo>
                  <a:lnTo>
                    <a:pt x="892" y="366"/>
                  </a:lnTo>
                  <a:lnTo>
                    <a:pt x="894" y="369"/>
                  </a:lnTo>
                  <a:lnTo>
                    <a:pt x="894" y="369"/>
                  </a:lnTo>
                  <a:lnTo>
                    <a:pt x="894" y="369"/>
                  </a:lnTo>
                  <a:lnTo>
                    <a:pt x="894" y="371"/>
                  </a:lnTo>
                  <a:lnTo>
                    <a:pt x="894" y="378"/>
                  </a:lnTo>
                  <a:lnTo>
                    <a:pt x="894" y="378"/>
                  </a:lnTo>
                  <a:lnTo>
                    <a:pt x="892" y="381"/>
                  </a:lnTo>
                  <a:lnTo>
                    <a:pt x="892" y="383"/>
                  </a:lnTo>
                  <a:lnTo>
                    <a:pt x="892" y="385"/>
                  </a:lnTo>
                  <a:lnTo>
                    <a:pt x="887" y="392"/>
                  </a:lnTo>
                  <a:lnTo>
                    <a:pt x="887" y="395"/>
                  </a:lnTo>
                  <a:lnTo>
                    <a:pt x="885" y="397"/>
                  </a:lnTo>
                  <a:lnTo>
                    <a:pt x="882" y="395"/>
                  </a:lnTo>
                  <a:lnTo>
                    <a:pt x="880" y="395"/>
                  </a:lnTo>
                  <a:lnTo>
                    <a:pt x="878" y="392"/>
                  </a:lnTo>
                  <a:lnTo>
                    <a:pt x="878" y="395"/>
                  </a:lnTo>
                  <a:lnTo>
                    <a:pt x="878" y="397"/>
                  </a:lnTo>
                  <a:lnTo>
                    <a:pt x="878" y="397"/>
                  </a:lnTo>
                  <a:lnTo>
                    <a:pt x="878" y="397"/>
                  </a:lnTo>
                  <a:lnTo>
                    <a:pt x="878" y="399"/>
                  </a:lnTo>
                  <a:lnTo>
                    <a:pt x="880" y="399"/>
                  </a:lnTo>
                  <a:lnTo>
                    <a:pt x="880" y="402"/>
                  </a:lnTo>
                  <a:lnTo>
                    <a:pt x="880" y="402"/>
                  </a:lnTo>
                  <a:lnTo>
                    <a:pt x="880" y="404"/>
                  </a:lnTo>
                  <a:lnTo>
                    <a:pt x="885" y="404"/>
                  </a:lnTo>
                  <a:lnTo>
                    <a:pt x="885" y="402"/>
                  </a:lnTo>
                  <a:lnTo>
                    <a:pt x="885" y="402"/>
                  </a:lnTo>
                  <a:lnTo>
                    <a:pt x="887" y="402"/>
                  </a:lnTo>
                  <a:lnTo>
                    <a:pt x="887" y="402"/>
                  </a:lnTo>
                  <a:lnTo>
                    <a:pt x="889" y="399"/>
                  </a:lnTo>
                  <a:lnTo>
                    <a:pt x="892" y="402"/>
                  </a:lnTo>
                  <a:lnTo>
                    <a:pt x="894" y="404"/>
                  </a:lnTo>
                  <a:lnTo>
                    <a:pt x="894" y="404"/>
                  </a:lnTo>
                  <a:lnTo>
                    <a:pt x="894" y="407"/>
                  </a:lnTo>
                  <a:lnTo>
                    <a:pt x="894" y="409"/>
                  </a:lnTo>
                  <a:lnTo>
                    <a:pt x="896" y="411"/>
                  </a:lnTo>
                  <a:lnTo>
                    <a:pt x="896" y="414"/>
                  </a:lnTo>
                  <a:lnTo>
                    <a:pt x="896" y="428"/>
                  </a:lnTo>
                  <a:lnTo>
                    <a:pt x="894" y="433"/>
                  </a:lnTo>
                  <a:lnTo>
                    <a:pt x="892" y="440"/>
                  </a:lnTo>
                  <a:lnTo>
                    <a:pt x="892" y="440"/>
                  </a:lnTo>
                  <a:lnTo>
                    <a:pt x="889" y="442"/>
                  </a:lnTo>
                  <a:lnTo>
                    <a:pt x="889" y="444"/>
                  </a:lnTo>
                  <a:lnTo>
                    <a:pt x="887" y="447"/>
                  </a:lnTo>
                  <a:lnTo>
                    <a:pt x="887" y="447"/>
                  </a:lnTo>
                  <a:lnTo>
                    <a:pt x="887" y="452"/>
                  </a:lnTo>
                  <a:lnTo>
                    <a:pt x="887" y="452"/>
                  </a:lnTo>
                  <a:lnTo>
                    <a:pt x="887" y="454"/>
                  </a:lnTo>
                  <a:lnTo>
                    <a:pt x="887" y="454"/>
                  </a:lnTo>
                  <a:lnTo>
                    <a:pt x="887" y="456"/>
                  </a:lnTo>
                  <a:lnTo>
                    <a:pt x="885" y="459"/>
                  </a:lnTo>
                  <a:lnTo>
                    <a:pt x="885" y="466"/>
                  </a:lnTo>
                  <a:lnTo>
                    <a:pt x="882" y="473"/>
                  </a:lnTo>
                  <a:lnTo>
                    <a:pt x="880" y="475"/>
                  </a:lnTo>
                  <a:lnTo>
                    <a:pt x="878" y="478"/>
                  </a:lnTo>
                  <a:lnTo>
                    <a:pt x="873" y="482"/>
                  </a:lnTo>
                  <a:lnTo>
                    <a:pt x="873" y="485"/>
                  </a:lnTo>
                  <a:lnTo>
                    <a:pt x="870" y="487"/>
                  </a:lnTo>
                  <a:lnTo>
                    <a:pt x="868" y="494"/>
                  </a:lnTo>
                  <a:lnTo>
                    <a:pt x="866" y="496"/>
                  </a:lnTo>
                  <a:lnTo>
                    <a:pt x="866" y="501"/>
                  </a:lnTo>
                  <a:lnTo>
                    <a:pt x="866" y="504"/>
                  </a:lnTo>
                  <a:lnTo>
                    <a:pt x="863" y="515"/>
                  </a:lnTo>
                  <a:lnTo>
                    <a:pt x="863" y="518"/>
                  </a:lnTo>
                  <a:lnTo>
                    <a:pt x="861" y="518"/>
                  </a:lnTo>
                  <a:lnTo>
                    <a:pt x="856" y="525"/>
                  </a:lnTo>
                  <a:lnTo>
                    <a:pt x="854" y="527"/>
                  </a:lnTo>
                  <a:lnTo>
                    <a:pt x="851" y="527"/>
                  </a:lnTo>
                  <a:lnTo>
                    <a:pt x="847" y="530"/>
                  </a:lnTo>
                  <a:lnTo>
                    <a:pt x="844" y="530"/>
                  </a:lnTo>
                  <a:lnTo>
                    <a:pt x="844" y="530"/>
                  </a:lnTo>
                  <a:lnTo>
                    <a:pt x="844" y="532"/>
                  </a:lnTo>
                  <a:lnTo>
                    <a:pt x="837" y="537"/>
                  </a:lnTo>
                  <a:lnTo>
                    <a:pt x="833" y="539"/>
                  </a:lnTo>
                  <a:lnTo>
                    <a:pt x="833" y="541"/>
                  </a:lnTo>
                  <a:lnTo>
                    <a:pt x="830" y="544"/>
                  </a:lnTo>
                  <a:lnTo>
                    <a:pt x="828" y="551"/>
                  </a:lnTo>
                  <a:lnTo>
                    <a:pt x="828" y="553"/>
                  </a:lnTo>
                  <a:lnTo>
                    <a:pt x="825" y="556"/>
                  </a:lnTo>
                  <a:lnTo>
                    <a:pt x="823" y="558"/>
                  </a:lnTo>
                  <a:lnTo>
                    <a:pt x="821" y="563"/>
                  </a:lnTo>
                  <a:lnTo>
                    <a:pt x="821" y="565"/>
                  </a:lnTo>
                  <a:lnTo>
                    <a:pt x="818" y="567"/>
                  </a:lnTo>
                  <a:lnTo>
                    <a:pt x="818" y="567"/>
                  </a:lnTo>
                  <a:lnTo>
                    <a:pt x="811" y="572"/>
                  </a:lnTo>
                  <a:lnTo>
                    <a:pt x="807" y="579"/>
                  </a:lnTo>
                  <a:lnTo>
                    <a:pt x="802" y="582"/>
                  </a:lnTo>
                  <a:lnTo>
                    <a:pt x="799" y="582"/>
                  </a:lnTo>
                  <a:lnTo>
                    <a:pt x="797" y="582"/>
                  </a:lnTo>
                  <a:lnTo>
                    <a:pt x="792" y="582"/>
                  </a:lnTo>
                  <a:lnTo>
                    <a:pt x="792" y="584"/>
                  </a:lnTo>
                  <a:lnTo>
                    <a:pt x="792" y="584"/>
                  </a:lnTo>
                  <a:lnTo>
                    <a:pt x="788" y="586"/>
                  </a:lnTo>
                  <a:lnTo>
                    <a:pt x="783" y="589"/>
                  </a:lnTo>
                  <a:lnTo>
                    <a:pt x="778" y="591"/>
                  </a:lnTo>
                  <a:lnTo>
                    <a:pt x="771" y="594"/>
                  </a:lnTo>
                  <a:lnTo>
                    <a:pt x="766" y="596"/>
                  </a:lnTo>
                  <a:lnTo>
                    <a:pt x="762" y="596"/>
                  </a:lnTo>
                  <a:lnTo>
                    <a:pt x="759" y="598"/>
                  </a:lnTo>
                  <a:lnTo>
                    <a:pt x="759" y="598"/>
                  </a:lnTo>
                  <a:lnTo>
                    <a:pt x="757" y="601"/>
                  </a:lnTo>
                  <a:lnTo>
                    <a:pt x="757" y="601"/>
                  </a:lnTo>
                  <a:lnTo>
                    <a:pt x="757" y="603"/>
                  </a:lnTo>
                  <a:lnTo>
                    <a:pt x="757" y="603"/>
                  </a:lnTo>
                  <a:lnTo>
                    <a:pt x="757" y="605"/>
                  </a:lnTo>
                  <a:lnTo>
                    <a:pt x="757" y="605"/>
                  </a:lnTo>
                  <a:lnTo>
                    <a:pt x="755" y="608"/>
                  </a:lnTo>
                  <a:lnTo>
                    <a:pt x="755" y="608"/>
                  </a:lnTo>
                  <a:lnTo>
                    <a:pt x="752" y="610"/>
                  </a:lnTo>
                  <a:lnTo>
                    <a:pt x="750" y="608"/>
                  </a:lnTo>
                  <a:lnTo>
                    <a:pt x="747" y="610"/>
                  </a:lnTo>
                  <a:lnTo>
                    <a:pt x="745" y="608"/>
                  </a:lnTo>
                  <a:lnTo>
                    <a:pt x="743" y="608"/>
                  </a:lnTo>
                  <a:lnTo>
                    <a:pt x="740" y="608"/>
                  </a:lnTo>
                  <a:lnTo>
                    <a:pt x="738" y="605"/>
                  </a:lnTo>
                  <a:lnTo>
                    <a:pt x="736" y="603"/>
                  </a:lnTo>
                  <a:lnTo>
                    <a:pt x="736" y="601"/>
                  </a:lnTo>
                  <a:lnTo>
                    <a:pt x="738" y="598"/>
                  </a:lnTo>
                  <a:lnTo>
                    <a:pt x="738" y="598"/>
                  </a:lnTo>
                  <a:lnTo>
                    <a:pt x="738" y="596"/>
                  </a:lnTo>
                  <a:lnTo>
                    <a:pt x="738" y="591"/>
                  </a:lnTo>
                  <a:lnTo>
                    <a:pt x="738" y="589"/>
                  </a:lnTo>
                  <a:lnTo>
                    <a:pt x="738" y="586"/>
                  </a:lnTo>
                  <a:lnTo>
                    <a:pt x="738" y="586"/>
                  </a:lnTo>
                  <a:lnTo>
                    <a:pt x="738" y="586"/>
                  </a:lnTo>
                  <a:lnTo>
                    <a:pt x="736" y="589"/>
                  </a:lnTo>
                  <a:lnTo>
                    <a:pt x="736" y="591"/>
                  </a:lnTo>
                  <a:lnTo>
                    <a:pt x="733" y="589"/>
                  </a:lnTo>
                  <a:lnTo>
                    <a:pt x="733" y="589"/>
                  </a:lnTo>
                  <a:lnTo>
                    <a:pt x="731" y="589"/>
                  </a:lnTo>
                  <a:lnTo>
                    <a:pt x="731" y="589"/>
                  </a:lnTo>
                  <a:lnTo>
                    <a:pt x="729" y="589"/>
                  </a:lnTo>
                  <a:lnTo>
                    <a:pt x="729" y="589"/>
                  </a:lnTo>
                  <a:lnTo>
                    <a:pt x="729" y="586"/>
                  </a:lnTo>
                  <a:lnTo>
                    <a:pt x="729" y="586"/>
                  </a:lnTo>
                  <a:lnTo>
                    <a:pt x="731" y="586"/>
                  </a:lnTo>
                  <a:lnTo>
                    <a:pt x="731" y="586"/>
                  </a:lnTo>
                  <a:lnTo>
                    <a:pt x="731" y="584"/>
                  </a:lnTo>
                  <a:lnTo>
                    <a:pt x="731" y="584"/>
                  </a:lnTo>
                  <a:lnTo>
                    <a:pt x="731" y="582"/>
                  </a:lnTo>
                  <a:lnTo>
                    <a:pt x="731" y="579"/>
                  </a:lnTo>
                  <a:lnTo>
                    <a:pt x="733" y="579"/>
                  </a:lnTo>
                  <a:lnTo>
                    <a:pt x="733" y="579"/>
                  </a:lnTo>
                  <a:lnTo>
                    <a:pt x="733" y="579"/>
                  </a:lnTo>
                  <a:lnTo>
                    <a:pt x="733" y="577"/>
                  </a:lnTo>
                  <a:lnTo>
                    <a:pt x="733" y="577"/>
                  </a:lnTo>
                  <a:lnTo>
                    <a:pt x="733" y="579"/>
                  </a:lnTo>
                  <a:lnTo>
                    <a:pt x="733" y="579"/>
                  </a:lnTo>
                  <a:lnTo>
                    <a:pt x="733" y="579"/>
                  </a:lnTo>
                  <a:lnTo>
                    <a:pt x="736" y="579"/>
                  </a:lnTo>
                  <a:lnTo>
                    <a:pt x="738" y="582"/>
                  </a:lnTo>
                  <a:lnTo>
                    <a:pt x="738" y="582"/>
                  </a:lnTo>
                  <a:lnTo>
                    <a:pt x="738" y="579"/>
                  </a:lnTo>
                  <a:lnTo>
                    <a:pt x="738" y="579"/>
                  </a:lnTo>
                  <a:lnTo>
                    <a:pt x="740" y="579"/>
                  </a:lnTo>
                  <a:lnTo>
                    <a:pt x="740" y="577"/>
                  </a:lnTo>
                  <a:lnTo>
                    <a:pt x="740" y="577"/>
                  </a:lnTo>
                  <a:lnTo>
                    <a:pt x="743" y="575"/>
                  </a:lnTo>
                  <a:lnTo>
                    <a:pt x="745" y="575"/>
                  </a:lnTo>
                  <a:lnTo>
                    <a:pt x="747" y="575"/>
                  </a:lnTo>
                  <a:lnTo>
                    <a:pt x="747" y="575"/>
                  </a:lnTo>
                  <a:lnTo>
                    <a:pt x="747" y="575"/>
                  </a:lnTo>
                  <a:lnTo>
                    <a:pt x="750" y="572"/>
                  </a:lnTo>
                  <a:lnTo>
                    <a:pt x="750" y="572"/>
                  </a:lnTo>
                  <a:lnTo>
                    <a:pt x="750" y="572"/>
                  </a:lnTo>
                  <a:lnTo>
                    <a:pt x="750" y="570"/>
                  </a:lnTo>
                  <a:lnTo>
                    <a:pt x="750" y="570"/>
                  </a:lnTo>
                  <a:lnTo>
                    <a:pt x="747" y="567"/>
                  </a:lnTo>
                  <a:lnTo>
                    <a:pt x="750" y="565"/>
                  </a:lnTo>
                  <a:lnTo>
                    <a:pt x="750" y="565"/>
                  </a:lnTo>
                  <a:lnTo>
                    <a:pt x="750" y="565"/>
                  </a:lnTo>
                  <a:lnTo>
                    <a:pt x="752" y="565"/>
                  </a:lnTo>
                  <a:lnTo>
                    <a:pt x="752" y="565"/>
                  </a:lnTo>
                  <a:lnTo>
                    <a:pt x="752" y="565"/>
                  </a:lnTo>
                  <a:lnTo>
                    <a:pt x="755" y="565"/>
                  </a:lnTo>
                  <a:lnTo>
                    <a:pt x="755" y="563"/>
                  </a:lnTo>
                  <a:lnTo>
                    <a:pt x="755" y="563"/>
                  </a:lnTo>
                  <a:lnTo>
                    <a:pt x="755" y="563"/>
                  </a:lnTo>
                  <a:lnTo>
                    <a:pt x="755" y="560"/>
                  </a:lnTo>
                  <a:lnTo>
                    <a:pt x="755" y="560"/>
                  </a:lnTo>
                  <a:lnTo>
                    <a:pt x="755" y="560"/>
                  </a:lnTo>
                  <a:lnTo>
                    <a:pt x="752" y="558"/>
                  </a:lnTo>
                  <a:lnTo>
                    <a:pt x="750" y="558"/>
                  </a:lnTo>
                  <a:lnTo>
                    <a:pt x="743" y="560"/>
                  </a:lnTo>
                  <a:lnTo>
                    <a:pt x="740" y="563"/>
                  </a:lnTo>
                  <a:lnTo>
                    <a:pt x="740" y="563"/>
                  </a:lnTo>
                  <a:lnTo>
                    <a:pt x="738" y="565"/>
                  </a:lnTo>
                  <a:lnTo>
                    <a:pt x="733" y="567"/>
                  </a:lnTo>
                  <a:lnTo>
                    <a:pt x="731" y="567"/>
                  </a:lnTo>
                  <a:lnTo>
                    <a:pt x="731" y="567"/>
                  </a:lnTo>
                  <a:lnTo>
                    <a:pt x="729" y="567"/>
                  </a:lnTo>
                  <a:lnTo>
                    <a:pt x="724" y="570"/>
                  </a:lnTo>
                  <a:lnTo>
                    <a:pt x="724" y="570"/>
                  </a:lnTo>
                  <a:lnTo>
                    <a:pt x="721" y="572"/>
                  </a:lnTo>
                  <a:lnTo>
                    <a:pt x="721" y="575"/>
                  </a:lnTo>
                  <a:lnTo>
                    <a:pt x="721" y="575"/>
                  </a:lnTo>
                  <a:lnTo>
                    <a:pt x="721" y="575"/>
                  </a:lnTo>
                  <a:lnTo>
                    <a:pt x="721" y="577"/>
                  </a:lnTo>
                  <a:lnTo>
                    <a:pt x="721" y="577"/>
                  </a:lnTo>
                  <a:lnTo>
                    <a:pt x="721" y="579"/>
                  </a:lnTo>
                  <a:lnTo>
                    <a:pt x="719" y="579"/>
                  </a:lnTo>
                  <a:lnTo>
                    <a:pt x="719" y="579"/>
                  </a:lnTo>
                  <a:lnTo>
                    <a:pt x="719" y="582"/>
                  </a:lnTo>
                  <a:lnTo>
                    <a:pt x="719" y="584"/>
                  </a:lnTo>
                  <a:lnTo>
                    <a:pt x="719" y="584"/>
                  </a:lnTo>
                  <a:lnTo>
                    <a:pt x="719" y="584"/>
                  </a:lnTo>
                  <a:lnTo>
                    <a:pt x="721" y="584"/>
                  </a:lnTo>
                  <a:lnTo>
                    <a:pt x="721" y="584"/>
                  </a:lnTo>
                  <a:lnTo>
                    <a:pt x="721" y="584"/>
                  </a:lnTo>
                  <a:lnTo>
                    <a:pt x="721" y="584"/>
                  </a:lnTo>
                  <a:lnTo>
                    <a:pt x="721" y="589"/>
                  </a:lnTo>
                  <a:lnTo>
                    <a:pt x="721" y="589"/>
                  </a:lnTo>
                  <a:lnTo>
                    <a:pt x="721" y="591"/>
                  </a:lnTo>
                  <a:lnTo>
                    <a:pt x="724" y="594"/>
                  </a:lnTo>
                  <a:lnTo>
                    <a:pt x="724" y="594"/>
                  </a:lnTo>
                  <a:lnTo>
                    <a:pt x="724" y="594"/>
                  </a:lnTo>
                  <a:lnTo>
                    <a:pt x="724" y="596"/>
                  </a:lnTo>
                  <a:lnTo>
                    <a:pt x="724" y="598"/>
                  </a:lnTo>
                  <a:lnTo>
                    <a:pt x="724" y="598"/>
                  </a:lnTo>
                  <a:lnTo>
                    <a:pt x="724" y="598"/>
                  </a:lnTo>
                  <a:lnTo>
                    <a:pt x="724" y="598"/>
                  </a:lnTo>
                  <a:lnTo>
                    <a:pt x="724" y="601"/>
                  </a:lnTo>
                  <a:lnTo>
                    <a:pt x="724" y="601"/>
                  </a:lnTo>
                  <a:lnTo>
                    <a:pt x="719" y="610"/>
                  </a:lnTo>
                  <a:lnTo>
                    <a:pt x="717" y="615"/>
                  </a:lnTo>
                  <a:lnTo>
                    <a:pt x="707" y="631"/>
                  </a:lnTo>
                  <a:lnTo>
                    <a:pt x="705" y="634"/>
                  </a:lnTo>
                  <a:lnTo>
                    <a:pt x="702" y="634"/>
                  </a:lnTo>
                  <a:lnTo>
                    <a:pt x="700" y="636"/>
                  </a:lnTo>
                  <a:lnTo>
                    <a:pt x="698" y="638"/>
                  </a:lnTo>
                  <a:lnTo>
                    <a:pt x="693" y="641"/>
                  </a:lnTo>
                  <a:lnTo>
                    <a:pt x="693" y="641"/>
                  </a:lnTo>
                  <a:lnTo>
                    <a:pt x="691" y="641"/>
                  </a:lnTo>
                  <a:lnTo>
                    <a:pt x="691" y="641"/>
                  </a:lnTo>
                  <a:lnTo>
                    <a:pt x="691" y="643"/>
                  </a:lnTo>
                  <a:lnTo>
                    <a:pt x="691" y="643"/>
                  </a:lnTo>
                  <a:lnTo>
                    <a:pt x="691" y="646"/>
                  </a:lnTo>
                  <a:lnTo>
                    <a:pt x="688" y="646"/>
                  </a:lnTo>
                  <a:lnTo>
                    <a:pt x="688" y="648"/>
                  </a:lnTo>
                  <a:lnTo>
                    <a:pt x="686" y="650"/>
                  </a:lnTo>
                  <a:lnTo>
                    <a:pt x="686" y="653"/>
                  </a:lnTo>
                  <a:lnTo>
                    <a:pt x="684" y="655"/>
                  </a:lnTo>
                  <a:lnTo>
                    <a:pt x="684" y="657"/>
                  </a:lnTo>
                  <a:lnTo>
                    <a:pt x="684" y="657"/>
                  </a:lnTo>
                  <a:lnTo>
                    <a:pt x="681" y="657"/>
                  </a:lnTo>
                  <a:lnTo>
                    <a:pt x="681" y="660"/>
                  </a:lnTo>
                  <a:lnTo>
                    <a:pt x="681" y="660"/>
                  </a:lnTo>
                  <a:lnTo>
                    <a:pt x="684" y="662"/>
                  </a:lnTo>
                  <a:lnTo>
                    <a:pt x="684" y="665"/>
                  </a:lnTo>
                  <a:lnTo>
                    <a:pt x="684" y="665"/>
                  </a:lnTo>
                  <a:lnTo>
                    <a:pt x="684" y="667"/>
                  </a:lnTo>
                  <a:lnTo>
                    <a:pt x="686" y="669"/>
                  </a:lnTo>
                  <a:lnTo>
                    <a:pt x="688" y="669"/>
                  </a:lnTo>
                  <a:lnTo>
                    <a:pt x="688" y="669"/>
                  </a:lnTo>
                  <a:lnTo>
                    <a:pt x="688" y="672"/>
                  </a:lnTo>
                  <a:lnTo>
                    <a:pt x="688" y="672"/>
                  </a:lnTo>
                  <a:lnTo>
                    <a:pt x="688" y="674"/>
                  </a:lnTo>
                  <a:lnTo>
                    <a:pt x="688" y="674"/>
                  </a:lnTo>
                  <a:lnTo>
                    <a:pt x="688" y="676"/>
                  </a:lnTo>
                  <a:lnTo>
                    <a:pt x="688" y="676"/>
                  </a:lnTo>
                  <a:lnTo>
                    <a:pt x="688" y="676"/>
                  </a:lnTo>
                  <a:lnTo>
                    <a:pt x="688" y="679"/>
                  </a:lnTo>
                  <a:lnTo>
                    <a:pt x="688" y="679"/>
                  </a:lnTo>
                  <a:lnTo>
                    <a:pt x="688" y="679"/>
                  </a:lnTo>
                  <a:lnTo>
                    <a:pt x="688" y="681"/>
                  </a:lnTo>
                  <a:lnTo>
                    <a:pt x="686" y="681"/>
                  </a:lnTo>
                  <a:lnTo>
                    <a:pt x="686" y="679"/>
                  </a:lnTo>
                  <a:lnTo>
                    <a:pt x="686" y="679"/>
                  </a:lnTo>
                  <a:lnTo>
                    <a:pt x="686" y="679"/>
                  </a:lnTo>
                  <a:lnTo>
                    <a:pt x="686" y="679"/>
                  </a:lnTo>
                  <a:lnTo>
                    <a:pt x="686" y="676"/>
                  </a:lnTo>
                  <a:lnTo>
                    <a:pt x="686" y="676"/>
                  </a:lnTo>
                  <a:lnTo>
                    <a:pt x="686" y="674"/>
                  </a:lnTo>
                  <a:lnTo>
                    <a:pt x="686" y="674"/>
                  </a:lnTo>
                  <a:lnTo>
                    <a:pt x="686" y="674"/>
                  </a:lnTo>
                  <a:lnTo>
                    <a:pt x="684" y="674"/>
                  </a:lnTo>
                  <a:lnTo>
                    <a:pt x="681" y="676"/>
                  </a:lnTo>
                  <a:lnTo>
                    <a:pt x="681" y="676"/>
                  </a:lnTo>
                  <a:lnTo>
                    <a:pt x="681" y="676"/>
                  </a:lnTo>
                  <a:lnTo>
                    <a:pt x="684" y="679"/>
                  </a:lnTo>
                  <a:lnTo>
                    <a:pt x="681" y="679"/>
                  </a:lnTo>
                  <a:lnTo>
                    <a:pt x="681" y="681"/>
                  </a:lnTo>
                  <a:lnTo>
                    <a:pt x="684" y="681"/>
                  </a:lnTo>
                  <a:lnTo>
                    <a:pt x="684" y="681"/>
                  </a:lnTo>
                  <a:lnTo>
                    <a:pt x="681" y="681"/>
                  </a:lnTo>
                  <a:lnTo>
                    <a:pt x="681" y="681"/>
                  </a:lnTo>
                  <a:lnTo>
                    <a:pt x="681" y="683"/>
                  </a:lnTo>
                  <a:lnTo>
                    <a:pt x="679" y="683"/>
                  </a:lnTo>
                  <a:lnTo>
                    <a:pt x="679" y="683"/>
                  </a:lnTo>
                  <a:lnTo>
                    <a:pt x="679" y="683"/>
                  </a:lnTo>
                  <a:lnTo>
                    <a:pt x="676" y="683"/>
                  </a:lnTo>
                  <a:lnTo>
                    <a:pt x="676" y="683"/>
                  </a:lnTo>
                  <a:lnTo>
                    <a:pt x="676" y="681"/>
                  </a:lnTo>
                  <a:lnTo>
                    <a:pt x="674" y="681"/>
                  </a:lnTo>
                  <a:lnTo>
                    <a:pt x="674" y="681"/>
                  </a:lnTo>
                  <a:lnTo>
                    <a:pt x="674" y="681"/>
                  </a:lnTo>
                  <a:lnTo>
                    <a:pt x="674" y="683"/>
                  </a:lnTo>
                  <a:lnTo>
                    <a:pt x="674" y="683"/>
                  </a:lnTo>
                  <a:lnTo>
                    <a:pt x="674" y="683"/>
                  </a:lnTo>
                  <a:lnTo>
                    <a:pt x="676" y="683"/>
                  </a:lnTo>
                  <a:lnTo>
                    <a:pt x="676" y="686"/>
                  </a:lnTo>
                  <a:lnTo>
                    <a:pt x="676" y="686"/>
                  </a:lnTo>
                  <a:lnTo>
                    <a:pt x="676" y="686"/>
                  </a:lnTo>
                  <a:lnTo>
                    <a:pt x="674" y="686"/>
                  </a:lnTo>
                  <a:lnTo>
                    <a:pt x="674" y="686"/>
                  </a:lnTo>
                  <a:lnTo>
                    <a:pt x="674" y="686"/>
                  </a:lnTo>
                  <a:lnTo>
                    <a:pt x="674" y="686"/>
                  </a:lnTo>
                  <a:lnTo>
                    <a:pt x="674" y="688"/>
                  </a:lnTo>
                  <a:lnTo>
                    <a:pt x="674" y="688"/>
                  </a:lnTo>
                  <a:lnTo>
                    <a:pt x="674" y="688"/>
                  </a:lnTo>
                  <a:lnTo>
                    <a:pt x="674" y="688"/>
                  </a:lnTo>
                  <a:lnTo>
                    <a:pt x="674" y="688"/>
                  </a:lnTo>
                  <a:lnTo>
                    <a:pt x="672" y="688"/>
                  </a:lnTo>
                  <a:lnTo>
                    <a:pt x="672" y="688"/>
                  </a:lnTo>
                  <a:lnTo>
                    <a:pt x="672" y="686"/>
                  </a:lnTo>
                  <a:lnTo>
                    <a:pt x="669" y="686"/>
                  </a:lnTo>
                  <a:lnTo>
                    <a:pt x="669" y="686"/>
                  </a:lnTo>
                  <a:lnTo>
                    <a:pt x="667" y="688"/>
                  </a:lnTo>
                  <a:lnTo>
                    <a:pt x="669" y="688"/>
                  </a:lnTo>
                  <a:lnTo>
                    <a:pt x="669" y="688"/>
                  </a:lnTo>
                  <a:lnTo>
                    <a:pt x="672" y="688"/>
                  </a:lnTo>
                  <a:lnTo>
                    <a:pt x="672" y="691"/>
                  </a:lnTo>
                  <a:lnTo>
                    <a:pt x="669" y="691"/>
                  </a:lnTo>
                  <a:lnTo>
                    <a:pt x="669" y="691"/>
                  </a:lnTo>
                  <a:lnTo>
                    <a:pt x="667" y="691"/>
                  </a:lnTo>
                  <a:lnTo>
                    <a:pt x="665" y="691"/>
                  </a:lnTo>
                  <a:lnTo>
                    <a:pt x="665" y="691"/>
                  </a:lnTo>
                  <a:lnTo>
                    <a:pt x="665" y="691"/>
                  </a:lnTo>
                  <a:lnTo>
                    <a:pt x="665" y="688"/>
                  </a:lnTo>
                  <a:lnTo>
                    <a:pt x="667" y="688"/>
                  </a:lnTo>
                  <a:lnTo>
                    <a:pt x="667" y="688"/>
                  </a:lnTo>
                  <a:lnTo>
                    <a:pt x="665" y="688"/>
                  </a:lnTo>
                  <a:lnTo>
                    <a:pt x="665" y="688"/>
                  </a:lnTo>
                  <a:lnTo>
                    <a:pt x="662" y="688"/>
                  </a:lnTo>
                  <a:lnTo>
                    <a:pt x="662" y="691"/>
                  </a:lnTo>
                  <a:lnTo>
                    <a:pt x="662" y="691"/>
                  </a:lnTo>
                  <a:lnTo>
                    <a:pt x="662" y="691"/>
                  </a:lnTo>
                  <a:lnTo>
                    <a:pt x="660" y="691"/>
                  </a:lnTo>
                  <a:lnTo>
                    <a:pt x="660" y="691"/>
                  </a:lnTo>
                  <a:lnTo>
                    <a:pt x="658" y="691"/>
                  </a:lnTo>
                  <a:lnTo>
                    <a:pt x="658" y="691"/>
                  </a:lnTo>
                  <a:lnTo>
                    <a:pt x="658" y="688"/>
                  </a:lnTo>
                  <a:lnTo>
                    <a:pt x="658" y="688"/>
                  </a:lnTo>
                  <a:lnTo>
                    <a:pt x="658" y="688"/>
                  </a:lnTo>
                  <a:lnTo>
                    <a:pt x="658" y="688"/>
                  </a:lnTo>
                  <a:lnTo>
                    <a:pt x="658" y="688"/>
                  </a:lnTo>
                  <a:lnTo>
                    <a:pt x="658" y="688"/>
                  </a:lnTo>
                  <a:lnTo>
                    <a:pt x="658" y="688"/>
                  </a:lnTo>
                  <a:lnTo>
                    <a:pt x="658" y="688"/>
                  </a:lnTo>
                  <a:lnTo>
                    <a:pt x="658" y="688"/>
                  </a:lnTo>
                  <a:lnTo>
                    <a:pt x="658" y="686"/>
                  </a:lnTo>
                  <a:lnTo>
                    <a:pt x="655" y="686"/>
                  </a:lnTo>
                  <a:lnTo>
                    <a:pt x="655" y="686"/>
                  </a:lnTo>
                  <a:lnTo>
                    <a:pt x="655" y="686"/>
                  </a:lnTo>
                  <a:lnTo>
                    <a:pt x="655" y="683"/>
                  </a:lnTo>
                  <a:lnTo>
                    <a:pt x="655" y="683"/>
                  </a:lnTo>
                  <a:lnTo>
                    <a:pt x="655" y="686"/>
                  </a:lnTo>
                  <a:lnTo>
                    <a:pt x="653" y="686"/>
                  </a:lnTo>
                  <a:lnTo>
                    <a:pt x="653" y="686"/>
                  </a:lnTo>
                  <a:lnTo>
                    <a:pt x="653" y="686"/>
                  </a:lnTo>
                  <a:lnTo>
                    <a:pt x="650" y="686"/>
                  </a:lnTo>
                  <a:lnTo>
                    <a:pt x="650" y="686"/>
                  </a:lnTo>
                  <a:lnTo>
                    <a:pt x="648" y="688"/>
                  </a:lnTo>
                  <a:lnTo>
                    <a:pt x="650" y="691"/>
                  </a:lnTo>
                  <a:lnTo>
                    <a:pt x="650" y="691"/>
                  </a:lnTo>
                  <a:lnTo>
                    <a:pt x="653" y="691"/>
                  </a:lnTo>
                  <a:lnTo>
                    <a:pt x="653" y="691"/>
                  </a:lnTo>
                  <a:lnTo>
                    <a:pt x="653" y="693"/>
                  </a:lnTo>
                  <a:lnTo>
                    <a:pt x="650" y="691"/>
                  </a:lnTo>
                  <a:lnTo>
                    <a:pt x="650" y="691"/>
                  </a:lnTo>
                  <a:lnTo>
                    <a:pt x="648" y="693"/>
                  </a:lnTo>
                  <a:lnTo>
                    <a:pt x="648" y="693"/>
                  </a:lnTo>
                  <a:lnTo>
                    <a:pt x="648" y="693"/>
                  </a:lnTo>
                  <a:lnTo>
                    <a:pt x="648" y="693"/>
                  </a:lnTo>
                  <a:lnTo>
                    <a:pt x="648" y="693"/>
                  </a:lnTo>
                  <a:lnTo>
                    <a:pt x="648" y="691"/>
                  </a:lnTo>
                  <a:lnTo>
                    <a:pt x="648" y="691"/>
                  </a:lnTo>
                  <a:lnTo>
                    <a:pt x="648" y="691"/>
                  </a:lnTo>
                  <a:lnTo>
                    <a:pt x="648" y="688"/>
                  </a:lnTo>
                  <a:lnTo>
                    <a:pt x="648" y="688"/>
                  </a:lnTo>
                  <a:lnTo>
                    <a:pt x="648" y="691"/>
                  </a:lnTo>
                  <a:lnTo>
                    <a:pt x="643" y="688"/>
                  </a:lnTo>
                  <a:lnTo>
                    <a:pt x="643" y="686"/>
                  </a:lnTo>
                  <a:lnTo>
                    <a:pt x="646" y="686"/>
                  </a:lnTo>
                  <a:lnTo>
                    <a:pt x="646" y="686"/>
                  </a:lnTo>
                  <a:lnTo>
                    <a:pt x="646" y="686"/>
                  </a:lnTo>
                  <a:lnTo>
                    <a:pt x="646" y="686"/>
                  </a:lnTo>
                  <a:lnTo>
                    <a:pt x="646" y="686"/>
                  </a:lnTo>
                  <a:lnTo>
                    <a:pt x="643" y="683"/>
                  </a:lnTo>
                  <a:lnTo>
                    <a:pt x="643" y="686"/>
                  </a:lnTo>
                  <a:lnTo>
                    <a:pt x="643" y="686"/>
                  </a:lnTo>
                  <a:lnTo>
                    <a:pt x="643" y="686"/>
                  </a:lnTo>
                  <a:lnTo>
                    <a:pt x="643" y="688"/>
                  </a:lnTo>
                  <a:lnTo>
                    <a:pt x="641" y="688"/>
                  </a:lnTo>
                  <a:lnTo>
                    <a:pt x="641" y="688"/>
                  </a:lnTo>
                  <a:lnTo>
                    <a:pt x="641" y="686"/>
                  </a:lnTo>
                  <a:lnTo>
                    <a:pt x="641" y="686"/>
                  </a:lnTo>
                  <a:lnTo>
                    <a:pt x="643" y="683"/>
                  </a:lnTo>
                  <a:lnTo>
                    <a:pt x="643" y="683"/>
                  </a:lnTo>
                  <a:lnTo>
                    <a:pt x="643" y="681"/>
                  </a:lnTo>
                  <a:lnTo>
                    <a:pt x="646" y="681"/>
                  </a:lnTo>
                  <a:lnTo>
                    <a:pt x="646" y="679"/>
                  </a:lnTo>
                  <a:lnTo>
                    <a:pt x="648" y="681"/>
                  </a:lnTo>
                  <a:lnTo>
                    <a:pt x="648" y="679"/>
                  </a:lnTo>
                  <a:lnTo>
                    <a:pt x="648" y="679"/>
                  </a:lnTo>
                  <a:lnTo>
                    <a:pt x="646" y="676"/>
                  </a:lnTo>
                  <a:lnTo>
                    <a:pt x="646" y="676"/>
                  </a:lnTo>
                  <a:lnTo>
                    <a:pt x="646" y="674"/>
                  </a:lnTo>
                  <a:lnTo>
                    <a:pt x="646" y="674"/>
                  </a:lnTo>
                  <a:lnTo>
                    <a:pt x="643" y="674"/>
                  </a:lnTo>
                  <a:lnTo>
                    <a:pt x="643" y="674"/>
                  </a:lnTo>
                  <a:lnTo>
                    <a:pt x="641" y="674"/>
                  </a:lnTo>
                  <a:lnTo>
                    <a:pt x="639" y="674"/>
                  </a:lnTo>
                  <a:lnTo>
                    <a:pt x="636" y="674"/>
                  </a:lnTo>
                  <a:lnTo>
                    <a:pt x="636" y="676"/>
                  </a:lnTo>
                  <a:lnTo>
                    <a:pt x="634" y="676"/>
                  </a:lnTo>
                  <a:lnTo>
                    <a:pt x="634" y="679"/>
                  </a:lnTo>
                  <a:lnTo>
                    <a:pt x="632" y="679"/>
                  </a:lnTo>
                  <a:lnTo>
                    <a:pt x="632" y="679"/>
                  </a:lnTo>
                  <a:lnTo>
                    <a:pt x="629" y="679"/>
                  </a:lnTo>
                  <a:lnTo>
                    <a:pt x="629" y="681"/>
                  </a:lnTo>
                  <a:lnTo>
                    <a:pt x="629" y="681"/>
                  </a:lnTo>
                  <a:lnTo>
                    <a:pt x="629" y="681"/>
                  </a:lnTo>
                  <a:lnTo>
                    <a:pt x="627" y="681"/>
                  </a:lnTo>
                  <a:lnTo>
                    <a:pt x="627" y="681"/>
                  </a:lnTo>
                  <a:lnTo>
                    <a:pt x="627" y="681"/>
                  </a:lnTo>
                  <a:lnTo>
                    <a:pt x="624" y="681"/>
                  </a:lnTo>
                  <a:lnTo>
                    <a:pt x="624" y="681"/>
                  </a:lnTo>
                  <a:lnTo>
                    <a:pt x="624" y="681"/>
                  </a:lnTo>
                  <a:lnTo>
                    <a:pt x="622" y="681"/>
                  </a:lnTo>
                  <a:lnTo>
                    <a:pt x="622" y="681"/>
                  </a:lnTo>
                  <a:lnTo>
                    <a:pt x="622" y="679"/>
                  </a:lnTo>
                  <a:lnTo>
                    <a:pt x="622" y="679"/>
                  </a:lnTo>
                  <a:lnTo>
                    <a:pt x="620" y="679"/>
                  </a:lnTo>
                  <a:lnTo>
                    <a:pt x="615" y="679"/>
                  </a:lnTo>
                  <a:lnTo>
                    <a:pt x="613" y="679"/>
                  </a:lnTo>
                  <a:lnTo>
                    <a:pt x="610" y="681"/>
                  </a:lnTo>
                  <a:lnTo>
                    <a:pt x="608" y="679"/>
                  </a:lnTo>
                  <a:lnTo>
                    <a:pt x="606" y="681"/>
                  </a:lnTo>
                  <a:lnTo>
                    <a:pt x="603" y="681"/>
                  </a:lnTo>
                  <a:lnTo>
                    <a:pt x="601" y="683"/>
                  </a:lnTo>
                  <a:lnTo>
                    <a:pt x="598" y="683"/>
                  </a:lnTo>
                  <a:lnTo>
                    <a:pt x="598" y="683"/>
                  </a:lnTo>
                  <a:lnTo>
                    <a:pt x="598" y="683"/>
                  </a:lnTo>
                  <a:lnTo>
                    <a:pt x="596" y="683"/>
                  </a:lnTo>
                  <a:lnTo>
                    <a:pt x="594" y="686"/>
                  </a:lnTo>
                  <a:lnTo>
                    <a:pt x="594" y="686"/>
                  </a:lnTo>
                  <a:lnTo>
                    <a:pt x="594" y="686"/>
                  </a:lnTo>
                  <a:lnTo>
                    <a:pt x="591" y="688"/>
                  </a:lnTo>
                  <a:lnTo>
                    <a:pt x="589" y="688"/>
                  </a:lnTo>
                  <a:lnTo>
                    <a:pt x="582" y="688"/>
                  </a:lnTo>
                  <a:lnTo>
                    <a:pt x="579" y="688"/>
                  </a:lnTo>
                  <a:lnTo>
                    <a:pt x="575" y="688"/>
                  </a:lnTo>
                  <a:lnTo>
                    <a:pt x="565" y="691"/>
                  </a:lnTo>
                  <a:lnTo>
                    <a:pt x="561" y="688"/>
                  </a:lnTo>
                  <a:lnTo>
                    <a:pt x="558" y="688"/>
                  </a:lnTo>
                  <a:lnTo>
                    <a:pt x="553" y="688"/>
                  </a:lnTo>
                  <a:lnTo>
                    <a:pt x="553" y="691"/>
                  </a:lnTo>
                  <a:lnTo>
                    <a:pt x="549" y="691"/>
                  </a:lnTo>
                  <a:lnTo>
                    <a:pt x="549" y="693"/>
                  </a:lnTo>
                  <a:lnTo>
                    <a:pt x="549" y="693"/>
                  </a:lnTo>
                  <a:lnTo>
                    <a:pt x="546" y="693"/>
                  </a:lnTo>
                  <a:lnTo>
                    <a:pt x="546" y="693"/>
                  </a:lnTo>
                  <a:lnTo>
                    <a:pt x="544" y="693"/>
                  </a:lnTo>
                  <a:lnTo>
                    <a:pt x="542" y="691"/>
                  </a:lnTo>
                  <a:lnTo>
                    <a:pt x="542" y="691"/>
                  </a:lnTo>
                  <a:lnTo>
                    <a:pt x="539" y="691"/>
                  </a:lnTo>
                  <a:lnTo>
                    <a:pt x="539" y="688"/>
                  </a:lnTo>
                  <a:lnTo>
                    <a:pt x="539" y="688"/>
                  </a:lnTo>
                  <a:lnTo>
                    <a:pt x="539" y="688"/>
                  </a:lnTo>
                  <a:lnTo>
                    <a:pt x="542" y="688"/>
                  </a:lnTo>
                  <a:lnTo>
                    <a:pt x="542" y="686"/>
                  </a:lnTo>
                  <a:lnTo>
                    <a:pt x="542" y="686"/>
                  </a:lnTo>
                  <a:lnTo>
                    <a:pt x="544" y="686"/>
                  </a:lnTo>
                  <a:lnTo>
                    <a:pt x="544" y="686"/>
                  </a:lnTo>
                  <a:lnTo>
                    <a:pt x="544" y="686"/>
                  </a:lnTo>
                  <a:lnTo>
                    <a:pt x="542" y="686"/>
                  </a:lnTo>
                  <a:lnTo>
                    <a:pt x="542" y="686"/>
                  </a:lnTo>
                  <a:lnTo>
                    <a:pt x="539" y="686"/>
                  </a:lnTo>
                  <a:lnTo>
                    <a:pt x="539" y="686"/>
                  </a:lnTo>
                  <a:lnTo>
                    <a:pt x="539" y="686"/>
                  </a:lnTo>
                  <a:lnTo>
                    <a:pt x="539" y="686"/>
                  </a:lnTo>
                  <a:lnTo>
                    <a:pt x="539" y="686"/>
                  </a:lnTo>
                  <a:lnTo>
                    <a:pt x="539" y="686"/>
                  </a:lnTo>
                  <a:lnTo>
                    <a:pt x="537" y="686"/>
                  </a:lnTo>
                  <a:lnTo>
                    <a:pt x="537" y="686"/>
                  </a:lnTo>
                  <a:lnTo>
                    <a:pt x="535" y="686"/>
                  </a:lnTo>
                  <a:lnTo>
                    <a:pt x="535" y="686"/>
                  </a:lnTo>
                  <a:lnTo>
                    <a:pt x="532" y="686"/>
                  </a:lnTo>
                  <a:lnTo>
                    <a:pt x="532" y="683"/>
                  </a:lnTo>
                  <a:lnTo>
                    <a:pt x="532" y="683"/>
                  </a:lnTo>
                  <a:lnTo>
                    <a:pt x="532" y="686"/>
                  </a:lnTo>
                  <a:lnTo>
                    <a:pt x="532" y="686"/>
                  </a:lnTo>
                  <a:lnTo>
                    <a:pt x="530" y="686"/>
                  </a:lnTo>
                  <a:lnTo>
                    <a:pt x="530" y="686"/>
                  </a:lnTo>
                  <a:lnTo>
                    <a:pt x="530" y="686"/>
                  </a:lnTo>
                  <a:lnTo>
                    <a:pt x="527" y="688"/>
                  </a:lnTo>
                  <a:lnTo>
                    <a:pt x="527" y="688"/>
                  </a:lnTo>
                  <a:lnTo>
                    <a:pt x="527" y="688"/>
                  </a:lnTo>
                  <a:lnTo>
                    <a:pt x="525" y="688"/>
                  </a:lnTo>
                  <a:lnTo>
                    <a:pt x="525" y="688"/>
                  </a:lnTo>
                  <a:lnTo>
                    <a:pt x="525" y="688"/>
                  </a:lnTo>
                  <a:lnTo>
                    <a:pt x="523" y="691"/>
                  </a:lnTo>
                  <a:lnTo>
                    <a:pt x="520" y="691"/>
                  </a:lnTo>
                  <a:lnTo>
                    <a:pt x="518" y="691"/>
                  </a:lnTo>
                  <a:lnTo>
                    <a:pt x="516" y="691"/>
                  </a:lnTo>
                  <a:lnTo>
                    <a:pt x="516" y="691"/>
                  </a:lnTo>
                  <a:lnTo>
                    <a:pt x="513" y="693"/>
                  </a:lnTo>
                  <a:lnTo>
                    <a:pt x="513" y="693"/>
                  </a:lnTo>
                  <a:lnTo>
                    <a:pt x="513" y="693"/>
                  </a:lnTo>
                  <a:lnTo>
                    <a:pt x="513" y="693"/>
                  </a:lnTo>
                  <a:lnTo>
                    <a:pt x="513" y="693"/>
                  </a:lnTo>
                  <a:lnTo>
                    <a:pt x="513" y="693"/>
                  </a:lnTo>
                  <a:lnTo>
                    <a:pt x="513" y="693"/>
                  </a:lnTo>
                  <a:lnTo>
                    <a:pt x="511" y="693"/>
                  </a:lnTo>
                  <a:lnTo>
                    <a:pt x="511" y="693"/>
                  </a:lnTo>
                  <a:lnTo>
                    <a:pt x="509" y="693"/>
                  </a:lnTo>
                  <a:lnTo>
                    <a:pt x="509" y="693"/>
                  </a:lnTo>
                  <a:lnTo>
                    <a:pt x="506" y="695"/>
                  </a:lnTo>
                  <a:lnTo>
                    <a:pt x="509" y="695"/>
                  </a:lnTo>
                  <a:lnTo>
                    <a:pt x="509" y="695"/>
                  </a:lnTo>
                  <a:lnTo>
                    <a:pt x="509" y="698"/>
                  </a:lnTo>
                  <a:lnTo>
                    <a:pt x="511" y="698"/>
                  </a:lnTo>
                  <a:lnTo>
                    <a:pt x="511" y="698"/>
                  </a:lnTo>
                  <a:lnTo>
                    <a:pt x="509" y="700"/>
                  </a:lnTo>
                  <a:lnTo>
                    <a:pt x="509" y="700"/>
                  </a:lnTo>
                  <a:lnTo>
                    <a:pt x="509" y="702"/>
                  </a:lnTo>
                  <a:lnTo>
                    <a:pt x="509" y="702"/>
                  </a:lnTo>
                  <a:lnTo>
                    <a:pt x="506" y="705"/>
                  </a:lnTo>
                  <a:lnTo>
                    <a:pt x="504" y="705"/>
                  </a:lnTo>
                  <a:lnTo>
                    <a:pt x="504" y="705"/>
                  </a:lnTo>
                  <a:lnTo>
                    <a:pt x="501" y="705"/>
                  </a:lnTo>
                  <a:lnTo>
                    <a:pt x="501" y="707"/>
                  </a:lnTo>
                  <a:lnTo>
                    <a:pt x="501" y="707"/>
                  </a:lnTo>
                  <a:lnTo>
                    <a:pt x="499" y="709"/>
                  </a:lnTo>
                  <a:lnTo>
                    <a:pt x="497" y="712"/>
                  </a:lnTo>
                  <a:lnTo>
                    <a:pt x="494" y="712"/>
                  </a:lnTo>
                  <a:lnTo>
                    <a:pt x="494" y="712"/>
                  </a:lnTo>
                  <a:lnTo>
                    <a:pt x="494" y="714"/>
                  </a:lnTo>
                  <a:lnTo>
                    <a:pt x="494" y="714"/>
                  </a:lnTo>
                  <a:lnTo>
                    <a:pt x="492" y="714"/>
                  </a:lnTo>
                  <a:lnTo>
                    <a:pt x="492" y="717"/>
                  </a:lnTo>
                  <a:lnTo>
                    <a:pt x="492" y="719"/>
                  </a:lnTo>
                  <a:lnTo>
                    <a:pt x="490" y="719"/>
                  </a:lnTo>
                  <a:lnTo>
                    <a:pt x="490" y="719"/>
                  </a:lnTo>
                  <a:lnTo>
                    <a:pt x="487" y="719"/>
                  </a:lnTo>
                  <a:lnTo>
                    <a:pt x="485" y="721"/>
                  </a:lnTo>
                  <a:lnTo>
                    <a:pt x="483" y="724"/>
                  </a:lnTo>
                  <a:lnTo>
                    <a:pt x="483" y="724"/>
                  </a:lnTo>
                  <a:lnTo>
                    <a:pt x="480" y="726"/>
                  </a:lnTo>
                  <a:lnTo>
                    <a:pt x="478" y="728"/>
                  </a:lnTo>
                  <a:lnTo>
                    <a:pt x="478" y="728"/>
                  </a:lnTo>
                  <a:lnTo>
                    <a:pt x="478" y="731"/>
                  </a:lnTo>
                  <a:lnTo>
                    <a:pt x="475" y="731"/>
                  </a:lnTo>
                  <a:lnTo>
                    <a:pt x="475" y="731"/>
                  </a:lnTo>
                  <a:lnTo>
                    <a:pt x="475" y="733"/>
                  </a:lnTo>
                  <a:lnTo>
                    <a:pt x="473" y="733"/>
                  </a:lnTo>
                  <a:lnTo>
                    <a:pt x="471" y="735"/>
                  </a:lnTo>
                  <a:lnTo>
                    <a:pt x="468" y="738"/>
                  </a:lnTo>
                  <a:lnTo>
                    <a:pt x="468" y="738"/>
                  </a:lnTo>
                  <a:lnTo>
                    <a:pt x="468" y="738"/>
                  </a:lnTo>
                  <a:lnTo>
                    <a:pt x="468" y="738"/>
                  </a:lnTo>
                  <a:lnTo>
                    <a:pt x="468" y="738"/>
                  </a:lnTo>
                  <a:lnTo>
                    <a:pt x="466" y="740"/>
                  </a:lnTo>
                  <a:lnTo>
                    <a:pt x="466" y="740"/>
                  </a:lnTo>
                  <a:lnTo>
                    <a:pt x="466" y="740"/>
                  </a:lnTo>
                  <a:lnTo>
                    <a:pt x="464" y="743"/>
                  </a:lnTo>
                  <a:lnTo>
                    <a:pt x="461" y="743"/>
                  </a:lnTo>
                  <a:lnTo>
                    <a:pt x="459" y="743"/>
                  </a:lnTo>
                  <a:lnTo>
                    <a:pt x="459" y="743"/>
                  </a:lnTo>
                  <a:lnTo>
                    <a:pt x="457" y="743"/>
                  </a:lnTo>
                  <a:lnTo>
                    <a:pt x="457" y="743"/>
                  </a:lnTo>
                  <a:lnTo>
                    <a:pt x="457" y="745"/>
                  </a:lnTo>
                  <a:lnTo>
                    <a:pt x="454" y="745"/>
                  </a:lnTo>
                  <a:lnTo>
                    <a:pt x="454" y="743"/>
                  </a:lnTo>
                  <a:lnTo>
                    <a:pt x="454" y="745"/>
                  </a:lnTo>
                  <a:lnTo>
                    <a:pt x="454" y="745"/>
                  </a:lnTo>
                  <a:lnTo>
                    <a:pt x="454" y="745"/>
                  </a:lnTo>
                  <a:lnTo>
                    <a:pt x="454" y="747"/>
                  </a:lnTo>
                  <a:lnTo>
                    <a:pt x="452" y="747"/>
                  </a:lnTo>
                  <a:lnTo>
                    <a:pt x="452" y="747"/>
                  </a:lnTo>
                  <a:lnTo>
                    <a:pt x="452" y="747"/>
                  </a:lnTo>
                  <a:lnTo>
                    <a:pt x="452" y="747"/>
                  </a:lnTo>
                  <a:lnTo>
                    <a:pt x="452" y="750"/>
                  </a:lnTo>
                  <a:lnTo>
                    <a:pt x="449" y="750"/>
                  </a:lnTo>
                  <a:lnTo>
                    <a:pt x="449" y="750"/>
                  </a:lnTo>
                  <a:lnTo>
                    <a:pt x="447" y="752"/>
                  </a:lnTo>
                  <a:lnTo>
                    <a:pt x="447" y="752"/>
                  </a:lnTo>
                  <a:lnTo>
                    <a:pt x="447" y="752"/>
                  </a:lnTo>
                  <a:lnTo>
                    <a:pt x="447" y="754"/>
                  </a:lnTo>
                  <a:lnTo>
                    <a:pt x="447" y="754"/>
                  </a:lnTo>
                  <a:lnTo>
                    <a:pt x="445" y="757"/>
                  </a:lnTo>
                  <a:lnTo>
                    <a:pt x="445" y="757"/>
                  </a:lnTo>
                  <a:lnTo>
                    <a:pt x="445" y="759"/>
                  </a:lnTo>
                  <a:lnTo>
                    <a:pt x="442" y="759"/>
                  </a:lnTo>
                  <a:lnTo>
                    <a:pt x="440" y="759"/>
                  </a:lnTo>
                  <a:lnTo>
                    <a:pt x="440" y="762"/>
                  </a:lnTo>
                  <a:lnTo>
                    <a:pt x="438" y="762"/>
                  </a:lnTo>
                  <a:lnTo>
                    <a:pt x="435" y="762"/>
                  </a:lnTo>
                  <a:lnTo>
                    <a:pt x="435" y="762"/>
                  </a:lnTo>
                  <a:lnTo>
                    <a:pt x="433" y="762"/>
                  </a:lnTo>
                  <a:lnTo>
                    <a:pt x="433" y="762"/>
                  </a:lnTo>
                  <a:lnTo>
                    <a:pt x="433" y="762"/>
                  </a:lnTo>
                  <a:lnTo>
                    <a:pt x="433" y="762"/>
                  </a:lnTo>
                  <a:lnTo>
                    <a:pt x="433" y="759"/>
                  </a:lnTo>
                  <a:lnTo>
                    <a:pt x="435" y="759"/>
                  </a:lnTo>
                  <a:lnTo>
                    <a:pt x="435" y="759"/>
                  </a:lnTo>
                  <a:lnTo>
                    <a:pt x="435" y="759"/>
                  </a:lnTo>
                  <a:lnTo>
                    <a:pt x="435" y="759"/>
                  </a:lnTo>
                  <a:lnTo>
                    <a:pt x="438" y="759"/>
                  </a:lnTo>
                  <a:lnTo>
                    <a:pt x="435" y="759"/>
                  </a:lnTo>
                  <a:lnTo>
                    <a:pt x="435" y="757"/>
                  </a:lnTo>
                  <a:lnTo>
                    <a:pt x="435" y="759"/>
                  </a:lnTo>
                  <a:lnTo>
                    <a:pt x="433" y="759"/>
                  </a:lnTo>
                  <a:lnTo>
                    <a:pt x="433" y="759"/>
                  </a:lnTo>
                  <a:lnTo>
                    <a:pt x="430" y="759"/>
                  </a:lnTo>
                  <a:lnTo>
                    <a:pt x="430" y="759"/>
                  </a:lnTo>
                  <a:lnTo>
                    <a:pt x="430" y="759"/>
                  </a:lnTo>
                  <a:lnTo>
                    <a:pt x="433" y="762"/>
                  </a:lnTo>
                  <a:lnTo>
                    <a:pt x="430" y="762"/>
                  </a:lnTo>
                  <a:lnTo>
                    <a:pt x="430" y="762"/>
                  </a:lnTo>
                  <a:lnTo>
                    <a:pt x="430" y="762"/>
                  </a:lnTo>
                  <a:lnTo>
                    <a:pt x="430" y="762"/>
                  </a:lnTo>
                  <a:lnTo>
                    <a:pt x="428" y="759"/>
                  </a:lnTo>
                  <a:lnTo>
                    <a:pt x="428" y="759"/>
                  </a:lnTo>
                  <a:lnTo>
                    <a:pt x="428" y="759"/>
                  </a:lnTo>
                  <a:lnTo>
                    <a:pt x="426" y="759"/>
                  </a:lnTo>
                  <a:lnTo>
                    <a:pt x="426" y="759"/>
                  </a:lnTo>
                  <a:lnTo>
                    <a:pt x="426" y="759"/>
                  </a:lnTo>
                  <a:lnTo>
                    <a:pt x="423" y="759"/>
                  </a:lnTo>
                  <a:lnTo>
                    <a:pt x="423" y="759"/>
                  </a:lnTo>
                  <a:lnTo>
                    <a:pt x="423" y="759"/>
                  </a:lnTo>
                  <a:lnTo>
                    <a:pt x="421" y="759"/>
                  </a:lnTo>
                  <a:lnTo>
                    <a:pt x="423" y="759"/>
                  </a:lnTo>
                  <a:lnTo>
                    <a:pt x="421" y="759"/>
                  </a:lnTo>
                  <a:lnTo>
                    <a:pt x="421" y="757"/>
                  </a:lnTo>
                  <a:lnTo>
                    <a:pt x="421" y="759"/>
                  </a:lnTo>
                  <a:lnTo>
                    <a:pt x="419" y="759"/>
                  </a:lnTo>
                  <a:lnTo>
                    <a:pt x="419" y="759"/>
                  </a:lnTo>
                  <a:lnTo>
                    <a:pt x="419" y="762"/>
                  </a:lnTo>
                  <a:lnTo>
                    <a:pt x="419" y="762"/>
                  </a:lnTo>
                  <a:lnTo>
                    <a:pt x="419" y="762"/>
                  </a:lnTo>
                  <a:lnTo>
                    <a:pt x="419" y="759"/>
                  </a:lnTo>
                  <a:lnTo>
                    <a:pt x="421" y="759"/>
                  </a:lnTo>
                  <a:lnTo>
                    <a:pt x="423" y="762"/>
                  </a:lnTo>
                  <a:lnTo>
                    <a:pt x="423" y="762"/>
                  </a:lnTo>
                  <a:lnTo>
                    <a:pt x="423" y="762"/>
                  </a:lnTo>
                  <a:lnTo>
                    <a:pt x="423" y="762"/>
                  </a:lnTo>
                  <a:lnTo>
                    <a:pt x="421" y="762"/>
                  </a:lnTo>
                  <a:lnTo>
                    <a:pt x="419" y="762"/>
                  </a:lnTo>
                  <a:lnTo>
                    <a:pt x="419" y="764"/>
                  </a:lnTo>
                  <a:lnTo>
                    <a:pt x="419" y="764"/>
                  </a:lnTo>
                  <a:lnTo>
                    <a:pt x="419" y="764"/>
                  </a:lnTo>
                  <a:lnTo>
                    <a:pt x="416" y="764"/>
                  </a:lnTo>
                  <a:lnTo>
                    <a:pt x="416" y="764"/>
                  </a:lnTo>
                  <a:lnTo>
                    <a:pt x="416" y="764"/>
                  </a:lnTo>
                  <a:lnTo>
                    <a:pt x="416" y="764"/>
                  </a:lnTo>
                  <a:lnTo>
                    <a:pt x="416" y="766"/>
                  </a:lnTo>
                  <a:lnTo>
                    <a:pt x="416" y="766"/>
                  </a:lnTo>
                  <a:lnTo>
                    <a:pt x="416" y="766"/>
                  </a:lnTo>
                  <a:lnTo>
                    <a:pt x="416" y="769"/>
                  </a:lnTo>
                  <a:lnTo>
                    <a:pt x="416" y="769"/>
                  </a:lnTo>
                  <a:lnTo>
                    <a:pt x="416" y="769"/>
                  </a:lnTo>
                  <a:lnTo>
                    <a:pt x="416" y="769"/>
                  </a:lnTo>
                  <a:lnTo>
                    <a:pt x="416" y="771"/>
                  </a:lnTo>
                  <a:lnTo>
                    <a:pt x="416" y="771"/>
                  </a:lnTo>
                  <a:lnTo>
                    <a:pt x="419" y="773"/>
                  </a:lnTo>
                  <a:lnTo>
                    <a:pt x="419" y="773"/>
                  </a:lnTo>
                  <a:lnTo>
                    <a:pt x="419" y="773"/>
                  </a:lnTo>
                  <a:lnTo>
                    <a:pt x="419" y="776"/>
                  </a:lnTo>
                  <a:lnTo>
                    <a:pt x="416" y="776"/>
                  </a:lnTo>
                  <a:lnTo>
                    <a:pt x="416" y="776"/>
                  </a:lnTo>
                  <a:lnTo>
                    <a:pt x="416" y="776"/>
                  </a:lnTo>
                  <a:lnTo>
                    <a:pt x="416" y="778"/>
                  </a:lnTo>
                  <a:lnTo>
                    <a:pt x="414" y="778"/>
                  </a:lnTo>
                  <a:lnTo>
                    <a:pt x="414" y="778"/>
                  </a:lnTo>
                  <a:lnTo>
                    <a:pt x="416" y="780"/>
                  </a:lnTo>
                  <a:lnTo>
                    <a:pt x="416" y="780"/>
                  </a:lnTo>
                  <a:lnTo>
                    <a:pt x="416" y="780"/>
                  </a:lnTo>
                  <a:lnTo>
                    <a:pt x="416" y="780"/>
                  </a:lnTo>
                  <a:lnTo>
                    <a:pt x="419" y="783"/>
                  </a:lnTo>
                  <a:lnTo>
                    <a:pt x="416" y="783"/>
                  </a:lnTo>
                  <a:lnTo>
                    <a:pt x="419" y="785"/>
                  </a:lnTo>
                  <a:lnTo>
                    <a:pt x="419" y="785"/>
                  </a:lnTo>
                  <a:lnTo>
                    <a:pt x="419" y="785"/>
                  </a:lnTo>
                  <a:lnTo>
                    <a:pt x="416" y="785"/>
                  </a:lnTo>
                  <a:lnTo>
                    <a:pt x="416" y="788"/>
                  </a:lnTo>
                  <a:lnTo>
                    <a:pt x="416" y="788"/>
                  </a:lnTo>
                  <a:lnTo>
                    <a:pt x="416" y="788"/>
                  </a:lnTo>
                  <a:lnTo>
                    <a:pt x="416" y="790"/>
                  </a:lnTo>
                  <a:lnTo>
                    <a:pt x="416" y="790"/>
                  </a:lnTo>
                  <a:lnTo>
                    <a:pt x="416" y="790"/>
                  </a:lnTo>
                  <a:lnTo>
                    <a:pt x="419" y="790"/>
                  </a:lnTo>
                  <a:lnTo>
                    <a:pt x="419" y="790"/>
                  </a:lnTo>
                  <a:lnTo>
                    <a:pt x="419" y="790"/>
                  </a:lnTo>
                  <a:lnTo>
                    <a:pt x="421" y="788"/>
                  </a:lnTo>
                  <a:lnTo>
                    <a:pt x="423" y="785"/>
                  </a:lnTo>
                  <a:lnTo>
                    <a:pt x="423" y="783"/>
                  </a:lnTo>
                  <a:lnTo>
                    <a:pt x="426" y="783"/>
                  </a:lnTo>
                  <a:lnTo>
                    <a:pt x="428" y="783"/>
                  </a:lnTo>
                  <a:lnTo>
                    <a:pt x="428" y="785"/>
                  </a:lnTo>
                  <a:lnTo>
                    <a:pt x="430" y="788"/>
                  </a:lnTo>
                  <a:lnTo>
                    <a:pt x="430" y="788"/>
                  </a:lnTo>
                  <a:lnTo>
                    <a:pt x="430" y="788"/>
                  </a:lnTo>
                  <a:lnTo>
                    <a:pt x="430" y="788"/>
                  </a:lnTo>
                  <a:lnTo>
                    <a:pt x="430" y="788"/>
                  </a:lnTo>
                  <a:lnTo>
                    <a:pt x="430" y="790"/>
                  </a:lnTo>
                  <a:lnTo>
                    <a:pt x="430" y="790"/>
                  </a:lnTo>
                  <a:lnTo>
                    <a:pt x="430" y="790"/>
                  </a:lnTo>
                  <a:lnTo>
                    <a:pt x="433" y="790"/>
                  </a:lnTo>
                  <a:lnTo>
                    <a:pt x="433" y="790"/>
                  </a:lnTo>
                  <a:lnTo>
                    <a:pt x="433" y="790"/>
                  </a:lnTo>
                  <a:lnTo>
                    <a:pt x="433" y="790"/>
                  </a:lnTo>
                  <a:lnTo>
                    <a:pt x="433" y="788"/>
                  </a:lnTo>
                  <a:lnTo>
                    <a:pt x="433" y="788"/>
                  </a:lnTo>
                  <a:lnTo>
                    <a:pt x="433" y="788"/>
                  </a:lnTo>
                  <a:lnTo>
                    <a:pt x="433" y="790"/>
                  </a:lnTo>
                  <a:lnTo>
                    <a:pt x="433" y="790"/>
                  </a:lnTo>
                  <a:lnTo>
                    <a:pt x="435" y="790"/>
                  </a:lnTo>
                  <a:lnTo>
                    <a:pt x="435" y="790"/>
                  </a:lnTo>
                  <a:lnTo>
                    <a:pt x="435" y="790"/>
                  </a:lnTo>
                  <a:lnTo>
                    <a:pt x="435" y="790"/>
                  </a:lnTo>
                  <a:lnTo>
                    <a:pt x="435" y="790"/>
                  </a:lnTo>
                  <a:lnTo>
                    <a:pt x="440" y="788"/>
                  </a:lnTo>
                  <a:lnTo>
                    <a:pt x="440" y="788"/>
                  </a:lnTo>
                  <a:lnTo>
                    <a:pt x="440" y="785"/>
                  </a:lnTo>
                  <a:lnTo>
                    <a:pt x="442" y="783"/>
                  </a:lnTo>
                  <a:lnTo>
                    <a:pt x="442" y="783"/>
                  </a:lnTo>
                  <a:lnTo>
                    <a:pt x="442" y="783"/>
                  </a:lnTo>
                  <a:lnTo>
                    <a:pt x="442" y="785"/>
                  </a:lnTo>
                  <a:lnTo>
                    <a:pt x="442" y="785"/>
                  </a:lnTo>
                  <a:lnTo>
                    <a:pt x="442" y="785"/>
                  </a:lnTo>
                  <a:lnTo>
                    <a:pt x="442" y="788"/>
                  </a:lnTo>
                  <a:lnTo>
                    <a:pt x="445" y="788"/>
                  </a:lnTo>
                  <a:lnTo>
                    <a:pt x="445" y="785"/>
                  </a:lnTo>
                  <a:lnTo>
                    <a:pt x="445" y="785"/>
                  </a:lnTo>
                  <a:lnTo>
                    <a:pt x="445" y="785"/>
                  </a:lnTo>
                  <a:lnTo>
                    <a:pt x="445" y="785"/>
                  </a:lnTo>
                  <a:lnTo>
                    <a:pt x="445" y="788"/>
                  </a:lnTo>
                  <a:lnTo>
                    <a:pt x="445" y="788"/>
                  </a:lnTo>
                  <a:lnTo>
                    <a:pt x="445" y="788"/>
                  </a:lnTo>
                  <a:lnTo>
                    <a:pt x="445" y="785"/>
                  </a:lnTo>
                  <a:lnTo>
                    <a:pt x="445" y="785"/>
                  </a:lnTo>
                  <a:lnTo>
                    <a:pt x="447" y="785"/>
                  </a:lnTo>
                  <a:lnTo>
                    <a:pt x="447" y="785"/>
                  </a:lnTo>
                  <a:lnTo>
                    <a:pt x="447" y="785"/>
                  </a:lnTo>
                  <a:lnTo>
                    <a:pt x="447" y="785"/>
                  </a:lnTo>
                  <a:lnTo>
                    <a:pt x="447" y="785"/>
                  </a:lnTo>
                  <a:lnTo>
                    <a:pt x="447" y="785"/>
                  </a:lnTo>
                  <a:lnTo>
                    <a:pt x="447" y="783"/>
                  </a:lnTo>
                  <a:lnTo>
                    <a:pt x="447" y="783"/>
                  </a:lnTo>
                  <a:lnTo>
                    <a:pt x="447" y="783"/>
                  </a:lnTo>
                  <a:lnTo>
                    <a:pt x="449" y="785"/>
                  </a:lnTo>
                  <a:lnTo>
                    <a:pt x="449" y="785"/>
                  </a:lnTo>
                  <a:lnTo>
                    <a:pt x="452" y="785"/>
                  </a:lnTo>
                  <a:lnTo>
                    <a:pt x="452" y="785"/>
                  </a:lnTo>
                  <a:lnTo>
                    <a:pt x="452" y="785"/>
                  </a:lnTo>
                  <a:lnTo>
                    <a:pt x="452" y="785"/>
                  </a:lnTo>
                  <a:lnTo>
                    <a:pt x="452" y="785"/>
                  </a:lnTo>
                  <a:lnTo>
                    <a:pt x="452" y="785"/>
                  </a:lnTo>
                  <a:lnTo>
                    <a:pt x="452" y="785"/>
                  </a:lnTo>
                  <a:lnTo>
                    <a:pt x="452" y="785"/>
                  </a:lnTo>
                  <a:lnTo>
                    <a:pt x="452" y="785"/>
                  </a:lnTo>
                  <a:lnTo>
                    <a:pt x="454" y="785"/>
                  </a:lnTo>
                  <a:lnTo>
                    <a:pt x="454" y="785"/>
                  </a:lnTo>
                  <a:lnTo>
                    <a:pt x="454" y="785"/>
                  </a:lnTo>
                  <a:lnTo>
                    <a:pt x="452" y="783"/>
                  </a:lnTo>
                  <a:lnTo>
                    <a:pt x="454" y="783"/>
                  </a:lnTo>
                  <a:lnTo>
                    <a:pt x="454" y="783"/>
                  </a:lnTo>
                  <a:lnTo>
                    <a:pt x="454" y="783"/>
                  </a:lnTo>
                  <a:lnTo>
                    <a:pt x="454" y="783"/>
                  </a:lnTo>
                  <a:lnTo>
                    <a:pt x="454" y="783"/>
                  </a:lnTo>
                  <a:lnTo>
                    <a:pt x="457" y="783"/>
                  </a:lnTo>
                  <a:lnTo>
                    <a:pt x="457" y="783"/>
                  </a:lnTo>
                  <a:lnTo>
                    <a:pt x="459" y="783"/>
                  </a:lnTo>
                  <a:lnTo>
                    <a:pt x="459" y="783"/>
                  </a:lnTo>
                  <a:lnTo>
                    <a:pt x="461" y="783"/>
                  </a:lnTo>
                  <a:lnTo>
                    <a:pt x="464" y="783"/>
                  </a:lnTo>
                  <a:lnTo>
                    <a:pt x="464" y="783"/>
                  </a:lnTo>
                  <a:lnTo>
                    <a:pt x="466" y="783"/>
                  </a:lnTo>
                  <a:lnTo>
                    <a:pt x="466" y="785"/>
                  </a:lnTo>
                  <a:lnTo>
                    <a:pt x="464" y="785"/>
                  </a:lnTo>
                  <a:lnTo>
                    <a:pt x="464" y="785"/>
                  </a:lnTo>
                  <a:lnTo>
                    <a:pt x="464" y="788"/>
                  </a:lnTo>
                  <a:lnTo>
                    <a:pt x="464" y="788"/>
                  </a:lnTo>
                  <a:lnTo>
                    <a:pt x="466" y="788"/>
                  </a:lnTo>
                  <a:lnTo>
                    <a:pt x="466" y="788"/>
                  </a:lnTo>
                  <a:lnTo>
                    <a:pt x="464" y="788"/>
                  </a:lnTo>
                  <a:lnTo>
                    <a:pt x="466" y="785"/>
                  </a:lnTo>
                  <a:lnTo>
                    <a:pt x="466" y="785"/>
                  </a:lnTo>
                  <a:lnTo>
                    <a:pt x="468" y="785"/>
                  </a:lnTo>
                  <a:lnTo>
                    <a:pt x="468" y="788"/>
                  </a:lnTo>
                  <a:lnTo>
                    <a:pt x="468" y="788"/>
                  </a:lnTo>
                  <a:lnTo>
                    <a:pt x="471" y="788"/>
                  </a:lnTo>
                  <a:lnTo>
                    <a:pt x="471" y="788"/>
                  </a:lnTo>
                  <a:lnTo>
                    <a:pt x="473" y="790"/>
                  </a:lnTo>
                  <a:lnTo>
                    <a:pt x="473" y="790"/>
                  </a:lnTo>
                  <a:lnTo>
                    <a:pt x="473" y="790"/>
                  </a:lnTo>
                  <a:lnTo>
                    <a:pt x="478" y="792"/>
                  </a:lnTo>
                  <a:lnTo>
                    <a:pt x="478" y="792"/>
                  </a:lnTo>
                  <a:lnTo>
                    <a:pt x="480" y="792"/>
                  </a:lnTo>
                  <a:lnTo>
                    <a:pt x="480" y="792"/>
                  </a:lnTo>
                  <a:lnTo>
                    <a:pt x="480" y="795"/>
                  </a:lnTo>
                  <a:lnTo>
                    <a:pt x="480" y="795"/>
                  </a:lnTo>
                  <a:lnTo>
                    <a:pt x="480" y="797"/>
                  </a:lnTo>
                  <a:lnTo>
                    <a:pt x="480" y="797"/>
                  </a:lnTo>
                  <a:lnTo>
                    <a:pt x="480" y="797"/>
                  </a:lnTo>
                  <a:lnTo>
                    <a:pt x="478" y="795"/>
                  </a:lnTo>
                  <a:lnTo>
                    <a:pt x="478" y="797"/>
                  </a:lnTo>
                  <a:lnTo>
                    <a:pt x="478" y="797"/>
                  </a:lnTo>
                  <a:lnTo>
                    <a:pt x="478" y="797"/>
                  </a:lnTo>
                  <a:lnTo>
                    <a:pt x="478" y="799"/>
                  </a:lnTo>
                  <a:lnTo>
                    <a:pt x="478" y="799"/>
                  </a:lnTo>
                  <a:lnTo>
                    <a:pt x="478" y="799"/>
                  </a:lnTo>
                  <a:lnTo>
                    <a:pt x="478" y="799"/>
                  </a:lnTo>
                  <a:lnTo>
                    <a:pt x="480" y="797"/>
                  </a:lnTo>
                  <a:lnTo>
                    <a:pt x="483" y="797"/>
                  </a:lnTo>
                  <a:lnTo>
                    <a:pt x="483" y="795"/>
                  </a:lnTo>
                  <a:lnTo>
                    <a:pt x="483" y="795"/>
                  </a:lnTo>
                  <a:lnTo>
                    <a:pt x="483" y="792"/>
                  </a:lnTo>
                  <a:lnTo>
                    <a:pt x="483" y="790"/>
                  </a:lnTo>
                  <a:lnTo>
                    <a:pt x="483" y="790"/>
                  </a:lnTo>
                  <a:lnTo>
                    <a:pt x="483" y="790"/>
                  </a:lnTo>
                  <a:lnTo>
                    <a:pt x="483" y="788"/>
                  </a:lnTo>
                  <a:lnTo>
                    <a:pt x="485" y="788"/>
                  </a:lnTo>
                  <a:lnTo>
                    <a:pt x="485" y="785"/>
                  </a:lnTo>
                  <a:lnTo>
                    <a:pt x="485" y="783"/>
                  </a:lnTo>
                  <a:lnTo>
                    <a:pt x="485" y="780"/>
                  </a:lnTo>
                  <a:lnTo>
                    <a:pt x="485" y="778"/>
                  </a:lnTo>
                  <a:lnTo>
                    <a:pt x="485" y="778"/>
                  </a:lnTo>
                  <a:lnTo>
                    <a:pt x="487" y="778"/>
                  </a:lnTo>
                  <a:lnTo>
                    <a:pt x="487" y="776"/>
                  </a:lnTo>
                  <a:lnTo>
                    <a:pt x="487" y="776"/>
                  </a:lnTo>
                  <a:lnTo>
                    <a:pt x="487" y="773"/>
                  </a:lnTo>
                  <a:lnTo>
                    <a:pt x="487" y="773"/>
                  </a:lnTo>
                  <a:lnTo>
                    <a:pt x="487" y="771"/>
                  </a:lnTo>
                  <a:lnTo>
                    <a:pt x="487" y="771"/>
                  </a:lnTo>
                  <a:lnTo>
                    <a:pt x="492" y="764"/>
                  </a:lnTo>
                  <a:lnTo>
                    <a:pt x="492" y="764"/>
                  </a:lnTo>
                  <a:lnTo>
                    <a:pt x="494" y="762"/>
                  </a:lnTo>
                  <a:lnTo>
                    <a:pt x="497" y="762"/>
                  </a:lnTo>
                  <a:lnTo>
                    <a:pt x="497" y="764"/>
                  </a:lnTo>
                  <a:lnTo>
                    <a:pt x="499" y="764"/>
                  </a:lnTo>
                  <a:lnTo>
                    <a:pt x="499" y="764"/>
                  </a:lnTo>
                  <a:lnTo>
                    <a:pt x="501" y="762"/>
                  </a:lnTo>
                  <a:lnTo>
                    <a:pt x="501" y="764"/>
                  </a:lnTo>
                  <a:lnTo>
                    <a:pt x="501" y="764"/>
                  </a:lnTo>
                  <a:lnTo>
                    <a:pt x="501" y="764"/>
                  </a:lnTo>
                  <a:lnTo>
                    <a:pt x="501" y="764"/>
                  </a:lnTo>
                  <a:lnTo>
                    <a:pt x="501" y="764"/>
                  </a:lnTo>
                  <a:lnTo>
                    <a:pt x="501" y="764"/>
                  </a:lnTo>
                  <a:lnTo>
                    <a:pt x="501" y="766"/>
                  </a:lnTo>
                  <a:lnTo>
                    <a:pt x="501" y="766"/>
                  </a:lnTo>
                  <a:lnTo>
                    <a:pt x="501" y="766"/>
                  </a:lnTo>
                  <a:lnTo>
                    <a:pt x="501" y="766"/>
                  </a:lnTo>
                  <a:lnTo>
                    <a:pt x="501" y="769"/>
                  </a:lnTo>
                  <a:lnTo>
                    <a:pt x="501" y="769"/>
                  </a:lnTo>
                  <a:lnTo>
                    <a:pt x="501" y="771"/>
                  </a:lnTo>
                  <a:lnTo>
                    <a:pt x="504" y="771"/>
                  </a:lnTo>
                  <a:lnTo>
                    <a:pt x="504" y="771"/>
                  </a:lnTo>
                  <a:lnTo>
                    <a:pt x="504" y="773"/>
                  </a:lnTo>
                  <a:lnTo>
                    <a:pt x="504" y="773"/>
                  </a:lnTo>
                  <a:lnTo>
                    <a:pt x="504" y="773"/>
                  </a:lnTo>
                  <a:lnTo>
                    <a:pt x="506" y="773"/>
                  </a:lnTo>
                  <a:lnTo>
                    <a:pt x="506" y="773"/>
                  </a:lnTo>
                  <a:lnTo>
                    <a:pt x="506" y="771"/>
                  </a:lnTo>
                  <a:lnTo>
                    <a:pt x="506" y="771"/>
                  </a:lnTo>
                  <a:lnTo>
                    <a:pt x="506" y="771"/>
                  </a:lnTo>
                  <a:lnTo>
                    <a:pt x="506" y="771"/>
                  </a:lnTo>
                  <a:lnTo>
                    <a:pt x="506" y="773"/>
                  </a:lnTo>
                  <a:lnTo>
                    <a:pt x="506" y="773"/>
                  </a:lnTo>
                  <a:lnTo>
                    <a:pt x="506" y="773"/>
                  </a:lnTo>
                  <a:lnTo>
                    <a:pt x="509" y="773"/>
                  </a:lnTo>
                  <a:lnTo>
                    <a:pt x="511" y="771"/>
                  </a:lnTo>
                  <a:lnTo>
                    <a:pt x="513" y="771"/>
                  </a:lnTo>
                  <a:lnTo>
                    <a:pt x="513" y="771"/>
                  </a:lnTo>
                  <a:lnTo>
                    <a:pt x="516" y="771"/>
                  </a:lnTo>
                  <a:lnTo>
                    <a:pt x="516" y="771"/>
                  </a:lnTo>
                  <a:lnTo>
                    <a:pt x="516" y="769"/>
                  </a:lnTo>
                  <a:lnTo>
                    <a:pt x="513" y="769"/>
                  </a:lnTo>
                  <a:lnTo>
                    <a:pt x="513" y="769"/>
                  </a:lnTo>
                  <a:lnTo>
                    <a:pt x="516" y="769"/>
                  </a:lnTo>
                  <a:lnTo>
                    <a:pt x="516" y="769"/>
                  </a:lnTo>
                  <a:lnTo>
                    <a:pt x="518" y="766"/>
                  </a:lnTo>
                  <a:lnTo>
                    <a:pt x="518" y="766"/>
                  </a:lnTo>
                  <a:lnTo>
                    <a:pt x="518" y="766"/>
                  </a:lnTo>
                  <a:lnTo>
                    <a:pt x="520" y="766"/>
                  </a:lnTo>
                  <a:lnTo>
                    <a:pt x="523" y="766"/>
                  </a:lnTo>
                  <a:lnTo>
                    <a:pt x="527" y="764"/>
                  </a:lnTo>
                  <a:lnTo>
                    <a:pt x="530" y="764"/>
                  </a:lnTo>
                  <a:lnTo>
                    <a:pt x="532" y="764"/>
                  </a:lnTo>
                  <a:lnTo>
                    <a:pt x="530" y="762"/>
                  </a:lnTo>
                  <a:lnTo>
                    <a:pt x="532" y="762"/>
                  </a:lnTo>
                  <a:lnTo>
                    <a:pt x="532" y="762"/>
                  </a:lnTo>
                  <a:lnTo>
                    <a:pt x="532" y="762"/>
                  </a:lnTo>
                  <a:lnTo>
                    <a:pt x="532" y="762"/>
                  </a:lnTo>
                  <a:lnTo>
                    <a:pt x="535" y="762"/>
                  </a:lnTo>
                  <a:lnTo>
                    <a:pt x="535" y="762"/>
                  </a:lnTo>
                  <a:lnTo>
                    <a:pt x="535" y="762"/>
                  </a:lnTo>
                  <a:lnTo>
                    <a:pt x="535" y="764"/>
                  </a:lnTo>
                  <a:lnTo>
                    <a:pt x="535" y="764"/>
                  </a:lnTo>
                  <a:lnTo>
                    <a:pt x="535" y="766"/>
                  </a:lnTo>
                  <a:lnTo>
                    <a:pt x="532" y="766"/>
                  </a:lnTo>
                  <a:lnTo>
                    <a:pt x="532" y="764"/>
                  </a:lnTo>
                  <a:lnTo>
                    <a:pt x="532" y="764"/>
                  </a:lnTo>
                  <a:lnTo>
                    <a:pt x="532" y="764"/>
                  </a:lnTo>
                  <a:lnTo>
                    <a:pt x="532" y="764"/>
                  </a:lnTo>
                  <a:lnTo>
                    <a:pt x="532" y="764"/>
                  </a:lnTo>
                  <a:lnTo>
                    <a:pt x="530" y="766"/>
                  </a:lnTo>
                  <a:lnTo>
                    <a:pt x="530" y="766"/>
                  </a:lnTo>
                  <a:lnTo>
                    <a:pt x="530" y="769"/>
                  </a:lnTo>
                  <a:lnTo>
                    <a:pt x="530" y="769"/>
                  </a:lnTo>
                  <a:lnTo>
                    <a:pt x="532" y="769"/>
                  </a:lnTo>
                  <a:lnTo>
                    <a:pt x="532" y="769"/>
                  </a:lnTo>
                  <a:lnTo>
                    <a:pt x="532" y="769"/>
                  </a:lnTo>
                  <a:lnTo>
                    <a:pt x="535" y="769"/>
                  </a:lnTo>
                  <a:lnTo>
                    <a:pt x="535" y="766"/>
                  </a:lnTo>
                  <a:lnTo>
                    <a:pt x="535" y="766"/>
                  </a:lnTo>
                  <a:lnTo>
                    <a:pt x="535" y="766"/>
                  </a:lnTo>
                  <a:lnTo>
                    <a:pt x="537" y="769"/>
                  </a:lnTo>
                  <a:lnTo>
                    <a:pt x="537" y="769"/>
                  </a:lnTo>
                  <a:lnTo>
                    <a:pt x="537" y="766"/>
                  </a:lnTo>
                  <a:lnTo>
                    <a:pt x="537" y="766"/>
                  </a:lnTo>
                  <a:lnTo>
                    <a:pt x="537" y="764"/>
                  </a:lnTo>
                  <a:lnTo>
                    <a:pt x="537" y="764"/>
                  </a:lnTo>
                  <a:lnTo>
                    <a:pt x="537" y="764"/>
                  </a:lnTo>
                  <a:lnTo>
                    <a:pt x="537" y="762"/>
                  </a:lnTo>
                  <a:lnTo>
                    <a:pt x="539" y="762"/>
                  </a:lnTo>
                  <a:lnTo>
                    <a:pt x="539" y="759"/>
                  </a:lnTo>
                  <a:lnTo>
                    <a:pt x="542" y="759"/>
                  </a:lnTo>
                  <a:lnTo>
                    <a:pt x="542" y="759"/>
                  </a:lnTo>
                  <a:lnTo>
                    <a:pt x="539" y="762"/>
                  </a:lnTo>
                  <a:lnTo>
                    <a:pt x="539" y="762"/>
                  </a:lnTo>
                  <a:lnTo>
                    <a:pt x="542" y="762"/>
                  </a:lnTo>
                  <a:lnTo>
                    <a:pt x="542" y="762"/>
                  </a:lnTo>
                  <a:lnTo>
                    <a:pt x="544" y="762"/>
                  </a:lnTo>
                  <a:lnTo>
                    <a:pt x="542" y="764"/>
                  </a:lnTo>
                  <a:lnTo>
                    <a:pt x="542" y="764"/>
                  </a:lnTo>
                  <a:lnTo>
                    <a:pt x="542" y="764"/>
                  </a:lnTo>
                  <a:lnTo>
                    <a:pt x="542" y="764"/>
                  </a:lnTo>
                  <a:lnTo>
                    <a:pt x="542" y="764"/>
                  </a:lnTo>
                  <a:lnTo>
                    <a:pt x="542" y="766"/>
                  </a:lnTo>
                  <a:lnTo>
                    <a:pt x="542" y="766"/>
                  </a:lnTo>
                  <a:lnTo>
                    <a:pt x="542" y="764"/>
                  </a:lnTo>
                  <a:lnTo>
                    <a:pt x="544" y="764"/>
                  </a:lnTo>
                  <a:lnTo>
                    <a:pt x="544" y="764"/>
                  </a:lnTo>
                  <a:lnTo>
                    <a:pt x="549" y="759"/>
                  </a:lnTo>
                  <a:lnTo>
                    <a:pt x="549" y="757"/>
                  </a:lnTo>
                  <a:lnTo>
                    <a:pt x="549" y="757"/>
                  </a:lnTo>
                  <a:lnTo>
                    <a:pt x="549" y="757"/>
                  </a:lnTo>
                  <a:lnTo>
                    <a:pt x="549" y="754"/>
                  </a:lnTo>
                  <a:lnTo>
                    <a:pt x="551" y="757"/>
                  </a:lnTo>
                  <a:lnTo>
                    <a:pt x="551" y="754"/>
                  </a:lnTo>
                  <a:lnTo>
                    <a:pt x="553" y="754"/>
                  </a:lnTo>
                  <a:lnTo>
                    <a:pt x="553" y="754"/>
                  </a:lnTo>
                  <a:lnTo>
                    <a:pt x="553" y="754"/>
                  </a:lnTo>
                  <a:lnTo>
                    <a:pt x="553" y="757"/>
                  </a:lnTo>
                  <a:lnTo>
                    <a:pt x="551" y="759"/>
                  </a:lnTo>
                  <a:lnTo>
                    <a:pt x="553" y="757"/>
                  </a:lnTo>
                  <a:lnTo>
                    <a:pt x="556" y="757"/>
                  </a:lnTo>
                  <a:lnTo>
                    <a:pt x="556" y="757"/>
                  </a:lnTo>
                  <a:lnTo>
                    <a:pt x="556" y="757"/>
                  </a:lnTo>
                  <a:lnTo>
                    <a:pt x="556" y="757"/>
                  </a:lnTo>
                  <a:lnTo>
                    <a:pt x="556" y="757"/>
                  </a:lnTo>
                  <a:lnTo>
                    <a:pt x="558" y="757"/>
                  </a:lnTo>
                  <a:lnTo>
                    <a:pt x="558" y="754"/>
                  </a:lnTo>
                  <a:lnTo>
                    <a:pt x="558" y="754"/>
                  </a:lnTo>
                  <a:lnTo>
                    <a:pt x="561" y="754"/>
                  </a:lnTo>
                  <a:lnTo>
                    <a:pt x="563" y="752"/>
                  </a:lnTo>
                  <a:lnTo>
                    <a:pt x="563" y="752"/>
                  </a:lnTo>
                  <a:lnTo>
                    <a:pt x="563" y="752"/>
                  </a:lnTo>
                  <a:lnTo>
                    <a:pt x="565" y="752"/>
                  </a:lnTo>
                  <a:lnTo>
                    <a:pt x="565" y="752"/>
                  </a:lnTo>
                  <a:lnTo>
                    <a:pt x="565" y="752"/>
                  </a:lnTo>
                  <a:lnTo>
                    <a:pt x="565" y="754"/>
                  </a:lnTo>
                  <a:lnTo>
                    <a:pt x="565" y="754"/>
                  </a:lnTo>
                  <a:lnTo>
                    <a:pt x="565" y="754"/>
                  </a:lnTo>
                  <a:lnTo>
                    <a:pt x="568" y="754"/>
                  </a:lnTo>
                  <a:lnTo>
                    <a:pt x="568" y="757"/>
                  </a:lnTo>
                  <a:lnTo>
                    <a:pt x="568" y="757"/>
                  </a:lnTo>
                  <a:lnTo>
                    <a:pt x="570" y="757"/>
                  </a:lnTo>
                  <a:lnTo>
                    <a:pt x="570" y="757"/>
                  </a:lnTo>
                  <a:lnTo>
                    <a:pt x="572" y="757"/>
                  </a:lnTo>
                  <a:lnTo>
                    <a:pt x="575" y="757"/>
                  </a:lnTo>
                  <a:lnTo>
                    <a:pt x="577" y="754"/>
                  </a:lnTo>
                  <a:lnTo>
                    <a:pt x="577" y="754"/>
                  </a:lnTo>
                  <a:lnTo>
                    <a:pt x="577" y="752"/>
                  </a:lnTo>
                  <a:lnTo>
                    <a:pt x="579" y="752"/>
                  </a:lnTo>
                  <a:lnTo>
                    <a:pt x="579" y="752"/>
                  </a:lnTo>
                  <a:lnTo>
                    <a:pt x="579" y="752"/>
                  </a:lnTo>
                  <a:lnTo>
                    <a:pt x="579" y="752"/>
                  </a:lnTo>
                  <a:lnTo>
                    <a:pt x="579" y="752"/>
                  </a:lnTo>
                  <a:lnTo>
                    <a:pt x="582" y="750"/>
                  </a:lnTo>
                  <a:lnTo>
                    <a:pt x="582" y="750"/>
                  </a:lnTo>
                  <a:lnTo>
                    <a:pt x="582" y="750"/>
                  </a:lnTo>
                  <a:lnTo>
                    <a:pt x="582" y="747"/>
                  </a:lnTo>
                  <a:lnTo>
                    <a:pt x="579" y="747"/>
                  </a:lnTo>
                  <a:lnTo>
                    <a:pt x="579" y="747"/>
                  </a:lnTo>
                  <a:lnTo>
                    <a:pt x="577" y="747"/>
                  </a:lnTo>
                  <a:lnTo>
                    <a:pt x="577" y="750"/>
                  </a:lnTo>
                  <a:lnTo>
                    <a:pt x="577" y="750"/>
                  </a:lnTo>
                  <a:lnTo>
                    <a:pt x="575" y="750"/>
                  </a:lnTo>
                  <a:lnTo>
                    <a:pt x="575" y="750"/>
                  </a:lnTo>
                  <a:lnTo>
                    <a:pt x="575" y="747"/>
                  </a:lnTo>
                  <a:lnTo>
                    <a:pt x="577" y="747"/>
                  </a:lnTo>
                  <a:lnTo>
                    <a:pt x="577" y="747"/>
                  </a:lnTo>
                  <a:lnTo>
                    <a:pt x="579" y="747"/>
                  </a:lnTo>
                  <a:lnTo>
                    <a:pt x="579" y="747"/>
                  </a:lnTo>
                  <a:lnTo>
                    <a:pt x="582" y="747"/>
                  </a:lnTo>
                  <a:lnTo>
                    <a:pt x="582" y="747"/>
                  </a:lnTo>
                  <a:lnTo>
                    <a:pt x="584" y="750"/>
                  </a:lnTo>
                  <a:lnTo>
                    <a:pt x="584" y="747"/>
                  </a:lnTo>
                  <a:lnTo>
                    <a:pt x="587" y="747"/>
                  </a:lnTo>
                  <a:lnTo>
                    <a:pt x="589" y="747"/>
                  </a:lnTo>
                  <a:lnTo>
                    <a:pt x="589" y="745"/>
                  </a:lnTo>
                  <a:lnTo>
                    <a:pt x="589" y="745"/>
                  </a:lnTo>
                  <a:lnTo>
                    <a:pt x="589" y="745"/>
                  </a:lnTo>
                  <a:lnTo>
                    <a:pt x="587" y="745"/>
                  </a:lnTo>
                  <a:lnTo>
                    <a:pt x="587" y="745"/>
                  </a:lnTo>
                  <a:lnTo>
                    <a:pt x="589" y="745"/>
                  </a:lnTo>
                  <a:lnTo>
                    <a:pt x="589" y="745"/>
                  </a:lnTo>
                  <a:lnTo>
                    <a:pt x="589" y="745"/>
                  </a:lnTo>
                  <a:lnTo>
                    <a:pt x="591" y="743"/>
                  </a:lnTo>
                  <a:lnTo>
                    <a:pt x="591" y="743"/>
                  </a:lnTo>
                  <a:lnTo>
                    <a:pt x="591" y="743"/>
                  </a:lnTo>
                  <a:lnTo>
                    <a:pt x="591" y="743"/>
                  </a:lnTo>
                  <a:lnTo>
                    <a:pt x="591" y="743"/>
                  </a:lnTo>
                  <a:lnTo>
                    <a:pt x="594" y="743"/>
                  </a:lnTo>
                  <a:lnTo>
                    <a:pt x="594" y="740"/>
                  </a:lnTo>
                  <a:lnTo>
                    <a:pt x="591" y="740"/>
                  </a:lnTo>
                  <a:lnTo>
                    <a:pt x="591" y="740"/>
                  </a:lnTo>
                  <a:lnTo>
                    <a:pt x="589" y="740"/>
                  </a:lnTo>
                  <a:lnTo>
                    <a:pt x="591" y="740"/>
                  </a:lnTo>
                  <a:lnTo>
                    <a:pt x="591" y="740"/>
                  </a:lnTo>
                  <a:lnTo>
                    <a:pt x="594" y="740"/>
                  </a:lnTo>
                  <a:lnTo>
                    <a:pt x="596" y="740"/>
                  </a:lnTo>
                  <a:lnTo>
                    <a:pt x="598" y="740"/>
                  </a:lnTo>
                  <a:lnTo>
                    <a:pt x="598" y="740"/>
                  </a:lnTo>
                  <a:lnTo>
                    <a:pt x="598" y="740"/>
                  </a:lnTo>
                  <a:lnTo>
                    <a:pt x="598" y="738"/>
                  </a:lnTo>
                  <a:lnTo>
                    <a:pt x="598" y="738"/>
                  </a:lnTo>
                  <a:lnTo>
                    <a:pt x="598" y="738"/>
                  </a:lnTo>
                  <a:lnTo>
                    <a:pt x="601" y="740"/>
                  </a:lnTo>
                  <a:lnTo>
                    <a:pt x="601" y="740"/>
                  </a:lnTo>
                  <a:lnTo>
                    <a:pt x="601" y="740"/>
                  </a:lnTo>
                  <a:lnTo>
                    <a:pt x="601" y="740"/>
                  </a:lnTo>
                  <a:lnTo>
                    <a:pt x="603" y="738"/>
                  </a:lnTo>
                  <a:lnTo>
                    <a:pt x="603" y="738"/>
                  </a:lnTo>
                  <a:lnTo>
                    <a:pt x="603" y="738"/>
                  </a:lnTo>
                  <a:lnTo>
                    <a:pt x="603" y="738"/>
                  </a:lnTo>
                  <a:lnTo>
                    <a:pt x="603" y="738"/>
                  </a:lnTo>
                  <a:lnTo>
                    <a:pt x="603" y="735"/>
                  </a:lnTo>
                  <a:lnTo>
                    <a:pt x="603" y="735"/>
                  </a:lnTo>
                  <a:lnTo>
                    <a:pt x="606" y="735"/>
                  </a:lnTo>
                  <a:lnTo>
                    <a:pt x="606" y="735"/>
                  </a:lnTo>
                  <a:lnTo>
                    <a:pt x="606" y="735"/>
                  </a:lnTo>
                  <a:lnTo>
                    <a:pt x="606" y="738"/>
                  </a:lnTo>
                  <a:lnTo>
                    <a:pt x="606" y="738"/>
                  </a:lnTo>
                  <a:lnTo>
                    <a:pt x="606" y="738"/>
                  </a:lnTo>
                  <a:lnTo>
                    <a:pt x="606" y="738"/>
                  </a:lnTo>
                  <a:lnTo>
                    <a:pt x="608" y="738"/>
                  </a:lnTo>
                  <a:lnTo>
                    <a:pt x="608" y="738"/>
                  </a:lnTo>
                  <a:lnTo>
                    <a:pt x="608" y="738"/>
                  </a:lnTo>
                  <a:lnTo>
                    <a:pt x="608" y="735"/>
                  </a:lnTo>
                  <a:lnTo>
                    <a:pt x="608" y="738"/>
                  </a:lnTo>
                  <a:lnTo>
                    <a:pt x="608" y="738"/>
                  </a:lnTo>
                  <a:lnTo>
                    <a:pt x="608" y="738"/>
                  </a:lnTo>
                  <a:lnTo>
                    <a:pt x="615" y="735"/>
                  </a:lnTo>
                  <a:lnTo>
                    <a:pt x="617" y="738"/>
                  </a:lnTo>
                  <a:lnTo>
                    <a:pt x="620" y="738"/>
                  </a:lnTo>
                  <a:lnTo>
                    <a:pt x="622" y="740"/>
                  </a:lnTo>
                  <a:lnTo>
                    <a:pt x="622" y="740"/>
                  </a:lnTo>
                  <a:lnTo>
                    <a:pt x="624" y="743"/>
                  </a:lnTo>
                  <a:lnTo>
                    <a:pt x="627" y="743"/>
                  </a:lnTo>
                  <a:lnTo>
                    <a:pt x="629" y="743"/>
                  </a:lnTo>
                  <a:lnTo>
                    <a:pt x="629" y="745"/>
                  </a:lnTo>
                  <a:lnTo>
                    <a:pt x="632" y="745"/>
                  </a:lnTo>
                  <a:lnTo>
                    <a:pt x="632" y="745"/>
                  </a:lnTo>
                  <a:lnTo>
                    <a:pt x="634" y="745"/>
                  </a:lnTo>
                  <a:lnTo>
                    <a:pt x="636" y="745"/>
                  </a:lnTo>
                  <a:lnTo>
                    <a:pt x="636" y="745"/>
                  </a:lnTo>
                  <a:lnTo>
                    <a:pt x="641" y="745"/>
                  </a:lnTo>
                  <a:lnTo>
                    <a:pt x="641" y="743"/>
                  </a:lnTo>
                  <a:lnTo>
                    <a:pt x="641" y="743"/>
                  </a:lnTo>
                  <a:lnTo>
                    <a:pt x="643" y="745"/>
                  </a:lnTo>
                  <a:lnTo>
                    <a:pt x="643" y="745"/>
                  </a:lnTo>
                  <a:lnTo>
                    <a:pt x="643" y="743"/>
                  </a:lnTo>
                  <a:lnTo>
                    <a:pt x="646" y="740"/>
                  </a:lnTo>
                  <a:lnTo>
                    <a:pt x="646" y="743"/>
                  </a:lnTo>
                  <a:lnTo>
                    <a:pt x="646" y="743"/>
                  </a:lnTo>
                  <a:lnTo>
                    <a:pt x="646" y="740"/>
                  </a:lnTo>
                  <a:lnTo>
                    <a:pt x="648" y="740"/>
                  </a:lnTo>
                  <a:lnTo>
                    <a:pt x="650" y="740"/>
                  </a:lnTo>
                  <a:lnTo>
                    <a:pt x="650" y="743"/>
                  </a:lnTo>
                  <a:lnTo>
                    <a:pt x="650" y="743"/>
                  </a:lnTo>
                  <a:lnTo>
                    <a:pt x="653" y="743"/>
                  </a:lnTo>
                  <a:lnTo>
                    <a:pt x="653" y="743"/>
                  </a:lnTo>
                  <a:lnTo>
                    <a:pt x="653" y="745"/>
                  </a:lnTo>
                  <a:lnTo>
                    <a:pt x="653" y="745"/>
                  </a:lnTo>
                  <a:lnTo>
                    <a:pt x="653" y="747"/>
                  </a:lnTo>
                  <a:lnTo>
                    <a:pt x="653" y="750"/>
                  </a:lnTo>
                  <a:lnTo>
                    <a:pt x="653" y="750"/>
                  </a:lnTo>
                  <a:lnTo>
                    <a:pt x="653" y="752"/>
                  </a:lnTo>
                  <a:lnTo>
                    <a:pt x="653" y="752"/>
                  </a:lnTo>
                  <a:lnTo>
                    <a:pt x="653" y="752"/>
                  </a:lnTo>
                  <a:lnTo>
                    <a:pt x="650" y="752"/>
                  </a:lnTo>
                  <a:lnTo>
                    <a:pt x="650" y="754"/>
                  </a:lnTo>
                  <a:lnTo>
                    <a:pt x="650" y="754"/>
                  </a:lnTo>
                  <a:lnTo>
                    <a:pt x="650" y="757"/>
                  </a:lnTo>
                  <a:lnTo>
                    <a:pt x="648" y="759"/>
                  </a:lnTo>
                  <a:lnTo>
                    <a:pt x="646" y="762"/>
                  </a:lnTo>
                  <a:lnTo>
                    <a:pt x="646" y="762"/>
                  </a:lnTo>
                  <a:lnTo>
                    <a:pt x="643" y="764"/>
                  </a:lnTo>
                  <a:lnTo>
                    <a:pt x="636" y="766"/>
                  </a:lnTo>
                  <a:lnTo>
                    <a:pt x="636" y="766"/>
                  </a:lnTo>
                  <a:lnTo>
                    <a:pt x="634" y="769"/>
                  </a:lnTo>
                  <a:lnTo>
                    <a:pt x="636" y="769"/>
                  </a:lnTo>
                  <a:lnTo>
                    <a:pt x="639" y="771"/>
                  </a:lnTo>
                  <a:lnTo>
                    <a:pt x="639" y="771"/>
                  </a:lnTo>
                  <a:lnTo>
                    <a:pt x="639" y="773"/>
                  </a:lnTo>
                  <a:lnTo>
                    <a:pt x="641" y="773"/>
                  </a:lnTo>
                  <a:lnTo>
                    <a:pt x="641" y="776"/>
                  </a:lnTo>
                  <a:lnTo>
                    <a:pt x="641" y="776"/>
                  </a:lnTo>
                  <a:lnTo>
                    <a:pt x="641" y="776"/>
                  </a:lnTo>
                  <a:lnTo>
                    <a:pt x="639" y="776"/>
                  </a:lnTo>
                  <a:lnTo>
                    <a:pt x="639" y="776"/>
                  </a:lnTo>
                  <a:lnTo>
                    <a:pt x="639" y="778"/>
                  </a:lnTo>
                  <a:lnTo>
                    <a:pt x="639" y="778"/>
                  </a:lnTo>
                  <a:lnTo>
                    <a:pt x="639" y="778"/>
                  </a:lnTo>
                  <a:lnTo>
                    <a:pt x="639" y="778"/>
                  </a:lnTo>
                  <a:lnTo>
                    <a:pt x="639" y="778"/>
                  </a:lnTo>
                  <a:lnTo>
                    <a:pt x="639" y="778"/>
                  </a:lnTo>
                  <a:lnTo>
                    <a:pt x="636" y="780"/>
                  </a:lnTo>
                  <a:lnTo>
                    <a:pt x="636" y="780"/>
                  </a:lnTo>
                  <a:lnTo>
                    <a:pt x="639" y="783"/>
                  </a:lnTo>
                  <a:lnTo>
                    <a:pt x="639" y="783"/>
                  </a:lnTo>
                  <a:lnTo>
                    <a:pt x="641" y="783"/>
                  </a:lnTo>
                  <a:lnTo>
                    <a:pt x="641" y="783"/>
                  </a:lnTo>
                  <a:lnTo>
                    <a:pt x="639" y="785"/>
                  </a:lnTo>
                  <a:lnTo>
                    <a:pt x="639" y="785"/>
                  </a:lnTo>
                  <a:lnTo>
                    <a:pt x="636" y="785"/>
                  </a:lnTo>
                  <a:lnTo>
                    <a:pt x="636" y="785"/>
                  </a:lnTo>
                  <a:lnTo>
                    <a:pt x="636" y="788"/>
                  </a:lnTo>
                  <a:lnTo>
                    <a:pt x="636" y="788"/>
                  </a:lnTo>
                  <a:lnTo>
                    <a:pt x="636" y="788"/>
                  </a:lnTo>
                  <a:lnTo>
                    <a:pt x="636" y="788"/>
                  </a:lnTo>
                  <a:lnTo>
                    <a:pt x="636" y="790"/>
                  </a:lnTo>
                  <a:lnTo>
                    <a:pt x="636" y="790"/>
                  </a:lnTo>
                  <a:lnTo>
                    <a:pt x="636" y="790"/>
                  </a:lnTo>
                  <a:lnTo>
                    <a:pt x="636" y="792"/>
                  </a:lnTo>
                  <a:lnTo>
                    <a:pt x="634" y="792"/>
                  </a:lnTo>
                  <a:lnTo>
                    <a:pt x="634" y="792"/>
                  </a:lnTo>
                  <a:lnTo>
                    <a:pt x="634" y="792"/>
                  </a:lnTo>
                  <a:lnTo>
                    <a:pt x="634" y="792"/>
                  </a:lnTo>
                  <a:lnTo>
                    <a:pt x="634" y="792"/>
                  </a:lnTo>
                  <a:lnTo>
                    <a:pt x="634" y="792"/>
                  </a:lnTo>
                  <a:lnTo>
                    <a:pt x="636" y="792"/>
                  </a:lnTo>
                  <a:lnTo>
                    <a:pt x="639" y="792"/>
                  </a:lnTo>
                  <a:lnTo>
                    <a:pt x="639" y="792"/>
                  </a:lnTo>
                  <a:lnTo>
                    <a:pt x="641" y="795"/>
                  </a:lnTo>
                  <a:lnTo>
                    <a:pt x="641" y="797"/>
                  </a:lnTo>
                  <a:lnTo>
                    <a:pt x="643" y="797"/>
                  </a:lnTo>
                  <a:lnTo>
                    <a:pt x="643" y="799"/>
                  </a:lnTo>
                  <a:lnTo>
                    <a:pt x="646" y="799"/>
                  </a:lnTo>
                  <a:lnTo>
                    <a:pt x="646" y="799"/>
                  </a:lnTo>
                  <a:lnTo>
                    <a:pt x="648" y="799"/>
                  </a:lnTo>
                  <a:lnTo>
                    <a:pt x="648" y="802"/>
                  </a:lnTo>
                  <a:lnTo>
                    <a:pt x="650" y="802"/>
                  </a:lnTo>
                  <a:lnTo>
                    <a:pt x="653" y="804"/>
                  </a:lnTo>
                  <a:lnTo>
                    <a:pt x="653" y="804"/>
                  </a:lnTo>
                  <a:lnTo>
                    <a:pt x="650" y="804"/>
                  </a:lnTo>
                  <a:lnTo>
                    <a:pt x="650" y="804"/>
                  </a:lnTo>
                  <a:lnTo>
                    <a:pt x="648" y="806"/>
                  </a:lnTo>
                  <a:lnTo>
                    <a:pt x="650" y="806"/>
                  </a:lnTo>
                  <a:lnTo>
                    <a:pt x="650" y="806"/>
                  </a:lnTo>
                  <a:lnTo>
                    <a:pt x="650" y="809"/>
                  </a:lnTo>
                  <a:lnTo>
                    <a:pt x="650" y="809"/>
                  </a:lnTo>
                  <a:lnTo>
                    <a:pt x="650" y="809"/>
                  </a:lnTo>
                  <a:lnTo>
                    <a:pt x="653" y="809"/>
                  </a:lnTo>
                  <a:lnTo>
                    <a:pt x="653" y="809"/>
                  </a:lnTo>
                  <a:lnTo>
                    <a:pt x="653" y="811"/>
                  </a:lnTo>
                  <a:lnTo>
                    <a:pt x="653" y="811"/>
                  </a:lnTo>
                  <a:lnTo>
                    <a:pt x="653" y="811"/>
                  </a:lnTo>
                  <a:lnTo>
                    <a:pt x="655" y="814"/>
                  </a:lnTo>
                  <a:lnTo>
                    <a:pt x="658" y="814"/>
                  </a:lnTo>
                  <a:lnTo>
                    <a:pt x="665" y="816"/>
                  </a:lnTo>
                  <a:lnTo>
                    <a:pt x="667" y="818"/>
                  </a:lnTo>
                  <a:lnTo>
                    <a:pt x="672" y="818"/>
                  </a:lnTo>
                  <a:lnTo>
                    <a:pt x="672" y="818"/>
                  </a:lnTo>
                  <a:lnTo>
                    <a:pt x="672" y="821"/>
                  </a:lnTo>
                  <a:lnTo>
                    <a:pt x="672" y="821"/>
                  </a:lnTo>
                  <a:lnTo>
                    <a:pt x="672" y="821"/>
                  </a:lnTo>
                  <a:lnTo>
                    <a:pt x="672" y="821"/>
                  </a:lnTo>
                  <a:lnTo>
                    <a:pt x="672" y="821"/>
                  </a:lnTo>
                  <a:lnTo>
                    <a:pt x="672" y="818"/>
                  </a:lnTo>
                  <a:lnTo>
                    <a:pt x="674" y="816"/>
                  </a:lnTo>
                  <a:lnTo>
                    <a:pt x="674" y="816"/>
                  </a:lnTo>
                  <a:lnTo>
                    <a:pt x="674" y="816"/>
                  </a:lnTo>
                  <a:lnTo>
                    <a:pt x="679" y="816"/>
                  </a:lnTo>
                  <a:lnTo>
                    <a:pt x="679" y="814"/>
                  </a:lnTo>
                  <a:lnTo>
                    <a:pt x="679" y="814"/>
                  </a:lnTo>
                  <a:lnTo>
                    <a:pt x="681" y="811"/>
                  </a:lnTo>
                  <a:lnTo>
                    <a:pt x="681" y="811"/>
                  </a:lnTo>
                  <a:lnTo>
                    <a:pt x="681" y="811"/>
                  </a:lnTo>
                  <a:lnTo>
                    <a:pt x="681" y="809"/>
                  </a:lnTo>
                  <a:lnTo>
                    <a:pt x="681" y="809"/>
                  </a:lnTo>
                  <a:lnTo>
                    <a:pt x="681" y="809"/>
                  </a:lnTo>
                  <a:lnTo>
                    <a:pt x="684" y="806"/>
                  </a:lnTo>
                  <a:lnTo>
                    <a:pt x="684" y="806"/>
                  </a:lnTo>
                  <a:lnTo>
                    <a:pt x="684" y="804"/>
                  </a:lnTo>
                  <a:lnTo>
                    <a:pt x="684" y="802"/>
                  </a:lnTo>
                  <a:lnTo>
                    <a:pt x="688" y="795"/>
                  </a:lnTo>
                  <a:lnTo>
                    <a:pt x="688" y="792"/>
                  </a:lnTo>
                  <a:lnTo>
                    <a:pt x="691" y="792"/>
                  </a:lnTo>
                  <a:lnTo>
                    <a:pt x="691" y="792"/>
                  </a:lnTo>
                  <a:lnTo>
                    <a:pt x="691" y="792"/>
                  </a:lnTo>
                  <a:lnTo>
                    <a:pt x="691" y="792"/>
                  </a:lnTo>
                  <a:lnTo>
                    <a:pt x="693" y="790"/>
                  </a:lnTo>
                  <a:lnTo>
                    <a:pt x="693" y="790"/>
                  </a:lnTo>
                  <a:lnTo>
                    <a:pt x="693" y="790"/>
                  </a:lnTo>
                  <a:lnTo>
                    <a:pt x="695" y="790"/>
                  </a:lnTo>
                  <a:lnTo>
                    <a:pt x="695" y="790"/>
                  </a:lnTo>
                  <a:lnTo>
                    <a:pt x="695" y="790"/>
                  </a:lnTo>
                  <a:lnTo>
                    <a:pt x="695" y="788"/>
                  </a:lnTo>
                  <a:lnTo>
                    <a:pt x="695" y="788"/>
                  </a:lnTo>
                  <a:lnTo>
                    <a:pt x="695" y="788"/>
                  </a:lnTo>
                  <a:lnTo>
                    <a:pt x="695" y="788"/>
                  </a:lnTo>
                  <a:lnTo>
                    <a:pt x="695" y="788"/>
                  </a:lnTo>
                  <a:lnTo>
                    <a:pt x="695" y="785"/>
                  </a:lnTo>
                  <a:lnTo>
                    <a:pt x="695" y="788"/>
                  </a:lnTo>
                  <a:lnTo>
                    <a:pt x="698" y="788"/>
                  </a:lnTo>
                  <a:lnTo>
                    <a:pt x="698" y="788"/>
                  </a:lnTo>
                  <a:lnTo>
                    <a:pt x="698" y="788"/>
                  </a:lnTo>
                  <a:lnTo>
                    <a:pt x="698" y="788"/>
                  </a:lnTo>
                  <a:lnTo>
                    <a:pt x="698" y="785"/>
                  </a:lnTo>
                  <a:lnTo>
                    <a:pt x="698" y="785"/>
                  </a:lnTo>
                  <a:lnTo>
                    <a:pt x="698" y="785"/>
                  </a:lnTo>
                  <a:lnTo>
                    <a:pt x="698" y="783"/>
                  </a:lnTo>
                  <a:lnTo>
                    <a:pt x="698" y="783"/>
                  </a:lnTo>
                  <a:lnTo>
                    <a:pt x="698" y="783"/>
                  </a:lnTo>
                  <a:lnTo>
                    <a:pt x="695" y="780"/>
                  </a:lnTo>
                  <a:lnTo>
                    <a:pt x="695" y="780"/>
                  </a:lnTo>
                  <a:lnTo>
                    <a:pt x="695" y="780"/>
                  </a:lnTo>
                  <a:lnTo>
                    <a:pt x="695" y="780"/>
                  </a:lnTo>
                  <a:lnTo>
                    <a:pt x="695" y="780"/>
                  </a:lnTo>
                  <a:lnTo>
                    <a:pt x="698" y="778"/>
                  </a:lnTo>
                  <a:lnTo>
                    <a:pt x="698" y="778"/>
                  </a:lnTo>
                  <a:lnTo>
                    <a:pt x="698" y="778"/>
                  </a:lnTo>
                  <a:lnTo>
                    <a:pt x="698" y="780"/>
                  </a:lnTo>
                  <a:lnTo>
                    <a:pt x="698" y="780"/>
                  </a:lnTo>
                  <a:lnTo>
                    <a:pt x="700" y="780"/>
                  </a:lnTo>
                  <a:lnTo>
                    <a:pt x="700" y="780"/>
                  </a:lnTo>
                  <a:lnTo>
                    <a:pt x="700" y="780"/>
                  </a:lnTo>
                  <a:lnTo>
                    <a:pt x="700" y="780"/>
                  </a:lnTo>
                  <a:lnTo>
                    <a:pt x="700" y="778"/>
                  </a:lnTo>
                  <a:lnTo>
                    <a:pt x="700" y="778"/>
                  </a:lnTo>
                  <a:lnTo>
                    <a:pt x="700" y="778"/>
                  </a:lnTo>
                  <a:lnTo>
                    <a:pt x="700" y="778"/>
                  </a:lnTo>
                  <a:lnTo>
                    <a:pt x="700" y="776"/>
                  </a:lnTo>
                  <a:lnTo>
                    <a:pt x="702" y="773"/>
                  </a:lnTo>
                  <a:lnTo>
                    <a:pt x="705" y="773"/>
                  </a:lnTo>
                  <a:lnTo>
                    <a:pt x="705" y="773"/>
                  </a:lnTo>
                  <a:lnTo>
                    <a:pt x="707" y="771"/>
                  </a:lnTo>
                  <a:lnTo>
                    <a:pt x="710" y="771"/>
                  </a:lnTo>
                  <a:lnTo>
                    <a:pt x="710" y="771"/>
                  </a:lnTo>
                  <a:lnTo>
                    <a:pt x="710" y="771"/>
                  </a:lnTo>
                  <a:lnTo>
                    <a:pt x="710" y="771"/>
                  </a:lnTo>
                  <a:lnTo>
                    <a:pt x="710" y="769"/>
                  </a:lnTo>
                  <a:lnTo>
                    <a:pt x="712" y="769"/>
                  </a:lnTo>
                  <a:lnTo>
                    <a:pt x="712" y="769"/>
                  </a:lnTo>
                  <a:lnTo>
                    <a:pt x="712" y="769"/>
                  </a:lnTo>
                  <a:lnTo>
                    <a:pt x="712" y="769"/>
                  </a:lnTo>
                  <a:lnTo>
                    <a:pt x="714" y="769"/>
                  </a:lnTo>
                  <a:lnTo>
                    <a:pt x="714" y="769"/>
                  </a:lnTo>
                  <a:lnTo>
                    <a:pt x="714" y="769"/>
                  </a:lnTo>
                  <a:lnTo>
                    <a:pt x="714" y="769"/>
                  </a:lnTo>
                  <a:lnTo>
                    <a:pt x="714" y="769"/>
                  </a:lnTo>
                  <a:lnTo>
                    <a:pt x="717" y="769"/>
                  </a:lnTo>
                  <a:lnTo>
                    <a:pt x="717" y="769"/>
                  </a:lnTo>
                  <a:lnTo>
                    <a:pt x="719" y="766"/>
                  </a:lnTo>
                  <a:lnTo>
                    <a:pt x="719" y="766"/>
                  </a:lnTo>
                  <a:lnTo>
                    <a:pt x="719" y="766"/>
                  </a:lnTo>
                  <a:lnTo>
                    <a:pt x="717" y="766"/>
                  </a:lnTo>
                  <a:lnTo>
                    <a:pt x="719" y="764"/>
                  </a:lnTo>
                  <a:lnTo>
                    <a:pt x="721" y="764"/>
                  </a:lnTo>
                  <a:lnTo>
                    <a:pt x="721" y="764"/>
                  </a:lnTo>
                  <a:lnTo>
                    <a:pt x="721" y="766"/>
                  </a:lnTo>
                  <a:lnTo>
                    <a:pt x="721" y="766"/>
                  </a:lnTo>
                  <a:lnTo>
                    <a:pt x="721" y="766"/>
                  </a:lnTo>
                  <a:lnTo>
                    <a:pt x="724" y="766"/>
                  </a:lnTo>
                  <a:lnTo>
                    <a:pt x="724" y="766"/>
                  </a:lnTo>
                  <a:lnTo>
                    <a:pt x="726" y="766"/>
                  </a:lnTo>
                  <a:lnTo>
                    <a:pt x="726" y="766"/>
                  </a:lnTo>
                  <a:lnTo>
                    <a:pt x="726" y="766"/>
                  </a:lnTo>
                  <a:lnTo>
                    <a:pt x="726" y="766"/>
                  </a:lnTo>
                  <a:lnTo>
                    <a:pt x="726" y="766"/>
                  </a:lnTo>
                  <a:lnTo>
                    <a:pt x="726" y="766"/>
                  </a:lnTo>
                  <a:lnTo>
                    <a:pt x="729" y="766"/>
                  </a:lnTo>
                  <a:lnTo>
                    <a:pt x="729" y="766"/>
                  </a:lnTo>
                  <a:lnTo>
                    <a:pt x="729" y="769"/>
                  </a:lnTo>
                  <a:lnTo>
                    <a:pt x="729" y="769"/>
                  </a:lnTo>
                  <a:lnTo>
                    <a:pt x="729" y="769"/>
                  </a:lnTo>
                  <a:lnTo>
                    <a:pt x="729" y="769"/>
                  </a:lnTo>
                  <a:lnTo>
                    <a:pt x="729" y="769"/>
                  </a:lnTo>
                  <a:lnTo>
                    <a:pt x="726" y="769"/>
                  </a:lnTo>
                  <a:lnTo>
                    <a:pt x="726" y="769"/>
                  </a:lnTo>
                  <a:lnTo>
                    <a:pt x="726" y="769"/>
                  </a:lnTo>
                  <a:lnTo>
                    <a:pt x="724" y="769"/>
                  </a:lnTo>
                  <a:lnTo>
                    <a:pt x="724" y="769"/>
                  </a:lnTo>
                  <a:lnTo>
                    <a:pt x="726" y="769"/>
                  </a:lnTo>
                  <a:lnTo>
                    <a:pt x="726" y="771"/>
                  </a:lnTo>
                  <a:lnTo>
                    <a:pt x="729" y="771"/>
                  </a:lnTo>
                  <a:lnTo>
                    <a:pt x="729" y="769"/>
                  </a:lnTo>
                  <a:lnTo>
                    <a:pt x="731" y="769"/>
                  </a:lnTo>
                  <a:lnTo>
                    <a:pt x="731" y="769"/>
                  </a:lnTo>
                  <a:lnTo>
                    <a:pt x="731" y="769"/>
                  </a:lnTo>
                  <a:lnTo>
                    <a:pt x="731" y="766"/>
                  </a:lnTo>
                  <a:lnTo>
                    <a:pt x="731" y="766"/>
                  </a:lnTo>
                  <a:lnTo>
                    <a:pt x="731" y="764"/>
                  </a:lnTo>
                  <a:lnTo>
                    <a:pt x="731" y="764"/>
                  </a:lnTo>
                  <a:lnTo>
                    <a:pt x="731" y="764"/>
                  </a:lnTo>
                  <a:lnTo>
                    <a:pt x="731" y="764"/>
                  </a:lnTo>
                  <a:lnTo>
                    <a:pt x="731" y="764"/>
                  </a:lnTo>
                  <a:lnTo>
                    <a:pt x="731" y="764"/>
                  </a:lnTo>
                  <a:lnTo>
                    <a:pt x="731" y="762"/>
                  </a:lnTo>
                  <a:lnTo>
                    <a:pt x="729" y="762"/>
                  </a:lnTo>
                  <a:lnTo>
                    <a:pt x="731" y="762"/>
                  </a:lnTo>
                  <a:lnTo>
                    <a:pt x="731" y="762"/>
                  </a:lnTo>
                  <a:lnTo>
                    <a:pt x="731" y="762"/>
                  </a:lnTo>
                  <a:lnTo>
                    <a:pt x="731" y="762"/>
                  </a:lnTo>
                  <a:lnTo>
                    <a:pt x="733" y="759"/>
                  </a:lnTo>
                  <a:lnTo>
                    <a:pt x="733" y="759"/>
                  </a:lnTo>
                  <a:lnTo>
                    <a:pt x="731" y="759"/>
                  </a:lnTo>
                  <a:lnTo>
                    <a:pt x="731" y="759"/>
                  </a:lnTo>
                  <a:lnTo>
                    <a:pt x="731" y="759"/>
                  </a:lnTo>
                  <a:lnTo>
                    <a:pt x="731" y="757"/>
                  </a:lnTo>
                  <a:lnTo>
                    <a:pt x="729" y="757"/>
                  </a:lnTo>
                  <a:lnTo>
                    <a:pt x="729" y="757"/>
                  </a:lnTo>
                  <a:lnTo>
                    <a:pt x="729" y="757"/>
                  </a:lnTo>
                  <a:lnTo>
                    <a:pt x="729" y="754"/>
                  </a:lnTo>
                  <a:lnTo>
                    <a:pt x="729" y="754"/>
                  </a:lnTo>
                  <a:lnTo>
                    <a:pt x="729" y="754"/>
                  </a:lnTo>
                  <a:lnTo>
                    <a:pt x="726" y="754"/>
                  </a:lnTo>
                  <a:lnTo>
                    <a:pt x="726" y="754"/>
                  </a:lnTo>
                  <a:lnTo>
                    <a:pt x="726" y="754"/>
                  </a:lnTo>
                  <a:lnTo>
                    <a:pt x="724" y="752"/>
                  </a:lnTo>
                  <a:lnTo>
                    <a:pt x="719" y="750"/>
                  </a:lnTo>
                  <a:lnTo>
                    <a:pt x="719" y="750"/>
                  </a:lnTo>
                  <a:lnTo>
                    <a:pt x="717" y="750"/>
                  </a:lnTo>
                  <a:lnTo>
                    <a:pt x="717" y="747"/>
                  </a:lnTo>
                  <a:lnTo>
                    <a:pt x="717" y="747"/>
                  </a:lnTo>
                  <a:lnTo>
                    <a:pt x="714" y="747"/>
                  </a:lnTo>
                  <a:lnTo>
                    <a:pt x="712" y="747"/>
                  </a:lnTo>
                  <a:lnTo>
                    <a:pt x="712" y="747"/>
                  </a:lnTo>
                  <a:lnTo>
                    <a:pt x="712" y="745"/>
                  </a:lnTo>
                  <a:lnTo>
                    <a:pt x="712" y="745"/>
                  </a:lnTo>
                  <a:lnTo>
                    <a:pt x="712" y="745"/>
                  </a:lnTo>
                  <a:lnTo>
                    <a:pt x="712" y="745"/>
                  </a:lnTo>
                  <a:lnTo>
                    <a:pt x="712" y="743"/>
                  </a:lnTo>
                  <a:lnTo>
                    <a:pt x="712" y="743"/>
                  </a:lnTo>
                  <a:lnTo>
                    <a:pt x="712" y="743"/>
                  </a:lnTo>
                  <a:lnTo>
                    <a:pt x="712" y="740"/>
                  </a:lnTo>
                  <a:lnTo>
                    <a:pt x="712" y="740"/>
                  </a:lnTo>
                  <a:lnTo>
                    <a:pt x="712" y="738"/>
                  </a:lnTo>
                  <a:lnTo>
                    <a:pt x="714" y="735"/>
                  </a:lnTo>
                  <a:lnTo>
                    <a:pt x="717" y="731"/>
                  </a:lnTo>
                  <a:lnTo>
                    <a:pt x="717" y="728"/>
                  </a:lnTo>
                  <a:lnTo>
                    <a:pt x="717" y="728"/>
                  </a:lnTo>
                  <a:lnTo>
                    <a:pt x="717" y="726"/>
                  </a:lnTo>
                  <a:lnTo>
                    <a:pt x="719" y="726"/>
                  </a:lnTo>
                  <a:lnTo>
                    <a:pt x="717" y="726"/>
                  </a:lnTo>
                  <a:lnTo>
                    <a:pt x="717" y="726"/>
                  </a:lnTo>
                  <a:lnTo>
                    <a:pt x="717" y="726"/>
                  </a:lnTo>
                  <a:lnTo>
                    <a:pt x="717" y="724"/>
                  </a:lnTo>
                  <a:lnTo>
                    <a:pt x="717" y="724"/>
                  </a:lnTo>
                  <a:lnTo>
                    <a:pt x="719" y="724"/>
                  </a:lnTo>
                  <a:lnTo>
                    <a:pt x="719" y="721"/>
                  </a:lnTo>
                  <a:lnTo>
                    <a:pt x="721" y="721"/>
                  </a:lnTo>
                  <a:lnTo>
                    <a:pt x="724" y="721"/>
                  </a:lnTo>
                  <a:lnTo>
                    <a:pt x="724" y="721"/>
                  </a:lnTo>
                  <a:lnTo>
                    <a:pt x="724" y="721"/>
                  </a:lnTo>
                  <a:lnTo>
                    <a:pt x="726" y="721"/>
                  </a:lnTo>
                  <a:lnTo>
                    <a:pt x="726" y="719"/>
                  </a:lnTo>
                  <a:lnTo>
                    <a:pt x="726" y="719"/>
                  </a:lnTo>
                  <a:lnTo>
                    <a:pt x="726" y="721"/>
                  </a:lnTo>
                  <a:lnTo>
                    <a:pt x="729" y="719"/>
                  </a:lnTo>
                  <a:lnTo>
                    <a:pt x="726" y="717"/>
                  </a:lnTo>
                  <a:lnTo>
                    <a:pt x="729" y="717"/>
                  </a:lnTo>
                  <a:lnTo>
                    <a:pt x="729" y="719"/>
                  </a:lnTo>
                  <a:lnTo>
                    <a:pt x="729" y="719"/>
                  </a:lnTo>
                  <a:lnTo>
                    <a:pt x="729" y="719"/>
                  </a:lnTo>
                  <a:lnTo>
                    <a:pt x="729" y="717"/>
                  </a:lnTo>
                  <a:lnTo>
                    <a:pt x="731" y="717"/>
                  </a:lnTo>
                  <a:lnTo>
                    <a:pt x="731" y="717"/>
                  </a:lnTo>
                  <a:lnTo>
                    <a:pt x="731" y="719"/>
                  </a:lnTo>
                  <a:lnTo>
                    <a:pt x="729" y="721"/>
                  </a:lnTo>
                  <a:lnTo>
                    <a:pt x="729" y="721"/>
                  </a:lnTo>
                  <a:lnTo>
                    <a:pt x="729" y="724"/>
                  </a:lnTo>
                  <a:lnTo>
                    <a:pt x="729" y="724"/>
                  </a:lnTo>
                  <a:lnTo>
                    <a:pt x="726" y="726"/>
                  </a:lnTo>
                  <a:lnTo>
                    <a:pt x="726" y="726"/>
                  </a:lnTo>
                  <a:lnTo>
                    <a:pt x="726" y="728"/>
                  </a:lnTo>
                  <a:lnTo>
                    <a:pt x="726" y="728"/>
                  </a:lnTo>
                  <a:lnTo>
                    <a:pt x="726" y="731"/>
                  </a:lnTo>
                  <a:lnTo>
                    <a:pt x="729" y="731"/>
                  </a:lnTo>
                  <a:lnTo>
                    <a:pt x="729" y="731"/>
                  </a:lnTo>
                  <a:lnTo>
                    <a:pt x="729" y="733"/>
                  </a:lnTo>
                  <a:lnTo>
                    <a:pt x="729" y="733"/>
                  </a:lnTo>
                  <a:lnTo>
                    <a:pt x="729" y="735"/>
                  </a:lnTo>
                  <a:lnTo>
                    <a:pt x="729" y="735"/>
                  </a:lnTo>
                  <a:lnTo>
                    <a:pt x="729" y="738"/>
                  </a:lnTo>
                  <a:lnTo>
                    <a:pt x="729" y="738"/>
                  </a:lnTo>
                  <a:lnTo>
                    <a:pt x="729" y="738"/>
                  </a:lnTo>
                  <a:lnTo>
                    <a:pt x="731" y="740"/>
                  </a:lnTo>
                  <a:lnTo>
                    <a:pt x="731" y="740"/>
                  </a:lnTo>
                  <a:lnTo>
                    <a:pt x="733" y="740"/>
                  </a:lnTo>
                  <a:lnTo>
                    <a:pt x="736" y="743"/>
                  </a:lnTo>
                  <a:lnTo>
                    <a:pt x="736" y="740"/>
                  </a:lnTo>
                  <a:lnTo>
                    <a:pt x="733" y="738"/>
                  </a:lnTo>
                  <a:lnTo>
                    <a:pt x="733" y="738"/>
                  </a:lnTo>
                  <a:lnTo>
                    <a:pt x="733" y="738"/>
                  </a:lnTo>
                  <a:lnTo>
                    <a:pt x="731" y="735"/>
                  </a:lnTo>
                  <a:lnTo>
                    <a:pt x="733" y="733"/>
                  </a:lnTo>
                  <a:lnTo>
                    <a:pt x="733" y="731"/>
                  </a:lnTo>
                  <a:lnTo>
                    <a:pt x="733" y="731"/>
                  </a:lnTo>
                  <a:lnTo>
                    <a:pt x="733" y="728"/>
                  </a:lnTo>
                  <a:lnTo>
                    <a:pt x="736" y="728"/>
                  </a:lnTo>
                  <a:lnTo>
                    <a:pt x="736" y="726"/>
                  </a:lnTo>
                  <a:lnTo>
                    <a:pt x="736" y="728"/>
                  </a:lnTo>
                  <a:lnTo>
                    <a:pt x="733" y="731"/>
                  </a:lnTo>
                  <a:lnTo>
                    <a:pt x="733" y="733"/>
                  </a:lnTo>
                  <a:lnTo>
                    <a:pt x="736" y="733"/>
                  </a:lnTo>
                  <a:lnTo>
                    <a:pt x="736" y="735"/>
                  </a:lnTo>
                  <a:lnTo>
                    <a:pt x="736" y="735"/>
                  </a:lnTo>
                  <a:lnTo>
                    <a:pt x="738" y="735"/>
                  </a:lnTo>
                  <a:lnTo>
                    <a:pt x="738" y="735"/>
                  </a:lnTo>
                  <a:lnTo>
                    <a:pt x="738" y="735"/>
                  </a:lnTo>
                  <a:lnTo>
                    <a:pt x="740" y="735"/>
                  </a:lnTo>
                  <a:lnTo>
                    <a:pt x="740" y="735"/>
                  </a:lnTo>
                  <a:lnTo>
                    <a:pt x="740" y="735"/>
                  </a:lnTo>
                  <a:lnTo>
                    <a:pt x="743" y="735"/>
                  </a:lnTo>
                  <a:lnTo>
                    <a:pt x="743" y="735"/>
                  </a:lnTo>
                  <a:lnTo>
                    <a:pt x="745" y="735"/>
                  </a:lnTo>
                  <a:lnTo>
                    <a:pt x="745" y="735"/>
                  </a:lnTo>
                  <a:lnTo>
                    <a:pt x="745" y="738"/>
                  </a:lnTo>
                  <a:lnTo>
                    <a:pt x="745" y="738"/>
                  </a:lnTo>
                  <a:lnTo>
                    <a:pt x="745" y="735"/>
                  </a:lnTo>
                  <a:lnTo>
                    <a:pt x="747" y="735"/>
                  </a:lnTo>
                  <a:lnTo>
                    <a:pt x="747" y="735"/>
                  </a:lnTo>
                  <a:lnTo>
                    <a:pt x="747" y="733"/>
                  </a:lnTo>
                  <a:lnTo>
                    <a:pt x="750" y="733"/>
                  </a:lnTo>
                  <a:lnTo>
                    <a:pt x="750" y="735"/>
                  </a:lnTo>
                  <a:lnTo>
                    <a:pt x="750" y="735"/>
                  </a:lnTo>
                  <a:lnTo>
                    <a:pt x="752" y="735"/>
                  </a:lnTo>
                  <a:lnTo>
                    <a:pt x="752" y="735"/>
                  </a:lnTo>
                  <a:lnTo>
                    <a:pt x="752" y="738"/>
                  </a:lnTo>
                  <a:lnTo>
                    <a:pt x="752" y="738"/>
                  </a:lnTo>
                  <a:lnTo>
                    <a:pt x="752" y="738"/>
                  </a:lnTo>
                  <a:lnTo>
                    <a:pt x="755" y="740"/>
                  </a:lnTo>
                  <a:lnTo>
                    <a:pt x="755" y="740"/>
                  </a:lnTo>
                  <a:lnTo>
                    <a:pt x="752" y="740"/>
                  </a:lnTo>
                  <a:lnTo>
                    <a:pt x="752" y="740"/>
                  </a:lnTo>
                  <a:lnTo>
                    <a:pt x="752" y="743"/>
                  </a:lnTo>
                  <a:lnTo>
                    <a:pt x="752" y="743"/>
                  </a:lnTo>
                  <a:lnTo>
                    <a:pt x="752" y="740"/>
                  </a:lnTo>
                  <a:lnTo>
                    <a:pt x="752" y="740"/>
                  </a:lnTo>
                  <a:lnTo>
                    <a:pt x="750" y="740"/>
                  </a:lnTo>
                  <a:lnTo>
                    <a:pt x="750" y="740"/>
                  </a:lnTo>
                  <a:lnTo>
                    <a:pt x="750" y="743"/>
                  </a:lnTo>
                  <a:lnTo>
                    <a:pt x="747" y="743"/>
                  </a:lnTo>
                  <a:lnTo>
                    <a:pt x="745" y="745"/>
                  </a:lnTo>
                  <a:lnTo>
                    <a:pt x="745" y="745"/>
                  </a:lnTo>
                  <a:lnTo>
                    <a:pt x="743" y="745"/>
                  </a:lnTo>
                  <a:lnTo>
                    <a:pt x="743" y="745"/>
                  </a:lnTo>
                  <a:lnTo>
                    <a:pt x="743" y="745"/>
                  </a:lnTo>
                  <a:lnTo>
                    <a:pt x="743" y="745"/>
                  </a:lnTo>
                  <a:lnTo>
                    <a:pt x="743" y="745"/>
                  </a:lnTo>
                  <a:lnTo>
                    <a:pt x="740" y="745"/>
                  </a:lnTo>
                  <a:lnTo>
                    <a:pt x="740" y="743"/>
                  </a:lnTo>
                  <a:lnTo>
                    <a:pt x="738" y="745"/>
                  </a:lnTo>
                  <a:lnTo>
                    <a:pt x="738" y="747"/>
                  </a:lnTo>
                  <a:lnTo>
                    <a:pt x="738" y="747"/>
                  </a:lnTo>
                  <a:lnTo>
                    <a:pt x="738" y="747"/>
                  </a:lnTo>
                  <a:lnTo>
                    <a:pt x="738" y="750"/>
                  </a:lnTo>
                  <a:lnTo>
                    <a:pt x="738" y="750"/>
                  </a:lnTo>
                  <a:lnTo>
                    <a:pt x="738" y="750"/>
                  </a:lnTo>
                  <a:lnTo>
                    <a:pt x="740" y="747"/>
                  </a:lnTo>
                  <a:lnTo>
                    <a:pt x="743" y="747"/>
                  </a:lnTo>
                  <a:lnTo>
                    <a:pt x="755" y="745"/>
                  </a:lnTo>
                  <a:lnTo>
                    <a:pt x="759" y="743"/>
                  </a:lnTo>
                  <a:lnTo>
                    <a:pt x="764" y="743"/>
                  </a:lnTo>
                  <a:lnTo>
                    <a:pt x="766" y="743"/>
                  </a:lnTo>
                  <a:lnTo>
                    <a:pt x="771" y="743"/>
                  </a:lnTo>
                  <a:lnTo>
                    <a:pt x="778" y="745"/>
                  </a:lnTo>
                  <a:lnTo>
                    <a:pt x="783" y="743"/>
                  </a:lnTo>
                  <a:lnTo>
                    <a:pt x="788" y="743"/>
                  </a:lnTo>
                  <a:lnTo>
                    <a:pt x="790" y="745"/>
                  </a:lnTo>
                  <a:lnTo>
                    <a:pt x="799" y="747"/>
                  </a:lnTo>
                  <a:lnTo>
                    <a:pt x="802" y="747"/>
                  </a:lnTo>
                  <a:lnTo>
                    <a:pt x="802" y="747"/>
                  </a:lnTo>
                  <a:lnTo>
                    <a:pt x="799" y="747"/>
                  </a:lnTo>
                  <a:lnTo>
                    <a:pt x="799" y="747"/>
                  </a:lnTo>
                  <a:lnTo>
                    <a:pt x="799" y="745"/>
                  </a:lnTo>
                  <a:lnTo>
                    <a:pt x="799" y="743"/>
                  </a:lnTo>
                  <a:lnTo>
                    <a:pt x="799" y="740"/>
                  </a:lnTo>
                  <a:lnTo>
                    <a:pt x="802" y="738"/>
                  </a:lnTo>
                  <a:lnTo>
                    <a:pt x="804" y="738"/>
                  </a:lnTo>
                  <a:lnTo>
                    <a:pt x="804" y="735"/>
                  </a:lnTo>
                  <a:lnTo>
                    <a:pt x="807" y="735"/>
                  </a:lnTo>
                  <a:lnTo>
                    <a:pt x="807" y="733"/>
                  </a:lnTo>
                  <a:lnTo>
                    <a:pt x="807" y="733"/>
                  </a:lnTo>
                  <a:lnTo>
                    <a:pt x="807" y="731"/>
                  </a:lnTo>
                  <a:lnTo>
                    <a:pt x="807" y="731"/>
                  </a:lnTo>
                  <a:lnTo>
                    <a:pt x="807" y="728"/>
                  </a:lnTo>
                  <a:lnTo>
                    <a:pt x="807" y="728"/>
                  </a:lnTo>
                  <a:lnTo>
                    <a:pt x="807" y="728"/>
                  </a:lnTo>
                  <a:lnTo>
                    <a:pt x="809" y="726"/>
                  </a:lnTo>
                  <a:lnTo>
                    <a:pt x="811" y="726"/>
                  </a:lnTo>
                  <a:lnTo>
                    <a:pt x="814" y="724"/>
                  </a:lnTo>
                  <a:lnTo>
                    <a:pt x="816" y="724"/>
                  </a:lnTo>
                  <a:lnTo>
                    <a:pt x="816" y="721"/>
                  </a:lnTo>
                  <a:lnTo>
                    <a:pt x="816" y="721"/>
                  </a:lnTo>
                  <a:lnTo>
                    <a:pt x="816" y="721"/>
                  </a:lnTo>
                  <a:lnTo>
                    <a:pt x="816" y="724"/>
                  </a:lnTo>
                  <a:lnTo>
                    <a:pt x="814" y="721"/>
                  </a:lnTo>
                  <a:lnTo>
                    <a:pt x="814" y="719"/>
                  </a:lnTo>
                  <a:lnTo>
                    <a:pt x="816" y="719"/>
                  </a:lnTo>
                  <a:lnTo>
                    <a:pt x="818" y="717"/>
                  </a:lnTo>
                  <a:lnTo>
                    <a:pt x="818" y="714"/>
                  </a:lnTo>
                  <a:lnTo>
                    <a:pt x="821" y="714"/>
                  </a:lnTo>
                  <a:lnTo>
                    <a:pt x="823" y="714"/>
                  </a:lnTo>
                  <a:lnTo>
                    <a:pt x="825" y="714"/>
                  </a:lnTo>
                  <a:lnTo>
                    <a:pt x="828" y="714"/>
                  </a:lnTo>
                  <a:lnTo>
                    <a:pt x="830" y="714"/>
                  </a:lnTo>
                  <a:lnTo>
                    <a:pt x="833" y="717"/>
                  </a:lnTo>
                  <a:lnTo>
                    <a:pt x="833" y="717"/>
                  </a:lnTo>
                  <a:lnTo>
                    <a:pt x="835" y="721"/>
                  </a:lnTo>
                  <a:lnTo>
                    <a:pt x="835" y="721"/>
                  </a:lnTo>
                  <a:lnTo>
                    <a:pt x="835" y="721"/>
                  </a:lnTo>
                  <a:lnTo>
                    <a:pt x="833" y="721"/>
                  </a:lnTo>
                  <a:lnTo>
                    <a:pt x="833" y="721"/>
                  </a:lnTo>
                  <a:lnTo>
                    <a:pt x="830" y="721"/>
                  </a:lnTo>
                  <a:lnTo>
                    <a:pt x="830" y="721"/>
                  </a:lnTo>
                  <a:lnTo>
                    <a:pt x="828" y="724"/>
                  </a:lnTo>
                  <a:lnTo>
                    <a:pt x="828" y="726"/>
                  </a:lnTo>
                  <a:lnTo>
                    <a:pt x="828" y="726"/>
                  </a:lnTo>
                  <a:lnTo>
                    <a:pt x="830" y="726"/>
                  </a:lnTo>
                  <a:lnTo>
                    <a:pt x="830" y="728"/>
                  </a:lnTo>
                  <a:lnTo>
                    <a:pt x="830" y="728"/>
                  </a:lnTo>
                  <a:lnTo>
                    <a:pt x="828" y="728"/>
                  </a:lnTo>
                  <a:lnTo>
                    <a:pt x="828" y="731"/>
                  </a:lnTo>
                  <a:lnTo>
                    <a:pt x="828" y="731"/>
                  </a:lnTo>
                  <a:lnTo>
                    <a:pt x="828" y="731"/>
                  </a:lnTo>
                  <a:lnTo>
                    <a:pt x="828" y="731"/>
                  </a:lnTo>
                  <a:lnTo>
                    <a:pt x="828" y="733"/>
                  </a:lnTo>
                  <a:lnTo>
                    <a:pt x="828" y="733"/>
                  </a:lnTo>
                  <a:lnTo>
                    <a:pt x="828" y="735"/>
                  </a:lnTo>
                  <a:lnTo>
                    <a:pt x="828" y="738"/>
                  </a:lnTo>
                  <a:lnTo>
                    <a:pt x="828" y="738"/>
                  </a:lnTo>
                  <a:lnTo>
                    <a:pt x="828" y="738"/>
                  </a:lnTo>
                  <a:lnTo>
                    <a:pt x="828" y="740"/>
                  </a:lnTo>
                  <a:lnTo>
                    <a:pt x="828" y="740"/>
                  </a:lnTo>
                  <a:lnTo>
                    <a:pt x="828" y="743"/>
                  </a:lnTo>
                  <a:lnTo>
                    <a:pt x="828" y="743"/>
                  </a:lnTo>
                  <a:lnTo>
                    <a:pt x="828" y="743"/>
                  </a:lnTo>
                  <a:lnTo>
                    <a:pt x="828" y="743"/>
                  </a:lnTo>
                  <a:lnTo>
                    <a:pt x="828" y="743"/>
                  </a:lnTo>
                  <a:lnTo>
                    <a:pt x="830" y="743"/>
                  </a:lnTo>
                  <a:lnTo>
                    <a:pt x="828" y="745"/>
                  </a:lnTo>
                  <a:lnTo>
                    <a:pt x="830" y="745"/>
                  </a:lnTo>
                  <a:lnTo>
                    <a:pt x="830" y="747"/>
                  </a:lnTo>
                  <a:lnTo>
                    <a:pt x="830" y="747"/>
                  </a:lnTo>
                  <a:lnTo>
                    <a:pt x="833" y="747"/>
                  </a:lnTo>
                  <a:lnTo>
                    <a:pt x="833" y="747"/>
                  </a:lnTo>
                  <a:lnTo>
                    <a:pt x="835" y="745"/>
                  </a:lnTo>
                  <a:lnTo>
                    <a:pt x="837" y="743"/>
                  </a:lnTo>
                  <a:lnTo>
                    <a:pt x="840" y="745"/>
                  </a:lnTo>
                  <a:lnTo>
                    <a:pt x="840" y="745"/>
                  </a:lnTo>
                  <a:lnTo>
                    <a:pt x="840" y="745"/>
                  </a:lnTo>
                  <a:lnTo>
                    <a:pt x="840" y="745"/>
                  </a:lnTo>
                  <a:lnTo>
                    <a:pt x="840" y="743"/>
                  </a:lnTo>
                  <a:lnTo>
                    <a:pt x="840" y="743"/>
                  </a:lnTo>
                  <a:lnTo>
                    <a:pt x="840" y="740"/>
                  </a:lnTo>
                  <a:lnTo>
                    <a:pt x="840" y="740"/>
                  </a:lnTo>
                  <a:lnTo>
                    <a:pt x="842" y="740"/>
                  </a:lnTo>
                  <a:lnTo>
                    <a:pt x="840" y="740"/>
                  </a:lnTo>
                  <a:lnTo>
                    <a:pt x="842" y="738"/>
                  </a:lnTo>
                  <a:lnTo>
                    <a:pt x="842" y="738"/>
                  </a:lnTo>
                  <a:lnTo>
                    <a:pt x="842" y="738"/>
                  </a:lnTo>
                  <a:lnTo>
                    <a:pt x="842" y="738"/>
                  </a:lnTo>
                  <a:lnTo>
                    <a:pt x="844" y="735"/>
                  </a:lnTo>
                  <a:lnTo>
                    <a:pt x="844" y="735"/>
                  </a:lnTo>
                  <a:lnTo>
                    <a:pt x="844" y="735"/>
                  </a:lnTo>
                  <a:lnTo>
                    <a:pt x="844" y="733"/>
                  </a:lnTo>
                  <a:lnTo>
                    <a:pt x="844" y="733"/>
                  </a:lnTo>
                  <a:lnTo>
                    <a:pt x="847" y="731"/>
                  </a:lnTo>
                  <a:lnTo>
                    <a:pt x="847" y="731"/>
                  </a:lnTo>
                  <a:lnTo>
                    <a:pt x="849" y="731"/>
                  </a:lnTo>
                  <a:lnTo>
                    <a:pt x="849" y="728"/>
                  </a:lnTo>
                  <a:lnTo>
                    <a:pt x="849" y="726"/>
                  </a:lnTo>
                  <a:lnTo>
                    <a:pt x="847" y="724"/>
                  </a:lnTo>
                  <a:lnTo>
                    <a:pt x="847" y="724"/>
                  </a:lnTo>
                  <a:lnTo>
                    <a:pt x="844" y="721"/>
                  </a:lnTo>
                  <a:lnTo>
                    <a:pt x="847" y="721"/>
                  </a:lnTo>
                  <a:lnTo>
                    <a:pt x="847" y="721"/>
                  </a:lnTo>
                  <a:lnTo>
                    <a:pt x="847" y="719"/>
                  </a:lnTo>
                  <a:lnTo>
                    <a:pt x="844" y="719"/>
                  </a:lnTo>
                  <a:lnTo>
                    <a:pt x="844" y="717"/>
                  </a:lnTo>
                  <a:lnTo>
                    <a:pt x="844" y="714"/>
                  </a:lnTo>
                  <a:lnTo>
                    <a:pt x="847" y="712"/>
                  </a:lnTo>
                  <a:lnTo>
                    <a:pt x="849" y="714"/>
                  </a:lnTo>
                  <a:lnTo>
                    <a:pt x="849" y="709"/>
                  </a:lnTo>
                  <a:lnTo>
                    <a:pt x="849" y="707"/>
                  </a:lnTo>
                  <a:lnTo>
                    <a:pt x="851" y="705"/>
                  </a:lnTo>
                  <a:lnTo>
                    <a:pt x="854" y="705"/>
                  </a:lnTo>
                  <a:lnTo>
                    <a:pt x="856" y="702"/>
                  </a:lnTo>
                  <a:lnTo>
                    <a:pt x="859" y="702"/>
                  </a:lnTo>
                  <a:lnTo>
                    <a:pt x="863" y="702"/>
                  </a:lnTo>
                  <a:lnTo>
                    <a:pt x="866" y="702"/>
                  </a:lnTo>
                  <a:lnTo>
                    <a:pt x="866" y="702"/>
                  </a:lnTo>
                  <a:lnTo>
                    <a:pt x="868" y="702"/>
                  </a:lnTo>
                  <a:lnTo>
                    <a:pt x="868" y="702"/>
                  </a:lnTo>
                  <a:lnTo>
                    <a:pt x="870" y="702"/>
                  </a:lnTo>
                  <a:lnTo>
                    <a:pt x="870" y="705"/>
                  </a:lnTo>
                  <a:lnTo>
                    <a:pt x="870" y="705"/>
                  </a:lnTo>
                  <a:lnTo>
                    <a:pt x="870" y="705"/>
                  </a:lnTo>
                  <a:lnTo>
                    <a:pt x="870" y="705"/>
                  </a:lnTo>
                  <a:lnTo>
                    <a:pt x="873" y="707"/>
                  </a:lnTo>
                  <a:lnTo>
                    <a:pt x="873" y="707"/>
                  </a:lnTo>
                  <a:lnTo>
                    <a:pt x="873" y="707"/>
                  </a:lnTo>
                  <a:lnTo>
                    <a:pt x="873" y="709"/>
                  </a:lnTo>
                  <a:lnTo>
                    <a:pt x="873" y="709"/>
                  </a:lnTo>
                  <a:lnTo>
                    <a:pt x="873" y="712"/>
                  </a:lnTo>
                  <a:lnTo>
                    <a:pt x="873" y="712"/>
                  </a:lnTo>
                  <a:lnTo>
                    <a:pt x="873" y="714"/>
                  </a:lnTo>
                  <a:lnTo>
                    <a:pt x="873" y="714"/>
                  </a:lnTo>
                  <a:lnTo>
                    <a:pt x="873" y="714"/>
                  </a:lnTo>
                  <a:lnTo>
                    <a:pt x="875" y="714"/>
                  </a:lnTo>
                  <a:lnTo>
                    <a:pt x="875" y="714"/>
                  </a:lnTo>
                  <a:lnTo>
                    <a:pt x="875" y="714"/>
                  </a:lnTo>
                  <a:lnTo>
                    <a:pt x="878" y="714"/>
                  </a:lnTo>
                  <a:lnTo>
                    <a:pt x="878" y="712"/>
                  </a:lnTo>
                  <a:lnTo>
                    <a:pt x="875" y="712"/>
                  </a:lnTo>
                  <a:lnTo>
                    <a:pt x="875" y="712"/>
                  </a:lnTo>
                  <a:lnTo>
                    <a:pt x="875" y="709"/>
                  </a:lnTo>
                  <a:lnTo>
                    <a:pt x="878" y="709"/>
                  </a:lnTo>
                  <a:lnTo>
                    <a:pt x="880" y="709"/>
                  </a:lnTo>
                  <a:lnTo>
                    <a:pt x="880" y="707"/>
                  </a:lnTo>
                  <a:lnTo>
                    <a:pt x="880" y="707"/>
                  </a:lnTo>
                  <a:lnTo>
                    <a:pt x="880" y="707"/>
                  </a:lnTo>
                  <a:lnTo>
                    <a:pt x="880" y="707"/>
                  </a:lnTo>
                  <a:lnTo>
                    <a:pt x="880" y="707"/>
                  </a:lnTo>
                  <a:lnTo>
                    <a:pt x="880" y="705"/>
                  </a:lnTo>
                  <a:lnTo>
                    <a:pt x="878" y="705"/>
                  </a:lnTo>
                  <a:lnTo>
                    <a:pt x="875" y="705"/>
                  </a:lnTo>
                  <a:lnTo>
                    <a:pt x="875" y="702"/>
                  </a:lnTo>
                  <a:lnTo>
                    <a:pt x="875" y="705"/>
                  </a:lnTo>
                  <a:lnTo>
                    <a:pt x="875" y="702"/>
                  </a:lnTo>
                  <a:lnTo>
                    <a:pt x="875" y="702"/>
                  </a:lnTo>
                  <a:lnTo>
                    <a:pt x="875" y="702"/>
                  </a:lnTo>
                  <a:lnTo>
                    <a:pt x="875" y="700"/>
                  </a:lnTo>
                  <a:lnTo>
                    <a:pt x="875" y="698"/>
                  </a:lnTo>
                  <a:lnTo>
                    <a:pt x="875" y="698"/>
                  </a:lnTo>
                  <a:lnTo>
                    <a:pt x="875" y="698"/>
                  </a:lnTo>
                  <a:lnTo>
                    <a:pt x="875" y="695"/>
                  </a:lnTo>
                  <a:lnTo>
                    <a:pt x="875" y="698"/>
                  </a:lnTo>
                  <a:lnTo>
                    <a:pt x="878" y="698"/>
                  </a:lnTo>
                  <a:lnTo>
                    <a:pt x="878" y="695"/>
                  </a:lnTo>
                  <a:lnTo>
                    <a:pt x="878" y="695"/>
                  </a:lnTo>
                  <a:lnTo>
                    <a:pt x="878" y="695"/>
                  </a:lnTo>
                  <a:lnTo>
                    <a:pt x="875" y="693"/>
                  </a:lnTo>
                  <a:lnTo>
                    <a:pt x="875" y="693"/>
                  </a:lnTo>
                  <a:lnTo>
                    <a:pt x="875" y="693"/>
                  </a:lnTo>
                  <a:lnTo>
                    <a:pt x="875" y="693"/>
                  </a:lnTo>
                  <a:lnTo>
                    <a:pt x="878" y="693"/>
                  </a:lnTo>
                  <a:lnTo>
                    <a:pt x="878" y="693"/>
                  </a:lnTo>
                  <a:lnTo>
                    <a:pt x="880" y="691"/>
                  </a:lnTo>
                  <a:lnTo>
                    <a:pt x="882" y="691"/>
                  </a:lnTo>
                  <a:lnTo>
                    <a:pt x="882" y="691"/>
                  </a:lnTo>
                  <a:lnTo>
                    <a:pt x="882" y="691"/>
                  </a:lnTo>
                  <a:lnTo>
                    <a:pt x="882" y="688"/>
                  </a:lnTo>
                  <a:lnTo>
                    <a:pt x="882" y="688"/>
                  </a:lnTo>
                  <a:lnTo>
                    <a:pt x="882" y="686"/>
                  </a:lnTo>
                  <a:lnTo>
                    <a:pt x="882" y="686"/>
                  </a:lnTo>
                  <a:lnTo>
                    <a:pt x="880" y="683"/>
                  </a:lnTo>
                  <a:lnTo>
                    <a:pt x="880" y="681"/>
                  </a:lnTo>
                  <a:lnTo>
                    <a:pt x="880" y="681"/>
                  </a:lnTo>
                  <a:lnTo>
                    <a:pt x="882" y="681"/>
                  </a:lnTo>
                  <a:lnTo>
                    <a:pt x="882" y="683"/>
                  </a:lnTo>
                  <a:lnTo>
                    <a:pt x="882" y="683"/>
                  </a:lnTo>
                  <a:lnTo>
                    <a:pt x="882" y="683"/>
                  </a:lnTo>
                  <a:lnTo>
                    <a:pt x="882" y="681"/>
                  </a:lnTo>
                  <a:lnTo>
                    <a:pt x="885" y="681"/>
                  </a:lnTo>
                  <a:lnTo>
                    <a:pt x="885" y="683"/>
                  </a:lnTo>
                  <a:lnTo>
                    <a:pt x="885" y="683"/>
                  </a:lnTo>
                  <a:lnTo>
                    <a:pt x="885" y="681"/>
                  </a:lnTo>
                  <a:lnTo>
                    <a:pt x="885" y="681"/>
                  </a:lnTo>
                  <a:lnTo>
                    <a:pt x="887" y="681"/>
                  </a:lnTo>
                  <a:lnTo>
                    <a:pt x="887" y="681"/>
                  </a:lnTo>
                  <a:lnTo>
                    <a:pt x="887" y="681"/>
                  </a:lnTo>
                  <a:lnTo>
                    <a:pt x="887" y="683"/>
                  </a:lnTo>
                  <a:lnTo>
                    <a:pt x="887" y="683"/>
                  </a:lnTo>
                  <a:lnTo>
                    <a:pt x="889" y="683"/>
                  </a:lnTo>
                  <a:lnTo>
                    <a:pt x="889" y="681"/>
                  </a:lnTo>
                  <a:lnTo>
                    <a:pt x="889" y="679"/>
                  </a:lnTo>
                  <a:lnTo>
                    <a:pt x="889" y="679"/>
                  </a:lnTo>
                  <a:lnTo>
                    <a:pt x="892" y="679"/>
                  </a:lnTo>
                  <a:lnTo>
                    <a:pt x="892" y="681"/>
                  </a:lnTo>
                  <a:lnTo>
                    <a:pt x="894" y="681"/>
                  </a:lnTo>
                  <a:lnTo>
                    <a:pt x="894" y="681"/>
                  </a:lnTo>
                  <a:lnTo>
                    <a:pt x="896" y="681"/>
                  </a:lnTo>
                  <a:lnTo>
                    <a:pt x="896" y="683"/>
                  </a:lnTo>
                  <a:lnTo>
                    <a:pt x="896" y="683"/>
                  </a:lnTo>
                  <a:lnTo>
                    <a:pt x="896" y="686"/>
                  </a:lnTo>
                  <a:lnTo>
                    <a:pt x="896" y="686"/>
                  </a:lnTo>
                  <a:lnTo>
                    <a:pt x="899" y="686"/>
                  </a:lnTo>
                  <a:lnTo>
                    <a:pt x="899" y="686"/>
                  </a:lnTo>
                  <a:lnTo>
                    <a:pt x="899" y="688"/>
                  </a:lnTo>
                  <a:lnTo>
                    <a:pt x="896" y="688"/>
                  </a:lnTo>
                  <a:lnTo>
                    <a:pt x="896" y="691"/>
                  </a:lnTo>
                  <a:lnTo>
                    <a:pt x="894" y="691"/>
                  </a:lnTo>
                  <a:lnTo>
                    <a:pt x="894" y="693"/>
                  </a:lnTo>
                  <a:lnTo>
                    <a:pt x="892" y="693"/>
                  </a:lnTo>
                  <a:lnTo>
                    <a:pt x="892" y="693"/>
                  </a:lnTo>
                  <a:lnTo>
                    <a:pt x="889" y="693"/>
                  </a:lnTo>
                  <a:lnTo>
                    <a:pt x="889" y="695"/>
                  </a:lnTo>
                  <a:lnTo>
                    <a:pt x="887" y="695"/>
                  </a:lnTo>
                  <a:lnTo>
                    <a:pt x="889" y="698"/>
                  </a:lnTo>
                  <a:lnTo>
                    <a:pt x="889" y="698"/>
                  </a:lnTo>
                  <a:lnTo>
                    <a:pt x="887" y="700"/>
                  </a:lnTo>
                  <a:lnTo>
                    <a:pt x="885" y="698"/>
                  </a:lnTo>
                  <a:lnTo>
                    <a:pt x="885" y="700"/>
                  </a:lnTo>
                  <a:lnTo>
                    <a:pt x="885" y="700"/>
                  </a:lnTo>
                  <a:lnTo>
                    <a:pt x="885" y="702"/>
                  </a:lnTo>
                  <a:lnTo>
                    <a:pt x="882" y="702"/>
                  </a:lnTo>
                  <a:lnTo>
                    <a:pt x="882" y="702"/>
                  </a:lnTo>
                  <a:lnTo>
                    <a:pt x="882" y="702"/>
                  </a:lnTo>
                  <a:lnTo>
                    <a:pt x="882" y="702"/>
                  </a:lnTo>
                  <a:lnTo>
                    <a:pt x="885" y="702"/>
                  </a:lnTo>
                  <a:lnTo>
                    <a:pt x="885" y="705"/>
                  </a:lnTo>
                  <a:lnTo>
                    <a:pt x="887" y="707"/>
                  </a:lnTo>
                  <a:lnTo>
                    <a:pt x="887" y="707"/>
                  </a:lnTo>
                  <a:lnTo>
                    <a:pt x="885" y="709"/>
                  </a:lnTo>
                  <a:lnTo>
                    <a:pt x="885" y="709"/>
                  </a:lnTo>
                  <a:lnTo>
                    <a:pt x="885" y="709"/>
                  </a:lnTo>
                  <a:lnTo>
                    <a:pt x="885" y="712"/>
                  </a:lnTo>
                  <a:lnTo>
                    <a:pt x="885" y="712"/>
                  </a:lnTo>
                  <a:lnTo>
                    <a:pt x="885" y="714"/>
                  </a:lnTo>
                  <a:lnTo>
                    <a:pt x="885" y="717"/>
                  </a:lnTo>
                  <a:lnTo>
                    <a:pt x="885" y="717"/>
                  </a:lnTo>
                  <a:lnTo>
                    <a:pt x="885" y="719"/>
                  </a:lnTo>
                  <a:lnTo>
                    <a:pt x="885" y="719"/>
                  </a:lnTo>
                  <a:lnTo>
                    <a:pt x="885" y="719"/>
                  </a:lnTo>
                  <a:lnTo>
                    <a:pt x="885" y="719"/>
                  </a:lnTo>
                  <a:lnTo>
                    <a:pt x="885" y="721"/>
                  </a:lnTo>
                  <a:lnTo>
                    <a:pt x="885" y="721"/>
                  </a:lnTo>
                  <a:lnTo>
                    <a:pt x="887" y="721"/>
                  </a:lnTo>
                  <a:lnTo>
                    <a:pt x="887" y="721"/>
                  </a:lnTo>
                  <a:lnTo>
                    <a:pt x="887" y="724"/>
                  </a:lnTo>
                  <a:lnTo>
                    <a:pt x="885" y="724"/>
                  </a:lnTo>
                  <a:lnTo>
                    <a:pt x="885" y="724"/>
                  </a:lnTo>
                  <a:lnTo>
                    <a:pt x="885" y="724"/>
                  </a:lnTo>
                  <a:lnTo>
                    <a:pt x="885" y="724"/>
                  </a:lnTo>
                  <a:lnTo>
                    <a:pt x="882" y="724"/>
                  </a:lnTo>
                  <a:lnTo>
                    <a:pt x="882" y="724"/>
                  </a:lnTo>
                  <a:lnTo>
                    <a:pt x="882" y="724"/>
                  </a:lnTo>
                  <a:lnTo>
                    <a:pt x="880" y="724"/>
                  </a:lnTo>
                  <a:lnTo>
                    <a:pt x="880" y="724"/>
                  </a:lnTo>
                  <a:lnTo>
                    <a:pt x="880" y="724"/>
                  </a:lnTo>
                  <a:lnTo>
                    <a:pt x="880" y="726"/>
                  </a:lnTo>
                  <a:lnTo>
                    <a:pt x="882" y="726"/>
                  </a:lnTo>
                  <a:lnTo>
                    <a:pt x="882" y="726"/>
                  </a:lnTo>
                  <a:lnTo>
                    <a:pt x="885" y="726"/>
                  </a:lnTo>
                  <a:lnTo>
                    <a:pt x="885" y="726"/>
                  </a:lnTo>
                  <a:lnTo>
                    <a:pt x="885" y="728"/>
                  </a:lnTo>
                  <a:lnTo>
                    <a:pt x="885" y="728"/>
                  </a:lnTo>
                  <a:lnTo>
                    <a:pt x="885" y="728"/>
                  </a:lnTo>
                  <a:lnTo>
                    <a:pt x="885" y="728"/>
                  </a:lnTo>
                  <a:lnTo>
                    <a:pt x="887" y="728"/>
                  </a:lnTo>
                  <a:lnTo>
                    <a:pt x="887" y="728"/>
                  </a:lnTo>
                  <a:lnTo>
                    <a:pt x="887" y="728"/>
                  </a:lnTo>
                  <a:lnTo>
                    <a:pt x="889" y="728"/>
                  </a:lnTo>
                  <a:lnTo>
                    <a:pt x="889" y="728"/>
                  </a:lnTo>
                  <a:lnTo>
                    <a:pt x="892" y="726"/>
                  </a:lnTo>
                  <a:lnTo>
                    <a:pt x="892" y="726"/>
                  </a:lnTo>
                  <a:lnTo>
                    <a:pt x="892" y="724"/>
                  </a:lnTo>
                  <a:lnTo>
                    <a:pt x="892" y="724"/>
                  </a:lnTo>
                  <a:lnTo>
                    <a:pt x="892" y="724"/>
                  </a:lnTo>
                  <a:lnTo>
                    <a:pt x="892" y="721"/>
                  </a:lnTo>
                  <a:lnTo>
                    <a:pt x="892" y="721"/>
                  </a:lnTo>
                  <a:lnTo>
                    <a:pt x="894" y="719"/>
                  </a:lnTo>
                  <a:lnTo>
                    <a:pt x="896" y="719"/>
                  </a:lnTo>
                  <a:lnTo>
                    <a:pt x="896" y="719"/>
                  </a:lnTo>
                  <a:lnTo>
                    <a:pt x="899" y="717"/>
                  </a:lnTo>
                  <a:lnTo>
                    <a:pt x="899" y="717"/>
                  </a:lnTo>
                  <a:lnTo>
                    <a:pt x="901" y="714"/>
                  </a:lnTo>
                  <a:lnTo>
                    <a:pt x="901" y="714"/>
                  </a:lnTo>
                  <a:lnTo>
                    <a:pt x="904" y="714"/>
                  </a:lnTo>
                  <a:lnTo>
                    <a:pt x="906" y="714"/>
                  </a:lnTo>
                  <a:lnTo>
                    <a:pt x="906" y="714"/>
                  </a:lnTo>
                  <a:lnTo>
                    <a:pt x="908" y="714"/>
                  </a:lnTo>
                  <a:lnTo>
                    <a:pt x="908" y="712"/>
                  </a:lnTo>
                  <a:lnTo>
                    <a:pt x="908" y="714"/>
                  </a:lnTo>
                  <a:lnTo>
                    <a:pt x="911" y="714"/>
                  </a:lnTo>
                  <a:lnTo>
                    <a:pt x="911" y="714"/>
                  </a:lnTo>
                  <a:lnTo>
                    <a:pt x="911" y="712"/>
                  </a:lnTo>
                  <a:lnTo>
                    <a:pt x="911" y="712"/>
                  </a:lnTo>
                  <a:lnTo>
                    <a:pt x="913" y="712"/>
                  </a:lnTo>
                  <a:lnTo>
                    <a:pt x="913" y="709"/>
                  </a:lnTo>
                  <a:lnTo>
                    <a:pt x="913" y="707"/>
                  </a:lnTo>
                  <a:lnTo>
                    <a:pt x="915" y="705"/>
                  </a:lnTo>
                  <a:lnTo>
                    <a:pt x="915" y="702"/>
                  </a:lnTo>
                  <a:lnTo>
                    <a:pt x="915" y="702"/>
                  </a:lnTo>
                  <a:lnTo>
                    <a:pt x="913" y="698"/>
                  </a:lnTo>
                  <a:lnTo>
                    <a:pt x="915" y="691"/>
                  </a:lnTo>
                  <a:lnTo>
                    <a:pt x="918" y="686"/>
                  </a:lnTo>
                  <a:lnTo>
                    <a:pt x="925" y="681"/>
                  </a:lnTo>
                  <a:lnTo>
                    <a:pt x="927" y="679"/>
                  </a:lnTo>
                  <a:lnTo>
                    <a:pt x="930" y="676"/>
                  </a:lnTo>
                  <a:lnTo>
                    <a:pt x="932" y="679"/>
                  </a:lnTo>
                  <a:lnTo>
                    <a:pt x="934" y="679"/>
                  </a:lnTo>
                  <a:lnTo>
                    <a:pt x="934" y="676"/>
                  </a:lnTo>
                  <a:lnTo>
                    <a:pt x="937" y="676"/>
                  </a:lnTo>
                  <a:lnTo>
                    <a:pt x="937" y="676"/>
                  </a:lnTo>
                  <a:lnTo>
                    <a:pt x="937" y="679"/>
                  </a:lnTo>
                  <a:lnTo>
                    <a:pt x="939" y="679"/>
                  </a:lnTo>
                  <a:lnTo>
                    <a:pt x="939" y="679"/>
                  </a:lnTo>
                  <a:lnTo>
                    <a:pt x="939" y="676"/>
                  </a:lnTo>
                  <a:lnTo>
                    <a:pt x="939" y="676"/>
                  </a:lnTo>
                  <a:lnTo>
                    <a:pt x="939" y="676"/>
                  </a:lnTo>
                  <a:lnTo>
                    <a:pt x="939" y="676"/>
                  </a:lnTo>
                  <a:lnTo>
                    <a:pt x="937" y="674"/>
                  </a:lnTo>
                  <a:lnTo>
                    <a:pt x="937" y="674"/>
                  </a:lnTo>
                  <a:lnTo>
                    <a:pt x="937" y="674"/>
                  </a:lnTo>
                  <a:lnTo>
                    <a:pt x="934" y="672"/>
                  </a:lnTo>
                  <a:lnTo>
                    <a:pt x="927" y="657"/>
                  </a:lnTo>
                  <a:lnTo>
                    <a:pt x="925" y="653"/>
                  </a:lnTo>
                  <a:lnTo>
                    <a:pt x="922" y="648"/>
                  </a:lnTo>
                  <a:lnTo>
                    <a:pt x="922" y="643"/>
                  </a:lnTo>
                  <a:lnTo>
                    <a:pt x="922" y="641"/>
                  </a:lnTo>
                  <a:lnTo>
                    <a:pt x="922" y="638"/>
                  </a:lnTo>
                  <a:lnTo>
                    <a:pt x="925" y="636"/>
                  </a:lnTo>
                  <a:lnTo>
                    <a:pt x="925" y="634"/>
                  </a:lnTo>
                  <a:lnTo>
                    <a:pt x="925" y="634"/>
                  </a:lnTo>
                  <a:lnTo>
                    <a:pt x="925" y="631"/>
                  </a:lnTo>
                  <a:lnTo>
                    <a:pt x="925" y="629"/>
                  </a:lnTo>
                  <a:lnTo>
                    <a:pt x="925" y="624"/>
                  </a:lnTo>
                  <a:lnTo>
                    <a:pt x="927" y="624"/>
                  </a:lnTo>
                  <a:lnTo>
                    <a:pt x="930" y="617"/>
                  </a:lnTo>
                  <a:lnTo>
                    <a:pt x="932" y="608"/>
                  </a:lnTo>
                  <a:lnTo>
                    <a:pt x="932" y="608"/>
                  </a:lnTo>
                  <a:lnTo>
                    <a:pt x="934" y="603"/>
                  </a:lnTo>
                  <a:lnTo>
                    <a:pt x="934" y="603"/>
                  </a:lnTo>
                  <a:lnTo>
                    <a:pt x="934" y="603"/>
                  </a:lnTo>
                  <a:lnTo>
                    <a:pt x="934" y="601"/>
                  </a:lnTo>
                  <a:lnTo>
                    <a:pt x="934" y="601"/>
                  </a:lnTo>
                  <a:lnTo>
                    <a:pt x="937" y="601"/>
                  </a:lnTo>
                  <a:lnTo>
                    <a:pt x="937" y="601"/>
                  </a:lnTo>
                  <a:lnTo>
                    <a:pt x="937" y="598"/>
                  </a:lnTo>
                  <a:lnTo>
                    <a:pt x="939" y="598"/>
                  </a:lnTo>
                  <a:lnTo>
                    <a:pt x="939" y="598"/>
                  </a:lnTo>
                  <a:lnTo>
                    <a:pt x="941" y="598"/>
                  </a:lnTo>
                  <a:lnTo>
                    <a:pt x="941" y="598"/>
                  </a:lnTo>
                  <a:lnTo>
                    <a:pt x="944" y="596"/>
                  </a:lnTo>
                  <a:lnTo>
                    <a:pt x="944" y="594"/>
                  </a:lnTo>
                  <a:lnTo>
                    <a:pt x="944" y="586"/>
                  </a:lnTo>
                  <a:lnTo>
                    <a:pt x="946" y="586"/>
                  </a:lnTo>
                  <a:lnTo>
                    <a:pt x="946" y="584"/>
                  </a:lnTo>
                  <a:lnTo>
                    <a:pt x="946" y="579"/>
                  </a:lnTo>
                  <a:lnTo>
                    <a:pt x="946" y="577"/>
                  </a:lnTo>
                  <a:lnTo>
                    <a:pt x="946" y="575"/>
                  </a:lnTo>
                  <a:lnTo>
                    <a:pt x="948" y="570"/>
                  </a:lnTo>
                  <a:lnTo>
                    <a:pt x="948" y="567"/>
                  </a:lnTo>
                  <a:lnTo>
                    <a:pt x="946" y="551"/>
                  </a:lnTo>
                  <a:lnTo>
                    <a:pt x="946" y="551"/>
                  </a:lnTo>
                  <a:lnTo>
                    <a:pt x="946" y="549"/>
                  </a:lnTo>
                  <a:lnTo>
                    <a:pt x="946" y="549"/>
                  </a:lnTo>
                  <a:lnTo>
                    <a:pt x="946" y="549"/>
                  </a:lnTo>
                  <a:lnTo>
                    <a:pt x="946" y="549"/>
                  </a:lnTo>
                  <a:lnTo>
                    <a:pt x="946" y="546"/>
                  </a:lnTo>
                  <a:lnTo>
                    <a:pt x="946" y="546"/>
                  </a:lnTo>
                  <a:lnTo>
                    <a:pt x="946" y="544"/>
                  </a:lnTo>
                  <a:lnTo>
                    <a:pt x="946" y="544"/>
                  </a:lnTo>
                  <a:lnTo>
                    <a:pt x="946" y="544"/>
                  </a:lnTo>
                  <a:lnTo>
                    <a:pt x="946" y="541"/>
                  </a:lnTo>
                  <a:lnTo>
                    <a:pt x="944" y="537"/>
                  </a:lnTo>
                  <a:lnTo>
                    <a:pt x="941" y="534"/>
                  </a:lnTo>
                  <a:lnTo>
                    <a:pt x="941" y="534"/>
                  </a:lnTo>
                  <a:lnTo>
                    <a:pt x="941" y="530"/>
                  </a:lnTo>
                  <a:lnTo>
                    <a:pt x="941" y="527"/>
                  </a:lnTo>
                  <a:lnTo>
                    <a:pt x="941" y="525"/>
                  </a:lnTo>
                  <a:lnTo>
                    <a:pt x="944" y="515"/>
                  </a:lnTo>
                  <a:lnTo>
                    <a:pt x="944" y="513"/>
                  </a:lnTo>
                  <a:lnTo>
                    <a:pt x="946" y="511"/>
                  </a:lnTo>
                  <a:lnTo>
                    <a:pt x="948" y="508"/>
                  </a:lnTo>
                  <a:lnTo>
                    <a:pt x="948" y="508"/>
                  </a:lnTo>
                  <a:lnTo>
                    <a:pt x="948" y="508"/>
                  </a:lnTo>
                  <a:lnTo>
                    <a:pt x="948" y="508"/>
                  </a:lnTo>
                  <a:lnTo>
                    <a:pt x="951" y="508"/>
                  </a:lnTo>
                  <a:lnTo>
                    <a:pt x="948" y="506"/>
                  </a:lnTo>
                  <a:lnTo>
                    <a:pt x="948" y="506"/>
                  </a:lnTo>
                  <a:lnTo>
                    <a:pt x="948" y="506"/>
                  </a:lnTo>
                  <a:lnTo>
                    <a:pt x="948" y="506"/>
                  </a:lnTo>
                  <a:lnTo>
                    <a:pt x="948" y="506"/>
                  </a:lnTo>
                  <a:lnTo>
                    <a:pt x="948" y="504"/>
                  </a:lnTo>
                  <a:lnTo>
                    <a:pt x="948" y="504"/>
                  </a:lnTo>
                  <a:lnTo>
                    <a:pt x="951" y="504"/>
                  </a:lnTo>
                  <a:lnTo>
                    <a:pt x="951" y="504"/>
                  </a:lnTo>
                  <a:lnTo>
                    <a:pt x="951" y="504"/>
                  </a:lnTo>
                  <a:lnTo>
                    <a:pt x="951" y="504"/>
                  </a:lnTo>
                  <a:lnTo>
                    <a:pt x="953" y="504"/>
                  </a:lnTo>
                  <a:lnTo>
                    <a:pt x="953" y="506"/>
                  </a:lnTo>
                  <a:lnTo>
                    <a:pt x="953" y="506"/>
                  </a:lnTo>
                  <a:lnTo>
                    <a:pt x="953" y="506"/>
                  </a:lnTo>
                  <a:lnTo>
                    <a:pt x="956" y="506"/>
                  </a:lnTo>
                  <a:lnTo>
                    <a:pt x="956" y="504"/>
                  </a:lnTo>
                  <a:lnTo>
                    <a:pt x="956" y="504"/>
                  </a:lnTo>
                  <a:lnTo>
                    <a:pt x="956" y="501"/>
                  </a:lnTo>
                  <a:lnTo>
                    <a:pt x="958" y="501"/>
                  </a:lnTo>
                  <a:lnTo>
                    <a:pt x="960" y="501"/>
                  </a:lnTo>
                  <a:lnTo>
                    <a:pt x="963" y="501"/>
                  </a:lnTo>
                  <a:lnTo>
                    <a:pt x="965" y="501"/>
                  </a:lnTo>
                  <a:lnTo>
                    <a:pt x="965" y="501"/>
                  </a:lnTo>
                  <a:lnTo>
                    <a:pt x="965" y="501"/>
                  </a:lnTo>
                  <a:lnTo>
                    <a:pt x="967" y="504"/>
                  </a:lnTo>
                  <a:lnTo>
                    <a:pt x="967" y="504"/>
                  </a:lnTo>
                  <a:lnTo>
                    <a:pt x="967" y="501"/>
                  </a:lnTo>
                  <a:lnTo>
                    <a:pt x="967" y="501"/>
                  </a:lnTo>
                  <a:lnTo>
                    <a:pt x="967" y="504"/>
                  </a:lnTo>
                  <a:lnTo>
                    <a:pt x="967" y="504"/>
                  </a:lnTo>
                  <a:lnTo>
                    <a:pt x="967" y="506"/>
                  </a:lnTo>
                  <a:lnTo>
                    <a:pt x="970" y="506"/>
                  </a:lnTo>
                  <a:lnTo>
                    <a:pt x="970" y="506"/>
                  </a:lnTo>
                  <a:lnTo>
                    <a:pt x="970" y="506"/>
                  </a:lnTo>
                  <a:lnTo>
                    <a:pt x="970" y="506"/>
                  </a:lnTo>
                  <a:lnTo>
                    <a:pt x="970" y="508"/>
                  </a:lnTo>
                  <a:lnTo>
                    <a:pt x="970" y="508"/>
                  </a:lnTo>
                  <a:lnTo>
                    <a:pt x="970" y="508"/>
                  </a:lnTo>
                  <a:lnTo>
                    <a:pt x="970" y="508"/>
                  </a:lnTo>
                  <a:lnTo>
                    <a:pt x="972" y="508"/>
                  </a:lnTo>
                  <a:lnTo>
                    <a:pt x="972" y="511"/>
                  </a:lnTo>
                  <a:lnTo>
                    <a:pt x="972" y="511"/>
                  </a:lnTo>
                  <a:lnTo>
                    <a:pt x="974" y="508"/>
                  </a:lnTo>
                  <a:lnTo>
                    <a:pt x="974" y="508"/>
                  </a:lnTo>
                  <a:lnTo>
                    <a:pt x="972" y="506"/>
                  </a:lnTo>
                  <a:lnTo>
                    <a:pt x="972" y="506"/>
                  </a:lnTo>
                  <a:lnTo>
                    <a:pt x="972" y="504"/>
                  </a:lnTo>
                  <a:lnTo>
                    <a:pt x="972" y="504"/>
                  </a:lnTo>
                  <a:lnTo>
                    <a:pt x="972" y="501"/>
                  </a:lnTo>
                  <a:lnTo>
                    <a:pt x="972" y="501"/>
                  </a:lnTo>
                  <a:lnTo>
                    <a:pt x="974" y="501"/>
                  </a:lnTo>
                  <a:lnTo>
                    <a:pt x="974" y="501"/>
                  </a:lnTo>
                  <a:lnTo>
                    <a:pt x="974" y="501"/>
                  </a:lnTo>
                  <a:lnTo>
                    <a:pt x="972" y="501"/>
                  </a:lnTo>
                  <a:lnTo>
                    <a:pt x="972" y="501"/>
                  </a:lnTo>
                  <a:lnTo>
                    <a:pt x="972" y="501"/>
                  </a:lnTo>
                  <a:lnTo>
                    <a:pt x="970" y="501"/>
                  </a:lnTo>
                  <a:lnTo>
                    <a:pt x="970" y="501"/>
                  </a:lnTo>
                  <a:lnTo>
                    <a:pt x="970" y="499"/>
                  </a:lnTo>
                  <a:lnTo>
                    <a:pt x="970" y="499"/>
                  </a:lnTo>
                  <a:lnTo>
                    <a:pt x="970" y="499"/>
                  </a:lnTo>
                  <a:lnTo>
                    <a:pt x="970" y="499"/>
                  </a:lnTo>
                  <a:lnTo>
                    <a:pt x="972" y="499"/>
                  </a:lnTo>
                  <a:lnTo>
                    <a:pt x="972" y="496"/>
                  </a:lnTo>
                  <a:lnTo>
                    <a:pt x="972" y="496"/>
                  </a:lnTo>
                  <a:lnTo>
                    <a:pt x="972" y="496"/>
                  </a:lnTo>
                  <a:lnTo>
                    <a:pt x="972" y="496"/>
                  </a:lnTo>
                  <a:lnTo>
                    <a:pt x="972" y="496"/>
                  </a:lnTo>
                  <a:lnTo>
                    <a:pt x="972" y="494"/>
                  </a:lnTo>
                  <a:lnTo>
                    <a:pt x="972" y="494"/>
                  </a:lnTo>
                  <a:lnTo>
                    <a:pt x="972" y="494"/>
                  </a:lnTo>
                  <a:lnTo>
                    <a:pt x="972" y="496"/>
                  </a:lnTo>
                  <a:lnTo>
                    <a:pt x="974" y="496"/>
                  </a:lnTo>
                  <a:lnTo>
                    <a:pt x="974" y="494"/>
                  </a:lnTo>
                  <a:lnTo>
                    <a:pt x="974" y="494"/>
                  </a:lnTo>
                  <a:lnTo>
                    <a:pt x="974" y="492"/>
                  </a:lnTo>
                  <a:lnTo>
                    <a:pt x="972" y="492"/>
                  </a:lnTo>
                  <a:lnTo>
                    <a:pt x="972" y="492"/>
                  </a:lnTo>
                  <a:lnTo>
                    <a:pt x="972" y="492"/>
                  </a:lnTo>
                  <a:lnTo>
                    <a:pt x="970" y="489"/>
                  </a:lnTo>
                  <a:lnTo>
                    <a:pt x="970" y="489"/>
                  </a:lnTo>
                  <a:lnTo>
                    <a:pt x="972" y="487"/>
                  </a:lnTo>
                  <a:lnTo>
                    <a:pt x="972" y="487"/>
                  </a:lnTo>
                  <a:lnTo>
                    <a:pt x="972" y="487"/>
                  </a:lnTo>
                  <a:lnTo>
                    <a:pt x="974" y="485"/>
                  </a:lnTo>
                  <a:lnTo>
                    <a:pt x="972" y="485"/>
                  </a:lnTo>
                  <a:lnTo>
                    <a:pt x="970" y="485"/>
                  </a:lnTo>
                  <a:lnTo>
                    <a:pt x="970" y="485"/>
                  </a:lnTo>
                  <a:lnTo>
                    <a:pt x="970" y="485"/>
                  </a:lnTo>
                  <a:lnTo>
                    <a:pt x="970" y="485"/>
                  </a:lnTo>
                  <a:lnTo>
                    <a:pt x="970" y="482"/>
                  </a:lnTo>
                  <a:lnTo>
                    <a:pt x="972" y="482"/>
                  </a:lnTo>
                  <a:lnTo>
                    <a:pt x="972" y="482"/>
                  </a:lnTo>
                  <a:lnTo>
                    <a:pt x="972" y="482"/>
                  </a:lnTo>
                  <a:lnTo>
                    <a:pt x="974" y="480"/>
                  </a:lnTo>
                  <a:lnTo>
                    <a:pt x="974" y="480"/>
                  </a:lnTo>
                  <a:lnTo>
                    <a:pt x="974" y="480"/>
                  </a:lnTo>
                  <a:lnTo>
                    <a:pt x="974" y="480"/>
                  </a:lnTo>
                  <a:lnTo>
                    <a:pt x="974" y="480"/>
                  </a:lnTo>
                  <a:lnTo>
                    <a:pt x="974" y="480"/>
                  </a:lnTo>
                  <a:lnTo>
                    <a:pt x="974" y="480"/>
                  </a:lnTo>
                  <a:lnTo>
                    <a:pt x="974" y="480"/>
                  </a:lnTo>
                  <a:lnTo>
                    <a:pt x="974" y="478"/>
                  </a:lnTo>
                  <a:lnTo>
                    <a:pt x="974" y="478"/>
                  </a:lnTo>
                  <a:lnTo>
                    <a:pt x="972" y="478"/>
                  </a:lnTo>
                  <a:lnTo>
                    <a:pt x="972" y="478"/>
                  </a:lnTo>
                  <a:lnTo>
                    <a:pt x="972" y="475"/>
                  </a:lnTo>
                  <a:lnTo>
                    <a:pt x="974" y="473"/>
                  </a:lnTo>
                  <a:lnTo>
                    <a:pt x="977" y="473"/>
                  </a:lnTo>
                  <a:lnTo>
                    <a:pt x="977" y="473"/>
                  </a:lnTo>
                  <a:lnTo>
                    <a:pt x="977" y="473"/>
                  </a:lnTo>
                  <a:lnTo>
                    <a:pt x="977" y="470"/>
                  </a:lnTo>
                  <a:lnTo>
                    <a:pt x="977" y="470"/>
                  </a:lnTo>
                  <a:lnTo>
                    <a:pt x="977" y="468"/>
                  </a:lnTo>
                  <a:lnTo>
                    <a:pt x="977" y="468"/>
                  </a:lnTo>
                  <a:lnTo>
                    <a:pt x="977" y="468"/>
                  </a:lnTo>
                  <a:lnTo>
                    <a:pt x="979" y="468"/>
                  </a:lnTo>
                  <a:lnTo>
                    <a:pt x="979" y="468"/>
                  </a:lnTo>
                  <a:lnTo>
                    <a:pt x="979" y="468"/>
                  </a:lnTo>
                  <a:lnTo>
                    <a:pt x="979" y="468"/>
                  </a:lnTo>
                  <a:lnTo>
                    <a:pt x="979" y="468"/>
                  </a:lnTo>
                  <a:lnTo>
                    <a:pt x="979" y="470"/>
                  </a:lnTo>
                  <a:lnTo>
                    <a:pt x="979" y="470"/>
                  </a:lnTo>
                  <a:lnTo>
                    <a:pt x="982" y="470"/>
                  </a:lnTo>
                  <a:lnTo>
                    <a:pt x="982" y="470"/>
                  </a:lnTo>
                  <a:lnTo>
                    <a:pt x="979" y="466"/>
                  </a:lnTo>
                  <a:lnTo>
                    <a:pt x="979" y="463"/>
                  </a:lnTo>
                  <a:lnTo>
                    <a:pt x="979" y="461"/>
                  </a:lnTo>
                  <a:lnTo>
                    <a:pt x="979" y="461"/>
                  </a:lnTo>
                  <a:lnTo>
                    <a:pt x="982" y="461"/>
                  </a:lnTo>
                  <a:lnTo>
                    <a:pt x="982" y="461"/>
                  </a:lnTo>
                  <a:lnTo>
                    <a:pt x="982" y="463"/>
                  </a:lnTo>
                  <a:lnTo>
                    <a:pt x="982" y="463"/>
                  </a:lnTo>
                  <a:lnTo>
                    <a:pt x="982" y="463"/>
                  </a:lnTo>
                  <a:lnTo>
                    <a:pt x="982" y="463"/>
                  </a:lnTo>
                  <a:lnTo>
                    <a:pt x="984" y="463"/>
                  </a:lnTo>
                  <a:lnTo>
                    <a:pt x="984" y="463"/>
                  </a:lnTo>
                  <a:lnTo>
                    <a:pt x="984" y="463"/>
                  </a:lnTo>
                  <a:lnTo>
                    <a:pt x="984" y="463"/>
                  </a:lnTo>
                  <a:lnTo>
                    <a:pt x="982" y="463"/>
                  </a:lnTo>
                  <a:lnTo>
                    <a:pt x="984" y="461"/>
                  </a:lnTo>
                  <a:lnTo>
                    <a:pt x="984" y="461"/>
                  </a:lnTo>
                  <a:lnTo>
                    <a:pt x="984" y="461"/>
                  </a:lnTo>
                  <a:lnTo>
                    <a:pt x="984" y="461"/>
                  </a:lnTo>
                  <a:lnTo>
                    <a:pt x="984" y="461"/>
                  </a:lnTo>
                  <a:lnTo>
                    <a:pt x="984" y="459"/>
                  </a:lnTo>
                  <a:lnTo>
                    <a:pt x="984" y="459"/>
                  </a:lnTo>
                  <a:lnTo>
                    <a:pt x="984" y="459"/>
                  </a:lnTo>
                  <a:lnTo>
                    <a:pt x="986" y="459"/>
                  </a:lnTo>
                  <a:lnTo>
                    <a:pt x="989" y="459"/>
                  </a:lnTo>
                  <a:lnTo>
                    <a:pt x="989" y="459"/>
                  </a:lnTo>
                  <a:lnTo>
                    <a:pt x="991" y="459"/>
                  </a:lnTo>
                  <a:lnTo>
                    <a:pt x="989" y="459"/>
                  </a:lnTo>
                  <a:lnTo>
                    <a:pt x="989" y="459"/>
                  </a:lnTo>
                  <a:lnTo>
                    <a:pt x="989" y="459"/>
                  </a:lnTo>
                  <a:lnTo>
                    <a:pt x="989" y="456"/>
                  </a:lnTo>
                  <a:lnTo>
                    <a:pt x="989" y="456"/>
                  </a:lnTo>
                  <a:lnTo>
                    <a:pt x="989" y="456"/>
                  </a:lnTo>
                  <a:lnTo>
                    <a:pt x="991" y="456"/>
                  </a:lnTo>
                  <a:lnTo>
                    <a:pt x="991" y="456"/>
                  </a:lnTo>
                  <a:lnTo>
                    <a:pt x="991" y="456"/>
                  </a:lnTo>
                  <a:lnTo>
                    <a:pt x="989" y="454"/>
                  </a:lnTo>
                  <a:lnTo>
                    <a:pt x="989" y="454"/>
                  </a:lnTo>
                  <a:lnTo>
                    <a:pt x="991" y="454"/>
                  </a:lnTo>
                  <a:lnTo>
                    <a:pt x="993" y="454"/>
                  </a:lnTo>
                  <a:lnTo>
                    <a:pt x="993" y="454"/>
                  </a:lnTo>
                  <a:lnTo>
                    <a:pt x="991" y="452"/>
                  </a:lnTo>
                  <a:lnTo>
                    <a:pt x="989" y="452"/>
                  </a:lnTo>
                  <a:lnTo>
                    <a:pt x="991" y="452"/>
                  </a:lnTo>
                  <a:lnTo>
                    <a:pt x="993" y="449"/>
                  </a:lnTo>
                  <a:lnTo>
                    <a:pt x="993" y="449"/>
                  </a:lnTo>
                  <a:lnTo>
                    <a:pt x="993" y="449"/>
                  </a:lnTo>
                  <a:lnTo>
                    <a:pt x="991" y="449"/>
                  </a:lnTo>
                  <a:lnTo>
                    <a:pt x="991" y="449"/>
                  </a:lnTo>
                  <a:lnTo>
                    <a:pt x="991" y="447"/>
                  </a:lnTo>
                  <a:lnTo>
                    <a:pt x="993" y="447"/>
                  </a:lnTo>
                  <a:lnTo>
                    <a:pt x="993" y="447"/>
                  </a:lnTo>
                  <a:lnTo>
                    <a:pt x="996" y="447"/>
                  </a:lnTo>
                  <a:lnTo>
                    <a:pt x="996" y="444"/>
                  </a:lnTo>
                  <a:lnTo>
                    <a:pt x="996" y="444"/>
                  </a:lnTo>
                  <a:lnTo>
                    <a:pt x="993" y="444"/>
                  </a:lnTo>
                  <a:lnTo>
                    <a:pt x="993" y="444"/>
                  </a:lnTo>
                  <a:lnTo>
                    <a:pt x="993" y="444"/>
                  </a:lnTo>
                  <a:lnTo>
                    <a:pt x="993" y="442"/>
                  </a:lnTo>
                  <a:lnTo>
                    <a:pt x="993" y="442"/>
                  </a:lnTo>
                  <a:lnTo>
                    <a:pt x="993" y="442"/>
                  </a:lnTo>
                  <a:lnTo>
                    <a:pt x="993" y="442"/>
                  </a:lnTo>
                  <a:lnTo>
                    <a:pt x="993" y="442"/>
                  </a:lnTo>
                  <a:lnTo>
                    <a:pt x="993" y="442"/>
                  </a:lnTo>
                  <a:lnTo>
                    <a:pt x="993" y="442"/>
                  </a:lnTo>
                  <a:lnTo>
                    <a:pt x="996" y="440"/>
                  </a:lnTo>
                  <a:lnTo>
                    <a:pt x="996" y="440"/>
                  </a:lnTo>
                  <a:lnTo>
                    <a:pt x="996" y="437"/>
                  </a:lnTo>
                  <a:lnTo>
                    <a:pt x="996" y="437"/>
                  </a:lnTo>
                  <a:lnTo>
                    <a:pt x="996" y="440"/>
                  </a:lnTo>
                  <a:lnTo>
                    <a:pt x="993" y="440"/>
                  </a:lnTo>
                  <a:lnTo>
                    <a:pt x="993" y="440"/>
                  </a:lnTo>
                  <a:lnTo>
                    <a:pt x="993" y="437"/>
                  </a:lnTo>
                  <a:lnTo>
                    <a:pt x="996" y="437"/>
                  </a:lnTo>
                  <a:lnTo>
                    <a:pt x="996" y="435"/>
                  </a:lnTo>
                  <a:lnTo>
                    <a:pt x="993" y="435"/>
                  </a:lnTo>
                  <a:lnTo>
                    <a:pt x="996" y="435"/>
                  </a:lnTo>
                  <a:lnTo>
                    <a:pt x="996" y="433"/>
                  </a:lnTo>
                  <a:lnTo>
                    <a:pt x="996" y="433"/>
                  </a:lnTo>
                  <a:lnTo>
                    <a:pt x="998" y="433"/>
                  </a:lnTo>
                  <a:lnTo>
                    <a:pt x="998" y="433"/>
                  </a:lnTo>
                  <a:lnTo>
                    <a:pt x="998" y="433"/>
                  </a:lnTo>
                  <a:lnTo>
                    <a:pt x="1001" y="433"/>
                  </a:lnTo>
                  <a:lnTo>
                    <a:pt x="1001" y="433"/>
                  </a:lnTo>
                  <a:lnTo>
                    <a:pt x="1001" y="430"/>
                  </a:lnTo>
                  <a:lnTo>
                    <a:pt x="1001" y="430"/>
                  </a:lnTo>
                  <a:lnTo>
                    <a:pt x="1001" y="430"/>
                  </a:lnTo>
                  <a:lnTo>
                    <a:pt x="1001" y="430"/>
                  </a:lnTo>
                  <a:lnTo>
                    <a:pt x="1001" y="428"/>
                  </a:lnTo>
                  <a:lnTo>
                    <a:pt x="1001" y="428"/>
                  </a:lnTo>
                  <a:lnTo>
                    <a:pt x="998" y="428"/>
                  </a:lnTo>
                  <a:lnTo>
                    <a:pt x="998" y="430"/>
                  </a:lnTo>
                  <a:lnTo>
                    <a:pt x="998" y="430"/>
                  </a:lnTo>
                  <a:lnTo>
                    <a:pt x="996" y="430"/>
                  </a:lnTo>
                  <a:lnTo>
                    <a:pt x="996" y="430"/>
                  </a:lnTo>
                  <a:lnTo>
                    <a:pt x="996" y="430"/>
                  </a:lnTo>
                  <a:lnTo>
                    <a:pt x="998" y="428"/>
                  </a:lnTo>
                  <a:lnTo>
                    <a:pt x="998" y="428"/>
                  </a:lnTo>
                  <a:lnTo>
                    <a:pt x="1001" y="425"/>
                  </a:lnTo>
                  <a:lnTo>
                    <a:pt x="1001" y="425"/>
                  </a:lnTo>
                  <a:lnTo>
                    <a:pt x="1001" y="425"/>
                  </a:lnTo>
                  <a:lnTo>
                    <a:pt x="1001" y="425"/>
                  </a:lnTo>
                  <a:lnTo>
                    <a:pt x="1001" y="425"/>
                  </a:lnTo>
                  <a:lnTo>
                    <a:pt x="1001" y="423"/>
                  </a:lnTo>
                  <a:lnTo>
                    <a:pt x="1001" y="423"/>
                  </a:lnTo>
                  <a:lnTo>
                    <a:pt x="1001" y="423"/>
                  </a:lnTo>
                  <a:close/>
                  <a:moveTo>
                    <a:pt x="731" y="752"/>
                  </a:moveTo>
                  <a:lnTo>
                    <a:pt x="731" y="752"/>
                  </a:lnTo>
                  <a:lnTo>
                    <a:pt x="729" y="752"/>
                  </a:lnTo>
                  <a:lnTo>
                    <a:pt x="729" y="752"/>
                  </a:lnTo>
                  <a:lnTo>
                    <a:pt x="729" y="754"/>
                  </a:lnTo>
                  <a:lnTo>
                    <a:pt x="729" y="752"/>
                  </a:lnTo>
                  <a:lnTo>
                    <a:pt x="731" y="752"/>
                  </a:lnTo>
                  <a:lnTo>
                    <a:pt x="731" y="752"/>
                  </a:lnTo>
                  <a:lnTo>
                    <a:pt x="731" y="752"/>
                  </a:lnTo>
                  <a:lnTo>
                    <a:pt x="731" y="752"/>
                  </a:lnTo>
                  <a:lnTo>
                    <a:pt x="731" y="752"/>
                  </a:lnTo>
                  <a:close/>
                  <a:moveTo>
                    <a:pt x="868" y="778"/>
                  </a:moveTo>
                  <a:lnTo>
                    <a:pt x="866" y="780"/>
                  </a:lnTo>
                  <a:lnTo>
                    <a:pt x="866" y="780"/>
                  </a:lnTo>
                  <a:lnTo>
                    <a:pt x="868" y="783"/>
                  </a:lnTo>
                  <a:lnTo>
                    <a:pt x="868" y="783"/>
                  </a:lnTo>
                  <a:lnTo>
                    <a:pt x="870" y="783"/>
                  </a:lnTo>
                  <a:lnTo>
                    <a:pt x="870" y="780"/>
                  </a:lnTo>
                  <a:lnTo>
                    <a:pt x="870" y="778"/>
                  </a:lnTo>
                  <a:lnTo>
                    <a:pt x="868" y="778"/>
                  </a:lnTo>
                  <a:close/>
                  <a:moveTo>
                    <a:pt x="885" y="840"/>
                  </a:moveTo>
                  <a:lnTo>
                    <a:pt x="882" y="840"/>
                  </a:lnTo>
                  <a:lnTo>
                    <a:pt x="882" y="840"/>
                  </a:lnTo>
                  <a:lnTo>
                    <a:pt x="880" y="840"/>
                  </a:lnTo>
                  <a:lnTo>
                    <a:pt x="880" y="840"/>
                  </a:lnTo>
                  <a:lnTo>
                    <a:pt x="880" y="840"/>
                  </a:lnTo>
                  <a:lnTo>
                    <a:pt x="880" y="840"/>
                  </a:lnTo>
                  <a:lnTo>
                    <a:pt x="882" y="842"/>
                  </a:lnTo>
                  <a:lnTo>
                    <a:pt x="882" y="844"/>
                  </a:lnTo>
                  <a:lnTo>
                    <a:pt x="882" y="844"/>
                  </a:lnTo>
                  <a:lnTo>
                    <a:pt x="885" y="844"/>
                  </a:lnTo>
                  <a:lnTo>
                    <a:pt x="885" y="844"/>
                  </a:lnTo>
                  <a:lnTo>
                    <a:pt x="885" y="844"/>
                  </a:lnTo>
                  <a:lnTo>
                    <a:pt x="887" y="844"/>
                  </a:lnTo>
                  <a:lnTo>
                    <a:pt x="887" y="842"/>
                  </a:lnTo>
                  <a:lnTo>
                    <a:pt x="887" y="842"/>
                  </a:lnTo>
                  <a:lnTo>
                    <a:pt x="885" y="840"/>
                  </a:lnTo>
                  <a:close/>
                  <a:moveTo>
                    <a:pt x="880" y="882"/>
                  </a:moveTo>
                  <a:lnTo>
                    <a:pt x="882" y="882"/>
                  </a:lnTo>
                  <a:lnTo>
                    <a:pt x="880" y="880"/>
                  </a:lnTo>
                  <a:lnTo>
                    <a:pt x="880" y="882"/>
                  </a:lnTo>
                  <a:close/>
                  <a:moveTo>
                    <a:pt x="873" y="792"/>
                  </a:moveTo>
                  <a:lnTo>
                    <a:pt x="873" y="792"/>
                  </a:lnTo>
                  <a:lnTo>
                    <a:pt x="873" y="792"/>
                  </a:lnTo>
                  <a:lnTo>
                    <a:pt x="870" y="792"/>
                  </a:lnTo>
                  <a:lnTo>
                    <a:pt x="870" y="795"/>
                  </a:lnTo>
                  <a:lnTo>
                    <a:pt x="873" y="795"/>
                  </a:lnTo>
                  <a:lnTo>
                    <a:pt x="873" y="795"/>
                  </a:lnTo>
                  <a:lnTo>
                    <a:pt x="873" y="795"/>
                  </a:lnTo>
                  <a:lnTo>
                    <a:pt x="873" y="795"/>
                  </a:lnTo>
                  <a:lnTo>
                    <a:pt x="873" y="795"/>
                  </a:lnTo>
                  <a:lnTo>
                    <a:pt x="873" y="792"/>
                  </a:lnTo>
                  <a:lnTo>
                    <a:pt x="873" y="792"/>
                  </a:lnTo>
                  <a:close/>
                  <a:moveTo>
                    <a:pt x="896" y="944"/>
                  </a:moveTo>
                  <a:lnTo>
                    <a:pt x="896" y="944"/>
                  </a:lnTo>
                  <a:lnTo>
                    <a:pt x="896" y="944"/>
                  </a:lnTo>
                  <a:lnTo>
                    <a:pt x="896" y="944"/>
                  </a:lnTo>
                  <a:lnTo>
                    <a:pt x="896" y="944"/>
                  </a:lnTo>
                  <a:close/>
                  <a:moveTo>
                    <a:pt x="908" y="1001"/>
                  </a:moveTo>
                  <a:lnTo>
                    <a:pt x="908" y="1003"/>
                  </a:lnTo>
                  <a:lnTo>
                    <a:pt x="908" y="1003"/>
                  </a:lnTo>
                  <a:lnTo>
                    <a:pt x="908" y="1003"/>
                  </a:lnTo>
                  <a:lnTo>
                    <a:pt x="911" y="1003"/>
                  </a:lnTo>
                  <a:lnTo>
                    <a:pt x="911" y="1003"/>
                  </a:lnTo>
                  <a:lnTo>
                    <a:pt x="911" y="1001"/>
                  </a:lnTo>
                  <a:lnTo>
                    <a:pt x="908" y="1001"/>
                  </a:lnTo>
                  <a:close/>
                  <a:moveTo>
                    <a:pt x="731" y="754"/>
                  </a:moveTo>
                  <a:lnTo>
                    <a:pt x="729" y="754"/>
                  </a:lnTo>
                  <a:lnTo>
                    <a:pt x="731" y="754"/>
                  </a:lnTo>
                  <a:lnTo>
                    <a:pt x="731" y="754"/>
                  </a:lnTo>
                  <a:lnTo>
                    <a:pt x="731" y="754"/>
                  </a:lnTo>
                  <a:lnTo>
                    <a:pt x="731" y="754"/>
                  </a:lnTo>
                  <a:lnTo>
                    <a:pt x="731" y="754"/>
                  </a:lnTo>
                  <a:lnTo>
                    <a:pt x="731" y="754"/>
                  </a:lnTo>
                  <a:lnTo>
                    <a:pt x="731" y="754"/>
                  </a:lnTo>
                  <a:lnTo>
                    <a:pt x="731" y="754"/>
                  </a:lnTo>
                  <a:close/>
                  <a:moveTo>
                    <a:pt x="896" y="944"/>
                  </a:moveTo>
                  <a:lnTo>
                    <a:pt x="896" y="944"/>
                  </a:lnTo>
                  <a:lnTo>
                    <a:pt x="896" y="944"/>
                  </a:lnTo>
                  <a:lnTo>
                    <a:pt x="896" y="944"/>
                  </a:lnTo>
                  <a:close/>
                  <a:moveTo>
                    <a:pt x="1171" y="146"/>
                  </a:moveTo>
                  <a:lnTo>
                    <a:pt x="1168" y="146"/>
                  </a:lnTo>
                  <a:lnTo>
                    <a:pt x="1168" y="146"/>
                  </a:lnTo>
                  <a:lnTo>
                    <a:pt x="1168" y="146"/>
                  </a:lnTo>
                  <a:lnTo>
                    <a:pt x="1171" y="146"/>
                  </a:lnTo>
                  <a:lnTo>
                    <a:pt x="1171" y="146"/>
                  </a:lnTo>
                  <a:lnTo>
                    <a:pt x="1171" y="146"/>
                  </a:lnTo>
                  <a:lnTo>
                    <a:pt x="1173" y="144"/>
                  </a:lnTo>
                  <a:lnTo>
                    <a:pt x="1173" y="144"/>
                  </a:lnTo>
                  <a:lnTo>
                    <a:pt x="1173" y="144"/>
                  </a:lnTo>
                  <a:lnTo>
                    <a:pt x="1173" y="144"/>
                  </a:lnTo>
                  <a:lnTo>
                    <a:pt x="1171" y="141"/>
                  </a:lnTo>
                  <a:lnTo>
                    <a:pt x="1171" y="141"/>
                  </a:lnTo>
                  <a:lnTo>
                    <a:pt x="1166" y="141"/>
                  </a:lnTo>
                  <a:lnTo>
                    <a:pt x="1173" y="144"/>
                  </a:lnTo>
                  <a:lnTo>
                    <a:pt x="1171" y="144"/>
                  </a:lnTo>
                  <a:lnTo>
                    <a:pt x="1171" y="146"/>
                  </a:lnTo>
                  <a:close/>
                  <a:moveTo>
                    <a:pt x="1008" y="1199"/>
                  </a:moveTo>
                  <a:lnTo>
                    <a:pt x="1008" y="1202"/>
                  </a:lnTo>
                  <a:lnTo>
                    <a:pt x="1008" y="1199"/>
                  </a:lnTo>
                  <a:lnTo>
                    <a:pt x="1008" y="1199"/>
                  </a:lnTo>
                  <a:lnTo>
                    <a:pt x="1008" y="1199"/>
                  </a:lnTo>
                  <a:lnTo>
                    <a:pt x="1008" y="1199"/>
                  </a:lnTo>
                  <a:lnTo>
                    <a:pt x="1008" y="1199"/>
                  </a:lnTo>
                  <a:lnTo>
                    <a:pt x="1008" y="1199"/>
                  </a:lnTo>
                  <a:lnTo>
                    <a:pt x="1008" y="1199"/>
                  </a:lnTo>
                  <a:close/>
                  <a:moveTo>
                    <a:pt x="1010" y="1204"/>
                  </a:moveTo>
                  <a:lnTo>
                    <a:pt x="1008" y="1204"/>
                  </a:lnTo>
                  <a:lnTo>
                    <a:pt x="1008" y="1204"/>
                  </a:lnTo>
                  <a:lnTo>
                    <a:pt x="1008" y="1204"/>
                  </a:lnTo>
                  <a:lnTo>
                    <a:pt x="1008" y="1204"/>
                  </a:lnTo>
                  <a:lnTo>
                    <a:pt x="1010" y="1204"/>
                  </a:lnTo>
                  <a:lnTo>
                    <a:pt x="1010" y="1206"/>
                  </a:lnTo>
                  <a:lnTo>
                    <a:pt x="1008" y="1204"/>
                  </a:lnTo>
                  <a:lnTo>
                    <a:pt x="1008" y="1206"/>
                  </a:lnTo>
                  <a:lnTo>
                    <a:pt x="1010" y="1206"/>
                  </a:lnTo>
                  <a:lnTo>
                    <a:pt x="1010" y="1206"/>
                  </a:lnTo>
                  <a:lnTo>
                    <a:pt x="1010" y="1204"/>
                  </a:lnTo>
                  <a:lnTo>
                    <a:pt x="1010" y="1204"/>
                  </a:lnTo>
                  <a:lnTo>
                    <a:pt x="1010" y="1204"/>
                  </a:lnTo>
                  <a:close/>
                  <a:moveTo>
                    <a:pt x="1194" y="156"/>
                  </a:moveTo>
                  <a:lnTo>
                    <a:pt x="1194" y="156"/>
                  </a:lnTo>
                  <a:lnTo>
                    <a:pt x="1194" y="156"/>
                  </a:lnTo>
                  <a:lnTo>
                    <a:pt x="1194" y="156"/>
                  </a:lnTo>
                  <a:lnTo>
                    <a:pt x="1194" y="156"/>
                  </a:lnTo>
                  <a:lnTo>
                    <a:pt x="1194" y="156"/>
                  </a:lnTo>
                  <a:lnTo>
                    <a:pt x="1194" y="156"/>
                  </a:lnTo>
                  <a:lnTo>
                    <a:pt x="1192" y="158"/>
                  </a:lnTo>
                  <a:lnTo>
                    <a:pt x="1192" y="158"/>
                  </a:lnTo>
                  <a:lnTo>
                    <a:pt x="1190" y="158"/>
                  </a:lnTo>
                  <a:lnTo>
                    <a:pt x="1190" y="158"/>
                  </a:lnTo>
                  <a:lnTo>
                    <a:pt x="1190" y="158"/>
                  </a:lnTo>
                  <a:lnTo>
                    <a:pt x="1187" y="158"/>
                  </a:lnTo>
                  <a:lnTo>
                    <a:pt x="1187" y="158"/>
                  </a:lnTo>
                  <a:lnTo>
                    <a:pt x="1187" y="158"/>
                  </a:lnTo>
                  <a:lnTo>
                    <a:pt x="1187" y="160"/>
                  </a:lnTo>
                  <a:lnTo>
                    <a:pt x="1185" y="160"/>
                  </a:lnTo>
                  <a:lnTo>
                    <a:pt x="1185" y="160"/>
                  </a:lnTo>
                  <a:lnTo>
                    <a:pt x="1183" y="163"/>
                  </a:lnTo>
                  <a:lnTo>
                    <a:pt x="1180" y="165"/>
                  </a:lnTo>
                  <a:lnTo>
                    <a:pt x="1180" y="165"/>
                  </a:lnTo>
                  <a:lnTo>
                    <a:pt x="1180" y="165"/>
                  </a:lnTo>
                  <a:lnTo>
                    <a:pt x="1183" y="168"/>
                  </a:lnTo>
                  <a:lnTo>
                    <a:pt x="1183" y="168"/>
                  </a:lnTo>
                  <a:lnTo>
                    <a:pt x="1183" y="168"/>
                  </a:lnTo>
                  <a:lnTo>
                    <a:pt x="1180" y="168"/>
                  </a:lnTo>
                  <a:lnTo>
                    <a:pt x="1180" y="165"/>
                  </a:lnTo>
                  <a:lnTo>
                    <a:pt x="1176" y="165"/>
                  </a:lnTo>
                  <a:lnTo>
                    <a:pt x="1173" y="165"/>
                  </a:lnTo>
                  <a:lnTo>
                    <a:pt x="1171" y="165"/>
                  </a:lnTo>
                  <a:lnTo>
                    <a:pt x="1171" y="163"/>
                  </a:lnTo>
                  <a:lnTo>
                    <a:pt x="1171" y="163"/>
                  </a:lnTo>
                  <a:lnTo>
                    <a:pt x="1171" y="163"/>
                  </a:lnTo>
                  <a:lnTo>
                    <a:pt x="1171" y="163"/>
                  </a:lnTo>
                  <a:lnTo>
                    <a:pt x="1168" y="163"/>
                  </a:lnTo>
                  <a:lnTo>
                    <a:pt x="1168" y="163"/>
                  </a:lnTo>
                  <a:lnTo>
                    <a:pt x="1168" y="160"/>
                  </a:lnTo>
                  <a:lnTo>
                    <a:pt x="1168" y="160"/>
                  </a:lnTo>
                  <a:lnTo>
                    <a:pt x="1168" y="160"/>
                  </a:lnTo>
                  <a:lnTo>
                    <a:pt x="1171" y="160"/>
                  </a:lnTo>
                  <a:lnTo>
                    <a:pt x="1173" y="163"/>
                  </a:lnTo>
                  <a:lnTo>
                    <a:pt x="1176" y="163"/>
                  </a:lnTo>
                  <a:lnTo>
                    <a:pt x="1173" y="160"/>
                  </a:lnTo>
                  <a:lnTo>
                    <a:pt x="1171" y="158"/>
                  </a:lnTo>
                  <a:lnTo>
                    <a:pt x="1171" y="156"/>
                  </a:lnTo>
                  <a:lnTo>
                    <a:pt x="1168" y="149"/>
                  </a:lnTo>
                  <a:lnTo>
                    <a:pt x="1168" y="149"/>
                  </a:lnTo>
                  <a:lnTo>
                    <a:pt x="1168" y="146"/>
                  </a:lnTo>
                  <a:lnTo>
                    <a:pt x="1166" y="146"/>
                  </a:lnTo>
                  <a:lnTo>
                    <a:pt x="1166" y="146"/>
                  </a:lnTo>
                  <a:lnTo>
                    <a:pt x="1166" y="144"/>
                  </a:lnTo>
                  <a:lnTo>
                    <a:pt x="1166" y="141"/>
                  </a:lnTo>
                  <a:lnTo>
                    <a:pt x="1166" y="141"/>
                  </a:lnTo>
                  <a:lnTo>
                    <a:pt x="1166" y="139"/>
                  </a:lnTo>
                  <a:lnTo>
                    <a:pt x="1161" y="137"/>
                  </a:lnTo>
                  <a:lnTo>
                    <a:pt x="1161" y="134"/>
                  </a:lnTo>
                  <a:lnTo>
                    <a:pt x="1159" y="130"/>
                  </a:lnTo>
                  <a:lnTo>
                    <a:pt x="1159" y="130"/>
                  </a:lnTo>
                  <a:lnTo>
                    <a:pt x="1159" y="130"/>
                  </a:lnTo>
                  <a:lnTo>
                    <a:pt x="1159" y="127"/>
                  </a:lnTo>
                  <a:lnTo>
                    <a:pt x="1159" y="127"/>
                  </a:lnTo>
                  <a:lnTo>
                    <a:pt x="1159" y="125"/>
                  </a:lnTo>
                  <a:lnTo>
                    <a:pt x="1161" y="125"/>
                  </a:lnTo>
                  <a:lnTo>
                    <a:pt x="1161" y="123"/>
                  </a:lnTo>
                  <a:lnTo>
                    <a:pt x="1161" y="120"/>
                  </a:lnTo>
                  <a:lnTo>
                    <a:pt x="1161" y="118"/>
                  </a:lnTo>
                  <a:lnTo>
                    <a:pt x="1161" y="115"/>
                  </a:lnTo>
                  <a:lnTo>
                    <a:pt x="1164" y="113"/>
                  </a:lnTo>
                  <a:lnTo>
                    <a:pt x="1168" y="108"/>
                  </a:lnTo>
                  <a:lnTo>
                    <a:pt x="1168" y="106"/>
                  </a:lnTo>
                  <a:lnTo>
                    <a:pt x="1168" y="104"/>
                  </a:lnTo>
                  <a:lnTo>
                    <a:pt x="1171" y="101"/>
                  </a:lnTo>
                  <a:lnTo>
                    <a:pt x="1173" y="97"/>
                  </a:lnTo>
                  <a:lnTo>
                    <a:pt x="1173" y="94"/>
                  </a:lnTo>
                  <a:lnTo>
                    <a:pt x="1173" y="92"/>
                  </a:lnTo>
                  <a:lnTo>
                    <a:pt x="1173" y="89"/>
                  </a:lnTo>
                  <a:lnTo>
                    <a:pt x="1173" y="89"/>
                  </a:lnTo>
                  <a:lnTo>
                    <a:pt x="1173" y="87"/>
                  </a:lnTo>
                  <a:lnTo>
                    <a:pt x="1173" y="87"/>
                  </a:lnTo>
                  <a:lnTo>
                    <a:pt x="1171" y="87"/>
                  </a:lnTo>
                  <a:lnTo>
                    <a:pt x="1171" y="87"/>
                  </a:lnTo>
                  <a:lnTo>
                    <a:pt x="1171" y="89"/>
                  </a:lnTo>
                  <a:lnTo>
                    <a:pt x="1171" y="92"/>
                  </a:lnTo>
                  <a:lnTo>
                    <a:pt x="1168" y="92"/>
                  </a:lnTo>
                  <a:lnTo>
                    <a:pt x="1166" y="97"/>
                  </a:lnTo>
                  <a:lnTo>
                    <a:pt x="1164" y="99"/>
                  </a:lnTo>
                  <a:lnTo>
                    <a:pt x="1164" y="99"/>
                  </a:lnTo>
                  <a:lnTo>
                    <a:pt x="1161" y="101"/>
                  </a:lnTo>
                  <a:lnTo>
                    <a:pt x="1157" y="104"/>
                  </a:lnTo>
                  <a:lnTo>
                    <a:pt x="1157" y="104"/>
                  </a:lnTo>
                  <a:lnTo>
                    <a:pt x="1152" y="111"/>
                  </a:lnTo>
                  <a:lnTo>
                    <a:pt x="1145" y="115"/>
                  </a:lnTo>
                  <a:lnTo>
                    <a:pt x="1145" y="118"/>
                  </a:lnTo>
                  <a:lnTo>
                    <a:pt x="1140" y="118"/>
                  </a:lnTo>
                  <a:lnTo>
                    <a:pt x="1133" y="118"/>
                  </a:lnTo>
                  <a:lnTo>
                    <a:pt x="1126" y="115"/>
                  </a:lnTo>
                  <a:lnTo>
                    <a:pt x="1123" y="115"/>
                  </a:lnTo>
                  <a:lnTo>
                    <a:pt x="1121" y="115"/>
                  </a:lnTo>
                  <a:lnTo>
                    <a:pt x="1121" y="113"/>
                  </a:lnTo>
                  <a:lnTo>
                    <a:pt x="1119" y="113"/>
                  </a:lnTo>
                  <a:lnTo>
                    <a:pt x="1119" y="113"/>
                  </a:lnTo>
                  <a:lnTo>
                    <a:pt x="1119" y="111"/>
                  </a:lnTo>
                  <a:lnTo>
                    <a:pt x="1119" y="111"/>
                  </a:lnTo>
                  <a:lnTo>
                    <a:pt x="1116" y="111"/>
                  </a:lnTo>
                  <a:lnTo>
                    <a:pt x="1116" y="108"/>
                  </a:lnTo>
                  <a:lnTo>
                    <a:pt x="1116" y="106"/>
                  </a:lnTo>
                  <a:lnTo>
                    <a:pt x="1116" y="104"/>
                  </a:lnTo>
                  <a:lnTo>
                    <a:pt x="1114" y="104"/>
                  </a:lnTo>
                  <a:lnTo>
                    <a:pt x="1114" y="104"/>
                  </a:lnTo>
                  <a:lnTo>
                    <a:pt x="1114" y="106"/>
                  </a:lnTo>
                  <a:lnTo>
                    <a:pt x="1112" y="108"/>
                  </a:lnTo>
                  <a:lnTo>
                    <a:pt x="1112" y="108"/>
                  </a:lnTo>
                  <a:lnTo>
                    <a:pt x="1112" y="111"/>
                  </a:lnTo>
                  <a:lnTo>
                    <a:pt x="1112" y="111"/>
                  </a:lnTo>
                  <a:lnTo>
                    <a:pt x="1109" y="111"/>
                  </a:lnTo>
                  <a:lnTo>
                    <a:pt x="1109" y="111"/>
                  </a:lnTo>
                  <a:lnTo>
                    <a:pt x="1107" y="111"/>
                  </a:lnTo>
                  <a:lnTo>
                    <a:pt x="1109" y="106"/>
                  </a:lnTo>
                  <a:lnTo>
                    <a:pt x="1109" y="106"/>
                  </a:lnTo>
                  <a:lnTo>
                    <a:pt x="1112" y="106"/>
                  </a:lnTo>
                  <a:lnTo>
                    <a:pt x="1112" y="106"/>
                  </a:lnTo>
                  <a:lnTo>
                    <a:pt x="1112" y="104"/>
                  </a:lnTo>
                  <a:lnTo>
                    <a:pt x="1109" y="104"/>
                  </a:lnTo>
                  <a:lnTo>
                    <a:pt x="1109" y="104"/>
                  </a:lnTo>
                  <a:lnTo>
                    <a:pt x="1102" y="104"/>
                  </a:lnTo>
                  <a:lnTo>
                    <a:pt x="1102" y="104"/>
                  </a:lnTo>
                  <a:lnTo>
                    <a:pt x="1100" y="104"/>
                  </a:lnTo>
                  <a:lnTo>
                    <a:pt x="1100" y="106"/>
                  </a:lnTo>
                  <a:lnTo>
                    <a:pt x="1100" y="106"/>
                  </a:lnTo>
                  <a:lnTo>
                    <a:pt x="1090" y="106"/>
                  </a:lnTo>
                  <a:lnTo>
                    <a:pt x="1090" y="106"/>
                  </a:lnTo>
                  <a:lnTo>
                    <a:pt x="1090" y="104"/>
                  </a:lnTo>
                  <a:lnTo>
                    <a:pt x="1088" y="104"/>
                  </a:lnTo>
                  <a:lnTo>
                    <a:pt x="1088" y="104"/>
                  </a:lnTo>
                  <a:lnTo>
                    <a:pt x="1088" y="104"/>
                  </a:lnTo>
                  <a:lnTo>
                    <a:pt x="1088" y="101"/>
                  </a:lnTo>
                  <a:lnTo>
                    <a:pt x="1088" y="101"/>
                  </a:lnTo>
                  <a:lnTo>
                    <a:pt x="1086" y="99"/>
                  </a:lnTo>
                  <a:lnTo>
                    <a:pt x="1086" y="99"/>
                  </a:lnTo>
                  <a:lnTo>
                    <a:pt x="1086" y="99"/>
                  </a:lnTo>
                  <a:lnTo>
                    <a:pt x="1090" y="99"/>
                  </a:lnTo>
                  <a:lnTo>
                    <a:pt x="1090" y="99"/>
                  </a:lnTo>
                  <a:lnTo>
                    <a:pt x="1079" y="94"/>
                  </a:lnTo>
                  <a:lnTo>
                    <a:pt x="1071" y="89"/>
                  </a:lnTo>
                  <a:lnTo>
                    <a:pt x="1071" y="89"/>
                  </a:lnTo>
                  <a:lnTo>
                    <a:pt x="1069" y="87"/>
                  </a:lnTo>
                  <a:lnTo>
                    <a:pt x="1069" y="87"/>
                  </a:lnTo>
                  <a:lnTo>
                    <a:pt x="1069" y="85"/>
                  </a:lnTo>
                  <a:lnTo>
                    <a:pt x="1067" y="85"/>
                  </a:lnTo>
                  <a:lnTo>
                    <a:pt x="1067" y="85"/>
                  </a:lnTo>
                  <a:lnTo>
                    <a:pt x="1064" y="82"/>
                  </a:lnTo>
                  <a:lnTo>
                    <a:pt x="1062" y="80"/>
                  </a:lnTo>
                  <a:lnTo>
                    <a:pt x="1062" y="80"/>
                  </a:lnTo>
                  <a:lnTo>
                    <a:pt x="1060" y="80"/>
                  </a:lnTo>
                  <a:lnTo>
                    <a:pt x="1057" y="75"/>
                  </a:lnTo>
                  <a:lnTo>
                    <a:pt x="1053" y="73"/>
                  </a:lnTo>
                  <a:lnTo>
                    <a:pt x="1050" y="70"/>
                  </a:lnTo>
                  <a:lnTo>
                    <a:pt x="1048" y="66"/>
                  </a:lnTo>
                  <a:lnTo>
                    <a:pt x="1045" y="66"/>
                  </a:lnTo>
                  <a:lnTo>
                    <a:pt x="1036" y="54"/>
                  </a:lnTo>
                  <a:lnTo>
                    <a:pt x="1034" y="49"/>
                  </a:lnTo>
                  <a:lnTo>
                    <a:pt x="1031" y="47"/>
                  </a:lnTo>
                  <a:lnTo>
                    <a:pt x="1029" y="47"/>
                  </a:lnTo>
                  <a:lnTo>
                    <a:pt x="1027" y="37"/>
                  </a:lnTo>
                  <a:lnTo>
                    <a:pt x="1010" y="16"/>
                  </a:lnTo>
                  <a:lnTo>
                    <a:pt x="1008" y="16"/>
                  </a:lnTo>
                  <a:lnTo>
                    <a:pt x="1003" y="11"/>
                  </a:lnTo>
                  <a:lnTo>
                    <a:pt x="1001" y="9"/>
                  </a:lnTo>
                  <a:lnTo>
                    <a:pt x="998" y="7"/>
                  </a:lnTo>
                  <a:lnTo>
                    <a:pt x="998" y="4"/>
                  </a:lnTo>
                  <a:lnTo>
                    <a:pt x="998" y="4"/>
                  </a:lnTo>
                  <a:lnTo>
                    <a:pt x="996" y="4"/>
                  </a:lnTo>
                  <a:lnTo>
                    <a:pt x="996" y="2"/>
                  </a:lnTo>
                  <a:lnTo>
                    <a:pt x="996" y="0"/>
                  </a:lnTo>
                  <a:lnTo>
                    <a:pt x="993" y="2"/>
                  </a:lnTo>
                  <a:lnTo>
                    <a:pt x="991" y="2"/>
                  </a:lnTo>
                  <a:lnTo>
                    <a:pt x="991" y="4"/>
                  </a:lnTo>
                  <a:lnTo>
                    <a:pt x="991" y="4"/>
                  </a:lnTo>
                  <a:lnTo>
                    <a:pt x="991" y="4"/>
                  </a:lnTo>
                  <a:lnTo>
                    <a:pt x="991" y="7"/>
                  </a:lnTo>
                  <a:lnTo>
                    <a:pt x="991" y="7"/>
                  </a:lnTo>
                  <a:lnTo>
                    <a:pt x="991" y="7"/>
                  </a:lnTo>
                  <a:lnTo>
                    <a:pt x="989" y="9"/>
                  </a:lnTo>
                  <a:lnTo>
                    <a:pt x="986" y="9"/>
                  </a:lnTo>
                  <a:lnTo>
                    <a:pt x="984" y="9"/>
                  </a:lnTo>
                  <a:lnTo>
                    <a:pt x="982" y="9"/>
                  </a:lnTo>
                  <a:lnTo>
                    <a:pt x="982" y="9"/>
                  </a:lnTo>
                  <a:lnTo>
                    <a:pt x="982" y="9"/>
                  </a:lnTo>
                  <a:lnTo>
                    <a:pt x="982" y="7"/>
                  </a:lnTo>
                  <a:lnTo>
                    <a:pt x="982" y="7"/>
                  </a:lnTo>
                  <a:lnTo>
                    <a:pt x="982" y="7"/>
                  </a:lnTo>
                  <a:lnTo>
                    <a:pt x="979" y="7"/>
                  </a:lnTo>
                  <a:lnTo>
                    <a:pt x="979" y="7"/>
                  </a:lnTo>
                  <a:lnTo>
                    <a:pt x="979" y="9"/>
                  </a:lnTo>
                  <a:lnTo>
                    <a:pt x="979" y="9"/>
                  </a:lnTo>
                  <a:lnTo>
                    <a:pt x="979" y="11"/>
                  </a:lnTo>
                  <a:lnTo>
                    <a:pt x="979" y="14"/>
                  </a:lnTo>
                  <a:lnTo>
                    <a:pt x="979" y="14"/>
                  </a:lnTo>
                  <a:lnTo>
                    <a:pt x="979" y="16"/>
                  </a:lnTo>
                  <a:lnTo>
                    <a:pt x="979" y="16"/>
                  </a:lnTo>
                  <a:lnTo>
                    <a:pt x="977" y="18"/>
                  </a:lnTo>
                  <a:lnTo>
                    <a:pt x="977" y="18"/>
                  </a:lnTo>
                  <a:lnTo>
                    <a:pt x="977" y="18"/>
                  </a:lnTo>
                  <a:lnTo>
                    <a:pt x="977" y="21"/>
                  </a:lnTo>
                  <a:lnTo>
                    <a:pt x="977" y="21"/>
                  </a:lnTo>
                  <a:lnTo>
                    <a:pt x="974" y="23"/>
                  </a:lnTo>
                  <a:lnTo>
                    <a:pt x="977" y="28"/>
                  </a:lnTo>
                  <a:lnTo>
                    <a:pt x="984" y="42"/>
                  </a:lnTo>
                  <a:lnTo>
                    <a:pt x="984" y="47"/>
                  </a:lnTo>
                  <a:lnTo>
                    <a:pt x="986" y="56"/>
                  </a:lnTo>
                  <a:lnTo>
                    <a:pt x="986" y="66"/>
                  </a:lnTo>
                  <a:lnTo>
                    <a:pt x="986" y="68"/>
                  </a:lnTo>
                  <a:lnTo>
                    <a:pt x="984" y="82"/>
                  </a:lnTo>
                  <a:lnTo>
                    <a:pt x="979" y="89"/>
                  </a:lnTo>
                  <a:lnTo>
                    <a:pt x="979" y="92"/>
                  </a:lnTo>
                  <a:lnTo>
                    <a:pt x="982" y="108"/>
                  </a:lnTo>
                  <a:lnTo>
                    <a:pt x="979" y="111"/>
                  </a:lnTo>
                  <a:lnTo>
                    <a:pt x="979" y="113"/>
                  </a:lnTo>
                  <a:lnTo>
                    <a:pt x="979" y="118"/>
                  </a:lnTo>
                  <a:lnTo>
                    <a:pt x="977" y="120"/>
                  </a:lnTo>
                  <a:lnTo>
                    <a:pt x="977" y="123"/>
                  </a:lnTo>
                  <a:lnTo>
                    <a:pt x="972" y="125"/>
                  </a:lnTo>
                  <a:lnTo>
                    <a:pt x="972" y="125"/>
                  </a:lnTo>
                  <a:lnTo>
                    <a:pt x="972" y="125"/>
                  </a:lnTo>
                  <a:lnTo>
                    <a:pt x="970" y="125"/>
                  </a:lnTo>
                  <a:lnTo>
                    <a:pt x="967" y="125"/>
                  </a:lnTo>
                  <a:lnTo>
                    <a:pt x="967" y="127"/>
                  </a:lnTo>
                  <a:lnTo>
                    <a:pt x="965" y="127"/>
                  </a:lnTo>
                  <a:lnTo>
                    <a:pt x="965" y="130"/>
                  </a:lnTo>
                  <a:lnTo>
                    <a:pt x="963" y="132"/>
                  </a:lnTo>
                  <a:lnTo>
                    <a:pt x="963" y="132"/>
                  </a:lnTo>
                  <a:lnTo>
                    <a:pt x="963" y="134"/>
                  </a:lnTo>
                  <a:lnTo>
                    <a:pt x="965" y="139"/>
                  </a:lnTo>
                  <a:lnTo>
                    <a:pt x="965" y="139"/>
                  </a:lnTo>
                  <a:lnTo>
                    <a:pt x="965" y="139"/>
                  </a:lnTo>
                  <a:lnTo>
                    <a:pt x="965" y="144"/>
                  </a:lnTo>
                  <a:lnTo>
                    <a:pt x="965" y="144"/>
                  </a:lnTo>
                  <a:lnTo>
                    <a:pt x="965" y="146"/>
                  </a:lnTo>
                  <a:lnTo>
                    <a:pt x="965" y="146"/>
                  </a:lnTo>
                  <a:lnTo>
                    <a:pt x="965" y="149"/>
                  </a:lnTo>
                  <a:lnTo>
                    <a:pt x="967" y="153"/>
                  </a:lnTo>
                  <a:lnTo>
                    <a:pt x="967" y="156"/>
                  </a:lnTo>
                  <a:lnTo>
                    <a:pt x="967" y="158"/>
                  </a:lnTo>
                  <a:lnTo>
                    <a:pt x="967" y="163"/>
                  </a:lnTo>
                  <a:lnTo>
                    <a:pt x="967" y="165"/>
                  </a:lnTo>
                  <a:lnTo>
                    <a:pt x="965" y="168"/>
                  </a:lnTo>
                  <a:lnTo>
                    <a:pt x="960" y="170"/>
                  </a:lnTo>
                  <a:lnTo>
                    <a:pt x="958" y="172"/>
                  </a:lnTo>
                  <a:lnTo>
                    <a:pt x="956" y="175"/>
                  </a:lnTo>
                  <a:lnTo>
                    <a:pt x="956" y="175"/>
                  </a:lnTo>
                  <a:lnTo>
                    <a:pt x="953" y="175"/>
                  </a:lnTo>
                  <a:lnTo>
                    <a:pt x="953" y="175"/>
                  </a:lnTo>
                  <a:lnTo>
                    <a:pt x="953" y="175"/>
                  </a:lnTo>
                  <a:lnTo>
                    <a:pt x="951" y="172"/>
                  </a:lnTo>
                  <a:lnTo>
                    <a:pt x="948" y="172"/>
                  </a:lnTo>
                  <a:lnTo>
                    <a:pt x="946" y="172"/>
                  </a:lnTo>
                  <a:lnTo>
                    <a:pt x="946" y="172"/>
                  </a:lnTo>
                  <a:lnTo>
                    <a:pt x="946" y="170"/>
                  </a:lnTo>
                  <a:lnTo>
                    <a:pt x="946" y="170"/>
                  </a:lnTo>
                  <a:lnTo>
                    <a:pt x="946" y="168"/>
                  </a:lnTo>
                  <a:lnTo>
                    <a:pt x="946" y="168"/>
                  </a:lnTo>
                  <a:lnTo>
                    <a:pt x="944" y="168"/>
                  </a:lnTo>
                  <a:lnTo>
                    <a:pt x="941" y="170"/>
                  </a:lnTo>
                  <a:lnTo>
                    <a:pt x="937" y="170"/>
                  </a:lnTo>
                  <a:lnTo>
                    <a:pt x="934" y="170"/>
                  </a:lnTo>
                  <a:lnTo>
                    <a:pt x="934" y="170"/>
                  </a:lnTo>
                  <a:lnTo>
                    <a:pt x="934" y="170"/>
                  </a:lnTo>
                  <a:lnTo>
                    <a:pt x="932" y="168"/>
                  </a:lnTo>
                  <a:lnTo>
                    <a:pt x="930" y="168"/>
                  </a:lnTo>
                  <a:lnTo>
                    <a:pt x="927" y="165"/>
                  </a:lnTo>
                  <a:lnTo>
                    <a:pt x="927" y="163"/>
                  </a:lnTo>
                  <a:lnTo>
                    <a:pt x="925" y="163"/>
                  </a:lnTo>
                  <a:lnTo>
                    <a:pt x="920" y="160"/>
                  </a:lnTo>
                  <a:lnTo>
                    <a:pt x="920" y="158"/>
                  </a:lnTo>
                  <a:lnTo>
                    <a:pt x="920" y="158"/>
                  </a:lnTo>
                  <a:lnTo>
                    <a:pt x="920" y="158"/>
                  </a:lnTo>
                  <a:lnTo>
                    <a:pt x="918" y="158"/>
                  </a:lnTo>
                  <a:lnTo>
                    <a:pt x="918" y="158"/>
                  </a:lnTo>
                  <a:lnTo>
                    <a:pt x="918" y="158"/>
                  </a:lnTo>
                  <a:lnTo>
                    <a:pt x="918" y="158"/>
                  </a:lnTo>
                  <a:lnTo>
                    <a:pt x="918" y="160"/>
                  </a:lnTo>
                  <a:lnTo>
                    <a:pt x="918" y="160"/>
                  </a:lnTo>
                  <a:lnTo>
                    <a:pt x="915" y="160"/>
                  </a:lnTo>
                  <a:lnTo>
                    <a:pt x="915" y="160"/>
                  </a:lnTo>
                  <a:lnTo>
                    <a:pt x="913" y="160"/>
                  </a:lnTo>
                  <a:lnTo>
                    <a:pt x="911" y="168"/>
                  </a:lnTo>
                  <a:lnTo>
                    <a:pt x="911" y="170"/>
                  </a:lnTo>
                  <a:lnTo>
                    <a:pt x="913" y="172"/>
                  </a:lnTo>
                  <a:lnTo>
                    <a:pt x="915" y="172"/>
                  </a:lnTo>
                  <a:lnTo>
                    <a:pt x="915" y="175"/>
                  </a:lnTo>
                  <a:lnTo>
                    <a:pt x="918" y="179"/>
                  </a:lnTo>
                  <a:lnTo>
                    <a:pt x="920" y="179"/>
                  </a:lnTo>
                  <a:lnTo>
                    <a:pt x="920" y="182"/>
                  </a:lnTo>
                  <a:lnTo>
                    <a:pt x="920" y="182"/>
                  </a:lnTo>
                  <a:lnTo>
                    <a:pt x="920" y="184"/>
                  </a:lnTo>
                  <a:lnTo>
                    <a:pt x="920" y="184"/>
                  </a:lnTo>
                  <a:lnTo>
                    <a:pt x="920" y="186"/>
                  </a:lnTo>
                  <a:lnTo>
                    <a:pt x="918" y="186"/>
                  </a:lnTo>
                  <a:lnTo>
                    <a:pt x="913" y="191"/>
                  </a:lnTo>
                  <a:lnTo>
                    <a:pt x="913" y="191"/>
                  </a:lnTo>
                  <a:lnTo>
                    <a:pt x="911" y="196"/>
                  </a:lnTo>
                  <a:lnTo>
                    <a:pt x="911" y="196"/>
                  </a:lnTo>
                  <a:lnTo>
                    <a:pt x="911" y="196"/>
                  </a:lnTo>
                  <a:lnTo>
                    <a:pt x="908" y="198"/>
                  </a:lnTo>
                  <a:lnTo>
                    <a:pt x="908" y="198"/>
                  </a:lnTo>
                  <a:lnTo>
                    <a:pt x="908" y="201"/>
                  </a:lnTo>
                  <a:lnTo>
                    <a:pt x="908" y="201"/>
                  </a:lnTo>
                  <a:lnTo>
                    <a:pt x="906" y="201"/>
                  </a:lnTo>
                  <a:lnTo>
                    <a:pt x="906" y="201"/>
                  </a:lnTo>
                  <a:lnTo>
                    <a:pt x="906" y="198"/>
                  </a:lnTo>
                  <a:lnTo>
                    <a:pt x="904" y="198"/>
                  </a:lnTo>
                  <a:lnTo>
                    <a:pt x="904" y="198"/>
                  </a:lnTo>
                  <a:lnTo>
                    <a:pt x="901" y="198"/>
                  </a:lnTo>
                  <a:lnTo>
                    <a:pt x="901" y="201"/>
                  </a:lnTo>
                  <a:lnTo>
                    <a:pt x="901" y="203"/>
                  </a:lnTo>
                  <a:lnTo>
                    <a:pt x="899" y="203"/>
                  </a:lnTo>
                  <a:lnTo>
                    <a:pt x="899" y="203"/>
                  </a:lnTo>
                  <a:lnTo>
                    <a:pt x="899" y="203"/>
                  </a:lnTo>
                  <a:lnTo>
                    <a:pt x="899" y="203"/>
                  </a:lnTo>
                  <a:lnTo>
                    <a:pt x="896" y="205"/>
                  </a:lnTo>
                  <a:lnTo>
                    <a:pt x="894" y="208"/>
                  </a:lnTo>
                  <a:lnTo>
                    <a:pt x="894" y="208"/>
                  </a:lnTo>
                  <a:lnTo>
                    <a:pt x="889" y="208"/>
                  </a:lnTo>
                  <a:lnTo>
                    <a:pt x="887" y="208"/>
                  </a:lnTo>
                  <a:lnTo>
                    <a:pt x="885" y="210"/>
                  </a:lnTo>
                  <a:lnTo>
                    <a:pt x="885" y="212"/>
                  </a:lnTo>
                  <a:lnTo>
                    <a:pt x="885" y="220"/>
                  </a:lnTo>
                  <a:lnTo>
                    <a:pt x="885" y="222"/>
                  </a:lnTo>
                  <a:lnTo>
                    <a:pt x="885" y="224"/>
                  </a:lnTo>
                  <a:lnTo>
                    <a:pt x="885" y="227"/>
                  </a:lnTo>
                  <a:lnTo>
                    <a:pt x="882" y="231"/>
                  </a:lnTo>
                  <a:lnTo>
                    <a:pt x="882" y="231"/>
                  </a:lnTo>
                  <a:lnTo>
                    <a:pt x="880" y="234"/>
                  </a:lnTo>
                  <a:lnTo>
                    <a:pt x="882" y="236"/>
                  </a:lnTo>
                  <a:lnTo>
                    <a:pt x="882" y="239"/>
                  </a:lnTo>
                  <a:lnTo>
                    <a:pt x="882" y="239"/>
                  </a:lnTo>
                  <a:lnTo>
                    <a:pt x="885" y="241"/>
                  </a:lnTo>
                  <a:lnTo>
                    <a:pt x="887" y="241"/>
                  </a:lnTo>
                  <a:lnTo>
                    <a:pt x="887" y="241"/>
                  </a:lnTo>
                  <a:lnTo>
                    <a:pt x="887" y="243"/>
                  </a:lnTo>
                  <a:lnTo>
                    <a:pt x="889" y="243"/>
                  </a:lnTo>
                  <a:lnTo>
                    <a:pt x="889" y="243"/>
                  </a:lnTo>
                  <a:lnTo>
                    <a:pt x="889" y="246"/>
                  </a:lnTo>
                  <a:lnTo>
                    <a:pt x="894" y="248"/>
                  </a:lnTo>
                  <a:lnTo>
                    <a:pt x="896" y="250"/>
                  </a:lnTo>
                  <a:lnTo>
                    <a:pt x="899" y="255"/>
                  </a:lnTo>
                  <a:lnTo>
                    <a:pt x="901" y="257"/>
                  </a:lnTo>
                  <a:lnTo>
                    <a:pt x="901" y="257"/>
                  </a:lnTo>
                  <a:lnTo>
                    <a:pt x="901" y="260"/>
                  </a:lnTo>
                  <a:lnTo>
                    <a:pt x="901" y="260"/>
                  </a:lnTo>
                  <a:lnTo>
                    <a:pt x="901" y="262"/>
                  </a:lnTo>
                  <a:lnTo>
                    <a:pt x="901" y="262"/>
                  </a:lnTo>
                  <a:lnTo>
                    <a:pt x="901" y="262"/>
                  </a:lnTo>
                  <a:lnTo>
                    <a:pt x="901" y="265"/>
                  </a:lnTo>
                  <a:lnTo>
                    <a:pt x="901" y="265"/>
                  </a:lnTo>
                  <a:lnTo>
                    <a:pt x="899" y="265"/>
                  </a:lnTo>
                  <a:lnTo>
                    <a:pt x="899" y="265"/>
                  </a:lnTo>
                  <a:lnTo>
                    <a:pt x="899" y="265"/>
                  </a:lnTo>
                  <a:lnTo>
                    <a:pt x="899" y="265"/>
                  </a:lnTo>
                  <a:lnTo>
                    <a:pt x="899" y="267"/>
                  </a:lnTo>
                  <a:lnTo>
                    <a:pt x="899" y="267"/>
                  </a:lnTo>
                  <a:lnTo>
                    <a:pt x="899" y="269"/>
                  </a:lnTo>
                  <a:lnTo>
                    <a:pt x="899" y="269"/>
                  </a:lnTo>
                  <a:lnTo>
                    <a:pt x="899" y="269"/>
                  </a:lnTo>
                  <a:lnTo>
                    <a:pt x="899" y="269"/>
                  </a:lnTo>
                  <a:lnTo>
                    <a:pt x="896" y="269"/>
                  </a:lnTo>
                  <a:lnTo>
                    <a:pt x="896" y="272"/>
                  </a:lnTo>
                  <a:lnTo>
                    <a:pt x="894" y="276"/>
                  </a:lnTo>
                  <a:lnTo>
                    <a:pt x="894" y="281"/>
                  </a:lnTo>
                  <a:lnTo>
                    <a:pt x="892" y="283"/>
                  </a:lnTo>
                  <a:lnTo>
                    <a:pt x="892" y="283"/>
                  </a:lnTo>
                  <a:lnTo>
                    <a:pt x="892" y="286"/>
                  </a:lnTo>
                  <a:lnTo>
                    <a:pt x="894" y="291"/>
                  </a:lnTo>
                  <a:lnTo>
                    <a:pt x="894" y="293"/>
                  </a:lnTo>
                  <a:lnTo>
                    <a:pt x="894" y="293"/>
                  </a:lnTo>
                  <a:lnTo>
                    <a:pt x="896" y="295"/>
                  </a:lnTo>
                  <a:lnTo>
                    <a:pt x="896" y="295"/>
                  </a:lnTo>
                  <a:lnTo>
                    <a:pt x="899" y="295"/>
                  </a:lnTo>
                  <a:lnTo>
                    <a:pt x="899" y="295"/>
                  </a:lnTo>
                  <a:lnTo>
                    <a:pt x="899" y="295"/>
                  </a:lnTo>
                  <a:lnTo>
                    <a:pt x="899" y="295"/>
                  </a:lnTo>
                  <a:lnTo>
                    <a:pt x="901" y="295"/>
                  </a:lnTo>
                  <a:lnTo>
                    <a:pt x="904" y="298"/>
                  </a:lnTo>
                  <a:lnTo>
                    <a:pt x="904" y="298"/>
                  </a:lnTo>
                  <a:lnTo>
                    <a:pt x="904" y="295"/>
                  </a:lnTo>
                  <a:lnTo>
                    <a:pt x="906" y="295"/>
                  </a:lnTo>
                  <a:lnTo>
                    <a:pt x="906" y="293"/>
                  </a:lnTo>
                  <a:lnTo>
                    <a:pt x="906" y="293"/>
                  </a:lnTo>
                  <a:lnTo>
                    <a:pt x="908" y="291"/>
                  </a:lnTo>
                  <a:lnTo>
                    <a:pt x="913" y="288"/>
                  </a:lnTo>
                  <a:lnTo>
                    <a:pt x="915" y="288"/>
                  </a:lnTo>
                  <a:lnTo>
                    <a:pt x="915" y="286"/>
                  </a:lnTo>
                  <a:lnTo>
                    <a:pt x="915" y="281"/>
                  </a:lnTo>
                  <a:lnTo>
                    <a:pt x="918" y="276"/>
                  </a:lnTo>
                  <a:lnTo>
                    <a:pt x="918" y="276"/>
                  </a:lnTo>
                  <a:lnTo>
                    <a:pt x="920" y="276"/>
                  </a:lnTo>
                  <a:lnTo>
                    <a:pt x="920" y="276"/>
                  </a:lnTo>
                  <a:lnTo>
                    <a:pt x="922" y="276"/>
                  </a:lnTo>
                  <a:lnTo>
                    <a:pt x="925" y="274"/>
                  </a:lnTo>
                  <a:lnTo>
                    <a:pt x="925" y="272"/>
                  </a:lnTo>
                  <a:lnTo>
                    <a:pt x="927" y="269"/>
                  </a:lnTo>
                  <a:lnTo>
                    <a:pt x="927" y="267"/>
                  </a:lnTo>
                  <a:lnTo>
                    <a:pt x="927" y="267"/>
                  </a:lnTo>
                  <a:lnTo>
                    <a:pt x="930" y="267"/>
                  </a:lnTo>
                  <a:lnTo>
                    <a:pt x="930" y="267"/>
                  </a:lnTo>
                  <a:lnTo>
                    <a:pt x="932" y="269"/>
                  </a:lnTo>
                  <a:lnTo>
                    <a:pt x="932" y="269"/>
                  </a:lnTo>
                  <a:lnTo>
                    <a:pt x="932" y="269"/>
                  </a:lnTo>
                  <a:lnTo>
                    <a:pt x="930" y="272"/>
                  </a:lnTo>
                  <a:lnTo>
                    <a:pt x="930" y="272"/>
                  </a:lnTo>
                  <a:lnTo>
                    <a:pt x="930" y="274"/>
                  </a:lnTo>
                  <a:lnTo>
                    <a:pt x="932" y="272"/>
                  </a:lnTo>
                  <a:lnTo>
                    <a:pt x="934" y="272"/>
                  </a:lnTo>
                  <a:lnTo>
                    <a:pt x="937" y="272"/>
                  </a:lnTo>
                  <a:lnTo>
                    <a:pt x="939" y="272"/>
                  </a:lnTo>
                  <a:lnTo>
                    <a:pt x="944" y="274"/>
                  </a:lnTo>
                  <a:lnTo>
                    <a:pt x="946" y="276"/>
                  </a:lnTo>
                  <a:lnTo>
                    <a:pt x="948" y="274"/>
                  </a:lnTo>
                  <a:lnTo>
                    <a:pt x="951" y="272"/>
                  </a:lnTo>
                  <a:lnTo>
                    <a:pt x="951" y="272"/>
                  </a:lnTo>
                  <a:lnTo>
                    <a:pt x="953" y="269"/>
                  </a:lnTo>
                  <a:lnTo>
                    <a:pt x="956" y="269"/>
                  </a:lnTo>
                  <a:lnTo>
                    <a:pt x="956" y="269"/>
                  </a:lnTo>
                  <a:lnTo>
                    <a:pt x="956" y="267"/>
                  </a:lnTo>
                  <a:lnTo>
                    <a:pt x="951" y="265"/>
                  </a:lnTo>
                  <a:lnTo>
                    <a:pt x="951" y="262"/>
                  </a:lnTo>
                  <a:lnTo>
                    <a:pt x="948" y="262"/>
                  </a:lnTo>
                  <a:lnTo>
                    <a:pt x="946" y="262"/>
                  </a:lnTo>
                  <a:lnTo>
                    <a:pt x="946" y="262"/>
                  </a:lnTo>
                  <a:lnTo>
                    <a:pt x="946" y="262"/>
                  </a:lnTo>
                  <a:lnTo>
                    <a:pt x="944" y="262"/>
                  </a:lnTo>
                  <a:lnTo>
                    <a:pt x="941" y="257"/>
                  </a:lnTo>
                  <a:lnTo>
                    <a:pt x="939" y="255"/>
                  </a:lnTo>
                  <a:lnTo>
                    <a:pt x="937" y="255"/>
                  </a:lnTo>
                  <a:lnTo>
                    <a:pt x="937" y="253"/>
                  </a:lnTo>
                  <a:lnTo>
                    <a:pt x="934" y="250"/>
                  </a:lnTo>
                  <a:lnTo>
                    <a:pt x="934" y="248"/>
                  </a:lnTo>
                  <a:lnTo>
                    <a:pt x="930" y="246"/>
                  </a:lnTo>
                  <a:lnTo>
                    <a:pt x="930" y="246"/>
                  </a:lnTo>
                  <a:lnTo>
                    <a:pt x="930" y="246"/>
                  </a:lnTo>
                  <a:lnTo>
                    <a:pt x="925" y="248"/>
                  </a:lnTo>
                  <a:lnTo>
                    <a:pt x="922" y="248"/>
                  </a:lnTo>
                  <a:lnTo>
                    <a:pt x="922" y="248"/>
                  </a:lnTo>
                  <a:lnTo>
                    <a:pt x="920" y="248"/>
                  </a:lnTo>
                  <a:lnTo>
                    <a:pt x="918" y="243"/>
                  </a:lnTo>
                  <a:lnTo>
                    <a:pt x="915" y="241"/>
                  </a:lnTo>
                  <a:lnTo>
                    <a:pt x="911" y="239"/>
                  </a:lnTo>
                  <a:lnTo>
                    <a:pt x="908" y="236"/>
                  </a:lnTo>
                  <a:lnTo>
                    <a:pt x="908" y="234"/>
                  </a:lnTo>
                  <a:lnTo>
                    <a:pt x="908" y="231"/>
                  </a:lnTo>
                  <a:lnTo>
                    <a:pt x="908" y="227"/>
                  </a:lnTo>
                  <a:lnTo>
                    <a:pt x="911" y="224"/>
                  </a:lnTo>
                  <a:lnTo>
                    <a:pt x="913" y="220"/>
                  </a:lnTo>
                  <a:lnTo>
                    <a:pt x="915" y="217"/>
                  </a:lnTo>
                  <a:lnTo>
                    <a:pt x="918" y="215"/>
                  </a:lnTo>
                  <a:lnTo>
                    <a:pt x="920" y="215"/>
                  </a:lnTo>
                  <a:lnTo>
                    <a:pt x="920" y="215"/>
                  </a:lnTo>
                  <a:lnTo>
                    <a:pt x="925" y="215"/>
                  </a:lnTo>
                  <a:lnTo>
                    <a:pt x="927" y="215"/>
                  </a:lnTo>
                  <a:lnTo>
                    <a:pt x="930" y="215"/>
                  </a:lnTo>
                  <a:lnTo>
                    <a:pt x="932" y="215"/>
                  </a:lnTo>
                  <a:lnTo>
                    <a:pt x="941" y="224"/>
                  </a:lnTo>
                  <a:lnTo>
                    <a:pt x="941" y="229"/>
                  </a:lnTo>
                  <a:lnTo>
                    <a:pt x="941" y="229"/>
                  </a:lnTo>
                  <a:lnTo>
                    <a:pt x="941" y="229"/>
                  </a:lnTo>
                  <a:lnTo>
                    <a:pt x="944" y="231"/>
                  </a:lnTo>
                  <a:lnTo>
                    <a:pt x="944" y="231"/>
                  </a:lnTo>
                  <a:lnTo>
                    <a:pt x="944" y="231"/>
                  </a:lnTo>
                  <a:lnTo>
                    <a:pt x="944" y="231"/>
                  </a:lnTo>
                  <a:lnTo>
                    <a:pt x="944" y="231"/>
                  </a:lnTo>
                  <a:lnTo>
                    <a:pt x="941" y="231"/>
                  </a:lnTo>
                  <a:lnTo>
                    <a:pt x="941" y="231"/>
                  </a:lnTo>
                  <a:lnTo>
                    <a:pt x="941" y="231"/>
                  </a:lnTo>
                  <a:lnTo>
                    <a:pt x="944" y="234"/>
                  </a:lnTo>
                  <a:lnTo>
                    <a:pt x="944" y="234"/>
                  </a:lnTo>
                  <a:lnTo>
                    <a:pt x="944" y="234"/>
                  </a:lnTo>
                  <a:lnTo>
                    <a:pt x="944" y="234"/>
                  </a:lnTo>
                  <a:lnTo>
                    <a:pt x="944" y="234"/>
                  </a:lnTo>
                  <a:lnTo>
                    <a:pt x="946" y="234"/>
                  </a:lnTo>
                  <a:lnTo>
                    <a:pt x="946" y="234"/>
                  </a:lnTo>
                  <a:lnTo>
                    <a:pt x="948" y="229"/>
                  </a:lnTo>
                  <a:lnTo>
                    <a:pt x="951" y="227"/>
                  </a:lnTo>
                  <a:lnTo>
                    <a:pt x="953" y="224"/>
                  </a:lnTo>
                  <a:lnTo>
                    <a:pt x="956" y="224"/>
                  </a:lnTo>
                  <a:lnTo>
                    <a:pt x="956" y="224"/>
                  </a:lnTo>
                  <a:lnTo>
                    <a:pt x="956" y="224"/>
                  </a:lnTo>
                  <a:lnTo>
                    <a:pt x="956" y="224"/>
                  </a:lnTo>
                  <a:lnTo>
                    <a:pt x="958" y="222"/>
                  </a:lnTo>
                  <a:lnTo>
                    <a:pt x="960" y="222"/>
                  </a:lnTo>
                  <a:lnTo>
                    <a:pt x="967" y="215"/>
                  </a:lnTo>
                  <a:lnTo>
                    <a:pt x="974" y="212"/>
                  </a:lnTo>
                  <a:lnTo>
                    <a:pt x="979" y="212"/>
                  </a:lnTo>
                  <a:lnTo>
                    <a:pt x="984" y="212"/>
                  </a:lnTo>
                  <a:lnTo>
                    <a:pt x="989" y="212"/>
                  </a:lnTo>
                  <a:lnTo>
                    <a:pt x="991" y="215"/>
                  </a:lnTo>
                  <a:lnTo>
                    <a:pt x="993" y="215"/>
                  </a:lnTo>
                  <a:lnTo>
                    <a:pt x="993" y="215"/>
                  </a:lnTo>
                  <a:lnTo>
                    <a:pt x="996" y="220"/>
                  </a:lnTo>
                  <a:lnTo>
                    <a:pt x="1001" y="222"/>
                  </a:lnTo>
                  <a:lnTo>
                    <a:pt x="1008" y="222"/>
                  </a:lnTo>
                  <a:lnTo>
                    <a:pt x="1010" y="227"/>
                  </a:lnTo>
                  <a:lnTo>
                    <a:pt x="1012" y="229"/>
                  </a:lnTo>
                  <a:lnTo>
                    <a:pt x="1022" y="236"/>
                  </a:lnTo>
                  <a:lnTo>
                    <a:pt x="1027" y="239"/>
                  </a:lnTo>
                  <a:lnTo>
                    <a:pt x="1038" y="243"/>
                  </a:lnTo>
                  <a:lnTo>
                    <a:pt x="1048" y="248"/>
                  </a:lnTo>
                  <a:lnTo>
                    <a:pt x="1057" y="253"/>
                  </a:lnTo>
                  <a:lnTo>
                    <a:pt x="1057" y="255"/>
                  </a:lnTo>
                  <a:lnTo>
                    <a:pt x="1060" y="255"/>
                  </a:lnTo>
                  <a:lnTo>
                    <a:pt x="1060" y="257"/>
                  </a:lnTo>
                  <a:lnTo>
                    <a:pt x="1060" y="257"/>
                  </a:lnTo>
                  <a:lnTo>
                    <a:pt x="1060" y="260"/>
                  </a:lnTo>
                  <a:lnTo>
                    <a:pt x="1062" y="260"/>
                  </a:lnTo>
                  <a:lnTo>
                    <a:pt x="1062" y="260"/>
                  </a:lnTo>
                  <a:lnTo>
                    <a:pt x="1064" y="260"/>
                  </a:lnTo>
                  <a:lnTo>
                    <a:pt x="1064" y="255"/>
                  </a:lnTo>
                  <a:lnTo>
                    <a:pt x="1064" y="255"/>
                  </a:lnTo>
                  <a:lnTo>
                    <a:pt x="1067" y="253"/>
                  </a:lnTo>
                  <a:lnTo>
                    <a:pt x="1067" y="248"/>
                  </a:lnTo>
                  <a:lnTo>
                    <a:pt x="1067" y="246"/>
                  </a:lnTo>
                  <a:lnTo>
                    <a:pt x="1067" y="246"/>
                  </a:lnTo>
                  <a:lnTo>
                    <a:pt x="1067" y="243"/>
                  </a:lnTo>
                  <a:lnTo>
                    <a:pt x="1067" y="239"/>
                  </a:lnTo>
                  <a:lnTo>
                    <a:pt x="1067" y="236"/>
                  </a:lnTo>
                  <a:lnTo>
                    <a:pt x="1069" y="234"/>
                  </a:lnTo>
                  <a:lnTo>
                    <a:pt x="1074" y="222"/>
                  </a:lnTo>
                  <a:lnTo>
                    <a:pt x="1081" y="212"/>
                  </a:lnTo>
                  <a:lnTo>
                    <a:pt x="1083" y="208"/>
                  </a:lnTo>
                  <a:lnTo>
                    <a:pt x="1090" y="201"/>
                  </a:lnTo>
                  <a:lnTo>
                    <a:pt x="1097" y="196"/>
                  </a:lnTo>
                  <a:lnTo>
                    <a:pt x="1105" y="189"/>
                  </a:lnTo>
                  <a:lnTo>
                    <a:pt x="1112" y="186"/>
                  </a:lnTo>
                  <a:lnTo>
                    <a:pt x="1119" y="184"/>
                  </a:lnTo>
                  <a:lnTo>
                    <a:pt x="1121" y="184"/>
                  </a:lnTo>
                  <a:lnTo>
                    <a:pt x="1121" y="184"/>
                  </a:lnTo>
                  <a:lnTo>
                    <a:pt x="1121" y="184"/>
                  </a:lnTo>
                  <a:lnTo>
                    <a:pt x="1121" y="186"/>
                  </a:lnTo>
                  <a:lnTo>
                    <a:pt x="1121" y="186"/>
                  </a:lnTo>
                  <a:lnTo>
                    <a:pt x="1123" y="186"/>
                  </a:lnTo>
                  <a:lnTo>
                    <a:pt x="1123" y="186"/>
                  </a:lnTo>
                  <a:lnTo>
                    <a:pt x="1126" y="189"/>
                  </a:lnTo>
                  <a:lnTo>
                    <a:pt x="1128" y="189"/>
                  </a:lnTo>
                  <a:lnTo>
                    <a:pt x="1131" y="189"/>
                  </a:lnTo>
                  <a:lnTo>
                    <a:pt x="1133" y="189"/>
                  </a:lnTo>
                  <a:lnTo>
                    <a:pt x="1142" y="189"/>
                  </a:lnTo>
                  <a:lnTo>
                    <a:pt x="1142" y="189"/>
                  </a:lnTo>
                  <a:lnTo>
                    <a:pt x="1142" y="189"/>
                  </a:lnTo>
                  <a:lnTo>
                    <a:pt x="1142" y="186"/>
                  </a:lnTo>
                  <a:lnTo>
                    <a:pt x="1140" y="186"/>
                  </a:lnTo>
                  <a:lnTo>
                    <a:pt x="1140" y="186"/>
                  </a:lnTo>
                  <a:lnTo>
                    <a:pt x="1140" y="184"/>
                  </a:lnTo>
                  <a:lnTo>
                    <a:pt x="1142" y="184"/>
                  </a:lnTo>
                  <a:lnTo>
                    <a:pt x="1142" y="184"/>
                  </a:lnTo>
                  <a:lnTo>
                    <a:pt x="1142" y="182"/>
                  </a:lnTo>
                  <a:lnTo>
                    <a:pt x="1142" y="182"/>
                  </a:lnTo>
                  <a:lnTo>
                    <a:pt x="1142" y="182"/>
                  </a:lnTo>
                  <a:lnTo>
                    <a:pt x="1145" y="182"/>
                  </a:lnTo>
                  <a:lnTo>
                    <a:pt x="1145" y="182"/>
                  </a:lnTo>
                  <a:lnTo>
                    <a:pt x="1145" y="182"/>
                  </a:lnTo>
                  <a:lnTo>
                    <a:pt x="1145" y="182"/>
                  </a:lnTo>
                  <a:lnTo>
                    <a:pt x="1145" y="182"/>
                  </a:lnTo>
                  <a:lnTo>
                    <a:pt x="1147" y="182"/>
                  </a:lnTo>
                  <a:lnTo>
                    <a:pt x="1147" y="182"/>
                  </a:lnTo>
                  <a:lnTo>
                    <a:pt x="1147" y="184"/>
                  </a:lnTo>
                  <a:lnTo>
                    <a:pt x="1147" y="184"/>
                  </a:lnTo>
                  <a:lnTo>
                    <a:pt x="1147" y="184"/>
                  </a:lnTo>
                  <a:lnTo>
                    <a:pt x="1150" y="186"/>
                  </a:lnTo>
                  <a:lnTo>
                    <a:pt x="1152" y="186"/>
                  </a:lnTo>
                  <a:lnTo>
                    <a:pt x="1154" y="186"/>
                  </a:lnTo>
                  <a:lnTo>
                    <a:pt x="1157" y="184"/>
                  </a:lnTo>
                  <a:lnTo>
                    <a:pt x="1157" y="184"/>
                  </a:lnTo>
                  <a:lnTo>
                    <a:pt x="1157" y="184"/>
                  </a:lnTo>
                  <a:lnTo>
                    <a:pt x="1157" y="182"/>
                  </a:lnTo>
                  <a:lnTo>
                    <a:pt x="1154" y="182"/>
                  </a:lnTo>
                  <a:lnTo>
                    <a:pt x="1157" y="182"/>
                  </a:lnTo>
                  <a:lnTo>
                    <a:pt x="1159" y="182"/>
                  </a:lnTo>
                  <a:lnTo>
                    <a:pt x="1159" y="182"/>
                  </a:lnTo>
                  <a:lnTo>
                    <a:pt x="1161" y="182"/>
                  </a:lnTo>
                  <a:lnTo>
                    <a:pt x="1161" y="179"/>
                  </a:lnTo>
                  <a:lnTo>
                    <a:pt x="1161" y="179"/>
                  </a:lnTo>
                  <a:lnTo>
                    <a:pt x="1164" y="179"/>
                  </a:lnTo>
                  <a:lnTo>
                    <a:pt x="1164" y="179"/>
                  </a:lnTo>
                  <a:lnTo>
                    <a:pt x="1164" y="179"/>
                  </a:lnTo>
                  <a:lnTo>
                    <a:pt x="1164" y="179"/>
                  </a:lnTo>
                  <a:lnTo>
                    <a:pt x="1161" y="179"/>
                  </a:lnTo>
                  <a:lnTo>
                    <a:pt x="1161" y="177"/>
                  </a:lnTo>
                  <a:lnTo>
                    <a:pt x="1161" y="177"/>
                  </a:lnTo>
                  <a:lnTo>
                    <a:pt x="1161" y="175"/>
                  </a:lnTo>
                  <a:lnTo>
                    <a:pt x="1161" y="175"/>
                  </a:lnTo>
                  <a:lnTo>
                    <a:pt x="1164" y="175"/>
                  </a:lnTo>
                  <a:lnTo>
                    <a:pt x="1166" y="175"/>
                  </a:lnTo>
                  <a:lnTo>
                    <a:pt x="1168" y="175"/>
                  </a:lnTo>
                  <a:lnTo>
                    <a:pt x="1168" y="172"/>
                  </a:lnTo>
                  <a:lnTo>
                    <a:pt x="1171" y="172"/>
                  </a:lnTo>
                  <a:lnTo>
                    <a:pt x="1176" y="172"/>
                  </a:lnTo>
                  <a:lnTo>
                    <a:pt x="1178" y="172"/>
                  </a:lnTo>
                  <a:lnTo>
                    <a:pt x="1178" y="172"/>
                  </a:lnTo>
                  <a:lnTo>
                    <a:pt x="1180" y="172"/>
                  </a:lnTo>
                  <a:lnTo>
                    <a:pt x="1180" y="172"/>
                  </a:lnTo>
                  <a:lnTo>
                    <a:pt x="1183" y="172"/>
                  </a:lnTo>
                  <a:lnTo>
                    <a:pt x="1183" y="172"/>
                  </a:lnTo>
                  <a:lnTo>
                    <a:pt x="1183" y="172"/>
                  </a:lnTo>
                  <a:lnTo>
                    <a:pt x="1183" y="170"/>
                  </a:lnTo>
                  <a:lnTo>
                    <a:pt x="1183" y="170"/>
                  </a:lnTo>
                  <a:lnTo>
                    <a:pt x="1185" y="168"/>
                  </a:lnTo>
                  <a:lnTo>
                    <a:pt x="1185" y="168"/>
                  </a:lnTo>
                  <a:lnTo>
                    <a:pt x="1185" y="165"/>
                  </a:lnTo>
                  <a:lnTo>
                    <a:pt x="1185" y="165"/>
                  </a:lnTo>
                  <a:lnTo>
                    <a:pt x="1187" y="165"/>
                  </a:lnTo>
                  <a:lnTo>
                    <a:pt x="1187" y="163"/>
                  </a:lnTo>
                  <a:lnTo>
                    <a:pt x="1187" y="163"/>
                  </a:lnTo>
                  <a:lnTo>
                    <a:pt x="1187" y="163"/>
                  </a:lnTo>
                  <a:lnTo>
                    <a:pt x="1187" y="163"/>
                  </a:lnTo>
                  <a:lnTo>
                    <a:pt x="1190" y="163"/>
                  </a:lnTo>
                  <a:lnTo>
                    <a:pt x="1190" y="163"/>
                  </a:lnTo>
                  <a:lnTo>
                    <a:pt x="1192" y="160"/>
                  </a:lnTo>
                  <a:lnTo>
                    <a:pt x="1192" y="160"/>
                  </a:lnTo>
                  <a:lnTo>
                    <a:pt x="1194" y="160"/>
                  </a:lnTo>
                  <a:lnTo>
                    <a:pt x="1194" y="160"/>
                  </a:lnTo>
                  <a:lnTo>
                    <a:pt x="1194" y="158"/>
                  </a:lnTo>
                  <a:lnTo>
                    <a:pt x="1197" y="158"/>
                  </a:lnTo>
                  <a:lnTo>
                    <a:pt x="1197" y="158"/>
                  </a:lnTo>
                  <a:lnTo>
                    <a:pt x="1197" y="158"/>
                  </a:lnTo>
                  <a:lnTo>
                    <a:pt x="1197" y="158"/>
                  </a:lnTo>
                  <a:lnTo>
                    <a:pt x="1197" y="158"/>
                  </a:lnTo>
                  <a:lnTo>
                    <a:pt x="1194" y="156"/>
                  </a:lnTo>
                  <a:close/>
                  <a:moveTo>
                    <a:pt x="1625" y="1365"/>
                  </a:moveTo>
                  <a:lnTo>
                    <a:pt x="1625" y="1365"/>
                  </a:lnTo>
                  <a:lnTo>
                    <a:pt x="1625" y="1365"/>
                  </a:lnTo>
                  <a:lnTo>
                    <a:pt x="1625" y="1365"/>
                  </a:lnTo>
                  <a:lnTo>
                    <a:pt x="1625" y="1365"/>
                  </a:lnTo>
                  <a:lnTo>
                    <a:pt x="1625" y="1365"/>
                  </a:lnTo>
                  <a:lnTo>
                    <a:pt x="1625" y="1365"/>
                  </a:lnTo>
                  <a:close/>
                  <a:moveTo>
                    <a:pt x="1623" y="1365"/>
                  </a:moveTo>
                  <a:lnTo>
                    <a:pt x="1623" y="1365"/>
                  </a:lnTo>
                  <a:lnTo>
                    <a:pt x="1625" y="1365"/>
                  </a:lnTo>
                  <a:lnTo>
                    <a:pt x="1623" y="1365"/>
                  </a:lnTo>
                  <a:lnTo>
                    <a:pt x="1623" y="1365"/>
                  </a:lnTo>
                  <a:close/>
                  <a:moveTo>
                    <a:pt x="726" y="731"/>
                  </a:moveTo>
                  <a:lnTo>
                    <a:pt x="726" y="731"/>
                  </a:lnTo>
                  <a:lnTo>
                    <a:pt x="726" y="731"/>
                  </a:lnTo>
                  <a:lnTo>
                    <a:pt x="726" y="733"/>
                  </a:lnTo>
                  <a:lnTo>
                    <a:pt x="726" y="733"/>
                  </a:lnTo>
                  <a:lnTo>
                    <a:pt x="726" y="731"/>
                  </a:lnTo>
                  <a:lnTo>
                    <a:pt x="726" y="731"/>
                  </a:lnTo>
                  <a:lnTo>
                    <a:pt x="726" y="731"/>
                  </a:lnTo>
                  <a:close/>
                  <a:moveTo>
                    <a:pt x="1003" y="1166"/>
                  </a:moveTo>
                  <a:lnTo>
                    <a:pt x="1003" y="1166"/>
                  </a:lnTo>
                  <a:lnTo>
                    <a:pt x="1003" y="1166"/>
                  </a:lnTo>
                  <a:lnTo>
                    <a:pt x="1003" y="1166"/>
                  </a:lnTo>
                  <a:lnTo>
                    <a:pt x="1003" y="1166"/>
                  </a:lnTo>
                  <a:close/>
                  <a:moveTo>
                    <a:pt x="738" y="584"/>
                  </a:moveTo>
                  <a:lnTo>
                    <a:pt x="738" y="582"/>
                  </a:lnTo>
                  <a:lnTo>
                    <a:pt x="738" y="584"/>
                  </a:lnTo>
                  <a:lnTo>
                    <a:pt x="738" y="584"/>
                  </a:lnTo>
                  <a:lnTo>
                    <a:pt x="736" y="584"/>
                  </a:lnTo>
                  <a:lnTo>
                    <a:pt x="736" y="584"/>
                  </a:lnTo>
                  <a:lnTo>
                    <a:pt x="736" y="584"/>
                  </a:lnTo>
                  <a:lnTo>
                    <a:pt x="736" y="584"/>
                  </a:lnTo>
                  <a:lnTo>
                    <a:pt x="736" y="584"/>
                  </a:lnTo>
                  <a:lnTo>
                    <a:pt x="733" y="584"/>
                  </a:lnTo>
                  <a:lnTo>
                    <a:pt x="733" y="584"/>
                  </a:lnTo>
                  <a:lnTo>
                    <a:pt x="733" y="584"/>
                  </a:lnTo>
                  <a:lnTo>
                    <a:pt x="733" y="584"/>
                  </a:lnTo>
                  <a:lnTo>
                    <a:pt x="733" y="584"/>
                  </a:lnTo>
                  <a:lnTo>
                    <a:pt x="733" y="584"/>
                  </a:lnTo>
                  <a:lnTo>
                    <a:pt x="733" y="584"/>
                  </a:lnTo>
                  <a:lnTo>
                    <a:pt x="731" y="584"/>
                  </a:lnTo>
                  <a:lnTo>
                    <a:pt x="731" y="584"/>
                  </a:lnTo>
                  <a:lnTo>
                    <a:pt x="731" y="584"/>
                  </a:lnTo>
                  <a:lnTo>
                    <a:pt x="731" y="584"/>
                  </a:lnTo>
                  <a:lnTo>
                    <a:pt x="733" y="586"/>
                  </a:lnTo>
                  <a:lnTo>
                    <a:pt x="733" y="586"/>
                  </a:lnTo>
                  <a:lnTo>
                    <a:pt x="733" y="586"/>
                  </a:lnTo>
                  <a:lnTo>
                    <a:pt x="733" y="586"/>
                  </a:lnTo>
                  <a:lnTo>
                    <a:pt x="736" y="586"/>
                  </a:lnTo>
                  <a:lnTo>
                    <a:pt x="736" y="586"/>
                  </a:lnTo>
                  <a:lnTo>
                    <a:pt x="736" y="586"/>
                  </a:lnTo>
                  <a:lnTo>
                    <a:pt x="738" y="586"/>
                  </a:lnTo>
                  <a:lnTo>
                    <a:pt x="738" y="586"/>
                  </a:lnTo>
                  <a:lnTo>
                    <a:pt x="738" y="584"/>
                  </a:lnTo>
                  <a:lnTo>
                    <a:pt x="738" y="584"/>
                  </a:lnTo>
                  <a:lnTo>
                    <a:pt x="738" y="584"/>
                  </a:lnTo>
                  <a:lnTo>
                    <a:pt x="738" y="584"/>
                  </a:lnTo>
                  <a:close/>
                  <a:moveTo>
                    <a:pt x="643" y="759"/>
                  </a:moveTo>
                  <a:lnTo>
                    <a:pt x="646" y="757"/>
                  </a:lnTo>
                  <a:lnTo>
                    <a:pt x="643" y="757"/>
                  </a:lnTo>
                  <a:lnTo>
                    <a:pt x="643" y="759"/>
                  </a:lnTo>
                  <a:lnTo>
                    <a:pt x="643" y="759"/>
                  </a:lnTo>
                  <a:lnTo>
                    <a:pt x="643" y="759"/>
                  </a:lnTo>
                  <a:close/>
                  <a:moveTo>
                    <a:pt x="1003" y="1166"/>
                  </a:moveTo>
                  <a:lnTo>
                    <a:pt x="1003" y="1166"/>
                  </a:lnTo>
                  <a:lnTo>
                    <a:pt x="1003" y="1166"/>
                  </a:lnTo>
                  <a:lnTo>
                    <a:pt x="1003" y="1166"/>
                  </a:lnTo>
                  <a:lnTo>
                    <a:pt x="1003" y="1166"/>
                  </a:lnTo>
                  <a:close/>
                  <a:moveTo>
                    <a:pt x="1008" y="1173"/>
                  </a:moveTo>
                  <a:lnTo>
                    <a:pt x="1008" y="1173"/>
                  </a:lnTo>
                  <a:lnTo>
                    <a:pt x="1008" y="1173"/>
                  </a:lnTo>
                  <a:lnTo>
                    <a:pt x="1008" y="1173"/>
                  </a:lnTo>
                  <a:lnTo>
                    <a:pt x="1008" y="1173"/>
                  </a:lnTo>
                  <a:close/>
                  <a:moveTo>
                    <a:pt x="1008" y="1230"/>
                  </a:moveTo>
                  <a:lnTo>
                    <a:pt x="1008" y="1230"/>
                  </a:lnTo>
                  <a:lnTo>
                    <a:pt x="1008" y="1230"/>
                  </a:lnTo>
                  <a:lnTo>
                    <a:pt x="1008" y="1230"/>
                  </a:lnTo>
                  <a:lnTo>
                    <a:pt x="1008" y="1228"/>
                  </a:lnTo>
                  <a:lnTo>
                    <a:pt x="1008" y="1228"/>
                  </a:lnTo>
                  <a:lnTo>
                    <a:pt x="1008" y="1228"/>
                  </a:lnTo>
                  <a:lnTo>
                    <a:pt x="1008" y="1228"/>
                  </a:lnTo>
                  <a:lnTo>
                    <a:pt x="1008" y="1228"/>
                  </a:lnTo>
                  <a:lnTo>
                    <a:pt x="1005" y="1228"/>
                  </a:lnTo>
                  <a:lnTo>
                    <a:pt x="1005" y="1228"/>
                  </a:lnTo>
                  <a:lnTo>
                    <a:pt x="1008" y="1228"/>
                  </a:lnTo>
                  <a:lnTo>
                    <a:pt x="1008" y="1228"/>
                  </a:lnTo>
                  <a:lnTo>
                    <a:pt x="1005" y="1228"/>
                  </a:lnTo>
                  <a:lnTo>
                    <a:pt x="1005" y="1225"/>
                  </a:lnTo>
                  <a:lnTo>
                    <a:pt x="1005" y="1225"/>
                  </a:lnTo>
                  <a:lnTo>
                    <a:pt x="1005" y="1225"/>
                  </a:lnTo>
                  <a:lnTo>
                    <a:pt x="1005" y="1225"/>
                  </a:lnTo>
                  <a:lnTo>
                    <a:pt x="1003" y="1225"/>
                  </a:lnTo>
                  <a:lnTo>
                    <a:pt x="1003" y="1225"/>
                  </a:lnTo>
                  <a:lnTo>
                    <a:pt x="1005" y="1228"/>
                  </a:lnTo>
                  <a:lnTo>
                    <a:pt x="1005" y="1230"/>
                  </a:lnTo>
                  <a:lnTo>
                    <a:pt x="1008" y="1232"/>
                  </a:lnTo>
                  <a:lnTo>
                    <a:pt x="1008" y="1230"/>
                  </a:lnTo>
                  <a:lnTo>
                    <a:pt x="1008" y="1230"/>
                  </a:lnTo>
                  <a:lnTo>
                    <a:pt x="1008" y="1230"/>
                  </a:lnTo>
                  <a:lnTo>
                    <a:pt x="1008" y="1230"/>
                  </a:lnTo>
                  <a:lnTo>
                    <a:pt x="1008" y="1230"/>
                  </a:lnTo>
                  <a:lnTo>
                    <a:pt x="1008" y="1230"/>
                  </a:lnTo>
                  <a:close/>
                  <a:moveTo>
                    <a:pt x="525" y="771"/>
                  </a:moveTo>
                  <a:lnTo>
                    <a:pt x="525" y="771"/>
                  </a:lnTo>
                  <a:lnTo>
                    <a:pt x="525" y="771"/>
                  </a:lnTo>
                  <a:lnTo>
                    <a:pt x="525" y="773"/>
                  </a:lnTo>
                  <a:lnTo>
                    <a:pt x="525" y="773"/>
                  </a:lnTo>
                  <a:lnTo>
                    <a:pt x="527" y="773"/>
                  </a:lnTo>
                  <a:lnTo>
                    <a:pt x="527" y="773"/>
                  </a:lnTo>
                  <a:lnTo>
                    <a:pt x="530" y="771"/>
                  </a:lnTo>
                  <a:lnTo>
                    <a:pt x="530" y="771"/>
                  </a:lnTo>
                  <a:lnTo>
                    <a:pt x="530" y="769"/>
                  </a:lnTo>
                  <a:lnTo>
                    <a:pt x="527" y="766"/>
                  </a:lnTo>
                  <a:lnTo>
                    <a:pt x="527" y="766"/>
                  </a:lnTo>
                  <a:lnTo>
                    <a:pt x="525" y="769"/>
                  </a:lnTo>
                  <a:lnTo>
                    <a:pt x="525" y="769"/>
                  </a:lnTo>
                  <a:lnTo>
                    <a:pt x="525" y="769"/>
                  </a:lnTo>
                  <a:lnTo>
                    <a:pt x="525" y="769"/>
                  </a:lnTo>
                  <a:lnTo>
                    <a:pt x="527" y="771"/>
                  </a:lnTo>
                  <a:lnTo>
                    <a:pt x="527" y="771"/>
                  </a:lnTo>
                  <a:lnTo>
                    <a:pt x="525" y="771"/>
                  </a:lnTo>
                  <a:close/>
                  <a:moveTo>
                    <a:pt x="504" y="863"/>
                  </a:moveTo>
                  <a:lnTo>
                    <a:pt x="504" y="863"/>
                  </a:lnTo>
                  <a:lnTo>
                    <a:pt x="504" y="863"/>
                  </a:lnTo>
                  <a:lnTo>
                    <a:pt x="504" y="863"/>
                  </a:lnTo>
                  <a:lnTo>
                    <a:pt x="504" y="863"/>
                  </a:lnTo>
                  <a:lnTo>
                    <a:pt x="504" y="863"/>
                  </a:lnTo>
                  <a:lnTo>
                    <a:pt x="504" y="866"/>
                  </a:lnTo>
                  <a:lnTo>
                    <a:pt x="504" y="866"/>
                  </a:lnTo>
                  <a:lnTo>
                    <a:pt x="504" y="866"/>
                  </a:lnTo>
                  <a:lnTo>
                    <a:pt x="504" y="866"/>
                  </a:lnTo>
                  <a:lnTo>
                    <a:pt x="504" y="866"/>
                  </a:lnTo>
                  <a:lnTo>
                    <a:pt x="504" y="866"/>
                  </a:lnTo>
                  <a:lnTo>
                    <a:pt x="504" y="863"/>
                  </a:lnTo>
                  <a:lnTo>
                    <a:pt x="504" y="863"/>
                  </a:lnTo>
                  <a:close/>
                  <a:moveTo>
                    <a:pt x="381" y="894"/>
                  </a:moveTo>
                  <a:lnTo>
                    <a:pt x="381" y="894"/>
                  </a:lnTo>
                  <a:lnTo>
                    <a:pt x="381" y="894"/>
                  </a:lnTo>
                  <a:lnTo>
                    <a:pt x="381" y="894"/>
                  </a:lnTo>
                  <a:lnTo>
                    <a:pt x="381" y="894"/>
                  </a:lnTo>
                  <a:lnTo>
                    <a:pt x="383" y="894"/>
                  </a:lnTo>
                  <a:lnTo>
                    <a:pt x="383" y="894"/>
                  </a:lnTo>
                  <a:lnTo>
                    <a:pt x="383" y="892"/>
                  </a:lnTo>
                  <a:lnTo>
                    <a:pt x="383" y="892"/>
                  </a:lnTo>
                  <a:lnTo>
                    <a:pt x="383" y="892"/>
                  </a:lnTo>
                  <a:lnTo>
                    <a:pt x="383" y="892"/>
                  </a:lnTo>
                  <a:lnTo>
                    <a:pt x="381" y="892"/>
                  </a:lnTo>
                  <a:lnTo>
                    <a:pt x="381" y="892"/>
                  </a:lnTo>
                  <a:lnTo>
                    <a:pt x="381" y="892"/>
                  </a:lnTo>
                  <a:lnTo>
                    <a:pt x="381" y="892"/>
                  </a:lnTo>
                  <a:lnTo>
                    <a:pt x="381" y="892"/>
                  </a:lnTo>
                  <a:lnTo>
                    <a:pt x="381" y="892"/>
                  </a:lnTo>
                  <a:lnTo>
                    <a:pt x="381" y="894"/>
                  </a:lnTo>
                  <a:close/>
                  <a:moveTo>
                    <a:pt x="499" y="778"/>
                  </a:moveTo>
                  <a:lnTo>
                    <a:pt x="499" y="780"/>
                  </a:lnTo>
                  <a:lnTo>
                    <a:pt x="499" y="780"/>
                  </a:lnTo>
                  <a:lnTo>
                    <a:pt x="501" y="780"/>
                  </a:lnTo>
                  <a:lnTo>
                    <a:pt x="504" y="780"/>
                  </a:lnTo>
                  <a:lnTo>
                    <a:pt x="504" y="780"/>
                  </a:lnTo>
                  <a:lnTo>
                    <a:pt x="504" y="778"/>
                  </a:lnTo>
                  <a:lnTo>
                    <a:pt x="504" y="778"/>
                  </a:lnTo>
                  <a:lnTo>
                    <a:pt x="504" y="778"/>
                  </a:lnTo>
                  <a:lnTo>
                    <a:pt x="504" y="778"/>
                  </a:lnTo>
                  <a:lnTo>
                    <a:pt x="504" y="778"/>
                  </a:lnTo>
                  <a:lnTo>
                    <a:pt x="504" y="776"/>
                  </a:lnTo>
                  <a:lnTo>
                    <a:pt x="501" y="776"/>
                  </a:lnTo>
                  <a:lnTo>
                    <a:pt x="504" y="776"/>
                  </a:lnTo>
                  <a:lnTo>
                    <a:pt x="504" y="776"/>
                  </a:lnTo>
                  <a:lnTo>
                    <a:pt x="504" y="776"/>
                  </a:lnTo>
                  <a:lnTo>
                    <a:pt x="504" y="776"/>
                  </a:lnTo>
                  <a:lnTo>
                    <a:pt x="504" y="773"/>
                  </a:lnTo>
                  <a:lnTo>
                    <a:pt x="501" y="773"/>
                  </a:lnTo>
                  <a:lnTo>
                    <a:pt x="501" y="773"/>
                  </a:lnTo>
                  <a:lnTo>
                    <a:pt x="501" y="776"/>
                  </a:lnTo>
                  <a:lnTo>
                    <a:pt x="501" y="776"/>
                  </a:lnTo>
                  <a:lnTo>
                    <a:pt x="501" y="778"/>
                  </a:lnTo>
                  <a:lnTo>
                    <a:pt x="501" y="778"/>
                  </a:lnTo>
                  <a:lnTo>
                    <a:pt x="499" y="778"/>
                  </a:lnTo>
                  <a:close/>
                  <a:moveTo>
                    <a:pt x="490" y="771"/>
                  </a:moveTo>
                  <a:lnTo>
                    <a:pt x="492" y="769"/>
                  </a:lnTo>
                  <a:lnTo>
                    <a:pt x="492" y="769"/>
                  </a:lnTo>
                  <a:lnTo>
                    <a:pt x="492" y="766"/>
                  </a:lnTo>
                  <a:lnTo>
                    <a:pt x="492" y="766"/>
                  </a:lnTo>
                  <a:lnTo>
                    <a:pt x="492" y="766"/>
                  </a:lnTo>
                  <a:lnTo>
                    <a:pt x="492" y="766"/>
                  </a:lnTo>
                  <a:lnTo>
                    <a:pt x="492" y="766"/>
                  </a:lnTo>
                  <a:lnTo>
                    <a:pt x="490" y="766"/>
                  </a:lnTo>
                  <a:lnTo>
                    <a:pt x="490" y="769"/>
                  </a:lnTo>
                  <a:lnTo>
                    <a:pt x="490" y="769"/>
                  </a:lnTo>
                  <a:lnTo>
                    <a:pt x="490" y="771"/>
                  </a:lnTo>
                  <a:lnTo>
                    <a:pt x="490" y="771"/>
                  </a:lnTo>
                  <a:lnTo>
                    <a:pt x="490" y="771"/>
                  </a:lnTo>
                  <a:close/>
                  <a:moveTo>
                    <a:pt x="390" y="877"/>
                  </a:moveTo>
                  <a:lnTo>
                    <a:pt x="390" y="877"/>
                  </a:lnTo>
                  <a:lnTo>
                    <a:pt x="390" y="877"/>
                  </a:lnTo>
                  <a:lnTo>
                    <a:pt x="390" y="877"/>
                  </a:lnTo>
                  <a:lnTo>
                    <a:pt x="388" y="877"/>
                  </a:lnTo>
                  <a:lnTo>
                    <a:pt x="388" y="877"/>
                  </a:lnTo>
                  <a:lnTo>
                    <a:pt x="386" y="877"/>
                  </a:lnTo>
                  <a:lnTo>
                    <a:pt x="386" y="880"/>
                  </a:lnTo>
                  <a:lnTo>
                    <a:pt x="383" y="880"/>
                  </a:lnTo>
                  <a:lnTo>
                    <a:pt x="383" y="882"/>
                  </a:lnTo>
                  <a:lnTo>
                    <a:pt x="383" y="882"/>
                  </a:lnTo>
                  <a:lnTo>
                    <a:pt x="381" y="882"/>
                  </a:lnTo>
                  <a:lnTo>
                    <a:pt x="381" y="882"/>
                  </a:lnTo>
                  <a:lnTo>
                    <a:pt x="381" y="882"/>
                  </a:lnTo>
                  <a:lnTo>
                    <a:pt x="381" y="882"/>
                  </a:lnTo>
                  <a:lnTo>
                    <a:pt x="381" y="885"/>
                  </a:lnTo>
                  <a:lnTo>
                    <a:pt x="383" y="885"/>
                  </a:lnTo>
                  <a:lnTo>
                    <a:pt x="383" y="885"/>
                  </a:lnTo>
                  <a:lnTo>
                    <a:pt x="386" y="885"/>
                  </a:lnTo>
                  <a:lnTo>
                    <a:pt x="388" y="885"/>
                  </a:lnTo>
                  <a:lnTo>
                    <a:pt x="388" y="885"/>
                  </a:lnTo>
                  <a:lnTo>
                    <a:pt x="388" y="885"/>
                  </a:lnTo>
                  <a:lnTo>
                    <a:pt x="388" y="885"/>
                  </a:lnTo>
                  <a:lnTo>
                    <a:pt x="388" y="885"/>
                  </a:lnTo>
                  <a:lnTo>
                    <a:pt x="388" y="887"/>
                  </a:lnTo>
                  <a:lnTo>
                    <a:pt x="388" y="887"/>
                  </a:lnTo>
                  <a:lnTo>
                    <a:pt x="390" y="885"/>
                  </a:lnTo>
                  <a:lnTo>
                    <a:pt x="393" y="880"/>
                  </a:lnTo>
                  <a:lnTo>
                    <a:pt x="395" y="877"/>
                  </a:lnTo>
                  <a:lnTo>
                    <a:pt x="393" y="877"/>
                  </a:lnTo>
                  <a:lnTo>
                    <a:pt x="393" y="877"/>
                  </a:lnTo>
                  <a:lnTo>
                    <a:pt x="390" y="877"/>
                  </a:lnTo>
                  <a:lnTo>
                    <a:pt x="390" y="877"/>
                  </a:lnTo>
                  <a:lnTo>
                    <a:pt x="390" y="877"/>
                  </a:lnTo>
                  <a:close/>
                  <a:moveTo>
                    <a:pt x="487" y="788"/>
                  </a:moveTo>
                  <a:lnTo>
                    <a:pt x="485" y="790"/>
                  </a:lnTo>
                  <a:lnTo>
                    <a:pt x="485" y="790"/>
                  </a:lnTo>
                  <a:lnTo>
                    <a:pt x="485" y="792"/>
                  </a:lnTo>
                  <a:lnTo>
                    <a:pt x="485" y="792"/>
                  </a:lnTo>
                  <a:lnTo>
                    <a:pt x="485" y="795"/>
                  </a:lnTo>
                  <a:lnTo>
                    <a:pt x="487" y="795"/>
                  </a:lnTo>
                  <a:lnTo>
                    <a:pt x="487" y="795"/>
                  </a:lnTo>
                  <a:lnTo>
                    <a:pt x="487" y="795"/>
                  </a:lnTo>
                  <a:lnTo>
                    <a:pt x="487" y="795"/>
                  </a:lnTo>
                  <a:lnTo>
                    <a:pt x="487" y="795"/>
                  </a:lnTo>
                  <a:lnTo>
                    <a:pt x="490" y="795"/>
                  </a:lnTo>
                  <a:lnTo>
                    <a:pt x="490" y="795"/>
                  </a:lnTo>
                  <a:lnTo>
                    <a:pt x="490" y="795"/>
                  </a:lnTo>
                  <a:lnTo>
                    <a:pt x="490" y="792"/>
                  </a:lnTo>
                  <a:lnTo>
                    <a:pt x="490" y="792"/>
                  </a:lnTo>
                  <a:lnTo>
                    <a:pt x="490" y="792"/>
                  </a:lnTo>
                  <a:lnTo>
                    <a:pt x="492" y="792"/>
                  </a:lnTo>
                  <a:lnTo>
                    <a:pt x="492" y="792"/>
                  </a:lnTo>
                  <a:lnTo>
                    <a:pt x="492" y="795"/>
                  </a:lnTo>
                  <a:lnTo>
                    <a:pt x="492" y="795"/>
                  </a:lnTo>
                  <a:lnTo>
                    <a:pt x="492" y="795"/>
                  </a:lnTo>
                  <a:lnTo>
                    <a:pt x="492" y="795"/>
                  </a:lnTo>
                  <a:lnTo>
                    <a:pt x="494" y="795"/>
                  </a:lnTo>
                  <a:lnTo>
                    <a:pt x="494" y="795"/>
                  </a:lnTo>
                  <a:lnTo>
                    <a:pt x="494" y="795"/>
                  </a:lnTo>
                  <a:lnTo>
                    <a:pt x="494" y="795"/>
                  </a:lnTo>
                  <a:lnTo>
                    <a:pt x="494" y="792"/>
                  </a:lnTo>
                  <a:lnTo>
                    <a:pt x="494" y="792"/>
                  </a:lnTo>
                  <a:lnTo>
                    <a:pt x="494" y="792"/>
                  </a:lnTo>
                  <a:lnTo>
                    <a:pt x="497" y="792"/>
                  </a:lnTo>
                  <a:lnTo>
                    <a:pt x="497" y="792"/>
                  </a:lnTo>
                  <a:lnTo>
                    <a:pt x="497" y="792"/>
                  </a:lnTo>
                  <a:lnTo>
                    <a:pt x="499" y="790"/>
                  </a:lnTo>
                  <a:lnTo>
                    <a:pt x="499" y="790"/>
                  </a:lnTo>
                  <a:lnTo>
                    <a:pt x="499" y="790"/>
                  </a:lnTo>
                  <a:lnTo>
                    <a:pt x="497" y="790"/>
                  </a:lnTo>
                  <a:lnTo>
                    <a:pt x="497" y="790"/>
                  </a:lnTo>
                  <a:lnTo>
                    <a:pt x="497" y="790"/>
                  </a:lnTo>
                  <a:lnTo>
                    <a:pt x="497" y="790"/>
                  </a:lnTo>
                  <a:lnTo>
                    <a:pt x="494" y="790"/>
                  </a:lnTo>
                  <a:lnTo>
                    <a:pt x="494" y="790"/>
                  </a:lnTo>
                  <a:lnTo>
                    <a:pt x="494" y="790"/>
                  </a:lnTo>
                  <a:lnTo>
                    <a:pt x="494" y="790"/>
                  </a:lnTo>
                  <a:lnTo>
                    <a:pt x="492" y="792"/>
                  </a:lnTo>
                  <a:lnTo>
                    <a:pt x="492" y="792"/>
                  </a:lnTo>
                  <a:lnTo>
                    <a:pt x="492" y="792"/>
                  </a:lnTo>
                  <a:lnTo>
                    <a:pt x="490" y="790"/>
                  </a:lnTo>
                  <a:lnTo>
                    <a:pt x="490" y="790"/>
                  </a:lnTo>
                  <a:lnTo>
                    <a:pt x="487" y="788"/>
                  </a:lnTo>
                  <a:lnTo>
                    <a:pt x="487" y="788"/>
                  </a:lnTo>
                  <a:close/>
                  <a:moveTo>
                    <a:pt x="617" y="795"/>
                  </a:moveTo>
                  <a:lnTo>
                    <a:pt x="615" y="797"/>
                  </a:lnTo>
                  <a:lnTo>
                    <a:pt x="615" y="795"/>
                  </a:lnTo>
                  <a:lnTo>
                    <a:pt x="615" y="795"/>
                  </a:lnTo>
                  <a:lnTo>
                    <a:pt x="617" y="795"/>
                  </a:lnTo>
                  <a:lnTo>
                    <a:pt x="617" y="795"/>
                  </a:lnTo>
                  <a:lnTo>
                    <a:pt x="617" y="795"/>
                  </a:lnTo>
                  <a:lnTo>
                    <a:pt x="613" y="795"/>
                  </a:lnTo>
                  <a:lnTo>
                    <a:pt x="613" y="795"/>
                  </a:lnTo>
                  <a:lnTo>
                    <a:pt x="613" y="792"/>
                  </a:lnTo>
                  <a:lnTo>
                    <a:pt x="615" y="792"/>
                  </a:lnTo>
                  <a:lnTo>
                    <a:pt x="615" y="792"/>
                  </a:lnTo>
                  <a:lnTo>
                    <a:pt x="615" y="792"/>
                  </a:lnTo>
                  <a:lnTo>
                    <a:pt x="615" y="792"/>
                  </a:lnTo>
                  <a:lnTo>
                    <a:pt x="615" y="790"/>
                  </a:lnTo>
                  <a:lnTo>
                    <a:pt x="615" y="790"/>
                  </a:lnTo>
                  <a:lnTo>
                    <a:pt x="615" y="790"/>
                  </a:lnTo>
                  <a:lnTo>
                    <a:pt x="615" y="788"/>
                  </a:lnTo>
                  <a:lnTo>
                    <a:pt x="615" y="788"/>
                  </a:lnTo>
                  <a:lnTo>
                    <a:pt x="613" y="785"/>
                  </a:lnTo>
                  <a:lnTo>
                    <a:pt x="613" y="785"/>
                  </a:lnTo>
                  <a:lnTo>
                    <a:pt x="613" y="785"/>
                  </a:lnTo>
                  <a:lnTo>
                    <a:pt x="613" y="785"/>
                  </a:lnTo>
                  <a:lnTo>
                    <a:pt x="610" y="785"/>
                  </a:lnTo>
                  <a:lnTo>
                    <a:pt x="610" y="785"/>
                  </a:lnTo>
                  <a:lnTo>
                    <a:pt x="610" y="785"/>
                  </a:lnTo>
                  <a:lnTo>
                    <a:pt x="610" y="783"/>
                  </a:lnTo>
                  <a:lnTo>
                    <a:pt x="610" y="783"/>
                  </a:lnTo>
                  <a:lnTo>
                    <a:pt x="610" y="783"/>
                  </a:lnTo>
                  <a:lnTo>
                    <a:pt x="610" y="780"/>
                  </a:lnTo>
                  <a:lnTo>
                    <a:pt x="610" y="780"/>
                  </a:lnTo>
                  <a:lnTo>
                    <a:pt x="610" y="780"/>
                  </a:lnTo>
                  <a:lnTo>
                    <a:pt x="610" y="778"/>
                  </a:lnTo>
                  <a:lnTo>
                    <a:pt x="613" y="778"/>
                  </a:lnTo>
                  <a:lnTo>
                    <a:pt x="613" y="776"/>
                  </a:lnTo>
                  <a:lnTo>
                    <a:pt x="613" y="776"/>
                  </a:lnTo>
                  <a:lnTo>
                    <a:pt x="613" y="776"/>
                  </a:lnTo>
                  <a:lnTo>
                    <a:pt x="613" y="773"/>
                  </a:lnTo>
                  <a:lnTo>
                    <a:pt x="613" y="773"/>
                  </a:lnTo>
                  <a:lnTo>
                    <a:pt x="613" y="773"/>
                  </a:lnTo>
                  <a:lnTo>
                    <a:pt x="610" y="773"/>
                  </a:lnTo>
                  <a:lnTo>
                    <a:pt x="613" y="773"/>
                  </a:lnTo>
                  <a:lnTo>
                    <a:pt x="613" y="773"/>
                  </a:lnTo>
                  <a:lnTo>
                    <a:pt x="613" y="773"/>
                  </a:lnTo>
                  <a:lnTo>
                    <a:pt x="613" y="773"/>
                  </a:lnTo>
                  <a:lnTo>
                    <a:pt x="613" y="771"/>
                  </a:lnTo>
                  <a:lnTo>
                    <a:pt x="613" y="771"/>
                  </a:lnTo>
                  <a:lnTo>
                    <a:pt x="613" y="771"/>
                  </a:lnTo>
                  <a:lnTo>
                    <a:pt x="610" y="771"/>
                  </a:lnTo>
                  <a:lnTo>
                    <a:pt x="610" y="771"/>
                  </a:lnTo>
                  <a:lnTo>
                    <a:pt x="610" y="771"/>
                  </a:lnTo>
                  <a:lnTo>
                    <a:pt x="610" y="771"/>
                  </a:lnTo>
                  <a:lnTo>
                    <a:pt x="610" y="769"/>
                  </a:lnTo>
                  <a:lnTo>
                    <a:pt x="610" y="771"/>
                  </a:lnTo>
                  <a:lnTo>
                    <a:pt x="610" y="771"/>
                  </a:lnTo>
                  <a:lnTo>
                    <a:pt x="608" y="771"/>
                  </a:lnTo>
                  <a:lnTo>
                    <a:pt x="606" y="771"/>
                  </a:lnTo>
                  <a:lnTo>
                    <a:pt x="603" y="773"/>
                  </a:lnTo>
                  <a:lnTo>
                    <a:pt x="603" y="773"/>
                  </a:lnTo>
                  <a:lnTo>
                    <a:pt x="601" y="771"/>
                  </a:lnTo>
                  <a:lnTo>
                    <a:pt x="601" y="771"/>
                  </a:lnTo>
                  <a:lnTo>
                    <a:pt x="601" y="771"/>
                  </a:lnTo>
                  <a:lnTo>
                    <a:pt x="601" y="769"/>
                  </a:lnTo>
                  <a:lnTo>
                    <a:pt x="598" y="769"/>
                  </a:lnTo>
                  <a:lnTo>
                    <a:pt x="598" y="771"/>
                  </a:lnTo>
                  <a:lnTo>
                    <a:pt x="596" y="769"/>
                  </a:lnTo>
                  <a:lnTo>
                    <a:pt x="596" y="769"/>
                  </a:lnTo>
                  <a:lnTo>
                    <a:pt x="596" y="769"/>
                  </a:lnTo>
                  <a:lnTo>
                    <a:pt x="594" y="769"/>
                  </a:lnTo>
                  <a:lnTo>
                    <a:pt x="594" y="766"/>
                  </a:lnTo>
                  <a:lnTo>
                    <a:pt x="594" y="764"/>
                  </a:lnTo>
                  <a:lnTo>
                    <a:pt x="594" y="764"/>
                  </a:lnTo>
                  <a:lnTo>
                    <a:pt x="591" y="764"/>
                  </a:lnTo>
                  <a:lnTo>
                    <a:pt x="591" y="764"/>
                  </a:lnTo>
                  <a:lnTo>
                    <a:pt x="591" y="764"/>
                  </a:lnTo>
                  <a:lnTo>
                    <a:pt x="589" y="764"/>
                  </a:lnTo>
                  <a:lnTo>
                    <a:pt x="589" y="766"/>
                  </a:lnTo>
                  <a:lnTo>
                    <a:pt x="589" y="764"/>
                  </a:lnTo>
                  <a:lnTo>
                    <a:pt x="587" y="764"/>
                  </a:lnTo>
                  <a:lnTo>
                    <a:pt x="587" y="762"/>
                  </a:lnTo>
                  <a:lnTo>
                    <a:pt x="587" y="762"/>
                  </a:lnTo>
                  <a:lnTo>
                    <a:pt x="587" y="762"/>
                  </a:lnTo>
                  <a:lnTo>
                    <a:pt x="587" y="762"/>
                  </a:lnTo>
                  <a:lnTo>
                    <a:pt x="587" y="762"/>
                  </a:lnTo>
                  <a:lnTo>
                    <a:pt x="587" y="762"/>
                  </a:lnTo>
                  <a:lnTo>
                    <a:pt x="587" y="762"/>
                  </a:lnTo>
                  <a:lnTo>
                    <a:pt x="584" y="762"/>
                  </a:lnTo>
                  <a:lnTo>
                    <a:pt x="584" y="762"/>
                  </a:lnTo>
                  <a:lnTo>
                    <a:pt x="584" y="764"/>
                  </a:lnTo>
                  <a:lnTo>
                    <a:pt x="584" y="764"/>
                  </a:lnTo>
                  <a:lnTo>
                    <a:pt x="582" y="764"/>
                  </a:lnTo>
                  <a:lnTo>
                    <a:pt x="582" y="764"/>
                  </a:lnTo>
                  <a:lnTo>
                    <a:pt x="579" y="764"/>
                  </a:lnTo>
                  <a:lnTo>
                    <a:pt x="579" y="764"/>
                  </a:lnTo>
                  <a:lnTo>
                    <a:pt x="579" y="764"/>
                  </a:lnTo>
                  <a:lnTo>
                    <a:pt x="579" y="762"/>
                  </a:lnTo>
                  <a:lnTo>
                    <a:pt x="577" y="762"/>
                  </a:lnTo>
                  <a:lnTo>
                    <a:pt x="577" y="762"/>
                  </a:lnTo>
                  <a:lnTo>
                    <a:pt x="577" y="762"/>
                  </a:lnTo>
                  <a:lnTo>
                    <a:pt x="575" y="762"/>
                  </a:lnTo>
                  <a:lnTo>
                    <a:pt x="575" y="762"/>
                  </a:lnTo>
                  <a:lnTo>
                    <a:pt x="575" y="762"/>
                  </a:lnTo>
                  <a:lnTo>
                    <a:pt x="575" y="762"/>
                  </a:lnTo>
                  <a:lnTo>
                    <a:pt x="572" y="764"/>
                  </a:lnTo>
                  <a:lnTo>
                    <a:pt x="572" y="764"/>
                  </a:lnTo>
                  <a:lnTo>
                    <a:pt x="572" y="764"/>
                  </a:lnTo>
                  <a:lnTo>
                    <a:pt x="570" y="766"/>
                  </a:lnTo>
                  <a:lnTo>
                    <a:pt x="568" y="766"/>
                  </a:lnTo>
                  <a:lnTo>
                    <a:pt x="565" y="769"/>
                  </a:lnTo>
                  <a:lnTo>
                    <a:pt x="565" y="769"/>
                  </a:lnTo>
                  <a:lnTo>
                    <a:pt x="563" y="771"/>
                  </a:lnTo>
                  <a:lnTo>
                    <a:pt x="563" y="771"/>
                  </a:lnTo>
                  <a:lnTo>
                    <a:pt x="561" y="771"/>
                  </a:lnTo>
                  <a:lnTo>
                    <a:pt x="561" y="771"/>
                  </a:lnTo>
                  <a:lnTo>
                    <a:pt x="558" y="771"/>
                  </a:lnTo>
                  <a:lnTo>
                    <a:pt x="558" y="769"/>
                  </a:lnTo>
                  <a:lnTo>
                    <a:pt x="556" y="769"/>
                  </a:lnTo>
                  <a:lnTo>
                    <a:pt x="556" y="771"/>
                  </a:lnTo>
                  <a:lnTo>
                    <a:pt x="558" y="771"/>
                  </a:lnTo>
                  <a:lnTo>
                    <a:pt x="558" y="771"/>
                  </a:lnTo>
                  <a:lnTo>
                    <a:pt x="558" y="771"/>
                  </a:lnTo>
                  <a:lnTo>
                    <a:pt x="561" y="773"/>
                  </a:lnTo>
                  <a:lnTo>
                    <a:pt x="561" y="773"/>
                  </a:lnTo>
                  <a:lnTo>
                    <a:pt x="561" y="776"/>
                  </a:lnTo>
                  <a:lnTo>
                    <a:pt x="561" y="778"/>
                  </a:lnTo>
                  <a:lnTo>
                    <a:pt x="561" y="780"/>
                  </a:lnTo>
                  <a:lnTo>
                    <a:pt x="561" y="780"/>
                  </a:lnTo>
                  <a:lnTo>
                    <a:pt x="558" y="783"/>
                  </a:lnTo>
                  <a:lnTo>
                    <a:pt x="558" y="785"/>
                  </a:lnTo>
                  <a:lnTo>
                    <a:pt x="556" y="785"/>
                  </a:lnTo>
                  <a:lnTo>
                    <a:pt x="556" y="785"/>
                  </a:lnTo>
                  <a:lnTo>
                    <a:pt x="556" y="788"/>
                  </a:lnTo>
                  <a:lnTo>
                    <a:pt x="553" y="788"/>
                  </a:lnTo>
                  <a:lnTo>
                    <a:pt x="553" y="788"/>
                  </a:lnTo>
                  <a:lnTo>
                    <a:pt x="551" y="788"/>
                  </a:lnTo>
                  <a:lnTo>
                    <a:pt x="549" y="788"/>
                  </a:lnTo>
                  <a:lnTo>
                    <a:pt x="549" y="785"/>
                  </a:lnTo>
                  <a:lnTo>
                    <a:pt x="546" y="788"/>
                  </a:lnTo>
                  <a:lnTo>
                    <a:pt x="544" y="785"/>
                  </a:lnTo>
                  <a:lnTo>
                    <a:pt x="544" y="785"/>
                  </a:lnTo>
                  <a:lnTo>
                    <a:pt x="542" y="788"/>
                  </a:lnTo>
                  <a:lnTo>
                    <a:pt x="542" y="788"/>
                  </a:lnTo>
                  <a:lnTo>
                    <a:pt x="539" y="788"/>
                  </a:lnTo>
                  <a:lnTo>
                    <a:pt x="539" y="788"/>
                  </a:lnTo>
                  <a:lnTo>
                    <a:pt x="537" y="788"/>
                  </a:lnTo>
                  <a:lnTo>
                    <a:pt x="537" y="790"/>
                  </a:lnTo>
                  <a:lnTo>
                    <a:pt x="535" y="790"/>
                  </a:lnTo>
                  <a:lnTo>
                    <a:pt x="535" y="790"/>
                  </a:lnTo>
                  <a:lnTo>
                    <a:pt x="532" y="790"/>
                  </a:lnTo>
                  <a:lnTo>
                    <a:pt x="532" y="788"/>
                  </a:lnTo>
                  <a:lnTo>
                    <a:pt x="530" y="788"/>
                  </a:lnTo>
                  <a:lnTo>
                    <a:pt x="530" y="788"/>
                  </a:lnTo>
                  <a:lnTo>
                    <a:pt x="530" y="785"/>
                  </a:lnTo>
                  <a:lnTo>
                    <a:pt x="527" y="783"/>
                  </a:lnTo>
                  <a:lnTo>
                    <a:pt x="525" y="778"/>
                  </a:lnTo>
                  <a:lnTo>
                    <a:pt x="525" y="778"/>
                  </a:lnTo>
                  <a:lnTo>
                    <a:pt x="525" y="778"/>
                  </a:lnTo>
                  <a:lnTo>
                    <a:pt x="525" y="778"/>
                  </a:lnTo>
                  <a:lnTo>
                    <a:pt x="523" y="776"/>
                  </a:lnTo>
                  <a:lnTo>
                    <a:pt x="523" y="778"/>
                  </a:lnTo>
                  <a:lnTo>
                    <a:pt x="523" y="778"/>
                  </a:lnTo>
                  <a:lnTo>
                    <a:pt x="520" y="778"/>
                  </a:lnTo>
                  <a:lnTo>
                    <a:pt x="520" y="778"/>
                  </a:lnTo>
                  <a:lnTo>
                    <a:pt x="523" y="778"/>
                  </a:lnTo>
                  <a:lnTo>
                    <a:pt x="523" y="778"/>
                  </a:lnTo>
                  <a:lnTo>
                    <a:pt x="523" y="780"/>
                  </a:lnTo>
                  <a:lnTo>
                    <a:pt x="523" y="780"/>
                  </a:lnTo>
                  <a:lnTo>
                    <a:pt x="523" y="780"/>
                  </a:lnTo>
                  <a:lnTo>
                    <a:pt x="520" y="783"/>
                  </a:lnTo>
                  <a:lnTo>
                    <a:pt x="518" y="783"/>
                  </a:lnTo>
                  <a:lnTo>
                    <a:pt x="516" y="785"/>
                  </a:lnTo>
                  <a:lnTo>
                    <a:pt x="516" y="785"/>
                  </a:lnTo>
                  <a:lnTo>
                    <a:pt x="516" y="788"/>
                  </a:lnTo>
                  <a:lnTo>
                    <a:pt x="513" y="790"/>
                  </a:lnTo>
                  <a:lnTo>
                    <a:pt x="513" y="790"/>
                  </a:lnTo>
                  <a:lnTo>
                    <a:pt x="511" y="792"/>
                  </a:lnTo>
                  <a:lnTo>
                    <a:pt x="511" y="792"/>
                  </a:lnTo>
                  <a:lnTo>
                    <a:pt x="511" y="795"/>
                  </a:lnTo>
                  <a:lnTo>
                    <a:pt x="511" y="797"/>
                  </a:lnTo>
                  <a:lnTo>
                    <a:pt x="511" y="799"/>
                  </a:lnTo>
                  <a:lnTo>
                    <a:pt x="511" y="802"/>
                  </a:lnTo>
                  <a:lnTo>
                    <a:pt x="511" y="804"/>
                  </a:lnTo>
                  <a:lnTo>
                    <a:pt x="509" y="804"/>
                  </a:lnTo>
                  <a:lnTo>
                    <a:pt x="506" y="806"/>
                  </a:lnTo>
                  <a:lnTo>
                    <a:pt x="506" y="806"/>
                  </a:lnTo>
                  <a:lnTo>
                    <a:pt x="501" y="809"/>
                  </a:lnTo>
                  <a:lnTo>
                    <a:pt x="499" y="809"/>
                  </a:lnTo>
                  <a:lnTo>
                    <a:pt x="499" y="811"/>
                  </a:lnTo>
                  <a:lnTo>
                    <a:pt x="497" y="811"/>
                  </a:lnTo>
                  <a:lnTo>
                    <a:pt x="497" y="814"/>
                  </a:lnTo>
                  <a:lnTo>
                    <a:pt x="497" y="814"/>
                  </a:lnTo>
                  <a:lnTo>
                    <a:pt x="497" y="814"/>
                  </a:lnTo>
                  <a:lnTo>
                    <a:pt x="490" y="818"/>
                  </a:lnTo>
                  <a:lnTo>
                    <a:pt x="487" y="818"/>
                  </a:lnTo>
                  <a:lnTo>
                    <a:pt x="487" y="818"/>
                  </a:lnTo>
                  <a:lnTo>
                    <a:pt x="485" y="821"/>
                  </a:lnTo>
                  <a:lnTo>
                    <a:pt x="485" y="821"/>
                  </a:lnTo>
                  <a:lnTo>
                    <a:pt x="483" y="821"/>
                  </a:lnTo>
                  <a:lnTo>
                    <a:pt x="483" y="821"/>
                  </a:lnTo>
                  <a:lnTo>
                    <a:pt x="483" y="821"/>
                  </a:lnTo>
                  <a:lnTo>
                    <a:pt x="483" y="821"/>
                  </a:lnTo>
                  <a:lnTo>
                    <a:pt x="483" y="823"/>
                  </a:lnTo>
                  <a:lnTo>
                    <a:pt x="483" y="821"/>
                  </a:lnTo>
                  <a:lnTo>
                    <a:pt x="480" y="823"/>
                  </a:lnTo>
                  <a:lnTo>
                    <a:pt x="478" y="825"/>
                  </a:lnTo>
                  <a:lnTo>
                    <a:pt x="475" y="825"/>
                  </a:lnTo>
                  <a:lnTo>
                    <a:pt x="475" y="825"/>
                  </a:lnTo>
                  <a:lnTo>
                    <a:pt x="475" y="825"/>
                  </a:lnTo>
                  <a:lnTo>
                    <a:pt x="478" y="825"/>
                  </a:lnTo>
                  <a:lnTo>
                    <a:pt x="480" y="823"/>
                  </a:lnTo>
                  <a:lnTo>
                    <a:pt x="480" y="825"/>
                  </a:lnTo>
                  <a:lnTo>
                    <a:pt x="480" y="825"/>
                  </a:lnTo>
                  <a:lnTo>
                    <a:pt x="480" y="825"/>
                  </a:lnTo>
                  <a:lnTo>
                    <a:pt x="483" y="825"/>
                  </a:lnTo>
                  <a:lnTo>
                    <a:pt x="483" y="823"/>
                  </a:lnTo>
                  <a:lnTo>
                    <a:pt x="485" y="823"/>
                  </a:lnTo>
                  <a:lnTo>
                    <a:pt x="485" y="821"/>
                  </a:lnTo>
                  <a:lnTo>
                    <a:pt x="487" y="821"/>
                  </a:lnTo>
                  <a:lnTo>
                    <a:pt x="490" y="821"/>
                  </a:lnTo>
                  <a:lnTo>
                    <a:pt x="490" y="818"/>
                  </a:lnTo>
                  <a:lnTo>
                    <a:pt x="492" y="818"/>
                  </a:lnTo>
                  <a:lnTo>
                    <a:pt x="492" y="818"/>
                  </a:lnTo>
                  <a:lnTo>
                    <a:pt x="492" y="818"/>
                  </a:lnTo>
                  <a:lnTo>
                    <a:pt x="494" y="818"/>
                  </a:lnTo>
                  <a:lnTo>
                    <a:pt x="494" y="818"/>
                  </a:lnTo>
                  <a:lnTo>
                    <a:pt x="497" y="821"/>
                  </a:lnTo>
                  <a:lnTo>
                    <a:pt x="497" y="821"/>
                  </a:lnTo>
                  <a:lnTo>
                    <a:pt x="497" y="821"/>
                  </a:lnTo>
                  <a:lnTo>
                    <a:pt x="494" y="821"/>
                  </a:lnTo>
                  <a:lnTo>
                    <a:pt x="494" y="821"/>
                  </a:lnTo>
                  <a:lnTo>
                    <a:pt x="497" y="821"/>
                  </a:lnTo>
                  <a:lnTo>
                    <a:pt x="497" y="823"/>
                  </a:lnTo>
                  <a:lnTo>
                    <a:pt x="494" y="823"/>
                  </a:lnTo>
                  <a:lnTo>
                    <a:pt x="494" y="825"/>
                  </a:lnTo>
                  <a:lnTo>
                    <a:pt x="494" y="825"/>
                  </a:lnTo>
                  <a:lnTo>
                    <a:pt x="497" y="825"/>
                  </a:lnTo>
                  <a:lnTo>
                    <a:pt x="497" y="825"/>
                  </a:lnTo>
                  <a:lnTo>
                    <a:pt x="497" y="828"/>
                  </a:lnTo>
                  <a:lnTo>
                    <a:pt x="497" y="828"/>
                  </a:lnTo>
                  <a:lnTo>
                    <a:pt x="494" y="828"/>
                  </a:lnTo>
                  <a:lnTo>
                    <a:pt x="494" y="828"/>
                  </a:lnTo>
                  <a:lnTo>
                    <a:pt x="494" y="828"/>
                  </a:lnTo>
                  <a:lnTo>
                    <a:pt x="494" y="828"/>
                  </a:lnTo>
                  <a:lnTo>
                    <a:pt x="494" y="828"/>
                  </a:lnTo>
                  <a:lnTo>
                    <a:pt x="497" y="830"/>
                  </a:lnTo>
                  <a:lnTo>
                    <a:pt x="499" y="828"/>
                  </a:lnTo>
                  <a:lnTo>
                    <a:pt x="501" y="828"/>
                  </a:lnTo>
                  <a:lnTo>
                    <a:pt x="501" y="828"/>
                  </a:lnTo>
                  <a:lnTo>
                    <a:pt x="501" y="830"/>
                  </a:lnTo>
                  <a:lnTo>
                    <a:pt x="499" y="830"/>
                  </a:lnTo>
                  <a:lnTo>
                    <a:pt x="499" y="830"/>
                  </a:lnTo>
                  <a:lnTo>
                    <a:pt x="499" y="830"/>
                  </a:lnTo>
                  <a:lnTo>
                    <a:pt x="501" y="830"/>
                  </a:lnTo>
                  <a:lnTo>
                    <a:pt x="501" y="833"/>
                  </a:lnTo>
                  <a:lnTo>
                    <a:pt x="501" y="833"/>
                  </a:lnTo>
                  <a:lnTo>
                    <a:pt x="504" y="833"/>
                  </a:lnTo>
                  <a:lnTo>
                    <a:pt x="501" y="833"/>
                  </a:lnTo>
                  <a:lnTo>
                    <a:pt x="501" y="833"/>
                  </a:lnTo>
                  <a:lnTo>
                    <a:pt x="504" y="835"/>
                  </a:lnTo>
                  <a:lnTo>
                    <a:pt x="501" y="835"/>
                  </a:lnTo>
                  <a:lnTo>
                    <a:pt x="501" y="835"/>
                  </a:lnTo>
                  <a:lnTo>
                    <a:pt x="501" y="835"/>
                  </a:lnTo>
                  <a:lnTo>
                    <a:pt x="501" y="837"/>
                  </a:lnTo>
                  <a:lnTo>
                    <a:pt x="499" y="837"/>
                  </a:lnTo>
                  <a:lnTo>
                    <a:pt x="499" y="837"/>
                  </a:lnTo>
                  <a:lnTo>
                    <a:pt x="499" y="835"/>
                  </a:lnTo>
                  <a:lnTo>
                    <a:pt x="499" y="835"/>
                  </a:lnTo>
                  <a:lnTo>
                    <a:pt x="497" y="835"/>
                  </a:lnTo>
                  <a:lnTo>
                    <a:pt x="497" y="835"/>
                  </a:lnTo>
                  <a:lnTo>
                    <a:pt x="494" y="835"/>
                  </a:lnTo>
                  <a:lnTo>
                    <a:pt x="494" y="837"/>
                  </a:lnTo>
                  <a:lnTo>
                    <a:pt x="497" y="837"/>
                  </a:lnTo>
                  <a:lnTo>
                    <a:pt x="497" y="835"/>
                  </a:lnTo>
                  <a:lnTo>
                    <a:pt x="497" y="835"/>
                  </a:lnTo>
                  <a:lnTo>
                    <a:pt x="499" y="837"/>
                  </a:lnTo>
                  <a:lnTo>
                    <a:pt x="499" y="837"/>
                  </a:lnTo>
                  <a:lnTo>
                    <a:pt x="497" y="837"/>
                  </a:lnTo>
                  <a:lnTo>
                    <a:pt x="497" y="837"/>
                  </a:lnTo>
                  <a:lnTo>
                    <a:pt x="497" y="840"/>
                  </a:lnTo>
                  <a:lnTo>
                    <a:pt x="499" y="840"/>
                  </a:lnTo>
                  <a:lnTo>
                    <a:pt x="499" y="840"/>
                  </a:lnTo>
                  <a:lnTo>
                    <a:pt x="499" y="840"/>
                  </a:lnTo>
                  <a:lnTo>
                    <a:pt x="499" y="840"/>
                  </a:lnTo>
                  <a:lnTo>
                    <a:pt x="499" y="840"/>
                  </a:lnTo>
                  <a:lnTo>
                    <a:pt x="499" y="840"/>
                  </a:lnTo>
                  <a:lnTo>
                    <a:pt x="499" y="842"/>
                  </a:lnTo>
                  <a:lnTo>
                    <a:pt x="499" y="840"/>
                  </a:lnTo>
                  <a:lnTo>
                    <a:pt x="499" y="842"/>
                  </a:lnTo>
                  <a:lnTo>
                    <a:pt x="499" y="842"/>
                  </a:lnTo>
                  <a:lnTo>
                    <a:pt x="499" y="842"/>
                  </a:lnTo>
                  <a:lnTo>
                    <a:pt x="499" y="842"/>
                  </a:lnTo>
                  <a:lnTo>
                    <a:pt x="499" y="844"/>
                  </a:lnTo>
                  <a:lnTo>
                    <a:pt x="499" y="844"/>
                  </a:lnTo>
                  <a:lnTo>
                    <a:pt x="499" y="844"/>
                  </a:lnTo>
                  <a:lnTo>
                    <a:pt x="499" y="844"/>
                  </a:lnTo>
                  <a:lnTo>
                    <a:pt x="497" y="844"/>
                  </a:lnTo>
                  <a:lnTo>
                    <a:pt x="494" y="844"/>
                  </a:lnTo>
                  <a:lnTo>
                    <a:pt x="494" y="844"/>
                  </a:lnTo>
                  <a:lnTo>
                    <a:pt x="494" y="847"/>
                  </a:lnTo>
                  <a:lnTo>
                    <a:pt x="494" y="847"/>
                  </a:lnTo>
                  <a:lnTo>
                    <a:pt x="497" y="844"/>
                  </a:lnTo>
                  <a:lnTo>
                    <a:pt x="497" y="844"/>
                  </a:lnTo>
                  <a:lnTo>
                    <a:pt x="499" y="844"/>
                  </a:lnTo>
                  <a:lnTo>
                    <a:pt x="499" y="847"/>
                  </a:lnTo>
                  <a:lnTo>
                    <a:pt x="501" y="849"/>
                  </a:lnTo>
                  <a:lnTo>
                    <a:pt x="501" y="849"/>
                  </a:lnTo>
                  <a:lnTo>
                    <a:pt x="499" y="849"/>
                  </a:lnTo>
                  <a:lnTo>
                    <a:pt x="501" y="851"/>
                  </a:lnTo>
                  <a:lnTo>
                    <a:pt x="499" y="851"/>
                  </a:lnTo>
                  <a:lnTo>
                    <a:pt x="499" y="854"/>
                  </a:lnTo>
                  <a:lnTo>
                    <a:pt x="501" y="854"/>
                  </a:lnTo>
                  <a:lnTo>
                    <a:pt x="501" y="854"/>
                  </a:lnTo>
                  <a:lnTo>
                    <a:pt x="501" y="854"/>
                  </a:lnTo>
                  <a:lnTo>
                    <a:pt x="501" y="854"/>
                  </a:lnTo>
                  <a:lnTo>
                    <a:pt x="501" y="854"/>
                  </a:lnTo>
                  <a:lnTo>
                    <a:pt x="501" y="854"/>
                  </a:lnTo>
                  <a:lnTo>
                    <a:pt x="501" y="851"/>
                  </a:lnTo>
                  <a:lnTo>
                    <a:pt x="501" y="851"/>
                  </a:lnTo>
                  <a:lnTo>
                    <a:pt x="504" y="851"/>
                  </a:lnTo>
                  <a:lnTo>
                    <a:pt x="504" y="854"/>
                  </a:lnTo>
                  <a:lnTo>
                    <a:pt x="504" y="851"/>
                  </a:lnTo>
                  <a:lnTo>
                    <a:pt x="504" y="851"/>
                  </a:lnTo>
                  <a:lnTo>
                    <a:pt x="506" y="854"/>
                  </a:lnTo>
                  <a:lnTo>
                    <a:pt x="506" y="854"/>
                  </a:lnTo>
                  <a:lnTo>
                    <a:pt x="509" y="854"/>
                  </a:lnTo>
                  <a:lnTo>
                    <a:pt x="511" y="854"/>
                  </a:lnTo>
                  <a:lnTo>
                    <a:pt x="511" y="854"/>
                  </a:lnTo>
                  <a:lnTo>
                    <a:pt x="511" y="856"/>
                  </a:lnTo>
                  <a:lnTo>
                    <a:pt x="509" y="856"/>
                  </a:lnTo>
                  <a:lnTo>
                    <a:pt x="509" y="859"/>
                  </a:lnTo>
                  <a:lnTo>
                    <a:pt x="506" y="861"/>
                  </a:lnTo>
                  <a:lnTo>
                    <a:pt x="506" y="861"/>
                  </a:lnTo>
                  <a:lnTo>
                    <a:pt x="506" y="863"/>
                  </a:lnTo>
                  <a:lnTo>
                    <a:pt x="509" y="861"/>
                  </a:lnTo>
                  <a:lnTo>
                    <a:pt x="511" y="861"/>
                  </a:lnTo>
                  <a:lnTo>
                    <a:pt x="513" y="861"/>
                  </a:lnTo>
                  <a:lnTo>
                    <a:pt x="513" y="863"/>
                  </a:lnTo>
                  <a:lnTo>
                    <a:pt x="516" y="863"/>
                  </a:lnTo>
                  <a:lnTo>
                    <a:pt x="516" y="863"/>
                  </a:lnTo>
                  <a:lnTo>
                    <a:pt x="518" y="863"/>
                  </a:lnTo>
                  <a:lnTo>
                    <a:pt x="518" y="863"/>
                  </a:lnTo>
                  <a:lnTo>
                    <a:pt x="518" y="863"/>
                  </a:lnTo>
                  <a:lnTo>
                    <a:pt x="520" y="863"/>
                  </a:lnTo>
                  <a:lnTo>
                    <a:pt x="520" y="863"/>
                  </a:lnTo>
                  <a:lnTo>
                    <a:pt x="520" y="863"/>
                  </a:lnTo>
                  <a:lnTo>
                    <a:pt x="520" y="861"/>
                  </a:lnTo>
                  <a:lnTo>
                    <a:pt x="523" y="861"/>
                  </a:lnTo>
                  <a:lnTo>
                    <a:pt x="523" y="863"/>
                  </a:lnTo>
                  <a:lnTo>
                    <a:pt x="525" y="863"/>
                  </a:lnTo>
                  <a:lnTo>
                    <a:pt x="525" y="863"/>
                  </a:lnTo>
                  <a:lnTo>
                    <a:pt x="525" y="866"/>
                  </a:lnTo>
                  <a:lnTo>
                    <a:pt x="525" y="866"/>
                  </a:lnTo>
                  <a:lnTo>
                    <a:pt x="525" y="866"/>
                  </a:lnTo>
                  <a:lnTo>
                    <a:pt x="527" y="866"/>
                  </a:lnTo>
                  <a:lnTo>
                    <a:pt x="527" y="866"/>
                  </a:lnTo>
                  <a:lnTo>
                    <a:pt x="527" y="863"/>
                  </a:lnTo>
                  <a:lnTo>
                    <a:pt x="527" y="863"/>
                  </a:lnTo>
                  <a:lnTo>
                    <a:pt x="527" y="861"/>
                  </a:lnTo>
                  <a:lnTo>
                    <a:pt x="525" y="861"/>
                  </a:lnTo>
                  <a:lnTo>
                    <a:pt x="525" y="861"/>
                  </a:lnTo>
                  <a:lnTo>
                    <a:pt x="525" y="861"/>
                  </a:lnTo>
                  <a:lnTo>
                    <a:pt x="525" y="859"/>
                  </a:lnTo>
                  <a:lnTo>
                    <a:pt x="525" y="859"/>
                  </a:lnTo>
                  <a:lnTo>
                    <a:pt x="525" y="856"/>
                  </a:lnTo>
                  <a:lnTo>
                    <a:pt x="525" y="856"/>
                  </a:lnTo>
                  <a:lnTo>
                    <a:pt x="525" y="856"/>
                  </a:lnTo>
                  <a:lnTo>
                    <a:pt x="527" y="856"/>
                  </a:lnTo>
                  <a:lnTo>
                    <a:pt x="527" y="854"/>
                  </a:lnTo>
                  <a:lnTo>
                    <a:pt x="527" y="851"/>
                  </a:lnTo>
                  <a:lnTo>
                    <a:pt x="527" y="849"/>
                  </a:lnTo>
                  <a:lnTo>
                    <a:pt x="527" y="847"/>
                  </a:lnTo>
                  <a:lnTo>
                    <a:pt x="530" y="844"/>
                  </a:lnTo>
                  <a:lnTo>
                    <a:pt x="530" y="847"/>
                  </a:lnTo>
                  <a:lnTo>
                    <a:pt x="532" y="847"/>
                  </a:lnTo>
                  <a:lnTo>
                    <a:pt x="532" y="847"/>
                  </a:lnTo>
                  <a:lnTo>
                    <a:pt x="532" y="847"/>
                  </a:lnTo>
                  <a:lnTo>
                    <a:pt x="532" y="844"/>
                  </a:lnTo>
                  <a:lnTo>
                    <a:pt x="532" y="844"/>
                  </a:lnTo>
                  <a:lnTo>
                    <a:pt x="535" y="842"/>
                  </a:lnTo>
                  <a:lnTo>
                    <a:pt x="535" y="840"/>
                  </a:lnTo>
                  <a:lnTo>
                    <a:pt x="537" y="837"/>
                  </a:lnTo>
                  <a:lnTo>
                    <a:pt x="537" y="837"/>
                  </a:lnTo>
                  <a:lnTo>
                    <a:pt x="537" y="840"/>
                  </a:lnTo>
                  <a:lnTo>
                    <a:pt x="539" y="837"/>
                  </a:lnTo>
                  <a:lnTo>
                    <a:pt x="539" y="837"/>
                  </a:lnTo>
                  <a:lnTo>
                    <a:pt x="537" y="837"/>
                  </a:lnTo>
                  <a:lnTo>
                    <a:pt x="539" y="835"/>
                  </a:lnTo>
                  <a:lnTo>
                    <a:pt x="539" y="835"/>
                  </a:lnTo>
                  <a:lnTo>
                    <a:pt x="539" y="835"/>
                  </a:lnTo>
                  <a:lnTo>
                    <a:pt x="539" y="833"/>
                  </a:lnTo>
                  <a:lnTo>
                    <a:pt x="539" y="833"/>
                  </a:lnTo>
                  <a:lnTo>
                    <a:pt x="542" y="833"/>
                  </a:lnTo>
                  <a:lnTo>
                    <a:pt x="542" y="833"/>
                  </a:lnTo>
                  <a:lnTo>
                    <a:pt x="542" y="833"/>
                  </a:lnTo>
                  <a:lnTo>
                    <a:pt x="542" y="833"/>
                  </a:lnTo>
                  <a:lnTo>
                    <a:pt x="542" y="830"/>
                  </a:lnTo>
                  <a:lnTo>
                    <a:pt x="542" y="830"/>
                  </a:lnTo>
                  <a:lnTo>
                    <a:pt x="539" y="830"/>
                  </a:lnTo>
                  <a:lnTo>
                    <a:pt x="539" y="830"/>
                  </a:lnTo>
                  <a:lnTo>
                    <a:pt x="539" y="830"/>
                  </a:lnTo>
                  <a:lnTo>
                    <a:pt x="539" y="828"/>
                  </a:lnTo>
                  <a:lnTo>
                    <a:pt x="539" y="828"/>
                  </a:lnTo>
                  <a:lnTo>
                    <a:pt x="542" y="825"/>
                  </a:lnTo>
                  <a:lnTo>
                    <a:pt x="542" y="825"/>
                  </a:lnTo>
                  <a:lnTo>
                    <a:pt x="544" y="825"/>
                  </a:lnTo>
                  <a:lnTo>
                    <a:pt x="544" y="825"/>
                  </a:lnTo>
                  <a:lnTo>
                    <a:pt x="544" y="825"/>
                  </a:lnTo>
                  <a:lnTo>
                    <a:pt x="544" y="825"/>
                  </a:lnTo>
                  <a:lnTo>
                    <a:pt x="544" y="825"/>
                  </a:lnTo>
                  <a:lnTo>
                    <a:pt x="544" y="825"/>
                  </a:lnTo>
                  <a:lnTo>
                    <a:pt x="546" y="823"/>
                  </a:lnTo>
                  <a:lnTo>
                    <a:pt x="546" y="823"/>
                  </a:lnTo>
                  <a:lnTo>
                    <a:pt x="546" y="823"/>
                  </a:lnTo>
                  <a:lnTo>
                    <a:pt x="546" y="823"/>
                  </a:lnTo>
                  <a:lnTo>
                    <a:pt x="549" y="823"/>
                  </a:lnTo>
                  <a:lnTo>
                    <a:pt x="549" y="823"/>
                  </a:lnTo>
                  <a:lnTo>
                    <a:pt x="551" y="823"/>
                  </a:lnTo>
                  <a:lnTo>
                    <a:pt x="551" y="821"/>
                  </a:lnTo>
                  <a:lnTo>
                    <a:pt x="551" y="821"/>
                  </a:lnTo>
                  <a:lnTo>
                    <a:pt x="556" y="818"/>
                  </a:lnTo>
                  <a:lnTo>
                    <a:pt x="558" y="816"/>
                  </a:lnTo>
                  <a:lnTo>
                    <a:pt x="558" y="816"/>
                  </a:lnTo>
                  <a:lnTo>
                    <a:pt x="563" y="816"/>
                  </a:lnTo>
                  <a:lnTo>
                    <a:pt x="565" y="814"/>
                  </a:lnTo>
                  <a:lnTo>
                    <a:pt x="568" y="816"/>
                  </a:lnTo>
                  <a:lnTo>
                    <a:pt x="572" y="816"/>
                  </a:lnTo>
                  <a:lnTo>
                    <a:pt x="575" y="818"/>
                  </a:lnTo>
                  <a:lnTo>
                    <a:pt x="577" y="818"/>
                  </a:lnTo>
                  <a:lnTo>
                    <a:pt x="577" y="821"/>
                  </a:lnTo>
                  <a:lnTo>
                    <a:pt x="579" y="821"/>
                  </a:lnTo>
                  <a:lnTo>
                    <a:pt x="579" y="823"/>
                  </a:lnTo>
                  <a:lnTo>
                    <a:pt x="582" y="823"/>
                  </a:lnTo>
                  <a:lnTo>
                    <a:pt x="584" y="828"/>
                  </a:lnTo>
                  <a:lnTo>
                    <a:pt x="584" y="828"/>
                  </a:lnTo>
                  <a:lnTo>
                    <a:pt x="584" y="830"/>
                  </a:lnTo>
                  <a:lnTo>
                    <a:pt x="587" y="830"/>
                  </a:lnTo>
                  <a:lnTo>
                    <a:pt x="587" y="830"/>
                  </a:lnTo>
                  <a:lnTo>
                    <a:pt x="587" y="830"/>
                  </a:lnTo>
                  <a:lnTo>
                    <a:pt x="589" y="833"/>
                  </a:lnTo>
                  <a:lnTo>
                    <a:pt x="589" y="833"/>
                  </a:lnTo>
                  <a:lnTo>
                    <a:pt x="589" y="830"/>
                  </a:lnTo>
                  <a:lnTo>
                    <a:pt x="589" y="830"/>
                  </a:lnTo>
                  <a:lnTo>
                    <a:pt x="589" y="828"/>
                  </a:lnTo>
                  <a:lnTo>
                    <a:pt x="589" y="828"/>
                  </a:lnTo>
                  <a:lnTo>
                    <a:pt x="591" y="825"/>
                  </a:lnTo>
                  <a:lnTo>
                    <a:pt x="591" y="818"/>
                  </a:lnTo>
                  <a:lnTo>
                    <a:pt x="594" y="816"/>
                  </a:lnTo>
                  <a:lnTo>
                    <a:pt x="594" y="816"/>
                  </a:lnTo>
                  <a:lnTo>
                    <a:pt x="596" y="814"/>
                  </a:lnTo>
                  <a:lnTo>
                    <a:pt x="596" y="814"/>
                  </a:lnTo>
                  <a:lnTo>
                    <a:pt x="596" y="811"/>
                  </a:lnTo>
                  <a:lnTo>
                    <a:pt x="596" y="811"/>
                  </a:lnTo>
                  <a:lnTo>
                    <a:pt x="596" y="811"/>
                  </a:lnTo>
                  <a:lnTo>
                    <a:pt x="598" y="811"/>
                  </a:lnTo>
                  <a:lnTo>
                    <a:pt x="598" y="811"/>
                  </a:lnTo>
                  <a:lnTo>
                    <a:pt x="598" y="811"/>
                  </a:lnTo>
                  <a:lnTo>
                    <a:pt x="598" y="809"/>
                  </a:lnTo>
                  <a:lnTo>
                    <a:pt x="598" y="809"/>
                  </a:lnTo>
                  <a:lnTo>
                    <a:pt x="601" y="806"/>
                  </a:lnTo>
                  <a:lnTo>
                    <a:pt x="603" y="806"/>
                  </a:lnTo>
                  <a:lnTo>
                    <a:pt x="608" y="804"/>
                  </a:lnTo>
                  <a:lnTo>
                    <a:pt x="608" y="802"/>
                  </a:lnTo>
                  <a:lnTo>
                    <a:pt x="608" y="802"/>
                  </a:lnTo>
                  <a:lnTo>
                    <a:pt x="610" y="799"/>
                  </a:lnTo>
                  <a:lnTo>
                    <a:pt x="610" y="799"/>
                  </a:lnTo>
                  <a:lnTo>
                    <a:pt x="610" y="799"/>
                  </a:lnTo>
                  <a:lnTo>
                    <a:pt x="613" y="799"/>
                  </a:lnTo>
                  <a:lnTo>
                    <a:pt x="615" y="797"/>
                  </a:lnTo>
                  <a:lnTo>
                    <a:pt x="615" y="797"/>
                  </a:lnTo>
                  <a:lnTo>
                    <a:pt x="617" y="797"/>
                  </a:lnTo>
                  <a:lnTo>
                    <a:pt x="617" y="795"/>
                  </a:lnTo>
                  <a:lnTo>
                    <a:pt x="617" y="795"/>
                  </a:lnTo>
                  <a:lnTo>
                    <a:pt x="617" y="795"/>
                  </a:lnTo>
                  <a:close/>
                  <a:moveTo>
                    <a:pt x="863" y="738"/>
                  </a:moveTo>
                  <a:lnTo>
                    <a:pt x="863" y="735"/>
                  </a:lnTo>
                  <a:lnTo>
                    <a:pt x="863" y="735"/>
                  </a:lnTo>
                  <a:lnTo>
                    <a:pt x="861" y="735"/>
                  </a:lnTo>
                  <a:lnTo>
                    <a:pt x="859" y="735"/>
                  </a:lnTo>
                  <a:lnTo>
                    <a:pt x="859" y="738"/>
                  </a:lnTo>
                  <a:lnTo>
                    <a:pt x="859" y="740"/>
                  </a:lnTo>
                  <a:lnTo>
                    <a:pt x="859" y="740"/>
                  </a:lnTo>
                  <a:lnTo>
                    <a:pt x="863" y="743"/>
                  </a:lnTo>
                  <a:lnTo>
                    <a:pt x="863" y="743"/>
                  </a:lnTo>
                  <a:lnTo>
                    <a:pt x="866" y="743"/>
                  </a:lnTo>
                  <a:lnTo>
                    <a:pt x="866" y="743"/>
                  </a:lnTo>
                  <a:lnTo>
                    <a:pt x="866" y="740"/>
                  </a:lnTo>
                  <a:lnTo>
                    <a:pt x="866" y="738"/>
                  </a:lnTo>
                  <a:lnTo>
                    <a:pt x="863" y="738"/>
                  </a:lnTo>
                  <a:close/>
                  <a:moveTo>
                    <a:pt x="402" y="1005"/>
                  </a:moveTo>
                  <a:lnTo>
                    <a:pt x="400" y="1005"/>
                  </a:lnTo>
                  <a:lnTo>
                    <a:pt x="397" y="1005"/>
                  </a:lnTo>
                  <a:lnTo>
                    <a:pt x="395" y="1003"/>
                  </a:lnTo>
                  <a:lnTo>
                    <a:pt x="395" y="1003"/>
                  </a:lnTo>
                  <a:lnTo>
                    <a:pt x="395" y="1003"/>
                  </a:lnTo>
                  <a:lnTo>
                    <a:pt x="395" y="1005"/>
                  </a:lnTo>
                  <a:lnTo>
                    <a:pt x="393" y="1005"/>
                  </a:lnTo>
                  <a:lnTo>
                    <a:pt x="393" y="1008"/>
                  </a:lnTo>
                  <a:lnTo>
                    <a:pt x="390" y="1008"/>
                  </a:lnTo>
                  <a:lnTo>
                    <a:pt x="390" y="1008"/>
                  </a:lnTo>
                  <a:lnTo>
                    <a:pt x="390" y="1010"/>
                  </a:lnTo>
                  <a:lnTo>
                    <a:pt x="390" y="1010"/>
                  </a:lnTo>
                  <a:lnTo>
                    <a:pt x="390" y="1015"/>
                  </a:lnTo>
                  <a:lnTo>
                    <a:pt x="393" y="1015"/>
                  </a:lnTo>
                  <a:lnTo>
                    <a:pt x="393" y="1017"/>
                  </a:lnTo>
                  <a:lnTo>
                    <a:pt x="395" y="1017"/>
                  </a:lnTo>
                  <a:lnTo>
                    <a:pt x="397" y="1017"/>
                  </a:lnTo>
                  <a:lnTo>
                    <a:pt x="397" y="1017"/>
                  </a:lnTo>
                  <a:lnTo>
                    <a:pt x="400" y="1017"/>
                  </a:lnTo>
                  <a:lnTo>
                    <a:pt x="402" y="1017"/>
                  </a:lnTo>
                  <a:lnTo>
                    <a:pt x="404" y="1015"/>
                  </a:lnTo>
                  <a:lnTo>
                    <a:pt x="404" y="1010"/>
                  </a:lnTo>
                  <a:lnTo>
                    <a:pt x="404" y="1008"/>
                  </a:lnTo>
                  <a:lnTo>
                    <a:pt x="402" y="1008"/>
                  </a:lnTo>
                  <a:lnTo>
                    <a:pt x="402" y="1005"/>
                  </a:lnTo>
                  <a:close/>
                  <a:moveTo>
                    <a:pt x="435" y="1275"/>
                  </a:moveTo>
                  <a:lnTo>
                    <a:pt x="435" y="1275"/>
                  </a:lnTo>
                  <a:lnTo>
                    <a:pt x="435" y="1275"/>
                  </a:lnTo>
                  <a:lnTo>
                    <a:pt x="433" y="1275"/>
                  </a:lnTo>
                  <a:lnTo>
                    <a:pt x="433" y="1277"/>
                  </a:lnTo>
                  <a:lnTo>
                    <a:pt x="433" y="1277"/>
                  </a:lnTo>
                  <a:lnTo>
                    <a:pt x="435" y="1277"/>
                  </a:lnTo>
                  <a:lnTo>
                    <a:pt x="435" y="1277"/>
                  </a:lnTo>
                  <a:lnTo>
                    <a:pt x="435" y="1277"/>
                  </a:lnTo>
                  <a:lnTo>
                    <a:pt x="435" y="1277"/>
                  </a:lnTo>
                  <a:lnTo>
                    <a:pt x="435" y="1277"/>
                  </a:lnTo>
                  <a:lnTo>
                    <a:pt x="435" y="1275"/>
                  </a:lnTo>
                  <a:lnTo>
                    <a:pt x="435" y="1275"/>
                  </a:lnTo>
                  <a:lnTo>
                    <a:pt x="438" y="1275"/>
                  </a:lnTo>
                  <a:lnTo>
                    <a:pt x="435" y="1275"/>
                  </a:lnTo>
                  <a:lnTo>
                    <a:pt x="435" y="1275"/>
                  </a:lnTo>
                  <a:close/>
                  <a:moveTo>
                    <a:pt x="438" y="1270"/>
                  </a:moveTo>
                  <a:lnTo>
                    <a:pt x="438" y="1270"/>
                  </a:lnTo>
                  <a:lnTo>
                    <a:pt x="438" y="1270"/>
                  </a:lnTo>
                  <a:lnTo>
                    <a:pt x="438" y="1273"/>
                  </a:lnTo>
                  <a:lnTo>
                    <a:pt x="438" y="1273"/>
                  </a:lnTo>
                  <a:lnTo>
                    <a:pt x="438" y="1273"/>
                  </a:lnTo>
                  <a:lnTo>
                    <a:pt x="440" y="1273"/>
                  </a:lnTo>
                  <a:lnTo>
                    <a:pt x="440" y="1270"/>
                  </a:lnTo>
                  <a:lnTo>
                    <a:pt x="440" y="1270"/>
                  </a:lnTo>
                  <a:lnTo>
                    <a:pt x="438" y="1270"/>
                  </a:lnTo>
                  <a:close/>
                  <a:moveTo>
                    <a:pt x="478" y="851"/>
                  </a:moveTo>
                  <a:lnTo>
                    <a:pt x="475" y="851"/>
                  </a:lnTo>
                  <a:lnTo>
                    <a:pt x="475" y="851"/>
                  </a:lnTo>
                  <a:lnTo>
                    <a:pt x="475" y="851"/>
                  </a:lnTo>
                  <a:lnTo>
                    <a:pt x="475" y="851"/>
                  </a:lnTo>
                  <a:lnTo>
                    <a:pt x="475" y="851"/>
                  </a:lnTo>
                  <a:lnTo>
                    <a:pt x="475" y="851"/>
                  </a:lnTo>
                  <a:lnTo>
                    <a:pt x="473" y="851"/>
                  </a:lnTo>
                  <a:lnTo>
                    <a:pt x="473" y="851"/>
                  </a:lnTo>
                  <a:lnTo>
                    <a:pt x="473" y="851"/>
                  </a:lnTo>
                  <a:lnTo>
                    <a:pt x="473" y="851"/>
                  </a:lnTo>
                  <a:lnTo>
                    <a:pt x="473" y="851"/>
                  </a:lnTo>
                  <a:lnTo>
                    <a:pt x="471" y="851"/>
                  </a:lnTo>
                  <a:lnTo>
                    <a:pt x="471" y="851"/>
                  </a:lnTo>
                  <a:lnTo>
                    <a:pt x="471" y="849"/>
                  </a:lnTo>
                  <a:lnTo>
                    <a:pt x="468" y="849"/>
                  </a:lnTo>
                  <a:lnTo>
                    <a:pt x="471" y="847"/>
                  </a:lnTo>
                  <a:lnTo>
                    <a:pt x="471" y="847"/>
                  </a:lnTo>
                  <a:lnTo>
                    <a:pt x="471" y="844"/>
                  </a:lnTo>
                  <a:lnTo>
                    <a:pt x="471" y="844"/>
                  </a:lnTo>
                  <a:lnTo>
                    <a:pt x="473" y="844"/>
                  </a:lnTo>
                  <a:lnTo>
                    <a:pt x="475" y="844"/>
                  </a:lnTo>
                  <a:lnTo>
                    <a:pt x="475" y="844"/>
                  </a:lnTo>
                  <a:lnTo>
                    <a:pt x="475" y="842"/>
                  </a:lnTo>
                  <a:lnTo>
                    <a:pt x="473" y="844"/>
                  </a:lnTo>
                  <a:lnTo>
                    <a:pt x="473" y="844"/>
                  </a:lnTo>
                  <a:lnTo>
                    <a:pt x="473" y="844"/>
                  </a:lnTo>
                  <a:lnTo>
                    <a:pt x="473" y="844"/>
                  </a:lnTo>
                  <a:lnTo>
                    <a:pt x="473" y="844"/>
                  </a:lnTo>
                  <a:lnTo>
                    <a:pt x="473" y="844"/>
                  </a:lnTo>
                  <a:lnTo>
                    <a:pt x="471" y="842"/>
                  </a:lnTo>
                  <a:lnTo>
                    <a:pt x="471" y="842"/>
                  </a:lnTo>
                  <a:lnTo>
                    <a:pt x="471" y="842"/>
                  </a:lnTo>
                  <a:lnTo>
                    <a:pt x="471" y="844"/>
                  </a:lnTo>
                  <a:lnTo>
                    <a:pt x="471" y="844"/>
                  </a:lnTo>
                  <a:lnTo>
                    <a:pt x="471" y="842"/>
                  </a:lnTo>
                  <a:lnTo>
                    <a:pt x="468" y="842"/>
                  </a:lnTo>
                  <a:lnTo>
                    <a:pt x="468" y="844"/>
                  </a:lnTo>
                  <a:lnTo>
                    <a:pt x="468" y="842"/>
                  </a:lnTo>
                  <a:lnTo>
                    <a:pt x="468" y="842"/>
                  </a:lnTo>
                  <a:lnTo>
                    <a:pt x="468" y="842"/>
                  </a:lnTo>
                  <a:lnTo>
                    <a:pt x="471" y="840"/>
                  </a:lnTo>
                  <a:lnTo>
                    <a:pt x="468" y="840"/>
                  </a:lnTo>
                  <a:lnTo>
                    <a:pt x="468" y="840"/>
                  </a:lnTo>
                  <a:lnTo>
                    <a:pt x="466" y="842"/>
                  </a:lnTo>
                  <a:lnTo>
                    <a:pt x="464" y="840"/>
                  </a:lnTo>
                  <a:lnTo>
                    <a:pt x="466" y="837"/>
                  </a:lnTo>
                  <a:lnTo>
                    <a:pt x="466" y="837"/>
                  </a:lnTo>
                  <a:lnTo>
                    <a:pt x="466" y="837"/>
                  </a:lnTo>
                  <a:lnTo>
                    <a:pt x="468" y="835"/>
                  </a:lnTo>
                  <a:lnTo>
                    <a:pt x="468" y="835"/>
                  </a:lnTo>
                  <a:lnTo>
                    <a:pt x="468" y="835"/>
                  </a:lnTo>
                  <a:lnTo>
                    <a:pt x="468" y="833"/>
                  </a:lnTo>
                  <a:lnTo>
                    <a:pt x="468" y="833"/>
                  </a:lnTo>
                  <a:lnTo>
                    <a:pt x="468" y="830"/>
                  </a:lnTo>
                  <a:lnTo>
                    <a:pt x="466" y="833"/>
                  </a:lnTo>
                  <a:lnTo>
                    <a:pt x="466" y="833"/>
                  </a:lnTo>
                  <a:lnTo>
                    <a:pt x="461" y="833"/>
                  </a:lnTo>
                  <a:lnTo>
                    <a:pt x="459" y="830"/>
                  </a:lnTo>
                  <a:lnTo>
                    <a:pt x="459" y="833"/>
                  </a:lnTo>
                  <a:lnTo>
                    <a:pt x="457" y="830"/>
                  </a:lnTo>
                  <a:lnTo>
                    <a:pt x="454" y="833"/>
                  </a:lnTo>
                  <a:lnTo>
                    <a:pt x="452" y="833"/>
                  </a:lnTo>
                  <a:lnTo>
                    <a:pt x="449" y="833"/>
                  </a:lnTo>
                  <a:lnTo>
                    <a:pt x="449" y="830"/>
                  </a:lnTo>
                  <a:lnTo>
                    <a:pt x="447" y="828"/>
                  </a:lnTo>
                  <a:lnTo>
                    <a:pt x="449" y="825"/>
                  </a:lnTo>
                  <a:lnTo>
                    <a:pt x="449" y="825"/>
                  </a:lnTo>
                  <a:lnTo>
                    <a:pt x="452" y="825"/>
                  </a:lnTo>
                  <a:lnTo>
                    <a:pt x="452" y="825"/>
                  </a:lnTo>
                  <a:lnTo>
                    <a:pt x="452" y="825"/>
                  </a:lnTo>
                  <a:lnTo>
                    <a:pt x="454" y="825"/>
                  </a:lnTo>
                  <a:lnTo>
                    <a:pt x="454" y="825"/>
                  </a:lnTo>
                  <a:lnTo>
                    <a:pt x="454" y="825"/>
                  </a:lnTo>
                  <a:lnTo>
                    <a:pt x="457" y="825"/>
                  </a:lnTo>
                  <a:lnTo>
                    <a:pt x="457" y="823"/>
                  </a:lnTo>
                  <a:lnTo>
                    <a:pt x="457" y="823"/>
                  </a:lnTo>
                  <a:lnTo>
                    <a:pt x="457" y="823"/>
                  </a:lnTo>
                  <a:lnTo>
                    <a:pt x="457" y="821"/>
                  </a:lnTo>
                  <a:lnTo>
                    <a:pt x="457" y="823"/>
                  </a:lnTo>
                  <a:lnTo>
                    <a:pt x="459" y="823"/>
                  </a:lnTo>
                  <a:lnTo>
                    <a:pt x="459" y="823"/>
                  </a:lnTo>
                  <a:lnTo>
                    <a:pt x="459" y="821"/>
                  </a:lnTo>
                  <a:lnTo>
                    <a:pt x="461" y="818"/>
                  </a:lnTo>
                  <a:lnTo>
                    <a:pt x="461" y="818"/>
                  </a:lnTo>
                  <a:lnTo>
                    <a:pt x="461" y="816"/>
                  </a:lnTo>
                  <a:lnTo>
                    <a:pt x="461" y="814"/>
                  </a:lnTo>
                  <a:lnTo>
                    <a:pt x="461" y="814"/>
                  </a:lnTo>
                  <a:lnTo>
                    <a:pt x="461" y="811"/>
                  </a:lnTo>
                  <a:lnTo>
                    <a:pt x="459" y="811"/>
                  </a:lnTo>
                  <a:lnTo>
                    <a:pt x="459" y="809"/>
                  </a:lnTo>
                  <a:lnTo>
                    <a:pt x="457" y="806"/>
                  </a:lnTo>
                  <a:lnTo>
                    <a:pt x="457" y="806"/>
                  </a:lnTo>
                  <a:lnTo>
                    <a:pt x="454" y="806"/>
                  </a:lnTo>
                  <a:lnTo>
                    <a:pt x="454" y="806"/>
                  </a:lnTo>
                  <a:lnTo>
                    <a:pt x="454" y="806"/>
                  </a:lnTo>
                  <a:lnTo>
                    <a:pt x="452" y="806"/>
                  </a:lnTo>
                  <a:lnTo>
                    <a:pt x="452" y="806"/>
                  </a:lnTo>
                  <a:lnTo>
                    <a:pt x="449" y="806"/>
                  </a:lnTo>
                  <a:lnTo>
                    <a:pt x="447" y="806"/>
                  </a:lnTo>
                  <a:lnTo>
                    <a:pt x="447" y="806"/>
                  </a:lnTo>
                  <a:lnTo>
                    <a:pt x="447" y="809"/>
                  </a:lnTo>
                  <a:lnTo>
                    <a:pt x="447" y="809"/>
                  </a:lnTo>
                  <a:lnTo>
                    <a:pt x="445" y="811"/>
                  </a:lnTo>
                  <a:lnTo>
                    <a:pt x="445" y="811"/>
                  </a:lnTo>
                  <a:lnTo>
                    <a:pt x="442" y="811"/>
                  </a:lnTo>
                  <a:lnTo>
                    <a:pt x="440" y="811"/>
                  </a:lnTo>
                  <a:lnTo>
                    <a:pt x="438" y="811"/>
                  </a:lnTo>
                  <a:lnTo>
                    <a:pt x="435" y="811"/>
                  </a:lnTo>
                  <a:lnTo>
                    <a:pt x="433" y="809"/>
                  </a:lnTo>
                  <a:lnTo>
                    <a:pt x="433" y="809"/>
                  </a:lnTo>
                  <a:lnTo>
                    <a:pt x="430" y="809"/>
                  </a:lnTo>
                  <a:lnTo>
                    <a:pt x="428" y="809"/>
                  </a:lnTo>
                  <a:lnTo>
                    <a:pt x="428" y="809"/>
                  </a:lnTo>
                  <a:lnTo>
                    <a:pt x="426" y="809"/>
                  </a:lnTo>
                  <a:lnTo>
                    <a:pt x="426" y="806"/>
                  </a:lnTo>
                  <a:lnTo>
                    <a:pt x="426" y="806"/>
                  </a:lnTo>
                  <a:lnTo>
                    <a:pt x="423" y="802"/>
                  </a:lnTo>
                  <a:lnTo>
                    <a:pt x="423" y="802"/>
                  </a:lnTo>
                  <a:lnTo>
                    <a:pt x="423" y="799"/>
                  </a:lnTo>
                  <a:lnTo>
                    <a:pt x="423" y="799"/>
                  </a:lnTo>
                  <a:lnTo>
                    <a:pt x="423" y="797"/>
                  </a:lnTo>
                  <a:lnTo>
                    <a:pt x="421" y="797"/>
                  </a:lnTo>
                  <a:lnTo>
                    <a:pt x="421" y="797"/>
                  </a:lnTo>
                  <a:lnTo>
                    <a:pt x="421" y="797"/>
                  </a:lnTo>
                  <a:lnTo>
                    <a:pt x="421" y="797"/>
                  </a:lnTo>
                  <a:lnTo>
                    <a:pt x="421" y="797"/>
                  </a:lnTo>
                  <a:lnTo>
                    <a:pt x="421" y="795"/>
                  </a:lnTo>
                  <a:lnTo>
                    <a:pt x="421" y="795"/>
                  </a:lnTo>
                  <a:lnTo>
                    <a:pt x="421" y="795"/>
                  </a:lnTo>
                  <a:lnTo>
                    <a:pt x="421" y="795"/>
                  </a:lnTo>
                  <a:lnTo>
                    <a:pt x="421" y="792"/>
                  </a:lnTo>
                  <a:lnTo>
                    <a:pt x="421" y="792"/>
                  </a:lnTo>
                  <a:lnTo>
                    <a:pt x="423" y="792"/>
                  </a:lnTo>
                  <a:lnTo>
                    <a:pt x="421" y="792"/>
                  </a:lnTo>
                  <a:lnTo>
                    <a:pt x="423" y="790"/>
                  </a:lnTo>
                  <a:lnTo>
                    <a:pt x="423" y="790"/>
                  </a:lnTo>
                  <a:lnTo>
                    <a:pt x="423" y="790"/>
                  </a:lnTo>
                  <a:lnTo>
                    <a:pt x="423" y="790"/>
                  </a:lnTo>
                  <a:lnTo>
                    <a:pt x="423" y="788"/>
                  </a:lnTo>
                  <a:lnTo>
                    <a:pt x="423" y="788"/>
                  </a:lnTo>
                  <a:lnTo>
                    <a:pt x="421" y="788"/>
                  </a:lnTo>
                  <a:lnTo>
                    <a:pt x="419" y="790"/>
                  </a:lnTo>
                  <a:lnTo>
                    <a:pt x="419" y="790"/>
                  </a:lnTo>
                  <a:lnTo>
                    <a:pt x="419" y="792"/>
                  </a:lnTo>
                  <a:lnTo>
                    <a:pt x="419" y="792"/>
                  </a:lnTo>
                  <a:lnTo>
                    <a:pt x="416" y="792"/>
                  </a:lnTo>
                  <a:lnTo>
                    <a:pt x="416" y="792"/>
                  </a:lnTo>
                  <a:lnTo>
                    <a:pt x="416" y="790"/>
                  </a:lnTo>
                  <a:lnTo>
                    <a:pt x="414" y="790"/>
                  </a:lnTo>
                  <a:lnTo>
                    <a:pt x="414" y="790"/>
                  </a:lnTo>
                  <a:lnTo>
                    <a:pt x="414" y="790"/>
                  </a:lnTo>
                  <a:lnTo>
                    <a:pt x="414" y="790"/>
                  </a:lnTo>
                  <a:lnTo>
                    <a:pt x="412" y="790"/>
                  </a:lnTo>
                  <a:lnTo>
                    <a:pt x="409" y="790"/>
                  </a:lnTo>
                  <a:lnTo>
                    <a:pt x="409" y="790"/>
                  </a:lnTo>
                  <a:lnTo>
                    <a:pt x="407" y="790"/>
                  </a:lnTo>
                  <a:lnTo>
                    <a:pt x="407" y="790"/>
                  </a:lnTo>
                  <a:lnTo>
                    <a:pt x="407" y="790"/>
                  </a:lnTo>
                  <a:lnTo>
                    <a:pt x="404" y="790"/>
                  </a:lnTo>
                  <a:lnTo>
                    <a:pt x="404" y="792"/>
                  </a:lnTo>
                  <a:lnTo>
                    <a:pt x="402" y="792"/>
                  </a:lnTo>
                  <a:lnTo>
                    <a:pt x="402" y="792"/>
                  </a:lnTo>
                  <a:lnTo>
                    <a:pt x="400" y="792"/>
                  </a:lnTo>
                  <a:lnTo>
                    <a:pt x="397" y="792"/>
                  </a:lnTo>
                  <a:lnTo>
                    <a:pt x="397" y="792"/>
                  </a:lnTo>
                  <a:lnTo>
                    <a:pt x="397" y="795"/>
                  </a:lnTo>
                  <a:lnTo>
                    <a:pt x="397" y="795"/>
                  </a:lnTo>
                  <a:lnTo>
                    <a:pt x="397" y="795"/>
                  </a:lnTo>
                  <a:lnTo>
                    <a:pt x="395" y="795"/>
                  </a:lnTo>
                  <a:lnTo>
                    <a:pt x="395" y="795"/>
                  </a:lnTo>
                  <a:lnTo>
                    <a:pt x="395" y="797"/>
                  </a:lnTo>
                  <a:lnTo>
                    <a:pt x="395" y="797"/>
                  </a:lnTo>
                  <a:lnTo>
                    <a:pt x="395" y="797"/>
                  </a:lnTo>
                  <a:lnTo>
                    <a:pt x="393" y="797"/>
                  </a:lnTo>
                  <a:lnTo>
                    <a:pt x="393" y="797"/>
                  </a:lnTo>
                  <a:lnTo>
                    <a:pt x="393" y="799"/>
                  </a:lnTo>
                  <a:lnTo>
                    <a:pt x="393" y="799"/>
                  </a:lnTo>
                  <a:lnTo>
                    <a:pt x="395" y="799"/>
                  </a:lnTo>
                  <a:lnTo>
                    <a:pt x="395" y="799"/>
                  </a:lnTo>
                  <a:lnTo>
                    <a:pt x="395" y="802"/>
                  </a:lnTo>
                  <a:lnTo>
                    <a:pt x="393" y="802"/>
                  </a:lnTo>
                  <a:lnTo>
                    <a:pt x="393" y="804"/>
                  </a:lnTo>
                  <a:lnTo>
                    <a:pt x="393" y="804"/>
                  </a:lnTo>
                  <a:lnTo>
                    <a:pt x="393" y="804"/>
                  </a:lnTo>
                  <a:lnTo>
                    <a:pt x="390" y="804"/>
                  </a:lnTo>
                  <a:lnTo>
                    <a:pt x="390" y="806"/>
                  </a:lnTo>
                  <a:lnTo>
                    <a:pt x="388" y="806"/>
                  </a:lnTo>
                  <a:lnTo>
                    <a:pt x="388" y="806"/>
                  </a:lnTo>
                  <a:lnTo>
                    <a:pt x="386" y="806"/>
                  </a:lnTo>
                  <a:lnTo>
                    <a:pt x="386" y="804"/>
                  </a:lnTo>
                  <a:lnTo>
                    <a:pt x="386" y="804"/>
                  </a:lnTo>
                  <a:lnTo>
                    <a:pt x="386" y="806"/>
                  </a:lnTo>
                  <a:lnTo>
                    <a:pt x="386" y="806"/>
                  </a:lnTo>
                  <a:lnTo>
                    <a:pt x="386" y="806"/>
                  </a:lnTo>
                  <a:lnTo>
                    <a:pt x="386" y="806"/>
                  </a:lnTo>
                  <a:lnTo>
                    <a:pt x="388" y="806"/>
                  </a:lnTo>
                  <a:lnTo>
                    <a:pt x="388" y="806"/>
                  </a:lnTo>
                  <a:lnTo>
                    <a:pt x="388" y="809"/>
                  </a:lnTo>
                  <a:lnTo>
                    <a:pt x="388" y="806"/>
                  </a:lnTo>
                  <a:lnTo>
                    <a:pt x="390" y="806"/>
                  </a:lnTo>
                  <a:lnTo>
                    <a:pt x="390" y="806"/>
                  </a:lnTo>
                  <a:lnTo>
                    <a:pt x="390" y="806"/>
                  </a:lnTo>
                  <a:lnTo>
                    <a:pt x="390" y="806"/>
                  </a:lnTo>
                  <a:lnTo>
                    <a:pt x="390" y="809"/>
                  </a:lnTo>
                  <a:lnTo>
                    <a:pt x="390" y="809"/>
                  </a:lnTo>
                  <a:lnTo>
                    <a:pt x="390" y="811"/>
                  </a:lnTo>
                  <a:lnTo>
                    <a:pt x="390" y="811"/>
                  </a:lnTo>
                  <a:lnTo>
                    <a:pt x="388" y="811"/>
                  </a:lnTo>
                  <a:lnTo>
                    <a:pt x="388" y="811"/>
                  </a:lnTo>
                  <a:lnTo>
                    <a:pt x="386" y="811"/>
                  </a:lnTo>
                  <a:lnTo>
                    <a:pt x="386" y="811"/>
                  </a:lnTo>
                  <a:lnTo>
                    <a:pt x="386" y="811"/>
                  </a:lnTo>
                  <a:lnTo>
                    <a:pt x="386" y="811"/>
                  </a:lnTo>
                  <a:lnTo>
                    <a:pt x="386" y="811"/>
                  </a:lnTo>
                  <a:lnTo>
                    <a:pt x="386" y="811"/>
                  </a:lnTo>
                  <a:lnTo>
                    <a:pt x="383" y="811"/>
                  </a:lnTo>
                  <a:lnTo>
                    <a:pt x="383" y="811"/>
                  </a:lnTo>
                  <a:lnTo>
                    <a:pt x="383" y="811"/>
                  </a:lnTo>
                  <a:lnTo>
                    <a:pt x="383" y="809"/>
                  </a:lnTo>
                  <a:lnTo>
                    <a:pt x="383" y="809"/>
                  </a:lnTo>
                  <a:lnTo>
                    <a:pt x="383" y="809"/>
                  </a:lnTo>
                  <a:lnTo>
                    <a:pt x="381" y="809"/>
                  </a:lnTo>
                  <a:lnTo>
                    <a:pt x="381" y="809"/>
                  </a:lnTo>
                  <a:lnTo>
                    <a:pt x="383" y="809"/>
                  </a:lnTo>
                  <a:lnTo>
                    <a:pt x="381" y="806"/>
                  </a:lnTo>
                  <a:lnTo>
                    <a:pt x="381" y="806"/>
                  </a:lnTo>
                  <a:lnTo>
                    <a:pt x="381" y="806"/>
                  </a:lnTo>
                  <a:lnTo>
                    <a:pt x="381" y="809"/>
                  </a:lnTo>
                  <a:lnTo>
                    <a:pt x="381" y="809"/>
                  </a:lnTo>
                  <a:lnTo>
                    <a:pt x="381" y="809"/>
                  </a:lnTo>
                  <a:lnTo>
                    <a:pt x="378" y="809"/>
                  </a:lnTo>
                  <a:lnTo>
                    <a:pt x="378" y="809"/>
                  </a:lnTo>
                  <a:lnTo>
                    <a:pt x="378" y="809"/>
                  </a:lnTo>
                  <a:lnTo>
                    <a:pt x="378" y="809"/>
                  </a:lnTo>
                  <a:lnTo>
                    <a:pt x="378" y="811"/>
                  </a:lnTo>
                  <a:lnTo>
                    <a:pt x="376" y="811"/>
                  </a:lnTo>
                  <a:lnTo>
                    <a:pt x="376" y="811"/>
                  </a:lnTo>
                  <a:lnTo>
                    <a:pt x="376" y="811"/>
                  </a:lnTo>
                  <a:lnTo>
                    <a:pt x="376" y="811"/>
                  </a:lnTo>
                  <a:lnTo>
                    <a:pt x="376" y="811"/>
                  </a:lnTo>
                  <a:lnTo>
                    <a:pt x="374" y="811"/>
                  </a:lnTo>
                  <a:lnTo>
                    <a:pt x="374" y="814"/>
                  </a:lnTo>
                  <a:lnTo>
                    <a:pt x="374" y="814"/>
                  </a:lnTo>
                  <a:lnTo>
                    <a:pt x="376" y="814"/>
                  </a:lnTo>
                  <a:lnTo>
                    <a:pt x="376" y="814"/>
                  </a:lnTo>
                  <a:lnTo>
                    <a:pt x="376" y="814"/>
                  </a:lnTo>
                  <a:lnTo>
                    <a:pt x="376" y="814"/>
                  </a:lnTo>
                  <a:lnTo>
                    <a:pt x="378" y="814"/>
                  </a:lnTo>
                  <a:lnTo>
                    <a:pt x="378" y="814"/>
                  </a:lnTo>
                  <a:lnTo>
                    <a:pt x="378" y="814"/>
                  </a:lnTo>
                  <a:lnTo>
                    <a:pt x="378" y="816"/>
                  </a:lnTo>
                  <a:lnTo>
                    <a:pt x="376" y="816"/>
                  </a:lnTo>
                  <a:lnTo>
                    <a:pt x="376" y="816"/>
                  </a:lnTo>
                  <a:lnTo>
                    <a:pt x="376" y="816"/>
                  </a:lnTo>
                  <a:lnTo>
                    <a:pt x="376" y="816"/>
                  </a:lnTo>
                  <a:lnTo>
                    <a:pt x="376" y="816"/>
                  </a:lnTo>
                  <a:lnTo>
                    <a:pt x="374" y="816"/>
                  </a:lnTo>
                  <a:lnTo>
                    <a:pt x="374" y="816"/>
                  </a:lnTo>
                  <a:lnTo>
                    <a:pt x="371" y="818"/>
                  </a:lnTo>
                  <a:lnTo>
                    <a:pt x="371" y="818"/>
                  </a:lnTo>
                  <a:lnTo>
                    <a:pt x="371" y="821"/>
                  </a:lnTo>
                  <a:lnTo>
                    <a:pt x="371" y="821"/>
                  </a:lnTo>
                  <a:lnTo>
                    <a:pt x="369" y="821"/>
                  </a:lnTo>
                  <a:lnTo>
                    <a:pt x="369" y="821"/>
                  </a:lnTo>
                  <a:lnTo>
                    <a:pt x="369" y="818"/>
                  </a:lnTo>
                  <a:lnTo>
                    <a:pt x="369" y="818"/>
                  </a:lnTo>
                  <a:lnTo>
                    <a:pt x="369" y="818"/>
                  </a:lnTo>
                  <a:lnTo>
                    <a:pt x="367" y="818"/>
                  </a:lnTo>
                  <a:lnTo>
                    <a:pt x="367" y="818"/>
                  </a:lnTo>
                  <a:lnTo>
                    <a:pt x="367" y="818"/>
                  </a:lnTo>
                  <a:lnTo>
                    <a:pt x="367" y="816"/>
                  </a:lnTo>
                  <a:lnTo>
                    <a:pt x="367" y="816"/>
                  </a:lnTo>
                  <a:lnTo>
                    <a:pt x="367" y="816"/>
                  </a:lnTo>
                  <a:lnTo>
                    <a:pt x="364" y="814"/>
                  </a:lnTo>
                  <a:lnTo>
                    <a:pt x="364" y="814"/>
                  </a:lnTo>
                  <a:lnTo>
                    <a:pt x="362" y="814"/>
                  </a:lnTo>
                  <a:lnTo>
                    <a:pt x="362" y="814"/>
                  </a:lnTo>
                  <a:lnTo>
                    <a:pt x="362" y="814"/>
                  </a:lnTo>
                  <a:lnTo>
                    <a:pt x="362" y="816"/>
                  </a:lnTo>
                  <a:lnTo>
                    <a:pt x="362" y="818"/>
                  </a:lnTo>
                  <a:lnTo>
                    <a:pt x="362" y="818"/>
                  </a:lnTo>
                  <a:lnTo>
                    <a:pt x="362" y="821"/>
                  </a:lnTo>
                  <a:lnTo>
                    <a:pt x="362" y="821"/>
                  </a:lnTo>
                  <a:lnTo>
                    <a:pt x="362" y="821"/>
                  </a:lnTo>
                  <a:lnTo>
                    <a:pt x="362" y="821"/>
                  </a:lnTo>
                  <a:lnTo>
                    <a:pt x="362" y="818"/>
                  </a:lnTo>
                  <a:lnTo>
                    <a:pt x="360" y="818"/>
                  </a:lnTo>
                  <a:lnTo>
                    <a:pt x="360" y="818"/>
                  </a:lnTo>
                  <a:lnTo>
                    <a:pt x="360" y="818"/>
                  </a:lnTo>
                  <a:lnTo>
                    <a:pt x="360" y="821"/>
                  </a:lnTo>
                  <a:lnTo>
                    <a:pt x="360" y="821"/>
                  </a:lnTo>
                  <a:lnTo>
                    <a:pt x="360" y="821"/>
                  </a:lnTo>
                  <a:lnTo>
                    <a:pt x="362" y="823"/>
                  </a:lnTo>
                  <a:lnTo>
                    <a:pt x="362" y="823"/>
                  </a:lnTo>
                  <a:lnTo>
                    <a:pt x="362" y="825"/>
                  </a:lnTo>
                  <a:lnTo>
                    <a:pt x="362" y="825"/>
                  </a:lnTo>
                  <a:lnTo>
                    <a:pt x="362" y="825"/>
                  </a:lnTo>
                  <a:lnTo>
                    <a:pt x="362" y="828"/>
                  </a:lnTo>
                  <a:lnTo>
                    <a:pt x="362" y="830"/>
                  </a:lnTo>
                  <a:lnTo>
                    <a:pt x="362" y="830"/>
                  </a:lnTo>
                  <a:lnTo>
                    <a:pt x="362" y="830"/>
                  </a:lnTo>
                  <a:lnTo>
                    <a:pt x="362" y="830"/>
                  </a:lnTo>
                  <a:lnTo>
                    <a:pt x="360" y="828"/>
                  </a:lnTo>
                  <a:lnTo>
                    <a:pt x="360" y="828"/>
                  </a:lnTo>
                  <a:lnTo>
                    <a:pt x="360" y="828"/>
                  </a:lnTo>
                  <a:lnTo>
                    <a:pt x="360" y="825"/>
                  </a:lnTo>
                  <a:lnTo>
                    <a:pt x="357" y="825"/>
                  </a:lnTo>
                  <a:lnTo>
                    <a:pt x="355" y="825"/>
                  </a:lnTo>
                  <a:lnTo>
                    <a:pt x="352" y="825"/>
                  </a:lnTo>
                  <a:lnTo>
                    <a:pt x="352" y="823"/>
                  </a:lnTo>
                  <a:lnTo>
                    <a:pt x="352" y="823"/>
                  </a:lnTo>
                  <a:lnTo>
                    <a:pt x="350" y="825"/>
                  </a:lnTo>
                  <a:lnTo>
                    <a:pt x="350" y="825"/>
                  </a:lnTo>
                  <a:lnTo>
                    <a:pt x="348" y="823"/>
                  </a:lnTo>
                  <a:lnTo>
                    <a:pt x="348" y="825"/>
                  </a:lnTo>
                  <a:lnTo>
                    <a:pt x="348" y="825"/>
                  </a:lnTo>
                  <a:lnTo>
                    <a:pt x="348" y="828"/>
                  </a:lnTo>
                  <a:lnTo>
                    <a:pt x="348" y="830"/>
                  </a:lnTo>
                  <a:lnTo>
                    <a:pt x="348" y="830"/>
                  </a:lnTo>
                  <a:lnTo>
                    <a:pt x="348" y="830"/>
                  </a:lnTo>
                  <a:lnTo>
                    <a:pt x="348" y="830"/>
                  </a:lnTo>
                  <a:lnTo>
                    <a:pt x="348" y="830"/>
                  </a:lnTo>
                  <a:lnTo>
                    <a:pt x="348" y="830"/>
                  </a:lnTo>
                  <a:lnTo>
                    <a:pt x="348" y="833"/>
                  </a:lnTo>
                  <a:lnTo>
                    <a:pt x="345" y="835"/>
                  </a:lnTo>
                  <a:lnTo>
                    <a:pt x="348" y="835"/>
                  </a:lnTo>
                  <a:lnTo>
                    <a:pt x="348" y="835"/>
                  </a:lnTo>
                  <a:lnTo>
                    <a:pt x="348" y="835"/>
                  </a:lnTo>
                  <a:lnTo>
                    <a:pt x="350" y="835"/>
                  </a:lnTo>
                  <a:lnTo>
                    <a:pt x="350" y="835"/>
                  </a:lnTo>
                  <a:lnTo>
                    <a:pt x="350" y="835"/>
                  </a:lnTo>
                  <a:lnTo>
                    <a:pt x="350" y="835"/>
                  </a:lnTo>
                  <a:lnTo>
                    <a:pt x="352" y="837"/>
                  </a:lnTo>
                  <a:lnTo>
                    <a:pt x="352" y="837"/>
                  </a:lnTo>
                  <a:lnTo>
                    <a:pt x="352" y="837"/>
                  </a:lnTo>
                  <a:lnTo>
                    <a:pt x="352" y="837"/>
                  </a:lnTo>
                  <a:lnTo>
                    <a:pt x="352" y="837"/>
                  </a:lnTo>
                  <a:lnTo>
                    <a:pt x="352" y="837"/>
                  </a:lnTo>
                  <a:lnTo>
                    <a:pt x="352" y="840"/>
                  </a:lnTo>
                  <a:lnTo>
                    <a:pt x="352" y="840"/>
                  </a:lnTo>
                  <a:lnTo>
                    <a:pt x="352" y="840"/>
                  </a:lnTo>
                  <a:lnTo>
                    <a:pt x="352" y="840"/>
                  </a:lnTo>
                  <a:lnTo>
                    <a:pt x="352" y="842"/>
                  </a:lnTo>
                  <a:lnTo>
                    <a:pt x="352" y="842"/>
                  </a:lnTo>
                  <a:lnTo>
                    <a:pt x="352" y="840"/>
                  </a:lnTo>
                  <a:lnTo>
                    <a:pt x="355" y="842"/>
                  </a:lnTo>
                  <a:lnTo>
                    <a:pt x="355" y="842"/>
                  </a:lnTo>
                  <a:lnTo>
                    <a:pt x="355" y="840"/>
                  </a:lnTo>
                  <a:lnTo>
                    <a:pt x="355" y="840"/>
                  </a:lnTo>
                  <a:lnTo>
                    <a:pt x="355" y="837"/>
                  </a:lnTo>
                  <a:lnTo>
                    <a:pt x="355" y="837"/>
                  </a:lnTo>
                  <a:lnTo>
                    <a:pt x="355" y="840"/>
                  </a:lnTo>
                  <a:lnTo>
                    <a:pt x="355" y="840"/>
                  </a:lnTo>
                  <a:lnTo>
                    <a:pt x="355" y="840"/>
                  </a:lnTo>
                  <a:lnTo>
                    <a:pt x="357" y="840"/>
                  </a:lnTo>
                  <a:lnTo>
                    <a:pt x="357" y="840"/>
                  </a:lnTo>
                  <a:lnTo>
                    <a:pt x="357" y="840"/>
                  </a:lnTo>
                  <a:lnTo>
                    <a:pt x="357" y="840"/>
                  </a:lnTo>
                  <a:lnTo>
                    <a:pt x="357" y="840"/>
                  </a:lnTo>
                  <a:lnTo>
                    <a:pt x="357" y="842"/>
                  </a:lnTo>
                  <a:lnTo>
                    <a:pt x="357" y="842"/>
                  </a:lnTo>
                  <a:lnTo>
                    <a:pt x="355" y="842"/>
                  </a:lnTo>
                  <a:lnTo>
                    <a:pt x="357" y="842"/>
                  </a:lnTo>
                  <a:lnTo>
                    <a:pt x="357" y="844"/>
                  </a:lnTo>
                  <a:lnTo>
                    <a:pt x="357" y="844"/>
                  </a:lnTo>
                  <a:lnTo>
                    <a:pt x="357" y="844"/>
                  </a:lnTo>
                  <a:lnTo>
                    <a:pt x="360" y="844"/>
                  </a:lnTo>
                  <a:lnTo>
                    <a:pt x="360" y="842"/>
                  </a:lnTo>
                  <a:lnTo>
                    <a:pt x="360" y="844"/>
                  </a:lnTo>
                  <a:lnTo>
                    <a:pt x="360" y="844"/>
                  </a:lnTo>
                  <a:lnTo>
                    <a:pt x="362" y="844"/>
                  </a:lnTo>
                  <a:lnTo>
                    <a:pt x="362" y="844"/>
                  </a:lnTo>
                  <a:lnTo>
                    <a:pt x="364" y="844"/>
                  </a:lnTo>
                  <a:lnTo>
                    <a:pt x="364" y="847"/>
                  </a:lnTo>
                  <a:lnTo>
                    <a:pt x="367" y="847"/>
                  </a:lnTo>
                  <a:lnTo>
                    <a:pt x="367" y="849"/>
                  </a:lnTo>
                  <a:lnTo>
                    <a:pt x="367" y="849"/>
                  </a:lnTo>
                  <a:lnTo>
                    <a:pt x="367" y="851"/>
                  </a:lnTo>
                  <a:lnTo>
                    <a:pt x="367" y="851"/>
                  </a:lnTo>
                  <a:lnTo>
                    <a:pt x="369" y="856"/>
                  </a:lnTo>
                  <a:lnTo>
                    <a:pt x="369" y="859"/>
                  </a:lnTo>
                  <a:lnTo>
                    <a:pt x="369" y="859"/>
                  </a:lnTo>
                  <a:lnTo>
                    <a:pt x="367" y="856"/>
                  </a:lnTo>
                  <a:lnTo>
                    <a:pt x="364" y="856"/>
                  </a:lnTo>
                  <a:lnTo>
                    <a:pt x="364" y="856"/>
                  </a:lnTo>
                  <a:lnTo>
                    <a:pt x="362" y="856"/>
                  </a:lnTo>
                  <a:lnTo>
                    <a:pt x="362" y="859"/>
                  </a:lnTo>
                  <a:lnTo>
                    <a:pt x="362" y="859"/>
                  </a:lnTo>
                  <a:lnTo>
                    <a:pt x="362" y="859"/>
                  </a:lnTo>
                  <a:lnTo>
                    <a:pt x="362" y="859"/>
                  </a:lnTo>
                  <a:lnTo>
                    <a:pt x="362" y="856"/>
                  </a:lnTo>
                  <a:lnTo>
                    <a:pt x="360" y="856"/>
                  </a:lnTo>
                  <a:lnTo>
                    <a:pt x="360" y="856"/>
                  </a:lnTo>
                  <a:lnTo>
                    <a:pt x="360" y="856"/>
                  </a:lnTo>
                  <a:lnTo>
                    <a:pt x="360" y="854"/>
                  </a:lnTo>
                  <a:lnTo>
                    <a:pt x="360" y="854"/>
                  </a:lnTo>
                  <a:lnTo>
                    <a:pt x="360" y="854"/>
                  </a:lnTo>
                  <a:lnTo>
                    <a:pt x="360" y="851"/>
                  </a:lnTo>
                  <a:lnTo>
                    <a:pt x="360" y="851"/>
                  </a:lnTo>
                  <a:lnTo>
                    <a:pt x="360" y="854"/>
                  </a:lnTo>
                  <a:lnTo>
                    <a:pt x="360" y="854"/>
                  </a:lnTo>
                  <a:lnTo>
                    <a:pt x="360" y="854"/>
                  </a:lnTo>
                  <a:lnTo>
                    <a:pt x="360" y="851"/>
                  </a:lnTo>
                  <a:lnTo>
                    <a:pt x="360" y="851"/>
                  </a:lnTo>
                  <a:lnTo>
                    <a:pt x="360" y="849"/>
                  </a:lnTo>
                  <a:lnTo>
                    <a:pt x="360" y="849"/>
                  </a:lnTo>
                  <a:lnTo>
                    <a:pt x="360" y="849"/>
                  </a:lnTo>
                  <a:lnTo>
                    <a:pt x="360" y="847"/>
                  </a:lnTo>
                  <a:lnTo>
                    <a:pt x="357" y="847"/>
                  </a:lnTo>
                  <a:lnTo>
                    <a:pt x="357" y="849"/>
                  </a:lnTo>
                  <a:lnTo>
                    <a:pt x="357" y="849"/>
                  </a:lnTo>
                  <a:lnTo>
                    <a:pt x="355" y="847"/>
                  </a:lnTo>
                  <a:lnTo>
                    <a:pt x="357" y="847"/>
                  </a:lnTo>
                  <a:lnTo>
                    <a:pt x="357" y="844"/>
                  </a:lnTo>
                  <a:lnTo>
                    <a:pt x="357" y="844"/>
                  </a:lnTo>
                  <a:lnTo>
                    <a:pt x="357" y="844"/>
                  </a:lnTo>
                  <a:lnTo>
                    <a:pt x="357" y="844"/>
                  </a:lnTo>
                  <a:lnTo>
                    <a:pt x="357" y="844"/>
                  </a:lnTo>
                  <a:lnTo>
                    <a:pt x="357" y="844"/>
                  </a:lnTo>
                  <a:lnTo>
                    <a:pt x="355" y="844"/>
                  </a:lnTo>
                  <a:lnTo>
                    <a:pt x="355" y="844"/>
                  </a:lnTo>
                  <a:lnTo>
                    <a:pt x="355" y="844"/>
                  </a:lnTo>
                  <a:lnTo>
                    <a:pt x="355" y="844"/>
                  </a:lnTo>
                  <a:lnTo>
                    <a:pt x="355" y="842"/>
                  </a:lnTo>
                  <a:lnTo>
                    <a:pt x="352" y="842"/>
                  </a:lnTo>
                  <a:lnTo>
                    <a:pt x="352" y="844"/>
                  </a:lnTo>
                  <a:lnTo>
                    <a:pt x="352" y="844"/>
                  </a:lnTo>
                  <a:lnTo>
                    <a:pt x="352" y="847"/>
                  </a:lnTo>
                  <a:lnTo>
                    <a:pt x="352" y="847"/>
                  </a:lnTo>
                  <a:lnTo>
                    <a:pt x="352" y="847"/>
                  </a:lnTo>
                  <a:lnTo>
                    <a:pt x="352" y="849"/>
                  </a:lnTo>
                  <a:lnTo>
                    <a:pt x="350" y="849"/>
                  </a:lnTo>
                  <a:lnTo>
                    <a:pt x="350" y="851"/>
                  </a:lnTo>
                  <a:lnTo>
                    <a:pt x="350" y="851"/>
                  </a:lnTo>
                  <a:lnTo>
                    <a:pt x="352" y="854"/>
                  </a:lnTo>
                  <a:lnTo>
                    <a:pt x="352" y="854"/>
                  </a:lnTo>
                  <a:lnTo>
                    <a:pt x="352" y="854"/>
                  </a:lnTo>
                  <a:lnTo>
                    <a:pt x="352" y="854"/>
                  </a:lnTo>
                  <a:lnTo>
                    <a:pt x="352" y="856"/>
                  </a:lnTo>
                  <a:lnTo>
                    <a:pt x="352" y="856"/>
                  </a:lnTo>
                  <a:lnTo>
                    <a:pt x="352" y="856"/>
                  </a:lnTo>
                  <a:lnTo>
                    <a:pt x="355" y="859"/>
                  </a:lnTo>
                  <a:lnTo>
                    <a:pt x="355" y="859"/>
                  </a:lnTo>
                  <a:lnTo>
                    <a:pt x="355" y="861"/>
                  </a:lnTo>
                  <a:lnTo>
                    <a:pt x="357" y="859"/>
                  </a:lnTo>
                  <a:lnTo>
                    <a:pt x="357" y="859"/>
                  </a:lnTo>
                  <a:lnTo>
                    <a:pt x="357" y="859"/>
                  </a:lnTo>
                  <a:lnTo>
                    <a:pt x="357" y="861"/>
                  </a:lnTo>
                  <a:lnTo>
                    <a:pt x="357" y="861"/>
                  </a:lnTo>
                  <a:lnTo>
                    <a:pt x="360" y="861"/>
                  </a:lnTo>
                  <a:lnTo>
                    <a:pt x="360" y="861"/>
                  </a:lnTo>
                  <a:lnTo>
                    <a:pt x="360" y="861"/>
                  </a:lnTo>
                  <a:lnTo>
                    <a:pt x="360" y="863"/>
                  </a:lnTo>
                  <a:lnTo>
                    <a:pt x="360" y="866"/>
                  </a:lnTo>
                  <a:lnTo>
                    <a:pt x="362" y="866"/>
                  </a:lnTo>
                  <a:lnTo>
                    <a:pt x="362" y="866"/>
                  </a:lnTo>
                  <a:lnTo>
                    <a:pt x="362" y="868"/>
                  </a:lnTo>
                  <a:lnTo>
                    <a:pt x="360" y="866"/>
                  </a:lnTo>
                  <a:lnTo>
                    <a:pt x="360" y="866"/>
                  </a:lnTo>
                  <a:lnTo>
                    <a:pt x="360" y="868"/>
                  </a:lnTo>
                  <a:lnTo>
                    <a:pt x="360" y="868"/>
                  </a:lnTo>
                  <a:lnTo>
                    <a:pt x="360" y="868"/>
                  </a:lnTo>
                  <a:lnTo>
                    <a:pt x="360" y="868"/>
                  </a:lnTo>
                  <a:lnTo>
                    <a:pt x="360" y="868"/>
                  </a:lnTo>
                  <a:lnTo>
                    <a:pt x="360" y="868"/>
                  </a:lnTo>
                  <a:lnTo>
                    <a:pt x="360" y="868"/>
                  </a:lnTo>
                  <a:lnTo>
                    <a:pt x="360" y="870"/>
                  </a:lnTo>
                  <a:lnTo>
                    <a:pt x="360" y="870"/>
                  </a:lnTo>
                  <a:lnTo>
                    <a:pt x="360" y="873"/>
                  </a:lnTo>
                  <a:lnTo>
                    <a:pt x="357" y="873"/>
                  </a:lnTo>
                  <a:lnTo>
                    <a:pt x="357" y="873"/>
                  </a:lnTo>
                  <a:lnTo>
                    <a:pt x="357" y="873"/>
                  </a:lnTo>
                  <a:lnTo>
                    <a:pt x="355" y="873"/>
                  </a:lnTo>
                  <a:lnTo>
                    <a:pt x="357" y="875"/>
                  </a:lnTo>
                  <a:lnTo>
                    <a:pt x="357" y="875"/>
                  </a:lnTo>
                  <a:lnTo>
                    <a:pt x="357" y="875"/>
                  </a:lnTo>
                  <a:lnTo>
                    <a:pt x="357" y="875"/>
                  </a:lnTo>
                  <a:lnTo>
                    <a:pt x="360" y="875"/>
                  </a:lnTo>
                  <a:lnTo>
                    <a:pt x="360" y="873"/>
                  </a:lnTo>
                  <a:lnTo>
                    <a:pt x="360" y="873"/>
                  </a:lnTo>
                  <a:lnTo>
                    <a:pt x="362" y="873"/>
                  </a:lnTo>
                  <a:lnTo>
                    <a:pt x="362" y="870"/>
                  </a:lnTo>
                  <a:lnTo>
                    <a:pt x="362" y="870"/>
                  </a:lnTo>
                  <a:lnTo>
                    <a:pt x="362" y="870"/>
                  </a:lnTo>
                  <a:lnTo>
                    <a:pt x="364" y="870"/>
                  </a:lnTo>
                  <a:lnTo>
                    <a:pt x="364" y="868"/>
                  </a:lnTo>
                  <a:lnTo>
                    <a:pt x="364" y="868"/>
                  </a:lnTo>
                  <a:lnTo>
                    <a:pt x="364" y="866"/>
                  </a:lnTo>
                  <a:lnTo>
                    <a:pt x="367" y="866"/>
                  </a:lnTo>
                  <a:lnTo>
                    <a:pt x="367" y="863"/>
                  </a:lnTo>
                  <a:lnTo>
                    <a:pt x="367" y="863"/>
                  </a:lnTo>
                  <a:lnTo>
                    <a:pt x="367" y="863"/>
                  </a:lnTo>
                  <a:lnTo>
                    <a:pt x="367" y="863"/>
                  </a:lnTo>
                  <a:lnTo>
                    <a:pt x="369" y="863"/>
                  </a:lnTo>
                  <a:lnTo>
                    <a:pt x="369" y="863"/>
                  </a:lnTo>
                  <a:lnTo>
                    <a:pt x="369" y="863"/>
                  </a:lnTo>
                  <a:lnTo>
                    <a:pt x="371" y="863"/>
                  </a:lnTo>
                  <a:lnTo>
                    <a:pt x="371" y="863"/>
                  </a:lnTo>
                  <a:lnTo>
                    <a:pt x="371" y="861"/>
                  </a:lnTo>
                  <a:lnTo>
                    <a:pt x="374" y="861"/>
                  </a:lnTo>
                  <a:lnTo>
                    <a:pt x="374" y="861"/>
                  </a:lnTo>
                  <a:lnTo>
                    <a:pt x="376" y="861"/>
                  </a:lnTo>
                  <a:lnTo>
                    <a:pt x="376" y="861"/>
                  </a:lnTo>
                  <a:lnTo>
                    <a:pt x="378" y="861"/>
                  </a:lnTo>
                  <a:lnTo>
                    <a:pt x="378" y="861"/>
                  </a:lnTo>
                  <a:lnTo>
                    <a:pt x="381" y="861"/>
                  </a:lnTo>
                  <a:lnTo>
                    <a:pt x="378" y="861"/>
                  </a:lnTo>
                  <a:lnTo>
                    <a:pt x="378" y="863"/>
                  </a:lnTo>
                  <a:lnTo>
                    <a:pt x="378" y="863"/>
                  </a:lnTo>
                  <a:lnTo>
                    <a:pt x="381" y="863"/>
                  </a:lnTo>
                  <a:lnTo>
                    <a:pt x="381" y="863"/>
                  </a:lnTo>
                  <a:lnTo>
                    <a:pt x="381" y="863"/>
                  </a:lnTo>
                  <a:lnTo>
                    <a:pt x="381" y="866"/>
                  </a:lnTo>
                  <a:lnTo>
                    <a:pt x="381" y="866"/>
                  </a:lnTo>
                  <a:lnTo>
                    <a:pt x="378" y="866"/>
                  </a:lnTo>
                  <a:lnTo>
                    <a:pt x="378" y="866"/>
                  </a:lnTo>
                  <a:lnTo>
                    <a:pt x="378" y="868"/>
                  </a:lnTo>
                  <a:lnTo>
                    <a:pt x="376" y="868"/>
                  </a:lnTo>
                  <a:lnTo>
                    <a:pt x="376" y="868"/>
                  </a:lnTo>
                  <a:lnTo>
                    <a:pt x="376" y="868"/>
                  </a:lnTo>
                  <a:lnTo>
                    <a:pt x="376" y="870"/>
                  </a:lnTo>
                  <a:lnTo>
                    <a:pt x="378" y="870"/>
                  </a:lnTo>
                  <a:lnTo>
                    <a:pt x="378" y="870"/>
                  </a:lnTo>
                  <a:lnTo>
                    <a:pt x="378" y="870"/>
                  </a:lnTo>
                  <a:lnTo>
                    <a:pt x="378" y="873"/>
                  </a:lnTo>
                  <a:lnTo>
                    <a:pt x="378" y="873"/>
                  </a:lnTo>
                  <a:lnTo>
                    <a:pt x="378" y="873"/>
                  </a:lnTo>
                  <a:lnTo>
                    <a:pt x="381" y="873"/>
                  </a:lnTo>
                  <a:lnTo>
                    <a:pt x="381" y="873"/>
                  </a:lnTo>
                  <a:lnTo>
                    <a:pt x="381" y="873"/>
                  </a:lnTo>
                  <a:lnTo>
                    <a:pt x="383" y="870"/>
                  </a:lnTo>
                  <a:lnTo>
                    <a:pt x="383" y="870"/>
                  </a:lnTo>
                  <a:lnTo>
                    <a:pt x="383" y="870"/>
                  </a:lnTo>
                  <a:lnTo>
                    <a:pt x="383" y="870"/>
                  </a:lnTo>
                  <a:lnTo>
                    <a:pt x="383" y="870"/>
                  </a:lnTo>
                  <a:lnTo>
                    <a:pt x="386" y="870"/>
                  </a:lnTo>
                  <a:lnTo>
                    <a:pt x="388" y="868"/>
                  </a:lnTo>
                  <a:lnTo>
                    <a:pt x="388" y="868"/>
                  </a:lnTo>
                  <a:lnTo>
                    <a:pt x="388" y="866"/>
                  </a:lnTo>
                  <a:lnTo>
                    <a:pt x="388" y="866"/>
                  </a:lnTo>
                  <a:lnTo>
                    <a:pt x="390" y="863"/>
                  </a:lnTo>
                  <a:lnTo>
                    <a:pt x="390" y="863"/>
                  </a:lnTo>
                  <a:lnTo>
                    <a:pt x="390" y="861"/>
                  </a:lnTo>
                  <a:lnTo>
                    <a:pt x="390" y="861"/>
                  </a:lnTo>
                  <a:lnTo>
                    <a:pt x="388" y="859"/>
                  </a:lnTo>
                  <a:lnTo>
                    <a:pt x="388" y="856"/>
                  </a:lnTo>
                  <a:lnTo>
                    <a:pt x="386" y="856"/>
                  </a:lnTo>
                  <a:lnTo>
                    <a:pt x="383" y="856"/>
                  </a:lnTo>
                  <a:lnTo>
                    <a:pt x="381" y="859"/>
                  </a:lnTo>
                  <a:lnTo>
                    <a:pt x="378" y="859"/>
                  </a:lnTo>
                  <a:lnTo>
                    <a:pt x="378" y="859"/>
                  </a:lnTo>
                  <a:lnTo>
                    <a:pt x="376" y="856"/>
                  </a:lnTo>
                  <a:lnTo>
                    <a:pt x="376" y="856"/>
                  </a:lnTo>
                  <a:lnTo>
                    <a:pt x="376" y="856"/>
                  </a:lnTo>
                  <a:lnTo>
                    <a:pt x="376" y="856"/>
                  </a:lnTo>
                  <a:lnTo>
                    <a:pt x="376" y="854"/>
                  </a:lnTo>
                  <a:lnTo>
                    <a:pt x="378" y="854"/>
                  </a:lnTo>
                  <a:lnTo>
                    <a:pt x="378" y="854"/>
                  </a:lnTo>
                  <a:lnTo>
                    <a:pt x="381" y="854"/>
                  </a:lnTo>
                  <a:lnTo>
                    <a:pt x="381" y="851"/>
                  </a:lnTo>
                  <a:lnTo>
                    <a:pt x="381" y="851"/>
                  </a:lnTo>
                  <a:lnTo>
                    <a:pt x="381" y="851"/>
                  </a:lnTo>
                  <a:lnTo>
                    <a:pt x="381" y="849"/>
                  </a:lnTo>
                  <a:lnTo>
                    <a:pt x="381" y="849"/>
                  </a:lnTo>
                  <a:lnTo>
                    <a:pt x="378" y="844"/>
                  </a:lnTo>
                  <a:lnTo>
                    <a:pt x="378" y="842"/>
                  </a:lnTo>
                  <a:lnTo>
                    <a:pt x="376" y="842"/>
                  </a:lnTo>
                  <a:lnTo>
                    <a:pt x="376" y="840"/>
                  </a:lnTo>
                  <a:lnTo>
                    <a:pt x="378" y="842"/>
                  </a:lnTo>
                  <a:lnTo>
                    <a:pt x="378" y="840"/>
                  </a:lnTo>
                  <a:lnTo>
                    <a:pt x="381" y="837"/>
                  </a:lnTo>
                  <a:lnTo>
                    <a:pt x="383" y="837"/>
                  </a:lnTo>
                  <a:lnTo>
                    <a:pt x="383" y="837"/>
                  </a:lnTo>
                  <a:lnTo>
                    <a:pt x="386" y="840"/>
                  </a:lnTo>
                  <a:lnTo>
                    <a:pt x="386" y="840"/>
                  </a:lnTo>
                  <a:lnTo>
                    <a:pt x="386" y="840"/>
                  </a:lnTo>
                  <a:lnTo>
                    <a:pt x="388" y="840"/>
                  </a:lnTo>
                  <a:lnTo>
                    <a:pt x="388" y="840"/>
                  </a:lnTo>
                  <a:lnTo>
                    <a:pt x="388" y="840"/>
                  </a:lnTo>
                  <a:lnTo>
                    <a:pt x="388" y="840"/>
                  </a:lnTo>
                  <a:lnTo>
                    <a:pt x="390" y="840"/>
                  </a:lnTo>
                  <a:lnTo>
                    <a:pt x="390" y="842"/>
                  </a:lnTo>
                  <a:lnTo>
                    <a:pt x="390" y="842"/>
                  </a:lnTo>
                  <a:lnTo>
                    <a:pt x="390" y="842"/>
                  </a:lnTo>
                  <a:lnTo>
                    <a:pt x="390" y="842"/>
                  </a:lnTo>
                  <a:lnTo>
                    <a:pt x="393" y="842"/>
                  </a:lnTo>
                  <a:lnTo>
                    <a:pt x="393" y="842"/>
                  </a:lnTo>
                  <a:lnTo>
                    <a:pt x="393" y="842"/>
                  </a:lnTo>
                  <a:lnTo>
                    <a:pt x="393" y="844"/>
                  </a:lnTo>
                  <a:lnTo>
                    <a:pt x="393" y="844"/>
                  </a:lnTo>
                  <a:lnTo>
                    <a:pt x="393" y="847"/>
                  </a:lnTo>
                  <a:lnTo>
                    <a:pt x="393" y="851"/>
                  </a:lnTo>
                  <a:lnTo>
                    <a:pt x="393" y="854"/>
                  </a:lnTo>
                  <a:lnTo>
                    <a:pt x="395" y="854"/>
                  </a:lnTo>
                  <a:lnTo>
                    <a:pt x="397" y="856"/>
                  </a:lnTo>
                  <a:lnTo>
                    <a:pt x="400" y="859"/>
                  </a:lnTo>
                  <a:lnTo>
                    <a:pt x="402" y="861"/>
                  </a:lnTo>
                  <a:lnTo>
                    <a:pt x="402" y="861"/>
                  </a:lnTo>
                  <a:lnTo>
                    <a:pt x="402" y="861"/>
                  </a:lnTo>
                  <a:lnTo>
                    <a:pt x="402" y="861"/>
                  </a:lnTo>
                  <a:lnTo>
                    <a:pt x="402" y="861"/>
                  </a:lnTo>
                  <a:lnTo>
                    <a:pt x="402" y="863"/>
                  </a:lnTo>
                  <a:lnTo>
                    <a:pt x="400" y="863"/>
                  </a:lnTo>
                  <a:lnTo>
                    <a:pt x="400" y="863"/>
                  </a:lnTo>
                  <a:lnTo>
                    <a:pt x="400" y="863"/>
                  </a:lnTo>
                  <a:lnTo>
                    <a:pt x="402" y="866"/>
                  </a:lnTo>
                  <a:lnTo>
                    <a:pt x="402" y="866"/>
                  </a:lnTo>
                  <a:lnTo>
                    <a:pt x="402" y="866"/>
                  </a:lnTo>
                  <a:lnTo>
                    <a:pt x="402" y="866"/>
                  </a:lnTo>
                  <a:lnTo>
                    <a:pt x="402" y="866"/>
                  </a:lnTo>
                  <a:lnTo>
                    <a:pt x="402" y="866"/>
                  </a:lnTo>
                  <a:lnTo>
                    <a:pt x="400" y="866"/>
                  </a:lnTo>
                  <a:lnTo>
                    <a:pt x="400" y="866"/>
                  </a:lnTo>
                  <a:lnTo>
                    <a:pt x="400" y="868"/>
                  </a:lnTo>
                  <a:lnTo>
                    <a:pt x="397" y="868"/>
                  </a:lnTo>
                  <a:lnTo>
                    <a:pt x="395" y="870"/>
                  </a:lnTo>
                  <a:lnTo>
                    <a:pt x="393" y="870"/>
                  </a:lnTo>
                  <a:lnTo>
                    <a:pt x="393" y="870"/>
                  </a:lnTo>
                  <a:lnTo>
                    <a:pt x="395" y="873"/>
                  </a:lnTo>
                  <a:lnTo>
                    <a:pt x="395" y="870"/>
                  </a:lnTo>
                  <a:lnTo>
                    <a:pt x="404" y="870"/>
                  </a:lnTo>
                  <a:lnTo>
                    <a:pt x="404" y="870"/>
                  </a:lnTo>
                  <a:lnTo>
                    <a:pt x="404" y="870"/>
                  </a:lnTo>
                  <a:lnTo>
                    <a:pt x="404" y="873"/>
                  </a:lnTo>
                  <a:lnTo>
                    <a:pt x="400" y="875"/>
                  </a:lnTo>
                  <a:lnTo>
                    <a:pt x="400" y="875"/>
                  </a:lnTo>
                  <a:lnTo>
                    <a:pt x="400" y="877"/>
                  </a:lnTo>
                  <a:lnTo>
                    <a:pt x="400" y="877"/>
                  </a:lnTo>
                  <a:lnTo>
                    <a:pt x="402" y="877"/>
                  </a:lnTo>
                  <a:lnTo>
                    <a:pt x="400" y="877"/>
                  </a:lnTo>
                  <a:lnTo>
                    <a:pt x="400" y="880"/>
                  </a:lnTo>
                  <a:lnTo>
                    <a:pt x="400" y="880"/>
                  </a:lnTo>
                  <a:lnTo>
                    <a:pt x="400" y="880"/>
                  </a:lnTo>
                  <a:lnTo>
                    <a:pt x="400" y="882"/>
                  </a:lnTo>
                  <a:lnTo>
                    <a:pt x="400" y="882"/>
                  </a:lnTo>
                  <a:lnTo>
                    <a:pt x="397" y="885"/>
                  </a:lnTo>
                  <a:lnTo>
                    <a:pt x="397" y="887"/>
                  </a:lnTo>
                  <a:lnTo>
                    <a:pt x="397" y="887"/>
                  </a:lnTo>
                  <a:lnTo>
                    <a:pt x="397" y="889"/>
                  </a:lnTo>
                  <a:lnTo>
                    <a:pt x="397" y="889"/>
                  </a:lnTo>
                  <a:lnTo>
                    <a:pt x="395" y="889"/>
                  </a:lnTo>
                  <a:lnTo>
                    <a:pt x="395" y="889"/>
                  </a:lnTo>
                  <a:lnTo>
                    <a:pt x="395" y="889"/>
                  </a:lnTo>
                  <a:lnTo>
                    <a:pt x="395" y="889"/>
                  </a:lnTo>
                  <a:lnTo>
                    <a:pt x="395" y="889"/>
                  </a:lnTo>
                  <a:lnTo>
                    <a:pt x="395" y="892"/>
                  </a:lnTo>
                  <a:lnTo>
                    <a:pt x="395" y="892"/>
                  </a:lnTo>
                  <a:lnTo>
                    <a:pt x="393" y="892"/>
                  </a:lnTo>
                  <a:lnTo>
                    <a:pt x="393" y="892"/>
                  </a:lnTo>
                  <a:lnTo>
                    <a:pt x="393" y="892"/>
                  </a:lnTo>
                  <a:lnTo>
                    <a:pt x="393" y="894"/>
                  </a:lnTo>
                  <a:lnTo>
                    <a:pt x="388" y="899"/>
                  </a:lnTo>
                  <a:lnTo>
                    <a:pt x="388" y="899"/>
                  </a:lnTo>
                  <a:lnTo>
                    <a:pt x="388" y="899"/>
                  </a:lnTo>
                  <a:lnTo>
                    <a:pt x="388" y="899"/>
                  </a:lnTo>
                  <a:lnTo>
                    <a:pt x="388" y="899"/>
                  </a:lnTo>
                  <a:lnTo>
                    <a:pt x="388" y="899"/>
                  </a:lnTo>
                  <a:lnTo>
                    <a:pt x="388" y="899"/>
                  </a:lnTo>
                  <a:lnTo>
                    <a:pt x="388" y="901"/>
                  </a:lnTo>
                  <a:lnTo>
                    <a:pt x="388" y="901"/>
                  </a:lnTo>
                  <a:lnTo>
                    <a:pt x="386" y="904"/>
                  </a:lnTo>
                  <a:lnTo>
                    <a:pt x="386" y="904"/>
                  </a:lnTo>
                  <a:lnTo>
                    <a:pt x="386" y="904"/>
                  </a:lnTo>
                  <a:lnTo>
                    <a:pt x="383" y="901"/>
                  </a:lnTo>
                  <a:lnTo>
                    <a:pt x="381" y="901"/>
                  </a:lnTo>
                  <a:lnTo>
                    <a:pt x="378" y="904"/>
                  </a:lnTo>
                  <a:lnTo>
                    <a:pt x="381" y="906"/>
                  </a:lnTo>
                  <a:lnTo>
                    <a:pt x="381" y="906"/>
                  </a:lnTo>
                  <a:lnTo>
                    <a:pt x="378" y="908"/>
                  </a:lnTo>
                  <a:lnTo>
                    <a:pt x="378" y="908"/>
                  </a:lnTo>
                  <a:lnTo>
                    <a:pt x="378" y="911"/>
                  </a:lnTo>
                  <a:lnTo>
                    <a:pt x="381" y="911"/>
                  </a:lnTo>
                  <a:lnTo>
                    <a:pt x="381" y="911"/>
                  </a:lnTo>
                  <a:lnTo>
                    <a:pt x="381" y="911"/>
                  </a:lnTo>
                  <a:lnTo>
                    <a:pt x="381" y="913"/>
                  </a:lnTo>
                  <a:lnTo>
                    <a:pt x="381" y="913"/>
                  </a:lnTo>
                  <a:lnTo>
                    <a:pt x="381" y="918"/>
                  </a:lnTo>
                  <a:lnTo>
                    <a:pt x="381" y="918"/>
                  </a:lnTo>
                  <a:lnTo>
                    <a:pt x="381" y="920"/>
                  </a:lnTo>
                  <a:lnTo>
                    <a:pt x="383" y="920"/>
                  </a:lnTo>
                  <a:lnTo>
                    <a:pt x="381" y="920"/>
                  </a:lnTo>
                  <a:lnTo>
                    <a:pt x="381" y="920"/>
                  </a:lnTo>
                  <a:lnTo>
                    <a:pt x="378" y="920"/>
                  </a:lnTo>
                  <a:lnTo>
                    <a:pt x="378" y="922"/>
                  </a:lnTo>
                  <a:lnTo>
                    <a:pt x="378" y="925"/>
                  </a:lnTo>
                  <a:lnTo>
                    <a:pt x="378" y="925"/>
                  </a:lnTo>
                  <a:lnTo>
                    <a:pt x="381" y="925"/>
                  </a:lnTo>
                  <a:lnTo>
                    <a:pt x="383" y="927"/>
                  </a:lnTo>
                  <a:lnTo>
                    <a:pt x="383" y="927"/>
                  </a:lnTo>
                  <a:lnTo>
                    <a:pt x="386" y="930"/>
                  </a:lnTo>
                  <a:lnTo>
                    <a:pt x="388" y="932"/>
                  </a:lnTo>
                  <a:lnTo>
                    <a:pt x="388" y="932"/>
                  </a:lnTo>
                  <a:lnTo>
                    <a:pt x="388" y="934"/>
                  </a:lnTo>
                  <a:lnTo>
                    <a:pt x="388" y="934"/>
                  </a:lnTo>
                  <a:lnTo>
                    <a:pt x="388" y="937"/>
                  </a:lnTo>
                  <a:lnTo>
                    <a:pt x="388" y="939"/>
                  </a:lnTo>
                  <a:lnTo>
                    <a:pt x="386" y="941"/>
                  </a:lnTo>
                  <a:lnTo>
                    <a:pt x="386" y="941"/>
                  </a:lnTo>
                  <a:lnTo>
                    <a:pt x="386" y="944"/>
                  </a:lnTo>
                  <a:lnTo>
                    <a:pt x="383" y="946"/>
                  </a:lnTo>
                  <a:lnTo>
                    <a:pt x="381" y="948"/>
                  </a:lnTo>
                  <a:lnTo>
                    <a:pt x="381" y="946"/>
                  </a:lnTo>
                  <a:lnTo>
                    <a:pt x="381" y="946"/>
                  </a:lnTo>
                  <a:lnTo>
                    <a:pt x="378" y="946"/>
                  </a:lnTo>
                  <a:lnTo>
                    <a:pt x="378" y="946"/>
                  </a:lnTo>
                  <a:lnTo>
                    <a:pt x="378" y="946"/>
                  </a:lnTo>
                  <a:lnTo>
                    <a:pt x="378" y="946"/>
                  </a:lnTo>
                  <a:lnTo>
                    <a:pt x="378" y="946"/>
                  </a:lnTo>
                  <a:lnTo>
                    <a:pt x="376" y="946"/>
                  </a:lnTo>
                  <a:lnTo>
                    <a:pt x="376" y="946"/>
                  </a:lnTo>
                  <a:lnTo>
                    <a:pt x="378" y="948"/>
                  </a:lnTo>
                  <a:lnTo>
                    <a:pt x="381" y="948"/>
                  </a:lnTo>
                  <a:lnTo>
                    <a:pt x="381" y="951"/>
                  </a:lnTo>
                  <a:lnTo>
                    <a:pt x="381" y="951"/>
                  </a:lnTo>
                  <a:lnTo>
                    <a:pt x="381" y="951"/>
                  </a:lnTo>
                  <a:lnTo>
                    <a:pt x="378" y="951"/>
                  </a:lnTo>
                  <a:lnTo>
                    <a:pt x="381" y="951"/>
                  </a:lnTo>
                  <a:lnTo>
                    <a:pt x="381" y="953"/>
                  </a:lnTo>
                  <a:lnTo>
                    <a:pt x="381" y="953"/>
                  </a:lnTo>
                  <a:lnTo>
                    <a:pt x="381" y="956"/>
                  </a:lnTo>
                  <a:lnTo>
                    <a:pt x="381" y="956"/>
                  </a:lnTo>
                  <a:lnTo>
                    <a:pt x="383" y="956"/>
                  </a:lnTo>
                  <a:lnTo>
                    <a:pt x="383" y="956"/>
                  </a:lnTo>
                  <a:lnTo>
                    <a:pt x="386" y="956"/>
                  </a:lnTo>
                  <a:lnTo>
                    <a:pt x="393" y="956"/>
                  </a:lnTo>
                  <a:lnTo>
                    <a:pt x="395" y="958"/>
                  </a:lnTo>
                  <a:lnTo>
                    <a:pt x="397" y="958"/>
                  </a:lnTo>
                  <a:lnTo>
                    <a:pt x="397" y="960"/>
                  </a:lnTo>
                  <a:lnTo>
                    <a:pt x="397" y="960"/>
                  </a:lnTo>
                  <a:lnTo>
                    <a:pt x="397" y="960"/>
                  </a:lnTo>
                  <a:lnTo>
                    <a:pt x="397" y="960"/>
                  </a:lnTo>
                  <a:lnTo>
                    <a:pt x="400" y="960"/>
                  </a:lnTo>
                  <a:lnTo>
                    <a:pt x="400" y="960"/>
                  </a:lnTo>
                  <a:lnTo>
                    <a:pt x="400" y="960"/>
                  </a:lnTo>
                  <a:lnTo>
                    <a:pt x="400" y="960"/>
                  </a:lnTo>
                  <a:lnTo>
                    <a:pt x="402" y="960"/>
                  </a:lnTo>
                  <a:lnTo>
                    <a:pt x="402" y="960"/>
                  </a:lnTo>
                  <a:lnTo>
                    <a:pt x="402" y="960"/>
                  </a:lnTo>
                  <a:lnTo>
                    <a:pt x="404" y="958"/>
                  </a:lnTo>
                  <a:lnTo>
                    <a:pt x="404" y="958"/>
                  </a:lnTo>
                  <a:lnTo>
                    <a:pt x="404" y="956"/>
                  </a:lnTo>
                  <a:lnTo>
                    <a:pt x="404" y="953"/>
                  </a:lnTo>
                  <a:lnTo>
                    <a:pt x="402" y="953"/>
                  </a:lnTo>
                  <a:lnTo>
                    <a:pt x="402" y="953"/>
                  </a:lnTo>
                  <a:lnTo>
                    <a:pt x="400" y="953"/>
                  </a:lnTo>
                  <a:lnTo>
                    <a:pt x="400" y="951"/>
                  </a:lnTo>
                  <a:lnTo>
                    <a:pt x="400" y="951"/>
                  </a:lnTo>
                  <a:lnTo>
                    <a:pt x="400" y="948"/>
                  </a:lnTo>
                  <a:lnTo>
                    <a:pt x="397" y="944"/>
                  </a:lnTo>
                  <a:lnTo>
                    <a:pt x="397" y="944"/>
                  </a:lnTo>
                  <a:lnTo>
                    <a:pt x="397" y="941"/>
                  </a:lnTo>
                  <a:lnTo>
                    <a:pt x="397" y="939"/>
                  </a:lnTo>
                  <a:lnTo>
                    <a:pt x="397" y="937"/>
                  </a:lnTo>
                  <a:lnTo>
                    <a:pt x="400" y="937"/>
                  </a:lnTo>
                  <a:lnTo>
                    <a:pt x="400" y="934"/>
                  </a:lnTo>
                  <a:lnTo>
                    <a:pt x="400" y="934"/>
                  </a:lnTo>
                  <a:lnTo>
                    <a:pt x="402" y="932"/>
                  </a:lnTo>
                  <a:lnTo>
                    <a:pt x="402" y="932"/>
                  </a:lnTo>
                  <a:lnTo>
                    <a:pt x="402" y="930"/>
                  </a:lnTo>
                  <a:lnTo>
                    <a:pt x="402" y="930"/>
                  </a:lnTo>
                  <a:lnTo>
                    <a:pt x="404" y="927"/>
                  </a:lnTo>
                  <a:lnTo>
                    <a:pt x="407" y="927"/>
                  </a:lnTo>
                  <a:lnTo>
                    <a:pt x="409" y="927"/>
                  </a:lnTo>
                  <a:lnTo>
                    <a:pt x="412" y="927"/>
                  </a:lnTo>
                  <a:lnTo>
                    <a:pt x="412" y="930"/>
                  </a:lnTo>
                  <a:lnTo>
                    <a:pt x="412" y="932"/>
                  </a:lnTo>
                  <a:lnTo>
                    <a:pt x="412" y="934"/>
                  </a:lnTo>
                  <a:lnTo>
                    <a:pt x="412" y="934"/>
                  </a:lnTo>
                  <a:lnTo>
                    <a:pt x="409" y="937"/>
                  </a:lnTo>
                  <a:lnTo>
                    <a:pt x="409" y="937"/>
                  </a:lnTo>
                  <a:lnTo>
                    <a:pt x="409" y="937"/>
                  </a:lnTo>
                  <a:lnTo>
                    <a:pt x="407" y="937"/>
                  </a:lnTo>
                  <a:lnTo>
                    <a:pt x="407" y="937"/>
                  </a:lnTo>
                  <a:lnTo>
                    <a:pt x="407" y="934"/>
                  </a:lnTo>
                  <a:lnTo>
                    <a:pt x="407" y="934"/>
                  </a:lnTo>
                  <a:lnTo>
                    <a:pt x="407" y="932"/>
                  </a:lnTo>
                  <a:lnTo>
                    <a:pt x="404" y="934"/>
                  </a:lnTo>
                  <a:lnTo>
                    <a:pt x="402" y="932"/>
                  </a:lnTo>
                  <a:lnTo>
                    <a:pt x="402" y="934"/>
                  </a:lnTo>
                  <a:lnTo>
                    <a:pt x="400" y="934"/>
                  </a:lnTo>
                  <a:lnTo>
                    <a:pt x="402" y="937"/>
                  </a:lnTo>
                  <a:lnTo>
                    <a:pt x="402" y="937"/>
                  </a:lnTo>
                  <a:lnTo>
                    <a:pt x="402" y="937"/>
                  </a:lnTo>
                  <a:lnTo>
                    <a:pt x="402" y="937"/>
                  </a:lnTo>
                  <a:lnTo>
                    <a:pt x="407" y="937"/>
                  </a:lnTo>
                  <a:lnTo>
                    <a:pt x="407" y="939"/>
                  </a:lnTo>
                  <a:lnTo>
                    <a:pt x="407" y="941"/>
                  </a:lnTo>
                  <a:lnTo>
                    <a:pt x="407" y="944"/>
                  </a:lnTo>
                  <a:lnTo>
                    <a:pt x="409" y="944"/>
                  </a:lnTo>
                  <a:lnTo>
                    <a:pt x="409" y="946"/>
                  </a:lnTo>
                  <a:lnTo>
                    <a:pt x="412" y="948"/>
                  </a:lnTo>
                  <a:lnTo>
                    <a:pt x="412" y="951"/>
                  </a:lnTo>
                  <a:lnTo>
                    <a:pt x="412" y="951"/>
                  </a:lnTo>
                  <a:lnTo>
                    <a:pt x="412" y="953"/>
                  </a:lnTo>
                  <a:lnTo>
                    <a:pt x="412" y="956"/>
                  </a:lnTo>
                  <a:lnTo>
                    <a:pt x="409" y="958"/>
                  </a:lnTo>
                  <a:lnTo>
                    <a:pt x="409" y="960"/>
                  </a:lnTo>
                  <a:lnTo>
                    <a:pt x="409" y="963"/>
                  </a:lnTo>
                  <a:lnTo>
                    <a:pt x="407" y="965"/>
                  </a:lnTo>
                  <a:lnTo>
                    <a:pt x="407" y="965"/>
                  </a:lnTo>
                  <a:lnTo>
                    <a:pt x="404" y="967"/>
                  </a:lnTo>
                  <a:lnTo>
                    <a:pt x="404" y="970"/>
                  </a:lnTo>
                  <a:lnTo>
                    <a:pt x="404" y="970"/>
                  </a:lnTo>
                  <a:lnTo>
                    <a:pt x="407" y="970"/>
                  </a:lnTo>
                  <a:lnTo>
                    <a:pt x="407" y="967"/>
                  </a:lnTo>
                  <a:lnTo>
                    <a:pt x="409" y="967"/>
                  </a:lnTo>
                  <a:lnTo>
                    <a:pt x="409" y="967"/>
                  </a:lnTo>
                  <a:lnTo>
                    <a:pt x="412" y="965"/>
                  </a:lnTo>
                  <a:lnTo>
                    <a:pt x="412" y="965"/>
                  </a:lnTo>
                  <a:lnTo>
                    <a:pt x="414" y="965"/>
                  </a:lnTo>
                  <a:lnTo>
                    <a:pt x="416" y="965"/>
                  </a:lnTo>
                  <a:lnTo>
                    <a:pt x="416" y="965"/>
                  </a:lnTo>
                  <a:lnTo>
                    <a:pt x="419" y="965"/>
                  </a:lnTo>
                  <a:lnTo>
                    <a:pt x="419" y="963"/>
                  </a:lnTo>
                  <a:lnTo>
                    <a:pt x="419" y="963"/>
                  </a:lnTo>
                  <a:lnTo>
                    <a:pt x="421" y="963"/>
                  </a:lnTo>
                  <a:lnTo>
                    <a:pt x="421" y="960"/>
                  </a:lnTo>
                  <a:lnTo>
                    <a:pt x="421" y="960"/>
                  </a:lnTo>
                  <a:lnTo>
                    <a:pt x="423" y="958"/>
                  </a:lnTo>
                  <a:lnTo>
                    <a:pt x="423" y="958"/>
                  </a:lnTo>
                  <a:lnTo>
                    <a:pt x="423" y="958"/>
                  </a:lnTo>
                  <a:lnTo>
                    <a:pt x="426" y="958"/>
                  </a:lnTo>
                  <a:lnTo>
                    <a:pt x="428" y="953"/>
                  </a:lnTo>
                  <a:lnTo>
                    <a:pt x="428" y="953"/>
                  </a:lnTo>
                  <a:lnTo>
                    <a:pt x="428" y="953"/>
                  </a:lnTo>
                  <a:lnTo>
                    <a:pt x="426" y="953"/>
                  </a:lnTo>
                  <a:lnTo>
                    <a:pt x="426" y="953"/>
                  </a:lnTo>
                  <a:lnTo>
                    <a:pt x="428" y="951"/>
                  </a:lnTo>
                  <a:lnTo>
                    <a:pt x="428" y="951"/>
                  </a:lnTo>
                  <a:lnTo>
                    <a:pt x="428" y="951"/>
                  </a:lnTo>
                  <a:lnTo>
                    <a:pt x="426" y="951"/>
                  </a:lnTo>
                  <a:lnTo>
                    <a:pt x="426" y="951"/>
                  </a:lnTo>
                  <a:lnTo>
                    <a:pt x="423" y="948"/>
                  </a:lnTo>
                  <a:lnTo>
                    <a:pt x="423" y="948"/>
                  </a:lnTo>
                  <a:lnTo>
                    <a:pt x="423" y="946"/>
                  </a:lnTo>
                  <a:lnTo>
                    <a:pt x="423" y="944"/>
                  </a:lnTo>
                  <a:lnTo>
                    <a:pt x="426" y="944"/>
                  </a:lnTo>
                  <a:lnTo>
                    <a:pt x="426" y="944"/>
                  </a:lnTo>
                  <a:lnTo>
                    <a:pt x="428" y="941"/>
                  </a:lnTo>
                  <a:lnTo>
                    <a:pt x="428" y="941"/>
                  </a:lnTo>
                  <a:lnTo>
                    <a:pt x="430" y="941"/>
                  </a:lnTo>
                  <a:lnTo>
                    <a:pt x="430" y="941"/>
                  </a:lnTo>
                  <a:lnTo>
                    <a:pt x="430" y="944"/>
                  </a:lnTo>
                  <a:lnTo>
                    <a:pt x="433" y="944"/>
                  </a:lnTo>
                  <a:lnTo>
                    <a:pt x="433" y="944"/>
                  </a:lnTo>
                  <a:lnTo>
                    <a:pt x="433" y="944"/>
                  </a:lnTo>
                  <a:lnTo>
                    <a:pt x="433" y="944"/>
                  </a:lnTo>
                  <a:lnTo>
                    <a:pt x="435" y="944"/>
                  </a:lnTo>
                  <a:lnTo>
                    <a:pt x="435" y="946"/>
                  </a:lnTo>
                  <a:lnTo>
                    <a:pt x="435" y="946"/>
                  </a:lnTo>
                  <a:lnTo>
                    <a:pt x="435" y="946"/>
                  </a:lnTo>
                  <a:lnTo>
                    <a:pt x="435" y="946"/>
                  </a:lnTo>
                  <a:lnTo>
                    <a:pt x="435" y="948"/>
                  </a:lnTo>
                  <a:lnTo>
                    <a:pt x="438" y="948"/>
                  </a:lnTo>
                  <a:lnTo>
                    <a:pt x="440" y="946"/>
                  </a:lnTo>
                  <a:lnTo>
                    <a:pt x="440" y="948"/>
                  </a:lnTo>
                  <a:lnTo>
                    <a:pt x="440" y="948"/>
                  </a:lnTo>
                  <a:lnTo>
                    <a:pt x="440" y="948"/>
                  </a:lnTo>
                  <a:lnTo>
                    <a:pt x="440" y="948"/>
                  </a:lnTo>
                  <a:lnTo>
                    <a:pt x="440" y="948"/>
                  </a:lnTo>
                  <a:lnTo>
                    <a:pt x="440" y="948"/>
                  </a:lnTo>
                  <a:lnTo>
                    <a:pt x="440" y="948"/>
                  </a:lnTo>
                  <a:lnTo>
                    <a:pt x="440" y="948"/>
                  </a:lnTo>
                  <a:lnTo>
                    <a:pt x="440" y="948"/>
                  </a:lnTo>
                  <a:lnTo>
                    <a:pt x="440" y="946"/>
                  </a:lnTo>
                  <a:lnTo>
                    <a:pt x="440" y="946"/>
                  </a:lnTo>
                  <a:lnTo>
                    <a:pt x="442" y="946"/>
                  </a:lnTo>
                  <a:lnTo>
                    <a:pt x="442" y="941"/>
                  </a:lnTo>
                  <a:lnTo>
                    <a:pt x="442" y="941"/>
                  </a:lnTo>
                  <a:lnTo>
                    <a:pt x="442" y="941"/>
                  </a:lnTo>
                  <a:lnTo>
                    <a:pt x="442" y="941"/>
                  </a:lnTo>
                  <a:lnTo>
                    <a:pt x="442" y="939"/>
                  </a:lnTo>
                  <a:lnTo>
                    <a:pt x="442" y="939"/>
                  </a:lnTo>
                  <a:lnTo>
                    <a:pt x="442" y="939"/>
                  </a:lnTo>
                  <a:lnTo>
                    <a:pt x="442" y="939"/>
                  </a:lnTo>
                  <a:lnTo>
                    <a:pt x="442" y="939"/>
                  </a:lnTo>
                  <a:lnTo>
                    <a:pt x="442" y="937"/>
                  </a:lnTo>
                  <a:lnTo>
                    <a:pt x="442" y="937"/>
                  </a:lnTo>
                  <a:lnTo>
                    <a:pt x="442" y="937"/>
                  </a:lnTo>
                  <a:lnTo>
                    <a:pt x="445" y="934"/>
                  </a:lnTo>
                  <a:lnTo>
                    <a:pt x="445" y="934"/>
                  </a:lnTo>
                  <a:lnTo>
                    <a:pt x="447" y="932"/>
                  </a:lnTo>
                  <a:lnTo>
                    <a:pt x="445" y="932"/>
                  </a:lnTo>
                  <a:lnTo>
                    <a:pt x="447" y="925"/>
                  </a:lnTo>
                  <a:lnTo>
                    <a:pt x="447" y="925"/>
                  </a:lnTo>
                  <a:lnTo>
                    <a:pt x="447" y="922"/>
                  </a:lnTo>
                  <a:lnTo>
                    <a:pt x="447" y="922"/>
                  </a:lnTo>
                  <a:lnTo>
                    <a:pt x="447" y="922"/>
                  </a:lnTo>
                  <a:lnTo>
                    <a:pt x="447" y="920"/>
                  </a:lnTo>
                  <a:lnTo>
                    <a:pt x="445" y="920"/>
                  </a:lnTo>
                  <a:lnTo>
                    <a:pt x="445" y="918"/>
                  </a:lnTo>
                  <a:lnTo>
                    <a:pt x="445" y="918"/>
                  </a:lnTo>
                  <a:lnTo>
                    <a:pt x="447" y="915"/>
                  </a:lnTo>
                  <a:lnTo>
                    <a:pt x="447" y="908"/>
                  </a:lnTo>
                  <a:lnTo>
                    <a:pt x="449" y="904"/>
                  </a:lnTo>
                  <a:lnTo>
                    <a:pt x="452" y="899"/>
                  </a:lnTo>
                  <a:lnTo>
                    <a:pt x="452" y="896"/>
                  </a:lnTo>
                  <a:lnTo>
                    <a:pt x="452" y="894"/>
                  </a:lnTo>
                  <a:lnTo>
                    <a:pt x="454" y="892"/>
                  </a:lnTo>
                  <a:lnTo>
                    <a:pt x="454" y="889"/>
                  </a:lnTo>
                  <a:lnTo>
                    <a:pt x="454" y="889"/>
                  </a:lnTo>
                  <a:lnTo>
                    <a:pt x="454" y="889"/>
                  </a:lnTo>
                  <a:lnTo>
                    <a:pt x="454" y="889"/>
                  </a:lnTo>
                  <a:lnTo>
                    <a:pt x="454" y="887"/>
                  </a:lnTo>
                  <a:lnTo>
                    <a:pt x="454" y="887"/>
                  </a:lnTo>
                  <a:lnTo>
                    <a:pt x="454" y="885"/>
                  </a:lnTo>
                  <a:lnTo>
                    <a:pt x="457" y="885"/>
                  </a:lnTo>
                  <a:lnTo>
                    <a:pt x="457" y="885"/>
                  </a:lnTo>
                  <a:lnTo>
                    <a:pt x="457" y="885"/>
                  </a:lnTo>
                  <a:lnTo>
                    <a:pt x="459" y="885"/>
                  </a:lnTo>
                  <a:lnTo>
                    <a:pt x="457" y="882"/>
                  </a:lnTo>
                  <a:lnTo>
                    <a:pt x="457" y="882"/>
                  </a:lnTo>
                  <a:lnTo>
                    <a:pt x="457" y="880"/>
                  </a:lnTo>
                  <a:lnTo>
                    <a:pt x="457" y="880"/>
                  </a:lnTo>
                  <a:lnTo>
                    <a:pt x="459" y="880"/>
                  </a:lnTo>
                  <a:lnTo>
                    <a:pt x="459" y="880"/>
                  </a:lnTo>
                  <a:lnTo>
                    <a:pt x="461" y="880"/>
                  </a:lnTo>
                  <a:lnTo>
                    <a:pt x="459" y="877"/>
                  </a:lnTo>
                  <a:lnTo>
                    <a:pt x="459" y="877"/>
                  </a:lnTo>
                  <a:lnTo>
                    <a:pt x="459" y="877"/>
                  </a:lnTo>
                  <a:lnTo>
                    <a:pt x="459" y="877"/>
                  </a:lnTo>
                  <a:lnTo>
                    <a:pt x="459" y="877"/>
                  </a:lnTo>
                  <a:lnTo>
                    <a:pt x="459" y="875"/>
                  </a:lnTo>
                  <a:lnTo>
                    <a:pt x="459" y="873"/>
                  </a:lnTo>
                  <a:lnTo>
                    <a:pt x="459" y="873"/>
                  </a:lnTo>
                  <a:lnTo>
                    <a:pt x="461" y="873"/>
                  </a:lnTo>
                  <a:lnTo>
                    <a:pt x="461" y="873"/>
                  </a:lnTo>
                  <a:lnTo>
                    <a:pt x="461" y="873"/>
                  </a:lnTo>
                  <a:lnTo>
                    <a:pt x="461" y="870"/>
                  </a:lnTo>
                  <a:lnTo>
                    <a:pt x="464" y="870"/>
                  </a:lnTo>
                  <a:lnTo>
                    <a:pt x="461" y="870"/>
                  </a:lnTo>
                  <a:lnTo>
                    <a:pt x="461" y="870"/>
                  </a:lnTo>
                  <a:lnTo>
                    <a:pt x="461" y="870"/>
                  </a:lnTo>
                  <a:lnTo>
                    <a:pt x="464" y="870"/>
                  </a:lnTo>
                  <a:lnTo>
                    <a:pt x="464" y="870"/>
                  </a:lnTo>
                  <a:lnTo>
                    <a:pt x="464" y="868"/>
                  </a:lnTo>
                  <a:lnTo>
                    <a:pt x="464" y="868"/>
                  </a:lnTo>
                  <a:lnTo>
                    <a:pt x="466" y="868"/>
                  </a:lnTo>
                  <a:lnTo>
                    <a:pt x="466" y="866"/>
                  </a:lnTo>
                  <a:lnTo>
                    <a:pt x="466" y="866"/>
                  </a:lnTo>
                  <a:lnTo>
                    <a:pt x="466" y="868"/>
                  </a:lnTo>
                  <a:lnTo>
                    <a:pt x="466" y="868"/>
                  </a:lnTo>
                  <a:lnTo>
                    <a:pt x="466" y="866"/>
                  </a:lnTo>
                  <a:lnTo>
                    <a:pt x="466" y="866"/>
                  </a:lnTo>
                  <a:lnTo>
                    <a:pt x="468" y="866"/>
                  </a:lnTo>
                  <a:lnTo>
                    <a:pt x="468" y="866"/>
                  </a:lnTo>
                  <a:lnTo>
                    <a:pt x="468" y="866"/>
                  </a:lnTo>
                  <a:lnTo>
                    <a:pt x="468" y="866"/>
                  </a:lnTo>
                  <a:lnTo>
                    <a:pt x="468" y="863"/>
                  </a:lnTo>
                  <a:lnTo>
                    <a:pt x="468" y="863"/>
                  </a:lnTo>
                  <a:lnTo>
                    <a:pt x="468" y="861"/>
                  </a:lnTo>
                  <a:lnTo>
                    <a:pt x="471" y="861"/>
                  </a:lnTo>
                  <a:lnTo>
                    <a:pt x="471" y="861"/>
                  </a:lnTo>
                  <a:lnTo>
                    <a:pt x="473" y="861"/>
                  </a:lnTo>
                  <a:lnTo>
                    <a:pt x="473" y="861"/>
                  </a:lnTo>
                  <a:lnTo>
                    <a:pt x="475" y="859"/>
                  </a:lnTo>
                  <a:lnTo>
                    <a:pt x="475" y="859"/>
                  </a:lnTo>
                  <a:lnTo>
                    <a:pt x="475" y="859"/>
                  </a:lnTo>
                  <a:lnTo>
                    <a:pt x="473" y="859"/>
                  </a:lnTo>
                  <a:lnTo>
                    <a:pt x="473" y="859"/>
                  </a:lnTo>
                  <a:lnTo>
                    <a:pt x="473" y="859"/>
                  </a:lnTo>
                  <a:lnTo>
                    <a:pt x="473" y="859"/>
                  </a:lnTo>
                  <a:lnTo>
                    <a:pt x="473" y="856"/>
                  </a:lnTo>
                  <a:lnTo>
                    <a:pt x="473" y="856"/>
                  </a:lnTo>
                  <a:lnTo>
                    <a:pt x="475" y="856"/>
                  </a:lnTo>
                  <a:lnTo>
                    <a:pt x="473" y="856"/>
                  </a:lnTo>
                  <a:lnTo>
                    <a:pt x="473" y="856"/>
                  </a:lnTo>
                  <a:lnTo>
                    <a:pt x="473" y="854"/>
                  </a:lnTo>
                  <a:lnTo>
                    <a:pt x="473" y="854"/>
                  </a:lnTo>
                  <a:lnTo>
                    <a:pt x="475" y="854"/>
                  </a:lnTo>
                  <a:lnTo>
                    <a:pt x="478" y="851"/>
                  </a:lnTo>
                  <a:lnTo>
                    <a:pt x="478" y="851"/>
                  </a:lnTo>
                  <a:lnTo>
                    <a:pt x="478" y="851"/>
                  </a:lnTo>
                  <a:lnTo>
                    <a:pt x="478" y="851"/>
                  </a:lnTo>
                  <a:lnTo>
                    <a:pt x="478" y="851"/>
                  </a:lnTo>
                  <a:close/>
                  <a:moveTo>
                    <a:pt x="393" y="873"/>
                  </a:moveTo>
                  <a:lnTo>
                    <a:pt x="393" y="873"/>
                  </a:lnTo>
                  <a:lnTo>
                    <a:pt x="393" y="870"/>
                  </a:lnTo>
                  <a:lnTo>
                    <a:pt x="393" y="873"/>
                  </a:lnTo>
                  <a:lnTo>
                    <a:pt x="393" y="873"/>
                  </a:lnTo>
                  <a:lnTo>
                    <a:pt x="393" y="873"/>
                  </a:lnTo>
                  <a:lnTo>
                    <a:pt x="393" y="873"/>
                  </a:lnTo>
                  <a:lnTo>
                    <a:pt x="390" y="873"/>
                  </a:lnTo>
                  <a:lnTo>
                    <a:pt x="390" y="873"/>
                  </a:lnTo>
                  <a:lnTo>
                    <a:pt x="390" y="873"/>
                  </a:lnTo>
                  <a:lnTo>
                    <a:pt x="390" y="873"/>
                  </a:lnTo>
                  <a:lnTo>
                    <a:pt x="390" y="875"/>
                  </a:lnTo>
                  <a:lnTo>
                    <a:pt x="390" y="875"/>
                  </a:lnTo>
                  <a:lnTo>
                    <a:pt x="390" y="875"/>
                  </a:lnTo>
                  <a:lnTo>
                    <a:pt x="393" y="877"/>
                  </a:lnTo>
                  <a:lnTo>
                    <a:pt x="393" y="877"/>
                  </a:lnTo>
                  <a:lnTo>
                    <a:pt x="393" y="875"/>
                  </a:lnTo>
                  <a:lnTo>
                    <a:pt x="393" y="875"/>
                  </a:lnTo>
                  <a:lnTo>
                    <a:pt x="393" y="875"/>
                  </a:lnTo>
                  <a:lnTo>
                    <a:pt x="393" y="875"/>
                  </a:lnTo>
                  <a:lnTo>
                    <a:pt x="393" y="875"/>
                  </a:lnTo>
                  <a:lnTo>
                    <a:pt x="393" y="873"/>
                  </a:lnTo>
                  <a:lnTo>
                    <a:pt x="393" y="873"/>
                  </a:lnTo>
                  <a:lnTo>
                    <a:pt x="393" y="873"/>
                  </a:lnTo>
                  <a:lnTo>
                    <a:pt x="393" y="873"/>
                  </a:lnTo>
                  <a:close/>
                  <a:moveTo>
                    <a:pt x="426" y="984"/>
                  </a:moveTo>
                  <a:lnTo>
                    <a:pt x="426" y="984"/>
                  </a:lnTo>
                  <a:lnTo>
                    <a:pt x="426" y="982"/>
                  </a:lnTo>
                  <a:lnTo>
                    <a:pt x="426" y="982"/>
                  </a:lnTo>
                  <a:lnTo>
                    <a:pt x="426" y="982"/>
                  </a:lnTo>
                  <a:lnTo>
                    <a:pt x="423" y="982"/>
                  </a:lnTo>
                  <a:lnTo>
                    <a:pt x="423" y="982"/>
                  </a:lnTo>
                  <a:lnTo>
                    <a:pt x="423" y="982"/>
                  </a:lnTo>
                  <a:lnTo>
                    <a:pt x="423" y="984"/>
                  </a:lnTo>
                  <a:lnTo>
                    <a:pt x="423" y="984"/>
                  </a:lnTo>
                  <a:lnTo>
                    <a:pt x="421" y="986"/>
                  </a:lnTo>
                  <a:lnTo>
                    <a:pt x="421" y="986"/>
                  </a:lnTo>
                  <a:lnTo>
                    <a:pt x="421" y="986"/>
                  </a:lnTo>
                  <a:lnTo>
                    <a:pt x="421" y="989"/>
                  </a:lnTo>
                  <a:lnTo>
                    <a:pt x="419" y="991"/>
                  </a:lnTo>
                  <a:lnTo>
                    <a:pt x="419" y="991"/>
                  </a:lnTo>
                  <a:lnTo>
                    <a:pt x="419" y="991"/>
                  </a:lnTo>
                  <a:lnTo>
                    <a:pt x="419" y="991"/>
                  </a:lnTo>
                  <a:lnTo>
                    <a:pt x="419" y="993"/>
                  </a:lnTo>
                  <a:lnTo>
                    <a:pt x="419" y="993"/>
                  </a:lnTo>
                  <a:lnTo>
                    <a:pt x="419" y="996"/>
                  </a:lnTo>
                  <a:lnTo>
                    <a:pt x="419" y="996"/>
                  </a:lnTo>
                  <a:lnTo>
                    <a:pt x="419" y="998"/>
                  </a:lnTo>
                  <a:lnTo>
                    <a:pt x="416" y="1001"/>
                  </a:lnTo>
                  <a:lnTo>
                    <a:pt x="416" y="1003"/>
                  </a:lnTo>
                  <a:lnTo>
                    <a:pt x="416" y="1003"/>
                  </a:lnTo>
                  <a:lnTo>
                    <a:pt x="414" y="1003"/>
                  </a:lnTo>
                  <a:lnTo>
                    <a:pt x="414" y="1003"/>
                  </a:lnTo>
                  <a:lnTo>
                    <a:pt x="414" y="1003"/>
                  </a:lnTo>
                  <a:lnTo>
                    <a:pt x="414" y="1005"/>
                  </a:lnTo>
                  <a:lnTo>
                    <a:pt x="414" y="1005"/>
                  </a:lnTo>
                  <a:lnTo>
                    <a:pt x="414" y="1008"/>
                  </a:lnTo>
                  <a:lnTo>
                    <a:pt x="414" y="1008"/>
                  </a:lnTo>
                  <a:lnTo>
                    <a:pt x="414" y="1010"/>
                  </a:lnTo>
                  <a:lnTo>
                    <a:pt x="416" y="1010"/>
                  </a:lnTo>
                  <a:lnTo>
                    <a:pt x="416" y="1010"/>
                  </a:lnTo>
                  <a:lnTo>
                    <a:pt x="416" y="1010"/>
                  </a:lnTo>
                  <a:lnTo>
                    <a:pt x="416" y="1010"/>
                  </a:lnTo>
                  <a:lnTo>
                    <a:pt x="416" y="1010"/>
                  </a:lnTo>
                  <a:lnTo>
                    <a:pt x="419" y="1010"/>
                  </a:lnTo>
                  <a:lnTo>
                    <a:pt x="419" y="1008"/>
                  </a:lnTo>
                  <a:lnTo>
                    <a:pt x="421" y="1008"/>
                  </a:lnTo>
                  <a:lnTo>
                    <a:pt x="421" y="1008"/>
                  </a:lnTo>
                  <a:lnTo>
                    <a:pt x="421" y="1008"/>
                  </a:lnTo>
                  <a:lnTo>
                    <a:pt x="421" y="1005"/>
                  </a:lnTo>
                  <a:lnTo>
                    <a:pt x="421" y="1005"/>
                  </a:lnTo>
                  <a:lnTo>
                    <a:pt x="421" y="1005"/>
                  </a:lnTo>
                  <a:lnTo>
                    <a:pt x="421" y="1005"/>
                  </a:lnTo>
                  <a:lnTo>
                    <a:pt x="421" y="1003"/>
                  </a:lnTo>
                  <a:lnTo>
                    <a:pt x="421" y="1003"/>
                  </a:lnTo>
                  <a:lnTo>
                    <a:pt x="421" y="1003"/>
                  </a:lnTo>
                  <a:lnTo>
                    <a:pt x="421" y="1001"/>
                  </a:lnTo>
                  <a:lnTo>
                    <a:pt x="421" y="1001"/>
                  </a:lnTo>
                  <a:lnTo>
                    <a:pt x="421" y="998"/>
                  </a:lnTo>
                  <a:lnTo>
                    <a:pt x="423" y="998"/>
                  </a:lnTo>
                  <a:lnTo>
                    <a:pt x="423" y="998"/>
                  </a:lnTo>
                  <a:lnTo>
                    <a:pt x="423" y="998"/>
                  </a:lnTo>
                  <a:lnTo>
                    <a:pt x="423" y="996"/>
                  </a:lnTo>
                  <a:lnTo>
                    <a:pt x="423" y="996"/>
                  </a:lnTo>
                  <a:lnTo>
                    <a:pt x="426" y="996"/>
                  </a:lnTo>
                  <a:lnTo>
                    <a:pt x="426" y="993"/>
                  </a:lnTo>
                  <a:lnTo>
                    <a:pt x="426" y="993"/>
                  </a:lnTo>
                  <a:lnTo>
                    <a:pt x="426" y="991"/>
                  </a:lnTo>
                  <a:lnTo>
                    <a:pt x="426" y="989"/>
                  </a:lnTo>
                  <a:lnTo>
                    <a:pt x="426" y="986"/>
                  </a:lnTo>
                  <a:lnTo>
                    <a:pt x="426" y="984"/>
                  </a:lnTo>
                  <a:lnTo>
                    <a:pt x="426" y="984"/>
                  </a:lnTo>
                  <a:close/>
                  <a:moveTo>
                    <a:pt x="587" y="754"/>
                  </a:moveTo>
                  <a:lnTo>
                    <a:pt x="589" y="757"/>
                  </a:lnTo>
                  <a:lnTo>
                    <a:pt x="589" y="757"/>
                  </a:lnTo>
                  <a:lnTo>
                    <a:pt x="589" y="757"/>
                  </a:lnTo>
                  <a:lnTo>
                    <a:pt x="591" y="757"/>
                  </a:lnTo>
                  <a:lnTo>
                    <a:pt x="591" y="757"/>
                  </a:lnTo>
                  <a:lnTo>
                    <a:pt x="591" y="757"/>
                  </a:lnTo>
                  <a:lnTo>
                    <a:pt x="591" y="759"/>
                  </a:lnTo>
                  <a:lnTo>
                    <a:pt x="594" y="759"/>
                  </a:lnTo>
                  <a:lnTo>
                    <a:pt x="594" y="759"/>
                  </a:lnTo>
                  <a:lnTo>
                    <a:pt x="594" y="757"/>
                  </a:lnTo>
                  <a:lnTo>
                    <a:pt x="594" y="757"/>
                  </a:lnTo>
                  <a:lnTo>
                    <a:pt x="596" y="757"/>
                  </a:lnTo>
                  <a:lnTo>
                    <a:pt x="596" y="757"/>
                  </a:lnTo>
                  <a:lnTo>
                    <a:pt x="596" y="757"/>
                  </a:lnTo>
                  <a:lnTo>
                    <a:pt x="596" y="757"/>
                  </a:lnTo>
                  <a:lnTo>
                    <a:pt x="596" y="757"/>
                  </a:lnTo>
                  <a:lnTo>
                    <a:pt x="596" y="757"/>
                  </a:lnTo>
                  <a:lnTo>
                    <a:pt x="596" y="757"/>
                  </a:lnTo>
                  <a:lnTo>
                    <a:pt x="596" y="757"/>
                  </a:lnTo>
                  <a:lnTo>
                    <a:pt x="598" y="759"/>
                  </a:lnTo>
                  <a:lnTo>
                    <a:pt x="598" y="754"/>
                  </a:lnTo>
                  <a:lnTo>
                    <a:pt x="598" y="752"/>
                  </a:lnTo>
                  <a:lnTo>
                    <a:pt x="598" y="752"/>
                  </a:lnTo>
                  <a:lnTo>
                    <a:pt x="598" y="752"/>
                  </a:lnTo>
                  <a:lnTo>
                    <a:pt x="598" y="752"/>
                  </a:lnTo>
                  <a:lnTo>
                    <a:pt x="598" y="750"/>
                  </a:lnTo>
                  <a:lnTo>
                    <a:pt x="598" y="750"/>
                  </a:lnTo>
                  <a:lnTo>
                    <a:pt x="596" y="752"/>
                  </a:lnTo>
                  <a:lnTo>
                    <a:pt x="594" y="752"/>
                  </a:lnTo>
                  <a:lnTo>
                    <a:pt x="594" y="752"/>
                  </a:lnTo>
                  <a:lnTo>
                    <a:pt x="591" y="752"/>
                  </a:lnTo>
                  <a:lnTo>
                    <a:pt x="589" y="752"/>
                  </a:lnTo>
                  <a:lnTo>
                    <a:pt x="589" y="752"/>
                  </a:lnTo>
                  <a:lnTo>
                    <a:pt x="589" y="754"/>
                  </a:lnTo>
                  <a:lnTo>
                    <a:pt x="589" y="754"/>
                  </a:lnTo>
                  <a:lnTo>
                    <a:pt x="589" y="754"/>
                  </a:lnTo>
                  <a:lnTo>
                    <a:pt x="587" y="754"/>
                  </a:lnTo>
                  <a:close/>
                  <a:moveTo>
                    <a:pt x="563" y="764"/>
                  </a:moveTo>
                  <a:lnTo>
                    <a:pt x="563" y="764"/>
                  </a:lnTo>
                  <a:lnTo>
                    <a:pt x="565" y="762"/>
                  </a:lnTo>
                  <a:lnTo>
                    <a:pt x="565" y="762"/>
                  </a:lnTo>
                  <a:lnTo>
                    <a:pt x="565" y="762"/>
                  </a:lnTo>
                  <a:lnTo>
                    <a:pt x="565" y="762"/>
                  </a:lnTo>
                  <a:lnTo>
                    <a:pt x="563" y="762"/>
                  </a:lnTo>
                  <a:lnTo>
                    <a:pt x="563" y="762"/>
                  </a:lnTo>
                  <a:lnTo>
                    <a:pt x="563" y="762"/>
                  </a:lnTo>
                  <a:lnTo>
                    <a:pt x="563" y="762"/>
                  </a:lnTo>
                  <a:lnTo>
                    <a:pt x="563" y="764"/>
                  </a:lnTo>
                  <a:lnTo>
                    <a:pt x="563" y="764"/>
                  </a:lnTo>
                  <a:lnTo>
                    <a:pt x="563" y="764"/>
                  </a:lnTo>
                  <a:close/>
                  <a:moveTo>
                    <a:pt x="582" y="754"/>
                  </a:moveTo>
                  <a:lnTo>
                    <a:pt x="582" y="757"/>
                  </a:lnTo>
                  <a:lnTo>
                    <a:pt x="582" y="757"/>
                  </a:lnTo>
                  <a:lnTo>
                    <a:pt x="584" y="757"/>
                  </a:lnTo>
                  <a:lnTo>
                    <a:pt x="584" y="757"/>
                  </a:lnTo>
                  <a:lnTo>
                    <a:pt x="584" y="754"/>
                  </a:lnTo>
                  <a:lnTo>
                    <a:pt x="584" y="754"/>
                  </a:lnTo>
                  <a:lnTo>
                    <a:pt x="584" y="754"/>
                  </a:lnTo>
                  <a:lnTo>
                    <a:pt x="584" y="754"/>
                  </a:lnTo>
                  <a:lnTo>
                    <a:pt x="584" y="754"/>
                  </a:lnTo>
                  <a:lnTo>
                    <a:pt x="584" y="754"/>
                  </a:lnTo>
                  <a:lnTo>
                    <a:pt x="582" y="754"/>
                  </a:lnTo>
                  <a:lnTo>
                    <a:pt x="582" y="754"/>
                  </a:lnTo>
                  <a:lnTo>
                    <a:pt x="582" y="754"/>
                  </a:lnTo>
                  <a:lnTo>
                    <a:pt x="582" y="754"/>
                  </a:lnTo>
                  <a:lnTo>
                    <a:pt x="582" y="754"/>
                  </a:lnTo>
                  <a:lnTo>
                    <a:pt x="582" y="754"/>
                  </a:lnTo>
                  <a:lnTo>
                    <a:pt x="582" y="754"/>
                  </a:lnTo>
                  <a:close/>
                  <a:moveTo>
                    <a:pt x="632" y="747"/>
                  </a:moveTo>
                  <a:lnTo>
                    <a:pt x="632" y="747"/>
                  </a:lnTo>
                  <a:lnTo>
                    <a:pt x="629" y="750"/>
                  </a:lnTo>
                  <a:lnTo>
                    <a:pt x="629" y="750"/>
                  </a:lnTo>
                  <a:lnTo>
                    <a:pt x="627" y="752"/>
                  </a:lnTo>
                  <a:lnTo>
                    <a:pt x="624" y="752"/>
                  </a:lnTo>
                  <a:lnTo>
                    <a:pt x="624" y="754"/>
                  </a:lnTo>
                  <a:lnTo>
                    <a:pt x="624" y="754"/>
                  </a:lnTo>
                  <a:lnTo>
                    <a:pt x="624" y="754"/>
                  </a:lnTo>
                  <a:lnTo>
                    <a:pt x="624" y="754"/>
                  </a:lnTo>
                  <a:lnTo>
                    <a:pt x="622" y="757"/>
                  </a:lnTo>
                  <a:lnTo>
                    <a:pt x="622" y="757"/>
                  </a:lnTo>
                  <a:lnTo>
                    <a:pt x="622" y="757"/>
                  </a:lnTo>
                  <a:lnTo>
                    <a:pt x="617" y="764"/>
                  </a:lnTo>
                  <a:lnTo>
                    <a:pt x="615" y="764"/>
                  </a:lnTo>
                  <a:lnTo>
                    <a:pt x="615" y="764"/>
                  </a:lnTo>
                  <a:lnTo>
                    <a:pt x="615" y="766"/>
                  </a:lnTo>
                  <a:lnTo>
                    <a:pt x="613" y="766"/>
                  </a:lnTo>
                  <a:lnTo>
                    <a:pt x="615" y="769"/>
                  </a:lnTo>
                  <a:lnTo>
                    <a:pt x="615" y="771"/>
                  </a:lnTo>
                  <a:lnTo>
                    <a:pt x="617" y="769"/>
                  </a:lnTo>
                  <a:lnTo>
                    <a:pt x="617" y="771"/>
                  </a:lnTo>
                  <a:lnTo>
                    <a:pt x="615" y="771"/>
                  </a:lnTo>
                  <a:lnTo>
                    <a:pt x="615" y="771"/>
                  </a:lnTo>
                  <a:lnTo>
                    <a:pt x="617" y="773"/>
                  </a:lnTo>
                  <a:lnTo>
                    <a:pt x="617" y="773"/>
                  </a:lnTo>
                  <a:lnTo>
                    <a:pt x="617" y="773"/>
                  </a:lnTo>
                  <a:lnTo>
                    <a:pt x="622" y="773"/>
                  </a:lnTo>
                  <a:lnTo>
                    <a:pt x="622" y="771"/>
                  </a:lnTo>
                  <a:lnTo>
                    <a:pt x="624" y="771"/>
                  </a:lnTo>
                  <a:lnTo>
                    <a:pt x="624" y="771"/>
                  </a:lnTo>
                  <a:lnTo>
                    <a:pt x="627" y="769"/>
                  </a:lnTo>
                  <a:lnTo>
                    <a:pt x="629" y="769"/>
                  </a:lnTo>
                  <a:lnTo>
                    <a:pt x="629" y="769"/>
                  </a:lnTo>
                  <a:lnTo>
                    <a:pt x="629" y="766"/>
                  </a:lnTo>
                  <a:lnTo>
                    <a:pt x="627" y="766"/>
                  </a:lnTo>
                  <a:lnTo>
                    <a:pt x="627" y="766"/>
                  </a:lnTo>
                  <a:lnTo>
                    <a:pt x="627" y="764"/>
                  </a:lnTo>
                  <a:lnTo>
                    <a:pt x="627" y="764"/>
                  </a:lnTo>
                  <a:lnTo>
                    <a:pt x="627" y="762"/>
                  </a:lnTo>
                  <a:lnTo>
                    <a:pt x="627" y="762"/>
                  </a:lnTo>
                  <a:lnTo>
                    <a:pt x="627" y="762"/>
                  </a:lnTo>
                  <a:lnTo>
                    <a:pt x="627" y="759"/>
                  </a:lnTo>
                  <a:lnTo>
                    <a:pt x="627" y="757"/>
                  </a:lnTo>
                  <a:lnTo>
                    <a:pt x="629" y="754"/>
                  </a:lnTo>
                  <a:lnTo>
                    <a:pt x="632" y="754"/>
                  </a:lnTo>
                  <a:lnTo>
                    <a:pt x="632" y="752"/>
                  </a:lnTo>
                  <a:lnTo>
                    <a:pt x="632" y="750"/>
                  </a:lnTo>
                  <a:lnTo>
                    <a:pt x="632" y="750"/>
                  </a:lnTo>
                  <a:lnTo>
                    <a:pt x="634" y="750"/>
                  </a:lnTo>
                  <a:lnTo>
                    <a:pt x="634" y="747"/>
                  </a:lnTo>
                  <a:lnTo>
                    <a:pt x="632" y="747"/>
                  </a:lnTo>
                  <a:close/>
                  <a:moveTo>
                    <a:pt x="856" y="806"/>
                  </a:moveTo>
                  <a:lnTo>
                    <a:pt x="856" y="806"/>
                  </a:lnTo>
                  <a:lnTo>
                    <a:pt x="856" y="806"/>
                  </a:lnTo>
                  <a:lnTo>
                    <a:pt x="856" y="806"/>
                  </a:lnTo>
                  <a:close/>
                  <a:moveTo>
                    <a:pt x="856" y="759"/>
                  </a:moveTo>
                  <a:lnTo>
                    <a:pt x="856" y="759"/>
                  </a:lnTo>
                  <a:lnTo>
                    <a:pt x="854" y="762"/>
                  </a:lnTo>
                  <a:lnTo>
                    <a:pt x="854" y="762"/>
                  </a:lnTo>
                  <a:lnTo>
                    <a:pt x="854" y="764"/>
                  </a:lnTo>
                  <a:lnTo>
                    <a:pt x="854" y="764"/>
                  </a:lnTo>
                  <a:lnTo>
                    <a:pt x="854" y="766"/>
                  </a:lnTo>
                  <a:lnTo>
                    <a:pt x="856" y="764"/>
                  </a:lnTo>
                  <a:lnTo>
                    <a:pt x="856" y="762"/>
                  </a:lnTo>
                  <a:lnTo>
                    <a:pt x="856" y="759"/>
                  </a:lnTo>
                  <a:lnTo>
                    <a:pt x="856" y="759"/>
                  </a:lnTo>
                  <a:lnTo>
                    <a:pt x="856" y="759"/>
                  </a:lnTo>
                  <a:close/>
                  <a:moveTo>
                    <a:pt x="383" y="1003"/>
                  </a:moveTo>
                  <a:lnTo>
                    <a:pt x="381" y="1003"/>
                  </a:lnTo>
                  <a:lnTo>
                    <a:pt x="381" y="1003"/>
                  </a:lnTo>
                  <a:lnTo>
                    <a:pt x="381" y="1003"/>
                  </a:lnTo>
                  <a:lnTo>
                    <a:pt x="378" y="1003"/>
                  </a:lnTo>
                  <a:lnTo>
                    <a:pt x="376" y="1003"/>
                  </a:lnTo>
                  <a:lnTo>
                    <a:pt x="378" y="1003"/>
                  </a:lnTo>
                  <a:lnTo>
                    <a:pt x="378" y="1003"/>
                  </a:lnTo>
                  <a:lnTo>
                    <a:pt x="378" y="1003"/>
                  </a:lnTo>
                  <a:lnTo>
                    <a:pt x="381" y="1003"/>
                  </a:lnTo>
                  <a:lnTo>
                    <a:pt x="381" y="1003"/>
                  </a:lnTo>
                  <a:lnTo>
                    <a:pt x="381" y="1005"/>
                  </a:lnTo>
                  <a:lnTo>
                    <a:pt x="381" y="1005"/>
                  </a:lnTo>
                  <a:lnTo>
                    <a:pt x="381" y="1005"/>
                  </a:lnTo>
                  <a:lnTo>
                    <a:pt x="383" y="1005"/>
                  </a:lnTo>
                  <a:lnTo>
                    <a:pt x="383" y="1005"/>
                  </a:lnTo>
                  <a:lnTo>
                    <a:pt x="383" y="1005"/>
                  </a:lnTo>
                  <a:lnTo>
                    <a:pt x="383" y="1003"/>
                  </a:lnTo>
                  <a:close/>
                  <a:moveTo>
                    <a:pt x="513" y="776"/>
                  </a:moveTo>
                  <a:lnTo>
                    <a:pt x="513" y="776"/>
                  </a:lnTo>
                  <a:lnTo>
                    <a:pt x="513" y="776"/>
                  </a:lnTo>
                  <a:lnTo>
                    <a:pt x="513" y="776"/>
                  </a:lnTo>
                  <a:lnTo>
                    <a:pt x="513" y="776"/>
                  </a:lnTo>
                  <a:lnTo>
                    <a:pt x="513" y="776"/>
                  </a:lnTo>
                  <a:lnTo>
                    <a:pt x="513" y="776"/>
                  </a:lnTo>
                  <a:lnTo>
                    <a:pt x="513" y="773"/>
                  </a:lnTo>
                  <a:lnTo>
                    <a:pt x="513" y="773"/>
                  </a:lnTo>
                  <a:lnTo>
                    <a:pt x="513" y="773"/>
                  </a:lnTo>
                  <a:lnTo>
                    <a:pt x="513" y="773"/>
                  </a:lnTo>
                  <a:lnTo>
                    <a:pt x="511" y="773"/>
                  </a:lnTo>
                  <a:lnTo>
                    <a:pt x="511" y="773"/>
                  </a:lnTo>
                  <a:lnTo>
                    <a:pt x="511" y="773"/>
                  </a:lnTo>
                  <a:lnTo>
                    <a:pt x="511" y="773"/>
                  </a:lnTo>
                  <a:lnTo>
                    <a:pt x="513" y="776"/>
                  </a:lnTo>
                  <a:close/>
                  <a:moveTo>
                    <a:pt x="506" y="788"/>
                  </a:moveTo>
                  <a:lnTo>
                    <a:pt x="509" y="788"/>
                  </a:lnTo>
                  <a:lnTo>
                    <a:pt x="509" y="788"/>
                  </a:lnTo>
                  <a:lnTo>
                    <a:pt x="509" y="788"/>
                  </a:lnTo>
                  <a:lnTo>
                    <a:pt x="509" y="788"/>
                  </a:lnTo>
                  <a:lnTo>
                    <a:pt x="509" y="785"/>
                  </a:lnTo>
                  <a:lnTo>
                    <a:pt x="509" y="785"/>
                  </a:lnTo>
                  <a:lnTo>
                    <a:pt x="509" y="785"/>
                  </a:lnTo>
                  <a:lnTo>
                    <a:pt x="509" y="785"/>
                  </a:lnTo>
                  <a:lnTo>
                    <a:pt x="509" y="785"/>
                  </a:lnTo>
                  <a:lnTo>
                    <a:pt x="506" y="785"/>
                  </a:lnTo>
                  <a:lnTo>
                    <a:pt x="506" y="785"/>
                  </a:lnTo>
                  <a:lnTo>
                    <a:pt x="506" y="785"/>
                  </a:lnTo>
                  <a:lnTo>
                    <a:pt x="506" y="785"/>
                  </a:lnTo>
                  <a:lnTo>
                    <a:pt x="506" y="788"/>
                  </a:lnTo>
                  <a:lnTo>
                    <a:pt x="506" y="788"/>
                  </a:lnTo>
                  <a:lnTo>
                    <a:pt x="506" y="788"/>
                  </a:lnTo>
                  <a:lnTo>
                    <a:pt x="506" y="788"/>
                  </a:lnTo>
                  <a:lnTo>
                    <a:pt x="506" y="788"/>
                  </a:lnTo>
                  <a:close/>
                  <a:moveTo>
                    <a:pt x="520" y="773"/>
                  </a:moveTo>
                  <a:lnTo>
                    <a:pt x="520" y="773"/>
                  </a:lnTo>
                  <a:lnTo>
                    <a:pt x="523" y="771"/>
                  </a:lnTo>
                  <a:lnTo>
                    <a:pt x="523" y="771"/>
                  </a:lnTo>
                  <a:lnTo>
                    <a:pt x="523" y="771"/>
                  </a:lnTo>
                  <a:lnTo>
                    <a:pt x="523" y="769"/>
                  </a:lnTo>
                  <a:lnTo>
                    <a:pt x="523" y="769"/>
                  </a:lnTo>
                  <a:lnTo>
                    <a:pt x="523" y="769"/>
                  </a:lnTo>
                  <a:lnTo>
                    <a:pt x="523" y="769"/>
                  </a:lnTo>
                  <a:lnTo>
                    <a:pt x="523" y="769"/>
                  </a:lnTo>
                  <a:lnTo>
                    <a:pt x="520" y="769"/>
                  </a:lnTo>
                  <a:lnTo>
                    <a:pt x="520" y="769"/>
                  </a:lnTo>
                  <a:lnTo>
                    <a:pt x="520" y="771"/>
                  </a:lnTo>
                  <a:lnTo>
                    <a:pt x="518" y="771"/>
                  </a:lnTo>
                  <a:lnTo>
                    <a:pt x="518" y="771"/>
                  </a:lnTo>
                  <a:lnTo>
                    <a:pt x="518" y="771"/>
                  </a:lnTo>
                  <a:lnTo>
                    <a:pt x="518" y="771"/>
                  </a:lnTo>
                  <a:lnTo>
                    <a:pt x="520" y="773"/>
                  </a:lnTo>
                  <a:close/>
                  <a:moveTo>
                    <a:pt x="487" y="799"/>
                  </a:moveTo>
                  <a:lnTo>
                    <a:pt x="487" y="797"/>
                  </a:lnTo>
                  <a:lnTo>
                    <a:pt x="485" y="797"/>
                  </a:lnTo>
                  <a:lnTo>
                    <a:pt x="485" y="799"/>
                  </a:lnTo>
                  <a:lnTo>
                    <a:pt x="485" y="799"/>
                  </a:lnTo>
                  <a:lnTo>
                    <a:pt x="485" y="799"/>
                  </a:lnTo>
                  <a:lnTo>
                    <a:pt x="487" y="799"/>
                  </a:lnTo>
                  <a:lnTo>
                    <a:pt x="487" y="799"/>
                  </a:lnTo>
                  <a:lnTo>
                    <a:pt x="490" y="799"/>
                  </a:lnTo>
                  <a:lnTo>
                    <a:pt x="490" y="799"/>
                  </a:lnTo>
                  <a:lnTo>
                    <a:pt x="487" y="799"/>
                  </a:lnTo>
                  <a:lnTo>
                    <a:pt x="487" y="799"/>
                  </a:lnTo>
                  <a:close/>
                  <a:moveTo>
                    <a:pt x="527" y="776"/>
                  </a:moveTo>
                  <a:lnTo>
                    <a:pt x="527" y="776"/>
                  </a:lnTo>
                  <a:lnTo>
                    <a:pt x="527" y="776"/>
                  </a:lnTo>
                  <a:lnTo>
                    <a:pt x="527" y="778"/>
                  </a:lnTo>
                  <a:lnTo>
                    <a:pt x="527" y="778"/>
                  </a:lnTo>
                  <a:lnTo>
                    <a:pt x="530" y="778"/>
                  </a:lnTo>
                  <a:lnTo>
                    <a:pt x="532" y="776"/>
                  </a:lnTo>
                  <a:lnTo>
                    <a:pt x="532" y="776"/>
                  </a:lnTo>
                  <a:lnTo>
                    <a:pt x="532" y="773"/>
                  </a:lnTo>
                  <a:lnTo>
                    <a:pt x="532" y="773"/>
                  </a:lnTo>
                  <a:lnTo>
                    <a:pt x="532" y="773"/>
                  </a:lnTo>
                  <a:lnTo>
                    <a:pt x="530" y="773"/>
                  </a:lnTo>
                  <a:lnTo>
                    <a:pt x="530" y="773"/>
                  </a:lnTo>
                  <a:lnTo>
                    <a:pt x="530" y="773"/>
                  </a:lnTo>
                  <a:lnTo>
                    <a:pt x="527" y="773"/>
                  </a:lnTo>
                  <a:lnTo>
                    <a:pt x="527" y="773"/>
                  </a:lnTo>
                  <a:lnTo>
                    <a:pt x="527" y="776"/>
                  </a:lnTo>
                  <a:lnTo>
                    <a:pt x="530" y="776"/>
                  </a:lnTo>
                  <a:lnTo>
                    <a:pt x="527" y="776"/>
                  </a:lnTo>
                  <a:lnTo>
                    <a:pt x="527" y="776"/>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30" name="Google Shape;830;p50"/>
            <p:cNvSpPr/>
            <p:nvPr/>
          </p:nvSpPr>
          <p:spPr>
            <a:xfrm>
              <a:off x="8492280" y="4612597"/>
              <a:ext cx="2977227" cy="1090165"/>
            </a:xfrm>
            <a:custGeom>
              <a:pathLst>
                <a:path extrusionOk="0" h="881" w="2406">
                  <a:moveTo>
                    <a:pt x="1401" y="691"/>
                  </a:moveTo>
                  <a:lnTo>
                    <a:pt x="1401" y="691"/>
                  </a:lnTo>
                  <a:lnTo>
                    <a:pt x="1401" y="691"/>
                  </a:lnTo>
                  <a:lnTo>
                    <a:pt x="1401" y="694"/>
                  </a:lnTo>
                  <a:lnTo>
                    <a:pt x="1401" y="694"/>
                  </a:lnTo>
                  <a:lnTo>
                    <a:pt x="1401" y="696"/>
                  </a:lnTo>
                  <a:lnTo>
                    <a:pt x="1401" y="696"/>
                  </a:lnTo>
                  <a:lnTo>
                    <a:pt x="1403" y="694"/>
                  </a:lnTo>
                  <a:lnTo>
                    <a:pt x="1405" y="694"/>
                  </a:lnTo>
                  <a:lnTo>
                    <a:pt x="1405" y="691"/>
                  </a:lnTo>
                  <a:lnTo>
                    <a:pt x="1403" y="691"/>
                  </a:lnTo>
                  <a:lnTo>
                    <a:pt x="1401" y="691"/>
                  </a:lnTo>
                  <a:close/>
                  <a:moveTo>
                    <a:pt x="1337" y="627"/>
                  </a:moveTo>
                  <a:lnTo>
                    <a:pt x="1337" y="625"/>
                  </a:lnTo>
                  <a:lnTo>
                    <a:pt x="1337" y="623"/>
                  </a:lnTo>
                  <a:lnTo>
                    <a:pt x="1337" y="620"/>
                  </a:lnTo>
                  <a:lnTo>
                    <a:pt x="1337" y="618"/>
                  </a:lnTo>
                  <a:lnTo>
                    <a:pt x="1337" y="613"/>
                  </a:lnTo>
                  <a:lnTo>
                    <a:pt x="1337" y="613"/>
                  </a:lnTo>
                  <a:lnTo>
                    <a:pt x="1334" y="613"/>
                  </a:lnTo>
                  <a:lnTo>
                    <a:pt x="1334" y="611"/>
                  </a:lnTo>
                  <a:lnTo>
                    <a:pt x="1334" y="611"/>
                  </a:lnTo>
                  <a:lnTo>
                    <a:pt x="1334" y="609"/>
                  </a:lnTo>
                  <a:lnTo>
                    <a:pt x="1334" y="609"/>
                  </a:lnTo>
                  <a:lnTo>
                    <a:pt x="1334" y="609"/>
                  </a:lnTo>
                  <a:lnTo>
                    <a:pt x="1334" y="609"/>
                  </a:lnTo>
                  <a:lnTo>
                    <a:pt x="1332" y="609"/>
                  </a:lnTo>
                  <a:lnTo>
                    <a:pt x="1332" y="611"/>
                  </a:lnTo>
                  <a:lnTo>
                    <a:pt x="1332" y="613"/>
                  </a:lnTo>
                  <a:lnTo>
                    <a:pt x="1332" y="620"/>
                  </a:lnTo>
                  <a:lnTo>
                    <a:pt x="1332" y="625"/>
                  </a:lnTo>
                  <a:lnTo>
                    <a:pt x="1332" y="627"/>
                  </a:lnTo>
                  <a:lnTo>
                    <a:pt x="1332" y="630"/>
                  </a:lnTo>
                  <a:lnTo>
                    <a:pt x="1332" y="630"/>
                  </a:lnTo>
                  <a:lnTo>
                    <a:pt x="1332" y="630"/>
                  </a:lnTo>
                  <a:lnTo>
                    <a:pt x="1332" y="630"/>
                  </a:lnTo>
                  <a:lnTo>
                    <a:pt x="1332" y="632"/>
                  </a:lnTo>
                  <a:lnTo>
                    <a:pt x="1332" y="632"/>
                  </a:lnTo>
                  <a:lnTo>
                    <a:pt x="1332" y="635"/>
                  </a:lnTo>
                  <a:lnTo>
                    <a:pt x="1332" y="635"/>
                  </a:lnTo>
                  <a:lnTo>
                    <a:pt x="1332" y="635"/>
                  </a:lnTo>
                  <a:lnTo>
                    <a:pt x="1332" y="635"/>
                  </a:lnTo>
                  <a:lnTo>
                    <a:pt x="1334" y="635"/>
                  </a:lnTo>
                  <a:lnTo>
                    <a:pt x="1332" y="642"/>
                  </a:lnTo>
                  <a:lnTo>
                    <a:pt x="1332" y="642"/>
                  </a:lnTo>
                  <a:lnTo>
                    <a:pt x="1334" y="644"/>
                  </a:lnTo>
                  <a:lnTo>
                    <a:pt x="1334" y="646"/>
                  </a:lnTo>
                  <a:lnTo>
                    <a:pt x="1334" y="646"/>
                  </a:lnTo>
                  <a:lnTo>
                    <a:pt x="1334" y="644"/>
                  </a:lnTo>
                  <a:lnTo>
                    <a:pt x="1334" y="644"/>
                  </a:lnTo>
                  <a:lnTo>
                    <a:pt x="1334" y="642"/>
                  </a:lnTo>
                  <a:lnTo>
                    <a:pt x="1334" y="639"/>
                  </a:lnTo>
                  <a:lnTo>
                    <a:pt x="1334" y="639"/>
                  </a:lnTo>
                  <a:lnTo>
                    <a:pt x="1337" y="639"/>
                  </a:lnTo>
                  <a:lnTo>
                    <a:pt x="1337" y="637"/>
                  </a:lnTo>
                  <a:lnTo>
                    <a:pt x="1337" y="635"/>
                  </a:lnTo>
                  <a:lnTo>
                    <a:pt x="1337" y="632"/>
                  </a:lnTo>
                  <a:lnTo>
                    <a:pt x="1337" y="630"/>
                  </a:lnTo>
                  <a:lnTo>
                    <a:pt x="1337" y="627"/>
                  </a:lnTo>
                  <a:close/>
                  <a:moveTo>
                    <a:pt x="1261" y="732"/>
                  </a:moveTo>
                  <a:lnTo>
                    <a:pt x="1259" y="734"/>
                  </a:lnTo>
                  <a:lnTo>
                    <a:pt x="1256" y="736"/>
                  </a:lnTo>
                  <a:lnTo>
                    <a:pt x="1256" y="739"/>
                  </a:lnTo>
                  <a:lnTo>
                    <a:pt x="1259" y="739"/>
                  </a:lnTo>
                  <a:lnTo>
                    <a:pt x="1261" y="739"/>
                  </a:lnTo>
                  <a:lnTo>
                    <a:pt x="1261" y="739"/>
                  </a:lnTo>
                  <a:lnTo>
                    <a:pt x="1263" y="739"/>
                  </a:lnTo>
                  <a:lnTo>
                    <a:pt x="1263" y="736"/>
                  </a:lnTo>
                  <a:lnTo>
                    <a:pt x="1263" y="736"/>
                  </a:lnTo>
                  <a:lnTo>
                    <a:pt x="1263" y="734"/>
                  </a:lnTo>
                  <a:lnTo>
                    <a:pt x="1261" y="734"/>
                  </a:lnTo>
                  <a:lnTo>
                    <a:pt x="1261" y="732"/>
                  </a:lnTo>
                  <a:close/>
                  <a:moveTo>
                    <a:pt x="1287" y="755"/>
                  </a:moveTo>
                  <a:lnTo>
                    <a:pt x="1287" y="755"/>
                  </a:lnTo>
                  <a:lnTo>
                    <a:pt x="1287" y="753"/>
                  </a:lnTo>
                  <a:lnTo>
                    <a:pt x="1285" y="753"/>
                  </a:lnTo>
                  <a:lnTo>
                    <a:pt x="1285" y="753"/>
                  </a:lnTo>
                  <a:lnTo>
                    <a:pt x="1285" y="753"/>
                  </a:lnTo>
                  <a:lnTo>
                    <a:pt x="1287" y="753"/>
                  </a:lnTo>
                  <a:lnTo>
                    <a:pt x="1287" y="753"/>
                  </a:lnTo>
                  <a:lnTo>
                    <a:pt x="1287" y="753"/>
                  </a:lnTo>
                  <a:lnTo>
                    <a:pt x="1285" y="751"/>
                  </a:lnTo>
                  <a:lnTo>
                    <a:pt x="1285" y="751"/>
                  </a:lnTo>
                  <a:lnTo>
                    <a:pt x="1285" y="751"/>
                  </a:lnTo>
                  <a:lnTo>
                    <a:pt x="1285" y="751"/>
                  </a:lnTo>
                  <a:lnTo>
                    <a:pt x="1282" y="751"/>
                  </a:lnTo>
                  <a:lnTo>
                    <a:pt x="1280" y="751"/>
                  </a:lnTo>
                  <a:lnTo>
                    <a:pt x="1280" y="751"/>
                  </a:lnTo>
                  <a:lnTo>
                    <a:pt x="1280" y="748"/>
                  </a:lnTo>
                  <a:lnTo>
                    <a:pt x="1280" y="748"/>
                  </a:lnTo>
                  <a:lnTo>
                    <a:pt x="1278" y="748"/>
                  </a:lnTo>
                  <a:lnTo>
                    <a:pt x="1278" y="748"/>
                  </a:lnTo>
                  <a:lnTo>
                    <a:pt x="1278" y="751"/>
                  </a:lnTo>
                  <a:lnTo>
                    <a:pt x="1278" y="751"/>
                  </a:lnTo>
                  <a:lnTo>
                    <a:pt x="1278" y="751"/>
                  </a:lnTo>
                  <a:lnTo>
                    <a:pt x="1278" y="753"/>
                  </a:lnTo>
                  <a:lnTo>
                    <a:pt x="1278" y="753"/>
                  </a:lnTo>
                  <a:lnTo>
                    <a:pt x="1278" y="753"/>
                  </a:lnTo>
                  <a:lnTo>
                    <a:pt x="1278" y="755"/>
                  </a:lnTo>
                  <a:lnTo>
                    <a:pt x="1278" y="755"/>
                  </a:lnTo>
                  <a:lnTo>
                    <a:pt x="1278" y="755"/>
                  </a:lnTo>
                  <a:lnTo>
                    <a:pt x="1278" y="755"/>
                  </a:lnTo>
                  <a:lnTo>
                    <a:pt x="1278" y="755"/>
                  </a:lnTo>
                  <a:lnTo>
                    <a:pt x="1275" y="755"/>
                  </a:lnTo>
                  <a:lnTo>
                    <a:pt x="1275" y="755"/>
                  </a:lnTo>
                  <a:lnTo>
                    <a:pt x="1275" y="758"/>
                  </a:lnTo>
                  <a:lnTo>
                    <a:pt x="1275" y="758"/>
                  </a:lnTo>
                  <a:lnTo>
                    <a:pt x="1275" y="758"/>
                  </a:lnTo>
                  <a:lnTo>
                    <a:pt x="1278" y="760"/>
                  </a:lnTo>
                  <a:lnTo>
                    <a:pt x="1278" y="760"/>
                  </a:lnTo>
                  <a:lnTo>
                    <a:pt x="1278" y="760"/>
                  </a:lnTo>
                  <a:lnTo>
                    <a:pt x="1278" y="760"/>
                  </a:lnTo>
                  <a:lnTo>
                    <a:pt x="1278" y="760"/>
                  </a:lnTo>
                  <a:lnTo>
                    <a:pt x="1275" y="762"/>
                  </a:lnTo>
                  <a:lnTo>
                    <a:pt x="1275" y="765"/>
                  </a:lnTo>
                  <a:lnTo>
                    <a:pt x="1275" y="765"/>
                  </a:lnTo>
                  <a:lnTo>
                    <a:pt x="1275" y="765"/>
                  </a:lnTo>
                  <a:lnTo>
                    <a:pt x="1275" y="765"/>
                  </a:lnTo>
                  <a:lnTo>
                    <a:pt x="1278" y="765"/>
                  </a:lnTo>
                  <a:lnTo>
                    <a:pt x="1280" y="765"/>
                  </a:lnTo>
                  <a:lnTo>
                    <a:pt x="1280" y="765"/>
                  </a:lnTo>
                  <a:lnTo>
                    <a:pt x="1280" y="765"/>
                  </a:lnTo>
                  <a:lnTo>
                    <a:pt x="1280" y="762"/>
                  </a:lnTo>
                  <a:lnTo>
                    <a:pt x="1280" y="762"/>
                  </a:lnTo>
                  <a:lnTo>
                    <a:pt x="1280" y="762"/>
                  </a:lnTo>
                  <a:lnTo>
                    <a:pt x="1280" y="760"/>
                  </a:lnTo>
                  <a:lnTo>
                    <a:pt x="1280" y="760"/>
                  </a:lnTo>
                  <a:lnTo>
                    <a:pt x="1280" y="760"/>
                  </a:lnTo>
                  <a:lnTo>
                    <a:pt x="1280" y="760"/>
                  </a:lnTo>
                  <a:lnTo>
                    <a:pt x="1282" y="760"/>
                  </a:lnTo>
                  <a:lnTo>
                    <a:pt x="1282" y="758"/>
                  </a:lnTo>
                  <a:lnTo>
                    <a:pt x="1282" y="758"/>
                  </a:lnTo>
                  <a:lnTo>
                    <a:pt x="1282" y="758"/>
                  </a:lnTo>
                  <a:lnTo>
                    <a:pt x="1280" y="758"/>
                  </a:lnTo>
                  <a:lnTo>
                    <a:pt x="1280" y="758"/>
                  </a:lnTo>
                  <a:lnTo>
                    <a:pt x="1280" y="758"/>
                  </a:lnTo>
                  <a:lnTo>
                    <a:pt x="1280" y="758"/>
                  </a:lnTo>
                  <a:lnTo>
                    <a:pt x="1282" y="758"/>
                  </a:lnTo>
                  <a:lnTo>
                    <a:pt x="1282" y="755"/>
                  </a:lnTo>
                  <a:lnTo>
                    <a:pt x="1282" y="755"/>
                  </a:lnTo>
                  <a:lnTo>
                    <a:pt x="1282" y="755"/>
                  </a:lnTo>
                  <a:lnTo>
                    <a:pt x="1285" y="758"/>
                  </a:lnTo>
                  <a:lnTo>
                    <a:pt x="1285" y="758"/>
                  </a:lnTo>
                  <a:lnTo>
                    <a:pt x="1287" y="758"/>
                  </a:lnTo>
                  <a:lnTo>
                    <a:pt x="1287" y="755"/>
                  </a:lnTo>
                  <a:lnTo>
                    <a:pt x="1287" y="755"/>
                  </a:lnTo>
                  <a:lnTo>
                    <a:pt x="1287" y="755"/>
                  </a:lnTo>
                  <a:lnTo>
                    <a:pt x="1287" y="755"/>
                  </a:lnTo>
                  <a:close/>
                  <a:moveTo>
                    <a:pt x="1341" y="680"/>
                  </a:moveTo>
                  <a:lnTo>
                    <a:pt x="1344" y="682"/>
                  </a:lnTo>
                  <a:lnTo>
                    <a:pt x="1344" y="680"/>
                  </a:lnTo>
                  <a:lnTo>
                    <a:pt x="1344" y="680"/>
                  </a:lnTo>
                  <a:lnTo>
                    <a:pt x="1346" y="680"/>
                  </a:lnTo>
                  <a:lnTo>
                    <a:pt x="1348" y="680"/>
                  </a:lnTo>
                  <a:lnTo>
                    <a:pt x="1348" y="680"/>
                  </a:lnTo>
                  <a:lnTo>
                    <a:pt x="1348" y="680"/>
                  </a:lnTo>
                  <a:lnTo>
                    <a:pt x="1348" y="677"/>
                  </a:lnTo>
                  <a:lnTo>
                    <a:pt x="1348" y="677"/>
                  </a:lnTo>
                  <a:lnTo>
                    <a:pt x="1348" y="677"/>
                  </a:lnTo>
                  <a:lnTo>
                    <a:pt x="1348" y="677"/>
                  </a:lnTo>
                  <a:lnTo>
                    <a:pt x="1348" y="677"/>
                  </a:lnTo>
                  <a:lnTo>
                    <a:pt x="1348" y="677"/>
                  </a:lnTo>
                  <a:lnTo>
                    <a:pt x="1346" y="677"/>
                  </a:lnTo>
                  <a:lnTo>
                    <a:pt x="1344" y="675"/>
                  </a:lnTo>
                  <a:lnTo>
                    <a:pt x="1344" y="675"/>
                  </a:lnTo>
                  <a:lnTo>
                    <a:pt x="1341" y="672"/>
                  </a:lnTo>
                  <a:lnTo>
                    <a:pt x="1341" y="672"/>
                  </a:lnTo>
                  <a:lnTo>
                    <a:pt x="1341" y="675"/>
                  </a:lnTo>
                  <a:lnTo>
                    <a:pt x="1341" y="675"/>
                  </a:lnTo>
                  <a:lnTo>
                    <a:pt x="1341" y="677"/>
                  </a:lnTo>
                  <a:lnTo>
                    <a:pt x="1339" y="677"/>
                  </a:lnTo>
                  <a:lnTo>
                    <a:pt x="1339" y="677"/>
                  </a:lnTo>
                  <a:lnTo>
                    <a:pt x="1337" y="677"/>
                  </a:lnTo>
                  <a:lnTo>
                    <a:pt x="1339" y="677"/>
                  </a:lnTo>
                  <a:lnTo>
                    <a:pt x="1339" y="677"/>
                  </a:lnTo>
                  <a:lnTo>
                    <a:pt x="1339" y="677"/>
                  </a:lnTo>
                  <a:lnTo>
                    <a:pt x="1341" y="677"/>
                  </a:lnTo>
                  <a:lnTo>
                    <a:pt x="1341" y="680"/>
                  </a:lnTo>
                  <a:lnTo>
                    <a:pt x="1341" y="680"/>
                  </a:lnTo>
                  <a:close/>
                  <a:moveTo>
                    <a:pt x="1398" y="741"/>
                  </a:moveTo>
                  <a:lnTo>
                    <a:pt x="1398" y="741"/>
                  </a:lnTo>
                  <a:lnTo>
                    <a:pt x="1398" y="741"/>
                  </a:lnTo>
                  <a:lnTo>
                    <a:pt x="1396" y="741"/>
                  </a:lnTo>
                  <a:lnTo>
                    <a:pt x="1396" y="741"/>
                  </a:lnTo>
                  <a:lnTo>
                    <a:pt x="1398" y="743"/>
                  </a:lnTo>
                  <a:lnTo>
                    <a:pt x="1398" y="743"/>
                  </a:lnTo>
                  <a:lnTo>
                    <a:pt x="1398" y="743"/>
                  </a:lnTo>
                  <a:lnTo>
                    <a:pt x="1401" y="743"/>
                  </a:lnTo>
                  <a:lnTo>
                    <a:pt x="1401" y="741"/>
                  </a:lnTo>
                  <a:lnTo>
                    <a:pt x="1398" y="741"/>
                  </a:lnTo>
                  <a:lnTo>
                    <a:pt x="1398" y="741"/>
                  </a:lnTo>
                  <a:close/>
                  <a:moveTo>
                    <a:pt x="1358" y="689"/>
                  </a:moveTo>
                  <a:lnTo>
                    <a:pt x="1353" y="687"/>
                  </a:lnTo>
                  <a:lnTo>
                    <a:pt x="1353" y="687"/>
                  </a:lnTo>
                  <a:lnTo>
                    <a:pt x="1351" y="687"/>
                  </a:lnTo>
                  <a:lnTo>
                    <a:pt x="1351" y="687"/>
                  </a:lnTo>
                  <a:lnTo>
                    <a:pt x="1351" y="687"/>
                  </a:lnTo>
                  <a:lnTo>
                    <a:pt x="1351" y="689"/>
                  </a:lnTo>
                  <a:lnTo>
                    <a:pt x="1351" y="689"/>
                  </a:lnTo>
                  <a:lnTo>
                    <a:pt x="1351" y="689"/>
                  </a:lnTo>
                  <a:lnTo>
                    <a:pt x="1351" y="689"/>
                  </a:lnTo>
                  <a:lnTo>
                    <a:pt x="1353" y="689"/>
                  </a:lnTo>
                  <a:lnTo>
                    <a:pt x="1353" y="689"/>
                  </a:lnTo>
                  <a:lnTo>
                    <a:pt x="1356" y="689"/>
                  </a:lnTo>
                  <a:lnTo>
                    <a:pt x="1356" y="689"/>
                  </a:lnTo>
                  <a:lnTo>
                    <a:pt x="1358" y="689"/>
                  </a:lnTo>
                  <a:lnTo>
                    <a:pt x="1360" y="691"/>
                  </a:lnTo>
                  <a:lnTo>
                    <a:pt x="1360" y="691"/>
                  </a:lnTo>
                  <a:lnTo>
                    <a:pt x="1363" y="691"/>
                  </a:lnTo>
                  <a:lnTo>
                    <a:pt x="1363" y="689"/>
                  </a:lnTo>
                  <a:lnTo>
                    <a:pt x="1365" y="689"/>
                  </a:lnTo>
                  <a:lnTo>
                    <a:pt x="1363" y="689"/>
                  </a:lnTo>
                  <a:lnTo>
                    <a:pt x="1363" y="689"/>
                  </a:lnTo>
                  <a:lnTo>
                    <a:pt x="1358" y="689"/>
                  </a:lnTo>
                  <a:close/>
                  <a:moveTo>
                    <a:pt x="1296" y="760"/>
                  </a:moveTo>
                  <a:lnTo>
                    <a:pt x="1296" y="758"/>
                  </a:lnTo>
                  <a:lnTo>
                    <a:pt x="1296" y="758"/>
                  </a:lnTo>
                  <a:lnTo>
                    <a:pt x="1294" y="758"/>
                  </a:lnTo>
                  <a:lnTo>
                    <a:pt x="1294" y="758"/>
                  </a:lnTo>
                  <a:lnTo>
                    <a:pt x="1294" y="760"/>
                  </a:lnTo>
                  <a:lnTo>
                    <a:pt x="1294" y="760"/>
                  </a:lnTo>
                  <a:lnTo>
                    <a:pt x="1292" y="760"/>
                  </a:lnTo>
                  <a:lnTo>
                    <a:pt x="1292" y="760"/>
                  </a:lnTo>
                  <a:lnTo>
                    <a:pt x="1292" y="760"/>
                  </a:lnTo>
                  <a:lnTo>
                    <a:pt x="1292" y="758"/>
                  </a:lnTo>
                  <a:lnTo>
                    <a:pt x="1292" y="758"/>
                  </a:lnTo>
                  <a:lnTo>
                    <a:pt x="1289" y="758"/>
                  </a:lnTo>
                  <a:lnTo>
                    <a:pt x="1289" y="758"/>
                  </a:lnTo>
                  <a:lnTo>
                    <a:pt x="1289" y="758"/>
                  </a:lnTo>
                  <a:lnTo>
                    <a:pt x="1289" y="760"/>
                  </a:lnTo>
                  <a:lnTo>
                    <a:pt x="1289" y="762"/>
                  </a:lnTo>
                  <a:lnTo>
                    <a:pt x="1292" y="762"/>
                  </a:lnTo>
                  <a:lnTo>
                    <a:pt x="1292" y="762"/>
                  </a:lnTo>
                  <a:lnTo>
                    <a:pt x="1289" y="762"/>
                  </a:lnTo>
                  <a:lnTo>
                    <a:pt x="1289" y="762"/>
                  </a:lnTo>
                  <a:lnTo>
                    <a:pt x="1289" y="762"/>
                  </a:lnTo>
                  <a:lnTo>
                    <a:pt x="1289" y="765"/>
                  </a:lnTo>
                  <a:lnTo>
                    <a:pt x="1289" y="765"/>
                  </a:lnTo>
                  <a:lnTo>
                    <a:pt x="1289" y="765"/>
                  </a:lnTo>
                  <a:lnTo>
                    <a:pt x="1287" y="767"/>
                  </a:lnTo>
                  <a:lnTo>
                    <a:pt x="1289" y="767"/>
                  </a:lnTo>
                  <a:lnTo>
                    <a:pt x="1289" y="767"/>
                  </a:lnTo>
                  <a:lnTo>
                    <a:pt x="1289" y="767"/>
                  </a:lnTo>
                  <a:lnTo>
                    <a:pt x="1289" y="767"/>
                  </a:lnTo>
                  <a:lnTo>
                    <a:pt x="1289" y="767"/>
                  </a:lnTo>
                  <a:lnTo>
                    <a:pt x="1292" y="767"/>
                  </a:lnTo>
                  <a:lnTo>
                    <a:pt x="1292" y="767"/>
                  </a:lnTo>
                  <a:lnTo>
                    <a:pt x="1292" y="767"/>
                  </a:lnTo>
                  <a:lnTo>
                    <a:pt x="1292" y="767"/>
                  </a:lnTo>
                  <a:lnTo>
                    <a:pt x="1292" y="767"/>
                  </a:lnTo>
                  <a:lnTo>
                    <a:pt x="1294" y="767"/>
                  </a:lnTo>
                  <a:lnTo>
                    <a:pt x="1294" y="767"/>
                  </a:lnTo>
                  <a:lnTo>
                    <a:pt x="1294" y="765"/>
                  </a:lnTo>
                  <a:lnTo>
                    <a:pt x="1294" y="765"/>
                  </a:lnTo>
                  <a:lnTo>
                    <a:pt x="1294" y="765"/>
                  </a:lnTo>
                  <a:lnTo>
                    <a:pt x="1294" y="762"/>
                  </a:lnTo>
                  <a:lnTo>
                    <a:pt x="1294" y="762"/>
                  </a:lnTo>
                  <a:lnTo>
                    <a:pt x="1294" y="762"/>
                  </a:lnTo>
                  <a:lnTo>
                    <a:pt x="1294" y="762"/>
                  </a:lnTo>
                  <a:lnTo>
                    <a:pt x="1296" y="762"/>
                  </a:lnTo>
                  <a:lnTo>
                    <a:pt x="1294" y="760"/>
                  </a:lnTo>
                  <a:lnTo>
                    <a:pt x="1296" y="760"/>
                  </a:lnTo>
                  <a:lnTo>
                    <a:pt x="1296" y="760"/>
                  </a:lnTo>
                  <a:close/>
                  <a:moveTo>
                    <a:pt x="731" y="175"/>
                  </a:moveTo>
                  <a:lnTo>
                    <a:pt x="731" y="175"/>
                  </a:lnTo>
                  <a:lnTo>
                    <a:pt x="731" y="178"/>
                  </a:lnTo>
                  <a:lnTo>
                    <a:pt x="734" y="175"/>
                  </a:lnTo>
                  <a:lnTo>
                    <a:pt x="734" y="175"/>
                  </a:lnTo>
                  <a:lnTo>
                    <a:pt x="734" y="175"/>
                  </a:lnTo>
                  <a:lnTo>
                    <a:pt x="734" y="178"/>
                  </a:lnTo>
                  <a:lnTo>
                    <a:pt x="734" y="178"/>
                  </a:lnTo>
                  <a:lnTo>
                    <a:pt x="734" y="178"/>
                  </a:lnTo>
                  <a:lnTo>
                    <a:pt x="734" y="178"/>
                  </a:lnTo>
                  <a:lnTo>
                    <a:pt x="734" y="178"/>
                  </a:lnTo>
                  <a:lnTo>
                    <a:pt x="736" y="178"/>
                  </a:lnTo>
                  <a:lnTo>
                    <a:pt x="736" y="178"/>
                  </a:lnTo>
                  <a:lnTo>
                    <a:pt x="738" y="178"/>
                  </a:lnTo>
                  <a:lnTo>
                    <a:pt x="738" y="178"/>
                  </a:lnTo>
                  <a:lnTo>
                    <a:pt x="738" y="178"/>
                  </a:lnTo>
                  <a:lnTo>
                    <a:pt x="738" y="175"/>
                  </a:lnTo>
                  <a:lnTo>
                    <a:pt x="738" y="175"/>
                  </a:lnTo>
                  <a:lnTo>
                    <a:pt x="736" y="175"/>
                  </a:lnTo>
                  <a:lnTo>
                    <a:pt x="736" y="175"/>
                  </a:lnTo>
                  <a:lnTo>
                    <a:pt x="734" y="175"/>
                  </a:lnTo>
                  <a:lnTo>
                    <a:pt x="734" y="175"/>
                  </a:lnTo>
                  <a:lnTo>
                    <a:pt x="734" y="175"/>
                  </a:lnTo>
                  <a:lnTo>
                    <a:pt x="731" y="175"/>
                  </a:lnTo>
                  <a:lnTo>
                    <a:pt x="731" y="175"/>
                  </a:lnTo>
                  <a:lnTo>
                    <a:pt x="731" y="175"/>
                  </a:lnTo>
                  <a:lnTo>
                    <a:pt x="731" y="175"/>
                  </a:lnTo>
                  <a:lnTo>
                    <a:pt x="731" y="175"/>
                  </a:lnTo>
                  <a:close/>
                  <a:moveTo>
                    <a:pt x="1185" y="100"/>
                  </a:moveTo>
                  <a:lnTo>
                    <a:pt x="1188" y="100"/>
                  </a:lnTo>
                  <a:lnTo>
                    <a:pt x="1190" y="100"/>
                  </a:lnTo>
                  <a:lnTo>
                    <a:pt x="1190" y="97"/>
                  </a:lnTo>
                  <a:lnTo>
                    <a:pt x="1190" y="95"/>
                  </a:lnTo>
                  <a:lnTo>
                    <a:pt x="1190" y="95"/>
                  </a:lnTo>
                  <a:lnTo>
                    <a:pt x="1188" y="95"/>
                  </a:lnTo>
                  <a:lnTo>
                    <a:pt x="1188" y="93"/>
                  </a:lnTo>
                  <a:lnTo>
                    <a:pt x="1185" y="93"/>
                  </a:lnTo>
                  <a:lnTo>
                    <a:pt x="1185" y="93"/>
                  </a:lnTo>
                  <a:lnTo>
                    <a:pt x="1183" y="95"/>
                  </a:lnTo>
                  <a:lnTo>
                    <a:pt x="1183" y="97"/>
                  </a:lnTo>
                  <a:lnTo>
                    <a:pt x="1183" y="100"/>
                  </a:lnTo>
                  <a:lnTo>
                    <a:pt x="1185" y="100"/>
                  </a:lnTo>
                  <a:close/>
                  <a:moveTo>
                    <a:pt x="731" y="261"/>
                  </a:moveTo>
                  <a:lnTo>
                    <a:pt x="729" y="263"/>
                  </a:lnTo>
                  <a:lnTo>
                    <a:pt x="729" y="263"/>
                  </a:lnTo>
                  <a:lnTo>
                    <a:pt x="729" y="263"/>
                  </a:lnTo>
                  <a:lnTo>
                    <a:pt x="726" y="263"/>
                  </a:lnTo>
                  <a:lnTo>
                    <a:pt x="726" y="263"/>
                  </a:lnTo>
                  <a:lnTo>
                    <a:pt x="726" y="265"/>
                  </a:lnTo>
                  <a:lnTo>
                    <a:pt x="726" y="265"/>
                  </a:lnTo>
                  <a:lnTo>
                    <a:pt x="726" y="265"/>
                  </a:lnTo>
                  <a:lnTo>
                    <a:pt x="726" y="268"/>
                  </a:lnTo>
                  <a:lnTo>
                    <a:pt x="726" y="270"/>
                  </a:lnTo>
                  <a:lnTo>
                    <a:pt x="726" y="270"/>
                  </a:lnTo>
                  <a:lnTo>
                    <a:pt x="726" y="270"/>
                  </a:lnTo>
                  <a:lnTo>
                    <a:pt x="726" y="270"/>
                  </a:lnTo>
                  <a:lnTo>
                    <a:pt x="729" y="275"/>
                  </a:lnTo>
                  <a:lnTo>
                    <a:pt x="729" y="275"/>
                  </a:lnTo>
                  <a:lnTo>
                    <a:pt x="729" y="277"/>
                  </a:lnTo>
                  <a:lnTo>
                    <a:pt x="729" y="277"/>
                  </a:lnTo>
                  <a:lnTo>
                    <a:pt x="729" y="280"/>
                  </a:lnTo>
                  <a:lnTo>
                    <a:pt x="729" y="280"/>
                  </a:lnTo>
                  <a:lnTo>
                    <a:pt x="729" y="280"/>
                  </a:lnTo>
                  <a:lnTo>
                    <a:pt x="729" y="282"/>
                  </a:lnTo>
                  <a:lnTo>
                    <a:pt x="729" y="284"/>
                  </a:lnTo>
                  <a:lnTo>
                    <a:pt x="729" y="284"/>
                  </a:lnTo>
                  <a:lnTo>
                    <a:pt x="729" y="287"/>
                  </a:lnTo>
                  <a:lnTo>
                    <a:pt x="729" y="287"/>
                  </a:lnTo>
                  <a:lnTo>
                    <a:pt x="729" y="289"/>
                  </a:lnTo>
                  <a:lnTo>
                    <a:pt x="729" y="291"/>
                  </a:lnTo>
                  <a:lnTo>
                    <a:pt x="729" y="291"/>
                  </a:lnTo>
                  <a:lnTo>
                    <a:pt x="731" y="291"/>
                  </a:lnTo>
                  <a:lnTo>
                    <a:pt x="734" y="294"/>
                  </a:lnTo>
                  <a:lnTo>
                    <a:pt x="734" y="294"/>
                  </a:lnTo>
                  <a:lnTo>
                    <a:pt x="736" y="294"/>
                  </a:lnTo>
                  <a:lnTo>
                    <a:pt x="738" y="296"/>
                  </a:lnTo>
                  <a:lnTo>
                    <a:pt x="741" y="303"/>
                  </a:lnTo>
                  <a:lnTo>
                    <a:pt x="743" y="303"/>
                  </a:lnTo>
                  <a:lnTo>
                    <a:pt x="745" y="306"/>
                  </a:lnTo>
                  <a:lnTo>
                    <a:pt x="748" y="306"/>
                  </a:lnTo>
                  <a:lnTo>
                    <a:pt x="748" y="308"/>
                  </a:lnTo>
                  <a:lnTo>
                    <a:pt x="743" y="308"/>
                  </a:lnTo>
                  <a:lnTo>
                    <a:pt x="743" y="306"/>
                  </a:lnTo>
                  <a:lnTo>
                    <a:pt x="741" y="306"/>
                  </a:lnTo>
                  <a:lnTo>
                    <a:pt x="741" y="308"/>
                  </a:lnTo>
                  <a:lnTo>
                    <a:pt x="741" y="308"/>
                  </a:lnTo>
                  <a:lnTo>
                    <a:pt x="741" y="310"/>
                  </a:lnTo>
                  <a:lnTo>
                    <a:pt x="743" y="310"/>
                  </a:lnTo>
                  <a:lnTo>
                    <a:pt x="743" y="313"/>
                  </a:lnTo>
                  <a:lnTo>
                    <a:pt x="743" y="315"/>
                  </a:lnTo>
                  <a:lnTo>
                    <a:pt x="743" y="317"/>
                  </a:lnTo>
                  <a:lnTo>
                    <a:pt x="743" y="317"/>
                  </a:lnTo>
                  <a:lnTo>
                    <a:pt x="743" y="317"/>
                  </a:lnTo>
                  <a:lnTo>
                    <a:pt x="745" y="320"/>
                  </a:lnTo>
                  <a:lnTo>
                    <a:pt x="745" y="320"/>
                  </a:lnTo>
                  <a:lnTo>
                    <a:pt x="745" y="320"/>
                  </a:lnTo>
                  <a:lnTo>
                    <a:pt x="743" y="320"/>
                  </a:lnTo>
                  <a:lnTo>
                    <a:pt x="743" y="320"/>
                  </a:lnTo>
                  <a:lnTo>
                    <a:pt x="741" y="320"/>
                  </a:lnTo>
                  <a:lnTo>
                    <a:pt x="738" y="320"/>
                  </a:lnTo>
                  <a:lnTo>
                    <a:pt x="738" y="320"/>
                  </a:lnTo>
                  <a:lnTo>
                    <a:pt x="736" y="320"/>
                  </a:lnTo>
                  <a:lnTo>
                    <a:pt x="736" y="320"/>
                  </a:lnTo>
                  <a:lnTo>
                    <a:pt x="736" y="320"/>
                  </a:lnTo>
                  <a:lnTo>
                    <a:pt x="736" y="320"/>
                  </a:lnTo>
                  <a:lnTo>
                    <a:pt x="736" y="322"/>
                  </a:lnTo>
                  <a:lnTo>
                    <a:pt x="736" y="322"/>
                  </a:lnTo>
                  <a:lnTo>
                    <a:pt x="736" y="322"/>
                  </a:lnTo>
                  <a:lnTo>
                    <a:pt x="736" y="322"/>
                  </a:lnTo>
                  <a:lnTo>
                    <a:pt x="738" y="322"/>
                  </a:lnTo>
                  <a:lnTo>
                    <a:pt x="738" y="322"/>
                  </a:lnTo>
                  <a:lnTo>
                    <a:pt x="738" y="322"/>
                  </a:lnTo>
                  <a:lnTo>
                    <a:pt x="738" y="322"/>
                  </a:lnTo>
                  <a:lnTo>
                    <a:pt x="738" y="325"/>
                  </a:lnTo>
                  <a:lnTo>
                    <a:pt x="741" y="327"/>
                  </a:lnTo>
                  <a:lnTo>
                    <a:pt x="738" y="327"/>
                  </a:lnTo>
                  <a:lnTo>
                    <a:pt x="738" y="327"/>
                  </a:lnTo>
                  <a:lnTo>
                    <a:pt x="738" y="327"/>
                  </a:lnTo>
                  <a:lnTo>
                    <a:pt x="738" y="329"/>
                  </a:lnTo>
                  <a:lnTo>
                    <a:pt x="738" y="334"/>
                  </a:lnTo>
                  <a:lnTo>
                    <a:pt x="741" y="334"/>
                  </a:lnTo>
                  <a:lnTo>
                    <a:pt x="741" y="336"/>
                  </a:lnTo>
                  <a:lnTo>
                    <a:pt x="741" y="336"/>
                  </a:lnTo>
                  <a:lnTo>
                    <a:pt x="743" y="336"/>
                  </a:lnTo>
                  <a:lnTo>
                    <a:pt x="743" y="336"/>
                  </a:lnTo>
                  <a:lnTo>
                    <a:pt x="743" y="336"/>
                  </a:lnTo>
                  <a:lnTo>
                    <a:pt x="743" y="336"/>
                  </a:lnTo>
                  <a:lnTo>
                    <a:pt x="743" y="336"/>
                  </a:lnTo>
                  <a:lnTo>
                    <a:pt x="743" y="336"/>
                  </a:lnTo>
                  <a:lnTo>
                    <a:pt x="743" y="336"/>
                  </a:lnTo>
                  <a:lnTo>
                    <a:pt x="745" y="336"/>
                  </a:lnTo>
                  <a:lnTo>
                    <a:pt x="745" y="336"/>
                  </a:lnTo>
                  <a:lnTo>
                    <a:pt x="745" y="339"/>
                  </a:lnTo>
                  <a:lnTo>
                    <a:pt x="745" y="339"/>
                  </a:lnTo>
                  <a:lnTo>
                    <a:pt x="745" y="339"/>
                  </a:lnTo>
                  <a:lnTo>
                    <a:pt x="745" y="339"/>
                  </a:lnTo>
                  <a:lnTo>
                    <a:pt x="748" y="339"/>
                  </a:lnTo>
                  <a:lnTo>
                    <a:pt x="748" y="339"/>
                  </a:lnTo>
                  <a:lnTo>
                    <a:pt x="750" y="339"/>
                  </a:lnTo>
                  <a:lnTo>
                    <a:pt x="752" y="339"/>
                  </a:lnTo>
                  <a:lnTo>
                    <a:pt x="755" y="339"/>
                  </a:lnTo>
                  <a:lnTo>
                    <a:pt x="755" y="341"/>
                  </a:lnTo>
                  <a:lnTo>
                    <a:pt x="755" y="341"/>
                  </a:lnTo>
                  <a:lnTo>
                    <a:pt x="755" y="341"/>
                  </a:lnTo>
                  <a:lnTo>
                    <a:pt x="752" y="341"/>
                  </a:lnTo>
                  <a:lnTo>
                    <a:pt x="752" y="341"/>
                  </a:lnTo>
                  <a:lnTo>
                    <a:pt x="752" y="341"/>
                  </a:lnTo>
                  <a:lnTo>
                    <a:pt x="752" y="341"/>
                  </a:lnTo>
                  <a:lnTo>
                    <a:pt x="752" y="341"/>
                  </a:lnTo>
                  <a:lnTo>
                    <a:pt x="752" y="341"/>
                  </a:lnTo>
                  <a:lnTo>
                    <a:pt x="752" y="341"/>
                  </a:lnTo>
                  <a:lnTo>
                    <a:pt x="752" y="341"/>
                  </a:lnTo>
                  <a:lnTo>
                    <a:pt x="752" y="341"/>
                  </a:lnTo>
                  <a:lnTo>
                    <a:pt x="752" y="341"/>
                  </a:lnTo>
                  <a:lnTo>
                    <a:pt x="752" y="341"/>
                  </a:lnTo>
                  <a:lnTo>
                    <a:pt x="752" y="341"/>
                  </a:lnTo>
                  <a:lnTo>
                    <a:pt x="755" y="343"/>
                  </a:lnTo>
                  <a:lnTo>
                    <a:pt x="755" y="343"/>
                  </a:lnTo>
                  <a:lnTo>
                    <a:pt x="757" y="343"/>
                  </a:lnTo>
                  <a:lnTo>
                    <a:pt x="757" y="346"/>
                  </a:lnTo>
                  <a:lnTo>
                    <a:pt x="757" y="346"/>
                  </a:lnTo>
                  <a:lnTo>
                    <a:pt x="760" y="346"/>
                  </a:lnTo>
                  <a:lnTo>
                    <a:pt x="760" y="346"/>
                  </a:lnTo>
                  <a:lnTo>
                    <a:pt x="760" y="346"/>
                  </a:lnTo>
                  <a:lnTo>
                    <a:pt x="760" y="346"/>
                  </a:lnTo>
                  <a:lnTo>
                    <a:pt x="757" y="346"/>
                  </a:lnTo>
                  <a:lnTo>
                    <a:pt x="757" y="346"/>
                  </a:lnTo>
                  <a:lnTo>
                    <a:pt x="757" y="346"/>
                  </a:lnTo>
                  <a:lnTo>
                    <a:pt x="757" y="346"/>
                  </a:lnTo>
                  <a:lnTo>
                    <a:pt x="755" y="346"/>
                  </a:lnTo>
                  <a:lnTo>
                    <a:pt x="755" y="346"/>
                  </a:lnTo>
                  <a:lnTo>
                    <a:pt x="752" y="343"/>
                  </a:lnTo>
                  <a:lnTo>
                    <a:pt x="750" y="343"/>
                  </a:lnTo>
                  <a:lnTo>
                    <a:pt x="748" y="343"/>
                  </a:lnTo>
                  <a:lnTo>
                    <a:pt x="748" y="343"/>
                  </a:lnTo>
                  <a:lnTo>
                    <a:pt x="748" y="343"/>
                  </a:lnTo>
                  <a:lnTo>
                    <a:pt x="745" y="343"/>
                  </a:lnTo>
                  <a:lnTo>
                    <a:pt x="745" y="343"/>
                  </a:lnTo>
                  <a:lnTo>
                    <a:pt x="748" y="353"/>
                  </a:lnTo>
                  <a:lnTo>
                    <a:pt x="748" y="353"/>
                  </a:lnTo>
                  <a:lnTo>
                    <a:pt x="750" y="353"/>
                  </a:lnTo>
                  <a:lnTo>
                    <a:pt x="750" y="355"/>
                  </a:lnTo>
                  <a:lnTo>
                    <a:pt x="750" y="355"/>
                  </a:lnTo>
                  <a:lnTo>
                    <a:pt x="752" y="355"/>
                  </a:lnTo>
                  <a:lnTo>
                    <a:pt x="752" y="355"/>
                  </a:lnTo>
                  <a:lnTo>
                    <a:pt x="755" y="355"/>
                  </a:lnTo>
                  <a:lnTo>
                    <a:pt x="755" y="355"/>
                  </a:lnTo>
                  <a:lnTo>
                    <a:pt x="755" y="355"/>
                  </a:lnTo>
                  <a:lnTo>
                    <a:pt x="755" y="353"/>
                  </a:lnTo>
                  <a:lnTo>
                    <a:pt x="755" y="353"/>
                  </a:lnTo>
                  <a:lnTo>
                    <a:pt x="755" y="353"/>
                  </a:lnTo>
                  <a:lnTo>
                    <a:pt x="755" y="353"/>
                  </a:lnTo>
                  <a:lnTo>
                    <a:pt x="755" y="353"/>
                  </a:lnTo>
                  <a:lnTo>
                    <a:pt x="755" y="353"/>
                  </a:lnTo>
                  <a:lnTo>
                    <a:pt x="760" y="353"/>
                  </a:lnTo>
                  <a:lnTo>
                    <a:pt x="760" y="353"/>
                  </a:lnTo>
                  <a:lnTo>
                    <a:pt x="762" y="353"/>
                  </a:lnTo>
                  <a:lnTo>
                    <a:pt x="764" y="355"/>
                  </a:lnTo>
                  <a:lnTo>
                    <a:pt x="764" y="358"/>
                  </a:lnTo>
                  <a:lnTo>
                    <a:pt x="764" y="358"/>
                  </a:lnTo>
                  <a:lnTo>
                    <a:pt x="764" y="358"/>
                  </a:lnTo>
                  <a:lnTo>
                    <a:pt x="767" y="358"/>
                  </a:lnTo>
                  <a:lnTo>
                    <a:pt x="767" y="358"/>
                  </a:lnTo>
                  <a:lnTo>
                    <a:pt x="767" y="358"/>
                  </a:lnTo>
                  <a:lnTo>
                    <a:pt x="769" y="360"/>
                  </a:lnTo>
                  <a:lnTo>
                    <a:pt x="769" y="358"/>
                  </a:lnTo>
                  <a:lnTo>
                    <a:pt x="771" y="358"/>
                  </a:lnTo>
                  <a:lnTo>
                    <a:pt x="771" y="355"/>
                  </a:lnTo>
                  <a:lnTo>
                    <a:pt x="771" y="355"/>
                  </a:lnTo>
                  <a:lnTo>
                    <a:pt x="771" y="355"/>
                  </a:lnTo>
                  <a:lnTo>
                    <a:pt x="771" y="353"/>
                  </a:lnTo>
                  <a:lnTo>
                    <a:pt x="774" y="353"/>
                  </a:lnTo>
                  <a:lnTo>
                    <a:pt x="774" y="353"/>
                  </a:lnTo>
                  <a:lnTo>
                    <a:pt x="774" y="355"/>
                  </a:lnTo>
                  <a:lnTo>
                    <a:pt x="771" y="355"/>
                  </a:lnTo>
                  <a:lnTo>
                    <a:pt x="771" y="355"/>
                  </a:lnTo>
                  <a:lnTo>
                    <a:pt x="771" y="355"/>
                  </a:lnTo>
                  <a:lnTo>
                    <a:pt x="771" y="358"/>
                  </a:lnTo>
                  <a:lnTo>
                    <a:pt x="771" y="358"/>
                  </a:lnTo>
                  <a:lnTo>
                    <a:pt x="771" y="358"/>
                  </a:lnTo>
                  <a:lnTo>
                    <a:pt x="774" y="360"/>
                  </a:lnTo>
                  <a:lnTo>
                    <a:pt x="774" y="360"/>
                  </a:lnTo>
                  <a:lnTo>
                    <a:pt x="774" y="362"/>
                  </a:lnTo>
                  <a:lnTo>
                    <a:pt x="776" y="362"/>
                  </a:lnTo>
                  <a:lnTo>
                    <a:pt x="776" y="365"/>
                  </a:lnTo>
                  <a:lnTo>
                    <a:pt x="776" y="365"/>
                  </a:lnTo>
                  <a:lnTo>
                    <a:pt x="778" y="365"/>
                  </a:lnTo>
                  <a:lnTo>
                    <a:pt x="778" y="365"/>
                  </a:lnTo>
                  <a:lnTo>
                    <a:pt x="778" y="365"/>
                  </a:lnTo>
                  <a:lnTo>
                    <a:pt x="781" y="365"/>
                  </a:lnTo>
                  <a:lnTo>
                    <a:pt x="781" y="365"/>
                  </a:lnTo>
                  <a:lnTo>
                    <a:pt x="781" y="367"/>
                  </a:lnTo>
                  <a:lnTo>
                    <a:pt x="781" y="367"/>
                  </a:lnTo>
                  <a:lnTo>
                    <a:pt x="781" y="370"/>
                  </a:lnTo>
                  <a:lnTo>
                    <a:pt x="781" y="370"/>
                  </a:lnTo>
                  <a:lnTo>
                    <a:pt x="781" y="372"/>
                  </a:lnTo>
                  <a:lnTo>
                    <a:pt x="783" y="372"/>
                  </a:lnTo>
                  <a:lnTo>
                    <a:pt x="783" y="374"/>
                  </a:lnTo>
                  <a:lnTo>
                    <a:pt x="783" y="374"/>
                  </a:lnTo>
                  <a:lnTo>
                    <a:pt x="786" y="374"/>
                  </a:lnTo>
                  <a:lnTo>
                    <a:pt x="786" y="374"/>
                  </a:lnTo>
                  <a:lnTo>
                    <a:pt x="786" y="374"/>
                  </a:lnTo>
                  <a:lnTo>
                    <a:pt x="788" y="377"/>
                  </a:lnTo>
                  <a:lnTo>
                    <a:pt x="788" y="379"/>
                  </a:lnTo>
                  <a:lnTo>
                    <a:pt x="788" y="381"/>
                  </a:lnTo>
                  <a:lnTo>
                    <a:pt x="788" y="384"/>
                  </a:lnTo>
                  <a:lnTo>
                    <a:pt x="788" y="388"/>
                  </a:lnTo>
                  <a:lnTo>
                    <a:pt x="788" y="393"/>
                  </a:lnTo>
                  <a:lnTo>
                    <a:pt x="788" y="393"/>
                  </a:lnTo>
                  <a:lnTo>
                    <a:pt x="786" y="398"/>
                  </a:lnTo>
                  <a:lnTo>
                    <a:pt x="786" y="398"/>
                  </a:lnTo>
                  <a:lnTo>
                    <a:pt x="783" y="398"/>
                  </a:lnTo>
                  <a:lnTo>
                    <a:pt x="783" y="398"/>
                  </a:lnTo>
                  <a:lnTo>
                    <a:pt x="781" y="400"/>
                  </a:lnTo>
                  <a:lnTo>
                    <a:pt x="781" y="400"/>
                  </a:lnTo>
                  <a:lnTo>
                    <a:pt x="781" y="400"/>
                  </a:lnTo>
                  <a:lnTo>
                    <a:pt x="781" y="403"/>
                  </a:lnTo>
                  <a:lnTo>
                    <a:pt x="781" y="403"/>
                  </a:lnTo>
                  <a:lnTo>
                    <a:pt x="781" y="403"/>
                  </a:lnTo>
                  <a:lnTo>
                    <a:pt x="781" y="403"/>
                  </a:lnTo>
                  <a:lnTo>
                    <a:pt x="781" y="403"/>
                  </a:lnTo>
                  <a:lnTo>
                    <a:pt x="781" y="403"/>
                  </a:lnTo>
                  <a:lnTo>
                    <a:pt x="783" y="405"/>
                  </a:lnTo>
                  <a:lnTo>
                    <a:pt x="783" y="405"/>
                  </a:lnTo>
                  <a:lnTo>
                    <a:pt x="786" y="407"/>
                  </a:lnTo>
                  <a:lnTo>
                    <a:pt x="788" y="407"/>
                  </a:lnTo>
                  <a:lnTo>
                    <a:pt x="788" y="407"/>
                  </a:lnTo>
                  <a:lnTo>
                    <a:pt x="788" y="407"/>
                  </a:lnTo>
                  <a:lnTo>
                    <a:pt x="790" y="410"/>
                  </a:lnTo>
                  <a:lnTo>
                    <a:pt x="790" y="410"/>
                  </a:lnTo>
                  <a:lnTo>
                    <a:pt x="793" y="414"/>
                  </a:lnTo>
                  <a:lnTo>
                    <a:pt x="793" y="417"/>
                  </a:lnTo>
                  <a:lnTo>
                    <a:pt x="790" y="419"/>
                  </a:lnTo>
                  <a:lnTo>
                    <a:pt x="790" y="419"/>
                  </a:lnTo>
                  <a:lnTo>
                    <a:pt x="790" y="422"/>
                  </a:lnTo>
                  <a:lnTo>
                    <a:pt x="790" y="424"/>
                  </a:lnTo>
                  <a:lnTo>
                    <a:pt x="790" y="424"/>
                  </a:lnTo>
                  <a:lnTo>
                    <a:pt x="790" y="426"/>
                  </a:lnTo>
                  <a:lnTo>
                    <a:pt x="790" y="426"/>
                  </a:lnTo>
                  <a:lnTo>
                    <a:pt x="793" y="426"/>
                  </a:lnTo>
                  <a:lnTo>
                    <a:pt x="793" y="426"/>
                  </a:lnTo>
                  <a:lnTo>
                    <a:pt x="793" y="431"/>
                  </a:lnTo>
                  <a:lnTo>
                    <a:pt x="793" y="433"/>
                  </a:lnTo>
                  <a:lnTo>
                    <a:pt x="793" y="436"/>
                  </a:lnTo>
                  <a:lnTo>
                    <a:pt x="795" y="438"/>
                  </a:lnTo>
                  <a:lnTo>
                    <a:pt x="797" y="440"/>
                  </a:lnTo>
                  <a:lnTo>
                    <a:pt x="797" y="440"/>
                  </a:lnTo>
                  <a:lnTo>
                    <a:pt x="800" y="438"/>
                  </a:lnTo>
                  <a:lnTo>
                    <a:pt x="800" y="440"/>
                  </a:lnTo>
                  <a:lnTo>
                    <a:pt x="797" y="440"/>
                  </a:lnTo>
                  <a:lnTo>
                    <a:pt x="795" y="440"/>
                  </a:lnTo>
                  <a:lnTo>
                    <a:pt x="795" y="443"/>
                  </a:lnTo>
                  <a:lnTo>
                    <a:pt x="795" y="443"/>
                  </a:lnTo>
                  <a:lnTo>
                    <a:pt x="793" y="445"/>
                  </a:lnTo>
                  <a:lnTo>
                    <a:pt x="793" y="445"/>
                  </a:lnTo>
                  <a:lnTo>
                    <a:pt x="795" y="445"/>
                  </a:lnTo>
                  <a:lnTo>
                    <a:pt x="795" y="445"/>
                  </a:lnTo>
                  <a:lnTo>
                    <a:pt x="797" y="445"/>
                  </a:lnTo>
                  <a:lnTo>
                    <a:pt x="797" y="448"/>
                  </a:lnTo>
                  <a:lnTo>
                    <a:pt x="797" y="448"/>
                  </a:lnTo>
                  <a:lnTo>
                    <a:pt x="797" y="450"/>
                  </a:lnTo>
                  <a:lnTo>
                    <a:pt x="797" y="452"/>
                  </a:lnTo>
                  <a:lnTo>
                    <a:pt x="797" y="455"/>
                  </a:lnTo>
                  <a:lnTo>
                    <a:pt x="797" y="457"/>
                  </a:lnTo>
                  <a:lnTo>
                    <a:pt x="797" y="457"/>
                  </a:lnTo>
                  <a:lnTo>
                    <a:pt x="795" y="459"/>
                  </a:lnTo>
                  <a:lnTo>
                    <a:pt x="797" y="462"/>
                  </a:lnTo>
                  <a:lnTo>
                    <a:pt x="797" y="462"/>
                  </a:lnTo>
                  <a:lnTo>
                    <a:pt x="800" y="464"/>
                  </a:lnTo>
                  <a:lnTo>
                    <a:pt x="800" y="464"/>
                  </a:lnTo>
                  <a:lnTo>
                    <a:pt x="807" y="459"/>
                  </a:lnTo>
                  <a:lnTo>
                    <a:pt x="812" y="457"/>
                  </a:lnTo>
                  <a:lnTo>
                    <a:pt x="814" y="457"/>
                  </a:lnTo>
                  <a:lnTo>
                    <a:pt x="816" y="457"/>
                  </a:lnTo>
                  <a:lnTo>
                    <a:pt x="816" y="459"/>
                  </a:lnTo>
                  <a:lnTo>
                    <a:pt x="819" y="462"/>
                  </a:lnTo>
                  <a:lnTo>
                    <a:pt x="819" y="462"/>
                  </a:lnTo>
                  <a:lnTo>
                    <a:pt x="819" y="464"/>
                  </a:lnTo>
                  <a:lnTo>
                    <a:pt x="819" y="464"/>
                  </a:lnTo>
                  <a:lnTo>
                    <a:pt x="819" y="467"/>
                  </a:lnTo>
                  <a:lnTo>
                    <a:pt x="819" y="467"/>
                  </a:lnTo>
                  <a:lnTo>
                    <a:pt x="819" y="467"/>
                  </a:lnTo>
                  <a:lnTo>
                    <a:pt x="819" y="467"/>
                  </a:lnTo>
                  <a:lnTo>
                    <a:pt x="819" y="467"/>
                  </a:lnTo>
                  <a:lnTo>
                    <a:pt x="819" y="469"/>
                  </a:lnTo>
                  <a:lnTo>
                    <a:pt x="821" y="467"/>
                  </a:lnTo>
                  <a:lnTo>
                    <a:pt x="826" y="462"/>
                  </a:lnTo>
                  <a:lnTo>
                    <a:pt x="826" y="462"/>
                  </a:lnTo>
                  <a:lnTo>
                    <a:pt x="828" y="462"/>
                  </a:lnTo>
                  <a:lnTo>
                    <a:pt x="828" y="462"/>
                  </a:lnTo>
                  <a:lnTo>
                    <a:pt x="831" y="459"/>
                  </a:lnTo>
                  <a:lnTo>
                    <a:pt x="833" y="459"/>
                  </a:lnTo>
                  <a:lnTo>
                    <a:pt x="835" y="457"/>
                  </a:lnTo>
                  <a:lnTo>
                    <a:pt x="835" y="457"/>
                  </a:lnTo>
                  <a:lnTo>
                    <a:pt x="835" y="459"/>
                  </a:lnTo>
                  <a:lnTo>
                    <a:pt x="835" y="459"/>
                  </a:lnTo>
                  <a:lnTo>
                    <a:pt x="831" y="462"/>
                  </a:lnTo>
                  <a:lnTo>
                    <a:pt x="828" y="462"/>
                  </a:lnTo>
                  <a:lnTo>
                    <a:pt x="828" y="462"/>
                  </a:lnTo>
                  <a:lnTo>
                    <a:pt x="826" y="464"/>
                  </a:lnTo>
                  <a:lnTo>
                    <a:pt x="826" y="464"/>
                  </a:lnTo>
                  <a:lnTo>
                    <a:pt x="826" y="464"/>
                  </a:lnTo>
                  <a:lnTo>
                    <a:pt x="826" y="467"/>
                  </a:lnTo>
                  <a:lnTo>
                    <a:pt x="826" y="467"/>
                  </a:lnTo>
                  <a:lnTo>
                    <a:pt x="828" y="467"/>
                  </a:lnTo>
                  <a:lnTo>
                    <a:pt x="828" y="467"/>
                  </a:lnTo>
                  <a:lnTo>
                    <a:pt x="833" y="469"/>
                  </a:lnTo>
                  <a:lnTo>
                    <a:pt x="835" y="469"/>
                  </a:lnTo>
                  <a:lnTo>
                    <a:pt x="838" y="469"/>
                  </a:lnTo>
                  <a:lnTo>
                    <a:pt x="840" y="467"/>
                  </a:lnTo>
                  <a:lnTo>
                    <a:pt x="854" y="462"/>
                  </a:lnTo>
                  <a:lnTo>
                    <a:pt x="854" y="459"/>
                  </a:lnTo>
                  <a:lnTo>
                    <a:pt x="857" y="459"/>
                  </a:lnTo>
                  <a:lnTo>
                    <a:pt x="861" y="459"/>
                  </a:lnTo>
                  <a:lnTo>
                    <a:pt x="864" y="462"/>
                  </a:lnTo>
                  <a:lnTo>
                    <a:pt x="864" y="462"/>
                  </a:lnTo>
                  <a:lnTo>
                    <a:pt x="864" y="464"/>
                  </a:lnTo>
                  <a:lnTo>
                    <a:pt x="866" y="464"/>
                  </a:lnTo>
                  <a:lnTo>
                    <a:pt x="866" y="464"/>
                  </a:lnTo>
                  <a:lnTo>
                    <a:pt x="866" y="464"/>
                  </a:lnTo>
                  <a:lnTo>
                    <a:pt x="868" y="464"/>
                  </a:lnTo>
                  <a:lnTo>
                    <a:pt x="868" y="464"/>
                  </a:lnTo>
                  <a:lnTo>
                    <a:pt x="871" y="462"/>
                  </a:lnTo>
                  <a:lnTo>
                    <a:pt x="873" y="462"/>
                  </a:lnTo>
                  <a:lnTo>
                    <a:pt x="873" y="462"/>
                  </a:lnTo>
                  <a:lnTo>
                    <a:pt x="875" y="462"/>
                  </a:lnTo>
                  <a:lnTo>
                    <a:pt x="875" y="462"/>
                  </a:lnTo>
                  <a:lnTo>
                    <a:pt x="875" y="462"/>
                  </a:lnTo>
                  <a:lnTo>
                    <a:pt x="873" y="459"/>
                  </a:lnTo>
                  <a:lnTo>
                    <a:pt x="873" y="459"/>
                  </a:lnTo>
                  <a:lnTo>
                    <a:pt x="873" y="459"/>
                  </a:lnTo>
                  <a:lnTo>
                    <a:pt x="873" y="459"/>
                  </a:lnTo>
                  <a:lnTo>
                    <a:pt x="873" y="459"/>
                  </a:lnTo>
                  <a:lnTo>
                    <a:pt x="873" y="459"/>
                  </a:lnTo>
                  <a:lnTo>
                    <a:pt x="873" y="459"/>
                  </a:lnTo>
                  <a:lnTo>
                    <a:pt x="873" y="459"/>
                  </a:lnTo>
                  <a:lnTo>
                    <a:pt x="873" y="457"/>
                  </a:lnTo>
                  <a:lnTo>
                    <a:pt x="873" y="457"/>
                  </a:lnTo>
                  <a:lnTo>
                    <a:pt x="873" y="457"/>
                  </a:lnTo>
                  <a:lnTo>
                    <a:pt x="873" y="457"/>
                  </a:lnTo>
                  <a:lnTo>
                    <a:pt x="875" y="457"/>
                  </a:lnTo>
                  <a:lnTo>
                    <a:pt x="875" y="457"/>
                  </a:lnTo>
                  <a:lnTo>
                    <a:pt x="875" y="455"/>
                  </a:lnTo>
                  <a:lnTo>
                    <a:pt x="875" y="452"/>
                  </a:lnTo>
                  <a:lnTo>
                    <a:pt x="875" y="452"/>
                  </a:lnTo>
                  <a:lnTo>
                    <a:pt x="875" y="452"/>
                  </a:lnTo>
                  <a:lnTo>
                    <a:pt x="875" y="450"/>
                  </a:lnTo>
                  <a:lnTo>
                    <a:pt x="878" y="450"/>
                  </a:lnTo>
                  <a:lnTo>
                    <a:pt x="878" y="452"/>
                  </a:lnTo>
                  <a:lnTo>
                    <a:pt x="875" y="452"/>
                  </a:lnTo>
                  <a:lnTo>
                    <a:pt x="875" y="455"/>
                  </a:lnTo>
                  <a:lnTo>
                    <a:pt x="875" y="455"/>
                  </a:lnTo>
                  <a:lnTo>
                    <a:pt x="875" y="455"/>
                  </a:lnTo>
                  <a:lnTo>
                    <a:pt x="878" y="455"/>
                  </a:lnTo>
                  <a:lnTo>
                    <a:pt x="878" y="455"/>
                  </a:lnTo>
                  <a:lnTo>
                    <a:pt x="878" y="457"/>
                  </a:lnTo>
                  <a:lnTo>
                    <a:pt x="878" y="459"/>
                  </a:lnTo>
                  <a:lnTo>
                    <a:pt x="880" y="464"/>
                  </a:lnTo>
                  <a:lnTo>
                    <a:pt x="880" y="467"/>
                  </a:lnTo>
                  <a:lnTo>
                    <a:pt x="880" y="471"/>
                  </a:lnTo>
                  <a:lnTo>
                    <a:pt x="880" y="474"/>
                  </a:lnTo>
                  <a:lnTo>
                    <a:pt x="883" y="483"/>
                  </a:lnTo>
                  <a:lnTo>
                    <a:pt x="883" y="485"/>
                  </a:lnTo>
                  <a:lnTo>
                    <a:pt x="880" y="488"/>
                  </a:lnTo>
                  <a:lnTo>
                    <a:pt x="880" y="488"/>
                  </a:lnTo>
                  <a:lnTo>
                    <a:pt x="880" y="490"/>
                  </a:lnTo>
                  <a:lnTo>
                    <a:pt x="880" y="493"/>
                  </a:lnTo>
                  <a:lnTo>
                    <a:pt x="880" y="493"/>
                  </a:lnTo>
                  <a:lnTo>
                    <a:pt x="883" y="493"/>
                  </a:lnTo>
                  <a:lnTo>
                    <a:pt x="885" y="495"/>
                  </a:lnTo>
                  <a:lnTo>
                    <a:pt x="885" y="495"/>
                  </a:lnTo>
                  <a:lnTo>
                    <a:pt x="887" y="493"/>
                  </a:lnTo>
                  <a:lnTo>
                    <a:pt x="887" y="493"/>
                  </a:lnTo>
                  <a:lnTo>
                    <a:pt x="897" y="483"/>
                  </a:lnTo>
                  <a:lnTo>
                    <a:pt x="901" y="481"/>
                  </a:lnTo>
                  <a:lnTo>
                    <a:pt x="906" y="481"/>
                  </a:lnTo>
                  <a:lnTo>
                    <a:pt x="909" y="481"/>
                  </a:lnTo>
                  <a:lnTo>
                    <a:pt x="911" y="483"/>
                  </a:lnTo>
                  <a:lnTo>
                    <a:pt x="918" y="488"/>
                  </a:lnTo>
                  <a:lnTo>
                    <a:pt x="918" y="488"/>
                  </a:lnTo>
                  <a:lnTo>
                    <a:pt x="918" y="488"/>
                  </a:lnTo>
                  <a:lnTo>
                    <a:pt x="920" y="488"/>
                  </a:lnTo>
                  <a:lnTo>
                    <a:pt x="920" y="488"/>
                  </a:lnTo>
                  <a:lnTo>
                    <a:pt x="920" y="485"/>
                  </a:lnTo>
                  <a:lnTo>
                    <a:pt x="920" y="485"/>
                  </a:lnTo>
                  <a:lnTo>
                    <a:pt x="923" y="485"/>
                  </a:lnTo>
                  <a:lnTo>
                    <a:pt x="923" y="485"/>
                  </a:lnTo>
                  <a:lnTo>
                    <a:pt x="925" y="485"/>
                  </a:lnTo>
                  <a:lnTo>
                    <a:pt x="944" y="474"/>
                  </a:lnTo>
                  <a:lnTo>
                    <a:pt x="944" y="471"/>
                  </a:lnTo>
                  <a:lnTo>
                    <a:pt x="942" y="471"/>
                  </a:lnTo>
                  <a:lnTo>
                    <a:pt x="942" y="471"/>
                  </a:lnTo>
                  <a:lnTo>
                    <a:pt x="942" y="471"/>
                  </a:lnTo>
                  <a:lnTo>
                    <a:pt x="942" y="471"/>
                  </a:lnTo>
                  <a:lnTo>
                    <a:pt x="939" y="471"/>
                  </a:lnTo>
                  <a:lnTo>
                    <a:pt x="939" y="471"/>
                  </a:lnTo>
                  <a:lnTo>
                    <a:pt x="939" y="469"/>
                  </a:lnTo>
                  <a:lnTo>
                    <a:pt x="939" y="469"/>
                  </a:lnTo>
                  <a:lnTo>
                    <a:pt x="939" y="469"/>
                  </a:lnTo>
                  <a:lnTo>
                    <a:pt x="942" y="467"/>
                  </a:lnTo>
                  <a:lnTo>
                    <a:pt x="942" y="467"/>
                  </a:lnTo>
                  <a:lnTo>
                    <a:pt x="942" y="467"/>
                  </a:lnTo>
                  <a:lnTo>
                    <a:pt x="942" y="467"/>
                  </a:lnTo>
                  <a:lnTo>
                    <a:pt x="942" y="467"/>
                  </a:lnTo>
                  <a:lnTo>
                    <a:pt x="942" y="467"/>
                  </a:lnTo>
                  <a:lnTo>
                    <a:pt x="944" y="467"/>
                  </a:lnTo>
                  <a:lnTo>
                    <a:pt x="944" y="464"/>
                  </a:lnTo>
                  <a:lnTo>
                    <a:pt x="944" y="464"/>
                  </a:lnTo>
                  <a:lnTo>
                    <a:pt x="944" y="464"/>
                  </a:lnTo>
                  <a:lnTo>
                    <a:pt x="944" y="459"/>
                  </a:lnTo>
                  <a:lnTo>
                    <a:pt x="946" y="467"/>
                  </a:lnTo>
                  <a:lnTo>
                    <a:pt x="949" y="467"/>
                  </a:lnTo>
                  <a:lnTo>
                    <a:pt x="951" y="467"/>
                  </a:lnTo>
                  <a:lnTo>
                    <a:pt x="951" y="469"/>
                  </a:lnTo>
                  <a:lnTo>
                    <a:pt x="953" y="469"/>
                  </a:lnTo>
                  <a:lnTo>
                    <a:pt x="953" y="469"/>
                  </a:lnTo>
                  <a:lnTo>
                    <a:pt x="953" y="471"/>
                  </a:lnTo>
                  <a:lnTo>
                    <a:pt x="953" y="471"/>
                  </a:lnTo>
                  <a:lnTo>
                    <a:pt x="953" y="474"/>
                  </a:lnTo>
                  <a:lnTo>
                    <a:pt x="956" y="474"/>
                  </a:lnTo>
                  <a:lnTo>
                    <a:pt x="956" y="474"/>
                  </a:lnTo>
                  <a:lnTo>
                    <a:pt x="958" y="476"/>
                  </a:lnTo>
                  <a:lnTo>
                    <a:pt x="958" y="476"/>
                  </a:lnTo>
                  <a:lnTo>
                    <a:pt x="961" y="478"/>
                  </a:lnTo>
                  <a:lnTo>
                    <a:pt x="961" y="476"/>
                  </a:lnTo>
                  <a:lnTo>
                    <a:pt x="958" y="474"/>
                  </a:lnTo>
                  <a:lnTo>
                    <a:pt x="958" y="474"/>
                  </a:lnTo>
                  <a:lnTo>
                    <a:pt x="961" y="474"/>
                  </a:lnTo>
                  <a:lnTo>
                    <a:pt x="961" y="474"/>
                  </a:lnTo>
                  <a:lnTo>
                    <a:pt x="961" y="476"/>
                  </a:lnTo>
                  <a:lnTo>
                    <a:pt x="961" y="476"/>
                  </a:lnTo>
                  <a:lnTo>
                    <a:pt x="961" y="478"/>
                  </a:lnTo>
                  <a:lnTo>
                    <a:pt x="961" y="478"/>
                  </a:lnTo>
                  <a:lnTo>
                    <a:pt x="965" y="476"/>
                  </a:lnTo>
                  <a:lnTo>
                    <a:pt x="965" y="476"/>
                  </a:lnTo>
                  <a:lnTo>
                    <a:pt x="965" y="476"/>
                  </a:lnTo>
                  <a:lnTo>
                    <a:pt x="965" y="474"/>
                  </a:lnTo>
                  <a:lnTo>
                    <a:pt x="968" y="474"/>
                  </a:lnTo>
                  <a:lnTo>
                    <a:pt x="968" y="474"/>
                  </a:lnTo>
                  <a:lnTo>
                    <a:pt x="968" y="474"/>
                  </a:lnTo>
                  <a:lnTo>
                    <a:pt x="972" y="474"/>
                  </a:lnTo>
                  <a:lnTo>
                    <a:pt x="975" y="474"/>
                  </a:lnTo>
                  <a:lnTo>
                    <a:pt x="975" y="474"/>
                  </a:lnTo>
                  <a:lnTo>
                    <a:pt x="975" y="478"/>
                  </a:lnTo>
                  <a:lnTo>
                    <a:pt x="975" y="481"/>
                  </a:lnTo>
                  <a:lnTo>
                    <a:pt x="975" y="483"/>
                  </a:lnTo>
                  <a:lnTo>
                    <a:pt x="975" y="483"/>
                  </a:lnTo>
                  <a:lnTo>
                    <a:pt x="975" y="488"/>
                  </a:lnTo>
                  <a:lnTo>
                    <a:pt x="980" y="488"/>
                  </a:lnTo>
                  <a:lnTo>
                    <a:pt x="984" y="488"/>
                  </a:lnTo>
                  <a:lnTo>
                    <a:pt x="989" y="488"/>
                  </a:lnTo>
                  <a:lnTo>
                    <a:pt x="991" y="485"/>
                  </a:lnTo>
                  <a:lnTo>
                    <a:pt x="994" y="485"/>
                  </a:lnTo>
                  <a:lnTo>
                    <a:pt x="996" y="483"/>
                  </a:lnTo>
                  <a:lnTo>
                    <a:pt x="998" y="478"/>
                  </a:lnTo>
                  <a:lnTo>
                    <a:pt x="998" y="478"/>
                  </a:lnTo>
                  <a:lnTo>
                    <a:pt x="998" y="478"/>
                  </a:lnTo>
                  <a:lnTo>
                    <a:pt x="1001" y="478"/>
                  </a:lnTo>
                  <a:lnTo>
                    <a:pt x="1001" y="476"/>
                  </a:lnTo>
                  <a:lnTo>
                    <a:pt x="1001" y="474"/>
                  </a:lnTo>
                  <a:lnTo>
                    <a:pt x="1001" y="474"/>
                  </a:lnTo>
                  <a:lnTo>
                    <a:pt x="1001" y="476"/>
                  </a:lnTo>
                  <a:lnTo>
                    <a:pt x="1001" y="481"/>
                  </a:lnTo>
                  <a:lnTo>
                    <a:pt x="1001" y="483"/>
                  </a:lnTo>
                  <a:lnTo>
                    <a:pt x="1001" y="483"/>
                  </a:lnTo>
                  <a:lnTo>
                    <a:pt x="1003" y="483"/>
                  </a:lnTo>
                  <a:lnTo>
                    <a:pt x="1003" y="483"/>
                  </a:lnTo>
                  <a:lnTo>
                    <a:pt x="1008" y="483"/>
                  </a:lnTo>
                  <a:lnTo>
                    <a:pt x="1010" y="481"/>
                  </a:lnTo>
                  <a:lnTo>
                    <a:pt x="1013" y="478"/>
                  </a:lnTo>
                  <a:lnTo>
                    <a:pt x="1013" y="476"/>
                  </a:lnTo>
                  <a:lnTo>
                    <a:pt x="1013" y="476"/>
                  </a:lnTo>
                  <a:lnTo>
                    <a:pt x="1013" y="478"/>
                  </a:lnTo>
                  <a:lnTo>
                    <a:pt x="1013" y="478"/>
                  </a:lnTo>
                  <a:lnTo>
                    <a:pt x="1010" y="483"/>
                  </a:lnTo>
                  <a:lnTo>
                    <a:pt x="1010" y="483"/>
                  </a:lnTo>
                  <a:lnTo>
                    <a:pt x="1008" y="483"/>
                  </a:lnTo>
                  <a:lnTo>
                    <a:pt x="1008" y="483"/>
                  </a:lnTo>
                  <a:lnTo>
                    <a:pt x="1008" y="485"/>
                  </a:lnTo>
                  <a:lnTo>
                    <a:pt x="1008" y="485"/>
                  </a:lnTo>
                  <a:lnTo>
                    <a:pt x="1010" y="485"/>
                  </a:lnTo>
                  <a:lnTo>
                    <a:pt x="1013" y="488"/>
                  </a:lnTo>
                  <a:lnTo>
                    <a:pt x="1015" y="490"/>
                  </a:lnTo>
                  <a:lnTo>
                    <a:pt x="1017" y="490"/>
                  </a:lnTo>
                  <a:lnTo>
                    <a:pt x="1020" y="490"/>
                  </a:lnTo>
                  <a:lnTo>
                    <a:pt x="1020" y="490"/>
                  </a:lnTo>
                  <a:lnTo>
                    <a:pt x="1020" y="483"/>
                  </a:lnTo>
                  <a:lnTo>
                    <a:pt x="1022" y="483"/>
                  </a:lnTo>
                  <a:lnTo>
                    <a:pt x="1022" y="483"/>
                  </a:lnTo>
                  <a:lnTo>
                    <a:pt x="1024" y="483"/>
                  </a:lnTo>
                  <a:lnTo>
                    <a:pt x="1022" y="490"/>
                  </a:lnTo>
                  <a:lnTo>
                    <a:pt x="1022" y="490"/>
                  </a:lnTo>
                  <a:lnTo>
                    <a:pt x="1022" y="493"/>
                  </a:lnTo>
                  <a:lnTo>
                    <a:pt x="1027" y="497"/>
                  </a:lnTo>
                  <a:lnTo>
                    <a:pt x="1027" y="500"/>
                  </a:lnTo>
                  <a:lnTo>
                    <a:pt x="1027" y="509"/>
                  </a:lnTo>
                  <a:lnTo>
                    <a:pt x="1027" y="511"/>
                  </a:lnTo>
                  <a:lnTo>
                    <a:pt x="1027" y="516"/>
                  </a:lnTo>
                  <a:lnTo>
                    <a:pt x="1027" y="521"/>
                  </a:lnTo>
                  <a:lnTo>
                    <a:pt x="1027" y="523"/>
                  </a:lnTo>
                  <a:lnTo>
                    <a:pt x="1027" y="526"/>
                  </a:lnTo>
                  <a:lnTo>
                    <a:pt x="1029" y="526"/>
                  </a:lnTo>
                  <a:lnTo>
                    <a:pt x="1032" y="526"/>
                  </a:lnTo>
                  <a:lnTo>
                    <a:pt x="1041" y="521"/>
                  </a:lnTo>
                  <a:lnTo>
                    <a:pt x="1050" y="516"/>
                  </a:lnTo>
                  <a:lnTo>
                    <a:pt x="1062" y="509"/>
                  </a:lnTo>
                  <a:lnTo>
                    <a:pt x="1076" y="504"/>
                  </a:lnTo>
                  <a:lnTo>
                    <a:pt x="1086" y="500"/>
                  </a:lnTo>
                  <a:lnTo>
                    <a:pt x="1088" y="500"/>
                  </a:lnTo>
                  <a:lnTo>
                    <a:pt x="1091" y="497"/>
                  </a:lnTo>
                  <a:lnTo>
                    <a:pt x="1091" y="497"/>
                  </a:lnTo>
                  <a:lnTo>
                    <a:pt x="1093" y="497"/>
                  </a:lnTo>
                  <a:lnTo>
                    <a:pt x="1095" y="497"/>
                  </a:lnTo>
                  <a:lnTo>
                    <a:pt x="1098" y="495"/>
                  </a:lnTo>
                  <a:lnTo>
                    <a:pt x="1098" y="495"/>
                  </a:lnTo>
                  <a:lnTo>
                    <a:pt x="1100" y="493"/>
                  </a:lnTo>
                  <a:lnTo>
                    <a:pt x="1100" y="488"/>
                  </a:lnTo>
                  <a:lnTo>
                    <a:pt x="1100" y="485"/>
                  </a:lnTo>
                  <a:lnTo>
                    <a:pt x="1103" y="481"/>
                  </a:lnTo>
                  <a:lnTo>
                    <a:pt x="1105" y="478"/>
                  </a:lnTo>
                  <a:lnTo>
                    <a:pt x="1105" y="476"/>
                  </a:lnTo>
                  <a:lnTo>
                    <a:pt x="1105" y="476"/>
                  </a:lnTo>
                  <a:lnTo>
                    <a:pt x="1107" y="476"/>
                  </a:lnTo>
                  <a:lnTo>
                    <a:pt x="1107" y="476"/>
                  </a:lnTo>
                  <a:lnTo>
                    <a:pt x="1107" y="476"/>
                  </a:lnTo>
                  <a:lnTo>
                    <a:pt x="1107" y="478"/>
                  </a:lnTo>
                  <a:lnTo>
                    <a:pt x="1107" y="478"/>
                  </a:lnTo>
                  <a:lnTo>
                    <a:pt x="1107" y="478"/>
                  </a:lnTo>
                  <a:lnTo>
                    <a:pt x="1107" y="478"/>
                  </a:lnTo>
                  <a:lnTo>
                    <a:pt x="1105" y="478"/>
                  </a:lnTo>
                  <a:lnTo>
                    <a:pt x="1105" y="478"/>
                  </a:lnTo>
                  <a:lnTo>
                    <a:pt x="1107" y="478"/>
                  </a:lnTo>
                  <a:lnTo>
                    <a:pt x="1107" y="478"/>
                  </a:lnTo>
                  <a:lnTo>
                    <a:pt x="1110" y="478"/>
                  </a:lnTo>
                  <a:lnTo>
                    <a:pt x="1110" y="476"/>
                  </a:lnTo>
                  <a:lnTo>
                    <a:pt x="1110" y="476"/>
                  </a:lnTo>
                  <a:lnTo>
                    <a:pt x="1107" y="474"/>
                  </a:lnTo>
                  <a:lnTo>
                    <a:pt x="1107" y="471"/>
                  </a:lnTo>
                  <a:lnTo>
                    <a:pt x="1110" y="474"/>
                  </a:lnTo>
                  <a:lnTo>
                    <a:pt x="1110" y="471"/>
                  </a:lnTo>
                  <a:lnTo>
                    <a:pt x="1112" y="471"/>
                  </a:lnTo>
                  <a:lnTo>
                    <a:pt x="1114" y="471"/>
                  </a:lnTo>
                  <a:lnTo>
                    <a:pt x="1112" y="469"/>
                  </a:lnTo>
                  <a:lnTo>
                    <a:pt x="1110" y="467"/>
                  </a:lnTo>
                  <a:lnTo>
                    <a:pt x="1110" y="467"/>
                  </a:lnTo>
                  <a:lnTo>
                    <a:pt x="1107" y="467"/>
                  </a:lnTo>
                  <a:lnTo>
                    <a:pt x="1107" y="464"/>
                  </a:lnTo>
                  <a:lnTo>
                    <a:pt x="1107" y="464"/>
                  </a:lnTo>
                  <a:lnTo>
                    <a:pt x="1107" y="464"/>
                  </a:lnTo>
                  <a:lnTo>
                    <a:pt x="1105" y="464"/>
                  </a:lnTo>
                  <a:lnTo>
                    <a:pt x="1105" y="464"/>
                  </a:lnTo>
                  <a:lnTo>
                    <a:pt x="1105" y="464"/>
                  </a:lnTo>
                  <a:lnTo>
                    <a:pt x="1105" y="464"/>
                  </a:lnTo>
                  <a:lnTo>
                    <a:pt x="1105" y="464"/>
                  </a:lnTo>
                  <a:lnTo>
                    <a:pt x="1105" y="462"/>
                  </a:lnTo>
                  <a:lnTo>
                    <a:pt x="1105" y="462"/>
                  </a:lnTo>
                  <a:lnTo>
                    <a:pt x="1105" y="462"/>
                  </a:lnTo>
                  <a:lnTo>
                    <a:pt x="1105" y="459"/>
                  </a:lnTo>
                  <a:lnTo>
                    <a:pt x="1105" y="459"/>
                  </a:lnTo>
                  <a:lnTo>
                    <a:pt x="1107" y="457"/>
                  </a:lnTo>
                  <a:lnTo>
                    <a:pt x="1107" y="457"/>
                  </a:lnTo>
                  <a:lnTo>
                    <a:pt x="1107" y="457"/>
                  </a:lnTo>
                  <a:lnTo>
                    <a:pt x="1107" y="455"/>
                  </a:lnTo>
                  <a:lnTo>
                    <a:pt x="1107" y="455"/>
                  </a:lnTo>
                  <a:lnTo>
                    <a:pt x="1107" y="455"/>
                  </a:lnTo>
                  <a:lnTo>
                    <a:pt x="1107" y="455"/>
                  </a:lnTo>
                  <a:lnTo>
                    <a:pt x="1107" y="455"/>
                  </a:lnTo>
                  <a:lnTo>
                    <a:pt x="1107" y="457"/>
                  </a:lnTo>
                  <a:lnTo>
                    <a:pt x="1107" y="457"/>
                  </a:lnTo>
                  <a:lnTo>
                    <a:pt x="1107" y="459"/>
                  </a:lnTo>
                  <a:lnTo>
                    <a:pt x="1107" y="459"/>
                  </a:lnTo>
                  <a:lnTo>
                    <a:pt x="1110" y="459"/>
                  </a:lnTo>
                  <a:lnTo>
                    <a:pt x="1110" y="459"/>
                  </a:lnTo>
                  <a:lnTo>
                    <a:pt x="1110" y="459"/>
                  </a:lnTo>
                  <a:lnTo>
                    <a:pt x="1110" y="462"/>
                  </a:lnTo>
                  <a:lnTo>
                    <a:pt x="1110" y="462"/>
                  </a:lnTo>
                  <a:lnTo>
                    <a:pt x="1110" y="464"/>
                  </a:lnTo>
                  <a:lnTo>
                    <a:pt x="1112" y="464"/>
                  </a:lnTo>
                  <a:lnTo>
                    <a:pt x="1112" y="464"/>
                  </a:lnTo>
                  <a:lnTo>
                    <a:pt x="1112" y="464"/>
                  </a:lnTo>
                  <a:lnTo>
                    <a:pt x="1114" y="464"/>
                  </a:lnTo>
                  <a:lnTo>
                    <a:pt x="1117" y="459"/>
                  </a:lnTo>
                  <a:lnTo>
                    <a:pt x="1117" y="459"/>
                  </a:lnTo>
                  <a:lnTo>
                    <a:pt x="1119" y="457"/>
                  </a:lnTo>
                  <a:lnTo>
                    <a:pt x="1119" y="455"/>
                  </a:lnTo>
                  <a:lnTo>
                    <a:pt x="1119" y="445"/>
                  </a:lnTo>
                  <a:lnTo>
                    <a:pt x="1119" y="445"/>
                  </a:lnTo>
                  <a:lnTo>
                    <a:pt x="1119" y="443"/>
                  </a:lnTo>
                  <a:lnTo>
                    <a:pt x="1119" y="443"/>
                  </a:lnTo>
                  <a:lnTo>
                    <a:pt x="1119" y="440"/>
                  </a:lnTo>
                  <a:lnTo>
                    <a:pt x="1119" y="440"/>
                  </a:lnTo>
                  <a:lnTo>
                    <a:pt x="1117" y="443"/>
                  </a:lnTo>
                  <a:lnTo>
                    <a:pt x="1114" y="445"/>
                  </a:lnTo>
                  <a:lnTo>
                    <a:pt x="1114" y="443"/>
                  </a:lnTo>
                  <a:lnTo>
                    <a:pt x="1117" y="443"/>
                  </a:lnTo>
                  <a:lnTo>
                    <a:pt x="1117" y="440"/>
                  </a:lnTo>
                  <a:lnTo>
                    <a:pt x="1114" y="440"/>
                  </a:lnTo>
                  <a:lnTo>
                    <a:pt x="1114" y="440"/>
                  </a:lnTo>
                  <a:lnTo>
                    <a:pt x="1114" y="440"/>
                  </a:lnTo>
                  <a:lnTo>
                    <a:pt x="1114" y="438"/>
                  </a:lnTo>
                  <a:lnTo>
                    <a:pt x="1117" y="438"/>
                  </a:lnTo>
                  <a:lnTo>
                    <a:pt x="1117" y="438"/>
                  </a:lnTo>
                  <a:lnTo>
                    <a:pt x="1119" y="438"/>
                  </a:lnTo>
                  <a:lnTo>
                    <a:pt x="1119" y="438"/>
                  </a:lnTo>
                  <a:lnTo>
                    <a:pt x="1119" y="438"/>
                  </a:lnTo>
                  <a:lnTo>
                    <a:pt x="1119" y="438"/>
                  </a:lnTo>
                  <a:lnTo>
                    <a:pt x="1119" y="438"/>
                  </a:lnTo>
                  <a:lnTo>
                    <a:pt x="1119" y="438"/>
                  </a:lnTo>
                  <a:lnTo>
                    <a:pt x="1119" y="438"/>
                  </a:lnTo>
                  <a:lnTo>
                    <a:pt x="1121" y="438"/>
                  </a:lnTo>
                  <a:lnTo>
                    <a:pt x="1121" y="438"/>
                  </a:lnTo>
                  <a:lnTo>
                    <a:pt x="1121" y="438"/>
                  </a:lnTo>
                  <a:lnTo>
                    <a:pt x="1124" y="438"/>
                  </a:lnTo>
                  <a:lnTo>
                    <a:pt x="1124" y="440"/>
                  </a:lnTo>
                  <a:lnTo>
                    <a:pt x="1124" y="440"/>
                  </a:lnTo>
                  <a:lnTo>
                    <a:pt x="1124" y="440"/>
                  </a:lnTo>
                  <a:lnTo>
                    <a:pt x="1126" y="440"/>
                  </a:lnTo>
                  <a:lnTo>
                    <a:pt x="1129" y="438"/>
                  </a:lnTo>
                  <a:lnTo>
                    <a:pt x="1129" y="431"/>
                  </a:lnTo>
                  <a:lnTo>
                    <a:pt x="1131" y="424"/>
                  </a:lnTo>
                  <a:lnTo>
                    <a:pt x="1131" y="422"/>
                  </a:lnTo>
                  <a:lnTo>
                    <a:pt x="1131" y="422"/>
                  </a:lnTo>
                  <a:lnTo>
                    <a:pt x="1129" y="422"/>
                  </a:lnTo>
                  <a:lnTo>
                    <a:pt x="1129" y="422"/>
                  </a:lnTo>
                  <a:lnTo>
                    <a:pt x="1129" y="424"/>
                  </a:lnTo>
                  <a:lnTo>
                    <a:pt x="1129" y="424"/>
                  </a:lnTo>
                  <a:lnTo>
                    <a:pt x="1126" y="422"/>
                  </a:lnTo>
                  <a:lnTo>
                    <a:pt x="1126" y="422"/>
                  </a:lnTo>
                  <a:lnTo>
                    <a:pt x="1126" y="422"/>
                  </a:lnTo>
                  <a:lnTo>
                    <a:pt x="1126" y="422"/>
                  </a:lnTo>
                  <a:lnTo>
                    <a:pt x="1126" y="422"/>
                  </a:lnTo>
                  <a:lnTo>
                    <a:pt x="1121" y="422"/>
                  </a:lnTo>
                  <a:lnTo>
                    <a:pt x="1121" y="424"/>
                  </a:lnTo>
                  <a:lnTo>
                    <a:pt x="1119" y="422"/>
                  </a:lnTo>
                  <a:lnTo>
                    <a:pt x="1119" y="419"/>
                  </a:lnTo>
                  <a:lnTo>
                    <a:pt x="1119" y="419"/>
                  </a:lnTo>
                  <a:lnTo>
                    <a:pt x="1117" y="419"/>
                  </a:lnTo>
                  <a:lnTo>
                    <a:pt x="1114" y="422"/>
                  </a:lnTo>
                  <a:lnTo>
                    <a:pt x="1114" y="422"/>
                  </a:lnTo>
                  <a:lnTo>
                    <a:pt x="1114" y="419"/>
                  </a:lnTo>
                  <a:lnTo>
                    <a:pt x="1114" y="419"/>
                  </a:lnTo>
                  <a:lnTo>
                    <a:pt x="1117" y="417"/>
                  </a:lnTo>
                  <a:lnTo>
                    <a:pt x="1119" y="417"/>
                  </a:lnTo>
                  <a:lnTo>
                    <a:pt x="1121" y="417"/>
                  </a:lnTo>
                  <a:lnTo>
                    <a:pt x="1121" y="417"/>
                  </a:lnTo>
                  <a:lnTo>
                    <a:pt x="1124" y="414"/>
                  </a:lnTo>
                  <a:lnTo>
                    <a:pt x="1124" y="412"/>
                  </a:lnTo>
                  <a:lnTo>
                    <a:pt x="1124" y="410"/>
                  </a:lnTo>
                  <a:lnTo>
                    <a:pt x="1124" y="407"/>
                  </a:lnTo>
                  <a:lnTo>
                    <a:pt x="1124" y="405"/>
                  </a:lnTo>
                  <a:lnTo>
                    <a:pt x="1121" y="405"/>
                  </a:lnTo>
                  <a:lnTo>
                    <a:pt x="1121" y="403"/>
                  </a:lnTo>
                  <a:lnTo>
                    <a:pt x="1124" y="403"/>
                  </a:lnTo>
                  <a:lnTo>
                    <a:pt x="1121" y="400"/>
                  </a:lnTo>
                  <a:lnTo>
                    <a:pt x="1121" y="400"/>
                  </a:lnTo>
                  <a:lnTo>
                    <a:pt x="1119" y="400"/>
                  </a:lnTo>
                  <a:lnTo>
                    <a:pt x="1119" y="400"/>
                  </a:lnTo>
                  <a:lnTo>
                    <a:pt x="1119" y="400"/>
                  </a:lnTo>
                  <a:lnTo>
                    <a:pt x="1119" y="400"/>
                  </a:lnTo>
                  <a:lnTo>
                    <a:pt x="1119" y="400"/>
                  </a:lnTo>
                  <a:lnTo>
                    <a:pt x="1119" y="400"/>
                  </a:lnTo>
                  <a:lnTo>
                    <a:pt x="1117" y="400"/>
                  </a:lnTo>
                  <a:lnTo>
                    <a:pt x="1117" y="400"/>
                  </a:lnTo>
                  <a:lnTo>
                    <a:pt x="1117" y="400"/>
                  </a:lnTo>
                  <a:lnTo>
                    <a:pt x="1117" y="400"/>
                  </a:lnTo>
                  <a:lnTo>
                    <a:pt x="1117" y="400"/>
                  </a:lnTo>
                  <a:lnTo>
                    <a:pt x="1114" y="403"/>
                  </a:lnTo>
                  <a:lnTo>
                    <a:pt x="1114" y="403"/>
                  </a:lnTo>
                  <a:lnTo>
                    <a:pt x="1112" y="403"/>
                  </a:lnTo>
                  <a:lnTo>
                    <a:pt x="1112" y="403"/>
                  </a:lnTo>
                  <a:lnTo>
                    <a:pt x="1112" y="400"/>
                  </a:lnTo>
                  <a:lnTo>
                    <a:pt x="1112" y="400"/>
                  </a:lnTo>
                  <a:lnTo>
                    <a:pt x="1112" y="400"/>
                  </a:lnTo>
                  <a:lnTo>
                    <a:pt x="1114" y="400"/>
                  </a:lnTo>
                  <a:lnTo>
                    <a:pt x="1117" y="398"/>
                  </a:lnTo>
                  <a:lnTo>
                    <a:pt x="1117" y="396"/>
                  </a:lnTo>
                  <a:lnTo>
                    <a:pt x="1119" y="396"/>
                  </a:lnTo>
                  <a:lnTo>
                    <a:pt x="1121" y="396"/>
                  </a:lnTo>
                  <a:lnTo>
                    <a:pt x="1126" y="393"/>
                  </a:lnTo>
                  <a:lnTo>
                    <a:pt x="1129" y="393"/>
                  </a:lnTo>
                  <a:lnTo>
                    <a:pt x="1129" y="391"/>
                  </a:lnTo>
                  <a:lnTo>
                    <a:pt x="1129" y="391"/>
                  </a:lnTo>
                  <a:lnTo>
                    <a:pt x="1129" y="388"/>
                  </a:lnTo>
                  <a:lnTo>
                    <a:pt x="1129" y="388"/>
                  </a:lnTo>
                  <a:lnTo>
                    <a:pt x="1129" y="388"/>
                  </a:lnTo>
                  <a:lnTo>
                    <a:pt x="1126" y="388"/>
                  </a:lnTo>
                  <a:lnTo>
                    <a:pt x="1129" y="386"/>
                  </a:lnTo>
                  <a:lnTo>
                    <a:pt x="1129" y="384"/>
                  </a:lnTo>
                  <a:lnTo>
                    <a:pt x="1131" y="381"/>
                  </a:lnTo>
                  <a:lnTo>
                    <a:pt x="1136" y="379"/>
                  </a:lnTo>
                  <a:lnTo>
                    <a:pt x="1138" y="379"/>
                  </a:lnTo>
                  <a:lnTo>
                    <a:pt x="1138" y="379"/>
                  </a:lnTo>
                  <a:lnTo>
                    <a:pt x="1140" y="379"/>
                  </a:lnTo>
                  <a:lnTo>
                    <a:pt x="1138" y="377"/>
                  </a:lnTo>
                  <a:lnTo>
                    <a:pt x="1140" y="374"/>
                  </a:lnTo>
                  <a:lnTo>
                    <a:pt x="1140" y="374"/>
                  </a:lnTo>
                  <a:lnTo>
                    <a:pt x="1140" y="374"/>
                  </a:lnTo>
                  <a:lnTo>
                    <a:pt x="1140" y="374"/>
                  </a:lnTo>
                  <a:lnTo>
                    <a:pt x="1140" y="372"/>
                  </a:lnTo>
                  <a:lnTo>
                    <a:pt x="1140" y="372"/>
                  </a:lnTo>
                  <a:lnTo>
                    <a:pt x="1140" y="372"/>
                  </a:lnTo>
                  <a:lnTo>
                    <a:pt x="1140" y="372"/>
                  </a:lnTo>
                  <a:lnTo>
                    <a:pt x="1140" y="372"/>
                  </a:lnTo>
                  <a:lnTo>
                    <a:pt x="1138" y="372"/>
                  </a:lnTo>
                  <a:lnTo>
                    <a:pt x="1138" y="372"/>
                  </a:lnTo>
                  <a:lnTo>
                    <a:pt x="1138" y="372"/>
                  </a:lnTo>
                  <a:lnTo>
                    <a:pt x="1138" y="370"/>
                  </a:lnTo>
                  <a:lnTo>
                    <a:pt x="1138" y="370"/>
                  </a:lnTo>
                  <a:lnTo>
                    <a:pt x="1138" y="370"/>
                  </a:lnTo>
                  <a:lnTo>
                    <a:pt x="1138" y="370"/>
                  </a:lnTo>
                  <a:lnTo>
                    <a:pt x="1138" y="367"/>
                  </a:lnTo>
                  <a:lnTo>
                    <a:pt x="1136" y="367"/>
                  </a:lnTo>
                  <a:lnTo>
                    <a:pt x="1138" y="365"/>
                  </a:lnTo>
                  <a:lnTo>
                    <a:pt x="1138" y="362"/>
                  </a:lnTo>
                  <a:lnTo>
                    <a:pt x="1138" y="362"/>
                  </a:lnTo>
                  <a:lnTo>
                    <a:pt x="1138" y="362"/>
                  </a:lnTo>
                  <a:lnTo>
                    <a:pt x="1138" y="365"/>
                  </a:lnTo>
                  <a:lnTo>
                    <a:pt x="1138" y="365"/>
                  </a:lnTo>
                  <a:lnTo>
                    <a:pt x="1140" y="370"/>
                  </a:lnTo>
                  <a:lnTo>
                    <a:pt x="1140" y="370"/>
                  </a:lnTo>
                  <a:lnTo>
                    <a:pt x="1140" y="372"/>
                  </a:lnTo>
                  <a:lnTo>
                    <a:pt x="1140" y="372"/>
                  </a:lnTo>
                  <a:lnTo>
                    <a:pt x="1140" y="370"/>
                  </a:lnTo>
                  <a:lnTo>
                    <a:pt x="1143" y="370"/>
                  </a:lnTo>
                  <a:lnTo>
                    <a:pt x="1143" y="370"/>
                  </a:lnTo>
                  <a:lnTo>
                    <a:pt x="1143" y="370"/>
                  </a:lnTo>
                  <a:lnTo>
                    <a:pt x="1143" y="372"/>
                  </a:lnTo>
                  <a:lnTo>
                    <a:pt x="1143" y="372"/>
                  </a:lnTo>
                  <a:lnTo>
                    <a:pt x="1143" y="374"/>
                  </a:lnTo>
                  <a:lnTo>
                    <a:pt x="1143" y="374"/>
                  </a:lnTo>
                  <a:lnTo>
                    <a:pt x="1143" y="374"/>
                  </a:lnTo>
                  <a:lnTo>
                    <a:pt x="1143" y="374"/>
                  </a:lnTo>
                  <a:lnTo>
                    <a:pt x="1150" y="372"/>
                  </a:lnTo>
                  <a:lnTo>
                    <a:pt x="1150" y="372"/>
                  </a:lnTo>
                  <a:lnTo>
                    <a:pt x="1152" y="372"/>
                  </a:lnTo>
                  <a:lnTo>
                    <a:pt x="1152" y="372"/>
                  </a:lnTo>
                  <a:lnTo>
                    <a:pt x="1152" y="370"/>
                  </a:lnTo>
                  <a:lnTo>
                    <a:pt x="1152" y="370"/>
                  </a:lnTo>
                  <a:lnTo>
                    <a:pt x="1155" y="367"/>
                  </a:lnTo>
                  <a:lnTo>
                    <a:pt x="1155" y="367"/>
                  </a:lnTo>
                  <a:lnTo>
                    <a:pt x="1159" y="360"/>
                  </a:lnTo>
                  <a:lnTo>
                    <a:pt x="1162" y="358"/>
                  </a:lnTo>
                  <a:lnTo>
                    <a:pt x="1164" y="355"/>
                  </a:lnTo>
                  <a:lnTo>
                    <a:pt x="1164" y="355"/>
                  </a:lnTo>
                  <a:lnTo>
                    <a:pt x="1164" y="355"/>
                  </a:lnTo>
                  <a:lnTo>
                    <a:pt x="1164" y="353"/>
                  </a:lnTo>
                  <a:lnTo>
                    <a:pt x="1166" y="351"/>
                  </a:lnTo>
                  <a:lnTo>
                    <a:pt x="1166" y="351"/>
                  </a:lnTo>
                  <a:lnTo>
                    <a:pt x="1166" y="351"/>
                  </a:lnTo>
                  <a:lnTo>
                    <a:pt x="1169" y="353"/>
                  </a:lnTo>
                  <a:lnTo>
                    <a:pt x="1169" y="353"/>
                  </a:lnTo>
                  <a:lnTo>
                    <a:pt x="1169" y="353"/>
                  </a:lnTo>
                  <a:lnTo>
                    <a:pt x="1169" y="355"/>
                  </a:lnTo>
                  <a:lnTo>
                    <a:pt x="1169" y="355"/>
                  </a:lnTo>
                  <a:lnTo>
                    <a:pt x="1169" y="355"/>
                  </a:lnTo>
                  <a:lnTo>
                    <a:pt x="1171" y="353"/>
                  </a:lnTo>
                  <a:lnTo>
                    <a:pt x="1171" y="353"/>
                  </a:lnTo>
                  <a:lnTo>
                    <a:pt x="1171" y="353"/>
                  </a:lnTo>
                  <a:lnTo>
                    <a:pt x="1171" y="353"/>
                  </a:lnTo>
                  <a:lnTo>
                    <a:pt x="1173" y="353"/>
                  </a:lnTo>
                  <a:lnTo>
                    <a:pt x="1173" y="353"/>
                  </a:lnTo>
                  <a:lnTo>
                    <a:pt x="1176" y="353"/>
                  </a:lnTo>
                  <a:lnTo>
                    <a:pt x="1176" y="353"/>
                  </a:lnTo>
                  <a:lnTo>
                    <a:pt x="1176" y="353"/>
                  </a:lnTo>
                  <a:lnTo>
                    <a:pt x="1176" y="351"/>
                  </a:lnTo>
                  <a:lnTo>
                    <a:pt x="1178" y="351"/>
                  </a:lnTo>
                  <a:lnTo>
                    <a:pt x="1178" y="351"/>
                  </a:lnTo>
                  <a:lnTo>
                    <a:pt x="1181" y="351"/>
                  </a:lnTo>
                  <a:lnTo>
                    <a:pt x="1181" y="351"/>
                  </a:lnTo>
                  <a:lnTo>
                    <a:pt x="1181" y="351"/>
                  </a:lnTo>
                  <a:lnTo>
                    <a:pt x="1181" y="348"/>
                  </a:lnTo>
                  <a:lnTo>
                    <a:pt x="1181" y="348"/>
                  </a:lnTo>
                  <a:lnTo>
                    <a:pt x="1183" y="348"/>
                  </a:lnTo>
                  <a:lnTo>
                    <a:pt x="1183" y="348"/>
                  </a:lnTo>
                  <a:lnTo>
                    <a:pt x="1183" y="348"/>
                  </a:lnTo>
                  <a:lnTo>
                    <a:pt x="1185" y="348"/>
                  </a:lnTo>
                  <a:lnTo>
                    <a:pt x="1185" y="348"/>
                  </a:lnTo>
                  <a:lnTo>
                    <a:pt x="1183" y="346"/>
                  </a:lnTo>
                  <a:lnTo>
                    <a:pt x="1183" y="346"/>
                  </a:lnTo>
                  <a:lnTo>
                    <a:pt x="1183" y="346"/>
                  </a:lnTo>
                  <a:lnTo>
                    <a:pt x="1181" y="346"/>
                  </a:lnTo>
                  <a:lnTo>
                    <a:pt x="1178" y="346"/>
                  </a:lnTo>
                  <a:lnTo>
                    <a:pt x="1178" y="346"/>
                  </a:lnTo>
                  <a:lnTo>
                    <a:pt x="1178" y="346"/>
                  </a:lnTo>
                  <a:lnTo>
                    <a:pt x="1176" y="343"/>
                  </a:lnTo>
                  <a:lnTo>
                    <a:pt x="1176" y="343"/>
                  </a:lnTo>
                  <a:lnTo>
                    <a:pt x="1178" y="343"/>
                  </a:lnTo>
                  <a:lnTo>
                    <a:pt x="1178" y="343"/>
                  </a:lnTo>
                  <a:lnTo>
                    <a:pt x="1181" y="343"/>
                  </a:lnTo>
                  <a:lnTo>
                    <a:pt x="1181" y="343"/>
                  </a:lnTo>
                  <a:lnTo>
                    <a:pt x="1181" y="343"/>
                  </a:lnTo>
                  <a:lnTo>
                    <a:pt x="1181" y="343"/>
                  </a:lnTo>
                  <a:lnTo>
                    <a:pt x="1181" y="343"/>
                  </a:lnTo>
                  <a:lnTo>
                    <a:pt x="1181" y="341"/>
                  </a:lnTo>
                  <a:lnTo>
                    <a:pt x="1181" y="341"/>
                  </a:lnTo>
                  <a:lnTo>
                    <a:pt x="1181" y="341"/>
                  </a:lnTo>
                  <a:lnTo>
                    <a:pt x="1181" y="341"/>
                  </a:lnTo>
                  <a:lnTo>
                    <a:pt x="1178" y="341"/>
                  </a:lnTo>
                  <a:lnTo>
                    <a:pt x="1178" y="339"/>
                  </a:lnTo>
                  <a:lnTo>
                    <a:pt x="1181" y="339"/>
                  </a:lnTo>
                  <a:lnTo>
                    <a:pt x="1181" y="339"/>
                  </a:lnTo>
                  <a:lnTo>
                    <a:pt x="1181" y="339"/>
                  </a:lnTo>
                  <a:lnTo>
                    <a:pt x="1183" y="339"/>
                  </a:lnTo>
                  <a:lnTo>
                    <a:pt x="1183" y="339"/>
                  </a:lnTo>
                  <a:lnTo>
                    <a:pt x="1183" y="339"/>
                  </a:lnTo>
                  <a:lnTo>
                    <a:pt x="1183" y="336"/>
                  </a:lnTo>
                  <a:lnTo>
                    <a:pt x="1183" y="336"/>
                  </a:lnTo>
                  <a:lnTo>
                    <a:pt x="1183" y="334"/>
                  </a:lnTo>
                  <a:lnTo>
                    <a:pt x="1181" y="334"/>
                  </a:lnTo>
                  <a:lnTo>
                    <a:pt x="1181" y="334"/>
                  </a:lnTo>
                  <a:lnTo>
                    <a:pt x="1181" y="334"/>
                  </a:lnTo>
                  <a:lnTo>
                    <a:pt x="1183" y="334"/>
                  </a:lnTo>
                  <a:lnTo>
                    <a:pt x="1183" y="332"/>
                  </a:lnTo>
                  <a:lnTo>
                    <a:pt x="1183" y="332"/>
                  </a:lnTo>
                  <a:lnTo>
                    <a:pt x="1185" y="332"/>
                  </a:lnTo>
                  <a:lnTo>
                    <a:pt x="1185" y="332"/>
                  </a:lnTo>
                  <a:lnTo>
                    <a:pt x="1185" y="329"/>
                  </a:lnTo>
                  <a:lnTo>
                    <a:pt x="1183" y="329"/>
                  </a:lnTo>
                  <a:lnTo>
                    <a:pt x="1183" y="329"/>
                  </a:lnTo>
                  <a:lnTo>
                    <a:pt x="1176" y="334"/>
                  </a:lnTo>
                  <a:lnTo>
                    <a:pt x="1173" y="336"/>
                  </a:lnTo>
                  <a:lnTo>
                    <a:pt x="1173" y="334"/>
                  </a:lnTo>
                  <a:lnTo>
                    <a:pt x="1176" y="334"/>
                  </a:lnTo>
                  <a:lnTo>
                    <a:pt x="1176" y="334"/>
                  </a:lnTo>
                  <a:lnTo>
                    <a:pt x="1176" y="332"/>
                  </a:lnTo>
                  <a:lnTo>
                    <a:pt x="1176" y="332"/>
                  </a:lnTo>
                  <a:lnTo>
                    <a:pt x="1176" y="329"/>
                  </a:lnTo>
                  <a:lnTo>
                    <a:pt x="1176" y="329"/>
                  </a:lnTo>
                  <a:lnTo>
                    <a:pt x="1178" y="329"/>
                  </a:lnTo>
                  <a:lnTo>
                    <a:pt x="1178" y="327"/>
                  </a:lnTo>
                  <a:lnTo>
                    <a:pt x="1178" y="327"/>
                  </a:lnTo>
                  <a:lnTo>
                    <a:pt x="1178" y="325"/>
                  </a:lnTo>
                  <a:lnTo>
                    <a:pt x="1176" y="325"/>
                  </a:lnTo>
                  <a:lnTo>
                    <a:pt x="1176" y="325"/>
                  </a:lnTo>
                  <a:lnTo>
                    <a:pt x="1176" y="325"/>
                  </a:lnTo>
                  <a:lnTo>
                    <a:pt x="1173" y="322"/>
                  </a:lnTo>
                  <a:lnTo>
                    <a:pt x="1173" y="322"/>
                  </a:lnTo>
                  <a:lnTo>
                    <a:pt x="1173" y="320"/>
                  </a:lnTo>
                  <a:lnTo>
                    <a:pt x="1176" y="320"/>
                  </a:lnTo>
                  <a:lnTo>
                    <a:pt x="1176" y="317"/>
                  </a:lnTo>
                  <a:lnTo>
                    <a:pt x="1176" y="315"/>
                  </a:lnTo>
                  <a:lnTo>
                    <a:pt x="1176" y="315"/>
                  </a:lnTo>
                  <a:lnTo>
                    <a:pt x="1176" y="313"/>
                  </a:lnTo>
                  <a:lnTo>
                    <a:pt x="1178" y="313"/>
                  </a:lnTo>
                  <a:lnTo>
                    <a:pt x="1178" y="313"/>
                  </a:lnTo>
                  <a:lnTo>
                    <a:pt x="1178" y="313"/>
                  </a:lnTo>
                  <a:lnTo>
                    <a:pt x="1178" y="310"/>
                  </a:lnTo>
                  <a:lnTo>
                    <a:pt x="1178" y="310"/>
                  </a:lnTo>
                  <a:lnTo>
                    <a:pt x="1178" y="310"/>
                  </a:lnTo>
                  <a:lnTo>
                    <a:pt x="1178" y="310"/>
                  </a:lnTo>
                  <a:lnTo>
                    <a:pt x="1178" y="310"/>
                  </a:lnTo>
                  <a:lnTo>
                    <a:pt x="1178" y="308"/>
                  </a:lnTo>
                  <a:lnTo>
                    <a:pt x="1178" y="308"/>
                  </a:lnTo>
                  <a:lnTo>
                    <a:pt x="1178" y="308"/>
                  </a:lnTo>
                  <a:lnTo>
                    <a:pt x="1178" y="306"/>
                  </a:lnTo>
                  <a:lnTo>
                    <a:pt x="1178" y="306"/>
                  </a:lnTo>
                  <a:lnTo>
                    <a:pt x="1178" y="306"/>
                  </a:lnTo>
                  <a:lnTo>
                    <a:pt x="1178" y="306"/>
                  </a:lnTo>
                  <a:lnTo>
                    <a:pt x="1176" y="306"/>
                  </a:lnTo>
                  <a:lnTo>
                    <a:pt x="1176" y="306"/>
                  </a:lnTo>
                  <a:lnTo>
                    <a:pt x="1176" y="306"/>
                  </a:lnTo>
                  <a:lnTo>
                    <a:pt x="1176" y="306"/>
                  </a:lnTo>
                  <a:lnTo>
                    <a:pt x="1176" y="303"/>
                  </a:lnTo>
                  <a:lnTo>
                    <a:pt x="1176" y="303"/>
                  </a:lnTo>
                  <a:lnTo>
                    <a:pt x="1176" y="303"/>
                  </a:lnTo>
                  <a:lnTo>
                    <a:pt x="1176" y="303"/>
                  </a:lnTo>
                  <a:lnTo>
                    <a:pt x="1176" y="303"/>
                  </a:lnTo>
                  <a:lnTo>
                    <a:pt x="1176" y="301"/>
                  </a:lnTo>
                  <a:lnTo>
                    <a:pt x="1176" y="301"/>
                  </a:lnTo>
                  <a:lnTo>
                    <a:pt x="1178" y="301"/>
                  </a:lnTo>
                  <a:lnTo>
                    <a:pt x="1178" y="301"/>
                  </a:lnTo>
                  <a:lnTo>
                    <a:pt x="1178" y="301"/>
                  </a:lnTo>
                  <a:lnTo>
                    <a:pt x="1178" y="301"/>
                  </a:lnTo>
                  <a:lnTo>
                    <a:pt x="1178" y="301"/>
                  </a:lnTo>
                  <a:lnTo>
                    <a:pt x="1176" y="301"/>
                  </a:lnTo>
                  <a:lnTo>
                    <a:pt x="1176" y="299"/>
                  </a:lnTo>
                  <a:lnTo>
                    <a:pt x="1176" y="299"/>
                  </a:lnTo>
                  <a:lnTo>
                    <a:pt x="1178" y="299"/>
                  </a:lnTo>
                  <a:lnTo>
                    <a:pt x="1178" y="296"/>
                  </a:lnTo>
                  <a:lnTo>
                    <a:pt x="1178" y="296"/>
                  </a:lnTo>
                  <a:lnTo>
                    <a:pt x="1178" y="296"/>
                  </a:lnTo>
                  <a:lnTo>
                    <a:pt x="1178" y="294"/>
                  </a:lnTo>
                  <a:lnTo>
                    <a:pt x="1178" y="294"/>
                  </a:lnTo>
                  <a:lnTo>
                    <a:pt x="1178" y="294"/>
                  </a:lnTo>
                  <a:lnTo>
                    <a:pt x="1178" y="294"/>
                  </a:lnTo>
                  <a:lnTo>
                    <a:pt x="1178" y="294"/>
                  </a:lnTo>
                  <a:lnTo>
                    <a:pt x="1181" y="289"/>
                  </a:lnTo>
                  <a:lnTo>
                    <a:pt x="1181" y="289"/>
                  </a:lnTo>
                  <a:lnTo>
                    <a:pt x="1183" y="287"/>
                  </a:lnTo>
                  <a:lnTo>
                    <a:pt x="1183" y="287"/>
                  </a:lnTo>
                  <a:lnTo>
                    <a:pt x="1183" y="287"/>
                  </a:lnTo>
                  <a:lnTo>
                    <a:pt x="1183" y="287"/>
                  </a:lnTo>
                  <a:lnTo>
                    <a:pt x="1185" y="287"/>
                  </a:lnTo>
                  <a:lnTo>
                    <a:pt x="1185" y="284"/>
                  </a:lnTo>
                  <a:lnTo>
                    <a:pt x="1183" y="284"/>
                  </a:lnTo>
                  <a:lnTo>
                    <a:pt x="1183" y="284"/>
                  </a:lnTo>
                  <a:lnTo>
                    <a:pt x="1183" y="282"/>
                  </a:lnTo>
                  <a:lnTo>
                    <a:pt x="1188" y="280"/>
                  </a:lnTo>
                  <a:lnTo>
                    <a:pt x="1188" y="277"/>
                  </a:lnTo>
                  <a:lnTo>
                    <a:pt x="1188" y="277"/>
                  </a:lnTo>
                  <a:lnTo>
                    <a:pt x="1188" y="277"/>
                  </a:lnTo>
                  <a:lnTo>
                    <a:pt x="1188" y="277"/>
                  </a:lnTo>
                  <a:lnTo>
                    <a:pt x="1190" y="275"/>
                  </a:lnTo>
                  <a:lnTo>
                    <a:pt x="1190" y="275"/>
                  </a:lnTo>
                  <a:lnTo>
                    <a:pt x="1190" y="270"/>
                  </a:lnTo>
                  <a:lnTo>
                    <a:pt x="1190" y="270"/>
                  </a:lnTo>
                  <a:lnTo>
                    <a:pt x="1192" y="268"/>
                  </a:lnTo>
                  <a:lnTo>
                    <a:pt x="1195" y="265"/>
                  </a:lnTo>
                  <a:lnTo>
                    <a:pt x="1195" y="265"/>
                  </a:lnTo>
                  <a:lnTo>
                    <a:pt x="1197" y="265"/>
                  </a:lnTo>
                  <a:lnTo>
                    <a:pt x="1197" y="265"/>
                  </a:lnTo>
                  <a:lnTo>
                    <a:pt x="1197" y="265"/>
                  </a:lnTo>
                  <a:lnTo>
                    <a:pt x="1199" y="265"/>
                  </a:lnTo>
                  <a:lnTo>
                    <a:pt x="1199" y="265"/>
                  </a:lnTo>
                  <a:lnTo>
                    <a:pt x="1199" y="265"/>
                  </a:lnTo>
                  <a:lnTo>
                    <a:pt x="1199" y="265"/>
                  </a:lnTo>
                  <a:lnTo>
                    <a:pt x="1199" y="265"/>
                  </a:lnTo>
                  <a:lnTo>
                    <a:pt x="1202" y="265"/>
                  </a:lnTo>
                  <a:lnTo>
                    <a:pt x="1202" y="265"/>
                  </a:lnTo>
                  <a:lnTo>
                    <a:pt x="1202" y="265"/>
                  </a:lnTo>
                  <a:lnTo>
                    <a:pt x="1202" y="268"/>
                  </a:lnTo>
                  <a:lnTo>
                    <a:pt x="1202" y="268"/>
                  </a:lnTo>
                  <a:lnTo>
                    <a:pt x="1204" y="268"/>
                  </a:lnTo>
                  <a:lnTo>
                    <a:pt x="1204" y="268"/>
                  </a:lnTo>
                  <a:lnTo>
                    <a:pt x="1204" y="268"/>
                  </a:lnTo>
                  <a:lnTo>
                    <a:pt x="1207" y="265"/>
                  </a:lnTo>
                  <a:lnTo>
                    <a:pt x="1207" y="265"/>
                  </a:lnTo>
                  <a:lnTo>
                    <a:pt x="1207" y="265"/>
                  </a:lnTo>
                  <a:lnTo>
                    <a:pt x="1207" y="263"/>
                  </a:lnTo>
                  <a:lnTo>
                    <a:pt x="1204" y="263"/>
                  </a:lnTo>
                  <a:lnTo>
                    <a:pt x="1204" y="263"/>
                  </a:lnTo>
                  <a:lnTo>
                    <a:pt x="1204" y="263"/>
                  </a:lnTo>
                  <a:lnTo>
                    <a:pt x="1204" y="261"/>
                  </a:lnTo>
                  <a:lnTo>
                    <a:pt x="1204" y="261"/>
                  </a:lnTo>
                  <a:lnTo>
                    <a:pt x="1204" y="261"/>
                  </a:lnTo>
                  <a:lnTo>
                    <a:pt x="1204" y="261"/>
                  </a:lnTo>
                  <a:lnTo>
                    <a:pt x="1202" y="261"/>
                  </a:lnTo>
                  <a:lnTo>
                    <a:pt x="1202" y="258"/>
                  </a:lnTo>
                  <a:lnTo>
                    <a:pt x="1202" y="256"/>
                  </a:lnTo>
                  <a:lnTo>
                    <a:pt x="1199" y="254"/>
                  </a:lnTo>
                  <a:lnTo>
                    <a:pt x="1199" y="254"/>
                  </a:lnTo>
                  <a:lnTo>
                    <a:pt x="1199" y="251"/>
                  </a:lnTo>
                  <a:lnTo>
                    <a:pt x="1197" y="251"/>
                  </a:lnTo>
                  <a:lnTo>
                    <a:pt x="1197" y="251"/>
                  </a:lnTo>
                  <a:lnTo>
                    <a:pt x="1197" y="251"/>
                  </a:lnTo>
                  <a:lnTo>
                    <a:pt x="1199" y="249"/>
                  </a:lnTo>
                  <a:lnTo>
                    <a:pt x="1199" y="249"/>
                  </a:lnTo>
                  <a:lnTo>
                    <a:pt x="1199" y="249"/>
                  </a:lnTo>
                  <a:lnTo>
                    <a:pt x="1199" y="251"/>
                  </a:lnTo>
                  <a:lnTo>
                    <a:pt x="1199" y="251"/>
                  </a:lnTo>
                  <a:lnTo>
                    <a:pt x="1202" y="251"/>
                  </a:lnTo>
                  <a:lnTo>
                    <a:pt x="1204" y="251"/>
                  </a:lnTo>
                  <a:lnTo>
                    <a:pt x="1204" y="254"/>
                  </a:lnTo>
                  <a:lnTo>
                    <a:pt x="1204" y="256"/>
                  </a:lnTo>
                  <a:lnTo>
                    <a:pt x="1207" y="258"/>
                  </a:lnTo>
                  <a:lnTo>
                    <a:pt x="1207" y="261"/>
                  </a:lnTo>
                  <a:lnTo>
                    <a:pt x="1209" y="261"/>
                  </a:lnTo>
                  <a:lnTo>
                    <a:pt x="1211" y="261"/>
                  </a:lnTo>
                  <a:lnTo>
                    <a:pt x="1214" y="263"/>
                  </a:lnTo>
                  <a:lnTo>
                    <a:pt x="1221" y="263"/>
                  </a:lnTo>
                  <a:lnTo>
                    <a:pt x="1221" y="263"/>
                  </a:lnTo>
                  <a:lnTo>
                    <a:pt x="1223" y="265"/>
                  </a:lnTo>
                  <a:lnTo>
                    <a:pt x="1223" y="265"/>
                  </a:lnTo>
                  <a:lnTo>
                    <a:pt x="1223" y="265"/>
                  </a:lnTo>
                  <a:lnTo>
                    <a:pt x="1223" y="265"/>
                  </a:lnTo>
                  <a:lnTo>
                    <a:pt x="1225" y="265"/>
                  </a:lnTo>
                  <a:lnTo>
                    <a:pt x="1225" y="265"/>
                  </a:lnTo>
                  <a:lnTo>
                    <a:pt x="1225" y="265"/>
                  </a:lnTo>
                  <a:lnTo>
                    <a:pt x="1225" y="265"/>
                  </a:lnTo>
                  <a:lnTo>
                    <a:pt x="1225" y="265"/>
                  </a:lnTo>
                  <a:lnTo>
                    <a:pt x="1228" y="265"/>
                  </a:lnTo>
                  <a:lnTo>
                    <a:pt x="1230" y="265"/>
                  </a:lnTo>
                  <a:lnTo>
                    <a:pt x="1233" y="265"/>
                  </a:lnTo>
                  <a:lnTo>
                    <a:pt x="1233" y="265"/>
                  </a:lnTo>
                  <a:lnTo>
                    <a:pt x="1233" y="265"/>
                  </a:lnTo>
                  <a:lnTo>
                    <a:pt x="1233" y="265"/>
                  </a:lnTo>
                  <a:lnTo>
                    <a:pt x="1235" y="265"/>
                  </a:lnTo>
                  <a:lnTo>
                    <a:pt x="1235" y="265"/>
                  </a:lnTo>
                  <a:lnTo>
                    <a:pt x="1237" y="265"/>
                  </a:lnTo>
                  <a:lnTo>
                    <a:pt x="1240" y="263"/>
                  </a:lnTo>
                  <a:lnTo>
                    <a:pt x="1240" y="263"/>
                  </a:lnTo>
                  <a:lnTo>
                    <a:pt x="1240" y="265"/>
                  </a:lnTo>
                  <a:lnTo>
                    <a:pt x="1242" y="265"/>
                  </a:lnTo>
                  <a:lnTo>
                    <a:pt x="1242" y="265"/>
                  </a:lnTo>
                  <a:lnTo>
                    <a:pt x="1244" y="265"/>
                  </a:lnTo>
                  <a:lnTo>
                    <a:pt x="1244" y="265"/>
                  </a:lnTo>
                  <a:lnTo>
                    <a:pt x="1244" y="265"/>
                  </a:lnTo>
                  <a:lnTo>
                    <a:pt x="1244" y="265"/>
                  </a:lnTo>
                  <a:lnTo>
                    <a:pt x="1247" y="265"/>
                  </a:lnTo>
                  <a:lnTo>
                    <a:pt x="1247" y="265"/>
                  </a:lnTo>
                  <a:lnTo>
                    <a:pt x="1247" y="265"/>
                  </a:lnTo>
                  <a:lnTo>
                    <a:pt x="1249" y="263"/>
                  </a:lnTo>
                  <a:lnTo>
                    <a:pt x="1249" y="263"/>
                  </a:lnTo>
                  <a:lnTo>
                    <a:pt x="1254" y="261"/>
                  </a:lnTo>
                  <a:lnTo>
                    <a:pt x="1254" y="261"/>
                  </a:lnTo>
                  <a:lnTo>
                    <a:pt x="1254" y="261"/>
                  </a:lnTo>
                  <a:lnTo>
                    <a:pt x="1256" y="258"/>
                  </a:lnTo>
                  <a:lnTo>
                    <a:pt x="1256" y="258"/>
                  </a:lnTo>
                  <a:lnTo>
                    <a:pt x="1256" y="256"/>
                  </a:lnTo>
                  <a:lnTo>
                    <a:pt x="1256" y="256"/>
                  </a:lnTo>
                  <a:lnTo>
                    <a:pt x="1256" y="256"/>
                  </a:lnTo>
                  <a:lnTo>
                    <a:pt x="1256" y="256"/>
                  </a:lnTo>
                  <a:lnTo>
                    <a:pt x="1256" y="256"/>
                  </a:lnTo>
                  <a:lnTo>
                    <a:pt x="1256" y="256"/>
                  </a:lnTo>
                  <a:lnTo>
                    <a:pt x="1256" y="254"/>
                  </a:lnTo>
                  <a:lnTo>
                    <a:pt x="1256" y="254"/>
                  </a:lnTo>
                  <a:lnTo>
                    <a:pt x="1256" y="254"/>
                  </a:lnTo>
                  <a:lnTo>
                    <a:pt x="1254" y="251"/>
                  </a:lnTo>
                  <a:lnTo>
                    <a:pt x="1252" y="251"/>
                  </a:lnTo>
                  <a:lnTo>
                    <a:pt x="1252" y="251"/>
                  </a:lnTo>
                  <a:lnTo>
                    <a:pt x="1252" y="254"/>
                  </a:lnTo>
                  <a:lnTo>
                    <a:pt x="1249" y="254"/>
                  </a:lnTo>
                  <a:lnTo>
                    <a:pt x="1249" y="254"/>
                  </a:lnTo>
                  <a:lnTo>
                    <a:pt x="1249" y="254"/>
                  </a:lnTo>
                  <a:lnTo>
                    <a:pt x="1249" y="254"/>
                  </a:lnTo>
                  <a:lnTo>
                    <a:pt x="1247" y="249"/>
                  </a:lnTo>
                  <a:lnTo>
                    <a:pt x="1247" y="249"/>
                  </a:lnTo>
                  <a:lnTo>
                    <a:pt x="1244" y="249"/>
                  </a:lnTo>
                  <a:lnTo>
                    <a:pt x="1244" y="246"/>
                  </a:lnTo>
                  <a:lnTo>
                    <a:pt x="1244" y="246"/>
                  </a:lnTo>
                  <a:lnTo>
                    <a:pt x="1244" y="246"/>
                  </a:lnTo>
                  <a:lnTo>
                    <a:pt x="1244" y="246"/>
                  </a:lnTo>
                  <a:lnTo>
                    <a:pt x="1244" y="246"/>
                  </a:lnTo>
                  <a:lnTo>
                    <a:pt x="1244" y="246"/>
                  </a:lnTo>
                  <a:lnTo>
                    <a:pt x="1244" y="244"/>
                  </a:lnTo>
                  <a:lnTo>
                    <a:pt x="1242" y="244"/>
                  </a:lnTo>
                  <a:lnTo>
                    <a:pt x="1242" y="242"/>
                  </a:lnTo>
                  <a:lnTo>
                    <a:pt x="1240" y="242"/>
                  </a:lnTo>
                  <a:lnTo>
                    <a:pt x="1235" y="237"/>
                  </a:lnTo>
                  <a:lnTo>
                    <a:pt x="1235" y="237"/>
                  </a:lnTo>
                  <a:lnTo>
                    <a:pt x="1233" y="237"/>
                  </a:lnTo>
                  <a:lnTo>
                    <a:pt x="1230" y="237"/>
                  </a:lnTo>
                  <a:lnTo>
                    <a:pt x="1230" y="235"/>
                  </a:lnTo>
                  <a:lnTo>
                    <a:pt x="1228" y="235"/>
                  </a:lnTo>
                  <a:lnTo>
                    <a:pt x="1228" y="235"/>
                  </a:lnTo>
                  <a:lnTo>
                    <a:pt x="1228" y="235"/>
                  </a:lnTo>
                  <a:lnTo>
                    <a:pt x="1228" y="235"/>
                  </a:lnTo>
                  <a:lnTo>
                    <a:pt x="1228" y="235"/>
                  </a:lnTo>
                  <a:lnTo>
                    <a:pt x="1228" y="235"/>
                  </a:lnTo>
                  <a:lnTo>
                    <a:pt x="1228" y="232"/>
                  </a:lnTo>
                  <a:lnTo>
                    <a:pt x="1225" y="232"/>
                  </a:lnTo>
                  <a:lnTo>
                    <a:pt x="1225" y="232"/>
                  </a:lnTo>
                  <a:lnTo>
                    <a:pt x="1225" y="232"/>
                  </a:lnTo>
                  <a:lnTo>
                    <a:pt x="1225" y="232"/>
                  </a:lnTo>
                  <a:lnTo>
                    <a:pt x="1225" y="232"/>
                  </a:lnTo>
                  <a:lnTo>
                    <a:pt x="1225" y="230"/>
                  </a:lnTo>
                  <a:lnTo>
                    <a:pt x="1225" y="230"/>
                  </a:lnTo>
                  <a:lnTo>
                    <a:pt x="1225" y="230"/>
                  </a:lnTo>
                  <a:lnTo>
                    <a:pt x="1223" y="230"/>
                  </a:lnTo>
                  <a:lnTo>
                    <a:pt x="1223" y="228"/>
                  </a:lnTo>
                  <a:lnTo>
                    <a:pt x="1221" y="228"/>
                  </a:lnTo>
                  <a:lnTo>
                    <a:pt x="1218" y="228"/>
                  </a:lnTo>
                  <a:lnTo>
                    <a:pt x="1214" y="223"/>
                  </a:lnTo>
                  <a:lnTo>
                    <a:pt x="1211" y="223"/>
                  </a:lnTo>
                  <a:lnTo>
                    <a:pt x="1207" y="218"/>
                  </a:lnTo>
                  <a:lnTo>
                    <a:pt x="1207" y="218"/>
                  </a:lnTo>
                  <a:lnTo>
                    <a:pt x="1207" y="218"/>
                  </a:lnTo>
                  <a:lnTo>
                    <a:pt x="1207" y="216"/>
                  </a:lnTo>
                  <a:lnTo>
                    <a:pt x="1207" y="216"/>
                  </a:lnTo>
                  <a:lnTo>
                    <a:pt x="1207" y="216"/>
                  </a:lnTo>
                  <a:lnTo>
                    <a:pt x="1207" y="216"/>
                  </a:lnTo>
                  <a:lnTo>
                    <a:pt x="1204" y="216"/>
                  </a:lnTo>
                  <a:lnTo>
                    <a:pt x="1204" y="216"/>
                  </a:lnTo>
                  <a:lnTo>
                    <a:pt x="1202" y="216"/>
                  </a:lnTo>
                  <a:lnTo>
                    <a:pt x="1202" y="213"/>
                  </a:lnTo>
                  <a:lnTo>
                    <a:pt x="1202" y="213"/>
                  </a:lnTo>
                  <a:lnTo>
                    <a:pt x="1199" y="213"/>
                  </a:lnTo>
                  <a:lnTo>
                    <a:pt x="1199" y="213"/>
                  </a:lnTo>
                  <a:lnTo>
                    <a:pt x="1199" y="211"/>
                  </a:lnTo>
                  <a:lnTo>
                    <a:pt x="1197" y="211"/>
                  </a:lnTo>
                  <a:lnTo>
                    <a:pt x="1197" y="211"/>
                  </a:lnTo>
                  <a:lnTo>
                    <a:pt x="1197" y="211"/>
                  </a:lnTo>
                  <a:lnTo>
                    <a:pt x="1197" y="211"/>
                  </a:lnTo>
                  <a:lnTo>
                    <a:pt x="1197" y="211"/>
                  </a:lnTo>
                  <a:lnTo>
                    <a:pt x="1197" y="211"/>
                  </a:lnTo>
                  <a:lnTo>
                    <a:pt x="1197" y="209"/>
                  </a:lnTo>
                  <a:lnTo>
                    <a:pt x="1197" y="209"/>
                  </a:lnTo>
                  <a:lnTo>
                    <a:pt x="1197" y="209"/>
                  </a:lnTo>
                  <a:lnTo>
                    <a:pt x="1197" y="209"/>
                  </a:lnTo>
                  <a:lnTo>
                    <a:pt x="1197" y="206"/>
                  </a:lnTo>
                  <a:lnTo>
                    <a:pt x="1197" y="204"/>
                  </a:lnTo>
                  <a:lnTo>
                    <a:pt x="1197" y="204"/>
                  </a:lnTo>
                  <a:lnTo>
                    <a:pt x="1197" y="204"/>
                  </a:lnTo>
                  <a:lnTo>
                    <a:pt x="1195" y="204"/>
                  </a:lnTo>
                  <a:lnTo>
                    <a:pt x="1195" y="204"/>
                  </a:lnTo>
                  <a:lnTo>
                    <a:pt x="1195" y="204"/>
                  </a:lnTo>
                  <a:lnTo>
                    <a:pt x="1192" y="204"/>
                  </a:lnTo>
                  <a:lnTo>
                    <a:pt x="1192" y="204"/>
                  </a:lnTo>
                  <a:lnTo>
                    <a:pt x="1190" y="201"/>
                  </a:lnTo>
                  <a:lnTo>
                    <a:pt x="1190" y="201"/>
                  </a:lnTo>
                  <a:lnTo>
                    <a:pt x="1190" y="201"/>
                  </a:lnTo>
                  <a:lnTo>
                    <a:pt x="1192" y="201"/>
                  </a:lnTo>
                  <a:lnTo>
                    <a:pt x="1195" y="201"/>
                  </a:lnTo>
                  <a:lnTo>
                    <a:pt x="1197" y="201"/>
                  </a:lnTo>
                  <a:lnTo>
                    <a:pt x="1199" y="201"/>
                  </a:lnTo>
                  <a:lnTo>
                    <a:pt x="1197" y="201"/>
                  </a:lnTo>
                  <a:lnTo>
                    <a:pt x="1195" y="199"/>
                  </a:lnTo>
                  <a:lnTo>
                    <a:pt x="1195" y="199"/>
                  </a:lnTo>
                  <a:lnTo>
                    <a:pt x="1197" y="199"/>
                  </a:lnTo>
                  <a:lnTo>
                    <a:pt x="1199" y="199"/>
                  </a:lnTo>
                  <a:lnTo>
                    <a:pt x="1199" y="199"/>
                  </a:lnTo>
                  <a:lnTo>
                    <a:pt x="1199" y="197"/>
                  </a:lnTo>
                  <a:lnTo>
                    <a:pt x="1199" y="197"/>
                  </a:lnTo>
                  <a:lnTo>
                    <a:pt x="1202" y="197"/>
                  </a:lnTo>
                  <a:lnTo>
                    <a:pt x="1202" y="194"/>
                  </a:lnTo>
                  <a:lnTo>
                    <a:pt x="1202" y="194"/>
                  </a:lnTo>
                  <a:lnTo>
                    <a:pt x="1207" y="194"/>
                  </a:lnTo>
                  <a:lnTo>
                    <a:pt x="1207" y="192"/>
                  </a:lnTo>
                  <a:lnTo>
                    <a:pt x="1209" y="190"/>
                  </a:lnTo>
                  <a:lnTo>
                    <a:pt x="1209" y="190"/>
                  </a:lnTo>
                  <a:lnTo>
                    <a:pt x="1209" y="187"/>
                  </a:lnTo>
                  <a:lnTo>
                    <a:pt x="1209" y="187"/>
                  </a:lnTo>
                  <a:lnTo>
                    <a:pt x="1207" y="185"/>
                  </a:lnTo>
                  <a:lnTo>
                    <a:pt x="1207" y="185"/>
                  </a:lnTo>
                  <a:lnTo>
                    <a:pt x="1207" y="185"/>
                  </a:lnTo>
                  <a:lnTo>
                    <a:pt x="1204" y="185"/>
                  </a:lnTo>
                  <a:lnTo>
                    <a:pt x="1204" y="183"/>
                  </a:lnTo>
                  <a:lnTo>
                    <a:pt x="1204" y="183"/>
                  </a:lnTo>
                  <a:lnTo>
                    <a:pt x="1204" y="180"/>
                  </a:lnTo>
                  <a:lnTo>
                    <a:pt x="1202" y="180"/>
                  </a:lnTo>
                  <a:lnTo>
                    <a:pt x="1197" y="175"/>
                  </a:lnTo>
                  <a:lnTo>
                    <a:pt x="1197" y="175"/>
                  </a:lnTo>
                  <a:lnTo>
                    <a:pt x="1195" y="173"/>
                  </a:lnTo>
                  <a:lnTo>
                    <a:pt x="1195" y="171"/>
                  </a:lnTo>
                  <a:lnTo>
                    <a:pt x="1195" y="171"/>
                  </a:lnTo>
                  <a:lnTo>
                    <a:pt x="1192" y="171"/>
                  </a:lnTo>
                  <a:lnTo>
                    <a:pt x="1192" y="166"/>
                  </a:lnTo>
                  <a:lnTo>
                    <a:pt x="1192" y="166"/>
                  </a:lnTo>
                  <a:lnTo>
                    <a:pt x="1192" y="164"/>
                  </a:lnTo>
                  <a:lnTo>
                    <a:pt x="1190" y="164"/>
                  </a:lnTo>
                  <a:lnTo>
                    <a:pt x="1190" y="164"/>
                  </a:lnTo>
                  <a:lnTo>
                    <a:pt x="1188" y="164"/>
                  </a:lnTo>
                  <a:lnTo>
                    <a:pt x="1185" y="161"/>
                  </a:lnTo>
                  <a:lnTo>
                    <a:pt x="1183" y="161"/>
                  </a:lnTo>
                  <a:lnTo>
                    <a:pt x="1185" y="161"/>
                  </a:lnTo>
                  <a:lnTo>
                    <a:pt x="1185" y="159"/>
                  </a:lnTo>
                  <a:lnTo>
                    <a:pt x="1188" y="159"/>
                  </a:lnTo>
                  <a:lnTo>
                    <a:pt x="1188" y="159"/>
                  </a:lnTo>
                  <a:lnTo>
                    <a:pt x="1190" y="159"/>
                  </a:lnTo>
                  <a:lnTo>
                    <a:pt x="1190" y="157"/>
                  </a:lnTo>
                  <a:lnTo>
                    <a:pt x="1185" y="157"/>
                  </a:lnTo>
                  <a:lnTo>
                    <a:pt x="1181" y="157"/>
                  </a:lnTo>
                  <a:lnTo>
                    <a:pt x="1181" y="157"/>
                  </a:lnTo>
                  <a:lnTo>
                    <a:pt x="1181" y="157"/>
                  </a:lnTo>
                  <a:lnTo>
                    <a:pt x="1183" y="157"/>
                  </a:lnTo>
                  <a:lnTo>
                    <a:pt x="1185" y="154"/>
                  </a:lnTo>
                  <a:lnTo>
                    <a:pt x="1185" y="154"/>
                  </a:lnTo>
                  <a:lnTo>
                    <a:pt x="1188" y="154"/>
                  </a:lnTo>
                  <a:lnTo>
                    <a:pt x="1188" y="154"/>
                  </a:lnTo>
                  <a:lnTo>
                    <a:pt x="1188" y="152"/>
                  </a:lnTo>
                  <a:lnTo>
                    <a:pt x="1185" y="152"/>
                  </a:lnTo>
                  <a:lnTo>
                    <a:pt x="1185" y="152"/>
                  </a:lnTo>
                  <a:lnTo>
                    <a:pt x="1183" y="152"/>
                  </a:lnTo>
                  <a:lnTo>
                    <a:pt x="1183" y="154"/>
                  </a:lnTo>
                  <a:lnTo>
                    <a:pt x="1183" y="154"/>
                  </a:lnTo>
                  <a:lnTo>
                    <a:pt x="1181" y="152"/>
                  </a:lnTo>
                  <a:lnTo>
                    <a:pt x="1181" y="152"/>
                  </a:lnTo>
                  <a:lnTo>
                    <a:pt x="1183" y="152"/>
                  </a:lnTo>
                  <a:lnTo>
                    <a:pt x="1183" y="149"/>
                  </a:lnTo>
                  <a:lnTo>
                    <a:pt x="1183" y="149"/>
                  </a:lnTo>
                  <a:lnTo>
                    <a:pt x="1185" y="149"/>
                  </a:lnTo>
                  <a:lnTo>
                    <a:pt x="1185" y="149"/>
                  </a:lnTo>
                  <a:lnTo>
                    <a:pt x="1185" y="149"/>
                  </a:lnTo>
                  <a:lnTo>
                    <a:pt x="1185" y="149"/>
                  </a:lnTo>
                  <a:lnTo>
                    <a:pt x="1183" y="147"/>
                  </a:lnTo>
                  <a:lnTo>
                    <a:pt x="1183" y="147"/>
                  </a:lnTo>
                  <a:lnTo>
                    <a:pt x="1183" y="147"/>
                  </a:lnTo>
                  <a:lnTo>
                    <a:pt x="1181" y="147"/>
                  </a:lnTo>
                  <a:lnTo>
                    <a:pt x="1178" y="147"/>
                  </a:lnTo>
                  <a:lnTo>
                    <a:pt x="1176" y="147"/>
                  </a:lnTo>
                  <a:lnTo>
                    <a:pt x="1176" y="145"/>
                  </a:lnTo>
                  <a:lnTo>
                    <a:pt x="1176" y="145"/>
                  </a:lnTo>
                  <a:lnTo>
                    <a:pt x="1176" y="145"/>
                  </a:lnTo>
                  <a:lnTo>
                    <a:pt x="1176" y="142"/>
                  </a:lnTo>
                  <a:lnTo>
                    <a:pt x="1173" y="142"/>
                  </a:lnTo>
                  <a:lnTo>
                    <a:pt x="1171" y="142"/>
                  </a:lnTo>
                  <a:lnTo>
                    <a:pt x="1171" y="142"/>
                  </a:lnTo>
                  <a:lnTo>
                    <a:pt x="1171" y="142"/>
                  </a:lnTo>
                  <a:lnTo>
                    <a:pt x="1166" y="140"/>
                  </a:lnTo>
                  <a:lnTo>
                    <a:pt x="1166" y="140"/>
                  </a:lnTo>
                  <a:lnTo>
                    <a:pt x="1166" y="140"/>
                  </a:lnTo>
                  <a:lnTo>
                    <a:pt x="1166" y="140"/>
                  </a:lnTo>
                  <a:lnTo>
                    <a:pt x="1166" y="138"/>
                  </a:lnTo>
                  <a:lnTo>
                    <a:pt x="1166" y="138"/>
                  </a:lnTo>
                  <a:lnTo>
                    <a:pt x="1166" y="138"/>
                  </a:lnTo>
                  <a:lnTo>
                    <a:pt x="1169" y="140"/>
                  </a:lnTo>
                  <a:lnTo>
                    <a:pt x="1169" y="140"/>
                  </a:lnTo>
                  <a:lnTo>
                    <a:pt x="1169" y="140"/>
                  </a:lnTo>
                  <a:lnTo>
                    <a:pt x="1171" y="140"/>
                  </a:lnTo>
                  <a:lnTo>
                    <a:pt x="1171" y="140"/>
                  </a:lnTo>
                  <a:lnTo>
                    <a:pt x="1171" y="138"/>
                  </a:lnTo>
                  <a:lnTo>
                    <a:pt x="1171" y="135"/>
                  </a:lnTo>
                  <a:lnTo>
                    <a:pt x="1171" y="135"/>
                  </a:lnTo>
                  <a:lnTo>
                    <a:pt x="1171" y="135"/>
                  </a:lnTo>
                  <a:lnTo>
                    <a:pt x="1171" y="135"/>
                  </a:lnTo>
                  <a:lnTo>
                    <a:pt x="1173" y="135"/>
                  </a:lnTo>
                  <a:lnTo>
                    <a:pt x="1173" y="133"/>
                  </a:lnTo>
                  <a:lnTo>
                    <a:pt x="1173" y="133"/>
                  </a:lnTo>
                  <a:lnTo>
                    <a:pt x="1173" y="133"/>
                  </a:lnTo>
                  <a:lnTo>
                    <a:pt x="1173" y="133"/>
                  </a:lnTo>
                  <a:lnTo>
                    <a:pt x="1176" y="133"/>
                  </a:lnTo>
                  <a:lnTo>
                    <a:pt x="1176" y="130"/>
                  </a:lnTo>
                  <a:lnTo>
                    <a:pt x="1176" y="130"/>
                  </a:lnTo>
                  <a:lnTo>
                    <a:pt x="1176" y="130"/>
                  </a:lnTo>
                  <a:lnTo>
                    <a:pt x="1173" y="130"/>
                  </a:lnTo>
                  <a:lnTo>
                    <a:pt x="1173" y="130"/>
                  </a:lnTo>
                  <a:lnTo>
                    <a:pt x="1173" y="130"/>
                  </a:lnTo>
                  <a:lnTo>
                    <a:pt x="1173" y="128"/>
                  </a:lnTo>
                  <a:lnTo>
                    <a:pt x="1171" y="128"/>
                  </a:lnTo>
                  <a:lnTo>
                    <a:pt x="1169" y="128"/>
                  </a:lnTo>
                  <a:lnTo>
                    <a:pt x="1169" y="130"/>
                  </a:lnTo>
                  <a:lnTo>
                    <a:pt x="1169" y="128"/>
                  </a:lnTo>
                  <a:lnTo>
                    <a:pt x="1166" y="128"/>
                  </a:lnTo>
                  <a:lnTo>
                    <a:pt x="1166" y="128"/>
                  </a:lnTo>
                  <a:lnTo>
                    <a:pt x="1164" y="126"/>
                  </a:lnTo>
                  <a:lnTo>
                    <a:pt x="1164" y="126"/>
                  </a:lnTo>
                  <a:lnTo>
                    <a:pt x="1164" y="126"/>
                  </a:lnTo>
                  <a:lnTo>
                    <a:pt x="1162" y="123"/>
                  </a:lnTo>
                  <a:lnTo>
                    <a:pt x="1162" y="123"/>
                  </a:lnTo>
                  <a:lnTo>
                    <a:pt x="1162" y="121"/>
                  </a:lnTo>
                  <a:lnTo>
                    <a:pt x="1164" y="121"/>
                  </a:lnTo>
                  <a:lnTo>
                    <a:pt x="1162" y="121"/>
                  </a:lnTo>
                  <a:lnTo>
                    <a:pt x="1159" y="119"/>
                  </a:lnTo>
                  <a:lnTo>
                    <a:pt x="1157" y="119"/>
                  </a:lnTo>
                  <a:lnTo>
                    <a:pt x="1157" y="121"/>
                  </a:lnTo>
                  <a:lnTo>
                    <a:pt x="1155" y="121"/>
                  </a:lnTo>
                  <a:lnTo>
                    <a:pt x="1152" y="121"/>
                  </a:lnTo>
                  <a:lnTo>
                    <a:pt x="1155" y="119"/>
                  </a:lnTo>
                  <a:lnTo>
                    <a:pt x="1157" y="119"/>
                  </a:lnTo>
                  <a:lnTo>
                    <a:pt x="1164" y="119"/>
                  </a:lnTo>
                  <a:lnTo>
                    <a:pt x="1166" y="119"/>
                  </a:lnTo>
                  <a:lnTo>
                    <a:pt x="1173" y="119"/>
                  </a:lnTo>
                  <a:lnTo>
                    <a:pt x="1176" y="119"/>
                  </a:lnTo>
                  <a:lnTo>
                    <a:pt x="1178" y="121"/>
                  </a:lnTo>
                  <a:lnTo>
                    <a:pt x="1178" y="121"/>
                  </a:lnTo>
                  <a:lnTo>
                    <a:pt x="1178" y="119"/>
                  </a:lnTo>
                  <a:lnTo>
                    <a:pt x="1178" y="119"/>
                  </a:lnTo>
                  <a:lnTo>
                    <a:pt x="1178" y="116"/>
                  </a:lnTo>
                  <a:lnTo>
                    <a:pt x="1178" y="116"/>
                  </a:lnTo>
                  <a:lnTo>
                    <a:pt x="1178" y="116"/>
                  </a:lnTo>
                  <a:lnTo>
                    <a:pt x="1176" y="112"/>
                  </a:lnTo>
                  <a:lnTo>
                    <a:pt x="1176" y="112"/>
                  </a:lnTo>
                  <a:lnTo>
                    <a:pt x="1176" y="112"/>
                  </a:lnTo>
                  <a:lnTo>
                    <a:pt x="1178" y="112"/>
                  </a:lnTo>
                  <a:lnTo>
                    <a:pt x="1178" y="112"/>
                  </a:lnTo>
                  <a:lnTo>
                    <a:pt x="1178" y="112"/>
                  </a:lnTo>
                  <a:lnTo>
                    <a:pt x="1178" y="114"/>
                  </a:lnTo>
                  <a:lnTo>
                    <a:pt x="1178" y="114"/>
                  </a:lnTo>
                  <a:lnTo>
                    <a:pt x="1178" y="116"/>
                  </a:lnTo>
                  <a:lnTo>
                    <a:pt x="1181" y="116"/>
                  </a:lnTo>
                  <a:lnTo>
                    <a:pt x="1181" y="119"/>
                  </a:lnTo>
                  <a:lnTo>
                    <a:pt x="1181" y="119"/>
                  </a:lnTo>
                  <a:lnTo>
                    <a:pt x="1183" y="119"/>
                  </a:lnTo>
                  <a:lnTo>
                    <a:pt x="1185" y="119"/>
                  </a:lnTo>
                  <a:lnTo>
                    <a:pt x="1185" y="119"/>
                  </a:lnTo>
                  <a:lnTo>
                    <a:pt x="1190" y="119"/>
                  </a:lnTo>
                  <a:lnTo>
                    <a:pt x="1192" y="119"/>
                  </a:lnTo>
                  <a:lnTo>
                    <a:pt x="1192" y="116"/>
                  </a:lnTo>
                  <a:lnTo>
                    <a:pt x="1192" y="116"/>
                  </a:lnTo>
                  <a:lnTo>
                    <a:pt x="1195" y="116"/>
                  </a:lnTo>
                  <a:lnTo>
                    <a:pt x="1195" y="116"/>
                  </a:lnTo>
                  <a:lnTo>
                    <a:pt x="1195" y="114"/>
                  </a:lnTo>
                  <a:lnTo>
                    <a:pt x="1195" y="114"/>
                  </a:lnTo>
                  <a:lnTo>
                    <a:pt x="1192" y="114"/>
                  </a:lnTo>
                  <a:lnTo>
                    <a:pt x="1190" y="114"/>
                  </a:lnTo>
                  <a:lnTo>
                    <a:pt x="1190" y="112"/>
                  </a:lnTo>
                  <a:lnTo>
                    <a:pt x="1188" y="112"/>
                  </a:lnTo>
                  <a:lnTo>
                    <a:pt x="1192" y="112"/>
                  </a:lnTo>
                  <a:lnTo>
                    <a:pt x="1192" y="112"/>
                  </a:lnTo>
                  <a:lnTo>
                    <a:pt x="1192" y="112"/>
                  </a:lnTo>
                  <a:lnTo>
                    <a:pt x="1192" y="112"/>
                  </a:lnTo>
                  <a:lnTo>
                    <a:pt x="1192" y="112"/>
                  </a:lnTo>
                  <a:lnTo>
                    <a:pt x="1190" y="107"/>
                  </a:lnTo>
                  <a:lnTo>
                    <a:pt x="1190" y="107"/>
                  </a:lnTo>
                  <a:lnTo>
                    <a:pt x="1188" y="107"/>
                  </a:lnTo>
                  <a:lnTo>
                    <a:pt x="1188" y="107"/>
                  </a:lnTo>
                  <a:lnTo>
                    <a:pt x="1185" y="107"/>
                  </a:lnTo>
                  <a:lnTo>
                    <a:pt x="1185" y="107"/>
                  </a:lnTo>
                  <a:lnTo>
                    <a:pt x="1185" y="107"/>
                  </a:lnTo>
                  <a:lnTo>
                    <a:pt x="1185" y="107"/>
                  </a:lnTo>
                  <a:lnTo>
                    <a:pt x="1183" y="104"/>
                  </a:lnTo>
                  <a:lnTo>
                    <a:pt x="1183" y="104"/>
                  </a:lnTo>
                  <a:lnTo>
                    <a:pt x="1181" y="104"/>
                  </a:lnTo>
                  <a:lnTo>
                    <a:pt x="1178" y="104"/>
                  </a:lnTo>
                  <a:lnTo>
                    <a:pt x="1178" y="104"/>
                  </a:lnTo>
                  <a:lnTo>
                    <a:pt x="1181" y="104"/>
                  </a:lnTo>
                  <a:lnTo>
                    <a:pt x="1183" y="104"/>
                  </a:lnTo>
                  <a:lnTo>
                    <a:pt x="1185" y="104"/>
                  </a:lnTo>
                  <a:lnTo>
                    <a:pt x="1185" y="104"/>
                  </a:lnTo>
                  <a:lnTo>
                    <a:pt x="1188" y="104"/>
                  </a:lnTo>
                  <a:lnTo>
                    <a:pt x="1188" y="104"/>
                  </a:lnTo>
                  <a:lnTo>
                    <a:pt x="1188" y="104"/>
                  </a:lnTo>
                  <a:lnTo>
                    <a:pt x="1188" y="104"/>
                  </a:lnTo>
                  <a:lnTo>
                    <a:pt x="1185" y="102"/>
                  </a:lnTo>
                  <a:lnTo>
                    <a:pt x="1185" y="102"/>
                  </a:lnTo>
                  <a:lnTo>
                    <a:pt x="1183" y="102"/>
                  </a:lnTo>
                  <a:lnTo>
                    <a:pt x="1178" y="97"/>
                  </a:lnTo>
                  <a:lnTo>
                    <a:pt x="1178" y="97"/>
                  </a:lnTo>
                  <a:lnTo>
                    <a:pt x="1178" y="97"/>
                  </a:lnTo>
                  <a:lnTo>
                    <a:pt x="1178" y="97"/>
                  </a:lnTo>
                  <a:lnTo>
                    <a:pt x="1176" y="97"/>
                  </a:lnTo>
                  <a:lnTo>
                    <a:pt x="1176" y="97"/>
                  </a:lnTo>
                  <a:lnTo>
                    <a:pt x="1176" y="97"/>
                  </a:lnTo>
                  <a:lnTo>
                    <a:pt x="1176" y="97"/>
                  </a:lnTo>
                  <a:lnTo>
                    <a:pt x="1176" y="95"/>
                  </a:lnTo>
                  <a:lnTo>
                    <a:pt x="1176" y="95"/>
                  </a:lnTo>
                  <a:lnTo>
                    <a:pt x="1173" y="95"/>
                  </a:lnTo>
                  <a:lnTo>
                    <a:pt x="1173" y="95"/>
                  </a:lnTo>
                  <a:lnTo>
                    <a:pt x="1171" y="95"/>
                  </a:lnTo>
                  <a:lnTo>
                    <a:pt x="1171" y="95"/>
                  </a:lnTo>
                  <a:lnTo>
                    <a:pt x="1173" y="93"/>
                  </a:lnTo>
                  <a:lnTo>
                    <a:pt x="1173" y="93"/>
                  </a:lnTo>
                  <a:lnTo>
                    <a:pt x="1173" y="93"/>
                  </a:lnTo>
                  <a:lnTo>
                    <a:pt x="1171" y="93"/>
                  </a:lnTo>
                  <a:lnTo>
                    <a:pt x="1171" y="93"/>
                  </a:lnTo>
                  <a:lnTo>
                    <a:pt x="1171" y="93"/>
                  </a:lnTo>
                  <a:lnTo>
                    <a:pt x="1171" y="93"/>
                  </a:lnTo>
                  <a:lnTo>
                    <a:pt x="1171" y="90"/>
                  </a:lnTo>
                  <a:lnTo>
                    <a:pt x="1171" y="90"/>
                  </a:lnTo>
                  <a:lnTo>
                    <a:pt x="1178" y="93"/>
                  </a:lnTo>
                  <a:lnTo>
                    <a:pt x="1178" y="93"/>
                  </a:lnTo>
                  <a:lnTo>
                    <a:pt x="1178" y="93"/>
                  </a:lnTo>
                  <a:lnTo>
                    <a:pt x="1181" y="93"/>
                  </a:lnTo>
                  <a:lnTo>
                    <a:pt x="1181" y="93"/>
                  </a:lnTo>
                  <a:lnTo>
                    <a:pt x="1181" y="93"/>
                  </a:lnTo>
                  <a:lnTo>
                    <a:pt x="1181" y="90"/>
                  </a:lnTo>
                  <a:lnTo>
                    <a:pt x="1181" y="90"/>
                  </a:lnTo>
                  <a:lnTo>
                    <a:pt x="1178" y="90"/>
                  </a:lnTo>
                  <a:lnTo>
                    <a:pt x="1178" y="90"/>
                  </a:lnTo>
                  <a:lnTo>
                    <a:pt x="1176" y="90"/>
                  </a:lnTo>
                  <a:lnTo>
                    <a:pt x="1173" y="90"/>
                  </a:lnTo>
                  <a:lnTo>
                    <a:pt x="1173" y="90"/>
                  </a:lnTo>
                  <a:lnTo>
                    <a:pt x="1171" y="86"/>
                  </a:lnTo>
                  <a:lnTo>
                    <a:pt x="1166" y="83"/>
                  </a:lnTo>
                  <a:lnTo>
                    <a:pt x="1164" y="83"/>
                  </a:lnTo>
                  <a:lnTo>
                    <a:pt x="1164" y="83"/>
                  </a:lnTo>
                  <a:lnTo>
                    <a:pt x="1164" y="81"/>
                  </a:lnTo>
                  <a:lnTo>
                    <a:pt x="1164" y="81"/>
                  </a:lnTo>
                  <a:lnTo>
                    <a:pt x="1162" y="81"/>
                  </a:lnTo>
                  <a:lnTo>
                    <a:pt x="1162" y="81"/>
                  </a:lnTo>
                  <a:lnTo>
                    <a:pt x="1162" y="83"/>
                  </a:lnTo>
                  <a:lnTo>
                    <a:pt x="1159" y="83"/>
                  </a:lnTo>
                  <a:lnTo>
                    <a:pt x="1150" y="83"/>
                  </a:lnTo>
                  <a:lnTo>
                    <a:pt x="1147" y="83"/>
                  </a:lnTo>
                  <a:lnTo>
                    <a:pt x="1145" y="83"/>
                  </a:lnTo>
                  <a:lnTo>
                    <a:pt x="1140" y="83"/>
                  </a:lnTo>
                  <a:lnTo>
                    <a:pt x="1140" y="83"/>
                  </a:lnTo>
                  <a:lnTo>
                    <a:pt x="1138" y="81"/>
                  </a:lnTo>
                  <a:lnTo>
                    <a:pt x="1136" y="81"/>
                  </a:lnTo>
                  <a:lnTo>
                    <a:pt x="1136" y="83"/>
                  </a:lnTo>
                  <a:lnTo>
                    <a:pt x="1133" y="83"/>
                  </a:lnTo>
                  <a:lnTo>
                    <a:pt x="1133" y="83"/>
                  </a:lnTo>
                  <a:lnTo>
                    <a:pt x="1131" y="83"/>
                  </a:lnTo>
                  <a:lnTo>
                    <a:pt x="1131" y="83"/>
                  </a:lnTo>
                  <a:lnTo>
                    <a:pt x="1129" y="83"/>
                  </a:lnTo>
                  <a:lnTo>
                    <a:pt x="1126" y="78"/>
                  </a:lnTo>
                  <a:lnTo>
                    <a:pt x="1126" y="78"/>
                  </a:lnTo>
                  <a:lnTo>
                    <a:pt x="1126" y="81"/>
                  </a:lnTo>
                  <a:lnTo>
                    <a:pt x="1126" y="81"/>
                  </a:lnTo>
                  <a:lnTo>
                    <a:pt x="1124" y="81"/>
                  </a:lnTo>
                  <a:lnTo>
                    <a:pt x="1124" y="83"/>
                  </a:lnTo>
                  <a:lnTo>
                    <a:pt x="1124" y="83"/>
                  </a:lnTo>
                  <a:lnTo>
                    <a:pt x="1126" y="83"/>
                  </a:lnTo>
                  <a:lnTo>
                    <a:pt x="1124" y="83"/>
                  </a:lnTo>
                  <a:lnTo>
                    <a:pt x="1124" y="83"/>
                  </a:lnTo>
                  <a:lnTo>
                    <a:pt x="1124" y="83"/>
                  </a:lnTo>
                  <a:lnTo>
                    <a:pt x="1121" y="83"/>
                  </a:lnTo>
                  <a:lnTo>
                    <a:pt x="1121" y="86"/>
                  </a:lnTo>
                  <a:lnTo>
                    <a:pt x="1121" y="86"/>
                  </a:lnTo>
                  <a:lnTo>
                    <a:pt x="1119" y="86"/>
                  </a:lnTo>
                  <a:lnTo>
                    <a:pt x="1119" y="86"/>
                  </a:lnTo>
                  <a:lnTo>
                    <a:pt x="1119" y="83"/>
                  </a:lnTo>
                  <a:lnTo>
                    <a:pt x="1119" y="81"/>
                  </a:lnTo>
                  <a:lnTo>
                    <a:pt x="1119" y="81"/>
                  </a:lnTo>
                  <a:lnTo>
                    <a:pt x="1117" y="81"/>
                  </a:lnTo>
                  <a:lnTo>
                    <a:pt x="1117" y="81"/>
                  </a:lnTo>
                  <a:lnTo>
                    <a:pt x="1117" y="81"/>
                  </a:lnTo>
                  <a:lnTo>
                    <a:pt x="1114" y="81"/>
                  </a:lnTo>
                  <a:lnTo>
                    <a:pt x="1114" y="81"/>
                  </a:lnTo>
                  <a:lnTo>
                    <a:pt x="1112" y="81"/>
                  </a:lnTo>
                  <a:lnTo>
                    <a:pt x="1112" y="81"/>
                  </a:lnTo>
                  <a:lnTo>
                    <a:pt x="1110" y="81"/>
                  </a:lnTo>
                  <a:lnTo>
                    <a:pt x="1107" y="81"/>
                  </a:lnTo>
                  <a:lnTo>
                    <a:pt x="1107" y="81"/>
                  </a:lnTo>
                  <a:lnTo>
                    <a:pt x="1107" y="81"/>
                  </a:lnTo>
                  <a:lnTo>
                    <a:pt x="1105" y="81"/>
                  </a:lnTo>
                  <a:lnTo>
                    <a:pt x="1105" y="81"/>
                  </a:lnTo>
                  <a:lnTo>
                    <a:pt x="1105" y="81"/>
                  </a:lnTo>
                  <a:lnTo>
                    <a:pt x="1105" y="83"/>
                  </a:lnTo>
                  <a:lnTo>
                    <a:pt x="1103" y="83"/>
                  </a:lnTo>
                  <a:lnTo>
                    <a:pt x="1100" y="86"/>
                  </a:lnTo>
                  <a:lnTo>
                    <a:pt x="1100" y="86"/>
                  </a:lnTo>
                  <a:lnTo>
                    <a:pt x="1100" y="86"/>
                  </a:lnTo>
                  <a:lnTo>
                    <a:pt x="1098" y="86"/>
                  </a:lnTo>
                  <a:lnTo>
                    <a:pt x="1098" y="83"/>
                  </a:lnTo>
                  <a:lnTo>
                    <a:pt x="1098" y="83"/>
                  </a:lnTo>
                  <a:lnTo>
                    <a:pt x="1098" y="83"/>
                  </a:lnTo>
                  <a:lnTo>
                    <a:pt x="1098" y="83"/>
                  </a:lnTo>
                  <a:lnTo>
                    <a:pt x="1095" y="83"/>
                  </a:lnTo>
                  <a:lnTo>
                    <a:pt x="1093" y="81"/>
                  </a:lnTo>
                  <a:lnTo>
                    <a:pt x="1093" y="81"/>
                  </a:lnTo>
                  <a:lnTo>
                    <a:pt x="1093" y="81"/>
                  </a:lnTo>
                  <a:lnTo>
                    <a:pt x="1093" y="81"/>
                  </a:lnTo>
                  <a:lnTo>
                    <a:pt x="1091" y="78"/>
                  </a:lnTo>
                  <a:lnTo>
                    <a:pt x="1091" y="81"/>
                  </a:lnTo>
                  <a:lnTo>
                    <a:pt x="1091" y="81"/>
                  </a:lnTo>
                  <a:lnTo>
                    <a:pt x="1091" y="83"/>
                  </a:lnTo>
                  <a:lnTo>
                    <a:pt x="1091" y="83"/>
                  </a:lnTo>
                  <a:lnTo>
                    <a:pt x="1091" y="86"/>
                  </a:lnTo>
                  <a:lnTo>
                    <a:pt x="1088" y="88"/>
                  </a:lnTo>
                  <a:lnTo>
                    <a:pt x="1088" y="88"/>
                  </a:lnTo>
                  <a:lnTo>
                    <a:pt x="1088" y="88"/>
                  </a:lnTo>
                  <a:lnTo>
                    <a:pt x="1086" y="88"/>
                  </a:lnTo>
                  <a:lnTo>
                    <a:pt x="1086" y="88"/>
                  </a:lnTo>
                  <a:lnTo>
                    <a:pt x="1086" y="88"/>
                  </a:lnTo>
                  <a:lnTo>
                    <a:pt x="1086" y="88"/>
                  </a:lnTo>
                  <a:lnTo>
                    <a:pt x="1084" y="90"/>
                  </a:lnTo>
                  <a:lnTo>
                    <a:pt x="1084" y="90"/>
                  </a:lnTo>
                  <a:lnTo>
                    <a:pt x="1081" y="90"/>
                  </a:lnTo>
                  <a:lnTo>
                    <a:pt x="1081" y="90"/>
                  </a:lnTo>
                  <a:lnTo>
                    <a:pt x="1081" y="90"/>
                  </a:lnTo>
                  <a:lnTo>
                    <a:pt x="1081" y="93"/>
                  </a:lnTo>
                  <a:lnTo>
                    <a:pt x="1079" y="93"/>
                  </a:lnTo>
                  <a:lnTo>
                    <a:pt x="1079" y="97"/>
                  </a:lnTo>
                  <a:lnTo>
                    <a:pt x="1079" y="100"/>
                  </a:lnTo>
                  <a:lnTo>
                    <a:pt x="1079" y="102"/>
                  </a:lnTo>
                  <a:lnTo>
                    <a:pt x="1076" y="102"/>
                  </a:lnTo>
                  <a:lnTo>
                    <a:pt x="1076" y="104"/>
                  </a:lnTo>
                  <a:lnTo>
                    <a:pt x="1074" y="104"/>
                  </a:lnTo>
                  <a:lnTo>
                    <a:pt x="1074" y="104"/>
                  </a:lnTo>
                  <a:lnTo>
                    <a:pt x="1076" y="107"/>
                  </a:lnTo>
                  <a:lnTo>
                    <a:pt x="1076" y="107"/>
                  </a:lnTo>
                  <a:lnTo>
                    <a:pt x="1076" y="107"/>
                  </a:lnTo>
                  <a:lnTo>
                    <a:pt x="1079" y="109"/>
                  </a:lnTo>
                  <a:lnTo>
                    <a:pt x="1076" y="116"/>
                  </a:lnTo>
                  <a:lnTo>
                    <a:pt x="1076" y="116"/>
                  </a:lnTo>
                  <a:lnTo>
                    <a:pt x="1076" y="119"/>
                  </a:lnTo>
                  <a:lnTo>
                    <a:pt x="1076" y="121"/>
                  </a:lnTo>
                  <a:lnTo>
                    <a:pt x="1076" y="123"/>
                  </a:lnTo>
                  <a:lnTo>
                    <a:pt x="1076" y="123"/>
                  </a:lnTo>
                  <a:lnTo>
                    <a:pt x="1076" y="126"/>
                  </a:lnTo>
                  <a:lnTo>
                    <a:pt x="1076" y="126"/>
                  </a:lnTo>
                  <a:lnTo>
                    <a:pt x="1076" y="126"/>
                  </a:lnTo>
                  <a:lnTo>
                    <a:pt x="1079" y="128"/>
                  </a:lnTo>
                  <a:lnTo>
                    <a:pt x="1079" y="128"/>
                  </a:lnTo>
                  <a:lnTo>
                    <a:pt x="1079" y="130"/>
                  </a:lnTo>
                  <a:lnTo>
                    <a:pt x="1079" y="130"/>
                  </a:lnTo>
                  <a:lnTo>
                    <a:pt x="1076" y="130"/>
                  </a:lnTo>
                  <a:lnTo>
                    <a:pt x="1076" y="130"/>
                  </a:lnTo>
                  <a:lnTo>
                    <a:pt x="1076" y="130"/>
                  </a:lnTo>
                  <a:lnTo>
                    <a:pt x="1076" y="130"/>
                  </a:lnTo>
                  <a:lnTo>
                    <a:pt x="1074" y="130"/>
                  </a:lnTo>
                  <a:lnTo>
                    <a:pt x="1074" y="133"/>
                  </a:lnTo>
                  <a:lnTo>
                    <a:pt x="1072" y="142"/>
                  </a:lnTo>
                  <a:lnTo>
                    <a:pt x="1072" y="142"/>
                  </a:lnTo>
                  <a:lnTo>
                    <a:pt x="1074" y="142"/>
                  </a:lnTo>
                  <a:lnTo>
                    <a:pt x="1074" y="142"/>
                  </a:lnTo>
                  <a:lnTo>
                    <a:pt x="1074" y="145"/>
                  </a:lnTo>
                  <a:lnTo>
                    <a:pt x="1072" y="147"/>
                  </a:lnTo>
                  <a:lnTo>
                    <a:pt x="1072" y="147"/>
                  </a:lnTo>
                  <a:lnTo>
                    <a:pt x="1072" y="149"/>
                  </a:lnTo>
                  <a:lnTo>
                    <a:pt x="1072" y="149"/>
                  </a:lnTo>
                  <a:lnTo>
                    <a:pt x="1069" y="152"/>
                  </a:lnTo>
                  <a:lnTo>
                    <a:pt x="1067" y="152"/>
                  </a:lnTo>
                  <a:lnTo>
                    <a:pt x="1065" y="152"/>
                  </a:lnTo>
                  <a:lnTo>
                    <a:pt x="1062" y="152"/>
                  </a:lnTo>
                  <a:lnTo>
                    <a:pt x="1062" y="152"/>
                  </a:lnTo>
                  <a:lnTo>
                    <a:pt x="1060" y="149"/>
                  </a:lnTo>
                  <a:lnTo>
                    <a:pt x="1060" y="149"/>
                  </a:lnTo>
                  <a:lnTo>
                    <a:pt x="1058" y="152"/>
                  </a:lnTo>
                  <a:lnTo>
                    <a:pt x="1058" y="154"/>
                  </a:lnTo>
                  <a:lnTo>
                    <a:pt x="1058" y="154"/>
                  </a:lnTo>
                  <a:lnTo>
                    <a:pt x="1055" y="157"/>
                  </a:lnTo>
                  <a:lnTo>
                    <a:pt x="1053" y="157"/>
                  </a:lnTo>
                  <a:lnTo>
                    <a:pt x="1053" y="157"/>
                  </a:lnTo>
                  <a:lnTo>
                    <a:pt x="1053" y="159"/>
                  </a:lnTo>
                  <a:lnTo>
                    <a:pt x="1053" y="159"/>
                  </a:lnTo>
                  <a:lnTo>
                    <a:pt x="1053" y="159"/>
                  </a:lnTo>
                  <a:lnTo>
                    <a:pt x="1050" y="159"/>
                  </a:lnTo>
                  <a:lnTo>
                    <a:pt x="1050" y="161"/>
                  </a:lnTo>
                  <a:lnTo>
                    <a:pt x="1050" y="161"/>
                  </a:lnTo>
                  <a:lnTo>
                    <a:pt x="1050" y="161"/>
                  </a:lnTo>
                  <a:lnTo>
                    <a:pt x="1050" y="161"/>
                  </a:lnTo>
                  <a:lnTo>
                    <a:pt x="1053" y="164"/>
                  </a:lnTo>
                  <a:lnTo>
                    <a:pt x="1053" y="164"/>
                  </a:lnTo>
                  <a:lnTo>
                    <a:pt x="1053" y="166"/>
                  </a:lnTo>
                  <a:lnTo>
                    <a:pt x="1050" y="166"/>
                  </a:lnTo>
                  <a:lnTo>
                    <a:pt x="1050" y="166"/>
                  </a:lnTo>
                  <a:lnTo>
                    <a:pt x="1050" y="166"/>
                  </a:lnTo>
                  <a:lnTo>
                    <a:pt x="1050" y="166"/>
                  </a:lnTo>
                  <a:lnTo>
                    <a:pt x="1050" y="168"/>
                  </a:lnTo>
                  <a:lnTo>
                    <a:pt x="1050" y="168"/>
                  </a:lnTo>
                  <a:lnTo>
                    <a:pt x="1050" y="168"/>
                  </a:lnTo>
                  <a:lnTo>
                    <a:pt x="1050" y="171"/>
                  </a:lnTo>
                  <a:lnTo>
                    <a:pt x="1050" y="171"/>
                  </a:lnTo>
                  <a:lnTo>
                    <a:pt x="1050" y="173"/>
                  </a:lnTo>
                  <a:lnTo>
                    <a:pt x="1050" y="173"/>
                  </a:lnTo>
                  <a:lnTo>
                    <a:pt x="1050" y="173"/>
                  </a:lnTo>
                  <a:lnTo>
                    <a:pt x="1053" y="173"/>
                  </a:lnTo>
                  <a:lnTo>
                    <a:pt x="1053" y="173"/>
                  </a:lnTo>
                  <a:lnTo>
                    <a:pt x="1053" y="173"/>
                  </a:lnTo>
                  <a:lnTo>
                    <a:pt x="1055" y="173"/>
                  </a:lnTo>
                  <a:lnTo>
                    <a:pt x="1055" y="173"/>
                  </a:lnTo>
                  <a:lnTo>
                    <a:pt x="1055" y="173"/>
                  </a:lnTo>
                  <a:lnTo>
                    <a:pt x="1055" y="173"/>
                  </a:lnTo>
                  <a:lnTo>
                    <a:pt x="1058" y="175"/>
                  </a:lnTo>
                  <a:lnTo>
                    <a:pt x="1058" y="178"/>
                  </a:lnTo>
                  <a:lnTo>
                    <a:pt x="1058" y="178"/>
                  </a:lnTo>
                  <a:lnTo>
                    <a:pt x="1058" y="178"/>
                  </a:lnTo>
                  <a:lnTo>
                    <a:pt x="1055" y="178"/>
                  </a:lnTo>
                  <a:lnTo>
                    <a:pt x="1053" y="180"/>
                  </a:lnTo>
                  <a:lnTo>
                    <a:pt x="1053" y="180"/>
                  </a:lnTo>
                  <a:lnTo>
                    <a:pt x="1050" y="183"/>
                  </a:lnTo>
                  <a:lnTo>
                    <a:pt x="1050" y="183"/>
                  </a:lnTo>
                  <a:lnTo>
                    <a:pt x="1048" y="183"/>
                  </a:lnTo>
                  <a:lnTo>
                    <a:pt x="1046" y="185"/>
                  </a:lnTo>
                  <a:lnTo>
                    <a:pt x="1046" y="185"/>
                  </a:lnTo>
                  <a:lnTo>
                    <a:pt x="1043" y="185"/>
                  </a:lnTo>
                  <a:lnTo>
                    <a:pt x="1043" y="185"/>
                  </a:lnTo>
                  <a:lnTo>
                    <a:pt x="1043" y="187"/>
                  </a:lnTo>
                  <a:lnTo>
                    <a:pt x="1043" y="187"/>
                  </a:lnTo>
                  <a:lnTo>
                    <a:pt x="1043" y="190"/>
                  </a:lnTo>
                  <a:lnTo>
                    <a:pt x="1043" y="190"/>
                  </a:lnTo>
                  <a:lnTo>
                    <a:pt x="1041" y="190"/>
                  </a:lnTo>
                  <a:lnTo>
                    <a:pt x="1036" y="190"/>
                  </a:lnTo>
                  <a:lnTo>
                    <a:pt x="1036" y="192"/>
                  </a:lnTo>
                  <a:lnTo>
                    <a:pt x="1034" y="194"/>
                  </a:lnTo>
                  <a:lnTo>
                    <a:pt x="1034" y="197"/>
                  </a:lnTo>
                  <a:lnTo>
                    <a:pt x="1034" y="197"/>
                  </a:lnTo>
                  <a:lnTo>
                    <a:pt x="1034" y="197"/>
                  </a:lnTo>
                  <a:lnTo>
                    <a:pt x="1034" y="199"/>
                  </a:lnTo>
                  <a:lnTo>
                    <a:pt x="1034" y="199"/>
                  </a:lnTo>
                  <a:lnTo>
                    <a:pt x="1034" y="201"/>
                  </a:lnTo>
                  <a:lnTo>
                    <a:pt x="1034" y="201"/>
                  </a:lnTo>
                  <a:lnTo>
                    <a:pt x="1036" y="201"/>
                  </a:lnTo>
                  <a:lnTo>
                    <a:pt x="1036" y="201"/>
                  </a:lnTo>
                  <a:lnTo>
                    <a:pt x="1036" y="201"/>
                  </a:lnTo>
                  <a:lnTo>
                    <a:pt x="1039" y="201"/>
                  </a:lnTo>
                  <a:lnTo>
                    <a:pt x="1039" y="201"/>
                  </a:lnTo>
                  <a:lnTo>
                    <a:pt x="1039" y="204"/>
                  </a:lnTo>
                  <a:lnTo>
                    <a:pt x="1039" y="204"/>
                  </a:lnTo>
                  <a:lnTo>
                    <a:pt x="1039" y="204"/>
                  </a:lnTo>
                  <a:lnTo>
                    <a:pt x="1039" y="206"/>
                  </a:lnTo>
                  <a:lnTo>
                    <a:pt x="1039" y="206"/>
                  </a:lnTo>
                  <a:lnTo>
                    <a:pt x="1039" y="206"/>
                  </a:lnTo>
                  <a:lnTo>
                    <a:pt x="1039" y="209"/>
                  </a:lnTo>
                  <a:lnTo>
                    <a:pt x="1039" y="209"/>
                  </a:lnTo>
                  <a:lnTo>
                    <a:pt x="1036" y="211"/>
                  </a:lnTo>
                  <a:lnTo>
                    <a:pt x="1034" y="211"/>
                  </a:lnTo>
                  <a:lnTo>
                    <a:pt x="1032" y="211"/>
                  </a:lnTo>
                  <a:lnTo>
                    <a:pt x="1032" y="211"/>
                  </a:lnTo>
                  <a:lnTo>
                    <a:pt x="1032" y="211"/>
                  </a:lnTo>
                  <a:lnTo>
                    <a:pt x="1029" y="213"/>
                  </a:lnTo>
                  <a:lnTo>
                    <a:pt x="1029" y="213"/>
                  </a:lnTo>
                  <a:lnTo>
                    <a:pt x="1029" y="213"/>
                  </a:lnTo>
                  <a:lnTo>
                    <a:pt x="1029" y="213"/>
                  </a:lnTo>
                  <a:lnTo>
                    <a:pt x="1029" y="213"/>
                  </a:lnTo>
                  <a:lnTo>
                    <a:pt x="1029" y="216"/>
                  </a:lnTo>
                  <a:lnTo>
                    <a:pt x="1029" y="216"/>
                  </a:lnTo>
                  <a:lnTo>
                    <a:pt x="1029" y="220"/>
                  </a:lnTo>
                  <a:lnTo>
                    <a:pt x="1029" y="223"/>
                  </a:lnTo>
                  <a:lnTo>
                    <a:pt x="1027" y="225"/>
                  </a:lnTo>
                  <a:lnTo>
                    <a:pt x="1027" y="225"/>
                  </a:lnTo>
                  <a:lnTo>
                    <a:pt x="1024" y="228"/>
                  </a:lnTo>
                  <a:lnTo>
                    <a:pt x="1024" y="228"/>
                  </a:lnTo>
                  <a:lnTo>
                    <a:pt x="1024" y="230"/>
                  </a:lnTo>
                  <a:lnTo>
                    <a:pt x="1024" y="230"/>
                  </a:lnTo>
                  <a:lnTo>
                    <a:pt x="1024" y="232"/>
                  </a:lnTo>
                  <a:lnTo>
                    <a:pt x="1024" y="232"/>
                  </a:lnTo>
                  <a:lnTo>
                    <a:pt x="1022" y="235"/>
                  </a:lnTo>
                  <a:lnTo>
                    <a:pt x="1022" y="235"/>
                  </a:lnTo>
                  <a:lnTo>
                    <a:pt x="1020" y="235"/>
                  </a:lnTo>
                  <a:lnTo>
                    <a:pt x="1017" y="230"/>
                  </a:lnTo>
                  <a:lnTo>
                    <a:pt x="1015" y="230"/>
                  </a:lnTo>
                  <a:lnTo>
                    <a:pt x="1015" y="230"/>
                  </a:lnTo>
                  <a:lnTo>
                    <a:pt x="1013" y="230"/>
                  </a:lnTo>
                  <a:lnTo>
                    <a:pt x="1006" y="232"/>
                  </a:lnTo>
                  <a:lnTo>
                    <a:pt x="1006" y="232"/>
                  </a:lnTo>
                  <a:lnTo>
                    <a:pt x="1003" y="235"/>
                  </a:lnTo>
                  <a:lnTo>
                    <a:pt x="1003" y="235"/>
                  </a:lnTo>
                  <a:lnTo>
                    <a:pt x="1003" y="235"/>
                  </a:lnTo>
                  <a:lnTo>
                    <a:pt x="1003" y="235"/>
                  </a:lnTo>
                  <a:lnTo>
                    <a:pt x="1001" y="232"/>
                  </a:lnTo>
                  <a:lnTo>
                    <a:pt x="1001" y="232"/>
                  </a:lnTo>
                  <a:lnTo>
                    <a:pt x="998" y="232"/>
                  </a:lnTo>
                  <a:lnTo>
                    <a:pt x="998" y="232"/>
                  </a:lnTo>
                  <a:lnTo>
                    <a:pt x="989" y="232"/>
                  </a:lnTo>
                  <a:lnTo>
                    <a:pt x="989" y="235"/>
                  </a:lnTo>
                  <a:lnTo>
                    <a:pt x="987" y="235"/>
                  </a:lnTo>
                  <a:lnTo>
                    <a:pt x="984" y="239"/>
                  </a:lnTo>
                  <a:lnTo>
                    <a:pt x="977" y="244"/>
                  </a:lnTo>
                  <a:lnTo>
                    <a:pt x="975" y="244"/>
                  </a:lnTo>
                  <a:lnTo>
                    <a:pt x="972" y="244"/>
                  </a:lnTo>
                  <a:lnTo>
                    <a:pt x="970" y="239"/>
                  </a:lnTo>
                  <a:lnTo>
                    <a:pt x="970" y="239"/>
                  </a:lnTo>
                  <a:lnTo>
                    <a:pt x="968" y="239"/>
                  </a:lnTo>
                  <a:lnTo>
                    <a:pt x="968" y="239"/>
                  </a:lnTo>
                  <a:lnTo>
                    <a:pt x="965" y="242"/>
                  </a:lnTo>
                  <a:lnTo>
                    <a:pt x="963" y="242"/>
                  </a:lnTo>
                  <a:lnTo>
                    <a:pt x="958" y="237"/>
                  </a:lnTo>
                  <a:lnTo>
                    <a:pt x="956" y="237"/>
                  </a:lnTo>
                  <a:lnTo>
                    <a:pt x="953" y="237"/>
                  </a:lnTo>
                  <a:lnTo>
                    <a:pt x="951" y="237"/>
                  </a:lnTo>
                  <a:lnTo>
                    <a:pt x="951" y="237"/>
                  </a:lnTo>
                  <a:lnTo>
                    <a:pt x="949" y="235"/>
                  </a:lnTo>
                  <a:lnTo>
                    <a:pt x="946" y="235"/>
                  </a:lnTo>
                  <a:lnTo>
                    <a:pt x="944" y="235"/>
                  </a:lnTo>
                  <a:lnTo>
                    <a:pt x="942" y="235"/>
                  </a:lnTo>
                  <a:lnTo>
                    <a:pt x="942" y="235"/>
                  </a:lnTo>
                  <a:lnTo>
                    <a:pt x="939" y="235"/>
                  </a:lnTo>
                  <a:lnTo>
                    <a:pt x="939" y="235"/>
                  </a:lnTo>
                  <a:lnTo>
                    <a:pt x="939" y="235"/>
                  </a:lnTo>
                  <a:lnTo>
                    <a:pt x="942" y="232"/>
                  </a:lnTo>
                  <a:lnTo>
                    <a:pt x="942" y="232"/>
                  </a:lnTo>
                  <a:lnTo>
                    <a:pt x="944" y="230"/>
                  </a:lnTo>
                  <a:lnTo>
                    <a:pt x="944" y="230"/>
                  </a:lnTo>
                  <a:lnTo>
                    <a:pt x="944" y="228"/>
                  </a:lnTo>
                  <a:lnTo>
                    <a:pt x="944" y="228"/>
                  </a:lnTo>
                  <a:lnTo>
                    <a:pt x="942" y="228"/>
                  </a:lnTo>
                  <a:lnTo>
                    <a:pt x="942" y="228"/>
                  </a:lnTo>
                  <a:lnTo>
                    <a:pt x="939" y="228"/>
                  </a:lnTo>
                  <a:lnTo>
                    <a:pt x="937" y="228"/>
                  </a:lnTo>
                  <a:lnTo>
                    <a:pt x="937" y="225"/>
                  </a:lnTo>
                  <a:lnTo>
                    <a:pt x="935" y="225"/>
                  </a:lnTo>
                  <a:lnTo>
                    <a:pt x="935" y="225"/>
                  </a:lnTo>
                  <a:lnTo>
                    <a:pt x="935" y="225"/>
                  </a:lnTo>
                  <a:lnTo>
                    <a:pt x="932" y="228"/>
                  </a:lnTo>
                  <a:lnTo>
                    <a:pt x="932" y="228"/>
                  </a:lnTo>
                  <a:lnTo>
                    <a:pt x="932" y="228"/>
                  </a:lnTo>
                  <a:lnTo>
                    <a:pt x="932" y="228"/>
                  </a:lnTo>
                  <a:lnTo>
                    <a:pt x="932" y="228"/>
                  </a:lnTo>
                  <a:lnTo>
                    <a:pt x="930" y="228"/>
                  </a:lnTo>
                  <a:lnTo>
                    <a:pt x="913" y="228"/>
                  </a:lnTo>
                  <a:lnTo>
                    <a:pt x="913" y="228"/>
                  </a:lnTo>
                  <a:lnTo>
                    <a:pt x="913" y="228"/>
                  </a:lnTo>
                  <a:lnTo>
                    <a:pt x="911" y="228"/>
                  </a:lnTo>
                  <a:lnTo>
                    <a:pt x="911" y="230"/>
                  </a:lnTo>
                  <a:lnTo>
                    <a:pt x="911" y="230"/>
                  </a:lnTo>
                  <a:lnTo>
                    <a:pt x="906" y="230"/>
                  </a:lnTo>
                  <a:lnTo>
                    <a:pt x="906" y="230"/>
                  </a:lnTo>
                  <a:lnTo>
                    <a:pt x="899" y="232"/>
                  </a:lnTo>
                  <a:lnTo>
                    <a:pt x="899" y="235"/>
                  </a:lnTo>
                  <a:lnTo>
                    <a:pt x="897" y="235"/>
                  </a:lnTo>
                  <a:lnTo>
                    <a:pt x="899" y="235"/>
                  </a:lnTo>
                  <a:lnTo>
                    <a:pt x="899" y="235"/>
                  </a:lnTo>
                  <a:lnTo>
                    <a:pt x="899" y="235"/>
                  </a:lnTo>
                  <a:lnTo>
                    <a:pt x="899" y="237"/>
                  </a:lnTo>
                  <a:lnTo>
                    <a:pt x="899" y="237"/>
                  </a:lnTo>
                  <a:lnTo>
                    <a:pt x="897" y="239"/>
                  </a:lnTo>
                  <a:lnTo>
                    <a:pt x="894" y="249"/>
                  </a:lnTo>
                  <a:lnTo>
                    <a:pt x="894" y="249"/>
                  </a:lnTo>
                  <a:lnTo>
                    <a:pt x="894" y="249"/>
                  </a:lnTo>
                  <a:lnTo>
                    <a:pt x="892" y="249"/>
                  </a:lnTo>
                  <a:lnTo>
                    <a:pt x="887" y="249"/>
                  </a:lnTo>
                  <a:lnTo>
                    <a:pt x="885" y="251"/>
                  </a:lnTo>
                  <a:lnTo>
                    <a:pt x="880" y="256"/>
                  </a:lnTo>
                  <a:lnTo>
                    <a:pt x="878" y="256"/>
                  </a:lnTo>
                  <a:lnTo>
                    <a:pt x="875" y="256"/>
                  </a:lnTo>
                  <a:lnTo>
                    <a:pt x="873" y="256"/>
                  </a:lnTo>
                  <a:lnTo>
                    <a:pt x="871" y="254"/>
                  </a:lnTo>
                  <a:lnTo>
                    <a:pt x="871" y="254"/>
                  </a:lnTo>
                  <a:lnTo>
                    <a:pt x="871" y="254"/>
                  </a:lnTo>
                  <a:lnTo>
                    <a:pt x="866" y="256"/>
                  </a:lnTo>
                  <a:lnTo>
                    <a:pt x="864" y="258"/>
                  </a:lnTo>
                  <a:lnTo>
                    <a:pt x="864" y="258"/>
                  </a:lnTo>
                  <a:lnTo>
                    <a:pt x="864" y="258"/>
                  </a:lnTo>
                  <a:lnTo>
                    <a:pt x="864" y="256"/>
                  </a:lnTo>
                  <a:lnTo>
                    <a:pt x="864" y="256"/>
                  </a:lnTo>
                  <a:lnTo>
                    <a:pt x="861" y="256"/>
                  </a:lnTo>
                  <a:lnTo>
                    <a:pt x="861" y="256"/>
                  </a:lnTo>
                  <a:lnTo>
                    <a:pt x="859" y="256"/>
                  </a:lnTo>
                  <a:lnTo>
                    <a:pt x="859" y="256"/>
                  </a:lnTo>
                  <a:lnTo>
                    <a:pt x="857" y="256"/>
                  </a:lnTo>
                  <a:lnTo>
                    <a:pt x="857" y="256"/>
                  </a:lnTo>
                  <a:lnTo>
                    <a:pt x="849" y="251"/>
                  </a:lnTo>
                  <a:lnTo>
                    <a:pt x="847" y="251"/>
                  </a:lnTo>
                  <a:lnTo>
                    <a:pt x="835" y="256"/>
                  </a:lnTo>
                  <a:lnTo>
                    <a:pt x="833" y="256"/>
                  </a:lnTo>
                  <a:lnTo>
                    <a:pt x="831" y="256"/>
                  </a:lnTo>
                  <a:lnTo>
                    <a:pt x="831" y="256"/>
                  </a:lnTo>
                  <a:lnTo>
                    <a:pt x="826" y="258"/>
                  </a:lnTo>
                  <a:lnTo>
                    <a:pt x="826" y="261"/>
                  </a:lnTo>
                  <a:lnTo>
                    <a:pt x="826" y="261"/>
                  </a:lnTo>
                  <a:lnTo>
                    <a:pt x="826" y="261"/>
                  </a:lnTo>
                  <a:lnTo>
                    <a:pt x="826" y="261"/>
                  </a:lnTo>
                  <a:lnTo>
                    <a:pt x="826" y="261"/>
                  </a:lnTo>
                  <a:lnTo>
                    <a:pt x="826" y="261"/>
                  </a:lnTo>
                  <a:lnTo>
                    <a:pt x="826" y="261"/>
                  </a:lnTo>
                  <a:lnTo>
                    <a:pt x="823" y="261"/>
                  </a:lnTo>
                  <a:lnTo>
                    <a:pt x="823" y="261"/>
                  </a:lnTo>
                  <a:lnTo>
                    <a:pt x="823" y="261"/>
                  </a:lnTo>
                  <a:lnTo>
                    <a:pt x="823" y="261"/>
                  </a:lnTo>
                  <a:lnTo>
                    <a:pt x="823" y="261"/>
                  </a:lnTo>
                  <a:lnTo>
                    <a:pt x="821" y="261"/>
                  </a:lnTo>
                  <a:lnTo>
                    <a:pt x="821" y="261"/>
                  </a:lnTo>
                  <a:lnTo>
                    <a:pt x="821" y="263"/>
                  </a:lnTo>
                  <a:lnTo>
                    <a:pt x="819" y="263"/>
                  </a:lnTo>
                  <a:lnTo>
                    <a:pt x="819" y="263"/>
                  </a:lnTo>
                  <a:lnTo>
                    <a:pt x="819" y="263"/>
                  </a:lnTo>
                  <a:lnTo>
                    <a:pt x="819" y="263"/>
                  </a:lnTo>
                  <a:lnTo>
                    <a:pt x="819" y="261"/>
                  </a:lnTo>
                  <a:lnTo>
                    <a:pt x="816" y="261"/>
                  </a:lnTo>
                  <a:lnTo>
                    <a:pt x="816" y="263"/>
                  </a:lnTo>
                  <a:lnTo>
                    <a:pt x="816" y="263"/>
                  </a:lnTo>
                  <a:lnTo>
                    <a:pt x="816" y="263"/>
                  </a:lnTo>
                  <a:lnTo>
                    <a:pt x="814" y="263"/>
                  </a:lnTo>
                  <a:lnTo>
                    <a:pt x="812" y="263"/>
                  </a:lnTo>
                  <a:lnTo>
                    <a:pt x="809" y="263"/>
                  </a:lnTo>
                  <a:lnTo>
                    <a:pt x="807" y="261"/>
                  </a:lnTo>
                  <a:lnTo>
                    <a:pt x="804" y="258"/>
                  </a:lnTo>
                  <a:lnTo>
                    <a:pt x="804" y="258"/>
                  </a:lnTo>
                  <a:lnTo>
                    <a:pt x="804" y="256"/>
                  </a:lnTo>
                  <a:lnTo>
                    <a:pt x="800" y="256"/>
                  </a:lnTo>
                  <a:lnTo>
                    <a:pt x="800" y="256"/>
                  </a:lnTo>
                  <a:lnTo>
                    <a:pt x="800" y="256"/>
                  </a:lnTo>
                  <a:lnTo>
                    <a:pt x="800" y="256"/>
                  </a:lnTo>
                  <a:lnTo>
                    <a:pt x="800" y="256"/>
                  </a:lnTo>
                  <a:lnTo>
                    <a:pt x="800" y="254"/>
                  </a:lnTo>
                  <a:lnTo>
                    <a:pt x="795" y="251"/>
                  </a:lnTo>
                  <a:lnTo>
                    <a:pt x="795" y="249"/>
                  </a:lnTo>
                  <a:lnTo>
                    <a:pt x="795" y="246"/>
                  </a:lnTo>
                  <a:lnTo>
                    <a:pt x="793" y="246"/>
                  </a:lnTo>
                  <a:lnTo>
                    <a:pt x="790" y="246"/>
                  </a:lnTo>
                  <a:lnTo>
                    <a:pt x="788" y="246"/>
                  </a:lnTo>
                  <a:lnTo>
                    <a:pt x="788" y="244"/>
                  </a:lnTo>
                  <a:lnTo>
                    <a:pt x="788" y="244"/>
                  </a:lnTo>
                  <a:lnTo>
                    <a:pt x="786" y="242"/>
                  </a:lnTo>
                  <a:lnTo>
                    <a:pt x="783" y="242"/>
                  </a:lnTo>
                  <a:lnTo>
                    <a:pt x="783" y="242"/>
                  </a:lnTo>
                  <a:lnTo>
                    <a:pt x="783" y="239"/>
                  </a:lnTo>
                  <a:lnTo>
                    <a:pt x="781" y="237"/>
                  </a:lnTo>
                  <a:lnTo>
                    <a:pt x="781" y="235"/>
                  </a:lnTo>
                  <a:lnTo>
                    <a:pt x="781" y="235"/>
                  </a:lnTo>
                  <a:lnTo>
                    <a:pt x="778" y="235"/>
                  </a:lnTo>
                  <a:lnTo>
                    <a:pt x="778" y="235"/>
                  </a:lnTo>
                  <a:lnTo>
                    <a:pt x="776" y="235"/>
                  </a:lnTo>
                  <a:lnTo>
                    <a:pt x="776" y="235"/>
                  </a:lnTo>
                  <a:lnTo>
                    <a:pt x="776" y="232"/>
                  </a:lnTo>
                  <a:lnTo>
                    <a:pt x="774" y="232"/>
                  </a:lnTo>
                  <a:lnTo>
                    <a:pt x="774" y="232"/>
                  </a:lnTo>
                  <a:lnTo>
                    <a:pt x="774" y="232"/>
                  </a:lnTo>
                  <a:lnTo>
                    <a:pt x="774" y="230"/>
                  </a:lnTo>
                  <a:lnTo>
                    <a:pt x="774" y="230"/>
                  </a:lnTo>
                  <a:lnTo>
                    <a:pt x="769" y="228"/>
                  </a:lnTo>
                  <a:lnTo>
                    <a:pt x="767" y="225"/>
                  </a:lnTo>
                  <a:lnTo>
                    <a:pt x="767" y="225"/>
                  </a:lnTo>
                  <a:lnTo>
                    <a:pt x="767" y="223"/>
                  </a:lnTo>
                  <a:lnTo>
                    <a:pt x="767" y="220"/>
                  </a:lnTo>
                  <a:lnTo>
                    <a:pt x="767" y="216"/>
                  </a:lnTo>
                  <a:lnTo>
                    <a:pt x="767" y="216"/>
                  </a:lnTo>
                  <a:lnTo>
                    <a:pt x="767" y="216"/>
                  </a:lnTo>
                  <a:lnTo>
                    <a:pt x="764" y="216"/>
                  </a:lnTo>
                  <a:lnTo>
                    <a:pt x="762" y="216"/>
                  </a:lnTo>
                  <a:lnTo>
                    <a:pt x="762" y="213"/>
                  </a:lnTo>
                  <a:lnTo>
                    <a:pt x="762" y="213"/>
                  </a:lnTo>
                  <a:lnTo>
                    <a:pt x="762" y="213"/>
                  </a:lnTo>
                  <a:lnTo>
                    <a:pt x="762" y="213"/>
                  </a:lnTo>
                  <a:lnTo>
                    <a:pt x="762" y="211"/>
                  </a:lnTo>
                  <a:lnTo>
                    <a:pt x="762" y="211"/>
                  </a:lnTo>
                  <a:lnTo>
                    <a:pt x="760" y="211"/>
                  </a:lnTo>
                  <a:lnTo>
                    <a:pt x="760" y="209"/>
                  </a:lnTo>
                  <a:lnTo>
                    <a:pt x="762" y="209"/>
                  </a:lnTo>
                  <a:lnTo>
                    <a:pt x="762" y="206"/>
                  </a:lnTo>
                  <a:lnTo>
                    <a:pt x="764" y="206"/>
                  </a:lnTo>
                  <a:lnTo>
                    <a:pt x="764" y="204"/>
                  </a:lnTo>
                  <a:lnTo>
                    <a:pt x="767" y="201"/>
                  </a:lnTo>
                  <a:lnTo>
                    <a:pt x="767" y="199"/>
                  </a:lnTo>
                  <a:lnTo>
                    <a:pt x="767" y="199"/>
                  </a:lnTo>
                  <a:lnTo>
                    <a:pt x="764" y="204"/>
                  </a:lnTo>
                  <a:lnTo>
                    <a:pt x="764" y="204"/>
                  </a:lnTo>
                  <a:lnTo>
                    <a:pt x="764" y="204"/>
                  </a:lnTo>
                  <a:lnTo>
                    <a:pt x="762" y="204"/>
                  </a:lnTo>
                  <a:lnTo>
                    <a:pt x="755" y="206"/>
                  </a:lnTo>
                  <a:lnTo>
                    <a:pt x="752" y="206"/>
                  </a:lnTo>
                  <a:lnTo>
                    <a:pt x="750" y="209"/>
                  </a:lnTo>
                  <a:lnTo>
                    <a:pt x="750" y="209"/>
                  </a:lnTo>
                  <a:lnTo>
                    <a:pt x="750" y="211"/>
                  </a:lnTo>
                  <a:lnTo>
                    <a:pt x="750" y="211"/>
                  </a:lnTo>
                  <a:lnTo>
                    <a:pt x="750" y="213"/>
                  </a:lnTo>
                  <a:lnTo>
                    <a:pt x="750" y="213"/>
                  </a:lnTo>
                  <a:lnTo>
                    <a:pt x="748" y="213"/>
                  </a:lnTo>
                  <a:lnTo>
                    <a:pt x="748" y="216"/>
                  </a:lnTo>
                  <a:lnTo>
                    <a:pt x="748" y="216"/>
                  </a:lnTo>
                  <a:lnTo>
                    <a:pt x="750" y="213"/>
                  </a:lnTo>
                  <a:lnTo>
                    <a:pt x="750" y="213"/>
                  </a:lnTo>
                  <a:lnTo>
                    <a:pt x="750" y="213"/>
                  </a:lnTo>
                  <a:lnTo>
                    <a:pt x="750" y="213"/>
                  </a:lnTo>
                  <a:lnTo>
                    <a:pt x="750" y="213"/>
                  </a:lnTo>
                  <a:lnTo>
                    <a:pt x="750" y="213"/>
                  </a:lnTo>
                  <a:lnTo>
                    <a:pt x="750" y="213"/>
                  </a:lnTo>
                  <a:lnTo>
                    <a:pt x="750" y="213"/>
                  </a:lnTo>
                  <a:lnTo>
                    <a:pt x="750" y="213"/>
                  </a:lnTo>
                  <a:lnTo>
                    <a:pt x="750" y="216"/>
                  </a:lnTo>
                  <a:lnTo>
                    <a:pt x="750" y="216"/>
                  </a:lnTo>
                  <a:lnTo>
                    <a:pt x="748" y="218"/>
                  </a:lnTo>
                  <a:lnTo>
                    <a:pt x="748" y="220"/>
                  </a:lnTo>
                  <a:lnTo>
                    <a:pt x="745" y="220"/>
                  </a:lnTo>
                  <a:lnTo>
                    <a:pt x="738" y="228"/>
                  </a:lnTo>
                  <a:lnTo>
                    <a:pt x="736" y="228"/>
                  </a:lnTo>
                  <a:lnTo>
                    <a:pt x="736" y="230"/>
                  </a:lnTo>
                  <a:lnTo>
                    <a:pt x="736" y="237"/>
                  </a:lnTo>
                  <a:lnTo>
                    <a:pt x="736" y="237"/>
                  </a:lnTo>
                  <a:lnTo>
                    <a:pt x="736" y="239"/>
                  </a:lnTo>
                  <a:lnTo>
                    <a:pt x="734" y="242"/>
                  </a:lnTo>
                  <a:lnTo>
                    <a:pt x="734" y="244"/>
                  </a:lnTo>
                  <a:lnTo>
                    <a:pt x="731" y="244"/>
                  </a:lnTo>
                  <a:lnTo>
                    <a:pt x="734" y="244"/>
                  </a:lnTo>
                  <a:lnTo>
                    <a:pt x="736" y="244"/>
                  </a:lnTo>
                  <a:lnTo>
                    <a:pt x="738" y="244"/>
                  </a:lnTo>
                  <a:lnTo>
                    <a:pt x="738" y="244"/>
                  </a:lnTo>
                  <a:lnTo>
                    <a:pt x="738" y="244"/>
                  </a:lnTo>
                  <a:lnTo>
                    <a:pt x="738" y="242"/>
                  </a:lnTo>
                  <a:lnTo>
                    <a:pt x="741" y="242"/>
                  </a:lnTo>
                  <a:lnTo>
                    <a:pt x="741" y="242"/>
                  </a:lnTo>
                  <a:lnTo>
                    <a:pt x="741" y="242"/>
                  </a:lnTo>
                  <a:lnTo>
                    <a:pt x="741" y="242"/>
                  </a:lnTo>
                  <a:lnTo>
                    <a:pt x="741" y="239"/>
                  </a:lnTo>
                  <a:lnTo>
                    <a:pt x="743" y="237"/>
                  </a:lnTo>
                  <a:lnTo>
                    <a:pt x="743" y="237"/>
                  </a:lnTo>
                  <a:lnTo>
                    <a:pt x="745" y="237"/>
                  </a:lnTo>
                  <a:lnTo>
                    <a:pt x="745" y="237"/>
                  </a:lnTo>
                  <a:lnTo>
                    <a:pt x="745" y="235"/>
                  </a:lnTo>
                  <a:lnTo>
                    <a:pt x="748" y="235"/>
                  </a:lnTo>
                  <a:lnTo>
                    <a:pt x="748" y="235"/>
                  </a:lnTo>
                  <a:lnTo>
                    <a:pt x="745" y="237"/>
                  </a:lnTo>
                  <a:lnTo>
                    <a:pt x="745" y="237"/>
                  </a:lnTo>
                  <a:lnTo>
                    <a:pt x="743" y="239"/>
                  </a:lnTo>
                  <a:lnTo>
                    <a:pt x="741" y="242"/>
                  </a:lnTo>
                  <a:lnTo>
                    <a:pt x="741" y="244"/>
                  </a:lnTo>
                  <a:lnTo>
                    <a:pt x="738" y="244"/>
                  </a:lnTo>
                  <a:lnTo>
                    <a:pt x="734" y="246"/>
                  </a:lnTo>
                  <a:lnTo>
                    <a:pt x="734" y="246"/>
                  </a:lnTo>
                  <a:lnTo>
                    <a:pt x="731" y="246"/>
                  </a:lnTo>
                  <a:lnTo>
                    <a:pt x="729" y="246"/>
                  </a:lnTo>
                  <a:lnTo>
                    <a:pt x="729" y="246"/>
                  </a:lnTo>
                  <a:lnTo>
                    <a:pt x="729" y="249"/>
                  </a:lnTo>
                  <a:lnTo>
                    <a:pt x="731" y="256"/>
                  </a:lnTo>
                  <a:lnTo>
                    <a:pt x="731" y="258"/>
                  </a:lnTo>
                  <a:lnTo>
                    <a:pt x="731" y="261"/>
                  </a:lnTo>
                  <a:lnTo>
                    <a:pt x="731" y="261"/>
                  </a:lnTo>
                  <a:close/>
                  <a:moveTo>
                    <a:pt x="1233" y="190"/>
                  </a:moveTo>
                  <a:lnTo>
                    <a:pt x="1235" y="192"/>
                  </a:lnTo>
                  <a:lnTo>
                    <a:pt x="1235" y="192"/>
                  </a:lnTo>
                  <a:lnTo>
                    <a:pt x="1235" y="194"/>
                  </a:lnTo>
                  <a:lnTo>
                    <a:pt x="1237" y="194"/>
                  </a:lnTo>
                  <a:lnTo>
                    <a:pt x="1237" y="194"/>
                  </a:lnTo>
                  <a:lnTo>
                    <a:pt x="1237" y="194"/>
                  </a:lnTo>
                  <a:lnTo>
                    <a:pt x="1237" y="194"/>
                  </a:lnTo>
                  <a:lnTo>
                    <a:pt x="1237" y="192"/>
                  </a:lnTo>
                  <a:lnTo>
                    <a:pt x="1235" y="192"/>
                  </a:lnTo>
                  <a:lnTo>
                    <a:pt x="1235" y="190"/>
                  </a:lnTo>
                  <a:lnTo>
                    <a:pt x="1235" y="190"/>
                  </a:lnTo>
                  <a:lnTo>
                    <a:pt x="1235" y="190"/>
                  </a:lnTo>
                  <a:lnTo>
                    <a:pt x="1235" y="190"/>
                  </a:lnTo>
                  <a:lnTo>
                    <a:pt x="1235" y="190"/>
                  </a:lnTo>
                  <a:lnTo>
                    <a:pt x="1237" y="190"/>
                  </a:lnTo>
                  <a:lnTo>
                    <a:pt x="1237" y="190"/>
                  </a:lnTo>
                  <a:lnTo>
                    <a:pt x="1237" y="190"/>
                  </a:lnTo>
                  <a:lnTo>
                    <a:pt x="1237" y="190"/>
                  </a:lnTo>
                  <a:lnTo>
                    <a:pt x="1235" y="187"/>
                  </a:lnTo>
                  <a:lnTo>
                    <a:pt x="1235" y="187"/>
                  </a:lnTo>
                  <a:lnTo>
                    <a:pt x="1233" y="187"/>
                  </a:lnTo>
                  <a:lnTo>
                    <a:pt x="1233" y="190"/>
                  </a:lnTo>
                  <a:lnTo>
                    <a:pt x="1233" y="190"/>
                  </a:lnTo>
                  <a:close/>
                  <a:moveTo>
                    <a:pt x="1192" y="95"/>
                  </a:moveTo>
                  <a:lnTo>
                    <a:pt x="1195" y="97"/>
                  </a:lnTo>
                  <a:lnTo>
                    <a:pt x="1195" y="97"/>
                  </a:lnTo>
                  <a:lnTo>
                    <a:pt x="1197" y="97"/>
                  </a:lnTo>
                  <a:lnTo>
                    <a:pt x="1197" y="97"/>
                  </a:lnTo>
                  <a:lnTo>
                    <a:pt x="1199" y="97"/>
                  </a:lnTo>
                  <a:lnTo>
                    <a:pt x="1199" y="97"/>
                  </a:lnTo>
                  <a:lnTo>
                    <a:pt x="1199" y="95"/>
                  </a:lnTo>
                  <a:lnTo>
                    <a:pt x="1199" y="93"/>
                  </a:lnTo>
                  <a:lnTo>
                    <a:pt x="1199" y="93"/>
                  </a:lnTo>
                  <a:lnTo>
                    <a:pt x="1197" y="93"/>
                  </a:lnTo>
                  <a:lnTo>
                    <a:pt x="1190" y="93"/>
                  </a:lnTo>
                  <a:lnTo>
                    <a:pt x="1188" y="93"/>
                  </a:lnTo>
                  <a:lnTo>
                    <a:pt x="1190" y="93"/>
                  </a:lnTo>
                  <a:lnTo>
                    <a:pt x="1192" y="95"/>
                  </a:lnTo>
                  <a:close/>
                  <a:moveTo>
                    <a:pt x="1192" y="121"/>
                  </a:moveTo>
                  <a:lnTo>
                    <a:pt x="1192" y="121"/>
                  </a:lnTo>
                  <a:lnTo>
                    <a:pt x="1192" y="123"/>
                  </a:lnTo>
                  <a:lnTo>
                    <a:pt x="1192" y="123"/>
                  </a:lnTo>
                  <a:lnTo>
                    <a:pt x="1195" y="126"/>
                  </a:lnTo>
                  <a:lnTo>
                    <a:pt x="1195" y="126"/>
                  </a:lnTo>
                  <a:lnTo>
                    <a:pt x="1197" y="128"/>
                  </a:lnTo>
                  <a:lnTo>
                    <a:pt x="1197" y="128"/>
                  </a:lnTo>
                  <a:lnTo>
                    <a:pt x="1199" y="128"/>
                  </a:lnTo>
                  <a:lnTo>
                    <a:pt x="1199" y="126"/>
                  </a:lnTo>
                  <a:lnTo>
                    <a:pt x="1197" y="126"/>
                  </a:lnTo>
                  <a:lnTo>
                    <a:pt x="1197" y="126"/>
                  </a:lnTo>
                  <a:lnTo>
                    <a:pt x="1197" y="123"/>
                  </a:lnTo>
                  <a:lnTo>
                    <a:pt x="1197" y="123"/>
                  </a:lnTo>
                  <a:lnTo>
                    <a:pt x="1195" y="121"/>
                  </a:lnTo>
                  <a:lnTo>
                    <a:pt x="1195" y="121"/>
                  </a:lnTo>
                  <a:lnTo>
                    <a:pt x="1192" y="121"/>
                  </a:lnTo>
                  <a:close/>
                  <a:moveTo>
                    <a:pt x="1195" y="109"/>
                  </a:moveTo>
                  <a:lnTo>
                    <a:pt x="1195" y="109"/>
                  </a:lnTo>
                  <a:lnTo>
                    <a:pt x="1195" y="107"/>
                  </a:lnTo>
                  <a:lnTo>
                    <a:pt x="1192" y="107"/>
                  </a:lnTo>
                  <a:lnTo>
                    <a:pt x="1192" y="107"/>
                  </a:lnTo>
                  <a:lnTo>
                    <a:pt x="1192" y="107"/>
                  </a:lnTo>
                  <a:lnTo>
                    <a:pt x="1190" y="107"/>
                  </a:lnTo>
                  <a:lnTo>
                    <a:pt x="1190" y="107"/>
                  </a:lnTo>
                  <a:lnTo>
                    <a:pt x="1190" y="107"/>
                  </a:lnTo>
                  <a:lnTo>
                    <a:pt x="1190" y="107"/>
                  </a:lnTo>
                  <a:lnTo>
                    <a:pt x="1192" y="109"/>
                  </a:lnTo>
                  <a:lnTo>
                    <a:pt x="1192" y="109"/>
                  </a:lnTo>
                  <a:lnTo>
                    <a:pt x="1195" y="109"/>
                  </a:lnTo>
                  <a:lnTo>
                    <a:pt x="1195" y="112"/>
                  </a:lnTo>
                  <a:lnTo>
                    <a:pt x="1195" y="112"/>
                  </a:lnTo>
                  <a:lnTo>
                    <a:pt x="1197" y="109"/>
                  </a:lnTo>
                  <a:lnTo>
                    <a:pt x="1195" y="109"/>
                  </a:lnTo>
                  <a:close/>
                  <a:moveTo>
                    <a:pt x="1188" y="133"/>
                  </a:moveTo>
                  <a:lnTo>
                    <a:pt x="1188" y="130"/>
                  </a:lnTo>
                  <a:lnTo>
                    <a:pt x="1188" y="130"/>
                  </a:lnTo>
                  <a:lnTo>
                    <a:pt x="1188" y="130"/>
                  </a:lnTo>
                  <a:lnTo>
                    <a:pt x="1185" y="130"/>
                  </a:lnTo>
                  <a:lnTo>
                    <a:pt x="1185" y="130"/>
                  </a:lnTo>
                  <a:lnTo>
                    <a:pt x="1185" y="128"/>
                  </a:lnTo>
                  <a:lnTo>
                    <a:pt x="1181" y="128"/>
                  </a:lnTo>
                  <a:lnTo>
                    <a:pt x="1181" y="130"/>
                  </a:lnTo>
                  <a:lnTo>
                    <a:pt x="1178" y="130"/>
                  </a:lnTo>
                  <a:lnTo>
                    <a:pt x="1181" y="133"/>
                  </a:lnTo>
                  <a:lnTo>
                    <a:pt x="1181" y="133"/>
                  </a:lnTo>
                  <a:lnTo>
                    <a:pt x="1181" y="135"/>
                  </a:lnTo>
                  <a:lnTo>
                    <a:pt x="1181" y="135"/>
                  </a:lnTo>
                  <a:lnTo>
                    <a:pt x="1185" y="138"/>
                  </a:lnTo>
                  <a:lnTo>
                    <a:pt x="1185" y="138"/>
                  </a:lnTo>
                  <a:lnTo>
                    <a:pt x="1185" y="140"/>
                  </a:lnTo>
                  <a:lnTo>
                    <a:pt x="1185" y="140"/>
                  </a:lnTo>
                  <a:lnTo>
                    <a:pt x="1185" y="140"/>
                  </a:lnTo>
                  <a:lnTo>
                    <a:pt x="1185" y="138"/>
                  </a:lnTo>
                  <a:lnTo>
                    <a:pt x="1185" y="135"/>
                  </a:lnTo>
                  <a:lnTo>
                    <a:pt x="1188" y="133"/>
                  </a:lnTo>
                  <a:lnTo>
                    <a:pt x="1188" y="133"/>
                  </a:lnTo>
                  <a:close/>
                  <a:moveTo>
                    <a:pt x="1509" y="410"/>
                  </a:moveTo>
                  <a:lnTo>
                    <a:pt x="1509" y="410"/>
                  </a:lnTo>
                  <a:lnTo>
                    <a:pt x="1509" y="407"/>
                  </a:lnTo>
                  <a:lnTo>
                    <a:pt x="1507" y="405"/>
                  </a:lnTo>
                  <a:lnTo>
                    <a:pt x="1507" y="407"/>
                  </a:lnTo>
                  <a:lnTo>
                    <a:pt x="1507" y="407"/>
                  </a:lnTo>
                  <a:lnTo>
                    <a:pt x="1507" y="412"/>
                  </a:lnTo>
                  <a:lnTo>
                    <a:pt x="1507" y="412"/>
                  </a:lnTo>
                  <a:lnTo>
                    <a:pt x="1507" y="412"/>
                  </a:lnTo>
                  <a:lnTo>
                    <a:pt x="1509" y="412"/>
                  </a:lnTo>
                  <a:lnTo>
                    <a:pt x="1509" y="412"/>
                  </a:lnTo>
                  <a:lnTo>
                    <a:pt x="1509" y="412"/>
                  </a:lnTo>
                  <a:lnTo>
                    <a:pt x="1509" y="412"/>
                  </a:lnTo>
                  <a:lnTo>
                    <a:pt x="1512" y="412"/>
                  </a:lnTo>
                  <a:lnTo>
                    <a:pt x="1512" y="412"/>
                  </a:lnTo>
                  <a:lnTo>
                    <a:pt x="1509" y="410"/>
                  </a:lnTo>
                  <a:close/>
                  <a:moveTo>
                    <a:pt x="1505" y="410"/>
                  </a:moveTo>
                  <a:lnTo>
                    <a:pt x="1505" y="407"/>
                  </a:lnTo>
                  <a:lnTo>
                    <a:pt x="1505" y="407"/>
                  </a:lnTo>
                  <a:lnTo>
                    <a:pt x="1505" y="407"/>
                  </a:lnTo>
                  <a:lnTo>
                    <a:pt x="1505" y="407"/>
                  </a:lnTo>
                  <a:lnTo>
                    <a:pt x="1502" y="407"/>
                  </a:lnTo>
                  <a:lnTo>
                    <a:pt x="1502" y="410"/>
                  </a:lnTo>
                  <a:lnTo>
                    <a:pt x="1502" y="410"/>
                  </a:lnTo>
                  <a:lnTo>
                    <a:pt x="1505" y="410"/>
                  </a:lnTo>
                  <a:lnTo>
                    <a:pt x="1505" y="410"/>
                  </a:lnTo>
                  <a:close/>
                  <a:moveTo>
                    <a:pt x="1509" y="414"/>
                  </a:moveTo>
                  <a:lnTo>
                    <a:pt x="1509" y="414"/>
                  </a:lnTo>
                  <a:lnTo>
                    <a:pt x="1509" y="414"/>
                  </a:lnTo>
                  <a:lnTo>
                    <a:pt x="1512" y="414"/>
                  </a:lnTo>
                  <a:lnTo>
                    <a:pt x="1512" y="414"/>
                  </a:lnTo>
                  <a:lnTo>
                    <a:pt x="1512" y="417"/>
                  </a:lnTo>
                  <a:lnTo>
                    <a:pt x="1512" y="417"/>
                  </a:lnTo>
                  <a:lnTo>
                    <a:pt x="1512" y="414"/>
                  </a:lnTo>
                  <a:lnTo>
                    <a:pt x="1512" y="414"/>
                  </a:lnTo>
                  <a:lnTo>
                    <a:pt x="1512" y="414"/>
                  </a:lnTo>
                  <a:lnTo>
                    <a:pt x="1512" y="412"/>
                  </a:lnTo>
                  <a:lnTo>
                    <a:pt x="1512" y="412"/>
                  </a:lnTo>
                  <a:lnTo>
                    <a:pt x="1509" y="412"/>
                  </a:lnTo>
                  <a:lnTo>
                    <a:pt x="1509" y="414"/>
                  </a:lnTo>
                  <a:close/>
                  <a:moveTo>
                    <a:pt x="1516" y="618"/>
                  </a:moveTo>
                  <a:lnTo>
                    <a:pt x="1516" y="618"/>
                  </a:lnTo>
                  <a:lnTo>
                    <a:pt x="1519" y="618"/>
                  </a:lnTo>
                  <a:lnTo>
                    <a:pt x="1519" y="620"/>
                  </a:lnTo>
                  <a:lnTo>
                    <a:pt x="1519" y="620"/>
                  </a:lnTo>
                  <a:lnTo>
                    <a:pt x="1519" y="620"/>
                  </a:lnTo>
                  <a:lnTo>
                    <a:pt x="1521" y="623"/>
                  </a:lnTo>
                  <a:lnTo>
                    <a:pt x="1521" y="623"/>
                  </a:lnTo>
                  <a:lnTo>
                    <a:pt x="1521" y="620"/>
                  </a:lnTo>
                  <a:lnTo>
                    <a:pt x="1521" y="620"/>
                  </a:lnTo>
                  <a:lnTo>
                    <a:pt x="1521" y="618"/>
                  </a:lnTo>
                  <a:lnTo>
                    <a:pt x="1521" y="618"/>
                  </a:lnTo>
                  <a:lnTo>
                    <a:pt x="1521" y="618"/>
                  </a:lnTo>
                  <a:lnTo>
                    <a:pt x="1519" y="616"/>
                  </a:lnTo>
                  <a:lnTo>
                    <a:pt x="1516" y="616"/>
                  </a:lnTo>
                  <a:lnTo>
                    <a:pt x="1516" y="613"/>
                  </a:lnTo>
                  <a:lnTo>
                    <a:pt x="1516" y="616"/>
                  </a:lnTo>
                  <a:lnTo>
                    <a:pt x="1516" y="616"/>
                  </a:lnTo>
                  <a:lnTo>
                    <a:pt x="1516" y="618"/>
                  </a:lnTo>
                  <a:lnTo>
                    <a:pt x="1516" y="618"/>
                  </a:lnTo>
                  <a:close/>
                  <a:moveTo>
                    <a:pt x="1422" y="322"/>
                  </a:moveTo>
                  <a:lnTo>
                    <a:pt x="1424" y="322"/>
                  </a:lnTo>
                  <a:lnTo>
                    <a:pt x="1424" y="322"/>
                  </a:lnTo>
                  <a:lnTo>
                    <a:pt x="1424" y="322"/>
                  </a:lnTo>
                  <a:lnTo>
                    <a:pt x="1424" y="322"/>
                  </a:lnTo>
                  <a:lnTo>
                    <a:pt x="1424" y="322"/>
                  </a:lnTo>
                  <a:lnTo>
                    <a:pt x="1427" y="322"/>
                  </a:lnTo>
                  <a:lnTo>
                    <a:pt x="1427" y="322"/>
                  </a:lnTo>
                  <a:lnTo>
                    <a:pt x="1427" y="322"/>
                  </a:lnTo>
                  <a:lnTo>
                    <a:pt x="1424" y="322"/>
                  </a:lnTo>
                  <a:lnTo>
                    <a:pt x="1424" y="322"/>
                  </a:lnTo>
                  <a:lnTo>
                    <a:pt x="1424" y="320"/>
                  </a:lnTo>
                  <a:lnTo>
                    <a:pt x="1424" y="320"/>
                  </a:lnTo>
                  <a:lnTo>
                    <a:pt x="1424" y="320"/>
                  </a:lnTo>
                  <a:lnTo>
                    <a:pt x="1422" y="320"/>
                  </a:lnTo>
                  <a:lnTo>
                    <a:pt x="1424" y="320"/>
                  </a:lnTo>
                  <a:lnTo>
                    <a:pt x="1422" y="317"/>
                  </a:lnTo>
                  <a:lnTo>
                    <a:pt x="1422" y="320"/>
                  </a:lnTo>
                  <a:lnTo>
                    <a:pt x="1422" y="320"/>
                  </a:lnTo>
                  <a:lnTo>
                    <a:pt x="1422" y="320"/>
                  </a:lnTo>
                  <a:lnTo>
                    <a:pt x="1422" y="322"/>
                  </a:lnTo>
                  <a:close/>
                  <a:moveTo>
                    <a:pt x="1467" y="514"/>
                  </a:moveTo>
                  <a:lnTo>
                    <a:pt x="1467" y="516"/>
                  </a:lnTo>
                  <a:lnTo>
                    <a:pt x="1464" y="516"/>
                  </a:lnTo>
                  <a:lnTo>
                    <a:pt x="1464" y="516"/>
                  </a:lnTo>
                  <a:lnTo>
                    <a:pt x="1464" y="519"/>
                  </a:lnTo>
                  <a:lnTo>
                    <a:pt x="1462" y="519"/>
                  </a:lnTo>
                  <a:lnTo>
                    <a:pt x="1464" y="519"/>
                  </a:lnTo>
                  <a:lnTo>
                    <a:pt x="1464" y="521"/>
                  </a:lnTo>
                  <a:lnTo>
                    <a:pt x="1464" y="523"/>
                  </a:lnTo>
                  <a:lnTo>
                    <a:pt x="1467" y="526"/>
                  </a:lnTo>
                  <a:lnTo>
                    <a:pt x="1467" y="528"/>
                  </a:lnTo>
                  <a:lnTo>
                    <a:pt x="1469" y="528"/>
                  </a:lnTo>
                  <a:lnTo>
                    <a:pt x="1471" y="528"/>
                  </a:lnTo>
                  <a:lnTo>
                    <a:pt x="1474" y="528"/>
                  </a:lnTo>
                  <a:lnTo>
                    <a:pt x="1476" y="526"/>
                  </a:lnTo>
                  <a:lnTo>
                    <a:pt x="1479" y="523"/>
                  </a:lnTo>
                  <a:lnTo>
                    <a:pt x="1479" y="521"/>
                  </a:lnTo>
                  <a:lnTo>
                    <a:pt x="1479" y="519"/>
                  </a:lnTo>
                  <a:lnTo>
                    <a:pt x="1479" y="516"/>
                  </a:lnTo>
                  <a:lnTo>
                    <a:pt x="1476" y="516"/>
                  </a:lnTo>
                  <a:lnTo>
                    <a:pt x="1476" y="516"/>
                  </a:lnTo>
                  <a:lnTo>
                    <a:pt x="1474" y="516"/>
                  </a:lnTo>
                  <a:lnTo>
                    <a:pt x="1471" y="516"/>
                  </a:lnTo>
                  <a:lnTo>
                    <a:pt x="1471" y="516"/>
                  </a:lnTo>
                  <a:lnTo>
                    <a:pt x="1471" y="516"/>
                  </a:lnTo>
                  <a:lnTo>
                    <a:pt x="1469" y="516"/>
                  </a:lnTo>
                  <a:lnTo>
                    <a:pt x="1469" y="516"/>
                  </a:lnTo>
                  <a:lnTo>
                    <a:pt x="1469" y="516"/>
                  </a:lnTo>
                  <a:lnTo>
                    <a:pt x="1467" y="514"/>
                  </a:lnTo>
                  <a:close/>
                  <a:moveTo>
                    <a:pt x="1500" y="407"/>
                  </a:moveTo>
                  <a:lnTo>
                    <a:pt x="1500" y="410"/>
                  </a:lnTo>
                  <a:lnTo>
                    <a:pt x="1500" y="410"/>
                  </a:lnTo>
                  <a:lnTo>
                    <a:pt x="1500" y="410"/>
                  </a:lnTo>
                  <a:lnTo>
                    <a:pt x="1500" y="410"/>
                  </a:lnTo>
                  <a:lnTo>
                    <a:pt x="1500" y="410"/>
                  </a:lnTo>
                  <a:lnTo>
                    <a:pt x="1500" y="407"/>
                  </a:lnTo>
                  <a:lnTo>
                    <a:pt x="1500" y="407"/>
                  </a:lnTo>
                  <a:lnTo>
                    <a:pt x="1500" y="407"/>
                  </a:lnTo>
                  <a:close/>
                  <a:moveTo>
                    <a:pt x="1502" y="594"/>
                  </a:moveTo>
                  <a:lnTo>
                    <a:pt x="1502" y="594"/>
                  </a:lnTo>
                  <a:lnTo>
                    <a:pt x="1502" y="594"/>
                  </a:lnTo>
                  <a:lnTo>
                    <a:pt x="1505" y="597"/>
                  </a:lnTo>
                  <a:lnTo>
                    <a:pt x="1505" y="597"/>
                  </a:lnTo>
                  <a:lnTo>
                    <a:pt x="1507" y="599"/>
                  </a:lnTo>
                  <a:lnTo>
                    <a:pt x="1507" y="599"/>
                  </a:lnTo>
                  <a:lnTo>
                    <a:pt x="1507" y="599"/>
                  </a:lnTo>
                  <a:lnTo>
                    <a:pt x="1507" y="599"/>
                  </a:lnTo>
                  <a:lnTo>
                    <a:pt x="1507" y="597"/>
                  </a:lnTo>
                  <a:lnTo>
                    <a:pt x="1507" y="597"/>
                  </a:lnTo>
                  <a:lnTo>
                    <a:pt x="1507" y="594"/>
                  </a:lnTo>
                  <a:lnTo>
                    <a:pt x="1505" y="594"/>
                  </a:lnTo>
                  <a:lnTo>
                    <a:pt x="1505" y="594"/>
                  </a:lnTo>
                  <a:lnTo>
                    <a:pt x="1505" y="594"/>
                  </a:lnTo>
                  <a:lnTo>
                    <a:pt x="1502" y="594"/>
                  </a:lnTo>
                  <a:lnTo>
                    <a:pt x="1502" y="594"/>
                  </a:lnTo>
                  <a:close/>
                  <a:moveTo>
                    <a:pt x="1408" y="334"/>
                  </a:moveTo>
                  <a:lnTo>
                    <a:pt x="1408" y="334"/>
                  </a:lnTo>
                  <a:lnTo>
                    <a:pt x="1408" y="334"/>
                  </a:lnTo>
                  <a:lnTo>
                    <a:pt x="1408" y="334"/>
                  </a:lnTo>
                  <a:lnTo>
                    <a:pt x="1408" y="334"/>
                  </a:lnTo>
                  <a:lnTo>
                    <a:pt x="1408" y="332"/>
                  </a:lnTo>
                  <a:lnTo>
                    <a:pt x="1408" y="332"/>
                  </a:lnTo>
                  <a:lnTo>
                    <a:pt x="1408" y="332"/>
                  </a:lnTo>
                  <a:lnTo>
                    <a:pt x="1408" y="329"/>
                  </a:lnTo>
                  <a:lnTo>
                    <a:pt x="1405" y="329"/>
                  </a:lnTo>
                  <a:lnTo>
                    <a:pt x="1403" y="329"/>
                  </a:lnTo>
                  <a:lnTo>
                    <a:pt x="1403" y="329"/>
                  </a:lnTo>
                  <a:lnTo>
                    <a:pt x="1401" y="329"/>
                  </a:lnTo>
                  <a:lnTo>
                    <a:pt x="1401" y="329"/>
                  </a:lnTo>
                  <a:lnTo>
                    <a:pt x="1401" y="332"/>
                  </a:lnTo>
                  <a:lnTo>
                    <a:pt x="1398" y="332"/>
                  </a:lnTo>
                  <a:lnTo>
                    <a:pt x="1398" y="332"/>
                  </a:lnTo>
                  <a:lnTo>
                    <a:pt x="1396" y="332"/>
                  </a:lnTo>
                  <a:lnTo>
                    <a:pt x="1396" y="332"/>
                  </a:lnTo>
                  <a:lnTo>
                    <a:pt x="1396" y="334"/>
                  </a:lnTo>
                  <a:lnTo>
                    <a:pt x="1393" y="336"/>
                  </a:lnTo>
                  <a:lnTo>
                    <a:pt x="1393" y="336"/>
                  </a:lnTo>
                  <a:lnTo>
                    <a:pt x="1396" y="336"/>
                  </a:lnTo>
                  <a:lnTo>
                    <a:pt x="1396" y="336"/>
                  </a:lnTo>
                  <a:lnTo>
                    <a:pt x="1396" y="336"/>
                  </a:lnTo>
                  <a:lnTo>
                    <a:pt x="1398" y="336"/>
                  </a:lnTo>
                  <a:lnTo>
                    <a:pt x="1398" y="334"/>
                  </a:lnTo>
                  <a:lnTo>
                    <a:pt x="1398" y="334"/>
                  </a:lnTo>
                  <a:lnTo>
                    <a:pt x="1401" y="334"/>
                  </a:lnTo>
                  <a:lnTo>
                    <a:pt x="1403" y="334"/>
                  </a:lnTo>
                  <a:lnTo>
                    <a:pt x="1403" y="334"/>
                  </a:lnTo>
                  <a:lnTo>
                    <a:pt x="1403" y="334"/>
                  </a:lnTo>
                  <a:lnTo>
                    <a:pt x="1405" y="334"/>
                  </a:lnTo>
                  <a:lnTo>
                    <a:pt x="1405" y="334"/>
                  </a:lnTo>
                  <a:lnTo>
                    <a:pt x="1405" y="334"/>
                  </a:lnTo>
                  <a:lnTo>
                    <a:pt x="1405" y="334"/>
                  </a:lnTo>
                  <a:lnTo>
                    <a:pt x="1405" y="334"/>
                  </a:lnTo>
                  <a:lnTo>
                    <a:pt x="1408" y="334"/>
                  </a:lnTo>
                  <a:close/>
                  <a:moveTo>
                    <a:pt x="1436" y="485"/>
                  </a:moveTo>
                  <a:lnTo>
                    <a:pt x="1436" y="485"/>
                  </a:lnTo>
                  <a:lnTo>
                    <a:pt x="1436" y="485"/>
                  </a:lnTo>
                  <a:lnTo>
                    <a:pt x="1436" y="485"/>
                  </a:lnTo>
                  <a:lnTo>
                    <a:pt x="1436" y="485"/>
                  </a:lnTo>
                  <a:lnTo>
                    <a:pt x="1436" y="485"/>
                  </a:lnTo>
                  <a:lnTo>
                    <a:pt x="1434" y="485"/>
                  </a:lnTo>
                  <a:lnTo>
                    <a:pt x="1434" y="485"/>
                  </a:lnTo>
                  <a:lnTo>
                    <a:pt x="1434" y="485"/>
                  </a:lnTo>
                  <a:lnTo>
                    <a:pt x="1434" y="485"/>
                  </a:lnTo>
                  <a:lnTo>
                    <a:pt x="1434" y="488"/>
                  </a:lnTo>
                  <a:lnTo>
                    <a:pt x="1436" y="488"/>
                  </a:lnTo>
                  <a:lnTo>
                    <a:pt x="1436" y="490"/>
                  </a:lnTo>
                  <a:lnTo>
                    <a:pt x="1436" y="490"/>
                  </a:lnTo>
                  <a:lnTo>
                    <a:pt x="1436" y="490"/>
                  </a:lnTo>
                  <a:lnTo>
                    <a:pt x="1436" y="488"/>
                  </a:lnTo>
                  <a:lnTo>
                    <a:pt x="1438" y="488"/>
                  </a:lnTo>
                  <a:lnTo>
                    <a:pt x="1438" y="488"/>
                  </a:lnTo>
                  <a:lnTo>
                    <a:pt x="1438" y="488"/>
                  </a:lnTo>
                  <a:lnTo>
                    <a:pt x="1436" y="485"/>
                  </a:lnTo>
                  <a:lnTo>
                    <a:pt x="1436" y="485"/>
                  </a:lnTo>
                  <a:close/>
                  <a:moveTo>
                    <a:pt x="1431" y="490"/>
                  </a:moveTo>
                  <a:lnTo>
                    <a:pt x="1429" y="490"/>
                  </a:lnTo>
                  <a:lnTo>
                    <a:pt x="1429" y="493"/>
                  </a:lnTo>
                  <a:lnTo>
                    <a:pt x="1429" y="493"/>
                  </a:lnTo>
                  <a:lnTo>
                    <a:pt x="1429" y="493"/>
                  </a:lnTo>
                  <a:lnTo>
                    <a:pt x="1429" y="495"/>
                  </a:lnTo>
                  <a:lnTo>
                    <a:pt x="1429" y="495"/>
                  </a:lnTo>
                  <a:lnTo>
                    <a:pt x="1431" y="493"/>
                  </a:lnTo>
                  <a:lnTo>
                    <a:pt x="1431" y="493"/>
                  </a:lnTo>
                  <a:lnTo>
                    <a:pt x="1431" y="493"/>
                  </a:lnTo>
                  <a:lnTo>
                    <a:pt x="1431" y="493"/>
                  </a:lnTo>
                  <a:lnTo>
                    <a:pt x="1431" y="493"/>
                  </a:lnTo>
                  <a:lnTo>
                    <a:pt x="1431" y="490"/>
                  </a:lnTo>
                  <a:close/>
                  <a:moveTo>
                    <a:pt x="1419" y="327"/>
                  </a:moveTo>
                  <a:lnTo>
                    <a:pt x="1419" y="327"/>
                  </a:lnTo>
                  <a:lnTo>
                    <a:pt x="1419" y="325"/>
                  </a:lnTo>
                  <a:lnTo>
                    <a:pt x="1419" y="325"/>
                  </a:lnTo>
                  <a:lnTo>
                    <a:pt x="1417" y="322"/>
                  </a:lnTo>
                  <a:lnTo>
                    <a:pt x="1417" y="322"/>
                  </a:lnTo>
                  <a:lnTo>
                    <a:pt x="1417" y="325"/>
                  </a:lnTo>
                  <a:lnTo>
                    <a:pt x="1417" y="325"/>
                  </a:lnTo>
                  <a:lnTo>
                    <a:pt x="1417" y="327"/>
                  </a:lnTo>
                  <a:lnTo>
                    <a:pt x="1417" y="329"/>
                  </a:lnTo>
                  <a:lnTo>
                    <a:pt x="1417" y="329"/>
                  </a:lnTo>
                  <a:lnTo>
                    <a:pt x="1417" y="329"/>
                  </a:lnTo>
                  <a:lnTo>
                    <a:pt x="1417" y="329"/>
                  </a:lnTo>
                  <a:lnTo>
                    <a:pt x="1417" y="327"/>
                  </a:lnTo>
                  <a:lnTo>
                    <a:pt x="1419" y="327"/>
                  </a:lnTo>
                  <a:lnTo>
                    <a:pt x="1419" y="329"/>
                  </a:lnTo>
                  <a:lnTo>
                    <a:pt x="1419" y="329"/>
                  </a:lnTo>
                  <a:lnTo>
                    <a:pt x="1419" y="329"/>
                  </a:lnTo>
                  <a:lnTo>
                    <a:pt x="1422" y="327"/>
                  </a:lnTo>
                  <a:lnTo>
                    <a:pt x="1422" y="327"/>
                  </a:lnTo>
                  <a:lnTo>
                    <a:pt x="1419" y="327"/>
                  </a:lnTo>
                  <a:close/>
                  <a:moveTo>
                    <a:pt x="1412" y="329"/>
                  </a:moveTo>
                  <a:lnTo>
                    <a:pt x="1412" y="329"/>
                  </a:lnTo>
                  <a:lnTo>
                    <a:pt x="1412" y="329"/>
                  </a:lnTo>
                  <a:lnTo>
                    <a:pt x="1415" y="329"/>
                  </a:lnTo>
                  <a:lnTo>
                    <a:pt x="1415" y="329"/>
                  </a:lnTo>
                  <a:lnTo>
                    <a:pt x="1417" y="327"/>
                  </a:lnTo>
                  <a:lnTo>
                    <a:pt x="1417" y="327"/>
                  </a:lnTo>
                  <a:lnTo>
                    <a:pt x="1415" y="327"/>
                  </a:lnTo>
                  <a:lnTo>
                    <a:pt x="1415" y="325"/>
                  </a:lnTo>
                  <a:lnTo>
                    <a:pt x="1415" y="325"/>
                  </a:lnTo>
                  <a:lnTo>
                    <a:pt x="1415" y="325"/>
                  </a:lnTo>
                  <a:lnTo>
                    <a:pt x="1412" y="325"/>
                  </a:lnTo>
                  <a:lnTo>
                    <a:pt x="1412" y="325"/>
                  </a:lnTo>
                  <a:lnTo>
                    <a:pt x="1412" y="325"/>
                  </a:lnTo>
                  <a:lnTo>
                    <a:pt x="1410" y="325"/>
                  </a:lnTo>
                  <a:lnTo>
                    <a:pt x="1410" y="325"/>
                  </a:lnTo>
                  <a:lnTo>
                    <a:pt x="1410" y="325"/>
                  </a:lnTo>
                  <a:lnTo>
                    <a:pt x="1410" y="327"/>
                  </a:lnTo>
                  <a:lnTo>
                    <a:pt x="1408" y="327"/>
                  </a:lnTo>
                  <a:lnTo>
                    <a:pt x="1408" y="325"/>
                  </a:lnTo>
                  <a:lnTo>
                    <a:pt x="1408" y="325"/>
                  </a:lnTo>
                  <a:lnTo>
                    <a:pt x="1408" y="325"/>
                  </a:lnTo>
                  <a:lnTo>
                    <a:pt x="1408" y="325"/>
                  </a:lnTo>
                  <a:lnTo>
                    <a:pt x="1408" y="325"/>
                  </a:lnTo>
                  <a:lnTo>
                    <a:pt x="1405" y="327"/>
                  </a:lnTo>
                  <a:lnTo>
                    <a:pt x="1405" y="327"/>
                  </a:lnTo>
                  <a:lnTo>
                    <a:pt x="1405" y="327"/>
                  </a:lnTo>
                  <a:lnTo>
                    <a:pt x="1405" y="327"/>
                  </a:lnTo>
                  <a:lnTo>
                    <a:pt x="1408" y="329"/>
                  </a:lnTo>
                  <a:lnTo>
                    <a:pt x="1408" y="329"/>
                  </a:lnTo>
                  <a:lnTo>
                    <a:pt x="1410" y="329"/>
                  </a:lnTo>
                  <a:lnTo>
                    <a:pt x="1412" y="329"/>
                  </a:lnTo>
                  <a:close/>
                  <a:moveTo>
                    <a:pt x="1427" y="320"/>
                  </a:moveTo>
                  <a:lnTo>
                    <a:pt x="1427" y="320"/>
                  </a:lnTo>
                  <a:lnTo>
                    <a:pt x="1427" y="320"/>
                  </a:lnTo>
                  <a:lnTo>
                    <a:pt x="1429" y="320"/>
                  </a:lnTo>
                  <a:lnTo>
                    <a:pt x="1429" y="320"/>
                  </a:lnTo>
                  <a:lnTo>
                    <a:pt x="1429" y="322"/>
                  </a:lnTo>
                  <a:lnTo>
                    <a:pt x="1431" y="325"/>
                  </a:lnTo>
                  <a:lnTo>
                    <a:pt x="1434" y="327"/>
                  </a:lnTo>
                  <a:lnTo>
                    <a:pt x="1434" y="327"/>
                  </a:lnTo>
                  <a:lnTo>
                    <a:pt x="1434" y="325"/>
                  </a:lnTo>
                  <a:lnTo>
                    <a:pt x="1431" y="325"/>
                  </a:lnTo>
                  <a:lnTo>
                    <a:pt x="1431" y="322"/>
                  </a:lnTo>
                  <a:lnTo>
                    <a:pt x="1434" y="322"/>
                  </a:lnTo>
                  <a:lnTo>
                    <a:pt x="1431" y="322"/>
                  </a:lnTo>
                  <a:lnTo>
                    <a:pt x="1431" y="320"/>
                  </a:lnTo>
                  <a:lnTo>
                    <a:pt x="1431" y="320"/>
                  </a:lnTo>
                  <a:lnTo>
                    <a:pt x="1429" y="320"/>
                  </a:lnTo>
                  <a:lnTo>
                    <a:pt x="1427" y="320"/>
                  </a:lnTo>
                  <a:lnTo>
                    <a:pt x="1427" y="320"/>
                  </a:lnTo>
                  <a:lnTo>
                    <a:pt x="1427" y="320"/>
                  </a:lnTo>
                  <a:lnTo>
                    <a:pt x="1427" y="317"/>
                  </a:lnTo>
                  <a:lnTo>
                    <a:pt x="1424" y="317"/>
                  </a:lnTo>
                  <a:lnTo>
                    <a:pt x="1424" y="317"/>
                  </a:lnTo>
                  <a:lnTo>
                    <a:pt x="1424" y="320"/>
                  </a:lnTo>
                  <a:lnTo>
                    <a:pt x="1427" y="320"/>
                  </a:lnTo>
                  <a:lnTo>
                    <a:pt x="1427" y="320"/>
                  </a:lnTo>
                  <a:close/>
                  <a:moveTo>
                    <a:pt x="1393" y="315"/>
                  </a:moveTo>
                  <a:lnTo>
                    <a:pt x="1391" y="315"/>
                  </a:lnTo>
                  <a:lnTo>
                    <a:pt x="1391" y="315"/>
                  </a:lnTo>
                  <a:lnTo>
                    <a:pt x="1391" y="317"/>
                  </a:lnTo>
                  <a:lnTo>
                    <a:pt x="1391" y="320"/>
                  </a:lnTo>
                  <a:lnTo>
                    <a:pt x="1393" y="317"/>
                  </a:lnTo>
                  <a:lnTo>
                    <a:pt x="1393" y="317"/>
                  </a:lnTo>
                  <a:lnTo>
                    <a:pt x="1396" y="315"/>
                  </a:lnTo>
                  <a:lnTo>
                    <a:pt x="1393" y="315"/>
                  </a:lnTo>
                  <a:close/>
                  <a:moveTo>
                    <a:pt x="1417" y="580"/>
                  </a:moveTo>
                  <a:lnTo>
                    <a:pt x="1417" y="580"/>
                  </a:lnTo>
                  <a:lnTo>
                    <a:pt x="1417" y="580"/>
                  </a:lnTo>
                  <a:lnTo>
                    <a:pt x="1417" y="578"/>
                  </a:lnTo>
                  <a:lnTo>
                    <a:pt x="1417" y="578"/>
                  </a:lnTo>
                  <a:lnTo>
                    <a:pt x="1415" y="578"/>
                  </a:lnTo>
                  <a:lnTo>
                    <a:pt x="1415" y="575"/>
                  </a:lnTo>
                  <a:lnTo>
                    <a:pt x="1415" y="578"/>
                  </a:lnTo>
                  <a:lnTo>
                    <a:pt x="1412" y="575"/>
                  </a:lnTo>
                  <a:lnTo>
                    <a:pt x="1412" y="573"/>
                  </a:lnTo>
                  <a:lnTo>
                    <a:pt x="1412" y="573"/>
                  </a:lnTo>
                  <a:lnTo>
                    <a:pt x="1412" y="573"/>
                  </a:lnTo>
                  <a:lnTo>
                    <a:pt x="1410" y="573"/>
                  </a:lnTo>
                  <a:lnTo>
                    <a:pt x="1410" y="573"/>
                  </a:lnTo>
                  <a:lnTo>
                    <a:pt x="1410" y="573"/>
                  </a:lnTo>
                  <a:lnTo>
                    <a:pt x="1410" y="573"/>
                  </a:lnTo>
                  <a:lnTo>
                    <a:pt x="1408" y="573"/>
                  </a:lnTo>
                  <a:lnTo>
                    <a:pt x="1408" y="573"/>
                  </a:lnTo>
                  <a:lnTo>
                    <a:pt x="1408" y="571"/>
                  </a:lnTo>
                  <a:lnTo>
                    <a:pt x="1408" y="571"/>
                  </a:lnTo>
                  <a:lnTo>
                    <a:pt x="1408" y="573"/>
                  </a:lnTo>
                  <a:lnTo>
                    <a:pt x="1405" y="573"/>
                  </a:lnTo>
                  <a:lnTo>
                    <a:pt x="1405" y="573"/>
                  </a:lnTo>
                  <a:lnTo>
                    <a:pt x="1408" y="575"/>
                  </a:lnTo>
                  <a:lnTo>
                    <a:pt x="1408" y="575"/>
                  </a:lnTo>
                  <a:lnTo>
                    <a:pt x="1408" y="575"/>
                  </a:lnTo>
                  <a:lnTo>
                    <a:pt x="1408" y="575"/>
                  </a:lnTo>
                  <a:lnTo>
                    <a:pt x="1405" y="575"/>
                  </a:lnTo>
                  <a:lnTo>
                    <a:pt x="1405" y="578"/>
                  </a:lnTo>
                  <a:lnTo>
                    <a:pt x="1405" y="578"/>
                  </a:lnTo>
                  <a:lnTo>
                    <a:pt x="1405" y="578"/>
                  </a:lnTo>
                  <a:lnTo>
                    <a:pt x="1403" y="578"/>
                  </a:lnTo>
                  <a:lnTo>
                    <a:pt x="1403" y="580"/>
                  </a:lnTo>
                  <a:lnTo>
                    <a:pt x="1403" y="580"/>
                  </a:lnTo>
                  <a:lnTo>
                    <a:pt x="1403" y="582"/>
                  </a:lnTo>
                  <a:lnTo>
                    <a:pt x="1403" y="582"/>
                  </a:lnTo>
                  <a:lnTo>
                    <a:pt x="1405" y="585"/>
                  </a:lnTo>
                  <a:lnTo>
                    <a:pt x="1405" y="587"/>
                  </a:lnTo>
                  <a:lnTo>
                    <a:pt x="1408" y="590"/>
                  </a:lnTo>
                  <a:lnTo>
                    <a:pt x="1408" y="590"/>
                  </a:lnTo>
                  <a:lnTo>
                    <a:pt x="1408" y="590"/>
                  </a:lnTo>
                  <a:lnTo>
                    <a:pt x="1408" y="590"/>
                  </a:lnTo>
                  <a:lnTo>
                    <a:pt x="1408" y="590"/>
                  </a:lnTo>
                  <a:lnTo>
                    <a:pt x="1410" y="590"/>
                  </a:lnTo>
                  <a:lnTo>
                    <a:pt x="1410" y="590"/>
                  </a:lnTo>
                  <a:lnTo>
                    <a:pt x="1412" y="592"/>
                  </a:lnTo>
                  <a:lnTo>
                    <a:pt x="1412" y="592"/>
                  </a:lnTo>
                  <a:lnTo>
                    <a:pt x="1412" y="592"/>
                  </a:lnTo>
                  <a:lnTo>
                    <a:pt x="1415" y="592"/>
                  </a:lnTo>
                  <a:lnTo>
                    <a:pt x="1415" y="592"/>
                  </a:lnTo>
                  <a:lnTo>
                    <a:pt x="1415" y="592"/>
                  </a:lnTo>
                  <a:lnTo>
                    <a:pt x="1417" y="592"/>
                  </a:lnTo>
                  <a:lnTo>
                    <a:pt x="1415" y="582"/>
                  </a:lnTo>
                  <a:lnTo>
                    <a:pt x="1415" y="580"/>
                  </a:lnTo>
                  <a:lnTo>
                    <a:pt x="1415" y="580"/>
                  </a:lnTo>
                  <a:lnTo>
                    <a:pt x="1417" y="580"/>
                  </a:lnTo>
                  <a:close/>
                  <a:moveTo>
                    <a:pt x="807" y="613"/>
                  </a:moveTo>
                  <a:lnTo>
                    <a:pt x="807" y="613"/>
                  </a:lnTo>
                  <a:lnTo>
                    <a:pt x="807" y="613"/>
                  </a:lnTo>
                  <a:lnTo>
                    <a:pt x="807" y="613"/>
                  </a:lnTo>
                  <a:lnTo>
                    <a:pt x="809" y="616"/>
                  </a:lnTo>
                  <a:lnTo>
                    <a:pt x="809" y="613"/>
                  </a:lnTo>
                  <a:lnTo>
                    <a:pt x="809" y="613"/>
                  </a:lnTo>
                  <a:lnTo>
                    <a:pt x="809" y="613"/>
                  </a:lnTo>
                  <a:lnTo>
                    <a:pt x="809" y="611"/>
                  </a:lnTo>
                  <a:lnTo>
                    <a:pt x="807" y="613"/>
                  </a:lnTo>
                  <a:lnTo>
                    <a:pt x="807" y="613"/>
                  </a:lnTo>
                  <a:close/>
                  <a:moveTo>
                    <a:pt x="658" y="256"/>
                  </a:moveTo>
                  <a:lnTo>
                    <a:pt x="658" y="256"/>
                  </a:lnTo>
                  <a:lnTo>
                    <a:pt x="658" y="256"/>
                  </a:lnTo>
                  <a:lnTo>
                    <a:pt x="658" y="256"/>
                  </a:lnTo>
                  <a:lnTo>
                    <a:pt x="658" y="256"/>
                  </a:lnTo>
                  <a:lnTo>
                    <a:pt x="658" y="256"/>
                  </a:lnTo>
                  <a:lnTo>
                    <a:pt x="658" y="258"/>
                  </a:lnTo>
                  <a:lnTo>
                    <a:pt x="658" y="258"/>
                  </a:lnTo>
                  <a:lnTo>
                    <a:pt x="658" y="258"/>
                  </a:lnTo>
                  <a:lnTo>
                    <a:pt x="660" y="256"/>
                  </a:lnTo>
                  <a:lnTo>
                    <a:pt x="660" y="256"/>
                  </a:lnTo>
                  <a:lnTo>
                    <a:pt x="658" y="256"/>
                  </a:lnTo>
                  <a:lnTo>
                    <a:pt x="658" y="254"/>
                  </a:lnTo>
                  <a:lnTo>
                    <a:pt x="658" y="254"/>
                  </a:lnTo>
                  <a:lnTo>
                    <a:pt x="655" y="254"/>
                  </a:lnTo>
                  <a:lnTo>
                    <a:pt x="655" y="254"/>
                  </a:lnTo>
                  <a:lnTo>
                    <a:pt x="655" y="256"/>
                  </a:lnTo>
                  <a:lnTo>
                    <a:pt x="655" y="256"/>
                  </a:lnTo>
                  <a:lnTo>
                    <a:pt x="658" y="256"/>
                  </a:lnTo>
                  <a:close/>
                  <a:moveTo>
                    <a:pt x="660" y="455"/>
                  </a:moveTo>
                  <a:lnTo>
                    <a:pt x="660" y="457"/>
                  </a:lnTo>
                  <a:lnTo>
                    <a:pt x="660" y="457"/>
                  </a:lnTo>
                  <a:lnTo>
                    <a:pt x="658" y="457"/>
                  </a:lnTo>
                  <a:lnTo>
                    <a:pt x="658" y="459"/>
                  </a:lnTo>
                  <a:lnTo>
                    <a:pt x="658" y="459"/>
                  </a:lnTo>
                  <a:lnTo>
                    <a:pt x="658" y="459"/>
                  </a:lnTo>
                  <a:lnTo>
                    <a:pt x="658" y="459"/>
                  </a:lnTo>
                  <a:lnTo>
                    <a:pt x="658" y="459"/>
                  </a:lnTo>
                  <a:lnTo>
                    <a:pt x="658" y="459"/>
                  </a:lnTo>
                  <a:lnTo>
                    <a:pt x="658" y="459"/>
                  </a:lnTo>
                  <a:lnTo>
                    <a:pt x="660" y="459"/>
                  </a:lnTo>
                  <a:lnTo>
                    <a:pt x="660" y="459"/>
                  </a:lnTo>
                  <a:lnTo>
                    <a:pt x="660" y="462"/>
                  </a:lnTo>
                  <a:lnTo>
                    <a:pt x="660" y="462"/>
                  </a:lnTo>
                  <a:lnTo>
                    <a:pt x="658" y="464"/>
                  </a:lnTo>
                  <a:lnTo>
                    <a:pt x="658" y="464"/>
                  </a:lnTo>
                  <a:lnTo>
                    <a:pt x="658" y="464"/>
                  </a:lnTo>
                  <a:lnTo>
                    <a:pt x="658" y="464"/>
                  </a:lnTo>
                  <a:lnTo>
                    <a:pt x="660" y="467"/>
                  </a:lnTo>
                  <a:lnTo>
                    <a:pt x="660" y="467"/>
                  </a:lnTo>
                  <a:lnTo>
                    <a:pt x="660" y="467"/>
                  </a:lnTo>
                  <a:lnTo>
                    <a:pt x="660" y="467"/>
                  </a:lnTo>
                  <a:lnTo>
                    <a:pt x="660" y="469"/>
                  </a:lnTo>
                  <a:lnTo>
                    <a:pt x="660" y="469"/>
                  </a:lnTo>
                  <a:lnTo>
                    <a:pt x="660" y="469"/>
                  </a:lnTo>
                  <a:lnTo>
                    <a:pt x="660" y="471"/>
                  </a:lnTo>
                  <a:lnTo>
                    <a:pt x="663" y="471"/>
                  </a:lnTo>
                  <a:lnTo>
                    <a:pt x="663" y="471"/>
                  </a:lnTo>
                  <a:lnTo>
                    <a:pt x="663" y="471"/>
                  </a:lnTo>
                  <a:lnTo>
                    <a:pt x="663" y="471"/>
                  </a:lnTo>
                  <a:lnTo>
                    <a:pt x="660" y="474"/>
                  </a:lnTo>
                  <a:lnTo>
                    <a:pt x="660" y="476"/>
                  </a:lnTo>
                  <a:lnTo>
                    <a:pt x="660" y="476"/>
                  </a:lnTo>
                  <a:lnTo>
                    <a:pt x="660" y="476"/>
                  </a:lnTo>
                  <a:lnTo>
                    <a:pt x="663" y="476"/>
                  </a:lnTo>
                  <a:lnTo>
                    <a:pt x="665" y="474"/>
                  </a:lnTo>
                  <a:lnTo>
                    <a:pt x="667" y="474"/>
                  </a:lnTo>
                  <a:lnTo>
                    <a:pt x="670" y="474"/>
                  </a:lnTo>
                  <a:lnTo>
                    <a:pt x="672" y="471"/>
                  </a:lnTo>
                  <a:lnTo>
                    <a:pt x="672" y="469"/>
                  </a:lnTo>
                  <a:lnTo>
                    <a:pt x="672" y="469"/>
                  </a:lnTo>
                  <a:lnTo>
                    <a:pt x="672" y="467"/>
                  </a:lnTo>
                  <a:lnTo>
                    <a:pt x="672" y="467"/>
                  </a:lnTo>
                  <a:lnTo>
                    <a:pt x="672" y="467"/>
                  </a:lnTo>
                  <a:lnTo>
                    <a:pt x="674" y="467"/>
                  </a:lnTo>
                  <a:lnTo>
                    <a:pt x="674" y="467"/>
                  </a:lnTo>
                  <a:lnTo>
                    <a:pt x="674" y="467"/>
                  </a:lnTo>
                  <a:lnTo>
                    <a:pt x="674" y="469"/>
                  </a:lnTo>
                  <a:lnTo>
                    <a:pt x="674" y="469"/>
                  </a:lnTo>
                  <a:lnTo>
                    <a:pt x="674" y="469"/>
                  </a:lnTo>
                  <a:lnTo>
                    <a:pt x="674" y="469"/>
                  </a:lnTo>
                  <a:lnTo>
                    <a:pt x="677" y="471"/>
                  </a:lnTo>
                  <a:lnTo>
                    <a:pt x="679" y="471"/>
                  </a:lnTo>
                  <a:lnTo>
                    <a:pt x="679" y="474"/>
                  </a:lnTo>
                  <a:lnTo>
                    <a:pt x="679" y="476"/>
                  </a:lnTo>
                  <a:lnTo>
                    <a:pt x="679" y="476"/>
                  </a:lnTo>
                  <a:lnTo>
                    <a:pt x="679" y="476"/>
                  </a:lnTo>
                  <a:lnTo>
                    <a:pt x="682" y="476"/>
                  </a:lnTo>
                  <a:lnTo>
                    <a:pt x="682" y="476"/>
                  </a:lnTo>
                  <a:lnTo>
                    <a:pt x="684" y="476"/>
                  </a:lnTo>
                  <a:lnTo>
                    <a:pt x="684" y="476"/>
                  </a:lnTo>
                  <a:lnTo>
                    <a:pt x="684" y="474"/>
                  </a:lnTo>
                  <a:lnTo>
                    <a:pt x="684" y="474"/>
                  </a:lnTo>
                  <a:lnTo>
                    <a:pt x="686" y="474"/>
                  </a:lnTo>
                  <a:lnTo>
                    <a:pt x="686" y="474"/>
                  </a:lnTo>
                  <a:lnTo>
                    <a:pt x="689" y="471"/>
                  </a:lnTo>
                  <a:lnTo>
                    <a:pt x="689" y="471"/>
                  </a:lnTo>
                  <a:lnTo>
                    <a:pt x="691" y="471"/>
                  </a:lnTo>
                  <a:lnTo>
                    <a:pt x="691" y="471"/>
                  </a:lnTo>
                  <a:lnTo>
                    <a:pt x="691" y="471"/>
                  </a:lnTo>
                  <a:lnTo>
                    <a:pt x="691" y="471"/>
                  </a:lnTo>
                  <a:lnTo>
                    <a:pt x="691" y="469"/>
                  </a:lnTo>
                  <a:lnTo>
                    <a:pt x="691" y="469"/>
                  </a:lnTo>
                  <a:lnTo>
                    <a:pt x="691" y="469"/>
                  </a:lnTo>
                  <a:lnTo>
                    <a:pt x="691" y="469"/>
                  </a:lnTo>
                  <a:lnTo>
                    <a:pt x="691" y="469"/>
                  </a:lnTo>
                  <a:lnTo>
                    <a:pt x="691" y="469"/>
                  </a:lnTo>
                  <a:lnTo>
                    <a:pt x="691" y="467"/>
                  </a:lnTo>
                  <a:lnTo>
                    <a:pt x="691" y="467"/>
                  </a:lnTo>
                  <a:lnTo>
                    <a:pt x="691" y="467"/>
                  </a:lnTo>
                  <a:lnTo>
                    <a:pt x="691" y="464"/>
                  </a:lnTo>
                  <a:lnTo>
                    <a:pt x="691" y="464"/>
                  </a:lnTo>
                  <a:lnTo>
                    <a:pt x="691" y="464"/>
                  </a:lnTo>
                  <a:lnTo>
                    <a:pt x="693" y="459"/>
                  </a:lnTo>
                  <a:lnTo>
                    <a:pt x="693" y="459"/>
                  </a:lnTo>
                  <a:lnTo>
                    <a:pt x="696" y="459"/>
                  </a:lnTo>
                  <a:lnTo>
                    <a:pt x="696" y="457"/>
                  </a:lnTo>
                  <a:lnTo>
                    <a:pt x="696" y="457"/>
                  </a:lnTo>
                  <a:lnTo>
                    <a:pt x="696" y="457"/>
                  </a:lnTo>
                  <a:lnTo>
                    <a:pt x="696" y="455"/>
                  </a:lnTo>
                  <a:lnTo>
                    <a:pt x="696" y="455"/>
                  </a:lnTo>
                  <a:lnTo>
                    <a:pt x="696" y="452"/>
                  </a:lnTo>
                  <a:lnTo>
                    <a:pt x="691" y="448"/>
                  </a:lnTo>
                  <a:lnTo>
                    <a:pt x="691" y="448"/>
                  </a:lnTo>
                  <a:lnTo>
                    <a:pt x="689" y="448"/>
                  </a:lnTo>
                  <a:lnTo>
                    <a:pt x="689" y="448"/>
                  </a:lnTo>
                  <a:lnTo>
                    <a:pt x="689" y="445"/>
                  </a:lnTo>
                  <a:lnTo>
                    <a:pt x="689" y="445"/>
                  </a:lnTo>
                  <a:lnTo>
                    <a:pt x="686" y="445"/>
                  </a:lnTo>
                  <a:lnTo>
                    <a:pt x="686" y="445"/>
                  </a:lnTo>
                  <a:lnTo>
                    <a:pt x="686" y="445"/>
                  </a:lnTo>
                  <a:lnTo>
                    <a:pt x="686" y="443"/>
                  </a:lnTo>
                  <a:lnTo>
                    <a:pt x="684" y="443"/>
                  </a:lnTo>
                  <a:lnTo>
                    <a:pt x="684" y="443"/>
                  </a:lnTo>
                  <a:lnTo>
                    <a:pt x="684" y="445"/>
                  </a:lnTo>
                  <a:lnTo>
                    <a:pt x="682" y="445"/>
                  </a:lnTo>
                  <a:lnTo>
                    <a:pt x="682" y="445"/>
                  </a:lnTo>
                  <a:lnTo>
                    <a:pt x="682" y="443"/>
                  </a:lnTo>
                  <a:lnTo>
                    <a:pt x="682" y="443"/>
                  </a:lnTo>
                  <a:lnTo>
                    <a:pt x="679" y="443"/>
                  </a:lnTo>
                  <a:lnTo>
                    <a:pt x="677" y="440"/>
                  </a:lnTo>
                  <a:lnTo>
                    <a:pt x="677" y="443"/>
                  </a:lnTo>
                  <a:lnTo>
                    <a:pt x="674" y="440"/>
                  </a:lnTo>
                  <a:lnTo>
                    <a:pt x="672" y="440"/>
                  </a:lnTo>
                  <a:lnTo>
                    <a:pt x="672" y="440"/>
                  </a:lnTo>
                  <a:lnTo>
                    <a:pt x="672" y="440"/>
                  </a:lnTo>
                  <a:lnTo>
                    <a:pt x="670" y="440"/>
                  </a:lnTo>
                  <a:lnTo>
                    <a:pt x="670" y="440"/>
                  </a:lnTo>
                  <a:lnTo>
                    <a:pt x="667" y="440"/>
                  </a:lnTo>
                  <a:lnTo>
                    <a:pt x="667" y="440"/>
                  </a:lnTo>
                  <a:lnTo>
                    <a:pt x="665" y="440"/>
                  </a:lnTo>
                  <a:lnTo>
                    <a:pt x="663" y="440"/>
                  </a:lnTo>
                  <a:lnTo>
                    <a:pt x="663" y="443"/>
                  </a:lnTo>
                  <a:lnTo>
                    <a:pt x="663" y="448"/>
                  </a:lnTo>
                  <a:lnTo>
                    <a:pt x="663" y="452"/>
                  </a:lnTo>
                  <a:lnTo>
                    <a:pt x="663" y="452"/>
                  </a:lnTo>
                  <a:lnTo>
                    <a:pt x="660" y="452"/>
                  </a:lnTo>
                  <a:lnTo>
                    <a:pt x="660" y="452"/>
                  </a:lnTo>
                  <a:lnTo>
                    <a:pt x="660" y="452"/>
                  </a:lnTo>
                  <a:lnTo>
                    <a:pt x="660" y="455"/>
                  </a:lnTo>
                  <a:close/>
                  <a:moveTo>
                    <a:pt x="648" y="462"/>
                  </a:moveTo>
                  <a:lnTo>
                    <a:pt x="651" y="462"/>
                  </a:lnTo>
                  <a:lnTo>
                    <a:pt x="651" y="459"/>
                  </a:lnTo>
                  <a:lnTo>
                    <a:pt x="653" y="459"/>
                  </a:lnTo>
                  <a:lnTo>
                    <a:pt x="653" y="459"/>
                  </a:lnTo>
                  <a:lnTo>
                    <a:pt x="653" y="457"/>
                  </a:lnTo>
                  <a:lnTo>
                    <a:pt x="655" y="457"/>
                  </a:lnTo>
                  <a:lnTo>
                    <a:pt x="653" y="457"/>
                  </a:lnTo>
                  <a:lnTo>
                    <a:pt x="653" y="455"/>
                  </a:lnTo>
                  <a:lnTo>
                    <a:pt x="653" y="455"/>
                  </a:lnTo>
                  <a:lnTo>
                    <a:pt x="653" y="455"/>
                  </a:lnTo>
                  <a:lnTo>
                    <a:pt x="653" y="455"/>
                  </a:lnTo>
                  <a:lnTo>
                    <a:pt x="651" y="455"/>
                  </a:lnTo>
                  <a:lnTo>
                    <a:pt x="648" y="457"/>
                  </a:lnTo>
                  <a:lnTo>
                    <a:pt x="648" y="457"/>
                  </a:lnTo>
                  <a:lnTo>
                    <a:pt x="648" y="457"/>
                  </a:lnTo>
                  <a:lnTo>
                    <a:pt x="648" y="457"/>
                  </a:lnTo>
                  <a:lnTo>
                    <a:pt x="646" y="457"/>
                  </a:lnTo>
                  <a:lnTo>
                    <a:pt x="646" y="459"/>
                  </a:lnTo>
                  <a:lnTo>
                    <a:pt x="648" y="459"/>
                  </a:lnTo>
                  <a:lnTo>
                    <a:pt x="648" y="462"/>
                  </a:lnTo>
                  <a:close/>
                  <a:moveTo>
                    <a:pt x="618" y="459"/>
                  </a:moveTo>
                  <a:lnTo>
                    <a:pt x="618" y="459"/>
                  </a:lnTo>
                  <a:lnTo>
                    <a:pt x="615" y="459"/>
                  </a:lnTo>
                  <a:lnTo>
                    <a:pt x="615" y="459"/>
                  </a:lnTo>
                  <a:lnTo>
                    <a:pt x="615" y="459"/>
                  </a:lnTo>
                  <a:lnTo>
                    <a:pt x="615" y="462"/>
                  </a:lnTo>
                  <a:lnTo>
                    <a:pt x="615" y="462"/>
                  </a:lnTo>
                  <a:lnTo>
                    <a:pt x="613" y="462"/>
                  </a:lnTo>
                  <a:lnTo>
                    <a:pt x="613" y="462"/>
                  </a:lnTo>
                  <a:lnTo>
                    <a:pt x="615" y="464"/>
                  </a:lnTo>
                  <a:lnTo>
                    <a:pt x="618" y="464"/>
                  </a:lnTo>
                  <a:lnTo>
                    <a:pt x="618" y="464"/>
                  </a:lnTo>
                  <a:lnTo>
                    <a:pt x="620" y="467"/>
                  </a:lnTo>
                  <a:lnTo>
                    <a:pt x="620" y="467"/>
                  </a:lnTo>
                  <a:lnTo>
                    <a:pt x="622" y="464"/>
                  </a:lnTo>
                  <a:lnTo>
                    <a:pt x="622" y="464"/>
                  </a:lnTo>
                  <a:lnTo>
                    <a:pt x="625" y="462"/>
                  </a:lnTo>
                  <a:lnTo>
                    <a:pt x="622" y="459"/>
                  </a:lnTo>
                  <a:lnTo>
                    <a:pt x="622" y="459"/>
                  </a:lnTo>
                  <a:lnTo>
                    <a:pt x="620" y="459"/>
                  </a:lnTo>
                  <a:lnTo>
                    <a:pt x="620" y="459"/>
                  </a:lnTo>
                  <a:lnTo>
                    <a:pt x="618" y="459"/>
                  </a:lnTo>
                  <a:close/>
                  <a:moveTo>
                    <a:pt x="629" y="459"/>
                  </a:moveTo>
                  <a:lnTo>
                    <a:pt x="632" y="459"/>
                  </a:lnTo>
                  <a:lnTo>
                    <a:pt x="632" y="459"/>
                  </a:lnTo>
                  <a:lnTo>
                    <a:pt x="632" y="459"/>
                  </a:lnTo>
                  <a:lnTo>
                    <a:pt x="632" y="459"/>
                  </a:lnTo>
                  <a:lnTo>
                    <a:pt x="634" y="459"/>
                  </a:lnTo>
                  <a:lnTo>
                    <a:pt x="634" y="457"/>
                  </a:lnTo>
                  <a:lnTo>
                    <a:pt x="632" y="457"/>
                  </a:lnTo>
                  <a:lnTo>
                    <a:pt x="632" y="455"/>
                  </a:lnTo>
                  <a:lnTo>
                    <a:pt x="632" y="455"/>
                  </a:lnTo>
                  <a:lnTo>
                    <a:pt x="632" y="455"/>
                  </a:lnTo>
                  <a:lnTo>
                    <a:pt x="632" y="455"/>
                  </a:lnTo>
                  <a:lnTo>
                    <a:pt x="632" y="455"/>
                  </a:lnTo>
                  <a:lnTo>
                    <a:pt x="629" y="457"/>
                  </a:lnTo>
                  <a:lnTo>
                    <a:pt x="629" y="457"/>
                  </a:lnTo>
                  <a:lnTo>
                    <a:pt x="629" y="457"/>
                  </a:lnTo>
                  <a:lnTo>
                    <a:pt x="629" y="459"/>
                  </a:lnTo>
                  <a:lnTo>
                    <a:pt x="629" y="459"/>
                  </a:lnTo>
                  <a:close/>
                  <a:moveTo>
                    <a:pt x="679" y="100"/>
                  </a:moveTo>
                  <a:lnTo>
                    <a:pt x="679" y="100"/>
                  </a:lnTo>
                  <a:lnTo>
                    <a:pt x="679" y="100"/>
                  </a:lnTo>
                  <a:lnTo>
                    <a:pt x="679" y="100"/>
                  </a:lnTo>
                  <a:lnTo>
                    <a:pt x="682" y="100"/>
                  </a:lnTo>
                  <a:lnTo>
                    <a:pt x="682" y="100"/>
                  </a:lnTo>
                  <a:lnTo>
                    <a:pt x="682" y="102"/>
                  </a:lnTo>
                  <a:lnTo>
                    <a:pt x="682" y="102"/>
                  </a:lnTo>
                  <a:lnTo>
                    <a:pt x="682" y="102"/>
                  </a:lnTo>
                  <a:lnTo>
                    <a:pt x="682" y="102"/>
                  </a:lnTo>
                  <a:lnTo>
                    <a:pt x="682" y="102"/>
                  </a:lnTo>
                  <a:lnTo>
                    <a:pt x="682" y="104"/>
                  </a:lnTo>
                  <a:lnTo>
                    <a:pt x="682" y="104"/>
                  </a:lnTo>
                  <a:lnTo>
                    <a:pt x="682" y="104"/>
                  </a:lnTo>
                  <a:lnTo>
                    <a:pt x="684" y="107"/>
                  </a:lnTo>
                  <a:lnTo>
                    <a:pt x="684" y="107"/>
                  </a:lnTo>
                  <a:lnTo>
                    <a:pt x="684" y="107"/>
                  </a:lnTo>
                  <a:lnTo>
                    <a:pt x="684" y="107"/>
                  </a:lnTo>
                  <a:lnTo>
                    <a:pt x="686" y="107"/>
                  </a:lnTo>
                  <a:lnTo>
                    <a:pt x="691" y="109"/>
                  </a:lnTo>
                  <a:lnTo>
                    <a:pt x="691" y="109"/>
                  </a:lnTo>
                  <a:lnTo>
                    <a:pt x="693" y="109"/>
                  </a:lnTo>
                  <a:lnTo>
                    <a:pt x="693" y="109"/>
                  </a:lnTo>
                  <a:lnTo>
                    <a:pt x="693" y="109"/>
                  </a:lnTo>
                  <a:lnTo>
                    <a:pt x="693" y="112"/>
                  </a:lnTo>
                  <a:lnTo>
                    <a:pt x="693" y="112"/>
                  </a:lnTo>
                  <a:lnTo>
                    <a:pt x="696" y="114"/>
                  </a:lnTo>
                  <a:lnTo>
                    <a:pt x="696" y="114"/>
                  </a:lnTo>
                  <a:lnTo>
                    <a:pt x="693" y="114"/>
                  </a:lnTo>
                  <a:lnTo>
                    <a:pt x="693" y="112"/>
                  </a:lnTo>
                  <a:lnTo>
                    <a:pt x="693" y="112"/>
                  </a:lnTo>
                  <a:lnTo>
                    <a:pt x="691" y="112"/>
                  </a:lnTo>
                  <a:lnTo>
                    <a:pt x="691" y="112"/>
                  </a:lnTo>
                  <a:lnTo>
                    <a:pt x="691" y="112"/>
                  </a:lnTo>
                  <a:lnTo>
                    <a:pt x="689" y="112"/>
                  </a:lnTo>
                  <a:lnTo>
                    <a:pt x="689" y="112"/>
                  </a:lnTo>
                  <a:lnTo>
                    <a:pt x="689" y="112"/>
                  </a:lnTo>
                  <a:lnTo>
                    <a:pt x="689" y="114"/>
                  </a:lnTo>
                  <a:lnTo>
                    <a:pt x="689" y="114"/>
                  </a:lnTo>
                  <a:lnTo>
                    <a:pt x="689" y="114"/>
                  </a:lnTo>
                  <a:lnTo>
                    <a:pt x="686" y="114"/>
                  </a:lnTo>
                  <a:lnTo>
                    <a:pt x="686" y="114"/>
                  </a:lnTo>
                  <a:lnTo>
                    <a:pt x="686" y="114"/>
                  </a:lnTo>
                  <a:lnTo>
                    <a:pt x="686" y="116"/>
                  </a:lnTo>
                  <a:lnTo>
                    <a:pt x="686" y="116"/>
                  </a:lnTo>
                  <a:lnTo>
                    <a:pt x="689" y="116"/>
                  </a:lnTo>
                  <a:lnTo>
                    <a:pt x="689" y="119"/>
                  </a:lnTo>
                  <a:lnTo>
                    <a:pt x="691" y="119"/>
                  </a:lnTo>
                  <a:lnTo>
                    <a:pt x="691" y="119"/>
                  </a:lnTo>
                  <a:lnTo>
                    <a:pt x="693" y="116"/>
                  </a:lnTo>
                  <a:lnTo>
                    <a:pt x="693" y="116"/>
                  </a:lnTo>
                  <a:lnTo>
                    <a:pt x="693" y="116"/>
                  </a:lnTo>
                  <a:lnTo>
                    <a:pt x="696" y="116"/>
                  </a:lnTo>
                  <a:lnTo>
                    <a:pt x="696" y="116"/>
                  </a:lnTo>
                  <a:lnTo>
                    <a:pt x="698" y="116"/>
                  </a:lnTo>
                  <a:lnTo>
                    <a:pt x="698" y="116"/>
                  </a:lnTo>
                  <a:lnTo>
                    <a:pt x="698" y="114"/>
                  </a:lnTo>
                  <a:lnTo>
                    <a:pt x="698" y="114"/>
                  </a:lnTo>
                  <a:lnTo>
                    <a:pt x="698" y="112"/>
                  </a:lnTo>
                  <a:lnTo>
                    <a:pt x="700" y="109"/>
                  </a:lnTo>
                  <a:lnTo>
                    <a:pt x="700" y="109"/>
                  </a:lnTo>
                  <a:lnTo>
                    <a:pt x="703" y="107"/>
                  </a:lnTo>
                  <a:lnTo>
                    <a:pt x="703" y="107"/>
                  </a:lnTo>
                  <a:lnTo>
                    <a:pt x="700" y="107"/>
                  </a:lnTo>
                  <a:lnTo>
                    <a:pt x="700" y="104"/>
                  </a:lnTo>
                  <a:lnTo>
                    <a:pt x="700" y="104"/>
                  </a:lnTo>
                  <a:lnTo>
                    <a:pt x="700" y="107"/>
                  </a:lnTo>
                  <a:lnTo>
                    <a:pt x="700" y="104"/>
                  </a:lnTo>
                  <a:lnTo>
                    <a:pt x="700" y="104"/>
                  </a:lnTo>
                  <a:lnTo>
                    <a:pt x="700" y="104"/>
                  </a:lnTo>
                  <a:lnTo>
                    <a:pt x="703" y="104"/>
                  </a:lnTo>
                  <a:lnTo>
                    <a:pt x="700" y="102"/>
                  </a:lnTo>
                  <a:lnTo>
                    <a:pt x="700" y="102"/>
                  </a:lnTo>
                  <a:lnTo>
                    <a:pt x="700" y="100"/>
                  </a:lnTo>
                  <a:lnTo>
                    <a:pt x="700" y="100"/>
                  </a:lnTo>
                  <a:lnTo>
                    <a:pt x="700" y="100"/>
                  </a:lnTo>
                  <a:lnTo>
                    <a:pt x="696" y="95"/>
                  </a:lnTo>
                  <a:lnTo>
                    <a:pt x="696" y="95"/>
                  </a:lnTo>
                  <a:lnTo>
                    <a:pt x="693" y="93"/>
                  </a:lnTo>
                  <a:lnTo>
                    <a:pt x="693" y="93"/>
                  </a:lnTo>
                  <a:lnTo>
                    <a:pt x="693" y="88"/>
                  </a:lnTo>
                  <a:lnTo>
                    <a:pt x="693" y="88"/>
                  </a:lnTo>
                  <a:lnTo>
                    <a:pt x="693" y="88"/>
                  </a:lnTo>
                  <a:lnTo>
                    <a:pt x="691" y="88"/>
                  </a:lnTo>
                  <a:lnTo>
                    <a:pt x="691" y="88"/>
                  </a:lnTo>
                  <a:lnTo>
                    <a:pt x="691" y="90"/>
                  </a:lnTo>
                  <a:lnTo>
                    <a:pt x="689" y="90"/>
                  </a:lnTo>
                  <a:lnTo>
                    <a:pt x="686" y="95"/>
                  </a:lnTo>
                  <a:lnTo>
                    <a:pt x="684" y="95"/>
                  </a:lnTo>
                  <a:lnTo>
                    <a:pt x="684" y="95"/>
                  </a:lnTo>
                  <a:lnTo>
                    <a:pt x="684" y="95"/>
                  </a:lnTo>
                  <a:lnTo>
                    <a:pt x="684" y="95"/>
                  </a:lnTo>
                  <a:lnTo>
                    <a:pt x="684" y="97"/>
                  </a:lnTo>
                  <a:lnTo>
                    <a:pt x="684" y="97"/>
                  </a:lnTo>
                  <a:lnTo>
                    <a:pt x="682" y="97"/>
                  </a:lnTo>
                  <a:lnTo>
                    <a:pt x="682" y="97"/>
                  </a:lnTo>
                  <a:lnTo>
                    <a:pt x="682" y="97"/>
                  </a:lnTo>
                  <a:lnTo>
                    <a:pt x="679" y="100"/>
                  </a:lnTo>
                  <a:close/>
                  <a:moveTo>
                    <a:pt x="677" y="64"/>
                  </a:moveTo>
                  <a:lnTo>
                    <a:pt x="677" y="64"/>
                  </a:lnTo>
                  <a:lnTo>
                    <a:pt x="679" y="64"/>
                  </a:lnTo>
                  <a:lnTo>
                    <a:pt x="679" y="64"/>
                  </a:lnTo>
                  <a:lnTo>
                    <a:pt x="679" y="64"/>
                  </a:lnTo>
                  <a:lnTo>
                    <a:pt x="682" y="62"/>
                  </a:lnTo>
                  <a:lnTo>
                    <a:pt x="682" y="62"/>
                  </a:lnTo>
                  <a:lnTo>
                    <a:pt x="682" y="62"/>
                  </a:lnTo>
                  <a:lnTo>
                    <a:pt x="682" y="59"/>
                  </a:lnTo>
                  <a:lnTo>
                    <a:pt x="682" y="59"/>
                  </a:lnTo>
                  <a:lnTo>
                    <a:pt x="682" y="59"/>
                  </a:lnTo>
                  <a:lnTo>
                    <a:pt x="682" y="59"/>
                  </a:lnTo>
                  <a:lnTo>
                    <a:pt x="679" y="59"/>
                  </a:lnTo>
                  <a:lnTo>
                    <a:pt x="679" y="59"/>
                  </a:lnTo>
                  <a:lnTo>
                    <a:pt x="679" y="62"/>
                  </a:lnTo>
                  <a:lnTo>
                    <a:pt x="679" y="62"/>
                  </a:lnTo>
                  <a:lnTo>
                    <a:pt x="679" y="62"/>
                  </a:lnTo>
                  <a:lnTo>
                    <a:pt x="679" y="62"/>
                  </a:lnTo>
                  <a:lnTo>
                    <a:pt x="677" y="62"/>
                  </a:lnTo>
                  <a:lnTo>
                    <a:pt x="677" y="64"/>
                  </a:lnTo>
                  <a:lnTo>
                    <a:pt x="677" y="64"/>
                  </a:lnTo>
                  <a:lnTo>
                    <a:pt x="677" y="64"/>
                  </a:lnTo>
                  <a:lnTo>
                    <a:pt x="677" y="64"/>
                  </a:lnTo>
                  <a:close/>
                  <a:moveTo>
                    <a:pt x="667" y="154"/>
                  </a:moveTo>
                  <a:lnTo>
                    <a:pt x="670" y="152"/>
                  </a:lnTo>
                  <a:lnTo>
                    <a:pt x="670" y="152"/>
                  </a:lnTo>
                  <a:lnTo>
                    <a:pt x="670" y="152"/>
                  </a:lnTo>
                  <a:lnTo>
                    <a:pt x="670" y="152"/>
                  </a:lnTo>
                  <a:lnTo>
                    <a:pt x="670" y="152"/>
                  </a:lnTo>
                  <a:lnTo>
                    <a:pt x="667" y="152"/>
                  </a:lnTo>
                  <a:lnTo>
                    <a:pt x="667" y="152"/>
                  </a:lnTo>
                  <a:lnTo>
                    <a:pt x="667" y="154"/>
                  </a:lnTo>
                  <a:lnTo>
                    <a:pt x="667" y="154"/>
                  </a:lnTo>
                  <a:close/>
                  <a:moveTo>
                    <a:pt x="587" y="145"/>
                  </a:moveTo>
                  <a:lnTo>
                    <a:pt x="587" y="145"/>
                  </a:lnTo>
                  <a:lnTo>
                    <a:pt x="587" y="145"/>
                  </a:lnTo>
                  <a:lnTo>
                    <a:pt x="587" y="145"/>
                  </a:lnTo>
                  <a:lnTo>
                    <a:pt x="587" y="145"/>
                  </a:lnTo>
                  <a:lnTo>
                    <a:pt x="589" y="147"/>
                  </a:lnTo>
                  <a:lnTo>
                    <a:pt x="589" y="147"/>
                  </a:lnTo>
                  <a:lnTo>
                    <a:pt x="589" y="147"/>
                  </a:lnTo>
                  <a:lnTo>
                    <a:pt x="592" y="147"/>
                  </a:lnTo>
                  <a:lnTo>
                    <a:pt x="592" y="147"/>
                  </a:lnTo>
                  <a:lnTo>
                    <a:pt x="592" y="142"/>
                  </a:lnTo>
                  <a:lnTo>
                    <a:pt x="589" y="142"/>
                  </a:lnTo>
                  <a:lnTo>
                    <a:pt x="589" y="140"/>
                  </a:lnTo>
                  <a:lnTo>
                    <a:pt x="589" y="140"/>
                  </a:lnTo>
                  <a:lnTo>
                    <a:pt x="587" y="140"/>
                  </a:lnTo>
                  <a:lnTo>
                    <a:pt x="587" y="140"/>
                  </a:lnTo>
                  <a:lnTo>
                    <a:pt x="587" y="142"/>
                  </a:lnTo>
                  <a:lnTo>
                    <a:pt x="587" y="145"/>
                  </a:lnTo>
                  <a:lnTo>
                    <a:pt x="587" y="145"/>
                  </a:lnTo>
                  <a:close/>
                  <a:moveTo>
                    <a:pt x="592" y="140"/>
                  </a:moveTo>
                  <a:lnTo>
                    <a:pt x="592" y="140"/>
                  </a:lnTo>
                  <a:lnTo>
                    <a:pt x="589" y="140"/>
                  </a:lnTo>
                  <a:lnTo>
                    <a:pt x="589" y="138"/>
                  </a:lnTo>
                  <a:lnTo>
                    <a:pt x="589" y="138"/>
                  </a:lnTo>
                  <a:lnTo>
                    <a:pt x="589" y="138"/>
                  </a:lnTo>
                  <a:lnTo>
                    <a:pt x="589" y="138"/>
                  </a:lnTo>
                  <a:lnTo>
                    <a:pt x="589" y="138"/>
                  </a:lnTo>
                  <a:lnTo>
                    <a:pt x="592" y="138"/>
                  </a:lnTo>
                  <a:lnTo>
                    <a:pt x="592" y="138"/>
                  </a:lnTo>
                  <a:lnTo>
                    <a:pt x="592" y="138"/>
                  </a:lnTo>
                  <a:lnTo>
                    <a:pt x="592" y="138"/>
                  </a:lnTo>
                  <a:lnTo>
                    <a:pt x="592" y="138"/>
                  </a:lnTo>
                  <a:lnTo>
                    <a:pt x="592" y="138"/>
                  </a:lnTo>
                  <a:lnTo>
                    <a:pt x="592" y="135"/>
                  </a:lnTo>
                  <a:lnTo>
                    <a:pt x="592" y="133"/>
                  </a:lnTo>
                  <a:lnTo>
                    <a:pt x="592" y="133"/>
                  </a:lnTo>
                  <a:lnTo>
                    <a:pt x="589" y="133"/>
                  </a:lnTo>
                  <a:lnTo>
                    <a:pt x="589" y="135"/>
                  </a:lnTo>
                  <a:lnTo>
                    <a:pt x="589" y="135"/>
                  </a:lnTo>
                  <a:lnTo>
                    <a:pt x="589" y="135"/>
                  </a:lnTo>
                  <a:lnTo>
                    <a:pt x="589" y="138"/>
                  </a:lnTo>
                  <a:lnTo>
                    <a:pt x="589" y="138"/>
                  </a:lnTo>
                  <a:lnTo>
                    <a:pt x="589" y="138"/>
                  </a:lnTo>
                  <a:lnTo>
                    <a:pt x="587" y="138"/>
                  </a:lnTo>
                  <a:lnTo>
                    <a:pt x="592" y="140"/>
                  </a:lnTo>
                  <a:lnTo>
                    <a:pt x="592" y="140"/>
                  </a:lnTo>
                  <a:close/>
                  <a:moveTo>
                    <a:pt x="509" y="315"/>
                  </a:moveTo>
                  <a:lnTo>
                    <a:pt x="509" y="313"/>
                  </a:lnTo>
                  <a:lnTo>
                    <a:pt x="506" y="313"/>
                  </a:lnTo>
                  <a:lnTo>
                    <a:pt x="506" y="313"/>
                  </a:lnTo>
                  <a:lnTo>
                    <a:pt x="506" y="313"/>
                  </a:lnTo>
                  <a:lnTo>
                    <a:pt x="506" y="313"/>
                  </a:lnTo>
                  <a:lnTo>
                    <a:pt x="506" y="313"/>
                  </a:lnTo>
                  <a:lnTo>
                    <a:pt x="506" y="313"/>
                  </a:lnTo>
                  <a:lnTo>
                    <a:pt x="504" y="313"/>
                  </a:lnTo>
                  <a:lnTo>
                    <a:pt x="504" y="313"/>
                  </a:lnTo>
                  <a:lnTo>
                    <a:pt x="506" y="313"/>
                  </a:lnTo>
                  <a:lnTo>
                    <a:pt x="506" y="310"/>
                  </a:lnTo>
                  <a:lnTo>
                    <a:pt x="504" y="308"/>
                  </a:lnTo>
                  <a:lnTo>
                    <a:pt x="502" y="308"/>
                  </a:lnTo>
                  <a:lnTo>
                    <a:pt x="502" y="308"/>
                  </a:lnTo>
                  <a:lnTo>
                    <a:pt x="502" y="306"/>
                  </a:lnTo>
                  <a:lnTo>
                    <a:pt x="502" y="308"/>
                  </a:lnTo>
                  <a:lnTo>
                    <a:pt x="499" y="308"/>
                  </a:lnTo>
                  <a:lnTo>
                    <a:pt x="499" y="308"/>
                  </a:lnTo>
                  <a:lnTo>
                    <a:pt x="499" y="308"/>
                  </a:lnTo>
                  <a:lnTo>
                    <a:pt x="499" y="308"/>
                  </a:lnTo>
                  <a:lnTo>
                    <a:pt x="499" y="313"/>
                  </a:lnTo>
                  <a:lnTo>
                    <a:pt x="497" y="315"/>
                  </a:lnTo>
                  <a:lnTo>
                    <a:pt x="497" y="315"/>
                  </a:lnTo>
                  <a:lnTo>
                    <a:pt x="495" y="317"/>
                  </a:lnTo>
                  <a:lnTo>
                    <a:pt x="495" y="317"/>
                  </a:lnTo>
                  <a:lnTo>
                    <a:pt x="495" y="317"/>
                  </a:lnTo>
                  <a:lnTo>
                    <a:pt x="495" y="317"/>
                  </a:lnTo>
                  <a:lnTo>
                    <a:pt x="495" y="320"/>
                  </a:lnTo>
                  <a:lnTo>
                    <a:pt x="495" y="320"/>
                  </a:lnTo>
                  <a:lnTo>
                    <a:pt x="495" y="320"/>
                  </a:lnTo>
                  <a:lnTo>
                    <a:pt x="495" y="320"/>
                  </a:lnTo>
                  <a:lnTo>
                    <a:pt x="497" y="320"/>
                  </a:lnTo>
                  <a:lnTo>
                    <a:pt x="497" y="320"/>
                  </a:lnTo>
                  <a:lnTo>
                    <a:pt x="497" y="320"/>
                  </a:lnTo>
                  <a:lnTo>
                    <a:pt x="499" y="322"/>
                  </a:lnTo>
                  <a:lnTo>
                    <a:pt x="499" y="322"/>
                  </a:lnTo>
                  <a:lnTo>
                    <a:pt x="499" y="322"/>
                  </a:lnTo>
                  <a:lnTo>
                    <a:pt x="499" y="322"/>
                  </a:lnTo>
                  <a:lnTo>
                    <a:pt x="499" y="322"/>
                  </a:lnTo>
                  <a:lnTo>
                    <a:pt x="499" y="322"/>
                  </a:lnTo>
                  <a:lnTo>
                    <a:pt x="502" y="322"/>
                  </a:lnTo>
                  <a:lnTo>
                    <a:pt x="502" y="322"/>
                  </a:lnTo>
                  <a:lnTo>
                    <a:pt x="502" y="320"/>
                  </a:lnTo>
                  <a:lnTo>
                    <a:pt x="502" y="320"/>
                  </a:lnTo>
                  <a:lnTo>
                    <a:pt x="502" y="320"/>
                  </a:lnTo>
                  <a:lnTo>
                    <a:pt x="504" y="320"/>
                  </a:lnTo>
                  <a:lnTo>
                    <a:pt x="504" y="320"/>
                  </a:lnTo>
                  <a:lnTo>
                    <a:pt x="504" y="320"/>
                  </a:lnTo>
                  <a:lnTo>
                    <a:pt x="506" y="320"/>
                  </a:lnTo>
                  <a:lnTo>
                    <a:pt x="506" y="320"/>
                  </a:lnTo>
                  <a:lnTo>
                    <a:pt x="509" y="320"/>
                  </a:lnTo>
                  <a:lnTo>
                    <a:pt x="509" y="320"/>
                  </a:lnTo>
                  <a:lnTo>
                    <a:pt x="511" y="320"/>
                  </a:lnTo>
                  <a:lnTo>
                    <a:pt x="511" y="320"/>
                  </a:lnTo>
                  <a:lnTo>
                    <a:pt x="511" y="322"/>
                  </a:lnTo>
                  <a:lnTo>
                    <a:pt x="516" y="322"/>
                  </a:lnTo>
                  <a:lnTo>
                    <a:pt x="516" y="325"/>
                  </a:lnTo>
                  <a:lnTo>
                    <a:pt x="516" y="325"/>
                  </a:lnTo>
                  <a:lnTo>
                    <a:pt x="518" y="325"/>
                  </a:lnTo>
                  <a:lnTo>
                    <a:pt x="521" y="325"/>
                  </a:lnTo>
                  <a:lnTo>
                    <a:pt x="521" y="325"/>
                  </a:lnTo>
                  <a:lnTo>
                    <a:pt x="518" y="325"/>
                  </a:lnTo>
                  <a:lnTo>
                    <a:pt x="518" y="322"/>
                  </a:lnTo>
                  <a:lnTo>
                    <a:pt x="521" y="322"/>
                  </a:lnTo>
                  <a:lnTo>
                    <a:pt x="521" y="322"/>
                  </a:lnTo>
                  <a:lnTo>
                    <a:pt x="523" y="322"/>
                  </a:lnTo>
                  <a:lnTo>
                    <a:pt x="523" y="325"/>
                  </a:lnTo>
                  <a:lnTo>
                    <a:pt x="523" y="322"/>
                  </a:lnTo>
                  <a:lnTo>
                    <a:pt x="521" y="320"/>
                  </a:lnTo>
                  <a:lnTo>
                    <a:pt x="516" y="317"/>
                  </a:lnTo>
                  <a:lnTo>
                    <a:pt x="516" y="315"/>
                  </a:lnTo>
                  <a:lnTo>
                    <a:pt x="514" y="315"/>
                  </a:lnTo>
                  <a:lnTo>
                    <a:pt x="514" y="317"/>
                  </a:lnTo>
                  <a:lnTo>
                    <a:pt x="514" y="317"/>
                  </a:lnTo>
                  <a:lnTo>
                    <a:pt x="514" y="317"/>
                  </a:lnTo>
                  <a:lnTo>
                    <a:pt x="514" y="317"/>
                  </a:lnTo>
                  <a:lnTo>
                    <a:pt x="511" y="317"/>
                  </a:lnTo>
                  <a:lnTo>
                    <a:pt x="511" y="317"/>
                  </a:lnTo>
                  <a:lnTo>
                    <a:pt x="509" y="315"/>
                  </a:lnTo>
                  <a:close/>
                  <a:moveTo>
                    <a:pt x="530" y="417"/>
                  </a:moveTo>
                  <a:lnTo>
                    <a:pt x="532" y="417"/>
                  </a:lnTo>
                  <a:lnTo>
                    <a:pt x="532" y="417"/>
                  </a:lnTo>
                  <a:lnTo>
                    <a:pt x="535" y="417"/>
                  </a:lnTo>
                  <a:lnTo>
                    <a:pt x="535" y="417"/>
                  </a:lnTo>
                  <a:lnTo>
                    <a:pt x="537" y="417"/>
                  </a:lnTo>
                  <a:lnTo>
                    <a:pt x="537" y="417"/>
                  </a:lnTo>
                  <a:lnTo>
                    <a:pt x="540" y="419"/>
                  </a:lnTo>
                  <a:lnTo>
                    <a:pt x="540" y="419"/>
                  </a:lnTo>
                  <a:lnTo>
                    <a:pt x="540" y="419"/>
                  </a:lnTo>
                  <a:lnTo>
                    <a:pt x="542" y="419"/>
                  </a:lnTo>
                  <a:lnTo>
                    <a:pt x="547" y="419"/>
                  </a:lnTo>
                  <a:lnTo>
                    <a:pt x="547" y="419"/>
                  </a:lnTo>
                  <a:lnTo>
                    <a:pt x="547" y="419"/>
                  </a:lnTo>
                  <a:lnTo>
                    <a:pt x="549" y="417"/>
                  </a:lnTo>
                  <a:lnTo>
                    <a:pt x="549" y="417"/>
                  </a:lnTo>
                  <a:lnTo>
                    <a:pt x="551" y="417"/>
                  </a:lnTo>
                  <a:lnTo>
                    <a:pt x="554" y="417"/>
                  </a:lnTo>
                  <a:lnTo>
                    <a:pt x="554" y="417"/>
                  </a:lnTo>
                  <a:lnTo>
                    <a:pt x="554" y="417"/>
                  </a:lnTo>
                  <a:lnTo>
                    <a:pt x="556" y="419"/>
                  </a:lnTo>
                  <a:lnTo>
                    <a:pt x="556" y="419"/>
                  </a:lnTo>
                  <a:lnTo>
                    <a:pt x="559" y="419"/>
                  </a:lnTo>
                  <a:lnTo>
                    <a:pt x="559" y="419"/>
                  </a:lnTo>
                  <a:lnTo>
                    <a:pt x="559" y="419"/>
                  </a:lnTo>
                  <a:lnTo>
                    <a:pt x="559" y="419"/>
                  </a:lnTo>
                  <a:lnTo>
                    <a:pt x="559" y="419"/>
                  </a:lnTo>
                  <a:lnTo>
                    <a:pt x="559" y="419"/>
                  </a:lnTo>
                  <a:lnTo>
                    <a:pt x="559" y="419"/>
                  </a:lnTo>
                  <a:lnTo>
                    <a:pt x="563" y="419"/>
                  </a:lnTo>
                  <a:lnTo>
                    <a:pt x="563" y="419"/>
                  </a:lnTo>
                  <a:lnTo>
                    <a:pt x="563" y="419"/>
                  </a:lnTo>
                  <a:lnTo>
                    <a:pt x="566" y="422"/>
                  </a:lnTo>
                  <a:lnTo>
                    <a:pt x="566" y="422"/>
                  </a:lnTo>
                  <a:lnTo>
                    <a:pt x="566" y="422"/>
                  </a:lnTo>
                  <a:lnTo>
                    <a:pt x="566" y="424"/>
                  </a:lnTo>
                  <a:lnTo>
                    <a:pt x="566" y="424"/>
                  </a:lnTo>
                  <a:lnTo>
                    <a:pt x="566" y="426"/>
                  </a:lnTo>
                  <a:lnTo>
                    <a:pt x="566" y="426"/>
                  </a:lnTo>
                  <a:lnTo>
                    <a:pt x="566" y="429"/>
                  </a:lnTo>
                  <a:lnTo>
                    <a:pt x="566" y="429"/>
                  </a:lnTo>
                  <a:lnTo>
                    <a:pt x="566" y="429"/>
                  </a:lnTo>
                  <a:lnTo>
                    <a:pt x="566" y="431"/>
                  </a:lnTo>
                  <a:lnTo>
                    <a:pt x="568" y="433"/>
                  </a:lnTo>
                  <a:lnTo>
                    <a:pt x="568" y="433"/>
                  </a:lnTo>
                  <a:lnTo>
                    <a:pt x="570" y="436"/>
                  </a:lnTo>
                  <a:lnTo>
                    <a:pt x="573" y="436"/>
                  </a:lnTo>
                  <a:lnTo>
                    <a:pt x="573" y="438"/>
                  </a:lnTo>
                  <a:lnTo>
                    <a:pt x="573" y="440"/>
                  </a:lnTo>
                  <a:lnTo>
                    <a:pt x="570" y="443"/>
                  </a:lnTo>
                  <a:lnTo>
                    <a:pt x="570" y="445"/>
                  </a:lnTo>
                  <a:lnTo>
                    <a:pt x="570" y="448"/>
                  </a:lnTo>
                  <a:lnTo>
                    <a:pt x="573" y="450"/>
                  </a:lnTo>
                  <a:lnTo>
                    <a:pt x="575" y="455"/>
                  </a:lnTo>
                  <a:lnTo>
                    <a:pt x="575" y="455"/>
                  </a:lnTo>
                  <a:lnTo>
                    <a:pt x="580" y="455"/>
                  </a:lnTo>
                  <a:lnTo>
                    <a:pt x="580" y="457"/>
                  </a:lnTo>
                  <a:lnTo>
                    <a:pt x="592" y="459"/>
                  </a:lnTo>
                  <a:lnTo>
                    <a:pt x="594" y="462"/>
                  </a:lnTo>
                  <a:lnTo>
                    <a:pt x="594" y="462"/>
                  </a:lnTo>
                  <a:lnTo>
                    <a:pt x="599" y="462"/>
                  </a:lnTo>
                  <a:lnTo>
                    <a:pt x="599" y="462"/>
                  </a:lnTo>
                  <a:lnTo>
                    <a:pt x="599" y="464"/>
                  </a:lnTo>
                  <a:lnTo>
                    <a:pt x="599" y="464"/>
                  </a:lnTo>
                  <a:lnTo>
                    <a:pt x="601" y="464"/>
                  </a:lnTo>
                  <a:lnTo>
                    <a:pt x="601" y="467"/>
                  </a:lnTo>
                  <a:lnTo>
                    <a:pt x="601" y="467"/>
                  </a:lnTo>
                  <a:lnTo>
                    <a:pt x="601" y="467"/>
                  </a:lnTo>
                  <a:lnTo>
                    <a:pt x="603" y="469"/>
                  </a:lnTo>
                  <a:lnTo>
                    <a:pt x="603" y="469"/>
                  </a:lnTo>
                  <a:lnTo>
                    <a:pt x="603" y="469"/>
                  </a:lnTo>
                  <a:lnTo>
                    <a:pt x="606" y="469"/>
                  </a:lnTo>
                  <a:lnTo>
                    <a:pt x="606" y="469"/>
                  </a:lnTo>
                  <a:lnTo>
                    <a:pt x="606" y="469"/>
                  </a:lnTo>
                  <a:lnTo>
                    <a:pt x="606" y="469"/>
                  </a:lnTo>
                  <a:lnTo>
                    <a:pt x="608" y="469"/>
                  </a:lnTo>
                  <a:lnTo>
                    <a:pt x="611" y="469"/>
                  </a:lnTo>
                  <a:lnTo>
                    <a:pt x="611" y="469"/>
                  </a:lnTo>
                  <a:lnTo>
                    <a:pt x="611" y="469"/>
                  </a:lnTo>
                  <a:lnTo>
                    <a:pt x="611" y="469"/>
                  </a:lnTo>
                  <a:lnTo>
                    <a:pt x="613" y="469"/>
                  </a:lnTo>
                  <a:lnTo>
                    <a:pt x="613" y="469"/>
                  </a:lnTo>
                  <a:lnTo>
                    <a:pt x="613" y="469"/>
                  </a:lnTo>
                  <a:lnTo>
                    <a:pt x="613" y="469"/>
                  </a:lnTo>
                  <a:lnTo>
                    <a:pt x="613" y="469"/>
                  </a:lnTo>
                  <a:lnTo>
                    <a:pt x="613" y="469"/>
                  </a:lnTo>
                  <a:lnTo>
                    <a:pt x="615" y="469"/>
                  </a:lnTo>
                  <a:lnTo>
                    <a:pt x="615" y="469"/>
                  </a:lnTo>
                  <a:lnTo>
                    <a:pt x="615" y="469"/>
                  </a:lnTo>
                  <a:lnTo>
                    <a:pt x="615" y="469"/>
                  </a:lnTo>
                  <a:lnTo>
                    <a:pt x="615" y="467"/>
                  </a:lnTo>
                  <a:lnTo>
                    <a:pt x="615" y="467"/>
                  </a:lnTo>
                  <a:lnTo>
                    <a:pt x="615" y="464"/>
                  </a:lnTo>
                  <a:lnTo>
                    <a:pt x="615" y="464"/>
                  </a:lnTo>
                  <a:lnTo>
                    <a:pt x="613" y="464"/>
                  </a:lnTo>
                  <a:lnTo>
                    <a:pt x="613" y="464"/>
                  </a:lnTo>
                  <a:lnTo>
                    <a:pt x="613" y="464"/>
                  </a:lnTo>
                  <a:lnTo>
                    <a:pt x="613" y="464"/>
                  </a:lnTo>
                  <a:lnTo>
                    <a:pt x="611" y="462"/>
                  </a:lnTo>
                  <a:lnTo>
                    <a:pt x="611" y="462"/>
                  </a:lnTo>
                  <a:lnTo>
                    <a:pt x="611" y="462"/>
                  </a:lnTo>
                  <a:lnTo>
                    <a:pt x="611" y="462"/>
                  </a:lnTo>
                  <a:lnTo>
                    <a:pt x="608" y="462"/>
                  </a:lnTo>
                  <a:lnTo>
                    <a:pt x="608" y="459"/>
                  </a:lnTo>
                  <a:lnTo>
                    <a:pt x="608" y="457"/>
                  </a:lnTo>
                  <a:lnTo>
                    <a:pt x="611" y="448"/>
                  </a:lnTo>
                  <a:lnTo>
                    <a:pt x="613" y="445"/>
                  </a:lnTo>
                  <a:lnTo>
                    <a:pt x="615" y="445"/>
                  </a:lnTo>
                  <a:lnTo>
                    <a:pt x="615" y="443"/>
                  </a:lnTo>
                  <a:lnTo>
                    <a:pt x="615" y="443"/>
                  </a:lnTo>
                  <a:lnTo>
                    <a:pt x="618" y="443"/>
                  </a:lnTo>
                  <a:lnTo>
                    <a:pt x="618" y="443"/>
                  </a:lnTo>
                  <a:lnTo>
                    <a:pt x="618" y="443"/>
                  </a:lnTo>
                  <a:lnTo>
                    <a:pt x="620" y="443"/>
                  </a:lnTo>
                  <a:lnTo>
                    <a:pt x="620" y="443"/>
                  </a:lnTo>
                  <a:lnTo>
                    <a:pt x="620" y="443"/>
                  </a:lnTo>
                  <a:lnTo>
                    <a:pt x="618" y="440"/>
                  </a:lnTo>
                  <a:lnTo>
                    <a:pt x="615" y="440"/>
                  </a:lnTo>
                  <a:lnTo>
                    <a:pt x="615" y="440"/>
                  </a:lnTo>
                  <a:lnTo>
                    <a:pt x="611" y="440"/>
                  </a:lnTo>
                  <a:lnTo>
                    <a:pt x="606" y="438"/>
                  </a:lnTo>
                  <a:lnTo>
                    <a:pt x="599" y="436"/>
                  </a:lnTo>
                  <a:lnTo>
                    <a:pt x="599" y="436"/>
                  </a:lnTo>
                  <a:lnTo>
                    <a:pt x="599" y="438"/>
                  </a:lnTo>
                  <a:lnTo>
                    <a:pt x="596" y="438"/>
                  </a:lnTo>
                  <a:lnTo>
                    <a:pt x="596" y="436"/>
                  </a:lnTo>
                  <a:lnTo>
                    <a:pt x="594" y="436"/>
                  </a:lnTo>
                  <a:lnTo>
                    <a:pt x="592" y="436"/>
                  </a:lnTo>
                  <a:lnTo>
                    <a:pt x="592" y="433"/>
                  </a:lnTo>
                  <a:lnTo>
                    <a:pt x="589" y="431"/>
                  </a:lnTo>
                  <a:lnTo>
                    <a:pt x="587" y="422"/>
                  </a:lnTo>
                  <a:lnTo>
                    <a:pt x="585" y="412"/>
                  </a:lnTo>
                  <a:lnTo>
                    <a:pt x="585" y="410"/>
                  </a:lnTo>
                  <a:lnTo>
                    <a:pt x="585" y="407"/>
                  </a:lnTo>
                  <a:lnTo>
                    <a:pt x="585" y="407"/>
                  </a:lnTo>
                  <a:lnTo>
                    <a:pt x="585" y="405"/>
                  </a:lnTo>
                  <a:lnTo>
                    <a:pt x="582" y="403"/>
                  </a:lnTo>
                  <a:lnTo>
                    <a:pt x="582" y="403"/>
                  </a:lnTo>
                  <a:lnTo>
                    <a:pt x="582" y="403"/>
                  </a:lnTo>
                  <a:lnTo>
                    <a:pt x="582" y="400"/>
                  </a:lnTo>
                  <a:lnTo>
                    <a:pt x="582" y="400"/>
                  </a:lnTo>
                  <a:lnTo>
                    <a:pt x="582" y="400"/>
                  </a:lnTo>
                  <a:lnTo>
                    <a:pt x="582" y="400"/>
                  </a:lnTo>
                  <a:lnTo>
                    <a:pt x="580" y="400"/>
                  </a:lnTo>
                  <a:lnTo>
                    <a:pt x="580" y="400"/>
                  </a:lnTo>
                  <a:lnTo>
                    <a:pt x="580" y="398"/>
                  </a:lnTo>
                  <a:lnTo>
                    <a:pt x="580" y="398"/>
                  </a:lnTo>
                  <a:lnTo>
                    <a:pt x="580" y="398"/>
                  </a:lnTo>
                  <a:lnTo>
                    <a:pt x="580" y="398"/>
                  </a:lnTo>
                  <a:lnTo>
                    <a:pt x="580" y="398"/>
                  </a:lnTo>
                  <a:lnTo>
                    <a:pt x="580" y="398"/>
                  </a:lnTo>
                  <a:lnTo>
                    <a:pt x="580" y="396"/>
                  </a:lnTo>
                  <a:lnTo>
                    <a:pt x="580" y="396"/>
                  </a:lnTo>
                  <a:lnTo>
                    <a:pt x="577" y="396"/>
                  </a:lnTo>
                  <a:lnTo>
                    <a:pt x="577" y="396"/>
                  </a:lnTo>
                  <a:lnTo>
                    <a:pt x="577" y="396"/>
                  </a:lnTo>
                  <a:lnTo>
                    <a:pt x="577" y="393"/>
                  </a:lnTo>
                  <a:lnTo>
                    <a:pt x="577" y="393"/>
                  </a:lnTo>
                  <a:lnTo>
                    <a:pt x="577" y="391"/>
                  </a:lnTo>
                  <a:lnTo>
                    <a:pt x="577" y="391"/>
                  </a:lnTo>
                  <a:lnTo>
                    <a:pt x="577" y="391"/>
                  </a:lnTo>
                  <a:lnTo>
                    <a:pt x="577" y="391"/>
                  </a:lnTo>
                  <a:lnTo>
                    <a:pt x="575" y="388"/>
                  </a:lnTo>
                  <a:lnTo>
                    <a:pt x="575" y="388"/>
                  </a:lnTo>
                  <a:lnTo>
                    <a:pt x="573" y="388"/>
                  </a:lnTo>
                  <a:lnTo>
                    <a:pt x="573" y="388"/>
                  </a:lnTo>
                  <a:lnTo>
                    <a:pt x="573" y="388"/>
                  </a:lnTo>
                  <a:lnTo>
                    <a:pt x="573" y="386"/>
                  </a:lnTo>
                  <a:lnTo>
                    <a:pt x="573" y="386"/>
                  </a:lnTo>
                  <a:lnTo>
                    <a:pt x="570" y="386"/>
                  </a:lnTo>
                  <a:lnTo>
                    <a:pt x="570" y="386"/>
                  </a:lnTo>
                  <a:lnTo>
                    <a:pt x="570" y="386"/>
                  </a:lnTo>
                  <a:lnTo>
                    <a:pt x="570" y="386"/>
                  </a:lnTo>
                  <a:lnTo>
                    <a:pt x="568" y="386"/>
                  </a:lnTo>
                  <a:lnTo>
                    <a:pt x="566" y="388"/>
                  </a:lnTo>
                  <a:lnTo>
                    <a:pt x="561" y="388"/>
                  </a:lnTo>
                  <a:lnTo>
                    <a:pt x="561" y="388"/>
                  </a:lnTo>
                  <a:lnTo>
                    <a:pt x="561" y="388"/>
                  </a:lnTo>
                  <a:lnTo>
                    <a:pt x="561" y="388"/>
                  </a:lnTo>
                  <a:lnTo>
                    <a:pt x="561" y="391"/>
                  </a:lnTo>
                  <a:lnTo>
                    <a:pt x="561" y="391"/>
                  </a:lnTo>
                  <a:lnTo>
                    <a:pt x="561" y="391"/>
                  </a:lnTo>
                  <a:lnTo>
                    <a:pt x="561" y="391"/>
                  </a:lnTo>
                  <a:lnTo>
                    <a:pt x="563" y="393"/>
                  </a:lnTo>
                  <a:lnTo>
                    <a:pt x="563" y="393"/>
                  </a:lnTo>
                  <a:lnTo>
                    <a:pt x="563" y="393"/>
                  </a:lnTo>
                  <a:lnTo>
                    <a:pt x="563" y="396"/>
                  </a:lnTo>
                  <a:lnTo>
                    <a:pt x="563" y="398"/>
                  </a:lnTo>
                  <a:lnTo>
                    <a:pt x="563" y="398"/>
                  </a:lnTo>
                  <a:lnTo>
                    <a:pt x="566" y="400"/>
                  </a:lnTo>
                  <a:lnTo>
                    <a:pt x="566" y="400"/>
                  </a:lnTo>
                  <a:lnTo>
                    <a:pt x="566" y="400"/>
                  </a:lnTo>
                  <a:lnTo>
                    <a:pt x="566" y="403"/>
                  </a:lnTo>
                  <a:lnTo>
                    <a:pt x="563" y="400"/>
                  </a:lnTo>
                  <a:lnTo>
                    <a:pt x="563" y="400"/>
                  </a:lnTo>
                  <a:lnTo>
                    <a:pt x="563" y="400"/>
                  </a:lnTo>
                  <a:lnTo>
                    <a:pt x="563" y="400"/>
                  </a:lnTo>
                  <a:lnTo>
                    <a:pt x="563" y="400"/>
                  </a:lnTo>
                  <a:lnTo>
                    <a:pt x="561" y="400"/>
                  </a:lnTo>
                  <a:lnTo>
                    <a:pt x="561" y="400"/>
                  </a:lnTo>
                  <a:lnTo>
                    <a:pt x="561" y="400"/>
                  </a:lnTo>
                  <a:lnTo>
                    <a:pt x="559" y="400"/>
                  </a:lnTo>
                  <a:lnTo>
                    <a:pt x="559" y="398"/>
                  </a:lnTo>
                  <a:lnTo>
                    <a:pt x="559" y="398"/>
                  </a:lnTo>
                  <a:lnTo>
                    <a:pt x="559" y="398"/>
                  </a:lnTo>
                  <a:lnTo>
                    <a:pt x="561" y="396"/>
                  </a:lnTo>
                  <a:lnTo>
                    <a:pt x="561" y="393"/>
                  </a:lnTo>
                  <a:lnTo>
                    <a:pt x="559" y="393"/>
                  </a:lnTo>
                  <a:lnTo>
                    <a:pt x="559" y="393"/>
                  </a:lnTo>
                  <a:lnTo>
                    <a:pt x="556" y="393"/>
                  </a:lnTo>
                  <a:lnTo>
                    <a:pt x="556" y="391"/>
                  </a:lnTo>
                  <a:lnTo>
                    <a:pt x="556" y="388"/>
                  </a:lnTo>
                  <a:lnTo>
                    <a:pt x="556" y="388"/>
                  </a:lnTo>
                  <a:lnTo>
                    <a:pt x="554" y="388"/>
                  </a:lnTo>
                  <a:lnTo>
                    <a:pt x="554" y="388"/>
                  </a:lnTo>
                  <a:lnTo>
                    <a:pt x="551" y="388"/>
                  </a:lnTo>
                  <a:lnTo>
                    <a:pt x="551" y="388"/>
                  </a:lnTo>
                  <a:lnTo>
                    <a:pt x="551" y="388"/>
                  </a:lnTo>
                  <a:lnTo>
                    <a:pt x="551" y="388"/>
                  </a:lnTo>
                  <a:lnTo>
                    <a:pt x="549" y="388"/>
                  </a:lnTo>
                  <a:lnTo>
                    <a:pt x="547" y="388"/>
                  </a:lnTo>
                  <a:lnTo>
                    <a:pt x="544" y="391"/>
                  </a:lnTo>
                  <a:lnTo>
                    <a:pt x="544" y="391"/>
                  </a:lnTo>
                  <a:lnTo>
                    <a:pt x="544" y="391"/>
                  </a:lnTo>
                  <a:lnTo>
                    <a:pt x="544" y="391"/>
                  </a:lnTo>
                  <a:lnTo>
                    <a:pt x="544" y="393"/>
                  </a:lnTo>
                  <a:lnTo>
                    <a:pt x="544" y="393"/>
                  </a:lnTo>
                  <a:lnTo>
                    <a:pt x="544" y="393"/>
                  </a:lnTo>
                  <a:lnTo>
                    <a:pt x="542" y="393"/>
                  </a:lnTo>
                  <a:lnTo>
                    <a:pt x="542" y="393"/>
                  </a:lnTo>
                  <a:lnTo>
                    <a:pt x="542" y="393"/>
                  </a:lnTo>
                  <a:lnTo>
                    <a:pt x="542" y="396"/>
                  </a:lnTo>
                  <a:lnTo>
                    <a:pt x="542" y="396"/>
                  </a:lnTo>
                  <a:lnTo>
                    <a:pt x="542" y="396"/>
                  </a:lnTo>
                  <a:lnTo>
                    <a:pt x="542" y="396"/>
                  </a:lnTo>
                  <a:lnTo>
                    <a:pt x="542" y="396"/>
                  </a:lnTo>
                  <a:lnTo>
                    <a:pt x="542" y="398"/>
                  </a:lnTo>
                  <a:lnTo>
                    <a:pt x="544" y="398"/>
                  </a:lnTo>
                  <a:lnTo>
                    <a:pt x="544" y="400"/>
                  </a:lnTo>
                  <a:lnTo>
                    <a:pt x="544" y="403"/>
                  </a:lnTo>
                  <a:lnTo>
                    <a:pt x="540" y="405"/>
                  </a:lnTo>
                  <a:lnTo>
                    <a:pt x="532" y="407"/>
                  </a:lnTo>
                  <a:lnTo>
                    <a:pt x="532" y="410"/>
                  </a:lnTo>
                  <a:lnTo>
                    <a:pt x="530" y="410"/>
                  </a:lnTo>
                  <a:lnTo>
                    <a:pt x="530" y="412"/>
                  </a:lnTo>
                  <a:lnTo>
                    <a:pt x="530" y="414"/>
                  </a:lnTo>
                  <a:lnTo>
                    <a:pt x="530" y="417"/>
                  </a:lnTo>
                  <a:close/>
                  <a:moveTo>
                    <a:pt x="514" y="256"/>
                  </a:moveTo>
                  <a:lnTo>
                    <a:pt x="514" y="258"/>
                  </a:lnTo>
                  <a:lnTo>
                    <a:pt x="514" y="258"/>
                  </a:lnTo>
                  <a:lnTo>
                    <a:pt x="516" y="258"/>
                  </a:lnTo>
                  <a:lnTo>
                    <a:pt x="516" y="258"/>
                  </a:lnTo>
                  <a:lnTo>
                    <a:pt x="516" y="258"/>
                  </a:lnTo>
                  <a:lnTo>
                    <a:pt x="516" y="258"/>
                  </a:lnTo>
                  <a:lnTo>
                    <a:pt x="516" y="258"/>
                  </a:lnTo>
                  <a:lnTo>
                    <a:pt x="516" y="256"/>
                  </a:lnTo>
                  <a:lnTo>
                    <a:pt x="516" y="256"/>
                  </a:lnTo>
                  <a:lnTo>
                    <a:pt x="516" y="256"/>
                  </a:lnTo>
                  <a:lnTo>
                    <a:pt x="516" y="256"/>
                  </a:lnTo>
                  <a:lnTo>
                    <a:pt x="516" y="256"/>
                  </a:lnTo>
                  <a:lnTo>
                    <a:pt x="514" y="256"/>
                  </a:lnTo>
                  <a:lnTo>
                    <a:pt x="514" y="256"/>
                  </a:lnTo>
                  <a:lnTo>
                    <a:pt x="514" y="254"/>
                  </a:lnTo>
                  <a:lnTo>
                    <a:pt x="514" y="256"/>
                  </a:lnTo>
                  <a:lnTo>
                    <a:pt x="514" y="256"/>
                  </a:lnTo>
                  <a:lnTo>
                    <a:pt x="514" y="256"/>
                  </a:lnTo>
                  <a:close/>
                  <a:moveTo>
                    <a:pt x="719" y="398"/>
                  </a:moveTo>
                  <a:lnTo>
                    <a:pt x="722" y="398"/>
                  </a:lnTo>
                  <a:lnTo>
                    <a:pt x="719" y="396"/>
                  </a:lnTo>
                  <a:lnTo>
                    <a:pt x="719" y="396"/>
                  </a:lnTo>
                  <a:lnTo>
                    <a:pt x="717" y="396"/>
                  </a:lnTo>
                  <a:lnTo>
                    <a:pt x="717" y="398"/>
                  </a:lnTo>
                  <a:lnTo>
                    <a:pt x="719" y="398"/>
                  </a:lnTo>
                  <a:lnTo>
                    <a:pt x="719" y="398"/>
                  </a:lnTo>
                  <a:close/>
                  <a:moveTo>
                    <a:pt x="559" y="152"/>
                  </a:moveTo>
                  <a:lnTo>
                    <a:pt x="561" y="152"/>
                  </a:lnTo>
                  <a:lnTo>
                    <a:pt x="561" y="152"/>
                  </a:lnTo>
                  <a:lnTo>
                    <a:pt x="561" y="154"/>
                  </a:lnTo>
                  <a:lnTo>
                    <a:pt x="561" y="154"/>
                  </a:lnTo>
                  <a:lnTo>
                    <a:pt x="561" y="154"/>
                  </a:lnTo>
                  <a:lnTo>
                    <a:pt x="561" y="157"/>
                  </a:lnTo>
                  <a:lnTo>
                    <a:pt x="561" y="157"/>
                  </a:lnTo>
                  <a:lnTo>
                    <a:pt x="561" y="159"/>
                  </a:lnTo>
                  <a:lnTo>
                    <a:pt x="561" y="159"/>
                  </a:lnTo>
                  <a:lnTo>
                    <a:pt x="561" y="159"/>
                  </a:lnTo>
                  <a:lnTo>
                    <a:pt x="561" y="159"/>
                  </a:lnTo>
                  <a:lnTo>
                    <a:pt x="561" y="161"/>
                  </a:lnTo>
                  <a:lnTo>
                    <a:pt x="561" y="161"/>
                  </a:lnTo>
                  <a:lnTo>
                    <a:pt x="563" y="161"/>
                  </a:lnTo>
                  <a:lnTo>
                    <a:pt x="563" y="161"/>
                  </a:lnTo>
                  <a:lnTo>
                    <a:pt x="563" y="161"/>
                  </a:lnTo>
                  <a:lnTo>
                    <a:pt x="563" y="159"/>
                  </a:lnTo>
                  <a:lnTo>
                    <a:pt x="563" y="159"/>
                  </a:lnTo>
                  <a:lnTo>
                    <a:pt x="563" y="159"/>
                  </a:lnTo>
                  <a:lnTo>
                    <a:pt x="563" y="159"/>
                  </a:lnTo>
                  <a:lnTo>
                    <a:pt x="563" y="159"/>
                  </a:lnTo>
                  <a:lnTo>
                    <a:pt x="563" y="159"/>
                  </a:lnTo>
                  <a:lnTo>
                    <a:pt x="561" y="159"/>
                  </a:lnTo>
                  <a:lnTo>
                    <a:pt x="561" y="159"/>
                  </a:lnTo>
                  <a:lnTo>
                    <a:pt x="563" y="157"/>
                  </a:lnTo>
                  <a:lnTo>
                    <a:pt x="566" y="157"/>
                  </a:lnTo>
                  <a:lnTo>
                    <a:pt x="566" y="157"/>
                  </a:lnTo>
                  <a:lnTo>
                    <a:pt x="566" y="157"/>
                  </a:lnTo>
                  <a:lnTo>
                    <a:pt x="566" y="157"/>
                  </a:lnTo>
                  <a:lnTo>
                    <a:pt x="568" y="154"/>
                  </a:lnTo>
                  <a:lnTo>
                    <a:pt x="568" y="154"/>
                  </a:lnTo>
                  <a:lnTo>
                    <a:pt x="568" y="154"/>
                  </a:lnTo>
                  <a:lnTo>
                    <a:pt x="568" y="154"/>
                  </a:lnTo>
                  <a:lnTo>
                    <a:pt x="568" y="152"/>
                  </a:lnTo>
                  <a:lnTo>
                    <a:pt x="568" y="152"/>
                  </a:lnTo>
                  <a:lnTo>
                    <a:pt x="566" y="152"/>
                  </a:lnTo>
                  <a:lnTo>
                    <a:pt x="566" y="152"/>
                  </a:lnTo>
                  <a:lnTo>
                    <a:pt x="566" y="152"/>
                  </a:lnTo>
                  <a:lnTo>
                    <a:pt x="566" y="152"/>
                  </a:lnTo>
                  <a:lnTo>
                    <a:pt x="566" y="154"/>
                  </a:lnTo>
                  <a:lnTo>
                    <a:pt x="566" y="154"/>
                  </a:lnTo>
                  <a:lnTo>
                    <a:pt x="563" y="154"/>
                  </a:lnTo>
                  <a:lnTo>
                    <a:pt x="563" y="154"/>
                  </a:lnTo>
                  <a:lnTo>
                    <a:pt x="563" y="152"/>
                  </a:lnTo>
                  <a:lnTo>
                    <a:pt x="563" y="152"/>
                  </a:lnTo>
                  <a:lnTo>
                    <a:pt x="563" y="152"/>
                  </a:lnTo>
                  <a:lnTo>
                    <a:pt x="563" y="152"/>
                  </a:lnTo>
                  <a:lnTo>
                    <a:pt x="563" y="149"/>
                  </a:lnTo>
                  <a:lnTo>
                    <a:pt x="561" y="149"/>
                  </a:lnTo>
                  <a:lnTo>
                    <a:pt x="561" y="149"/>
                  </a:lnTo>
                  <a:lnTo>
                    <a:pt x="561" y="149"/>
                  </a:lnTo>
                  <a:lnTo>
                    <a:pt x="561" y="149"/>
                  </a:lnTo>
                  <a:lnTo>
                    <a:pt x="561" y="149"/>
                  </a:lnTo>
                  <a:lnTo>
                    <a:pt x="559" y="149"/>
                  </a:lnTo>
                  <a:lnTo>
                    <a:pt x="561" y="149"/>
                  </a:lnTo>
                  <a:lnTo>
                    <a:pt x="561" y="149"/>
                  </a:lnTo>
                  <a:lnTo>
                    <a:pt x="561" y="152"/>
                  </a:lnTo>
                  <a:lnTo>
                    <a:pt x="559" y="152"/>
                  </a:lnTo>
                  <a:close/>
                  <a:moveTo>
                    <a:pt x="587" y="164"/>
                  </a:moveTo>
                  <a:lnTo>
                    <a:pt x="587" y="164"/>
                  </a:lnTo>
                  <a:lnTo>
                    <a:pt x="587" y="166"/>
                  </a:lnTo>
                  <a:lnTo>
                    <a:pt x="589" y="166"/>
                  </a:lnTo>
                  <a:lnTo>
                    <a:pt x="589" y="166"/>
                  </a:lnTo>
                  <a:lnTo>
                    <a:pt x="589" y="166"/>
                  </a:lnTo>
                  <a:lnTo>
                    <a:pt x="589" y="164"/>
                  </a:lnTo>
                  <a:lnTo>
                    <a:pt x="589" y="164"/>
                  </a:lnTo>
                  <a:lnTo>
                    <a:pt x="587" y="161"/>
                  </a:lnTo>
                  <a:lnTo>
                    <a:pt x="587" y="161"/>
                  </a:lnTo>
                  <a:lnTo>
                    <a:pt x="587" y="161"/>
                  </a:lnTo>
                  <a:lnTo>
                    <a:pt x="587" y="161"/>
                  </a:lnTo>
                  <a:lnTo>
                    <a:pt x="587" y="161"/>
                  </a:lnTo>
                  <a:lnTo>
                    <a:pt x="587" y="164"/>
                  </a:lnTo>
                  <a:lnTo>
                    <a:pt x="587" y="164"/>
                  </a:lnTo>
                  <a:close/>
                  <a:moveTo>
                    <a:pt x="1173" y="135"/>
                  </a:moveTo>
                  <a:lnTo>
                    <a:pt x="1173" y="135"/>
                  </a:lnTo>
                  <a:lnTo>
                    <a:pt x="1173" y="138"/>
                  </a:lnTo>
                  <a:lnTo>
                    <a:pt x="1173" y="138"/>
                  </a:lnTo>
                  <a:lnTo>
                    <a:pt x="1173" y="138"/>
                  </a:lnTo>
                  <a:lnTo>
                    <a:pt x="1176" y="138"/>
                  </a:lnTo>
                  <a:lnTo>
                    <a:pt x="1176" y="138"/>
                  </a:lnTo>
                  <a:lnTo>
                    <a:pt x="1176" y="138"/>
                  </a:lnTo>
                  <a:lnTo>
                    <a:pt x="1178" y="138"/>
                  </a:lnTo>
                  <a:lnTo>
                    <a:pt x="1178" y="138"/>
                  </a:lnTo>
                  <a:lnTo>
                    <a:pt x="1178" y="138"/>
                  </a:lnTo>
                  <a:lnTo>
                    <a:pt x="1178" y="138"/>
                  </a:lnTo>
                  <a:lnTo>
                    <a:pt x="1178" y="135"/>
                  </a:lnTo>
                  <a:lnTo>
                    <a:pt x="1178" y="135"/>
                  </a:lnTo>
                  <a:lnTo>
                    <a:pt x="1178" y="135"/>
                  </a:lnTo>
                  <a:lnTo>
                    <a:pt x="1178" y="135"/>
                  </a:lnTo>
                  <a:lnTo>
                    <a:pt x="1176" y="135"/>
                  </a:lnTo>
                  <a:lnTo>
                    <a:pt x="1176" y="135"/>
                  </a:lnTo>
                  <a:lnTo>
                    <a:pt x="1176" y="135"/>
                  </a:lnTo>
                  <a:lnTo>
                    <a:pt x="1173" y="135"/>
                  </a:lnTo>
                  <a:lnTo>
                    <a:pt x="1173" y="135"/>
                  </a:lnTo>
                  <a:close/>
                  <a:moveTo>
                    <a:pt x="1091" y="554"/>
                  </a:moveTo>
                  <a:lnTo>
                    <a:pt x="1091" y="554"/>
                  </a:lnTo>
                  <a:lnTo>
                    <a:pt x="1088" y="556"/>
                  </a:lnTo>
                  <a:lnTo>
                    <a:pt x="1088" y="559"/>
                  </a:lnTo>
                  <a:lnTo>
                    <a:pt x="1088" y="559"/>
                  </a:lnTo>
                  <a:lnTo>
                    <a:pt x="1088" y="559"/>
                  </a:lnTo>
                  <a:lnTo>
                    <a:pt x="1091" y="556"/>
                  </a:lnTo>
                  <a:lnTo>
                    <a:pt x="1091" y="556"/>
                  </a:lnTo>
                  <a:lnTo>
                    <a:pt x="1091" y="556"/>
                  </a:lnTo>
                  <a:lnTo>
                    <a:pt x="1091" y="556"/>
                  </a:lnTo>
                  <a:lnTo>
                    <a:pt x="1091" y="556"/>
                  </a:lnTo>
                  <a:lnTo>
                    <a:pt x="1091" y="556"/>
                  </a:lnTo>
                  <a:lnTo>
                    <a:pt x="1091" y="554"/>
                  </a:lnTo>
                  <a:close/>
                  <a:moveTo>
                    <a:pt x="1067" y="668"/>
                  </a:moveTo>
                  <a:lnTo>
                    <a:pt x="1067" y="668"/>
                  </a:lnTo>
                  <a:lnTo>
                    <a:pt x="1067" y="668"/>
                  </a:lnTo>
                  <a:lnTo>
                    <a:pt x="1067" y="670"/>
                  </a:lnTo>
                  <a:lnTo>
                    <a:pt x="1069" y="670"/>
                  </a:lnTo>
                  <a:lnTo>
                    <a:pt x="1069" y="670"/>
                  </a:lnTo>
                  <a:lnTo>
                    <a:pt x="1069" y="670"/>
                  </a:lnTo>
                  <a:lnTo>
                    <a:pt x="1069" y="668"/>
                  </a:lnTo>
                  <a:lnTo>
                    <a:pt x="1069" y="668"/>
                  </a:lnTo>
                  <a:lnTo>
                    <a:pt x="1069" y="668"/>
                  </a:lnTo>
                  <a:lnTo>
                    <a:pt x="1069" y="668"/>
                  </a:lnTo>
                  <a:lnTo>
                    <a:pt x="1072" y="668"/>
                  </a:lnTo>
                  <a:lnTo>
                    <a:pt x="1072" y="670"/>
                  </a:lnTo>
                  <a:lnTo>
                    <a:pt x="1072" y="670"/>
                  </a:lnTo>
                  <a:lnTo>
                    <a:pt x="1074" y="670"/>
                  </a:lnTo>
                  <a:lnTo>
                    <a:pt x="1074" y="670"/>
                  </a:lnTo>
                  <a:lnTo>
                    <a:pt x="1076" y="670"/>
                  </a:lnTo>
                  <a:lnTo>
                    <a:pt x="1076" y="670"/>
                  </a:lnTo>
                  <a:lnTo>
                    <a:pt x="1076" y="668"/>
                  </a:lnTo>
                  <a:lnTo>
                    <a:pt x="1076" y="668"/>
                  </a:lnTo>
                  <a:lnTo>
                    <a:pt x="1072" y="665"/>
                  </a:lnTo>
                  <a:lnTo>
                    <a:pt x="1072" y="665"/>
                  </a:lnTo>
                  <a:lnTo>
                    <a:pt x="1067" y="665"/>
                  </a:lnTo>
                  <a:lnTo>
                    <a:pt x="1062" y="665"/>
                  </a:lnTo>
                  <a:lnTo>
                    <a:pt x="1062" y="665"/>
                  </a:lnTo>
                  <a:lnTo>
                    <a:pt x="1060" y="665"/>
                  </a:lnTo>
                  <a:lnTo>
                    <a:pt x="1060" y="665"/>
                  </a:lnTo>
                  <a:lnTo>
                    <a:pt x="1060" y="665"/>
                  </a:lnTo>
                  <a:lnTo>
                    <a:pt x="1060" y="668"/>
                  </a:lnTo>
                  <a:lnTo>
                    <a:pt x="1060" y="668"/>
                  </a:lnTo>
                  <a:lnTo>
                    <a:pt x="1058" y="668"/>
                  </a:lnTo>
                  <a:lnTo>
                    <a:pt x="1058" y="670"/>
                  </a:lnTo>
                  <a:lnTo>
                    <a:pt x="1058" y="670"/>
                  </a:lnTo>
                  <a:lnTo>
                    <a:pt x="1060" y="670"/>
                  </a:lnTo>
                  <a:lnTo>
                    <a:pt x="1062" y="670"/>
                  </a:lnTo>
                  <a:lnTo>
                    <a:pt x="1060" y="672"/>
                  </a:lnTo>
                  <a:lnTo>
                    <a:pt x="1060" y="672"/>
                  </a:lnTo>
                  <a:lnTo>
                    <a:pt x="1062" y="672"/>
                  </a:lnTo>
                  <a:lnTo>
                    <a:pt x="1062" y="672"/>
                  </a:lnTo>
                  <a:lnTo>
                    <a:pt x="1062" y="672"/>
                  </a:lnTo>
                  <a:lnTo>
                    <a:pt x="1062" y="672"/>
                  </a:lnTo>
                  <a:lnTo>
                    <a:pt x="1062" y="672"/>
                  </a:lnTo>
                  <a:lnTo>
                    <a:pt x="1062" y="672"/>
                  </a:lnTo>
                  <a:lnTo>
                    <a:pt x="1062" y="672"/>
                  </a:lnTo>
                  <a:lnTo>
                    <a:pt x="1062" y="672"/>
                  </a:lnTo>
                  <a:lnTo>
                    <a:pt x="1062" y="672"/>
                  </a:lnTo>
                  <a:lnTo>
                    <a:pt x="1062" y="672"/>
                  </a:lnTo>
                  <a:lnTo>
                    <a:pt x="1062" y="672"/>
                  </a:lnTo>
                  <a:lnTo>
                    <a:pt x="1062" y="672"/>
                  </a:lnTo>
                  <a:lnTo>
                    <a:pt x="1062" y="672"/>
                  </a:lnTo>
                  <a:lnTo>
                    <a:pt x="1062" y="670"/>
                  </a:lnTo>
                  <a:lnTo>
                    <a:pt x="1065" y="672"/>
                  </a:lnTo>
                  <a:lnTo>
                    <a:pt x="1067" y="672"/>
                  </a:lnTo>
                  <a:lnTo>
                    <a:pt x="1067" y="672"/>
                  </a:lnTo>
                  <a:lnTo>
                    <a:pt x="1067" y="672"/>
                  </a:lnTo>
                  <a:lnTo>
                    <a:pt x="1067" y="670"/>
                  </a:lnTo>
                  <a:lnTo>
                    <a:pt x="1067" y="670"/>
                  </a:lnTo>
                  <a:lnTo>
                    <a:pt x="1067" y="670"/>
                  </a:lnTo>
                  <a:lnTo>
                    <a:pt x="1065" y="670"/>
                  </a:lnTo>
                  <a:lnTo>
                    <a:pt x="1065" y="670"/>
                  </a:lnTo>
                  <a:lnTo>
                    <a:pt x="1065" y="670"/>
                  </a:lnTo>
                  <a:lnTo>
                    <a:pt x="1065" y="670"/>
                  </a:lnTo>
                  <a:lnTo>
                    <a:pt x="1067" y="668"/>
                  </a:lnTo>
                  <a:close/>
                  <a:moveTo>
                    <a:pt x="1013" y="677"/>
                  </a:moveTo>
                  <a:lnTo>
                    <a:pt x="1013" y="677"/>
                  </a:lnTo>
                  <a:lnTo>
                    <a:pt x="1010" y="675"/>
                  </a:lnTo>
                  <a:lnTo>
                    <a:pt x="1010" y="677"/>
                  </a:lnTo>
                  <a:lnTo>
                    <a:pt x="1008" y="677"/>
                  </a:lnTo>
                  <a:lnTo>
                    <a:pt x="1008" y="680"/>
                  </a:lnTo>
                  <a:lnTo>
                    <a:pt x="1010" y="680"/>
                  </a:lnTo>
                  <a:lnTo>
                    <a:pt x="1010" y="680"/>
                  </a:lnTo>
                  <a:lnTo>
                    <a:pt x="1010" y="682"/>
                  </a:lnTo>
                  <a:lnTo>
                    <a:pt x="1013" y="682"/>
                  </a:lnTo>
                  <a:lnTo>
                    <a:pt x="1013" y="682"/>
                  </a:lnTo>
                  <a:lnTo>
                    <a:pt x="1013" y="682"/>
                  </a:lnTo>
                  <a:lnTo>
                    <a:pt x="1015" y="682"/>
                  </a:lnTo>
                  <a:lnTo>
                    <a:pt x="1015" y="682"/>
                  </a:lnTo>
                  <a:lnTo>
                    <a:pt x="1015" y="682"/>
                  </a:lnTo>
                  <a:lnTo>
                    <a:pt x="1015" y="680"/>
                  </a:lnTo>
                  <a:lnTo>
                    <a:pt x="1015" y="680"/>
                  </a:lnTo>
                  <a:lnTo>
                    <a:pt x="1015" y="677"/>
                  </a:lnTo>
                  <a:lnTo>
                    <a:pt x="1013" y="677"/>
                  </a:lnTo>
                  <a:close/>
                  <a:moveTo>
                    <a:pt x="722" y="159"/>
                  </a:moveTo>
                  <a:lnTo>
                    <a:pt x="722" y="159"/>
                  </a:lnTo>
                  <a:lnTo>
                    <a:pt x="724" y="159"/>
                  </a:lnTo>
                  <a:lnTo>
                    <a:pt x="724" y="159"/>
                  </a:lnTo>
                  <a:lnTo>
                    <a:pt x="724" y="161"/>
                  </a:lnTo>
                  <a:lnTo>
                    <a:pt x="724" y="159"/>
                  </a:lnTo>
                  <a:lnTo>
                    <a:pt x="724" y="159"/>
                  </a:lnTo>
                  <a:lnTo>
                    <a:pt x="726" y="159"/>
                  </a:lnTo>
                  <a:lnTo>
                    <a:pt x="726" y="159"/>
                  </a:lnTo>
                  <a:lnTo>
                    <a:pt x="726" y="159"/>
                  </a:lnTo>
                  <a:lnTo>
                    <a:pt x="726" y="159"/>
                  </a:lnTo>
                  <a:lnTo>
                    <a:pt x="726" y="157"/>
                  </a:lnTo>
                  <a:lnTo>
                    <a:pt x="726" y="154"/>
                  </a:lnTo>
                  <a:lnTo>
                    <a:pt x="726" y="154"/>
                  </a:lnTo>
                  <a:lnTo>
                    <a:pt x="726" y="152"/>
                  </a:lnTo>
                  <a:lnTo>
                    <a:pt x="726" y="152"/>
                  </a:lnTo>
                  <a:lnTo>
                    <a:pt x="726" y="152"/>
                  </a:lnTo>
                  <a:lnTo>
                    <a:pt x="724" y="154"/>
                  </a:lnTo>
                  <a:lnTo>
                    <a:pt x="724" y="154"/>
                  </a:lnTo>
                  <a:lnTo>
                    <a:pt x="724" y="154"/>
                  </a:lnTo>
                  <a:lnTo>
                    <a:pt x="724" y="157"/>
                  </a:lnTo>
                  <a:lnTo>
                    <a:pt x="724" y="157"/>
                  </a:lnTo>
                  <a:lnTo>
                    <a:pt x="722" y="157"/>
                  </a:lnTo>
                  <a:lnTo>
                    <a:pt x="722" y="157"/>
                  </a:lnTo>
                  <a:lnTo>
                    <a:pt x="722" y="157"/>
                  </a:lnTo>
                  <a:lnTo>
                    <a:pt x="722" y="159"/>
                  </a:lnTo>
                  <a:lnTo>
                    <a:pt x="722" y="159"/>
                  </a:lnTo>
                  <a:close/>
                  <a:moveTo>
                    <a:pt x="1027" y="680"/>
                  </a:moveTo>
                  <a:lnTo>
                    <a:pt x="1024" y="680"/>
                  </a:lnTo>
                  <a:lnTo>
                    <a:pt x="1024" y="680"/>
                  </a:lnTo>
                  <a:lnTo>
                    <a:pt x="1024" y="680"/>
                  </a:lnTo>
                  <a:lnTo>
                    <a:pt x="1024" y="680"/>
                  </a:lnTo>
                  <a:lnTo>
                    <a:pt x="1022" y="680"/>
                  </a:lnTo>
                  <a:lnTo>
                    <a:pt x="1022" y="680"/>
                  </a:lnTo>
                  <a:lnTo>
                    <a:pt x="1020" y="680"/>
                  </a:lnTo>
                  <a:lnTo>
                    <a:pt x="1020" y="680"/>
                  </a:lnTo>
                  <a:lnTo>
                    <a:pt x="1020" y="682"/>
                  </a:lnTo>
                  <a:lnTo>
                    <a:pt x="1020" y="682"/>
                  </a:lnTo>
                  <a:lnTo>
                    <a:pt x="1022" y="682"/>
                  </a:lnTo>
                  <a:lnTo>
                    <a:pt x="1022" y="682"/>
                  </a:lnTo>
                  <a:lnTo>
                    <a:pt x="1027" y="682"/>
                  </a:lnTo>
                  <a:lnTo>
                    <a:pt x="1027" y="682"/>
                  </a:lnTo>
                  <a:lnTo>
                    <a:pt x="1027" y="682"/>
                  </a:lnTo>
                  <a:lnTo>
                    <a:pt x="1027" y="680"/>
                  </a:lnTo>
                  <a:lnTo>
                    <a:pt x="1027" y="680"/>
                  </a:lnTo>
                  <a:lnTo>
                    <a:pt x="1027" y="680"/>
                  </a:lnTo>
                  <a:close/>
                  <a:moveTo>
                    <a:pt x="1178" y="128"/>
                  </a:moveTo>
                  <a:lnTo>
                    <a:pt x="1178" y="126"/>
                  </a:lnTo>
                  <a:lnTo>
                    <a:pt x="1178" y="126"/>
                  </a:lnTo>
                  <a:lnTo>
                    <a:pt x="1178" y="126"/>
                  </a:lnTo>
                  <a:lnTo>
                    <a:pt x="1176" y="126"/>
                  </a:lnTo>
                  <a:lnTo>
                    <a:pt x="1176" y="126"/>
                  </a:lnTo>
                  <a:lnTo>
                    <a:pt x="1176" y="126"/>
                  </a:lnTo>
                  <a:lnTo>
                    <a:pt x="1173" y="126"/>
                  </a:lnTo>
                  <a:lnTo>
                    <a:pt x="1173" y="123"/>
                  </a:lnTo>
                  <a:lnTo>
                    <a:pt x="1171" y="123"/>
                  </a:lnTo>
                  <a:lnTo>
                    <a:pt x="1169" y="123"/>
                  </a:lnTo>
                  <a:lnTo>
                    <a:pt x="1166" y="121"/>
                  </a:lnTo>
                  <a:lnTo>
                    <a:pt x="1166" y="121"/>
                  </a:lnTo>
                  <a:lnTo>
                    <a:pt x="1166" y="121"/>
                  </a:lnTo>
                  <a:lnTo>
                    <a:pt x="1164" y="121"/>
                  </a:lnTo>
                  <a:lnTo>
                    <a:pt x="1164" y="121"/>
                  </a:lnTo>
                  <a:lnTo>
                    <a:pt x="1164" y="121"/>
                  </a:lnTo>
                  <a:lnTo>
                    <a:pt x="1164" y="123"/>
                  </a:lnTo>
                  <a:lnTo>
                    <a:pt x="1164" y="123"/>
                  </a:lnTo>
                  <a:lnTo>
                    <a:pt x="1164" y="123"/>
                  </a:lnTo>
                  <a:lnTo>
                    <a:pt x="1164" y="123"/>
                  </a:lnTo>
                  <a:lnTo>
                    <a:pt x="1164" y="126"/>
                  </a:lnTo>
                  <a:lnTo>
                    <a:pt x="1164" y="126"/>
                  </a:lnTo>
                  <a:lnTo>
                    <a:pt x="1164" y="126"/>
                  </a:lnTo>
                  <a:lnTo>
                    <a:pt x="1166" y="126"/>
                  </a:lnTo>
                  <a:lnTo>
                    <a:pt x="1166" y="126"/>
                  </a:lnTo>
                  <a:lnTo>
                    <a:pt x="1171" y="126"/>
                  </a:lnTo>
                  <a:lnTo>
                    <a:pt x="1176" y="128"/>
                  </a:lnTo>
                  <a:lnTo>
                    <a:pt x="1178" y="128"/>
                  </a:lnTo>
                  <a:lnTo>
                    <a:pt x="1178" y="128"/>
                  </a:lnTo>
                  <a:close/>
                  <a:moveTo>
                    <a:pt x="1176" y="743"/>
                  </a:moveTo>
                  <a:lnTo>
                    <a:pt x="1176" y="743"/>
                  </a:lnTo>
                  <a:lnTo>
                    <a:pt x="1178" y="743"/>
                  </a:lnTo>
                  <a:lnTo>
                    <a:pt x="1178" y="746"/>
                  </a:lnTo>
                  <a:lnTo>
                    <a:pt x="1181" y="746"/>
                  </a:lnTo>
                  <a:lnTo>
                    <a:pt x="1181" y="746"/>
                  </a:lnTo>
                  <a:lnTo>
                    <a:pt x="1181" y="746"/>
                  </a:lnTo>
                  <a:lnTo>
                    <a:pt x="1183" y="739"/>
                  </a:lnTo>
                  <a:lnTo>
                    <a:pt x="1185" y="736"/>
                  </a:lnTo>
                  <a:lnTo>
                    <a:pt x="1185" y="736"/>
                  </a:lnTo>
                  <a:lnTo>
                    <a:pt x="1188" y="736"/>
                  </a:lnTo>
                  <a:lnTo>
                    <a:pt x="1188" y="736"/>
                  </a:lnTo>
                  <a:lnTo>
                    <a:pt x="1188" y="734"/>
                  </a:lnTo>
                  <a:lnTo>
                    <a:pt x="1188" y="734"/>
                  </a:lnTo>
                  <a:lnTo>
                    <a:pt x="1188" y="734"/>
                  </a:lnTo>
                  <a:lnTo>
                    <a:pt x="1188" y="734"/>
                  </a:lnTo>
                  <a:lnTo>
                    <a:pt x="1185" y="734"/>
                  </a:lnTo>
                  <a:lnTo>
                    <a:pt x="1181" y="734"/>
                  </a:lnTo>
                  <a:lnTo>
                    <a:pt x="1181" y="734"/>
                  </a:lnTo>
                  <a:lnTo>
                    <a:pt x="1178" y="734"/>
                  </a:lnTo>
                  <a:lnTo>
                    <a:pt x="1176" y="736"/>
                  </a:lnTo>
                  <a:lnTo>
                    <a:pt x="1176" y="736"/>
                  </a:lnTo>
                  <a:lnTo>
                    <a:pt x="1176" y="736"/>
                  </a:lnTo>
                  <a:lnTo>
                    <a:pt x="1176" y="739"/>
                  </a:lnTo>
                  <a:lnTo>
                    <a:pt x="1176" y="739"/>
                  </a:lnTo>
                  <a:lnTo>
                    <a:pt x="1178" y="739"/>
                  </a:lnTo>
                  <a:lnTo>
                    <a:pt x="1178" y="739"/>
                  </a:lnTo>
                  <a:lnTo>
                    <a:pt x="1178" y="741"/>
                  </a:lnTo>
                  <a:lnTo>
                    <a:pt x="1178" y="741"/>
                  </a:lnTo>
                  <a:lnTo>
                    <a:pt x="1178" y="743"/>
                  </a:lnTo>
                  <a:lnTo>
                    <a:pt x="1176" y="743"/>
                  </a:lnTo>
                  <a:close/>
                  <a:moveTo>
                    <a:pt x="1114" y="504"/>
                  </a:moveTo>
                  <a:lnTo>
                    <a:pt x="1117" y="504"/>
                  </a:lnTo>
                  <a:lnTo>
                    <a:pt x="1117" y="504"/>
                  </a:lnTo>
                  <a:lnTo>
                    <a:pt x="1117" y="502"/>
                  </a:lnTo>
                  <a:lnTo>
                    <a:pt x="1117" y="502"/>
                  </a:lnTo>
                  <a:lnTo>
                    <a:pt x="1114" y="502"/>
                  </a:lnTo>
                  <a:lnTo>
                    <a:pt x="1114" y="502"/>
                  </a:lnTo>
                  <a:lnTo>
                    <a:pt x="1114" y="500"/>
                  </a:lnTo>
                  <a:lnTo>
                    <a:pt x="1114" y="500"/>
                  </a:lnTo>
                  <a:lnTo>
                    <a:pt x="1114" y="497"/>
                  </a:lnTo>
                  <a:lnTo>
                    <a:pt x="1114" y="495"/>
                  </a:lnTo>
                  <a:lnTo>
                    <a:pt x="1114" y="495"/>
                  </a:lnTo>
                  <a:lnTo>
                    <a:pt x="1114" y="495"/>
                  </a:lnTo>
                  <a:lnTo>
                    <a:pt x="1114" y="493"/>
                  </a:lnTo>
                  <a:lnTo>
                    <a:pt x="1114" y="493"/>
                  </a:lnTo>
                  <a:lnTo>
                    <a:pt x="1114" y="490"/>
                  </a:lnTo>
                  <a:lnTo>
                    <a:pt x="1117" y="490"/>
                  </a:lnTo>
                  <a:lnTo>
                    <a:pt x="1117" y="490"/>
                  </a:lnTo>
                  <a:lnTo>
                    <a:pt x="1114" y="488"/>
                  </a:lnTo>
                  <a:lnTo>
                    <a:pt x="1114" y="488"/>
                  </a:lnTo>
                  <a:lnTo>
                    <a:pt x="1112" y="485"/>
                  </a:lnTo>
                  <a:lnTo>
                    <a:pt x="1112" y="483"/>
                  </a:lnTo>
                  <a:lnTo>
                    <a:pt x="1114" y="478"/>
                  </a:lnTo>
                  <a:lnTo>
                    <a:pt x="1114" y="478"/>
                  </a:lnTo>
                  <a:lnTo>
                    <a:pt x="1114" y="476"/>
                  </a:lnTo>
                  <a:lnTo>
                    <a:pt x="1114" y="476"/>
                  </a:lnTo>
                  <a:lnTo>
                    <a:pt x="1114" y="476"/>
                  </a:lnTo>
                  <a:lnTo>
                    <a:pt x="1112" y="476"/>
                  </a:lnTo>
                  <a:lnTo>
                    <a:pt x="1112" y="476"/>
                  </a:lnTo>
                  <a:lnTo>
                    <a:pt x="1112" y="476"/>
                  </a:lnTo>
                  <a:lnTo>
                    <a:pt x="1112" y="476"/>
                  </a:lnTo>
                  <a:lnTo>
                    <a:pt x="1107" y="481"/>
                  </a:lnTo>
                  <a:lnTo>
                    <a:pt x="1107" y="481"/>
                  </a:lnTo>
                  <a:lnTo>
                    <a:pt x="1105" y="481"/>
                  </a:lnTo>
                  <a:lnTo>
                    <a:pt x="1105" y="481"/>
                  </a:lnTo>
                  <a:lnTo>
                    <a:pt x="1105" y="481"/>
                  </a:lnTo>
                  <a:lnTo>
                    <a:pt x="1105" y="485"/>
                  </a:lnTo>
                  <a:lnTo>
                    <a:pt x="1103" y="490"/>
                  </a:lnTo>
                  <a:lnTo>
                    <a:pt x="1103" y="490"/>
                  </a:lnTo>
                  <a:lnTo>
                    <a:pt x="1100" y="495"/>
                  </a:lnTo>
                  <a:lnTo>
                    <a:pt x="1100" y="497"/>
                  </a:lnTo>
                  <a:lnTo>
                    <a:pt x="1100" y="497"/>
                  </a:lnTo>
                  <a:lnTo>
                    <a:pt x="1100" y="502"/>
                  </a:lnTo>
                  <a:lnTo>
                    <a:pt x="1100" y="502"/>
                  </a:lnTo>
                  <a:lnTo>
                    <a:pt x="1103" y="504"/>
                  </a:lnTo>
                  <a:lnTo>
                    <a:pt x="1103" y="504"/>
                  </a:lnTo>
                  <a:lnTo>
                    <a:pt x="1103" y="507"/>
                  </a:lnTo>
                  <a:lnTo>
                    <a:pt x="1103" y="507"/>
                  </a:lnTo>
                  <a:lnTo>
                    <a:pt x="1103" y="511"/>
                  </a:lnTo>
                  <a:lnTo>
                    <a:pt x="1103" y="511"/>
                  </a:lnTo>
                  <a:lnTo>
                    <a:pt x="1103" y="511"/>
                  </a:lnTo>
                  <a:lnTo>
                    <a:pt x="1105" y="511"/>
                  </a:lnTo>
                  <a:lnTo>
                    <a:pt x="1105" y="514"/>
                  </a:lnTo>
                  <a:lnTo>
                    <a:pt x="1105" y="514"/>
                  </a:lnTo>
                  <a:lnTo>
                    <a:pt x="1103" y="514"/>
                  </a:lnTo>
                  <a:lnTo>
                    <a:pt x="1103" y="514"/>
                  </a:lnTo>
                  <a:lnTo>
                    <a:pt x="1103" y="514"/>
                  </a:lnTo>
                  <a:lnTo>
                    <a:pt x="1103" y="516"/>
                  </a:lnTo>
                  <a:lnTo>
                    <a:pt x="1103" y="516"/>
                  </a:lnTo>
                  <a:lnTo>
                    <a:pt x="1103" y="519"/>
                  </a:lnTo>
                  <a:lnTo>
                    <a:pt x="1103" y="519"/>
                  </a:lnTo>
                  <a:lnTo>
                    <a:pt x="1103" y="519"/>
                  </a:lnTo>
                  <a:lnTo>
                    <a:pt x="1103" y="519"/>
                  </a:lnTo>
                  <a:lnTo>
                    <a:pt x="1105" y="519"/>
                  </a:lnTo>
                  <a:lnTo>
                    <a:pt x="1105" y="521"/>
                  </a:lnTo>
                  <a:lnTo>
                    <a:pt x="1105" y="519"/>
                  </a:lnTo>
                  <a:lnTo>
                    <a:pt x="1105" y="519"/>
                  </a:lnTo>
                  <a:lnTo>
                    <a:pt x="1105" y="519"/>
                  </a:lnTo>
                  <a:lnTo>
                    <a:pt x="1107" y="519"/>
                  </a:lnTo>
                  <a:lnTo>
                    <a:pt x="1107" y="516"/>
                  </a:lnTo>
                  <a:lnTo>
                    <a:pt x="1107" y="516"/>
                  </a:lnTo>
                  <a:lnTo>
                    <a:pt x="1110" y="516"/>
                  </a:lnTo>
                  <a:lnTo>
                    <a:pt x="1110" y="516"/>
                  </a:lnTo>
                  <a:lnTo>
                    <a:pt x="1110" y="516"/>
                  </a:lnTo>
                  <a:lnTo>
                    <a:pt x="1110" y="516"/>
                  </a:lnTo>
                  <a:lnTo>
                    <a:pt x="1110" y="516"/>
                  </a:lnTo>
                  <a:lnTo>
                    <a:pt x="1110" y="514"/>
                  </a:lnTo>
                  <a:lnTo>
                    <a:pt x="1110" y="514"/>
                  </a:lnTo>
                  <a:lnTo>
                    <a:pt x="1110" y="514"/>
                  </a:lnTo>
                  <a:lnTo>
                    <a:pt x="1110" y="514"/>
                  </a:lnTo>
                  <a:lnTo>
                    <a:pt x="1110" y="514"/>
                  </a:lnTo>
                  <a:lnTo>
                    <a:pt x="1112" y="514"/>
                  </a:lnTo>
                  <a:lnTo>
                    <a:pt x="1112" y="514"/>
                  </a:lnTo>
                  <a:lnTo>
                    <a:pt x="1112" y="514"/>
                  </a:lnTo>
                  <a:lnTo>
                    <a:pt x="1112" y="511"/>
                  </a:lnTo>
                  <a:lnTo>
                    <a:pt x="1114" y="511"/>
                  </a:lnTo>
                  <a:lnTo>
                    <a:pt x="1114" y="511"/>
                  </a:lnTo>
                  <a:lnTo>
                    <a:pt x="1114" y="511"/>
                  </a:lnTo>
                  <a:lnTo>
                    <a:pt x="1114" y="511"/>
                  </a:lnTo>
                  <a:lnTo>
                    <a:pt x="1114" y="511"/>
                  </a:lnTo>
                  <a:lnTo>
                    <a:pt x="1114" y="511"/>
                  </a:lnTo>
                  <a:lnTo>
                    <a:pt x="1114" y="509"/>
                  </a:lnTo>
                  <a:lnTo>
                    <a:pt x="1114" y="509"/>
                  </a:lnTo>
                  <a:lnTo>
                    <a:pt x="1114" y="509"/>
                  </a:lnTo>
                  <a:lnTo>
                    <a:pt x="1114" y="507"/>
                  </a:lnTo>
                  <a:lnTo>
                    <a:pt x="1114" y="507"/>
                  </a:lnTo>
                  <a:lnTo>
                    <a:pt x="1114" y="504"/>
                  </a:lnTo>
                  <a:close/>
                  <a:moveTo>
                    <a:pt x="1119" y="497"/>
                  </a:moveTo>
                  <a:lnTo>
                    <a:pt x="1119" y="497"/>
                  </a:lnTo>
                  <a:lnTo>
                    <a:pt x="1119" y="497"/>
                  </a:lnTo>
                  <a:lnTo>
                    <a:pt x="1121" y="495"/>
                  </a:lnTo>
                  <a:lnTo>
                    <a:pt x="1121" y="493"/>
                  </a:lnTo>
                  <a:lnTo>
                    <a:pt x="1121" y="488"/>
                  </a:lnTo>
                  <a:lnTo>
                    <a:pt x="1121" y="485"/>
                  </a:lnTo>
                  <a:lnTo>
                    <a:pt x="1121" y="483"/>
                  </a:lnTo>
                  <a:lnTo>
                    <a:pt x="1121" y="483"/>
                  </a:lnTo>
                  <a:lnTo>
                    <a:pt x="1119" y="485"/>
                  </a:lnTo>
                  <a:lnTo>
                    <a:pt x="1119" y="485"/>
                  </a:lnTo>
                  <a:lnTo>
                    <a:pt x="1119" y="485"/>
                  </a:lnTo>
                  <a:lnTo>
                    <a:pt x="1119" y="488"/>
                  </a:lnTo>
                  <a:lnTo>
                    <a:pt x="1117" y="488"/>
                  </a:lnTo>
                  <a:lnTo>
                    <a:pt x="1117" y="490"/>
                  </a:lnTo>
                  <a:lnTo>
                    <a:pt x="1117" y="493"/>
                  </a:lnTo>
                  <a:lnTo>
                    <a:pt x="1117" y="493"/>
                  </a:lnTo>
                  <a:lnTo>
                    <a:pt x="1117" y="493"/>
                  </a:lnTo>
                  <a:lnTo>
                    <a:pt x="1119" y="497"/>
                  </a:lnTo>
                  <a:lnTo>
                    <a:pt x="1119" y="497"/>
                  </a:lnTo>
                  <a:close/>
                  <a:moveTo>
                    <a:pt x="745" y="370"/>
                  </a:moveTo>
                  <a:lnTo>
                    <a:pt x="745" y="370"/>
                  </a:lnTo>
                  <a:lnTo>
                    <a:pt x="745" y="370"/>
                  </a:lnTo>
                  <a:lnTo>
                    <a:pt x="745" y="370"/>
                  </a:lnTo>
                  <a:lnTo>
                    <a:pt x="745" y="372"/>
                  </a:lnTo>
                  <a:lnTo>
                    <a:pt x="745" y="372"/>
                  </a:lnTo>
                  <a:lnTo>
                    <a:pt x="745" y="372"/>
                  </a:lnTo>
                  <a:lnTo>
                    <a:pt x="745" y="372"/>
                  </a:lnTo>
                  <a:lnTo>
                    <a:pt x="745" y="372"/>
                  </a:lnTo>
                  <a:lnTo>
                    <a:pt x="745" y="372"/>
                  </a:lnTo>
                  <a:lnTo>
                    <a:pt x="745" y="372"/>
                  </a:lnTo>
                  <a:lnTo>
                    <a:pt x="748" y="370"/>
                  </a:lnTo>
                  <a:lnTo>
                    <a:pt x="748" y="370"/>
                  </a:lnTo>
                  <a:lnTo>
                    <a:pt x="745" y="370"/>
                  </a:lnTo>
                  <a:lnTo>
                    <a:pt x="745" y="370"/>
                  </a:lnTo>
                  <a:close/>
                  <a:moveTo>
                    <a:pt x="741" y="377"/>
                  </a:moveTo>
                  <a:lnTo>
                    <a:pt x="741" y="377"/>
                  </a:lnTo>
                  <a:lnTo>
                    <a:pt x="741" y="377"/>
                  </a:lnTo>
                  <a:lnTo>
                    <a:pt x="741" y="377"/>
                  </a:lnTo>
                  <a:lnTo>
                    <a:pt x="741" y="377"/>
                  </a:lnTo>
                  <a:lnTo>
                    <a:pt x="743" y="374"/>
                  </a:lnTo>
                  <a:lnTo>
                    <a:pt x="743" y="374"/>
                  </a:lnTo>
                  <a:lnTo>
                    <a:pt x="741" y="374"/>
                  </a:lnTo>
                  <a:lnTo>
                    <a:pt x="741" y="374"/>
                  </a:lnTo>
                  <a:lnTo>
                    <a:pt x="741" y="374"/>
                  </a:lnTo>
                  <a:lnTo>
                    <a:pt x="741" y="374"/>
                  </a:lnTo>
                  <a:lnTo>
                    <a:pt x="738" y="374"/>
                  </a:lnTo>
                  <a:lnTo>
                    <a:pt x="738" y="374"/>
                  </a:lnTo>
                  <a:lnTo>
                    <a:pt x="738" y="374"/>
                  </a:lnTo>
                  <a:lnTo>
                    <a:pt x="738" y="374"/>
                  </a:lnTo>
                  <a:lnTo>
                    <a:pt x="738" y="377"/>
                  </a:lnTo>
                  <a:lnTo>
                    <a:pt x="738" y="377"/>
                  </a:lnTo>
                  <a:lnTo>
                    <a:pt x="738" y="377"/>
                  </a:lnTo>
                  <a:lnTo>
                    <a:pt x="738" y="377"/>
                  </a:lnTo>
                  <a:lnTo>
                    <a:pt x="738" y="377"/>
                  </a:lnTo>
                  <a:lnTo>
                    <a:pt x="741" y="377"/>
                  </a:lnTo>
                  <a:close/>
                  <a:moveTo>
                    <a:pt x="724" y="393"/>
                  </a:moveTo>
                  <a:lnTo>
                    <a:pt x="724" y="393"/>
                  </a:lnTo>
                  <a:lnTo>
                    <a:pt x="724" y="393"/>
                  </a:lnTo>
                  <a:lnTo>
                    <a:pt x="724" y="396"/>
                  </a:lnTo>
                  <a:lnTo>
                    <a:pt x="724" y="396"/>
                  </a:lnTo>
                  <a:lnTo>
                    <a:pt x="726" y="396"/>
                  </a:lnTo>
                  <a:lnTo>
                    <a:pt x="726" y="396"/>
                  </a:lnTo>
                  <a:lnTo>
                    <a:pt x="729" y="393"/>
                  </a:lnTo>
                  <a:lnTo>
                    <a:pt x="731" y="393"/>
                  </a:lnTo>
                  <a:lnTo>
                    <a:pt x="731" y="393"/>
                  </a:lnTo>
                  <a:lnTo>
                    <a:pt x="731" y="391"/>
                  </a:lnTo>
                  <a:lnTo>
                    <a:pt x="731" y="391"/>
                  </a:lnTo>
                  <a:lnTo>
                    <a:pt x="731" y="391"/>
                  </a:lnTo>
                  <a:lnTo>
                    <a:pt x="731" y="388"/>
                  </a:lnTo>
                  <a:lnTo>
                    <a:pt x="729" y="388"/>
                  </a:lnTo>
                  <a:lnTo>
                    <a:pt x="729" y="388"/>
                  </a:lnTo>
                  <a:lnTo>
                    <a:pt x="729" y="388"/>
                  </a:lnTo>
                  <a:lnTo>
                    <a:pt x="726" y="388"/>
                  </a:lnTo>
                  <a:lnTo>
                    <a:pt x="726" y="388"/>
                  </a:lnTo>
                  <a:lnTo>
                    <a:pt x="726" y="388"/>
                  </a:lnTo>
                  <a:lnTo>
                    <a:pt x="724" y="388"/>
                  </a:lnTo>
                  <a:lnTo>
                    <a:pt x="722" y="388"/>
                  </a:lnTo>
                  <a:lnTo>
                    <a:pt x="722" y="391"/>
                  </a:lnTo>
                  <a:lnTo>
                    <a:pt x="722" y="391"/>
                  </a:lnTo>
                  <a:lnTo>
                    <a:pt x="724" y="391"/>
                  </a:lnTo>
                  <a:lnTo>
                    <a:pt x="724" y="391"/>
                  </a:lnTo>
                  <a:lnTo>
                    <a:pt x="724" y="391"/>
                  </a:lnTo>
                  <a:lnTo>
                    <a:pt x="724" y="391"/>
                  </a:lnTo>
                  <a:lnTo>
                    <a:pt x="724" y="393"/>
                  </a:lnTo>
                  <a:lnTo>
                    <a:pt x="724" y="393"/>
                  </a:lnTo>
                  <a:close/>
                  <a:moveTo>
                    <a:pt x="989" y="675"/>
                  </a:moveTo>
                  <a:lnTo>
                    <a:pt x="991" y="675"/>
                  </a:lnTo>
                  <a:lnTo>
                    <a:pt x="991" y="675"/>
                  </a:lnTo>
                  <a:lnTo>
                    <a:pt x="994" y="675"/>
                  </a:lnTo>
                  <a:lnTo>
                    <a:pt x="996" y="675"/>
                  </a:lnTo>
                  <a:lnTo>
                    <a:pt x="998" y="672"/>
                  </a:lnTo>
                  <a:lnTo>
                    <a:pt x="1001" y="672"/>
                  </a:lnTo>
                  <a:lnTo>
                    <a:pt x="1001" y="670"/>
                  </a:lnTo>
                  <a:lnTo>
                    <a:pt x="998" y="670"/>
                  </a:lnTo>
                  <a:lnTo>
                    <a:pt x="998" y="670"/>
                  </a:lnTo>
                  <a:lnTo>
                    <a:pt x="996" y="668"/>
                  </a:lnTo>
                  <a:lnTo>
                    <a:pt x="996" y="668"/>
                  </a:lnTo>
                  <a:lnTo>
                    <a:pt x="996" y="668"/>
                  </a:lnTo>
                  <a:lnTo>
                    <a:pt x="994" y="668"/>
                  </a:lnTo>
                  <a:lnTo>
                    <a:pt x="994" y="665"/>
                  </a:lnTo>
                  <a:lnTo>
                    <a:pt x="991" y="665"/>
                  </a:lnTo>
                  <a:lnTo>
                    <a:pt x="984" y="668"/>
                  </a:lnTo>
                  <a:lnTo>
                    <a:pt x="977" y="668"/>
                  </a:lnTo>
                  <a:lnTo>
                    <a:pt x="970" y="668"/>
                  </a:lnTo>
                  <a:lnTo>
                    <a:pt x="965" y="668"/>
                  </a:lnTo>
                  <a:lnTo>
                    <a:pt x="956" y="668"/>
                  </a:lnTo>
                  <a:lnTo>
                    <a:pt x="949" y="668"/>
                  </a:lnTo>
                  <a:lnTo>
                    <a:pt x="946" y="668"/>
                  </a:lnTo>
                  <a:lnTo>
                    <a:pt x="942" y="668"/>
                  </a:lnTo>
                  <a:lnTo>
                    <a:pt x="939" y="668"/>
                  </a:lnTo>
                  <a:lnTo>
                    <a:pt x="937" y="668"/>
                  </a:lnTo>
                  <a:lnTo>
                    <a:pt x="935" y="668"/>
                  </a:lnTo>
                  <a:lnTo>
                    <a:pt x="935" y="668"/>
                  </a:lnTo>
                  <a:lnTo>
                    <a:pt x="935" y="670"/>
                  </a:lnTo>
                  <a:lnTo>
                    <a:pt x="932" y="672"/>
                  </a:lnTo>
                  <a:lnTo>
                    <a:pt x="930" y="675"/>
                  </a:lnTo>
                  <a:lnTo>
                    <a:pt x="927" y="675"/>
                  </a:lnTo>
                  <a:lnTo>
                    <a:pt x="927" y="675"/>
                  </a:lnTo>
                  <a:lnTo>
                    <a:pt x="927" y="675"/>
                  </a:lnTo>
                  <a:lnTo>
                    <a:pt x="925" y="675"/>
                  </a:lnTo>
                  <a:lnTo>
                    <a:pt x="925" y="677"/>
                  </a:lnTo>
                  <a:lnTo>
                    <a:pt x="925" y="677"/>
                  </a:lnTo>
                  <a:lnTo>
                    <a:pt x="927" y="677"/>
                  </a:lnTo>
                  <a:lnTo>
                    <a:pt x="927" y="677"/>
                  </a:lnTo>
                  <a:lnTo>
                    <a:pt x="927" y="677"/>
                  </a:lnTo>
                  <a:lnTo>
                    <a:pt x="927" y="677"/>
                  </a:lnTo>
                  <a:lnTo>
                    <a:pt x="927" y="680"/>
                  </a:lnTo>
                  <a:lnTo>
                    <a:pt x="927" y="680"/>
                  </a:lnTo>
                  <a:lnTo>
                    <a:pt x="927" y="682"/>
                  </a:lnTo>
                  <a:lnTo>
                    <a:pt x="927" y="682"/>
                  </a:lnTo>
                  <a:lnTo>
                    <a:pt x="930" y="682"/>
                  </a:lnTo>
                  <a:lnTo>
                    <a:pt x="930" y="682"/>
                  </a:lnTo>
                  <a:lnTo>
                    <a:pt x="932" y="682"/>
                  </a:lnTo>
                  <a:lnTo>
                    <a:pt x="949" y="684"/>
                  </a:lnTo>
                  <a:lnTo>
                    <a:pt x="949" y="684"/>
                  </a:lnTo>
                  <a:lnTo>
                    <a:pt x="951" y="684"/>
                  </a:lnTo>
                  <a:lnTo>
                    <a:pt x="949" y="684"/>
                  </a:lnTo>
                  <a:lnTo>
                    <a:pt x="949" y="684"/>
                  </a:lnTo>
                  <a:lnTo>
                    <a:pt x="949" y="682"/>
                  </a:lnTo>
                  <a:lnTo>
                    <a:pt x="949" y="682"/>
                  </a:lnTo>
                  <a:lnTo>
                    <a:pt x="949" y="682"/>
                  </a:lnTo>
                  <a:lnTo>
                    <a:pt x="949" y="680"/>
                  </a:lnTo>
                  <a:lnTo>
                    <a:pt x="949" y="680"/>
                  </a:lnTo>
                  <a:lnTo>
                    <a:pt x="949" y="682"/>
                  </a:lnTo>
                  <a:lnTo>
                    <a:pt x="951" y="682"/>
                  </a:lnTo>
                  <a:lnTo>
                    <a:pt x="951" y="682"/>
                  </a:lnTo>
                  <a:lnTo>
                    <a:pt x="949" y="682"/>
                  </a:lnTo>
                  <a:lnTo>
                    <a:pt x="949" y="682"/>
                  </a:lnTo>
                  <a:lnTo>
                    <a:pt x="951" y="682"/>
                  </a:lnTo>
                  <a:lnTo>
                    <a:pt x="951" y="682"/>
                  </a:lnTo>
                  <a:lnTo>
                    <a:pt x="951" y="684"/>
                  </a:lnTo>
                  <a:lnTo>
                    <a:pt x="951" y="684"/>
                  </a:lnTo>
                  <a:lnTo>
                    <a:pt x="953" y="684"/>
                  </a:lnTo>
                  <a:lnTo>
                    <a:pt x="956" y="684"/>
                  </a:lnTo>
                  <a:lnTo>
                    <a:pt x="956" y="684"/>
                  </a:lnTo>
                  <a:lnTo>
                    <a:pt x="965" y="684"/>
                  </a:lnTo>
                  <a:lnTo>
                    <a:pt x="968" y="684"/>
                  </a:lnTo>
                  <a:lnTo>
                    <a:pt x="968" y="684"/>
                  </a:lnTo>
                  <a:lnTo>
                    <a:pt x="968" y="687"/>
                  </a:lnTo>
                  <a:lnTo>
                    <a:pt x="970" y="687"/>
                  </a:lnTo>
                  <a:lnTo>
                    <a:pt x="970" y="687"/>
                  </a:lnTo>
                  <a:lnTo>
                    <a:pt x="970" y="684"/>
                  </a:lnTo>
                  <a:lnTo>
                    <a:pt x="972" y="684"/>
                  </a:lnTo>
                  <a:lnTo>
                    <a:pt x="972" y="684"/>
                  </a:lnTo>
                  <a:lnTo>
                    <a:pt x="972" y="682"/>
                  </a:lnTo>
                  <a:lnTo>
                    <a:pt x="972" y="682"/>
                  </a:lnTo>
                  <a:lnTo>
                    <a:pt x="972" y="682"/>
                  </a:lnTo>
                  <a:lnTo>
                    <a:pt x="972" y="680"/>
                  </a:lnTo>
                  <a:lnTo>
                    <a:pt x="975" y="680"/>
                  </a:lnTo>
                  <a:lnTo>
                    <a:pt x="975" y="680"/>
                  </a:lnTo>
                  <a:lnTo>
                    <a:pt x="977" y="680"/>
                  </a:lnTo>
                  <a:lnTo>
                    <a:pt x="977" y="680"/>
                  </a:lnTo>
                  <a:lnTo>
                    <a:pt x="980" y="680"/>
                  </a:lnTo>
                  <a:lnTo>
                    <a:pt x="982" y="680"/>
                  </a:lnTo>
                  <a:lnTo>
                    <a:pt x="987" y="680"/>
                  </a:lnTo>
                  <a:lnTo>
                    <a:pt x="989" y="680"/>
                  </a:lnTo>
                  <a:lnTo>
                    <a:pt x="989" y="680"/>
                  </a:lnTo>
                  <a:lnTo>
                    <a:pt x="989" y="680"/>
                  </a:lnTo>
                  <a:lnTo>
                    <a:pt x="989" y="680"/>
                  </a:lnTo>
                  <a:lnTo>
                    <a:pt x="987" y="677"/>
                  </a:lnTo>
                  <a:lnTo>
                    <a:pt x="989" y="677"/>
                  </a:lnTo>
                  <a:lnTo>
                    <a:pt x="989" y="675"/>
                  </a:lnTo>
                  <a:close/>
                  <a:moveTo>
                    <a:pt x="927" y="613"/>
                  </a:moveTo>
                  <a:lnTo>
                    <a:pt x="927" y="611"/>
                  </a:lnTo>
                  <a:lnTo>
                    <a:pt x="927" y="611"/>
                  </a:lnTo>
                  <a:lnTo>
                    <a:pt x="927" y="609"/>
                  </a:lnTo>
                  <a:lnTo>
                    <a:pt x="927" y="609"/>
                  </a:lnTo>
                  <a:lnTo>
                    <a:pt x="927" y="609"/>
                  </a:lnTo>
                  <a:lnTo>
                    <a:pt x="927" y="606"/>
                  </a:lnTo>
                  <a:lnTo>
                    <a:pt x="927" y="606"/>
                  </a:lnTo>
                  <a:lnTo>
                    <a:pt x="925" y="606"/>
                  </a:lnTo>
                  <a:lnTo>
                    <a:pt x="925" y="606"/>
                  </a:lnTo>
                  <a:lnTo>
                    <a:pt x="925" y="606"/>
                  </a:lnTo>
                  <a:lnTo>
                    <a:pt x="923" y="606"/>
                  </a:lnTo>
                  <a:lnTo>
                    <a:pt x="923" y="609"/>
                  </a:lnTo>
                  <a:lnTo>
                    <a:pt x="923" y="609"/>
                  </a:lnTo>
                  <a:lnTo>
                    <a:pt x="920" y="609"/>
                  </a:lnTo>
                  <a:lnTo>
                    <a:pt x="920" y="611"/>
                  </a:lnTo>
                  <a:lnTo>
                    <a:pt x="920" y="611"/>
                  </a:lnTo>
                  <a:lnTo>
                    <a:pt x="920" y="613"/>
                  </a:lnTo>
                  <a:lnTo>
                    <a:pt x="920" y="613"/>
                  </a:lnTo>
                  <a:lnTo>
                    <a:pt x="923" y="613"/>
                  </a:lnTo>
                  <a:lnTo>
                    <a:pt x="923" y="613"/>
                  </a:lnTo>
                  <a:lnTo>
                    <a:pt x="925" y="613"/>
                  </a:lnTo>
                  <a:lnTo>
                    <a:pt x="925" y="613"/>
                  </a:lnTo>
                  <a:lnTo>
                    <a:pt x="925" y="613"/>
                  </a:lnTo>
                  <a:lnTo>
                    <a:pt x="925" y="613"/>
                  </a:lnTo>
                  <a:lnTo>
                    <a:pt x="927" y="613"/>
                  </a:lnTo>
                  <a:lnTo>
                    <a:pt x="927" y="613"/>
                  </a:lnTo>
                  <a:close/>
                  <a:moveTo>
                    <a:pt x="771" y="360"/>
                  </a:moveTo>
                  <a:lnTo>
                    <a:pt x="771" y="360"/>
                  </a:lnTo>
                  <a:lnTo>
                    <a:pt x="771" y="360"/>
                  </a:lnTo>
                  <a:lnTo>
                    <a:pt x="769" y="360"/>
                  </a:lnTo>
                  <a:lnTo>
                    <a:pt x="769" y="360"/>
                  </a:lnTo>
                  <a:lnTo>
                    <a:pt x="769" y="360"/>
                  </a:lnTo>
                  <a:lnTo>
                    <a:pt x="769" y="360"/>
                  </a:lnTo>
                  <a:lnTo>
                    <a:pt x="767" y="360"/>
                  </a:lnTo>
                  <a:lnTo>
                    <a:pt x="767" y="360"/>
                  </a:lnTo>
                  <a:lnTo>
                    <a:pt x="764" y="360"/>
                  </a:lnTo>
                  <a:lnTo>
                    <a:pt x="764" y="358"/>
                  </a:lnTo>
                  <a:lnTo>
                    <a:pt x="762" y="358"/>
                  </a:lnTo>
                  <a:lnTo>
                    <a:pt x="762" y="360"/>
                  </a:lnTo>
                  <a:lnTo>
                    <a:pt x="762" y="360"/>
                  </a:lnTo>
                  <a:lnTo>
                    <a:pt x="760" y="360"/>
                  </a:lnTo>
                  <a:lnTo>
                    <a:pt x="760" y="360"/>
                  </a:lnTo>
                  <a:lnTo>
                    <a:pt x="757" y="360"/>
                  </a:lnTo>
                  <a:lnTo>
                    <a:pt x="757" y="360"/>
                  </a:lnTo>
                  <a:lnTo>
                    <a:pt x="757" y="360"/>
                  </a:lnTo>
                  <a:lnTo>
                    <a:pt x="757" y="370"/>
                  </a:lnTo>
                  <a:lnTo>
                    <a:pt x="755" y="372"/>
                  </a:lnTo>
                  <a:lnTo>
                    <a:pt x="755" y="374"/>
                  </a:lnTo>
                  <a:lnTo>
                    <a:pt x="755" y="374"/>
                  </a:lnTo>
                  <a:lnTo>
                    <a:pt x="757" y="374"/>
                  </a:lnTo>
                  <a:lnTo>
                    <a:pt x="757" y="377"/>
                  </a:lnTo>
                  <a:lnTo>
                    <a:pt x="757" y="377"/>
                  </a:lnTo>
                  <a:lnTo>
                    <a:pt x="760" y="374"/>
                  </a:lnTo>
                  <a:lnTo>
                    <a:pt x="762" y="374"/>
                  </a:lnTo>
                  <a:lnTo>
                    <a:pt x="762" y="374"/>
                  </a:lnTo>
                  <a:lnTo>
                    <a:pt x="764" y="372"/>
                  </a:lnTo>
                  <a:lnTo>
                    <a:pt x="769" y="370"/>
                  </a:lnTo>
                  <a:lnTo>
                    <a:pt x="769" y="370"/>
                  </a:lnTo>
                  <a:lnTo>
                    <a:pt x="769" y="370"/>
                  </a:lnTo>
                  <a:lnTo>
                    <a:pt x="771" y="367"/>
                  </a:lnTo>
                  <a:lnTo>
                    <a:pt x="774" y="367"/>
                  </a:lnTo>
                  <a:lnTo>
                    <a:pt x="774" y="367"/>
                  </a:lnTo>
                  <a:lnTo>
                    <a:pt x="774" y="367"/>
                  </a:lnTo>
                  <a:lnTo>
                    <a:pt x="774" y="367"/>
                  </a:lnTo>
                  <a:lnTo>
                    <a:pt x="774" y="367"/>
                  </a:lnTo>
                  <a:lnTo>
                    <a:pt x="774" y="365"/>
                  </a:lnTo>
                  <a:lnTo>
                    <a:pt x="774" y="365"/>
                  </a:lnTo>
                  <a:lnTo>
                    <a:pt x="774" y="362"/>
                  </a:lnTo>
                  <a:lnTo>
                    <a:pt x="771" y="360"/>
                  </a:lnTo>
                  <a:close/>
                  <a:moveTo>
                    <a:pt x="1469" y="407"/>
                  </a:moveTo>
                  <a:lnTo>
                    <a:pt x="1471" y="407"/>
                  </a:lnTo>
                  <a:lnTo>
                    <a:pt x="1471" y="407"/>
                  </a:lnTo>
                  <a:lnTo>
                    <a:pt x="1471" y="405"/>
                  </a:lnTo>
                  <a:lnTo>
                    <a:pt x="1471" y="405"/>
                  </a:lnTo>
                  <a:lnTo>
                    <a:pt x="1471" y="405"/>
                  </a:lnTo>
                  <a:lnTo>
                    <a:pt x="1474" y="405"/>
                  </a:lnTo>
                  <a:lnTo>
                    <a:pt x="1474" y="403"/>
                  </a:lnTo>
                  <a:lnTo>
                    <a:pt x="1474" y="403"/>
                  </a:lnTo>
                  <a:lnTo>
                    <a:pt x="1474" y="400"/>
                  </a:lnTo>
                  <a:lnTo>
                    <a:pt x="1471" y="400"/>
                  </a:lnTo>
                  <a:lnTo>
                    <a:pt x="1471" y="400"/>
                  </a:lnTo>
                  <a:lnTo>
                    <a:pt x="1471" y="400"/>
                  </a:lnTo>
                  <a:lnTo>
                    <a:pt x="1471" y="400"/>
                  </a:lnTo>
                  <a:lnTo>
                    <a:pt x="1471" y="400"/>
                  </a:lnTo>
                  <a:lnTo>
                    <a:pt x="1471" y="400"/>
                  </a:lnTo>
                  <a:lnTo>
                    <a:pt x="1469" y="400"/>
                  </a:lnTo>
                  <a:lnTo>
                    <a:pt x="1469" y="403"/>
                  </a:lnTo>
                  <a:lnTo>
                    <a:pt x="1469" y="405"/>
                  </a:lnTo>
                  <a:lnTo>
                    <a:pt x="1469" y="407"/>
                  </a:lnTo>
                  <a:lnTo>
                    <a:pt x="1469" y="407"/>
                  </a:lnTo>
                  <a:lnTo>
                    <a:pt x="1469" y="407"/>
                  </a:lnTo>
                  <a:close/>
                  <a:moveTo>
                    <a:pt x="2115" y="348"/>
                  </a:moveTo>
                  <a:lnTo>
                    <a:pt x="2117" y="351"/>
                  </a:lnTo>
                  <a:lnTo>
                    <a:pt x="2120" y="351"/>
                  </a:lnTo>
                  <a:lnTo>
                    <a:pt x="2120" y="348"/>
                  </a:lnTo>
                  <a:lnTo>
                    <a:pt x="2120" y="348"/>
                  </a:lnTo>
                  <a:lnTo>
                    <a:pt x="2120" y="348"/>
                  </a:lnTo>
                  <a:lnTo>
                    <a:pt x="2127" y="353"/>
                  </a:lnTo>
                  <a:lnTo>
                    <a:pt x="2129" y="355"/>
                  </a:lnTo>
                  <a:lnTo>
                    <a:pt x="2129" y="353"/>
                  </a:lnTo>
                  <a:lnTo>
                    <a:pt x="2129" y="353"/>
                  </a:lnTo>
                  <a:lnTo>
                    <a:pt x="2131" y="351"/>
                  </a:lnTo>
                  <a:lnTo>
                    <a:pt x="2131" y="351"/>
                  </a:lnTo>
                  <a:lnTo>
                    <a:pt x="2134" y="353"/>
                  </a:lnTo>
                  <a:lnTo>
                    <a:pt x="2134" y="353"/>
                  </a:lnTo>
                  <a:lnTo>
                    <a:pt x="2136" y="358"/>
                  </a:lnTo>
                  <a:lnTo>
                    <a:pt x="2136" y="360"/>
                  </a:lnTo>
                  <a:lnTo>
                    <a:pt x="2136" y="360"/>
                  </a:lnTo>
                  <a:lnTo>
                    <a:pt x="2136" y="362"/>
                  </a:lnTo>
                  <a:lnTo>
                    <a:pt x="2136" y="362"/>
                  </a:lnTo>
                  <a:lnTo>
                    <a:pt x="2136" y="362"/>
                  </a:lnTo>
                  <a:lnTo>
                    <a:pt x="2136" y="365"/>
                  </a:lnTo>
                  <a:lnTo>
                    <a:pt x="2136" y="367"/>
                  </a:lnTo>
                  <a:lnTo>
                    <a:pt x="2138" y="367"/>
                  </a:lnTo>
                  <a:lnTo>
                    <a:pt x="2138" y="370"/>
                  </a:lnTo>
                  <a:lnTo>
                    <a:pt x="2141" y="370"/>
                  </a:lnTo>
                  <a:lnTo>
                    <a:pt x="2141" y="370"/>
                  </a:lnTo>
                  <a:lnTo>
                    <a:pt x="2143" y="370"/>
                  </a:lnTo>
                  <a:lnTo>
                    <a:pt x="2143" y="370"/>
                  </a:lnTo>
                  <a:lnTo>
                    <a:pt x="2146" y="370"/>
                  </a:lnTo>
                  <a:lnTo>
                    <a:pt x="2148" y="370"/>
                  </a:lnTo>
                  <a:lnTo>
                    <a:pt x="2150" y="372"/>
                  </a:lnTo>
                  <a:lnTo>
                    <a:pt x="2153" y="372"/>
                  </a:lnTo>
                  <a:lnTo>
                    <a:pt x="2155" y="372"/>
                  </a:lnTo>
                  <a:lnTo>
                    <a:pt x="2155" y="372"/>
                  </a:lnTo>
                  <a:lnTo>
                    <a:pt x="2157" y="372"/>
                  </a:lnTo>
                  <a:lnTo>
                    <a:pt x="2157" y="370"/>
                  </a:lnTo>
                  <a:lnTo>
                    <a:pt x="2157" y="370"/>
                  </a:lnTo>
                  <a:lnTo>
                    <a:pt x="2162" y="370"/>
                  </a:lnTo>
                  <a:lnTo>
                    <a:pt x="2164" y="367"/>
                  </a:lnTo>
                  <a:lnTo>
                    <a:pt x="2164" y="367"/>
                  </a:lnTo>
                  <a:lnTo>
                    <a:pt x="2164" y="367"/>
                  </a:lnTo>
                  <a:lnTo>
                    <a:pt x="2167" y="367"/>
                  </a:lnTo>
                  <a:lnTo>
                    <a:pt x="2167" y="365"/>
                  </a:lnTo>
                  <a:lnTo>
                    <a:pt x="2164" y="365"/>
                  </a:lnTo>
                  <a:lnTo>
                    <a:pt x="2162" y="365"/>
                  </a:lnTo>
                  <a:lnTo>
                    <a:pt x="2162" y="365"/>
                  </a:lnTo>
                  <a:lnTo>
                    <a:pt x="2162" y="362"/>
                  </a:lnTo>
                  <a:lnTo>
                    <a:pt x="2160" y="362"/>
                  </a:lnTo>
                  <a:lnTo>
                    <a:pt x="2160" y="362"/>
                  </a:lnTo>
                  <a:lnTo>
                    <a:pt x="2157" y="362"/>
                  </a:lnTo>
                  <a:lnTo>
                    <a:pt x="2157" y="362"/>
                  </a:lnTo>
                  <a:lnTo>
                    <a:pt x="2157" y="362"/>
                  </a:lnTo>
                  <a:lnTo>
                    <a:pt x="2155" y="365"/>
                  </a:lnTo>
                  <a:lnTo>
                    <a:pt x="2155" y="362"/>
                  </a:lnTo>
                  <a:lnTo>
                    <a:pt x="2155" y="362"/>
                  </a:lnTo>
                  <a:lnTo>
                    <a:pt x="2155" y="360"/>
                  </a:lnTo>
                  <a:lnTo>
                    <a:pt x="2153" y="360"/>
                  </a:lnTo>
                  <a:lnTo>
                    <a:pt x="2153" y="360"/>
                  </a:lnTo>
                  <a:lnTo>
                    <a:pt x="2153" y="358"/>
                  </a:lnTo>
                  <a:lnTo>
                    <a:pt x="2153" y="358"/>
                  </a:lnTo>
                  <a:lnTo>
                    <a:pt x="2153" y="358"/>
                  </a:lnTo>
                  <a:lnTo>
                    <a:pt x="2150" y="355"/>
                  </a:lnTo>
                  <a:lnTo>
                    <a:pt x="2150" y="355"/>
                  </a:lnTo>
                  <a:lnTo>
                    <a:pt x="2150" y="355"/>
                  </a:lnTo>
                  <a:lnTo>
                    <a:pt x="2150" y="355"/>
                  </a:lnTo>
                  <a:lnTo>
                    <a:pt x="2150" y="353"/>
                  </a:lnTo>
                  <a:lnTo>
                    <a:pt x="2148" y="353"/>
                  </a:lnTo>
                  <a:lnTo>
                    <a:pt x="2143" y="351"/>
                  </a:lnTo>
                  <a:lnTo>
                    <a:pt x="2141" y="346"/>
                  </a:lnTo>
                  <a:lnTo>
                    <a:pt x="2138" y="346"/>
                  </a:lnTo>
                  <a:lnTo>
                    <a:pt x="2138" y="343"/>
                  </a:lnTo>
                  <a:lnTo>
                    <a:pt x="2136" y="343"/>
                  </a:lnTo>
                  <a:lnTo>
                    <a:pt x="2136" y="346"/>
                  </a:lnTo>
                  <a:lnTo>
                    <a:pt x="2136" y="346"/>
                  </a:lnTo>
                  <a:lnTo>
                    <a:pt x="2134" y="346"/>
                  </a:lnTo>
                  <a:lnTo>
                    <a:pt x="2134" y="348"/>
                  </a:lnTo>
                  <a:lnTo>
                    <a:pt x="2134" y="346"/>
                  </a:lnTo>
                  <a:lnTo>
                    <a:pt x="2131" y="346"/>
                  </a:lnTo>
                  <a:lnTo>
                    <a:pt x="2131" y="346"/>
                  </a:lnTo>
                  <a:lnTo>
                    <a:pt x="2131" y="346"/>
                  </a:lnTo>
                  <a:lnTo>
                    <a:pt x="2129" y="346"/>
                  </a:lnTo>
                  <a:lnTo>
                    <a:pt x="2129" y="346"/>
                  </a:lnTo>
                  <a:lnTo>
                    <a:pt x="2129" y="346"/>
                  </a:lnTo>
                  <a:lnTo>
                    <a:pt x="2129" y="343"/>
                  </a:lnTo>
                  <a:lnTo>
                    <a:pt x="2129" y="343"/>
                  </a:lnTo>
                  <a:lnTo>
                    <a:pt x="2129" y="343"/>
                  </a:lnTo>
                  <a:lnTo>
                    <a:pt x="2124" y="343"/>
                  </a:lnTo>
                  <a:lnTo>
                    <a:pt x="2124" y="343"/>
                  </a:lnTo>
                  <a:lnTo>
                    <a:pt x="2124" y="343"/>
                  </a:lnTo>
                  <a:lnTo>
                    <a:pt x="2122" y="343"/>
                  </a:lnTo>
                  <a:lnTo>
                    <a:pt x="2122" y="343"/>
                  </a:lnTo>
                  <a:lnTo>
                    <a:pt x="2120" y="343"/>
                  </a:lnTo>
                  <a:lnTo>
                    <a:pt x="2117" y="343"/>
                  </a:lnTo>
                  <a:lnTo>
                    <a:pt x="2117" y="343"/>
                  </a:lnTo>
                  <a:lnTo>
                    <a:pt x="2117" y="341"/>
                  </a:lnTo>
                  <a:lnTo>
                    <a:pt x="2117" y="341"/>
                  </a:lnTo>
                  <a:lnTo>
                    <a:pt x="2117" y="341"/>
                  </a:lnTo>
                  <a:lnTo>
                    <a:pt x="2115" y="341"/>
                  </a:lnTo>
                  <a:lnTo>
                    <a:pt x="2115" y="341"/>
                  </a:lnTo>
                  <a:lnTo>
                    <a:pt x="2115" y="341"/>
                  </a:lnTo>
                  <a:lnTo>
                    <a:pt x="2115" y="341"/>
                  </a:lnTo>
                  <a:lnTo>
                    <a:pt x="2115" y="341"/>
                  </a:lnTo>
                  <a:lnTo>
                    <a:pt x="2112" y="341"/>
                  </a:lnTo>
                  <a:lnTo>
                    <a:pt x="2112" y="341"/>
                  </a:lnTo>
                  <a:lnTo>
                    <a:pt x="2115" y="346"/>
                  </a:lnTo>
                  <a:lnTo>
                    <a:pt x="2115" y="348"/>
                  </a:lnTo>
                  <a:close/>
                  <a:moveTo>
                    <a:pt x="1739" y="192"/>
                  </a:moveTo>
                  <a:lnTo>
                    <a:pt x="1739" y="192"/>
                  </a:lnTo>
                  <a:lnTo>
                    <a:pt x="1741" y="194"/>
                  </a:lnTo>
                  <a:lnTo>
                    <a:pt x="1741" y="199"/>
                  </a:lnTo>
                  <a:lnTo>
                    <a:pt x="1741" y="199"/>
                  </a:lnTo>
                  <a:lnTo>
                    <a:pt x="1741" y="201"/>
                  </a:lnTo>
                  <a:lnTo>
                    <a:pt x="1741" y="201"/>
                  </a:lnTo>
                  <a:lnTo>
                    <a:pt x="1741" y="204"/>
                  </a:lnTo>
                  <a:lnTo>
                    <a:pt x="1741" y="204"/>
                  </a:lnTo>
                  <a:lnTo>
                    <a:pt x="1741" y="204"/>
                  </a:lnTo>
                  <a:lnTo>
                    <a:pt x="1743" y="204"/>
                  </a:lnTo>
                  <a:lnTo>
                    <a:pt x="1743" y="201"/>
                  </a:lnTo>
                  <a:lnTo>
                    <a:pt x="1746" y="201"/>
                  </a:lnTo>
                  <a:lnTo>
                    <a:pt x="1753" y="201"/>
                  </a:lnTo>
                  <a:lnTo>
                    <a:pt x="1753" y="201"/>
                  </a:lnTo>
                  <a:lnTo>
                    <a:pt x="1758" y="199"/>
                  </a:lnTo>
                  <a:lnTo>
                    <a:pt x="1758" y="197"/>
                  </a:lnTo>
                  <a:lnTo>
                    <a:pt x="1758" y="197"/>
                  </a:lnTo>
                  <a:lnTo>
                    <a:pt x="1760" y="190"/>
                  </a:lnTo>
                  <a:lnTo>
                    <a:pt x="1760" y="187"/>
                  </a:lnTo>
                  <a:lnTo>
                    <a:pt x="1762" y="185"/>
                  </a:lnTo>
                  <a:lnTo>
                    <a:pt x="1762" y="183"/>
                  </a:lnTo>
                  <a:lnTo>
                    <a:pt x="1762" y="180"/>
                  </a:lnTo>
                  <a:lnTo>
                    <a:pt x="1762" y="178"/>
                  </a:lnTo>
                  <a:lnTo>
                    <a:pt x="1760" y="175"/>
                  </a:lnTo>
                  <a:lnTo>
                    <a:pt x="1760" y="175"/>
                  </a:lnTo>
                  <a:lnTo>
                    <a:pt x="1760" y="175"/>
                  </a:lnTo>
                  <a:lnTo>
                    <a:pt x="1758" y="173"/>
                  </a:lnTo>
                  <a:lnTo>
                    <a:pt x="1758" y="171"/>
                  </a:lnTo>
                  <a:lnTo>
                    <a:pt x="1758" y="171"/>
                  </a:lnTo>
                  <a:lnTo>
                    <a:pt x="1755" y="171"/>
                  </a:lnTo>
                  <a:lnTo>
                    <a:pt x="1755" y="173"/>
                  </a:lnTo>
                  <a:lnTo>
                    <a:pt x="1755" y="173"/>
                  </a:lnTo>
                  <a:lnTo>
                    <a:pt x="1753" y="175"/>
                  </a:lnTo>
                  <a:lnTo>
                    <a:pt x="1753" y="173"/>
                  </a:lnTo>
                  <a:lnTo>
                    <a:pt x="1753" y="173"/>
                  </a:lnTo>
                  <a:lnTo>
                    <a:pt x="1751" y="173"/>
                  </a:lnTo>
                  <a:lnTo>
                    <a:pt x="1751" y="173"/>
                  </a:lnTo>
                  <a:lnTo>
                    <a:pt x="1751" y="173"/>
                  </a:lnTo>
                  <a:lnTo>
                    <a:pt x="1751" y="175"/>
                  </a:lnTo>
                  <a:lnTo>
                    <a:pt x="1748" y="175"/>
                  </a:lnTo>
                  <a:lnTo>
                    <a:pt x="1748" y="178"/>
                  </a:lnTo>
                  <a:lnTo>
                    <a:pt x="1746" y="178"/>
                  </a:lnTo>
                  <a:lnTo>
                    <a:pt x="1743" y="180"/>
                  </a:lnTo>
                  <a:lnTo>
                    <a:pt x="1741" y="185"/>
                  </a:lnTo>
                  <a:lnTo>
                    <a:pt x="1741" y="187"/>
                  </a:lnTo>
                  <a:lnTo>
                    <a:pt x="1739" y="190"/>
                  </a:lnTo>
                  <a:lnTo>
                    <a:pt x="1736" y="190"/>
                  </a:lnTo>
                  <a:lnTo>
                    <a:pt x="1739" y="190"/>
                  </a:lnTo>
                  <a:lnTo>
                    <a:pt x="1739" y="192"/>
                  </a:lnTo>
                  <a:close/>
                  <a:moveTo>
                    <a:pt x="1734" y="190"/>
                  </a:moveTo>
                  <a:lnTo>
                    <a:pt x="1736" y="190"/>
                  </a:lnTo>
                  <a:lnTo>
                    <a:pt x="1736" y="190"/>
                  </a:lnTo>
                  <a:lnTo>
                    <a:pt x="1736" y="185"/>
                  </a:lnTo>
                  <a:lnTo>
                    <a:pt x="1736" y="185"/>
                  </a:lnTo>
                  <a:lnTo>
                    <a:pt x="1736" y="183"/>
                  </a:lnTo>
                  <a:lnTo>
                    <a:pt x="1736" y="183"/>
                  </a:lnTo>
                  <a:lnTo>
                    <a:pt x="1736" y="183"/>
                  </a:lnTo>
                  <a:lnTo>
                    <a:pt x="1734" y="185"/>
                  </a:lnTo>
                  <a:lnTo>
                    <a:pt x="1734" y="185"/>
                  </a:lnTo>
                  <a:lnTo>
                    <a:pt x="1734" y="185"/>
                  </a:lnTo>
                  <a:lnTo>
                    <a:pt x="1734" y="185"/>
                  </a:lnTo>
                  <a:lnTo>
                    <a:pt x="1734" y="185"/>
                  </a:lnTo>
                  <a:lnTo>
                    <a:pt x="1734" y="187"/>
                  </a:lnTo>
                  <a:lnTo>
                    <a:pt x="1734" y="187"/>
                  </a:lnTo>
                  <a:lnTo>
                    <a:pt x="1734" y="190"/>
                  </a:lnTo>
                  <a:close/>
                  <a:moveTo>
                    <a:pt x="1715" y="194"/>
                  </a:moveTo>
                  <a:lnTo>
                    <a:pt x="1717" y="192"/>
                  </a:lnTo>
                  <a:lnTo>
                    <a:pt x="1717" y="192"/>
                  </a:lnTo>
                  <a:lnTo>
                    <a:pt x="1717" y="192"/>
                  </a:lnTo>
                  <a:lnTo>
                    <a:pt x="1717" y="190"/>
                  </a:lnTo>
                  <a:lnTo>
                    <a:pt x="1717" y="190"/>
                  </a:lnTo>
                  <a:lnTo>
                    <a:pt x="1715" y="190"/>
                  </a:lnTo>
                  <a:lnTo>
                    <a:pt x="1715" y="190"/>
                  </a:lnTo>
                  <a:lnTo>
                    <a:pt x="1715" y="190"/>
                  </a:lnTo>
                  <a:lnTo>
                    <a:pt x="1715" y="192"/>
                  </a:lnTo>
                  <a:lnTo>
                    <a:pt x="1715" y="192"/>
                  </a:lnTo>
                  <a:lnTo>
                    <a:pt x="1715" y="194"/>
                  </a:lnTo>
                  <a:close/>
                  <a:moveTo>
                    <a:pt x="1796" y="306"/>
                  </a:moveTo>
                  <a:lnTo>
                    <a:pt x="1796" y="308"/>
                  </a:lnTo>
                  <a:lnTo>
                    <a:pt x="1798" y="308"/>
                  </a:lnTo>
                  <a:lnTo>
                    <a:pt x="1798" y="308"/>
                  </a:lnTo>
                  <a:lnTo>
                    <a:pt x="1798" y="310"/>
                  </a:lnTo>
                  <a:lnTo>
                    <a:pt x="1798" y="310"/>
                  </a:lnTo>
                  <a:lnTo>
                    <a:pt x="1798" y="310"/>
                  </a:lnTo>
                  <a:lnTo>
                    <a:pt x="1798" y="313"/>
                  </a:lnTo>
                  <a:lnTo>
                    <a:pt x="1798" y="313"/>
                  </a:lnTo>
                  <a:lnTo>
                    <a:pt x="1803" y="315"/>
                  </a:lnTo>
                  <a:lnTo>
                    <a:pt x="1805" y="317"/>
                  </a:lnTo>
                  <a:lnTo>
                    <a:pt x="1807" y="320"/>
                  </a:lnTo>
                  <a:lnTo>
                    <a:pt x="1807" y="320"/>
                  </a:lnTo>
                  <a:lnTo>
                    <a:pt x="1807" y="320"/>
                  </a:lnTo>
                  <a:lnTo>
                    <a:pt x="1807" y="320"/>
                  </a:lnTo>
                  <a:lnTo>
                    <a:pt x="1810" y="320"/>
                  </a:lnTo>
                  <a:lnTo>
                    <a:pt x="1810" y="317"/>
                  </a:lnTo>
                  <a:lnTo>
                    <a:pt x="1810" y="317"/>
                  </a:lnTo>
                  <a:lnTo>
                    <a:pt x="1810" y="317"/>
                  </a:lnTo>
                  <a:lnTo>
                    <a:pt x="1810" y="317"/>
                  </a:lnTo>
                  <a:lnTo>
                    <a:pt x="1807" y="315"/>
                  </a:lnTo>
                  <a:lnTo>
                    <a:pt x="1807" y="315"/>
                  </a:lnTo>
                  <a:lnTo>
                    <a:pt x="1803" y="313"/>
                  </a:lnTo>
                  <a:lnTo>
                    <a:pt x="1796" y="306"/>
                  </a:lnTo>
                  <a:lnTo>
                    <a:pt x="1796" y="306"/>
                  </a:lnTo>
                  <a:lnTo>
                    <a:pt x="1796" y="306"/>
                  </a:lnTo>
                  <a:lnTo>
                    <a:pt x="1796" y="306"/>
                  </a:lnTo>
                  <a:lnTo>
                    <a:pt x="1796" y="306"/>
                  </a:lnTo>
                  <a:lnTo>
                    <a:pt x="1796" y="306"/>
                  </a:lnTo>
                  <a:close/>
                  <a:moveTo>
                    <a:pt x="1819" y="407"/>
                  </a:moveTo>
                  <a:lnTo>
                    <a:pt x="1819" y="407"/>
                  </a:lnTo>
                  <a:lnTo>
                    <a:pt x="1822" y="410"/>
                  </a:lnTo>
                  <a:lnTo>
                    <a:pt x="1822" y="410"/>
                  </a:lnTo>
                  <a:lnTo>
                    <a:pt x="1824" y="410"/>
                  </a:lnTo>
                  <a:lnTo>
                    <a:pt x="1824" y="410"/>
                  </a:lnTo>
                  <a:lnTo>
                    <a:pt x="1824" y="410"/>
                  </a:lnTo>
                  <a:lnTo>
                    <a:pt x="1826" y="412"/>
                  </a:lnTo>
                  <a:lnTo>
                    <a:pt x="1826" y="412"/>
                  </a:lnTo>
                  <a:lnTo>
                    <a:pt x="1829" y="412"/>
                  </a:lnTo>
                  <a:lnTo>
                    <a:pt x="1829" y="412"/>
                  </a:lnTo>
                  <a:lnTo>
                    <a:pt x="1831" y="412"/>
                  </a:lnTo>
                  <a:lnTo>
                    <a:pt x="1833" y="414"/>
                  </a:lnTo>
                  <a:lnTo>
                    <a:pt x="1836" y="414"/>
                  </a:lnTo>
                  <a:lnTo>
                    <a:pt x="1836" y="414"/>
                  </a:lnTo>
                  <a:lnTo>
                    <a:pt x="1838" y="414"/>
                  </a:lnTo>
                  <a:lnTo>
                    <a:pt x="1838" y="414"/>
                  </a:lnTo>
                  <a:lnTo>
                    <a:pt x="1838" y="414"/>
                  </a:lnTo>
                  <a:lnTo>
                    <a:pt x="1838" y="414"/>
                  </a:lnTo>
                  <a:lnTo>
                    <a:pt x="1838" y="414"/>
                  </a:lnTo>
                  <a:lnTo>
                    <a:pt x="1838" y="414"/>
                  </a:lnTo>
                  <a:lnTo>
                    <a:pt x="1838" y="417"/>
                  </a:lnTo>
                  <a:lnTo>
                    <a:pt x="1840" y="414"/>
                  </a:lnTo>
                  <a:lnTo>
                    <a:pt x="1843" y="414"/>
                  </a:lnTo>
                  <a:lnTo>
                    <a:pt x="1845" y="414"/>
                  </a:lnTo>
                  <a:lnTo>
                    <a:pt x="1845" y="414"/>
                  </a:lnTo>
                  <a:lnTo>
                    <a:pt x="1845" y="412"/>
                  </a:lnTo>
                  <a:lnTo>
                    <a:pt x="1848" y="412"/>
                  </a:lnTo>
                  <a:lnTo>
                    <a:pt x="1848" y="412"/>
                  </a:lnTo>
                  <a:lnTo>
                    <a:pt x="1848" y="412"/>
                  </a:lnTo>
                  <a:lnTo>
                    <a:pt x="1850" y="410"/>
                  </a:lnTo>
                  <a:lnTo>
                    <a:pt x="1850" y="410"/>
                  </a:lnTo>
                  <a:lnTo>
                    <a:pt x="1850" y="410"/>
                  </a:lnTo>
                  <a:lnTo>
                    <a:pt x="1850" y="410"/>
                  </a:lnTo>
                  <a:lnTo>
                    <a:pt x="1850" y="410"/>
                  </a:lnTo>
                  <a:lnTo>
                    <a:pt x="1850" y="410"/>
                  </a:lnTo>
                  <a:lnTo>
                    <a:pt x="1850" y="412"/>
                  </a:lnTo>
                  <a:lnTo>
                    <a:pt x="1850" y="412"/>
                  </a:lnTo>
                  <a:lnTo>
                    <a:pt x="1850" y="412"/>
                  </a:lnTo>
                  <a:lnTo>
                    <a:pt x="1850" y="412"/>
                  </a:lnTo>
                  <a:lnTo>
                    <a:pt x="1850" y="412"/>
                  </a:lnTo>
                  <a:lnTo>
                    <a:pt x="1852" y="412"/>
                  </a:lnTo>
                  <a:lnTo>
                    <a:pt x="1852" y="412"/>
                  </a:lnTo>
                  <a:lnTo>
                    <a:pt x="1852" y="412"/>
                  </a:lnTo>
                  <a:lnTo>
                    <a:pt x="1852" y="412"/>
                  </a:lnTo>
                  <a:lnTo>
                    <a:pt x="1852" y="412"/>
                  </a:lnTo>
                  <a:lnTo>
                    <a:pt x="1852" y="412"/>
                  </a:lnTo>
                  <a:lnTo>
                    <a:pt x="1855" y="412"/>
                  </a:lnTo>
                  <a:lnTo>
                    <a:pt x="1855" y="412"/>
                  </a:lnTo>
                  <a:lnTo>
                    <a:pt x="1855" y="412"/>
                  </a:lnTo>
                  <a:lnTo>
                    <a:pt x="1855" y="410"/>
                  </a:lnTo>
                  <a:lnTo>
                    <a:pt x="1850" y="407"/>
                  </a:lnTo>
                  <a:lnTo>
                    <a:pt x="1850" y="407"/>
                  </a:lnTo>
                  <a:lnTo>
                    <a:pt x="1852" y="407"/>
                  </a:lnTo>
                  <a:lnTo>
                    <a:pt x="1852" y="407"/>
                  </a:lnTo>
                  <a:lnTo>
                    <a:pt x="1852" y="407"/>
                  </a:lnTo>
                  <a:lnTo>
                    <a:pt x="1852" y="405"/>
                  </a:lnTo>
                  <a:lnTo>
                    <a:pt x="1855" y="405"/>
                  </a:lnTo>
                  <a:lnTo>
                    <a:pt x="1855" y="405"/>
                  </a:lnTo>
                  <a:lnTo>
                    <a:pt x="1855" y="405"/>
                  </a:lnTo>
                  <a:lnTo>
                    <a:pt x="1855" y="405"/>
                  </a:lnTo>
                  <a:lnTo>
                    <a:pt x="1855" y="403"/>
                  </a:lnTo>
                  <a:lnTo>
                    <a:pt x="1855" y="403"/>
                  </a:lnTo>
                  <a:lnTo>
                    <a:pt x="1855" y="403"/>
                  </a:lnTo>
                  <a:lnTo>
                    <a:pt x="1852" y="400"/>
                  </a:lnTo>
                  <a:lnTo>
                    <a:pt x="1850" y="398"/>
                  </a:lnTo>
                  <a:lnTo>
                    <a:pt x="1850" y="396"/>
                  </a:lnTo>
                  <a:lnTo>
                    <a:pt x="1850" y="396"/>
                  </a:lnTo>
                  <a:lnTo>
                    <a:pt x="1850" y="396"/>
                  </a:lnTo>
                  <a:lnTo>
                    <a:pt x="1850" y="396"/>
                  </a:lnTo>
                  <a:lnTo>
                    <a:pt x="1848" y="396"/>
                  </a:lnTo>
                  <a:lnTo>
                    <a:pt x="1848" y="396"/>
                  </a:lnTo>
                  <a:lnTo>
                    <a:pt x="1845" y="398"/>
                  </a:lnTo>
                  <a:lnTo>
                    <a:pt x="1845" y="398"/>
                  </a:lnTo>
                  <a:lnTo>
                    <a:pt x="1843" y="398"/>
                  </a:lnTo>
                  <a:lnTo>
                    <a:pt x="1843" y="398"/>
                  </a:lnTo>
                  <a:lnTo>
                    <a:pt x="1840" y="398"/>
                  </a:lnTo>
                  <a:lnTo>
                    <a:pt x="1838" y="398"/>
                  </a:lnTo>
                  <a:lnTo>
                    <a:pt x="1836" y="398"/>
                  </a:lnTo>
                  <a:lnTo>
                    <a:pt x="1833" y="398"/>
                  </a:lnTo>
                  <a:lnTo>
                    <a:pt x="1833" y="398"/>
                  </a:lnTo>
                  <a:lnTo>
                    <a:pt x="1833" y="400"/>
                  </a:lnTo>
                  <a:lnTo>
                    <a:pt x="1829" y="400"/>
                  </a:lnTo>
                  <a:lnTo>
                    <a:pt x="1829" y="400"/>
                  </a:lnTo>
                  <a:lnTo>
                    <a:pt x="1826" y="403"/>
                  </a:lnTo>
                  <a:lnTo>
                    <a:pt x="1826" y="403"/>
                  </a:lnTo>
                  <a:lnTo>
                    <a:pt x="1826" y="403"/>
                  </a:lnTo>
                  <a:lnTo>
                    <a:pt x="1826" y="403"/>
                  </a:lnTo>
                  <a:lnTo>
                    <a:pt x="1826" y="403"/>
                  </a:lnTo>
                  <a:lnTo>
                    <a:pt x="1826" y="403"/>
                  </a:lnTo>
                  <a:lnTo>
                    <a:pt x="1826" y="403"/>
                  </a:lnTo>
                  <a:lnTo>
                    <a:pt x="1819" y="405"/>
                  </a:lnTo>
                  <a:lnTo>
                    <a:pt x="1817" y="405"/>
                  </a:lnTo>
                  <a:lnTo>
                    <a:pt x="1817" y="407"/>
                  </a:lnTo>
                  <a:lnTo>
                    <a:pt x="1819" y="407"/>
                  </a:lnTo>
                  <a:close/>
                  <a:moveTo>
                    <a:pt x="1862" y="336"/>
                  </a:moveTo>
                  <a:lnTo>
                    <a:pt x="1862" y="336"/>
                  </a:lnTo>
                  <a:lnTo>
                    <a:pt x="1864" y="336"/>
                  </a:lnTo>
                  <a:lnTo>
                    <a:pt x="1866" y="336"/>
                  </a:lnTo>
                  <a:lnTo>
                    <a:pt x="1866" y="334"/>
                  </a:lnTo>
                  <a:lnTo>
                    <a:pt x="1866" y="334"/>
                  </a:lnTo>
                  <a:lnTo>
                    <a:pt x="1869" y="332"/>
                  </a:lnTo>
                  <a:lnTo>
                    <a:pt x="1869" y="332"/>
                  </a:lnTo>
                  <a:lnTo>
                    <a:pt x="1866" y="332"/>
                  </a:lnTo>
                  <a:lnTo>
                    <a:pt x="1866" y="332"/>
                  </a:lnTo>
                  <a:lnTo>
                    <a:pt x="1866" y="329"/>
                  </a:lnTo>
                  <a:lnTo>
                    <a:pt x="1864" y="329"/>
                  </a:lnTo>
                  <a:lnTo>
                    <a:pt x="1864" y="329"/>
                  </a:lnTo>
                  <a:lnTo>
                    <a:pt x="1864" y="329"/>
                  </a:lnTo>
                  <a:lnTo>
                    <a:pt x="1864" y="329"/>
                  </a:lnTo>
                  <a:lnTo>
                    <a:pt x="1864" y="329"/>
                  </a:lnTo>
                  <a:lnTo>
                    <a:pt x="1864" y="329"/>
                  </a:lnTo>
                  <a:lnTo>
                    <a:pt x="1862" y="332"/>
                  </a:lnTo>
                  <a:lnTo>
                    <a:pt x="1862" y="332"/>
                  </a:lnTo>
                  <a:lnTo>
                    <a:pt x="1862" y="332"/>
                  </a:lnTo>
                  <a:lnTo>
                    <a:pt x="1862" y="332"/>
                  </a:lnTo>
                  <a:lnTo>
                    <a:pt x="1859" y="332"/>
                  </a:lnTo>
                  <a:lnTo>
                    <a:pt x="1859" y="332"/>
                  </a:lnTo>
                  <a:lnTo>
                    <a:pt x="1859" y="332"/>
                  </a:lnTo>
                  <a:lnTo>
                    <a:pt x="1859" y="332"/>
                  </a:lnTo>
                  <a:lnTo>
                    <a:pt x="1859" y="332"/>
                  </a:lnTo>
                  <a:lnTo>
                    <a:pt x="1857" y="332"/>
                  </a:lnTo>
                  <a:lnTo>
                    <a:pt x="1857" y="332"/>
                  </a:lnTo>
                  <a:lnTo>
                    <a:pt x="1857" y="334"/>
                  </a:lnTo>
                  <a:lnTo>
                    <a:pt x="1857" y="332"/>
                  </a:lnTo>
                  <a:lnTo>
                    <a:pt x="1857" y="332"/>
                  </a:lnTo>
                  <a:lnTo>
                    <a:pt x="1857" y="332"/>
                  </a:lnTo>
                  <a:lnTo>
                    <a:pt x="1855" y="332"/>
                  </a:lnTo>
                  <a:lnTo>
                    <a:pt x="1857" y="334"/>
                  </a:lnTo>
                  <a:lnTo>
                    <a:pt x="1857" y="334"/>
                  </a:lnTo>
                  <a:lnTo>
                    <a:pt x="1857" y="334"/>
                  </a:lnTo>
                  <a:lnTo>
                    <a:pt x="1857" y="334"/>
                  </a:lnTo>
                  <a:lnTo>
                    <a:pt x="1857" y="334"/>
                  </a:lnTo>
                  <a:lnTo>
                    <a:pt x="1857" y="334"/>
                  </a:lnTo>
                  <a:lnTo>
                    <a:pt x="1857" y="334"/>
                  </a:lnTo>
                  <a:lnTo>
                    <a:pt x="1857" y="336"/>
                  </a:lnTo>
                  <a:lnTo>
                    <a:pt x="1859" y="334"/>
                  </a:lnTo>
                  <a:lnTo>
                    <a:pt x="1859" y="334"/>
                  </a:lnTo>
                  <a:lnTo>
                    <a:pt x="1859" y="334"/>
                  </a:lnTo>
                  <a:lnTo>
                    <a:pt x="1859" y="334"/>
                  </a:lnTo>
                  <a:lnTo>
                    <a:pt x="1862" y="334"/>
                  </a:lnTo>
                  <a:lnTo>
                    <a:pt x="1862" y="334"/>
                  </a:lnTo>
                  <a:lnTo>
                    <a:pt x="1862" y="334"/>
                  </a:lnTo>
                  <a:lnTo>
                    <a:pt x="1862" y="334"/>
                  </a:lnTo>
                  <a:lnTo>
                    <a:pt x="1864" y="332"/>
                  </a:lnTo>
                  <a:lnTo>
                    <a:pt x="1864" y="334"/>
                  </a:lnTo>
                  <a:lnTo>
                    <a:pt x="1862" y="336"/>
                  </a:lnTo>
                  <a:lnTo>
                    <a:pt x="1862" y="336"/>
                  </a:lnTo>
                  <a:close/>
                  <a:moveTo>
                    <a:pt x="1696" y="251"/>
                  </a:moveTo>
                  <a:lnTo>
                    <a:pt x="1696" y="251"/>
                  </a:lnTo>
                  <a:lnTo>
                    <a:pt x="1696" y="251"/>
                  </a:lnTo>
                  <a:lnTo>
                    <a:pt x="1696" y="251"/>
                  </a:lnTo>
                  <a:lnTo>
                    <a:pt x="1696" y="254"/>
                  </a:lnTo>
                  <a:lnTo>
                    <a:pt x="1696" y="254"/>
                  </a:lnTo>
                  <a:lnTo>
                    <a:pt x="1696" y="254"/>
                  </a:lnTo>
                  <a:lnTo>
                    <a:pt x="1699" y="254"/>
                  </a:lnTo>
                  <a:lnTo>
                    <a:pt x="1699" y="254"/>
                  </a:lnTo>
                  <a:lnTo>
                    <a:pt x="1699" y="254"/>
                  </a:lnTo>
                  <a:lnTo>
                    <a:pt x="1699" y="254"/>
                  </a:lnTo>
                  <a:lnTo>
                    <a:pt x="1699" y="254"/>
                  </a:lnTo>
                  <a:lnTo>
                    <a:pt x="1701" y="254"/>
                  </a:lnTo>
                  <a:lnTo>
                    <a:pt x="1701" y="254"/>
                  </a:lnTo>
                  <a:lnTo>
                    <a:pt x="1701" y="254"/>
                  </a:lnTo>
                  <a:lnTo>
                    <a:pt x="1701" y="254"/>
                  </a:lnTo>
                  <a:lnTo>
                    <a:pt x="1701" y="256"/>
                  </a:lnTo>
                  <a:lnTo>
                    <a:pt x="1701" y="256"/>
                  </a:lnTo>
                  <a:lnTo>
                    <a:pt x="1701" y="256"/>
                  </a:lnTo>
                  <a:lnTo>
                    <a:pt x="1701" y="256"/>
                  </a:lnTo>
                  <a:lnTo>
                    <a:pt x="1701" y="256"/>
                  </a:lnTo>
                  <a:lnTo>
                    <a:pt x="1701" y="256"/>
                  </a:lnTo>
                  <a:lnTo>
                    <a:pt x="1701" y="256"/>
                  </a:lnTo>
                  <a:lnTo>
                    <a:pt x="1701" y="258"/>
                  </a:lnTo>
                  <a:lnTo>
                    <a:pt x="1701" y="258"/>
                  </a:lnTo>
                  <a:lnTo>
                    <a:pt x="1701" y="258"/>
                  </a:lnTo>
                  <a:lnTo>
                    <a:pt x="1701" y="261"/>
                  </a:lnTo>
                  <a:lnTo>
                    <a:pt x="1701" y="261"/>
                  </a:lnTo>
                  <a:lnTo>
                    <a:pt x="1701" y="263"/>
                  </a:lnTo>
                  <a:lnTo>
                    <a:pt x="1703" y="263"/>
                  </a:lnTo>
                  <a:lnTo>
                    <a:pt x="1706" y="263"/>
                  </a:lnTo>
                  <a:lnTo>
                    <a:pt x="1706" y="263"/>
                  </a:lnTo>
                  <a:lnTo>
                    <a:pt x="1708" y="265"/>
                  </a:lnTo>
                  <a:lnTo>
                    <a:pt x="1708" y="265"/>
                  </a:lnTo>
                  <a:lnTo>
                    <a:pt x="1706" y="268"/>
                  </a:lnTo>
                  <a:lnTo>
                    <a:pt x="1706" y="268"/>
                  </a:lnTo>
                  <a:lnTo>
                    <a:pt x="1703" y="270"/>
                  </a:lnTo>
                  <a:lnTo>
                    <a:pt x="1703" y="270"/>
                  </a:lnTo>
                  <a:lnTo>
                    <a:pt x="1703" y="272"/>
                  </a:lnTo>
                  <a:lnTo>
                    <a:pt x="1703" y="277"/>
                  </a:lnTo>
                  <a:lnTo>
                    <a:pt x="1703" y="280"/>
                  </a:lnTo>
                  <a:lnTo>
                    <a:pt x="1703" y="280"/>
                  </a:lnTo>
                  <a:lnTo>
                    <a:pt x="1703" y="280"/>
                  </a:lnTo>
                  <a:lnTo>
                    <a:pt x="1703" y="280"/>
                  </a:lnTo>
                  <a:lnTo>
                    <a:pt x="1703" y="280"/>
                  </a:lnTo>
                  <a:lnTo>
                    <a:pt x="1703" y="282"/>
                  </a:lnTo>
                  <a:lnTo>
                    <a:pt x="1703" y="282"/>
                  </a:lnTo>
                  <a:lnTo>
                    <a:pt x="1706" y="284"/>
                  </a:lnTo>
                  <a:lnTo>
                    <a:pt x="1706" y="287"/>
                  </a:lnTo>
                  <a:lnTo>
                    <a:pt x="1706" y="287"/>
                  </a:lnTo>
                  <a:lnTo>
                    <a:pt x="1706" y="287"/>
                  </a:lnTo>
                  <a:lnTo>
                    <a:pt x="1706" y="287"/>
                  </a:lnTo>
                  <a:lnTo>
                    <a:pt x="1706" y="287"/>
                  </a:lnTo>
                  <a:lnTo>
                    <a:pt x="1706" y="289"/>
                  </a:lnTo>
                  <a:lnTo>
                    <a:pt x="1706" y="289"/>
                  </a:lnTo>
                  <a:lnTo>
                    <a:pt x="1706" y="289"/>
                  </a:lnTo>
                  <a:lnTo>
                    <a:pt x="1708" y="291"/>
                  </a:lnTo>
                  <a:lnTo>
                    <a:pt x="1710" y="291"/>
                  </a:lnTo>
                  <a:lnTo>
                    <a:pt x="1710" y="289"/>
                  </a:lnTo>
                  <a:lnTo>
                    <a:pt x="1710" y="291"/>
                  </a:lnTo>
                  <a:lnTo>
                    <a:pt x="1713" y="291"/>
                  </a:lnTo>
                  <a:lnTo>
                    <a:pt x="1713" y="291"/>
                  </a:lnTo>
                  <a:lnTo>
                    <a:pt x="1713" y="294"/>
                  </a:lnTo>
                  <a:lnTo>
                    <a:pt x="1713" y="294"/>
                  </a:lnTo>
                  <a:lnTo>
                    <a:pt x="1710" y="301"/>
                  </a:lnTo>
                  <a:lnTo>
                    <a:pt x="1710" y="301"/>
                  </a:lnTo>
                  <a:lnTo>
                    <a:pt x="1710" y="303"/>
                  </a:lnTo>
                  <a:lnTo>
                    <a:pt x="1710" y="306"/>
                  </a:lnTo>
                  <a:lnTo>
                    <a:pt x="1710" y="306"/>
                  </a:lnTo>
                  <a:lnTo>
                    <a:pt x="1710" y="306"/>
                  </a:lnTo>
                  <a:lnTo>
                    <a:pt x="1710" y="308"/>
                  </a:lnTo>
                  <a:lnTo>
                    <a:pt x="1710" y="308"/>
                  </a:lnTo>
                  <a:lnTo>
                    <a:pt x="1710" y="308"/>
                  </a:lnTo>
                  <a:lnTo>
                    <a:pt x="1710" y="315"/>
                  </a:lnTo>
                  <a:lnTo>
                    <a:pt x="1710" y="315"/>
                  </a:lnTo>
                  <a:lnTo>
                    <a:pt x="1710" y="317"/>
                  </a:lnTo>
                  <a:lnTo>
                    <a:pt x="1710" y="320"/>
                  </a:lnTo>
                  <a:lnTo>
                    <a:pt x="1710" y="320"/>
                  </a:lnTo>
                  <a:lnTo>
                    <a:pt x="1710" y="322"/>
                  </a:lnTo>
                  <a:lnTo>
                    <a:pt x="1713" y="322"/>
                  </a:lnTo>
                  <a:lnTo>
                    <a:pt x="1713" y="325"/>
                  </a:lnTo>
                  <a:lnTo>
                    <a:pt x="1713" y="325"/>
                  </a:lnTo>
                  <a:lnTo>
                    <a:pt x="1715" y="325"/>
                  </a:lnTo>
                  <a:lnTo>
                    <a:pt x="1717" y="327"/>
                  </a:lnTo>
                  <a:lnTo>
                    <a:pt x="1720" y="327"/>
                  </a:lnTo>
                  <a:lnTo>
                    <a:pt x="1720" y="327"/>
                  </a:lnTo>
                  <a:lnTo>
                    <a:pt x="1720" y="329"/>
                  </a:lnTo>
                  <a:lnTo>
                    <a:pt x="1722" y="329"/>
                  </a:lnTo>
                  <a:lnTo>
                    <a:pt x="1722" y="334"/>
                  </a:lnTo>
                  <a:lnTo>
                    <a:pt x="1725" y="336"/>
                  </a:lnTo>
                  <a:lnTo>
                    <a:pt x="1729" y="343"/>
                  </a:lnTo>
                  <a:lnTo>
                    <a:pt x="1729" y="343"/>
                  </a:lnTo>
                  <a:lnTo>
                    <a:pt x="1729" y="346"/>
                  </a:lnTo>
                  <a:lnTo>
                    <a:pt x="1739" y="348"/>
                  </a:lnTo>
                  <a:lnTo>
                    <a:pt x="1741" y="351"/>
                  </a:lnTo>
                  <a:lnTo>
                    <a:pt x="1741" y="351"/>
                  </a:lnTo>
                  <a:lnTo>
                    <a:pt x="1741" y="351"/>
                  </a:lnTo>
                  <a:lnTo>
                    <a:pt x="1741" y="351"/>
                  </a:lnTo>
                  <a:lnTo>
                    <a:pt x="1739" y="351"/>
                  </a:lnTo>
                  <a:lnTo>
                    <a:pt x="1739" y="353"/>
                  </a:lnTo>
                  <a:lnTo>
                    <a:pt x="1739" y="353"/>
                  </a:lnTo>
                  <a:lnTo>
                    <a:pt x="1741" y="353"/>
                  </a:lnTo>
                  <a:lnTo>
                    <a:pt x="1741" y="353"/>
                  </a:lnTo>
                  <a:lnTo>
                    <a:pt x="1741" y="353"/>
                  </a:lnTo>
                  <a:lnTo>
                    <a:pt x="1746" y="355"/>
                  </a:lnTo>
                  <a:lnTo>
                    <a:pt x="1748" y="355"/>
                  </a:lnTo>
                  <a:lnTo>
                    <a:pt x="1751" y="355"/>
                  </a:lnTo>
                  <a:lnTo>
                    <a:pt x="1751" y="355"/>
                  </a:lnTo>
                  <a:lnTo>
                    <a:pt x="1751" y="355"/>
                  </a:lnTo>
                  <a:lnTo>
                    <a:pt x="1748" y="353"/>
                  </a:lnTo>
                  <a:lnTo>
                    <a:pt x="1748" y="353"/>
                  </a:lnTo>
                  <a:lnTo>
                    <a:pt x="1746" y="353"/>
                  </a:lnTo>
                  <a:lnTo>
                    <a:pt x="1746" y="351"/>
                  </a:lnTo>
                  <a:lnTo>
                    <a:pt x="1746" y="351"/>
                  </a:lnTo>
                  <a:lnTo>
                    <a:pt x="1741" y="348"/>
                  </a:lnTo>
                  <a:lnTo>
                    <a:pt x="1739" y="346"/>
                  </a:lnTo>
                  <a:lnTo>
                    <a:pt x="1734" y="336"/>
                  </a:lnTo>
                  <a:lnTo>
                    <a:pt x="1734" y="336"/>
                  </a:lnTo>
                  <a:lnTo>
                    <a:pt x="1732" y="334"/>
                  </a:lnTo>
                  <a:lnTo>
                    <a:pt x="1732" y="334"/>
                  </a:lnTo>
                  <a:lnTo>
                    <a:pt x="1729" y="329"/>
                  </a:lnTo>
                  <a:lnTo>
                    <a:pt x="1729" y="329"/>
                  </a:lnTo>
                  <a:lnTo>
                    <a:pt x="1729" y="327"/>
                  </a:lnTo>
                  <a:lnTo>
                    <a:pt x="1729" y="325"/>
                  </a:lnTo>
                  <a:lnTo>
                    <a:pt x="1727" y="325"/>
                  </a:lnTo>
                  <a:lnTo>
                    <a:pt x="1727" y="322"/>
                  </a:lnTo>
                  <a:lnTo>
                    <a:pt x="1727" y="322"/>
                  </a:lnTo>
                  <a:lnTo>
                    <a:pt x="1727" y="320"/>
                  </a:lnTo>
                  <a:lnTo>
                    <a:pt x="1725" y="317"/>
                  </a:lnTo>
                  <a:lnTo>
                    <a:pt x="1725" y="317"/>
                  </a:lnTo>
                  <a:lnTo>
                    <a:pt x="1725" y="313"/>
                  </a:lnTo>
                  <a:lnTo>
                    <a:pt x="1722" y="310"/>
                  </a:lnTo>
                  <a:lnTo>
                    <a:pt x="1722" y="308"/>
                  </a:lnTo>
                  <a:lnTo>
                    <a:pt x="1722" y="308"/>
                  </a:lnTo>
                  <a:lnTo>
                    <a:pt x="1722" y="306"/>
                  </a:lnTo>
                  <a:lnTo>
                    <a:pt x="1722" y="303"/>
                  </a:lnTo>
                  <a:lnTo>
                    <a:pt x="1722" y="303"/>
                  </a:lnTo>
                  <a:lnTo>
                    <a:pt x="1722" y="301"/>
                  </a:lnTo>
                  <a:lnTo>
                    <a:pt x="1722" y="301"/>
                  </a:lnTo>
                  <a:lnTo>
                    <a:pt x="1722" y="301"/>
                  </a:lnTo>
                  <a:lnTo>
                    <a:pt x="1722" y="296"/>
                  </a:lnTo>
                  <a:lnTo>
                    <a:pt x="1722" y="294"/>
                  </a:lnTo>
                  <a:lnTo>
                    <a:pt x="1720" y="291"/>
                  </a:lnTo>
                  <a:lnTo>
                    <a:pt x="1720" y="291"/>
                  </a:lnTo>
                  <a:lnTo>
                    <a:pt x="1720" y="291"/>
                  </a:lnTo>
                  <a:lnTo>
                    <a:pt x="1722" y="289"/>
                  </a:lnTo>
                  <a:lnTo>
                    <a:pt x="1722" y="284"/>
                  </a:lnTo>
                  <a:lnTo>
                    <a:pt x="1722" y="284"/>
                  </a:lnTo>
                  <a:lnTo>
                    <a:pt x="1725" y="284"/>
                  </a:lnTo>
                  <a:lnTo>
                    <a:pt x="1725" y="282"/>
                  </a:lnTo>
                  <a:lnTo>
                    <a:pt x="1727" y="284"/>
                  </a:lnTo>
                  <a:lnTo>
                    <a:pt x="1729" y="284"/>
                  </a:lnTo>
                  <a:lnTo>
                    <a:pt x="1729" y="284"/>
                  </a:lnTo>
                  <a:lnTo>
                    <a:pt x="1732" y="284"/>
                  </a:lnTo>
                  <a:lnTo>
                    <a:pt x="1734" y="284"/>
                  </a:lnTo>
                  <a:lnTo>
                    <a:pt x="1736" y="284"/>
                  </a:lnTo>
                  <a:lnTo>
                    <a:pt x="1736" y="287"/>
                  </a:lnTo>
                  <a:lnTo>
                    <a:pt x="1739" y="287"/>
                  </a:lnTo>
                  <a:lnTo>
                    <a:pt x="1739" y="287"/>
                  </a:lnTo>
                  <a:lnTo>
                    <a:pt x="1741" y="287"/>
                  </a:lnTo>
                  <a:lnTo>
                    <a:pt x="1743" y="289"/>
                  </a:lnTo>
                  <a:lnTo>
                    <a:pt x="1746" y="287"/>
                  </a:lnTo>
                  <a:lnTo>
                    <a:pt x="1746" y="287"/>
                  </a:lnTo>
                  <a:lnTo>
                    <a:pt x="1748" y="287"/>
                  </a:lnTo>
                  <a:lnTo>
                    <a:pt x="1748" y="287"/>
                  </a:lnTo>
                  <a:lnTo>
                    <a:pt x="1751" y="287"/>
                  </a:lnTo>
                  <a:lnTo>
                    <a:pt x="1751" y="287"/>
                  </a:lnTo>
                  <a:lnTo>
                    <a:pt x="1753" y="289"/>
                  </a:lnTo>
                  <a:lnTo>
                    <a:pt x="1753" y="289"/>
                  </a:lnTo>
                  <a:lnTo>
                    <a:pt x="1755" y="291"/>
                  </a:lnTo>
                  <a:lnTo>
                    <a:pt x="1758" y="291"/>
                  </a:lnTo>
                  <a:lnTo>
                    <a:pt x="1758" y="291"/>
                  </a:lnTo>
                  <a:lnTo>
                    <a:pt x="1760" y="291"/>
                  </a:lnTo>
                  <a:lnTo>
                    <a:pt x="1762" y="294"/>
                  </a:lnTo>
                  <a:lnTo>
                    <a:pt x="1762" y="294"/>
                  </a:lnTo>
                  <a:lnTo>
                    <a:pt x="1765" y="294"/>
                  </a:lnTo>
                  <a:lnTo>
                    <a:pt x="1772" y="296"/>
                  </a:lnTo>
                  <a:lnTo>
                    <a:pt x="1772" y="296"/>
                  </a:lnTo>
                  <a:lnTo>
                    <a:pt x="1772" y="296"/>
                  </a:lnTo>
                  <a:lnTo>
                    <a:pt x="1774" y="299"/>
                  </a:lnTo>
                  <a:lnTo>
                    <a:pt x="1774" y="296"/>
                  </a:lnTo>
                  <a:lnTo>
                    <a:pt x="1774" y="294"/>
                  </a:lnTo>
                  <a:lnTo>
                    <a:pt x="1772" y="294"/>
                  </a:lnTo>
                  <a:lnTo>
                    <a:pt x="1769" y="291"/>
                  </a:lnTo>
                  <a:lnTo>
                    <a:pt x="1767" y="291"/>
                  </a:lnTo>
                  <a:lnTo>
                    <a:pt x="1767" y="291"/>
                  </a:lnTo>
                  <a:lnTo>
                    <a:pt x="1765" y="291"/>
                  </a:lnTo>
                  <a:lnTo>
                    <a:pt x="1762" y="289"/>
                  </a:lnTo>
                  <a:lnTo>
                    <a:pt x="1762" y="289"/>
                  </a:lnTo>
                  <a:lnTo>
                    <a:pt x="1762" y="284"/>
                  </a:lnTo>
                  <a:lnTo>
                    <a:pt x="1762" y="284"/>
                  </a:lnTo>
                  <a:lnTo>
                    <a:pt x="1762" y="284"/>
                  </a:lnTo>
                  <a:lnTo>
                    <a:pt x="1762" y="282"/>
                  </a:lnTo>
                  <a:lnTo>
                    <a:pt x="1762" y="282"/>
                  </a:lnTo>
                  <a:lnTo>
                    <a:pt x="1762" y="282"/>
                  </a:lnTo>
                  <a:lnTo>
                    <a:pt x="1762" y="282"/>
                  </a:lnTo>
                  <a:lnTo>
                    <a:pt x="1762" y="280"/>
                  </a:lnTo>
                  <a:lnTo>
                    <a:pt x="1762" y="280"/>
                  </a:lnTo>
                  <a:lnTo>
                    <a:pt x="1762" y="280"/>
                  </a:lnTo>
                  <a:lnTo>
                    <a:pt x="1762" y="280"/>
                  </a:lnTo>
                  <a:lnTo>
                    <a:pt x="1760" y="280"/>
                  </a:lnTo>
                  <a:lnTo>
                    <a:pt x="1760" y="280"/>
                  </a:lnTo>
                  <a:lnTo>
                    <a:pt x="1760" y="280"/>
                  </a:lnTo>
                  <a:lnTo>
                    <a:pt x="1758" y="280"/>
                  </a:lnTo>
                  <a:lnTo>
                    <a:pt x="1758" y="280"/>
                  </a:lnTo>
                  <a:lnTo>
                    <a:pt x="1758" y="280"/>
                  </a:lnTo>
                  <a:lnTo>
                    <a:pt x="1755" y="277"/>
                  </a:lnTo>
                  <a:lnTo>
                    <a:pt x="1755" y="277"/>
                  </a:lnTo>
                  <a:lnTo>
                    <a:pt x="1753" y="277"/>
                  </a:lnTo>
                  <a:lnTo>
                    <a:pt x="1753" y="277"/>
                  </a:lnTo>
                  <a:lnTo>
                    <a:pt x="1751" y="277"/>
                  </a:lnTo>
                  <a:lnTo>
                    <a:pt x="1751" y="275"/>
                  </a:lnTo>
                  <a:lnTo>
                    <a:pt x="1751" y="275"/>
                  </a:lnTo>
                  <a:lnTo>
                    <a:pt x="1751" y="275"/>
                  </a:lnTo>
                  <a:lnTo>
                    <a:pt x="1748" y="275"/>
                  </a:lnTo>
                  <a:lnTo>
                    <a:pt x="1746" y="275"/>
                  </a:lnTo>
                  <a:lnTo>
                    <a:pt x="1746" y="275"/>
                  </a:lnTo>
                  <a:lnTo>
                    <a:pt x="1746" y="275"/>
                  </a:lnTo>
                  <a:lnTo>
                    <a:pt x="1743" y="272"/>
                  </a:lnTo>
                  <a:lnTo>
                    <a:pt x="1743" y="272"/>
                  </a:lnTo>
                  <a:lnTo>
                    <a:pt x="1741" y="270"/>
                  </a:lnTo>
                  <a:lnTo>
                    <a:pt x="1739" y="270"/>
                  </a:lnTo>
                  <a:lnTo>
                    <a:pt x="1739" y="268"/>
                  </a:lnTo>
                  <a:lnTo>
                    <a:pt x="1739" y="268"/>
                  </a:lnTo>
                  <a:lnTo>
                    <a:pt x="1739" y="268"/>
                  </a:lnTo>
                  <a:lnTo>
                    <a:pt x="1739" y="265"/>
                  </a:lnTo>
                  <a:lnTo>
                    <a:pt x="1739" y="265"/>
                  </a:lnTo>
                  <a:lnTo>
                    <a:pt x="1741" y="265"/>
                  </a:lnTo>
                  <a:lnTo>
                    <a:pt x="1741" y="265"/>
                  </a:lnTo>
                  <a:lnTo>
                    <a:pt x="1741" y="265"/>
                  </a:lnTo>
                  <a:lnTo>
                    <a:pt x="1743" y="265"/>
                  </a:lnTo>
                  <a:lnTo>
                    <a:pt x="1743" y="265"/>
                  </a:lnTo>
                  <a:lnTo>
                    <a:pt x="1743" y="265"/>
                  </a:lnTo>
                  <a:lnTo>
                    <a:pt x="1741" y="263"/>
                  </a:lnTo>
                  <a:lnTo>
                    <a:pt x="1743" y="263"/>
                  </a:lnTo>
                  <a:lnTo>
                    <a:pt x="1743" y="261"/>
                  </a:lnTo>
                  <a:lnTo>
                    <a:pt x="1743" y="261"/>
                  </a:lnTo>
                  <a:lnTo>
                    <a:pt x="1748" y="261"/>
                  </a:lnTo>
                  <a:lnTo>
                    <a:pt x="1748" y="261"/>
                  </a:lnTo>
                  <a:lnTo>
                    <a:pt x="1751" y="261"/>
                  </a:lnTo>
                  <a:lnTo>
                    <a:pt x="1751" y="258"/>
                  </a:lnTo>
                  <a:lnTo>
                    <a:pt x="1753" y="258"/>
                  </a:lnTo>
                  <a:lnTo>
                    <a:pt x="1755" y="258"/>
                  </a:lnTo>
                  <a:lnTo>
                    <a:pt x="1755" y="256"/>
                  </a:lnTo>
                  <a:lnTo>
                    <a:pt x="1755" y="256"/>
                  </a:lnTo>
                  <a:lnTo>
                    <a:pt x="1758" y="256"/>
                  </a:lnTo>
                  <a:lnTo>
                    <a:pt x="1760" y="254"/>
                  </a:lnTo>
                  <a:lnTo>
                    <a:pt x="1760" y="254"/>
                  </a:lnTo>
                  <a:lnTo>
                    <a:pt x="1762" y="254"/>
                  </a:lnTo>
                  <a:lnTo>
                    <a:pt x="1762" y="254"/>
                  </a:lnTo>
                  <a:lnTo>
                    <a:pt x="1762" y="254"/>
                  </a:lnTo>
                  <a:lnTo>
                    <a:pt x="1765" y="254"/>
                  </a:lnTo>
                  <a:lnTo>
                    <a:pt x="1765" y="251"/>
                  </a:lnTo>
                  <a:lnTo>
                    <a:pt x="1765" y="251"/>
                  </a:lnTo>
                  <a:lnTo>
                    <a:pt x="1765" y="251"/>
                  </a:lnTo>
                  <a:lnTo>
                    <a:pt x="1765" y="246"/>
                  </a:lnTo>
                  <a:lnTo>
                    <a:pt x="1765" y="246"/>
                  </a:lnTo>
                  <a:lnTo>
                    <a:pt x="1765" y="244"/>
                  </a:lnTo>
                  <a:lnTo>
                    <a:pt x="1765" y="242"/>
                  </a:lnTo>
                  <a:lnTo>
                    <a:pt x="1765" y="239"/>
                  </a:lnTo>
                  <a:lnTo>
                    <a:pt x="1765" y="239"/>
                  </a:lnTo>
                  <a:lnTo>
                    <a:pt x="1767" y="239"/>
                  </a:lnTo>
                  <a:lnTo>
                    <a:pt x="1767" y="239"/>
                  </a:lnTo>
                  <a:lnTo>
                    <a:pt x="1767" y="237"/>
                  </a:lnTo>
                  <a:lnTo>
                    <a:pt x="1767" y="237"/>
                  </a:lnTo>
                  <a:lnTo>
                    <a:pt x="1767" y="235"/>
                  </a:lnTo>
                  <a:lnTo>
                    <a:pt x="1765" y="235"/>
                  </a:lnTo>
                  <a:lnTo>
                    <a:pt x="1765" y="235"/>
                  </a:lnTo>
                  <a:lnTo>
                    <a:pt x="1765" y="235"/>
                  </a:lnTo>
                  <a:lnTo>
                    <a:pt x="1762" y="235"/>
                  </a:lnTo>
                  <a:lnTo>
                    <a:pt x="1762" y="235"/>
                  </a:lnTo>
                  <a:lnTo>
                    <a:pt x="1762" y="232"/>
                  </a:lnTo>
                  <a:lnTo>
                    <a:pt x="1762" y="230"/>
                  </a:lnTo>
                  <a:lnTo>
                    <a:pt x="1762" y="230"/>
                  </a:lnTo>
                  <a:lnTo>
                    <a:pt x="1765" y="230"/>
                  </a:lnTo>
                  <a:lnTo>
                    <a:pt x="1765" y="228"/>
                  </a:lnTo>
                  <a:lnTo>
                    <a:pt x="1765" y="228"/>
                  </a:lnTo>
                  <a:lnTo>
                    <a:pt x="1765" y="228"/>
                  </a:lnTo>
                  <a:lnTo>
                    <a:pt x="1765" y="228"/>
                  </a:lnTo>
                  <a:lnTo>
                    <a:pt x="1765" y="228"/>
                  </a:lnTo>
                  <a:lnTo>
                    <a:pt x="1760" y="225"/>
                  </a:lnTo>
                  <a:lnTo>
                    <a:pt x="1758" y="225"/>
                  </a:lnTo>
                  <a:lnTo>
                    <a:pt x="1755" y="228"/>
                  </a:lnTo>
                  <a:lnTo>
                    <a:pt x="1755" y="228"/>
                  </a:lnTo>
                  <a:lnTo>
                    <a:pt x="1755" y="228"/>
                  </a:lnTo>
                  <a:lnTo>
                    <a:pt x="1755" y="228"/>
                  </a:lnTo>
                  <a:lnTo>
                    <a:pt x="1753" y="228"/>
                  </a:lnTo>
                  <a:lnTo>
                    <a:pt x="1753" y="228"/>
                  </a:lnTo>
                  <a:lnTo>
                    <a:pt x="1753" y="228"/>
                  </a:lnTo>
                  <a:lnTo>
                    <a:pt x="1753" y="228"/>
                  </a:lnTo>
                  <a:lnTo>
                    <a:pt x="1753" y="228"/>
                  </a:lnTo>
                  <a:lnTo>
                    <a:pt x="1751" y="228"/>
                  </a:lnTo>
                  <a:lnTo>
                    <a:pt x="1751" y="228"/>
                  </a:lnTo>
                  <a:lnTo>
                    <a:pt x="1748" y="228"/>
                  </a:lnTo>
                  <a:lnTo>
                    <a:pt x="1748" y="230"/>
                  </a:lnTo>
                  <a:lnTo>
                    <a:pt x="1746" y="230"/>
                  </a:lnTo>
                  <a:lnTo>
                    <a:pt x="1746" y="230"/>
                  </a:lnTo>
                  <a:lnTo>
                    <a:pt x="1746" y="230"/>
                  </a:lnTo>
                  <a:lnTo>
                    <a:pt x="1746" y="232"/>
                  </a:lnTo>
                  <a:lnTo>
                    <a:pt x="1746" y="232"/>
                  </a:lnTo>
                  <a:lnTo>
                    <a:pt x="1743" y="232"/>
                  </a:lnTo>
                  <a:lnTo>
                    <a:pt x="1741" y="232"/>
                  </a:lnTo>
                  <a:lnTo>
                    <a:pt x="1741" y="235"/>
                  </a:lnTo>
                  <a:lnTo>
                    <a:pt x="1741" y="235"/>
                  </a:lnTo>
                  <a:lnTo>
                    <a:pt x="1739" y="237"/>
                  </a:lnTo>
                  <a:lnTo>
                    <a:pt x="1736" y="237"/>
                  </a:lnTo>
                  <a:lnTo>
                    <a:pt x="1736" y="237"/>
                  </a:lnTo>
                  <a:lnTo>
                    <a:pt x="1736" y="239"/>
                  </a:lnTo>
                  <a:lnTo>
                    <a:pt x="1734" y="239"/>
                  </a:lnTo>
                  <a:lnTo>
                    <a:pt x="1732" y="242"/>
                  </a:lnTo>
                  <a:lnTo>
                    <a:pt x="1732" y="242"/>
                  </a:lnTo>
                  <a:lnTo>
                    <a:pt x="1732" y="244"/>
                  </a:lnTo>
                  <a:lnTo>
                    <a:pt x="1734" y="244"/>
                  </a:lnTo>
                  <a:lnTo>
                    <a:pt x="1736" y="244"/>
                  </a:lnTo>
                  <a:lnTo>
                    <a:pt x="1736" y="244"/>
                  </a:lnTo>
                  <a:lnTo>
                    <a:pt x="1736" y="244"/>
                  </a:lnTo>
                  <a:lnTo>
                    <a:pt x="1736" y="246"/>
                  </a:lnTo>
                  <a:lnTo>
                    <a:pt x="1736" y="246"/>
                  </a:lnTo>
                  <a:lnTo>
                    <a:pt x="1736" y="249"/>
                  </a:lnTo>
                  <a:lnTo>
                    <a:pt x="1736" y="249"/>
                  </a:lnTo>
                  <a:lnTo>
                    <a:pt x="1734" y="249"/>
                  </a:lnTo>
                  <a:lnTo>
                    <a:pt x="1732" y="249"/>
                  </a:lnTo>
                  <a:lnTo>
                    <a:pt x="1729" y="249"/>
                  </a:lnTo>
                  <a:lnTo>
                    <a:pt x="1729" y="251"/>
                  </a:lnTo>
                  <a:lnTo>
                    <a:pt x="1727" y="251"/>
                  </a:lnTo>
                  <a:lnTo>
                    <a:pt x="1727" y="251"/>
                  </a:lnTo>
                  <a:lnTo>
                    <a:pt x="1725" y="256"/>
                  </a:lnTo>
                  <a:lnTo>
                    <a:pt x="1725" y="256"/>
                  </a:lnTo>
                  <a:lnTo>
                    <a:pt x="1725" y="258"/>
                  </a:lnTo>
                  <a:lnTo>
                    <a:pt x="1722" y="263"/>
                  </a:lnTo>
                  <a:lnTo>
                    <a:pt x="1722" y="263"/>
                  </a:lnTo>
                  <a:lnTo>
                    <a:pt x="1722" y="263"/>
                  </a:lnTo>
                  <a:lnTo>
                    <a:pt x="1720" y="265"/>
                  </a:lnTo>
                  <a:lnTo>
                    <a:pt x="1720" y="265"/>
                  </a:lnTo>
                  <a:lnTo>
                    <a:pt x="1717" y="265"/>
                  </a:lnTo>
                  <a:lnTo>
                    <a:pt x="1717" y="268"/>
                  </a:lnTo>
                  <a:lnTo>
                    <a:pt x="1717" y="268"/>
                  </a:lnTo>
                  <a:lnTo>
                    <a:pt x="1715" y="265"/>
                  </a:lnTo>
                  <a:lnTo>
                    <a:pt x="1715" y="265"/>
                  </a:lnTo>
                  <a:lnTo>
                    <a:pt x="1715" y="265"/>
                  </a:lnTo>
                  <a:lnTo>
                    <a:pt x="1713" y="265"/>
                  </a:lnTo>
                  <a:lnTo>
                    <a:pt x="1713" y="265"/>
                  </a:lnTo>
                  <a:lnTo>
                    <a:pt x="1713" y="265"/>
                  </a:lnTo>
                  <a:lnTo>
                    <a:pt x="1713" y="263"/>
                  </a:lnTo>
                  <a:lnTo>
                    <a:pt x="1713" y="263"/>
                  </a:lnTo>
                  <a:lnTo>
                    <a:pt x="1710" y="263"/>
                  </a:lnTo>
                  <a:lnTo>
                    <a:pt x="1708" y="263"/>
                  </a:lnTo>
                  <a:lnTo>
                    <a:pt x="1708" y="261"/>
                  </a:lnTo>
                  <a:lnTo>
                    <a:pt x="1708" y="261"/>
                  </a:lnTo>
                  <a:lnTo>
                    <a:pt x="1708" y="258"/>
                  </a:lnTo>
                  <a:lnTo>
                    <a:pt x="1708" y="258"/>
                  </a:lnTo>
                  <a:lnTo>
                    <a:pt x="1708" y="256"/>
                  </a:lnTo>
                  <a:lnTo>
                    <a:pt x="1710" y="254"/>
                  </a:lnTo>
                  <a:lnTo>
                    <a:pt x="1715" y="251"/>
                  </a:lnTo>
                  <a:lnTo>
                    <a:pt x="1717" y="249"/>
                  </a:lnTo>
                  <a:lnTo>
                    <a:pt x="1720" y="249"/>
                  </a:lnTo>
                  <a:lnTo>
                    <a:pt x="1720" y="249"/>
                  </a:lnTo>
                  <a:lnTo>
                    <a:pt x="1720" y="249"/>
                  </a:lnTo>
                  <a:lnTo>
                    <a:pt x="1722" y="249"/>
                  </a:lnTo>
                  <a:lnTo>
                    <a:pt x="1722" y="249"/>
                  </a:lnTo>
                  <a:lnTo>
                    <a:pt x="1722" y="249"/>
                  </a:lnTo>
                  <a:lnTo>
                    <a:pt x="1722" y="246"/>
                  </a:lnTo>
                  <a:lnTo>
                    <a:pt x="1722" y="244"/>
                  </a:lnTo>
                  <a:lnTo>
                    <a:pt x="1725" y="244"/>
                  </a:lnTo>
                  <a:lnTo>
                    <a:pt x="1725" y="244"/>
                  </a:lnTo>
                  <a:lnTo>
                    <a:pt x="1725" y="242"/>
                  </a:lnTo>
                  <a:lnTo>
                    <a:pt x="1725" y="242"/>
                  </a:lnTo>
                  <a:lnTo>
                    <a:pt x="1727" y="242"/>
                  </a:lnTo>
                  <a:lnTo>
                    <a:pt x="1727" y="242"/>
                  </a:lnTo>
                  <a:lnTo>
                    <a:pt x="1727" y="242"/>
                  </a:lnTo>
                  <a:lnTo>
                    <a:pt x="1727" y="239"/>
                  </a:lnTo>
                  <a:lnTo>
                    <a:pt x="1727" y="239"/>
                  </a:lnTo>
                  <a:lnTo>
                    <a:pt x="1727" y="237"/>
                  </a:lnTo>
                  <a:lnTo>
                    <a:pt x="1727" y="237"/>
                  </a:lnTo>
                  <a:lnTo>
                    <a:pt x="1727" y="237"/>
                  </a:lnTo>
                  <a:lnTo>
                    <a:pt x="1727" y="237"/>
                  </a:lnTo>
                  <a:lnTo>
                    <a:pt x="1727" y="237"/>
                  </a:lnTo>
                  <a:lnTo>
                    <a:pt x="1727" y="235"/>
                  </a:lnTo>
                  <a:lnTo>
                    <a:pt x="1727" y="235"/>
                  </a:lnTo>
                  <a:lnTo>
                    <a:pt x="1727" y="235"/>
                  </a:lnTo>
                  <a:lnTo>
                    <a:pt x="1727" y="232"/>
                  </a:lnTo>
                  <a:lnTo>
                    <a:pt x="1729" y="230"/>
                  </a:lnTo>
                  <a:lnTo>
                    <a:pt x="1729" y="228"/>
                  </a:lnTo>
                  <a:lnTo>
                    <a:pt x="1729" y="225"/>
                  </a:lnTo>
                  <a:lnTo>
                    <a:pt x="1729" y="225"/>
                  </a:lnTo>
                  <a:lnTo>
                    <a:pt x="1727" y="225"/>
                  </a:lnTo>
                  <a:lnTo>
                    <a:pt x="1727" y="225"/>
                  </a:lnTo>
                  <a:lnTo>
                    <a:pt x="1727" y="225"/>
                  </a:lnTo>
                  <a:lnTo>
                    <a:pt x="1727" y="223"/>
                  </a:lnTo>
                  <a:lnTo>
                    <a:pt x="1727" y="223"/>
                  </a:lnTo>
                  <a:lnTo>
                    <a:pt x="1727" y="223"/>
                  </a:lnTo>
                  <a:lnTo>
                    <a:pt x="1727" y="218"/>
                  </a:lnTo>
                  <a:lnTo>
                    <a:pt x="1727" y="218"/>
                  </a:lnTo>
                  <a:lnTo>
                    <a:pt x="1725" y="216"/>
                  </a:lnTo>
                  <a:lnTo>
                    <a:pt x="1725" y="216"/>
                  </a:lnTo>
                  <a:lnTo>
                    <a:pt x="1725" y="216"/>
                  </a:lnTo>
                  <a:lnTo>
                    <a:pt x="1720" y="213"/>
                  </a:lnTo>
                  <a:lnTo>
                    <a:pt x="1720" y="213"/>
                  </a:lnTo>
                  <a:lnTo>
                    <a:pt x="1720" y="211"/>
                  </a:lnTo>
                  <a:lnTo>
                    <a:pt x="1720" y="211"/>
                  </a:lnTo>
                  <a:lnTo>
                    <a:pt x="1720" y="209"/>
                  </a:lnTo>
                  <a:lnTo>
                    <a:pt x="1720" y="209"/>
                  </a:lnTo>
                  <a:lnTo>
                    <a:pt x="1720" y="206"/>
                  </a:lnTo>
                  <a:lnTo>
                    <a:pt x="1722" y="206"/>
                  </a:lnTo>
                  <a:lnTo>
                    <a:pt x="1722" y="206"/>
                  </a:lnTo>
                  <a:lnTo>
                    <a:pt x="1722" y="206"/>
                  </a:lnTo>
                  <a:lnTo>
                    <a:pt x="1725" y="206"/>
                  </a:lnTo>
                  <a:lnTo>
                    <a:pt x="1725" y="206"/>
                  </a:lnTo>
                  <a:lnTo>
                    <a:pt x="1725" y="204"/>
                  </a:lnTo>
                  <a:lnTo>
                    <a:pt x="1725" y="201"/>
                  </a:lnTo>
                  <a:lnTo>
                    <a:pt x="1725" y="201"/>
                  </a:lnTo>
                  <a:lnTo>
                    <a:pt x="1727" y="201"/>
                  </a:lnTo>
                  <a:lnTo>
                    <a:pt x="1727" y="201"/>
                  </a:lnTo>
                  <a:lnTo>
                    <a:pt x="1727" y="199"/>
                  </a:lnTo>
                  <a:lnTo>
                    <a:pt x="1727" y="199"/>
                  </a:lnTo>
                  <a:lnTo>
                    <a:pt x="1727" y="199"/>
                  </a:lnTo>
                  <a:lnTo>
                    <a:pt x="1729" y="199"/>
                  </a:lnTo>
                  <a:lnTo>
                    <a:pt x="1729" y="197"/>
                  </a:lnTo>
                  <a:lnTo>
                    <a:pt x="1729" y="194"/>
                  </a:lnTo>
                  <a:lnTo>
                    <a:pt x="1729" y="194"/>
                  </a:lnTo>
                  <a:lnTo>
                    <a:pt x="1729" y="194"/>
                  </a:lnTo>
                  <a:lnTo>
                    <a:pt x="1727" y="194"/>
                  </a:lnTo>
                  <a:lnTo>
                    <a:pt x="1727" y="194"/>
                  </a:lnTo>
                  <a:lnTo>
                    <a:pt x="1725" y="194"/>
                  </a:lnTo>
                  <a:lnTo>
                    <a:pt x="1725" y="194"/>
                  </a:lnTo>
                  <a:lnTo>
                    <a:pt x="1725" y="194"/>
                  </a:lnTo>
                  <a:lnTo>
                    <a:pt x="1722" y="194"/>
                  </a:lnTo>
                  <a:lnTo>
                    <a:pt x="1722" y="197"/>
                  </a:lnTo>
                  <a:lnTo>
                    <a:pt x="1722" y="197"/>
                  </a:lnTo>
                  <a:lnTo>
                    <a:pt x="1722" y="197"/>
                  </a:lnTo>
                  <a:lnTo>
                    <a:pt x="1720" y="199"/>
                  </a:lnTo>
                  <a:lnTo>
                    <a:pt x="1715" y="204"/>
                  </a:lnTo>
                  <a:lnTo>
                    <a:pt x="1713" y="206"/>
                  </a:lnTo>
                  <a:lnTo>
                    <a:pt x="1710" y="209"/>
                  </a:lnTo>
                  <a:lnTo>
                    <a:pt x="1710" y="209"/>
                  </a:lnTo>
                  <a:lnTo>
                    <a:pt x="1708" y="211"/>
                  </a:lnTo>
                  <a:lnTo>
                    <a:pt x="1708" y="213"/>
                  </a:lnTo>
                  <a:lnTo>
                    <a:pt x="1706" y="218"/>
                  </a:lnTo>
                  <a:lnTo>
                    <a:pt x="1706" y="218"/>
                  </a:lnTo>
                  <a:lnTo>
                    <a:pt x="1703" y="220"/>
                  </a:lnTo>
                  <a:lnTo>
                    <a:pt x="1703" y="220"/>
                  </a:lnTo>
                  <a:lnTo>
                    <a:pt x="1703" y="220"/>
                  </a:lnTo>
                  <a:lnTo>
                    <a:pt x="1706" y="220"/>
                  </a:lnTo>
                  <a:lnTo>
                    <a:pt x="1706" y="220"/>
                  </a:lnTo>
                  <a:lnTo>
                    <a:pt x="1706" y="223"/>
                  </a:lnTo>
                  <a:lnTo>
                    <a:pt x="1706" y="223"/>
                  </a:lnTo>
                  <a:lnTo>
                    <a:pt x="1703" y="223"/>
                  </a:lnTo>
                  <a:lnTo>
                    <a:pt x="1703" y="223"/>
                  </a:lnTo>
                  <a:lnTo>
                    <a:pt x="1703" y="223"/>
                  </a:lnTo>
                  <a:lnTo>
                    <a:pt x="1703" y="223"/>
                  </a:lnTo>
                  <a:lnTo>
                    <a:pt x="1703" y="223"/>
                  </a:lnTo>
                  <a:lnTo>
                    <a:pt x="1703" y="225"/>
                  </a:lnTo>
                  <a:lnTo>
                    <a:pt x="1703" y="225"/>
                  </a:lnTo>
                  <a:lnTo>
                    <a:pt x="1703" y="228"/>
                  </a:lnTo>
                  <a:lnTo>
                    <a:pt x="1701" y="228"/>
                  </a:lnTo>
                  <a:lnTo>
                    <a:pt x="1703" y="230"/>
                  </a:lnTo>
                  <a:lnTo>
                    <a:pt x="1703" y="232"/>
                  </a:lnTo>
                  <a:lnTo>
                    <a:pt x="1703" y="232"/>
                  </a:lnTo>
                  <a:lnTo>
                    <a:pt x="1701" y="237"/>
                  </a:lnTo>
                  <a:lnTo>
                    <a:pt x="1699" y="239"/>
                  </a:lnTo>
                  <a:lnTo>
                    <a:pt x="1699" y="242"/>
                  </a:lnTo>
                  <a:lnTo>
                    <a:pt x="1696" y="244"/>
                  </a:lnTo>
                  <a:lnTo>
                    <a:pt x="1696" y="246"/>
                  </a:lnTo>
                  <a:lnTo>
                    <a:pt x="1696" y="246"/>
                  </a:lnTo>
                  <a:lnTo>
                    <a:pt x="1696" y="246"/>
                  </a:lnTo>
                  <a:lnTo>
                    <a:pt x="1696" y="249"/>
                  </a:lnTo>
                  <a:lnTo>
                    <a:pt x="1696" y="249"/>
                  </a:lnTo>
                  <a:lnTo>
                    <a:pt x="1696" y="249"/>
                  </a:lnTo>
                  <a:lnTo>
                    <a:pt x="1696" y="249"/>
                  </a:lnTo>
                  <a:lnTo>
                    <a:pt x="1696" y="251"/>
                  </a:lnTo>
                  <a:close/>
                  <a:moveTo>
                    <a:pt x="1824" y="372"/>
                  </a:moveTo>
                  <a:lnTo>
                    <a:pt x="1824" y="372"/>
                  </a:lnTo>
                  <a:lnTo>
                    <a:pt x="1824" y="372"/>
                  </a:lnTo>
                  <a:lnTo>
                    <a:pt x="1824" y="370"/>
                  </a:lnTo>
                  <a:lnTo>
                    <a:pt x="1826" y="370"/>
                  </a:lnTo>
                  <a:lnTo>
                    <a:pt x="1826" y="372"/>
                  </a:lnTo>
                  <a:lnTo>
                    <a:pt x="1826" y="372"/>
                  </a:lnTo>
                  <a:lnTo>
                    <a:pt x="1824" y="372"/>
                  </a:lnTo>
                  <a:lnTo>
                    <a:pt x="1824" y="372"/>
                  </a:lnTo>
                  <a:lnTo>
                    <a:pt x="1826" y="372"/>
                  </a:lnTo>
                  <a:lnTo>
                    <a:pt x="1829" y="370"/>
                  </a:lnTo>
                  <a:lnTo>
                    <a:pt x="1829" y="370"/>
                  </a:lnTo>
                  <a:lnTo>
                    <a:pt x="1829" y="370"/>
                  </a:lnTo>
                  <a:lnTo>
                    <a:pt x="1829" y="372"/>
                  </a:lnTo>
                  <a:lnTo>
                    <a:pt x="1829" y="372"/>
                  </a:lnTo>
                  <a:lnTo>
                    <a:pt x="1829" y="370"/>
                  </a:lnTo>
                  <a:lnTo>
                    <a:pt x="1829" y="370"/>
                  </a:lnTo>
                  <a:lnTo>
                    <a:pt x="1829" y="370"/>
                  </a:lnTo>
                  <a:lnTo>
                    <a:pt x="1829" y="370"/>
                  </a:lnTo>
                  <a:lnTo>
                    <a:pt x="1829" y="367"/>
                  </a:lnTo>
                  <a:lnTo>
                    <a:pt x="1826" y="367"/>
                  </a:lnTo>
                  <a:lnTo>
                    <a:pt x="1826" y="367"/>
                  </a:lnTo>
                  <a:lnTo>
                    <a:pt x="1824" y="367"/>
                  </a:lnTo>
                  <a:lnTo>
                    <a:pt x="1819" y="370"/>
                  </a:lnTo>
                  <a:lnTo>
                    <a:pt x="1819" y="370"/>
                  </a:lnTo>
                  <a:lnTo>
                    <a:pt x="1819" y="370"/>
                  </a:lnTo>
                  <a:lnTo>
                    <a:pt x="1819" y="372"/>
                  </a:lnTo>
                  <a:lnTo>
                    <a:pt x="1824" y="372"/>
                  </a:lnTo>
                  <a:close/>
                  <a:moveTo>
                    <a:pt x="1824" y="334"/>
                  </a:moveTo>
                  <a:lnTo>
                    <a:pt x="1826" y="334"/>
                  </a:lnTo>
                  <a:lnTo>
                    <a:pt x="1826" y="334"/>
                  </a:lnTo>
                  <a:lnTo>
                    <a:pt x="1826" y="334"/>
                  </a:lnTo>
                  <a:lnTo>
                    <a:pt x="1826" y="332"/>
                  </a:lnTo>
                  <a:lnTo>
                    <a:pt x="1826" y="332"/>
                  </a:lnTo>
                  <a:lnTo>
                    <a:pt x="1826" y="332"/>
                  </a:lnTo>
                  <a:lnTo>
                    <a:pt x="1826" y="329"/>
                  </a:lnTo>
                  <a:lnTo>
                    <a:pt x="1826" y="329"/>
                  </a:lnTo>
                  <a:lnTo>
                    <a:pt x="1826" y="329"/>
                  </a:lnTo>
                  <a:lnTo>
                    <a:pt x="1826" y="329"/>
                  </a:lnTo>
                  <a:lnTo>
                    <a:pt x="1826" y="329"/>
                  </a:lnTo>
                  <a:lnTo>
                    <a:pt x="1824" y="329"/>
                  </a:lnTo>
                  <a:lnTo>
                    <a:pt x="1824" y="329"/>
                  </a:lnTo>
                  <a:lnTo>
                    <a:pt x="1824" y="332"/>
                  </a:lnTo>
                  <a:lnTo>
                    <a:pt x="1824" y="332"/>
                  </a:lnTo>
                  <a:lnTo>
                    <a:pt x="1824" y="332"/>
                  </a:lnTo>
                  <a:lnTo>
                    <a:pt x="1824" y="334"/>
                  </a:lnTo>
                  <a:lnTo>
                    <a:pt x="1824" y="334"/>
                  </a:lnTo>
                  <a:close/>
                  <a:moveTo>
                    <a:pt x="1717" y="590"/>
                  </a:moveTo>
                  <a:lnTo>
                    <a:pt x="1715" y="590"/>
                  </a:lnTo>
                  <a:lnTo>
                    <a:pt x="1717" y="590"/>
                  </a:lnTo>
                  <a:lnTo>
                    <a:pt x="1717" y="590"/>
                  </a:lnTo>
                  <a:close/>
                  <a:moveTo>
                    <a:pt x="1691" y="329"/>
                  </a:moveTo>
                  <a:lnTo>
                    <a:pt x="1691" y="332"/>
                  </a:lnTo>
                  <a:lnTo>
                    <a:pt x="1691" y="332"/>
                  </a:lnTo>
                  <a:lnTo>
                    <a:pt x="1689" y="332"/>
                  </a:lnTo>
                  <a:lnTo>
                    <a:pt x="1689" y="334"/>
                  </a:lnTo>
                  <a:lnTo>
                    <a:pt x="1689" y="334"/>
                  </a:lnTo>
                  <a:lnTo>
                    <a:pt x="1691" y="334"/>
                  </a:lnTo>
                  <a:lnTo>
                    <a:pt x="1691" y="336"/>
                  </a:lnTo>
                  <a:lnTo>
                    <a:pt x="1694" y="336"/>
                  </a:lnTo>
                  <a:lnTo>
                    <a:pt x="1694" y="336"/>
                  </a:lnTo>
                  <a:lnTo>
                    <a:pt x="1694" y="336"/>
                  </a:lnTo>
                  <a:lnTo>
                    <a:pt x="1694" y="339"/>
                  </a:lnTo>
                  <a:lnTo>
                    <a:pt x="1694" y="339"/>
                  </a:lnTo>
                  <a:lnTo>
                    <a:pt x="1696" y="339"/>
                  </a:lnTo>
                  <a:lnTo>
                    <a:pt x="1696" y="339"/>
                  </a:lnTo>
                  <a:lnTo>
                    <a:pt x="1696" y="339"/>
                  </a:lnTo>
                  <a:lnTo>
                    <a:pt x="1696" y="341"/>
                  </a:lnTo>
                  <a:lnTo>
                    <a:pt x="1696" y="341"/>
                  </a:lnTo>
                  <a:lnTo>
                    <a:pt x="1696" y="341"/>
                  </a:lnTo>
                  <a:lnTo>
                    <a:pt x="1696" y="341"/>
                  </a:lnTo>
                  <a:lnTo>
                    <a:pt x="1699" y="341"/>
                  </a:lnTo>
                  <a:lnTo>
                    <a:pt x="1699" y="341"/>
                  </a:lnTo>
                  <a:lnTo>
                    <a:pt x="1699" y="341"/>
                  </a:lnTo>
                  <a:lnTo>
                    <a:pt x="1699" y="341"/>
                  </a:lnTo>
                  <a:lnTo>
                    <a:pt x="1699" y="346"/>
                  </a:lnTo>
                  <a:lnTo>
                    <a:pt x="1699" y="346"/>
                  </a:lnTo>
                  <a:lnTo>
                    <a:pt x="1699" y="348"/>
                  </a:lnTo>
                  <a:lnTo>
                    <a:pt x="1699" y="351"/>
                  </a:lnTo>
                  <a:lnTo>
                    <a:pt x="1699" y="351"/>
                  </a:lnTo>
                  <a:lnTo>
                    <a:pt x="1699" y="351"/>
                  </a:lnTo>
                  <a:lnTo>
                    <a:pt x="1699" y="351"/>
                  </a:lnTo>
                  <a:lnTo>
                    <a:pt x="1703" y="351"/>
                  </a:lnTo>
                  <a:lnTo>
                    <a:pt x="1706" y="348"/>
                  </a:lnTo>
                  <a:lnTo>
                    <a:pt x="1706" y="348"/>
                  </a:lnTo>
                  <a:lnTo>
                    <a:pt x="1708" y="348"/>
                  </a:lnTo>
                  <a:lnTo>
                    <a:pt x="1708" y="348"/>
                  </a:lnTo>
                  <a:lnTo>
                    <a:pt x="1708" y="348"/>
                  </a:lnTo>
                  <a:lnTo>
                    <a:pt x="1708" y="348"/>
                  </a:lnTo>
                  <a:lnTo>
                    <a:pt x="1708" y="348"/>
                  </a:lnTo>
                  <a:lnTo>
                    <a:pt x="1708" y="348"/>
                  </a:lnTo>
                  <a:lnTo>
                    <a:pt x="1708" y="348"/>
                  </a:lnTo>
                  <a:lnTo>
                    <a:pt x="1710" y="348"/>
                  </a:lnTo>
                  <a:lnTo>
                    <a:pt x="1708" y="351"/>
                  </a:lnTo>
                  <a:lnTo>
                    <a:pt x="1708" y="351"/>
                  </a:lnTo>
                  <a:lnTo>
                    <a:pt x="1710" y="351"/>
                  </a:lnTo>
                  <a:lnTo>
                    <a:pt x="1710" y="351"/>
                  </a:lnTo>
                  <a:lnTo>
                    <a:pt x="1710" y="353"/>
                  </a:lnTo>
                  <a:lnTo>
                    <a:pt x="1710" y="353"/>
                  </a:lnTo>
                  <a:lnTo>
                    <a:pt x="1710" y="353"/>
                  </a:lnTo>
                  <a:lnTo>
                    <a:pt x="1710" y="353"/>
                  </a:lnTo>
                  <a:lnTo>
                    <a:pt x="1713" y="353"/>
                  </a:lnTo>
                  <a:lnTo>
                    <a:pt x="1713" y="353"/>
                  </a:lnTo>
                  <a:lnTo>
                    <a:pt x="1715" y="355"/>
                  </a:lnTo>
                  <a:lnTo>
                    <a:pt x="1715" y="355"/>
                  </a:lnTo>
                  <a:lnTo>
                    <a:pt x="1715" y="355"/>
                  </a:lnTo>
                  <a:lnTo>
                    <a:pt x="1715" y="353"/>
                  </a:lnTo>
                  <a:lnTo>
                    <a:pt x="1717" y="353"/>
                  </a:lnTo>
                  <a:lnTo>
                    <a:pt x="1717" y="353"/>
                  </a:lnTo>
                  <a:lnTo>
                    <a:pt x="1717" y="353"/>
                  </a:lnTo>
                  <a:lnTo>
                    <a:pt x="1717" y="353"/>
                  </a:lnTo>
                  <a:lnTo>
                    <a:pt x="1720" y="351"/>
                  </a:lnTo>
                  <a:lnTo>
                    <a:pt x="1722" y="351"/>
                  </a:lnTo>
                  <a:lnTo>
                    <a:pt x="1722" y="348"/>
                  </a:lnTo>
                  <a:lnTo>
                    <a:pt x="1722" y="348"/>
                  </a:lnTo>
                  <a:lnTo>
                    <a:pt x="1722" y="348"/>
                  </a:lnTo>
                  <a:lnTo>
                    <a:pt x="1722" y="348"/>
                  </a:lnTo>
                  <a:lnTo>
                    <a:pt x="1720" y="348"/>
                  </a:lnTo>
                  <a:lnTo>
                    <a:pt x="1720" y="348"/>
                  </a:lnTo>
                  <a:lnTo>
                    <a:pt x="1720" y="348"/>
                  </a:lnTo>
                  <a:lnTo>
                    <a:pt x="1720" y="348"/>
                  </a:lnTo>
                  <a:lnTo>
                    <a:pt x="1720" y="346"/>
                  </a:lnTo>
                  <a:lnTo>
                    <a:pt x="1720" y="346"/>
                  </a:lnTo>
                  <a:lnTo>
                    <a:pt x="1720" y="346"/>
                  </a:lnTo>
                  <a:lnTo>
                    <a:pt x="1720" y="346"/>
                  </a:lnTo>
                  <a:lnTo>
                    <a:pt x="1717" y="343"/>
                  </a:lnTo>
                  <a:lnTo>
                    <a:pt x="1715" y="343"/>
                  </a:lnTo>
                  <a:lnTo>
                    <a:pt x="1713" y="343"/>
                  </a:lnTo>
                  <a:lnTo>
                    <a:pt x="1713" y="343"/>
                  </a:lnTo>
                  <a:lnTo>
                    <a:pt x="1710" y="346"/>
                  </a:lnTo>
                  <a:lnTo>
                    <a:pt x="1710" y="346"/>
                  </a:lnTo>
                  <a:lnTo>
                    <a:pt x="1710" y="346"/>
                  </a:lnTo>
                  <a:lnTo>
                    <a:pt x="1710" y="346"/>
                  </a:lnTo>
                  <a:lnTo>
                    <a:pt x="1708" y="346"/>
                  </a:lnTo>
                  <a:lnTo>
                    <a:pt x="1708" y="343"/>
                  </a:lnTo>
                  <a:lnTo>
                    <a:pt x="1708" y="343"/>
                  </a:lnTo>
                  <a:lnTo>
                    <a:pt x="1708" y="341"/>
                  </a:lnTo>
                  <a:lnTo>
                    <a:pt x="1708" y="341"/>
                  </a:lnTo>
                  <a:lnTo>
                    <a:pt x="1708" y="341"/>
                  </a:lnTo>
                  <a:lnTo>
                    <a:pt x="1708" y="341"/>
                  </a:lnTo>
                  <a:lnTo>
                    <a:pt x="1708" y="341"/>
                  </a:lnTo>
                  <a:lnTo>
                    <a:pt x="1706" y="341"/>
                  </a:lnTo>
                  <a:lnTo>
                    <a:pt x="1706" y="341"/>
                  </a:lnTo>
                  <a:lnTo>
                    <a:pt x="1706" y="339"/>
                  </a:lnTo>
                  <a:lnTo>
                    <a:pt x="1708" y="339"/>
                  </a:lnTo>
                  <a:lnTo>
                    <a:pt x="1710" y="334"/>
                  </a:lnTo>
                  <a:lnTo>
                    <a:pt x="1710" y="334"/>
                  </a:lnTo>
                  <a:lnTo>
                    <a:pt x="1710" y="332"/>
                  </a:lnTo>
                  <a:lnTo>
                    <a:pt x="1710" y="332"/>
                  </a:lnTo>
                  <a:lnTo>
                    <a:pt x="1710" y="329"/>
                  </a:lnTo>
                  <a:lnTo>
                    <a:pt x="1708" y="329"/>
                  </a:lnTo>
                  <a:lnTo>
                    <a:pt x="1708" y="329"/>
                  </a:lnTo>
                  <a:lnTo>
                    <a:pt x="1708" y="329"/>
                  </a:lnTo>
                  <a:lnTo>
                    <a:pt x="1708" y="329"/>
                  </a:lnTo>
                  <a:lnTo>
                    <a:pt x="1708" y="329"/>
                  </a:lnTo>
                  <a:lnTo>
                    <a:pt x="1708" y="329"/>
                  </a:lnTo>
                  <a:lnTo>
                    <a:pt x="1708" y="329"/>
                  </a:lnTo>
                  <a:lnTo>
                    <a:pt x="1708" y="327"/>
                  </a:lnTo>
                  <a:lnTo>
                    <a:pt x="1708" y="327"/>
                  </a:lnTo>
                  <a:lnTo>
                    <a:pt x="1706" y="327"/>
                  </a:lnTo>
                  <a:lnTo>
                    <a:pt x="1706" y="327"/>
                  </a:lnTo>
                  <a:lnTo>
                    <a:pt x="1706" y="325"/>
                  </a:lnTo>
                  <a:lnTo>
                    <a:pt x="1703" y="325"/>
                  </a:lnTo>
                  <a:lnTo>
                    <a:pt x="1703" y="325"/>
                  </a:lnTo>
                  <a:lnTo>
                    <a:pt x="1703" y="325"/>
                  </a:lnTo>
                  <a:lnTo>
                    <a:pt x="1703" y="325"/>
                  </a:lnTo>
                  <a:lnTo>
                    <a:pt x="1703" y="325"/>
                  </a:lnTo>
                  <a:lnTo>
                    <a:pt x="1703" y="325"/>
                  </a:lnTo>
                  <a:lnTo>
                    <a:pt x="1701" y="325"/>
                  </a:lnTo>
                  <a:lnTo>
                    <a:pt x="1701" y="325"/>
                  </a:lnTo>
                  <a:lnTo>
                    <a:pt x="1701" y="325"/>
                  </a:lnTo>
                  <a:lnTo>
                    <a:pt x="1701" y="325"/>
                  </a:lnTo>
                  <a:lnTo>
                    <a:pt x="1701" y="325"/>
                  </a:lnTo>
                  <a:lnTo>
                    <a:pt x="1701" y="327"/>
                  </a:lnTo>
                  <a:lnTo>
                    <a:pt x="1701" y="327"/>
                  </a:lnTo>
                  <a:lnTo>
                    <a:pt x="1701" y="327"/>
                  </a:lnTo>
                  <a:lnTo>
                    <a:pt x="1699" y="327"/>
                  </a:lnTo>
                  <a:lnTo>
                    <a:pt x="1699" y="329"/>
                  </a:lnTo>
                  <a:lnTo>
                    <a:pt x="1699" y="329"/>
                  </a:lnTo>
                  <a:lnTo>
                    <a:pt x="1699" y="329"/>
                  </a:lnTo>
                  <a:lnTo>
                    <a:pt x="1699" y="329"/>
                  </a:lnTo>
                  <a:lnTo>
                    <a:pt x="1696" y="329"/>
                  </a:lnTo>
                  <a:lnTo>
                    <a:pt x="1696" y="329"/>
                  </a:lnTo>
                  <a:lnTo>
                    <a:pt x="1696" y="327"/>
                  </a:lnTo>
                  <a:lnTo>
                    <a:pt x="1696" y="327"/>
                  </a:lnTo>
                  <a:lnTo>
                    <a:pt x="1696" y="327"/>
                  </a:lnTo>
                  <a:lnTo>
                    <a:pt x="1696" y="327"/>
                  </a:lnTo>
                  <a:lnTo>
                    <a:pt x="1694" y="325"/>
                  </a:lnTo>
                  <a:lnTo>
                    <a:pt x="1694" y="325"/>
                  </a:lnTo>
                  <a:lnTo>
                    <a:pt x="1694" y="325"/>
                  </a:lnTo>
                  <a:lnTo>
                    <a:pt x="1694" y="325"/>
                  </a:lnTo>
                  <a:lnTo>
                    <a:pt x="1691" y="327"/>
                  </a:lnTo>
                  <a:lnTo>
                    <a:pt x="1691" y="327"/>
                  </a:lnTo>
                  <a:lnTo>
                    <a:pt x="1691" y="327"/>
                  </a:lnTo>
                  <a:lnTo>
                    <a:pt x="1691" y="327"/>
                  </a:lnTo>
                  <a:lnTo>
                    <a:pt x="1691" y="329"/>
                  </a:lnTo>
                  <a:lnTo>
                    <a:pt x="1691" y="329"/>
                  </a:lnTo>
                  <a:close/>
                  <a:moveTo>
                    <a:pt x="1715" y="587"/>
                  </a:moveTo>
                  <a:lnTo>
                    <a:pt x="1715" y="587"/>
                  </a:lnTo>
                  <a:lnTo>
                    <a:pt x="1715" y="587"/>
                  </a:lnTo>
                  <a:lnTo>
                    <a:pt x="1715" y="587"/>
                  </a:lnTo>
                  <a:close/>
                  <a:moveTo>
                    <a:pt x="1746" y="362"/>
                  </a:moveTo>
                  <a:lnTo>
                    <a:pt x="1748" y="362"/>
                  </a:lnTo>
                  <a:lnTo>
                    <a:pt x="1748" y="362"/>
                  </a:lnTo>
                  <a:lnTo>
                    <a:pt x="1748" y="360"/>
                  </a:lnTo>
                  <a:lnTo>
                    <a:pt x="1748" y="360"/>
                  </a:lnTo>
                  <a:lnTo>
                    <a:pt x="1746" y="360"/>
                  </a:lnTo>
                  <a:lnTo>
                    <a:pt x="1746" y="360"/>
                  </a:lnTo>
                  <a:lnTo>
                    <a:pt x="1746" y="358"/>
                  </a:lnTo>
                  <a:lnTo>
                    <a:pt x="1746" y="358"/>
                  </a:lnTo>
                  <a:lnTo>
                    <a:pt x="1743" y="358"/>
                  </a:lnTo>
                  <a:lnTo>
                    <a:pt x="1743" y="358"/>
                  </a:lnTo>
                  <a:lnTo>
                    <a:pt x="1743" y="358"/>
                  </a:lnTo>
                  <a:lnTo>
                    <a:pt x="1743" y="358"/>
                  </a:lnTo>
                  <a:lnTo>
                    <a:pt x="1743" y="358"/>
                  </a:lnTo>
                  <a:lnTo>
                    <a:pt x="1743" y="358"/>
                  </a:lnTo>
                  <a:lnTo>
                    <a:pt x="1743" y="358"/>
                  </a:lnTo>
                  <a:lnTo>
                    <a:pt x="1743" y="360"/>
                  </a:lnTo>
                  <a:lnTo>
                    <a:pt x="1743" y="360"/>
                  </a:lnTo>
                  <a:lnTo>
                    <a:pt x="1743" y="360"/>
                  </a:lnTo>
                  <a:lnTo>
                    <a:pt x="1743" y="362"/>
                  </a:lnTo>
                  <a:lnTo>
                    <a:pt x="1746" y="362"/>
                  </a:lnTo>
                  <a:lnTo>
                    <a:pt x="1746" y="362"/>
                  </a:lnTo>
                  <a:lnTo>
                    <a:pt x="1746" y="362"/>
                  </a:lnTo>
                  <a:lnTo>
                    <a:pt x="1746" y="362"/>
                  </a:lnTo>
                  <a:lnTo>
                    <a:pt x="1746" y="362"/>
                  </a:lnTo>
                  <a:close/>
                  <a:moveTo>
                    <a:pt x="1722" y="462"/>
                  </a:moveTo>
                  <a:lnTo>
                    <a:pt x="1722" y="462"/>
                  </a:lnTo>
                  <a:lnTo>
                    <a:pt x="1722" y="462"/>
                  </a:lnTo>
                  <a:lnTo>
                    <a:pt x="1722" y="462"/>
                  </a:lnTo>
                  <a:lnTo>
                    <a:pt x="1722" y="462"/>
                  </a:lnTo>
                  <a:lnTo>
                    <a:pt x="1722" y="462"/>
                  </a:lnTo>
                  <a:lnTo>
                    <a:pt x="1720" y="464"/>
                  </a:lnTo>
                  <a:lnTo>
                    <a:pt x="1720" y="464"/>
                  </a:lnTo>
                  <a:lnTo>
                    <a:pt x="1720" y="464"/>
                  </a:lnTo>
                  <a:lnTo>
                    <a:pt x="1720" y="464"/>
                  </a:lnTo>
                  <a:lnTo>
                    <a:pt x="1717" y="464"/>
                  </a:lnTo>
                  <a:lnTo>
                    <a:pt x="1717" y="464"/>
                  </a:lnTo>
                  <a:lnTo>
                    <a:pt x="1717" y="467"/>
                  </a:lnTo>
                  <a:lnTo>
                    <a:pt x="1720" y="467"/>
                  </a:lnTo>
                  <a:lnTo>
                    <a:pt x="1722" y="467"/>
                  </a:lnTo>
                  <a:lnTo>
                    <a:pt x="1725" y="467"/>
                  </a:lnTo>
                  <a:lnTo>
                    <a:pt x="1725" y="464"/>
                  </a:lnTo>
                  <a:lnTo>
                    <a:pt x="1725" y="464"/>
                  </a:lnTo>
                  <a:lnTo>
                    <a:pt x="1725" y="464"/>
                  </a:lnTo>
                  <a:lnTo>
                    <a:pt x="1725" y="464"/>
                  </a:lnTo>
                  <a:lnTo>
                    <a:pt x="1725" y="462"/>
                  </a:lnTo>
                  <a:lnTo>
                    <a:pt x="1727" y="462"/>
                  </a:lnTo>
                  <a:lnTo>
                    <a:pt x="1727" y="462"/>
                  </a:lnTo>
                  <a:lnTo>
                    <a:pt x="1727" y="462"/>
                  </a:lnTo>
                  <a:lnTo>
                    <a:pt x="1727" y="459"/>
                  </a:lnTo>
                  <a:lnTo>
                    <a:pt x="1725" y="459"/>
                  </a:lnTo>
                  <a:lnTo>
                    <a:pt x="1725" y="459"/>
                  </a:lnTo>
                  <a:lnTo>
                    <a:pt x="1722" y="459"/>
                  </a:lnTo>
                  <a:lnTo>
                    <a:pt x="1725" y="462"/>
                  </a:lnTo>
                  <a:lnTo>
                    <a:pt x="1725" y="462"/>
                  </a:lnTo>
                  <a:lnTo>
                    <a:pt x="1722" y="462"/>
                  </a:lnTo>
                  <a:close/>
                  <a:moveTo>
                    <a:pt x="1717" y="476"/>
                  </a:moveTo>
                  <a:lnTo>
                    <a:pt x="1715" y="474"/>
                  </a:lnTo>
                  <a:lnTo>
                    <a:pt x="1715" y="474"/>
                  </a:lnTo>
                  <a:lnTo>
                    <a:pt x="1715" y="474"/>
                  </a:lnTo>
                  <a:lnTo>
                    <a:pt x="1715" y="474"/>
                  </a:lnTo>
                  <a:lnTo>
                    <a:pt x="1715" y="474"/>
                  </a:lnTo>
                  <a:lnTo>
                    <a:pt x="1715" y="471"/>
                  </a:lnTo>
                  <a:lnTo>
                    <a:pt x="1715" y="471"/>
                  </a:lnTo>
                  <a:lnTo>
                    <a:pt x="1715" y="471"/>
                  </a:lnTo>
                  <a:lnTo>
                    <a:pt x="1715" y="471"/>
                  </a:lnTo>
                  <a:lnTo>
                    <a:pt x="1713" y="471"/>
                  </a:lnTo>
                  <a:lnTo>
                    <a:pt x="1713" y="471"/>
                  </a:lnTo>
                  <a:lnTo>
                    <a:pt x="1710" y="474"/>
                  </a:lnTo>
                  <a:lnTo>
                    <a:pt x="1710" y="474"/>
                  </a:lnTo>
                  <a:lnTo>
                    <a:pt x="1708" y="476"/>
                  </a:lnTo>
                  <a:lnTo>
                    <a:pt x="1710" y="476"/>
                  </a:lnTo>
                  <a:lnTo>
                    <a:pt x="1710" y="478"/>
                  </a:lnTo>
                  <a:lnTo>
                    <a:pt x="1713" y="476"/>
                  </a:lnTo>
                  <a:lnTo>
                    <a:pt x="1715" y="476"/>
                  </a:lnTo>
                  <a:lnTo>
                    <a:pt x="1715" y="476"/>
                  </a:lnTo>
                  <a:lnTo>
                    <a:pt x="1715" y="476"/>
                  </a:lnTo>
                  <a:lnTo>
                    <a:pt x="1717" y="476"/>
                  </a:lnTo>
                  <a:close/>
                  <a:moveTo>
                    <a:pt x="1732" y="398"/>
                  </a:moveTo>
                  <a:lnTo>
                    <a:pt x="1734" y="396"/>
                  </a:lnTo>
                  <a:lnTo>
                    <a:pt x="1734" y="396"/>
                  </a:lnTo>
                  <a:lnTo>
                    <a:pt x="1736" y="393"/>
                  </a:lnTo>
                  <a:lnTo>
                    <a:pt x="1734" y="391"/>
                  </a:lnTo>
                  <a:lnTo>
                    <a:pt x="1734" y="391"/>
                  </a:lnTo>
                  <a:lnTo>
                    <a:pt x="1734" y="388"/>
                  </a:lnTo>
                  <a:lnTo>
                    <a:pt x="1734" y="388"/>
                  </a:lnTo>
                  <a:lnTo>
                    <a:pt x="1732" y="388"/>
                  </a:lnTo>
                  <a:lnTo>
                    <a:pt x="1732" y="388"/>
                  </a:lnTo>
                  <a:lnTo>
                    <a:pt x="1732" y="391"/>
                  </a:lnTo>
                  <a:lnTo>
                    <a:pt x="1732" y="388"/>
                  </a:lnTo>
                  <a:lnTo>
                    <a:pt x="1732" y="388"/>
                  </a:lnTo>
                  <a:lnTo>
                    <a:pt x="1729" y="388"/>
                  </a:lnTo>
                  <a:lnTo>
                    <a:pt x="1729" y="388"/>
                  </a:lnTo>
                  <a:lnTo>
                    <a:pt x="1729" y="388"/>
                  </a:lnTo>
                  <a:lnTo>
                    <a:pt x="1727" y="386"/>
                  </a:lnTo>
                  <a:lnTo>
                    <a:pt x="1725" y="384"/>
                  </a:lnTo>
                  <a:lnTo>
                    <a:pt x="1722" y="384"/>
                  </a:lnTo>
                  <a:lnTo>
                    <a:pt x="1722" y="381"/>
                  </a:lnTo>
                  <a:lnTo>
                    <a:pt x="1722" y="381"/>
                  </a:lnTo>
                  <a:lnTo>
                    <a:pt x="1720" y="381"/>
                  </a:lnTo>
                  <a:lnTo>
                    <a:pt x="1720" y="384"/>
                  </a:lnTo>
                  <a:lnTo>
                    <a:pt x="1720" y="384"/>
                  </a:lnTo>
                  <a:lnTo>
                    <a:pt x="1717" y="384"/>
                  </a:lnTo>
                  <a:lnTo>
                    <a:pt x="1717" y="381"/>
                  </a:lnTo>
                  <a:lnTo>
                    <a:pt x="1715" y="381"/>
                  </a:lnTo>
                  <a:lnTo>
                    <a:pt x="1715" y="381"/>
                  </a:lnTo>
                  <a:lnTo>
                    <a:pt x="1715" y="379"/>
                  </a:lnTo>
                  <a:lnTo>
                    <a:pt x="1713" y="379"/>
                  </a:lnTo>
                  <a:lnTo>
                    <a:pt x="1713" y="379"/>
                  </a:lnTo>
                  <a:lnTo>
                    <a:pt x="1708" y="377"/>
                  </a:lnTo>
                  <a:lnTo>
                    <a:pt x="1708" y="377"/>
                  </a:lnTo>
                  <a:lnTo>
                    <a:pt x="1703" y="381"/>
                  </a:lnTo>
                  <a:lnTo>
                    <a:pt x="1701" y="381"/>
                  </a:lnTo>
                  <a:lnTo>
                    <a:pt x="1701" y="381"/>
                  </a:lnTo>
                  <a:lnTo>
                    <a:pt x="1701" y="384"/>
                  </a:lnTo>
                  <a:lnTo>
                    <a:pt x="1701" y="384"/>
                  </a:lnTo>
                  <a:lnTo>
                    <a:pt x="1701" y="384"/>
                  </a:lnTo>
                  <a:lnTo>
                    <a:pt x="1699" y="381"/>
                  </a:lnTo>
                  <a:lnTo>
                    <a:pt x="1699" y="381"/>
                  </a:lnTo>
                  <a:lnTo>
                    <a:pt x="1696" y="381"/>
                  </a:lnTo>
                  <a:lnTo>
                    <a:pt x="1696" y="384"/>
                  </a:lnTo>
                  <a:lnTo>
                    <a:pt x="1696" y="384"/>
                  </a:lnTo>
                  <a:lnTo>
                    <a:pt x="1696" y="384"/>
                  </a:lnTo>
                  <a:lnTo>
                    <a:pt x="1696" y="386"/>
                  </a:lnTo>
                  <a:lnTo>
                    <a:pt x="1696" y="386"/>
                  </a:lnTo>
                  <a:lnTo>
                    <a:pt x="1696" y="388"/>
                  </a:lnTo>
                  <a:lnTo>
                    <a:pt x="1696" y="388"/>
                  </a:lnTo>
                  <a:lnTo>
                    <a:pt x="1696" y="388"/>
                  </a:lnTo>
                  <a:lnTo>
                    <a:pt x="1696" y="391"/>
                  </a:lnTo>
                  <a:lnTo>
                    <a:pt x="1694" y="391"/>
                  </a:lnTo>
                  <a:lnTo>
                    <a:pt x="1694" y="393"/>
                  </a:lnTo>
                  <a:lnTo>
                    <a:pt x="1699" y="396"/>
                  </a:lnTo>
                  <a:lnTo>
                    <a:pt x="1701" y="398"/>
                  </a:lnTo>
                  <a:lnTo>
                    <a:pt x="1703" y="398"/>
                  </a:lnTo>
                  <a:lnTo>
                    <a:pt x="1706" y="398"/>
                  </a:lnTo>
                  <a:lnTo>
                    <a:pt x="1708" y="398"/>
                  </a:lnTo>
                  <a:lnTo>
                    <a:pt x="1710" y="398"/>
                  </a:lnTo>
                  <a:lnTo>
                    <a:pt x="1710" y="398"/>
                  </a:lnTo>
                  <a:lnTo>
                    <a:pt x="1710" y="396"/>
                  </a:lnTo>
                  <a:lnTo>
                    <a:pt x="1713" y="396"/>
                  </a:lnTo>
                  <a:lnTo>
                    <a:pt x="1720" y="396"/>
                  </a:lnTo>
                  <a:lnTo>
                    <a:pt x="1720" y="396"/>
                  </a:lnTo>
                  <a:lnTo>
                    <a:pt x="1722" y="396"/>
                  </a:lnTo>
                  <a:lnTo>
                    <a:pt x="1725" y="396"/>
                  </a:lnTo>
                  <a:lnTo>
                    <a:pt x="1729" y="398"/>
                  </a:lnTo>
                  <a:lnTo>
                    <a:pt x="1732" y="398"/>
                  </a:lnTo>
                  <a:close/>
                  <a:moveTo>
                    <a:pt x="1699" y="301"/>
                  </a:moveTo>
                  <a:lnTo>
                    <a:pt x="1699" y="301"/>
                  </a:lnTo>
                  <a:lnTo>
                    <a:pt x="1696" y="301"/>
                  </a:lnTo>
                  <a:lnTo>
                    <a:pt x="1696" y="303"/>
                  </a:lnTo>
                  <a:lnTo>
                    <a:pt x="1696" y="306"/>
                  </a:lnTo>
                  <a:lnTo>
                    <a:pt x="1696" y="308"/>
                  </a:lnTo>
                  <a:lnTo>
                    <a:pt x="1696" y="308"/>
                  </a:lnTo>
                  <a:lnTo>
                    <a:pt x="1696" y="308"/>
                  </a:lnTo>
                  <a:lnTo>
                    <a:pt x="1696" y="308"/>
                  </a:lnTo>
                  <a:lnTo>
                    <a:pt x="1696" y="308"/>
                  </a:lnTo>
                  <a:lnTo>
                    <a:pt x="1696" y="308"/>
                  </a:lnTo>
                  <a:lnTo>
                    <a:pt x="1696" y="308"/>
                  </a:lnTo>
                  <a:lnTo>
                    <a:pt x="1699" y="308"/>
                  </a:lnTo>
                  <a:lnTo>
                    <a:pt x="1699" y="308"/>
                  </a:lnTo>
                  <a:lnTo>
                    <a:pt x="1699" y="310"/>
                  </a:lnTo>
                  <a:lnTo>
                    <a:pt x="1699" y="310"/>
                  </a:lnTo>
                  <a:lnTo>
                    <a:pt x="1699" y="310"/>
                  </a:lnTo>
                  <a:lnTo>
                    <a:pt x="1699" y="310"/>
                  </a:lnTo>
                  <a:lnTo>
                    <a:pt x="1699" y="310"/>
                  </a:lnTo>
                  <a:lnTo>
                    <a:pt x="1699" y="308"/>
                  </a:lnTo>
                  <a:lnTo>
                    <a:pt x="1699" y="301"/>
                  </a:lnTo>
                  <a:lnTo>
                    <a:pt x="1699" y="301"/>
                  </a:lnTo>
                  <a:lnTo>
                    <a:pt x="1699" y="301"/>
                  </a:lnTo>
                  <a:close/>
                  <a:moveTo>
                    <a:pt x="2084" y="365"/>
                  </a:moveTo>
                  <a:lnTo>
                    <a:pt x="2086" y="365"/>
                  </a:lnTo>
                  <a:lnTo>
                    <a:pt x="2086" y="367"/>
                  </a:lnTo>
                  <a:lnTo>
                    <a:pt x="2086" y="367"/>
                  </a:lnTo>
                  <a:lnTo>
                    <a:pt x="2089" y="367"/>
                  </a:lnTo>
                  <a:lnTo>
                    <a:pt x="2089" y="367"/>
                  </a:lnTo>
                  <a:lnTo>
                    <a:pt x="2091" y="367"/>
                  </a:lnTo>
                  <a:lnTo>
                    <a:pt x="2091" y="367"/>
                  </a:lnTo>
                  <a:lnTo>
                    <a:pt x="2094" y="365"/>
                  </a:lnTo>
                  <a:lnTo>
                    <a:pt x="2094" y="362"/>
                  </a:lnTo>
                  <a:lnTo>
                    <a:pt x="2094" y="362"/>
                  </a:lnTo>
                  <a:lnTo>
                    <a:pt x="2094" y="360"/>
                  </a:lnTo>
                  <a:lnTo>
                    <a:pt x="2091" y="362"/>
                  </a:lnTo>
                  <a:lnTo>
                    <a:pt x="2091" y="365"/>
                  </a:lnTo>
                  <a:lnTo>
                    <a:pt x="2091" y="365"/>
                  </a:lnTo>
                  <a:lnTo>
                    <a:pt x="2089" y="365"/>
                  </a:lnTo>
                  <a:lnTo>
                    <a:pt x="2089" y="362"/>
                  </a:lnTo>
                  <a:lnTo>
                    <a:pt x="2091" y="362"/>
                  </a:lnTo>
                  <a:lnTo>
                    <a:pt x="2091" y="362"/>
                  </a:lnTo>
                  <a:lnTo>
                    <a:pt x="2091" y="360"/>
                  </a:lnTo>
                  <a:lnTo>
                    <a:pt x="2091" y="360"/>
                  </a:lnTo>
                  <a:lnTo>
                    <a:pt x="2091" y="360"/>
                  </a:lnTo>
                  <a:lnTo>
                    <a:pt x="2091" y="360"/>
                  </a:lnTo>
                  <a:lnTo>
                    <a:pt x="2091" y="358"/>
                  </a:lnTo>
                  <a:lnTo>
                    <a:pt x="2091" y="358"/>
                  </a:lnTo>
                  <a:lnTo>
                    <a:pt x="2089" y="358"/>
                  </a:lnTo>
                  <a:lnTo>
                    <a:pt x="2086" y="358"/>
                  </a:lnTo>
                  <a:lnTo>
                    <a:pt x="2086" y="358"/>
                  </a:lnTo>
                  <a:lnTo>
                    <a:pt x="2086" y="358"/>
                  </a:lnTo>
                  <a:lnTo>
                    <a:pt x="2084" y="358"/>
                  </a:lnTo>
                  <a:lnTo>
                    <a:pt x="2084" y="358"/>
                  </a:lnTo>
                  <a:lnTo>
                    <a:pt x="2084" y="358"/>
                  </a:lnTo>
                  <a:lnTo>
                    <a:pt x="2084" y="360"/>
                  </a:lnTo>
                  <a:lnTo>
                    <a:pt x="2084" y="360"/>
                  </a:lnTo>
                  <a:lnTo>
                    <a:pt x="2084" y="360"/>
                  </a:lnTo>
                  <a:lnTo>
                    <a:pt x="2084" y="362"/>
                  </a:lnTo>
                  <a:lnTo>
                    <a:pt x="2084" y="362"/>
                  </a:lnTo>
                  <a:lnTo>
                    <a:pt x="2084" y="365"/>
                  </a:lnTo>
                  <a:close/>
                  <a:moveTo>
                    <a:pt x="1859" y="355"/>
                  </a:moveTo>
                  <a:lnTo>
                    <a:pt x="1859" y="355"/>
                  </a:lnTo>
                  <a:lnTo>
                    <a:pt x="1859" y="355"/>
                  </a:lnTo>
                  <a:lnTo>
                    <a:pt x="1864" y="355"/>
                  </a:lnTo>
                  <a:lnTo>
                    <a:pt x="1871" y="353"/>
                  </a:lnTo>
                  <a:lnTo>
                    <a:pt x="1874" y="353"/>
                  </a:lnTo>
                  <a:lnTo>
                    <a:pt x="1874" y="353"/>
                  </a:lnTo>
                  <a:lnTo>
                    <a:pt x="1876" y="353"/>
                  </a:lnTo>
                  <a:lnTo>
                    <a:pt x="1878" y="353"/>
                  </a:lnTo>
                  <a:lnTo>
                    <a:pt x="1878" y="353"/>
                  </a:lnTo>
                  <a:lnTo>
                    <a:pt x="1878" y="351"/>
                  </a:lnTo>
                  <a:lnTo>
                    <a:pt x="1878" y="351"/>
                  </a:lnTo>
                  <a:lnTo>
                    <a:pt x="1878" y="351"/>
                  </a:lnTo>
                  <a:lnTo>
                    <a:pt x="1878" y="351"/>
                  </a:lnTo>
                  <a:lnTo>
                    <a:pt x="1878" y="351"/>
                  </a:lnTo>
                  <a:lnTo>
                    <a:pt x="1878" y="351"/>
                  </a:lnTo>
                  <a:lnTo>
                    <a:pt x="1878" y="351"/>
                  </a:lnTo>
                  <a:lnTo>
                    <a:pt x="1878" y="351"/>
                  </a:lnTo>
                  <a:lnTo>
                    <a:pt x="1878" y="351"/>
                  </a:lnTo>
                  <a:lnTo>
                    <a:pt x="1878" y="348"/>
                  </a:lnTo>
                  <a:lnTo>
                    <a:pt x="1878" y="348"/>
                  </a:lnTo>
                  <a:lnTo>
                    <a:pt x="1881" y="348"/>
                  </a:lnTo>
                  <a:lnTo>
                    <a:pt x="1881" y="348"/>
                  </a:lnTo>
                  <a:lnTo>
                    <a:pt x="1881" y="348"/>
                  </a:lnTo>
                  <a:lnTo>
                    <a:pt x="1878" y="348"/>
                  </a:lnTo>
                  <a:lnTo>
                    <a:pt x="1878" y="348"/>
                  </a:lnTo>
                  <a:lnTo>
                    <a:pt x="1878" y="348"/>
                  </a:lnTo>
                  <a:lnTo>
                    <a:pt x="1878" y="348"/>
                  </a:lnTo>
                  <a:lnTo>
                    <a:pt x="1876" y="348"/>
                  </a:lnTo>
                  <a:lnTo>
                    <a:pt x="1876" y="348"/>
                  </a:lnTo>
                  <a:lnTo>
                    <a:pt x="1876" y="348"/>
                  </a:lnTo>
                  <a:lnTo>
                    <a:pt x="1874" y="348"/>
                  </a:lnTo>
                  <a:lnTo>
                    <a:pt x="1874" y="348"/>
                  </a:lnTo>
                  <a:lnTo>
                    <a:pt x="1874" y="348"/>
                  </a:lnTo>
                  <a:lnTo>
                    <a:pt x="1874" y="348"/>
                  </a:lnTo>
                  <a:lnTo>
                    <a:pt x="1874" y="348"/>
                  </a:lnTo>
                  <a:lnTo>
                    <a:pt x="1874" y="351"/>
                  </a:lnTo>
                  <a:lnTo>
                    <a:pt x="1874" y="351"/>
                  </a:lnTo>
                  <a:lnTo>
                    <a:pt x="1874" y="351"/>
                  </a:lnTo>
                  <a:lnTo>
                    <a:pt x="1874" y="351"/>
                  </a:lnTo>
                  <a:lnTo>
                    <a:pt x="1874" y="351"/>
                  </a:lnTo>
                  <a:lnTo>
                    <a:pt x="1874" y="351"/>
                  </a:lnTo>
                  <a:lnTo>
                    <a:pt x="1871" y="351"/>
                  </a:lnTo>
                  <a:lnTo>
                    <a:pt x="1871" y="351"/>
                  </a:lnTo>
                  <a:lnTo>
                    <a:pt x="1869" y="351"/>
                  </a:lnTo>
                  <a:lnTo>
                    <a:pt x="1869" y="351"/>
                  </a:lnTo>
                  <a:lnTo>
                    <a:pt x="1866" y="351"/>
                  </a:lnTo>
                  <a:lnTo>
                    <a:pt x="1866" y="351"/>
                  </a:lnTo>
                  <a:lnTo>
                    <a:pt x="1866" y="351"/>
                  </a:lnTo>
                  <a:lnTo>
                    <a:pt x="1866" y="351"/>
                  </a:lnTo>
                  <a:lnTo>
                    <a:pt x="1866" y="351"/>
                  </a:lnTo>
                  <a:lnTo>
                    <a:pt x="1866" y="351"/>
                  </a:lnTo>
                  <a:lnTo>
                    <a:pt x="1866" y="351"/>
                  </a:lnTo>
                  <a:lnTo>
                    <a:pt x="1866" y="351"/>
                  </a:lnTo>
                  <a:lnTo>
                    <a:pt x="1866" y="351"/>
                  </a:lnTo>
                  <a:lnTo>
                    <a:pt x="1864" y="351"/>
                  </a:lnTo>
                  <a:lnTo>
                    <a:pt x="1864" y="351"/>
                  </a:lnTo>
                  <a:lnTo>
                    <a:pt x="1862" y="351"/>
                  </a:lnTo>
                  <a:lnTo>
                    <a:pt x="1862" y="351"/>
                  </a:lnTo>
                  <a:lnTo>
                    <a:pt x="1862" y="351"/>
                  </a:lnTo>
                  <a:lnTo>
                    <a:pt x="1862" y="351"/>
                  </a:lnTo>
                  <a:lnTo>
                    <a:pt x="1862" y="351"/>
                  </a:lnTo>
                  <a:lnTo>
                    <a:pt x="1862" y="351"/>
                  </a:lnTo>
                  <a:lnTo>
                    <a:pt x="1859" y="353"/>
                  </a:lnTo>
                  <a:lnTo>
                    <a:pt x="1857" y="351"/>
                  </a:lnTo>
                  <a:lnTo>
                    <a:pt x="1857" y="351"/>
                  </a:lnTo>
                  <a:lnTo>
                    <a:pt x="1857" y="351"/>
                  </a:lnTo>
                  <a:lnTo>
                    <a:pt x="1857" y="351"/>
                  </a:lnTo>
                  <a:lnTo>
                    <a:pt x="1857" y="351"/>
                  </a:lnTo>
                  <a:lnTo>
                    <a:pt x="1857" y="351"/>
                  </a:lnTo>
                  <a:lnTo>
                    <a:pt x="1857" y="351"/>
                  </a:lnTo>
                  <a:lnTo>
                    <a:pt x="1857" y="351"/>
                  </a:lnTo>
                  <a:lnTo>
                    <a:pt x="1857" y="351"/>
                  </a:lnTo>
                  <a:lnTo>
                    <a:pt x="1855" y="351"/>
                  </a:lnTo>
                  <a:lnTo>
                    <a:pt x="1855" y="353"/>
                  </a:lnTo>
                  <a:lnTo>
                    <a:pt x="1855" y="353"/>
                  </a:lnTo>
                  <a:lnTo>
                    <a:pt x="1855" y="355"/>
                  </a:lnTo>
                  <a:lnTo>
                    <a:pt x="1855" y="355"/>
                  </a:lnTo>
                  <a:lnTo>
                    <a:pt x="1852" y="355"/>
                  </a:lnTo>
                  <a:lnTo>
                    <a:pt x="1852" y="358"/>
                  </a:lnTo>
                  <a:lnTo>
                    <a:pt x="1855" y="355"/>
                  </a:lnTo>
                  <a:lnTo>
                    <a:pt x="1855" y="355"/>
                  </a:lnTo>
                  <a:lnTo>
                    <a:pt x="1857" y="355"/>
                  </a:lnTo>
                  <a:lnTo>
                    <a:pt x="1857" y="355"/>
                  </a:lnTo>
                  <a:lnTo>
                    <a:pt x="1857" y="355"/>
                  </a:lnTo>
                  <a:lnTo>
                    <a:pt x="1857" y="355"/>
                  </a:lnTo>
                  <a:lnTo>
                    <a:pt x="1857" y="355"/>
                  </a:lnTo>
                  <a:lnTo>
                    <a:pt x="1859" y="355"/>
                  </a:lnTo>
                  <a:lnTo>
                    <a:pt x="1859" y="355"/>
                  </a:lnTo>
                  <a:lnTo>
                    <a:pt x="1859" y="355"/>
                  </a:lnTo>
                  <a:close/>
                  <a:moveTo>
                    <a:pt x="2058" y="417"/>
                  </a:moveTo>
                  <a:lnTo>
                    <a:pt x="2058" y="417"/>
                  </a:lnTo>
                  <a:lnTo>
                    <a:pt x="2058" y="419"/>
                  </a:lnTo>
                  <a:lnTo>
                    <a:pt x="2060" y="419"/>
                  </a:lnTo>
                  <a:lnTo>
                    <a:pt x="2060" y="419"/>
                  </a:lnTo>
                  <a:lnTo>
                    <a:pt x="2060" y="419"/>
                  </a:lnTo>
                  <a:lnTo>
                    <a:pt x="2063" y="417"/>
                  </a:lnTo>
                  <a:lnTo>
                    <a:pt x="2063" y="414"/>
                  </a:lnTo>
                  <a:lnTo>
                    <a:pt x="2063" y="414"/>
                  </a:lnTo>
                  <a:lnTo>
                    <a:pt x="2063" y="414"/>
                  </a:lnTo>
                  <a:lnTo>
                    <a:pt x="2063" y="414"/>
                  </a:lnTo>
                  <a:lnTo>
                    <a:pt x="2063" y="412"/>
                  </a:lnTo>
                  <a:lnTo>
                    <a:pt x="2063" y="412"/>
                  </a:lnTo>
                  <a:lnTo>
                    <a:pt x="2060" y="412"/>
                  </a:lnTo>
                  <a:lnTo>
                    <a:pt x="2060" y="412"/>
                  </a:lnTo>
                  <a:lnTo>
                    <a:pt x="2060" y="412"/>
                  </a:lnTo>
                  <a:lnTo>
                    <a:pt x="2060" y="414"/>
                  </a:lnTo>
                  <a:lnTo>
                    <a:pt x="2060" y="414"/>
                  </a:lnTo>
                  <a:lnTo>
                    <a:pt x="2058" y="414"/>
                  </a:lnTo>
                  <a:lnTo>
                    <a:pt x="2058" y="417"/>
                  </a:lnTo>
                  <a:close/>
                  <a:moveTo>
                    <a:pt x="485" y="272"/>
                  </a:moveTo>
                  <a:lnTo>
                    <a:pt x="485" y="275"/>
                  </a:lnTo>
                  <a:lnTo>
                    <a:pt x="485" y="275"/>
                  </a:lnTo>
                  <a:lnTo>
                    <a:pt x="485" y="275"/>
                  </a:lnTo>
                  <a:lnTo>
                    <a:pt x="485" y="275"/>
                  </a:lnTo>
                  <a:lnTo>
                    <a:pt x="485" y="272"/>
                  </a:lnTo>
                  <a:lnTo>
                    <a:pt x="483" y="272"/>
                  </a:lnTo>
                  <a:lnTo>
                    <a:pt x="483" y="272"/>
                  </a:lnTo>
                  <a:lnTo>
                    <a:pt x="483" y="272"/>
                  </a:lnTo>
                  <a:lnTo>
                    <a:pt x="485" y="272"/>
                  </a:lnTo>
                  <a:close/>
                  <a:moveTo>
                    <a:pt x="2162" y="398"/>
                  </a:moveTo>
                  <a:lnTo>
                    <a:pt x="2162" y="396"/>
                  </a:lnTo>
                  <a:lnTo>
                    <a:pt x="2162" y="396"/>
                  </a:lnTo>
                  <a:lnTo>
                    <a:pt x="2160" y="396"/>
                  </a:lnTo>
                  <a:lnTo>
                    <a:pt x="2160" y="396"/>
                  </a:lnTo>
                  <a:lnTo>
                    <a:pt x="2160" y="396"/>
                  </a:lnTo>
                  <a:lnTo>
                    <a:pt x="2160" y="396"/>
                  </a:lnTo>
                  <a:lnTo>
                    <a:pt x="2157" y="396"/>
                  </a:lnTo>
                  <a:lnTo>
                    <a:pt x="2157" y="396"/>
                  </a:lnTo>
                  <a:lnTo>
                    <a:pt x="2155" y="393"/>
                  </a:lnTo>
                  <a:lnTo>
                    <a:pt x="2150" y="393"/>
                  </a:lnTo>
                  <a:lnTo>
                    <a:pt x="2148" y="393"/>
                  </a:lnTo>
                  <a:lnTo>
                    <a:pt x="2148" y="393"/>
                  </a:lnTo>
                  <a:lnTo>
                    <a:pt x="2143" y="393"/>
                  </a:lnTo>
                  <a:lnTo>
                    <a:pt x="2141" y="393"/>
                  </a:lnTo>
                  <a:lnTo>
                    <a:pt x="2138" y="393"/>
                  </a:lnTo>
                  <a:lnTo>
                    <a:pt x="2134" y="393"/>
                  </a:lnTo>
                  <a:lnTo>
                    <a:pt x="2124" y="393"/>
                  </a:lnTo>
                  <a:lnTo>
                    <a:pt x="2120" y="391"/>
                  </a:lnTo>
                  <a:lnTo>
                    <a:pt x="2117" y="391"/>
                  </a:lnTo>
                  <a:lnTo>
                    <a:pt x="2117" y="391"/>
                  </a:lnTo>
                  <a:lnTo>
                    <a:pt x="2117" y="391"/>
                  </a:lnTo>
                  <a:lnTo>
                    <a:pt x="2117" y="391"/>
                  </a:lnTo>
                  <a:lnTo>
                    <a:pt x="2115" y="391"/>
                  </a:lnTo>
                  <a:lnTo>
                    <a:pt x="2115" y="393"/>
                  </a:lnTo>
                  <a:lnTo>
                    <a:pt x="2117" y="393"/>
                  </a:lnTo>
                  <a:lnTo>
                    <a:pt x="2117" y="393"/>
                  </a:lnTo>
                  <a:lnTo>
                    <a:pt x="2117" y="393"/>
                  </a:lnTo>
                  <a:lnTo>
                    <a:pt x="2117" y="393"/>
                  </a:lnTo>
                  <a:lnTo>
                    <a:pt x="2117" y="393"/>
                  </a:lnTo>
                  <a:lnTo>
                    <a:pt x="2117" y="393"/>
                  </a:lnTo>
                  <a:lnTo>
                    <a:pt x="2117" y="393"/>
                  </a:lnTo>
                  <a:lnTo>
                    <a:pt x="2120" y="393"/>
                  </a:lnTo>
                  <a:lnTo>
                    <a:pt x="2120" y="396"/>
                  </a:lnTo>
                  <a:lnTo>
                    <a:pt x="2120" y="396"/>
                  </a:lnTo>
                  <a:lnTo>
                    <a:pt x="2120" y="396"/>
                  </a:lnTo>
                  <a:lnTo>
                    <a:pt x="2122" y="396"/>
                  </a:lnTo>
                  <a:lnTo>
                    <a:pt x="2122" y="396"/>
                  </a:lnTo>
                  <a:lnTo>
                    <a:pt x="2124" y="396"/>
                  </a:lnTo>
                  <a:lnTo>
                    <a:pt x="2124" y="396"/>
                  </a:lnTo>
                  <a:lnTo>
                    <a:pt x="2127" y="398"/>
                  </a:lnTo>
                  <a:lnTo>
                    <a:pt x="2127" y="396"/>
                  </a:lnTo>
                  <a:lnTo>
                    <a:pt x="2127" y="396"/>
                  </a:lnTo>
                  <a:lnTo>
                    <a:pt x="2127" y="396"/>
                  </a:lnTo>
                  <a:lnTo>
                    <a:pt x="2129" y="396"/>
                  </a:lnTo>
                  <a:lnTo>
                    <a:pt x="2129" y="398"/>
                  </a:lnTo>
                  <a:lnTo>
                    <a:pt x="2129" y="398"/>
                  </a:lnTo>
                  <a:lnTo>
                    <a:pt x="2131" y="398"/>
                  </a:lnTo>
                  <a:lnTo>
                    <a:pt x="2131" y="398"/>
                  </a:lnTo>
                  <a:lnTo>
                    <a:pt x="2131" y="398"/>
                  </a:lnTo>
                  <a:lnTo>
                    <a:pt x="2131" y="398"/>
                  </a:lnTo>
                  <a:lnTo>
                    <a:pt x="2134" y="398"/>
                  </a:lnTo>
                  <a:lnTo>
                    <a:pt x="2134" y="398"/>
                  </a:lnTo>
                  <a:lnTo>
                    <a:pt x="2136" y="398"/>
                  </a:lnTo>
                  <a:lnTo>
                    <a:pt x="2136" y="400"/>
                  </a:lnTo>
                  <a:lnTo>
                    <a:pt x="2138" y="400"/>
                  </a:lnTo>
                  <a:lnTo>
                    <a:pt x="2141" y="400"/>
                  </a:lnTo>
                  <a:lnTo>
                    <a:pt x="2141" y="400"/>
                  </a:lnTo>
                  <a:lnTo>
                    <a:pt x="2141" y="400"/>
                  </a:lnTo>
                  <a:lnTo>
                    <a:pt x="2143" y="400"/>
                  </a:lnTo>
                  <a:lnTo>
                    <a:pt x="2146" y="403"/>
                  </a:lnTo>
                  <a:lnTo>
                    <a:pt x="2146" y="403"/>
                  </a:lnTo>
                  <a:lnTo>
                    <a:pt x="2146" y="403"/>
                  </a:lnTo>
                  <a:lnTo>
                    <a:pt x="2148" y="403"/>
                  </a:lnTo>
                  <a:lnTo>
                    <a:pt x="2148" y="403"/>
                  </a:lnTo>
                  <a:lnTo>
                    <a:pt x="2148" y="403"/>
                  </a:lnTo>
                  <a:lnTo>
                    <a:pt x="2150" y="405"/>
                  </a:lnTo>
                  <a:lnTo>
                    <a:pt x="2150" y="405"/>
                  </a:lnTo>
                  <a:lnTo>
                    <a:pt x="2150" y="405"/>
                  </a:lnTo>
                  <a:lnTo>
                    <a:pt x="2150" y="405"/>
                  </a:lnTo>
                  <a:lnTo>
                    <a:pt x="2155" y="405"/>
                  </a:lnTo>
                  <a:lnTo>
                    <a:pt x="2157" y="405"/>
                  </a:lnTo>
                  <a:lnTo>
                    <a:pt x="2157" y="407"/>
                  </a:lnTo>
                  <a:lnTo>
                    <a:pt x="2157" y="407"/>
                  </a:lnTo>
                  <a:lnTo>
                    <a:pt x="2160" y="407"/>
                  </a:lnTo>
                  <a:lnTo>
                    <a:pt x="2160" y="407"/>
                  </a:lnTo>
                  <a:lnTo>
                    <a:pt x="2160" y="407"/>
                  </a:lnTo>
                  <a:lnTo>
                    <a:pt x="2160" y="407"/>
                  </a:lnTo>
                  <a:lnTo>
                    <a:pt x="2160" y="407"/>
                  </a:lnTo>
                  <a:lnTo>
                    <a:pt x="2160" y="407"/>
                  </a:lnTo>
                  <a:lnTo>
                    <a:pt x="2162" y="405"/>
                  </a:lnTo>
                  <a:lnTo>
                    <a:pt x="2162" y="405"/>
                  </a:lnTo>
                  <a:lnTo>
                    <a:pt x="2162" y="405"/>
                  </a:lnTo>
                  <a:lnTo>
                    <a:pt x="2162" y="405"/>
                  </a:lnTo>
                  <a:lnTo>
                    <a:pt x="2162" y="405"/>
                  </a:lnTo>
                  <a:lnTo>
                    <a:pt x="2162" y="405"/>
                  </a:lnTo>
                  <a:lnTo>
                    <a:pt x="2162" y="405"/>
                  </a:lnTo>
                  <a:lnTo>
                    <a:pt x="2162" y="405"/>
                  </a:lnTo>
                  <a:lnTo>
                    <a:pt x="2164" y="405"/>
                  </a:lnTo>
                  <a:lnTo>
                    <a:pt x="2164" y="405"/>
                  </a:lnTo>
                  <a:lnTo>
                    <a:pt x="2167" y="405"/>
                  </a:lnTo>
                  <a:lnTo>
                    <a:pt x="2167" y="405"/>
                  </a:lnTo>
                  <a:lnTo>
                    <a:pt x="2169" y="407"/>
                  </a:lnTo>
                  <a:lnTo>
                    <a:pt x="2169" y="407"/>
                  </a:lnTo>
                  <a:lnTo>
                    <a:pt x="2169" y="407"/>
                  </a:lnTo>
                  <a:lnTo>
                    <a:pt x="2172" y="407"/>
                  </a:lnTo>
                  <a:lnTo>
                    <a:pt x="2172" y="407"/>
                  </a:lnTo>
                  <a:lnTo>
                    <a:pt x="2172" y="407"/>
                  </a:lnTo>
                  <a:lnTo>
                    <a:pt x="2174" y="407"/>
                  </a:lnTo>
                  <a:lnTo>
                    <a:pt x="2174" y="407"/>
                  </a:lnTo>
                  <a:lnTo>
                    <a:pt x="2174" y="407"/>
                  </a:lnTo>
                  <a:lnTo>
                    <a:pt x="2174" y="407"/>
                  </a:lnTo>
                  <a:lnTo>
                    <a:pt x="2174" y="405"/>
                  </a:lnTo>
                  <a:lnTo>
                    <a:pt x="2174" y="405"/>
                  </a:lnTo>
                  <a:lnTo>
                    <a:pt x="2174" y="405"/>
                  </a:lnTo>
                  <a:lnTo>
                    <a:pt x="2174" y="405"/>
                  </a:lnTo>
                  <a:lnTo>
                    <a:pt x="2179" y="405"/>
                  </a:lnTo>
                  <a:lnTo>
                    <a:pt x="2181" y="405"/>
                  </a:lnTo>
                  <a:lnTo>
                    <a:pt x="2181" y="405"/>
                  </a:lnTo>
                  <a:lnTo>
                    <a:pt x="2181" y="405"/>
                  </a:lnTo>
                  <a:lnTo>
                    <a:pt x="2181" y="405"/>
                  </a:lnTo>
                  <a:lnTo>
                    <a:pt x="2183" y="405"/>
                  </a:lnTo>
                  <a:lnTo>
                    <a:pt x="2183" y="405"/>
                  </a:lnTo>
                  <a:lnTo>
                    <a:pt x="2183" y="405"/>
                  </a:lnTo>
                  <a:lnTo>
                    <a:pt x="2183" y="403"/>
                  </a:lnTo>
                  <a:lnTo>
                    <a:pt x="2183" y="403"/>
                  </a:lnTo>
                  <a:lnTo>
                    <a:pt x="2186" y="403"/>
                  </a:lnTo>
                  <a:lnTo>
                    <a:pt x="2188" y="403"/>
                  </a:lnTo>
                  <a:lnTo>
                    <a:pt x="2191" y="403"/>
                  </a:lnTo>
                  <a:lnTo>
                    <a:pt x="2193" y="403"/>
                  </a:lnTo>
                  <a:lnTo>
                    <a:pt x="2193" y="403"/>
                  </a:lnTo>
                  <a:lnTo>
                    <a:pt x="2193" y="403"/>
                  </a:lnTo>
                  <a:lnTo>
                    <a:pt x="2193" y="403"/>
                  </a:lnTo>
                  <a:lnTo>
                    <a:pt x="2191" y="400"/>
                  </a:lnTo>
                  <a:lnTo>
                    <a:pt x="2188" y="400"/>
                  </a:lnTo>
                  <a:lnTo>
                    <a:pt x="2188" y="400"/>
                  </a:lnTo>
                  <a:lnTo>
                    <a:pt x="2186" y="400"/>
                  </a:lnTo>
                  <a:lnTo>
                    <a:pt x="2186" y="400"/>
                  </a:lnTo>
                  <a:lnTo>
                    <a:pt x="2183" y="398"/>
                  </a:lnTo>
                  <a:lnTo>
                    <a:pt x="2183" y="398"/>
                  </a:lnTo>
                  <a:lnTo>
                    <a:pt x="2179" y="398"/>
                  </a:lnTo>
                  <a:lnTo>
                    <a:pt x="2169" y="398"/>
                  </a:lnTo>
                  <a:lnTo>
                    <a:pt x="2167" y="398"/>
                  </a:lnTo>
                  <a:lnTo>
                    <a:pt x="2164" y="398"/>
                  </a:lnTo>
                  <a:lnTo>
                    <a:pt x="2162" y="398"/>
                  </a:lnTo>
                  <a:close/>
                  <a:moveTo>
                    <a:pt x="2103" y="388"/>
                  </a:moveTo>
                  <a:lnTo>
                    <a:pt x="2108" y="388"/>
                  </a:lnTo>
                  <a:lnTo>
                    <a:pt x="2110" y="386"/>
                  </a:lnTo>
                  <a:lnTo>
                    <a:pt x="2110" y="386"/>
                  </a:lnTo>
                  <a:lnTo>
                    <a:pt x="2110" y="386"/>
                  </a:lnTo>
                  <a:lnTo>
                    <a:pt x="2110" y="386"/>
                  </a:lnTo>
                  <a:lnTo>
                    <a:pt x="2110" y="386"/>
                  </a:lnTo>
                  <a:lnTo>
                    <a:pt x="2108" y="386"/>
                  </a:lnTo>
                  <a:lnTo>
                    <a:pt x="2105" y="386"/>
                  </a:lnTo>
                  <a:lnTo>
                    <a:pt x="2105" y="386"/>
                  </a:lnTo>
                  <a:lnTo>
                    <a:pt x="2103" y="386"/>
                  </a:lnTo>
                  <a:lnTo>
                    <a:pt x="2101" y="386"/>
                  </a:lnTo>
                  <a:lnTo>
                    <a:pt x="2101" y="386"/>
                  </a:lnTo>
                  <a:lnTo>
                    <a:pt x="2098" y="384"/>
                  </a:lnTo>
                  <a:lnTo>
                    <a:pt x="2098" y="386"/>
                  </a:lnTo>
                  <a:lnTo>
                    <a:pt x="2098" y="386"/>
                  </a:lnTo>
                  <a:lnTo>
                    <a:pt x="2098" y="386"/>
                  </a:lnTo>
                  <a:lnTo>
                    <a:pt x="2103" y="388"/>
                  </a:lnTo>
                  <a:close/>
                  <a:moveTo>
                    <a:pt x="2058" y="270"/>
                  </a:moveTo>
                  <a:lnTo>
                    <a:pt x="2058" y="270"/>
                  </a:lnTo>
                  <a:lnTo>
                    <a:pt x="2060" y="270"/>
                  </a:lnTo>
                  <a:lnTo>
                    <a:pt x="2058" y="268"/>
                  </a:lnTo>
                  <a:lnTo>
                    <a:pt x="2058" y="268"/>
                  </a:lnTo>
                  <a:lnTo>
                    <a:pt x="2058" y="268"/>
                  </a:lnTo>
                  <a:lnTo>
                    <a:pt x="2056" y="270"/>
                  </a:lnTo>
                  <a:lnTo>
                    <a:pt x="2058" y="270"/>
                  </a:lnTo>
                  <a:lnTo>
                    <a:pt x="2058" y="270"/>
                  </a:lnTo>
                  <a:close/>
                  <a:moveTo>
                    <a:pt x="2070" y="436"/>
                  </a:moveTo>
                  <a:lnTo>
                    <a:pt x="2070" y="436"/>
                  </a:lnTo>
                  <a:lnTo>
                    <a:pt x="2070" y="436"/>
                  </a:lnTo>
                  <a:lnTo>
                    <a:pt x="2070" y="436"/>
                  </a:lnTo>
                  <a:lnTo>
                    <a:pt x="2072" y="436"/>
                  </a:lnTo>
                  <a:lnTo>
                    <a:pt x="2072" y="436"/>
                  </a:lnTo>
                  <a:lnTo>
                    <a:pt x="2072" y="433"/>
                  </a:lnTo>
                  <a:lnTo>
                    <a:pt x="2072" y="429"/>
                  </a:lnTo>
                  <a:lnTo>
                    <a:pt x="2072" y="429"/>
                  </a:lnTo>
                  <a:lnTo>
                    <a:pt x="2072" y="429"/>
                  </a:lnTo>
                  <a:lnTo>
                    <a:pt x="2072" y="429"/>
                  </a:lnTo>
                  <a:lnTo>
                    <a:pt x="2070" y="426"/>
                  </a:lnTo>
                  <a:lnTo>
                    <a:pt x="2070" y="429"/>
                  </a:lnTo>
                  <a:lnTo>
                    <a:pt x="2070" y="431"/>
                  </a:lnTo>
                  <a:lnTo>
                    <a:pt x="2070" y="431"/>
                  </a:lnTo>
                  <a:lnTo>
                    <a:pt x="2068" y="433"/>
                  </a:lnTo>
                  <a:lnTo>
                    <a:pt x="2068" y="433"/>
                  </a:lnTo>
                  <a:lnTo>
                    <a:pt x="2070" y="433"/>
                  </a:lnTo>
                  <a:lnTo>
                    <a:pt x="2070" y="436"/>
                  </a:lnTo>
                  <a:close/>
                  <a:moveTo>
                    <a:pt x="1883" y="701"/>
                  </a:moveTo>
                  <a:lnTo>
                    <a:pt x="1881" y="701"/>
                  </a:lnTo>
                  <a:lnTo>
                    <a:pt x="1881" y="701"/>
                  </a:lnTo>
                  <a:lnTo>
                    <a:pt x="1881" y="701"/>
                  </a:lnTo>
                  <a:lnTo>
                    <a:pt x="1878" y="701"/>
                  </a:lnTo>
                  <a:lnTo>
                    <a:pt x="1878" y="701"/>
                  </a:lnTo>
                  <a:lnTo>
                    <a:pt x="1876" y="698"/>
                  </a:lnTo>
                  <a:lnTo>
                    <a:pt x="1876" y="698"/>
                  </a:lnTo>
                  <a:lnTo>
                    <a:pt x="1876" y="701"/>
                  </a:lnTo>
                  <a:lnTo>
                    <a:pt x="1876" y="701"/>
                  </a:lnTo>
                  <a:lnTo>
                    <a:pt x="1876" y="701"/>
                  </a:lnTo>
                  <a:lnTo>
                    <a:pt x="1876" y="701"/>
                  </a:lnTo>
                  <a:lnTo>
                    <a:pt x="1878" y="703"/>
                  </a:lnTo>
                  <a:lnTo>
                    <a:pt x="1881" y="703"/>
                  </a:lnTo>
                  <a:lnTo>
                    <a:pt x="1881" y="703"/>
                  </a:lnTo>
                  <a:lnTo>
                    <a:pt x="1881" y="701"/>
                  </a:lnTo>
                  <a:lnTo>
                    <a:pt x="1883" y="701"/>
                  </a:lnTo>
                  <a:lnTo>
                    <a:pt x="1883" y="701"/>
                  </a:lnTo>
                  <a:lnTo>
                    <a:pt x="1883" y="703"/>
                  </a:lnTo>
                  <a:lnTo>
                    <a:pt x="1883" y="703"/>
                  </a:lnTo>
                  <a:lnTo>
                    <a:pt x="1883" y="703"/>
                  </a:lnTo>
                  <a:lnTo>
                    <a:pt x="1883" y="701"/>
                  </a:lnTo>
                  <a:lnTo>
                    <a:pt x="1883" y="701"/>
                  </a:lnTo>
                  <a:lnTo>
                    <a:pt x="1883" y="701"/>
                  </a:lnTo>
                  <a:lnTo>
                    <a:pt x="1883" y="701"/>
                  </a:lnTo>
                  <a:lnTo>
                    <a:pt x="1883" y="701"/>
                  </a:lnTo>
                  <a:lnTo>
                    <a:pt x="1883" y="701"/>
                  </a:lnTo>
                  <a:close/>
                  <a:moveTo>
                    <a:pt x="1890" y="710"/>
                  </a:moveTo>
                  <a:lnTo>
                    <a:pt x="1890" y="708"/>
                  </a:lnTo>
                  <a:lnTo>
                    <a:pt x="1890" y="708"/>
                  </a:lnTo>
                  <a:lnTo>
                    <a:pt x="1890" y="706"/>
                  </a:lnTo>
                  <a:lnTo>
                    <a:pt x="1890" y="706"/>
                  </a:lnTo>
                  <a:lnTo>
                    <a:pt x="1890" y="706"/>
                  </a:lnTo>
                  <a:lnTo>
                    <a:pt x="1890" y="706"/>
                  </a:lnTo>
                  <a:lnTo>
                    <a:pt x="1890" y="706"/>
                  </a:lnTo>
                  <a:lnTo>
                    <a:pt x="1888" y="706"/>
                  </a:lnTo>
                  <a:lnTo>
                    <a:pt x="1888" y="706"/>
                  </a:lnTo>
                  <a:lnTo>
                    <a:pt x="1888" y="706"/>
                  </a:lnTo>
                  <a:lnTo>
                    <a:pt x="1888" y="706"/>
                  </a:lnTo>
                  <a:lnTo>
                    <a:pt x="1888" y="706"/>
                  </a:lnTo>
                  <a:lnTo>
                    <a:pt x="1888" y="708"/>
                  </a:lnTo>
                  <a:lnTo>
                    <a:pt x="1885" y="708"/>
                  </a:lnTo>
                  <a:lnTo>
                    <a:pt x="1885" y="708"/>
                  </a:lnTo>
                  <a:lnTo>
                    <a:pt x="1883" y="708"/>
                  </a:lnTo>
                  <a:lnTo>
                    <a:pt x="1883" y="708"/>
                  </a:lnTo>
                  <a:lnTo>
                    <a:pt x="1883" y="708"/>
                  </a:lnTo>
                  <a:lnTo>
                    <a:pt x="1883" y="710"/>
                  </a:lnTo>
                  <a:lnTo>
                    <a:pt x="1883" y="710"/>
                  </a:lnTo>
                  <a:lnTo>
                    <a:pt x="1885" y="710"/>
                  </a:lnTo>
                  <a:lnTo>
                    <a:pt x="1885" y="710"/>
                  </a:lnTo>
                  <a:lnTo>
                    <a:pt x="1888" y="708"/>
                  </a:lnTo>
                  <a:lnTo>
                    <a:pt x="1890" y="710"/>
                  </a:lnTo>
                  <a:close/>
                  <a:moveTo>
                    <a:pt x="1895" y="696"/>
                  </a:moveTo>
                  <a:lnTo>
                    <a:pt x="1892" y="694"/>
                  </a:lnTo>
                  <a:lnTo>
                    <a:pt x="1892" y="694"/>
                  </a:lnTo>
                  <a:lnTo>
                    <a:pt x="1892" y="694"/>
                  </a:lnTo>
                  <a:lnTo>
                    <a:pt x="1892" y="694"/>
                  </a:lnTo>
                  <a:lnTo>
                    <a:pt x="1892" y="694"/>
                  </a:lnTo>
                  <a:lnTo>
                    <a:pt x="1892" y="694"/>
                  </a:lnTo>
                  <a:lnTo>
                    <a:pt x="1892" y="694"/>
                  </a:lnTo>
                  <a:lnTo>
                    <a:pt x="1892" y="694"/>
                  </a:lnTo>
                  <a:lnTo>
                    <a:pt x="1890" y="694"/>
                  </a:lnTo>
                  <a:lnTo>
                    <a:pt x="1888" y="696"/>
                  </a:lnTo>
                  <a:lnTo>
                    <a:pt x="1888" y="696"/>
                  </a:lnTo>
                  <a:lnTo>
                    <a:pt x="1885" y="694"/>
                  </a:lnTo>
                  <a:lnTo>
                    <a:pt x="1885" y="694"/>
                  </a:lnTo>
                  <a:lnTo>
                    <a:pt x="1885" y="696"/>
                  </a:lnTo>
                  <a:lnTo>
                    <a:pt x="1885" y="696"/>
                  </a:lnTo>
                  <a:lnTo>
                    <a:pt x="1883" y="696"/>
                  </a:lnTo>
                  <a:lnTo>
                    <a:pt x="1883" y="696"/>
                  </a:lnTo>
                  <a:lnTo>
                    <a:pt x="1883" y="698"/>
                  </a:lnTo>
                  <a:lnTo>
                    <a:pt x="1885" y="698"/>
                  </a:lnTo>
                  <a:lnTo>
                    <a:pt x="1885" y="698"/>
                  </a:lnTo>
                  <a:lnTo>
                    <a:pt x="1888" y="698"/>
                  </a:lnTo>
                  <a:lnTo>
                    <a:pt x="1888" y="698"/>
                  </a:lnTo>
                  <a:lnTo>
                    <a:pt x="1888" y="698"/>
                  </a:lnTo>
                  <a:lnTo>
                    <a:pt x="1888" y="698"/>
                  </a:lnTo>
                  <a:lnTo>
                    <a:pt x="1888" y="698"/>
                  </a:lnTo>
                  <a:lnTo>
                    <a:pt x="1888" y="701"/>
                  </a:lnTo>
                  <a:lnTo>
                    <a:pt x="1888" y="701"/>
                  </a:lnTo>
                  <a:lnTo>
                    <a:pt x="1888" y="698"/>
                  </a:lnTo>
                  <a:lnTo>
                    <a:pt x="1888" y="698"/>
                  </a:lnTo>
                  <a:lnTo>
                    <a:pt x="1890" y="698"/>
                  </a:lnTo>
                  <a:lnTo>
                    <a:pt x="1890" y="698"/>
                  </a:lnTo>
                  <a:lnTo>
                    <a:pt x="1890" y="698"/>
                  </a:lnTo>
                  <a:lnTo>
                    <a:pt x="1890" y="698"/>
                  </a:lnTo>
                  <a:lnTo>
                    <a:pt x="1892" y="696"/>
                  </a:lnTo>
                  <a:lnTo>
                    <a:pt x="1895" y="696"/>
                  </a:lnTo>
                  <a:close/>
                  <a:moveTo>
                    <a:pt x="1888" y="358"/>
                  </a:moveTo>
                  <a:lnTo>
                    <a:pt x="1888" y="358"/>
                  </a:lnTo>
                  <a:lnTo>
                    <a:pt x="1888" y="358"/>
                  </a:lnTo>
                  <a:lnTo>
                    <a:pt x="1885" y="355"/>
                  </a:lnTo>
                  <a:lnTo>
                    <a:pt x="1885" y="355"/>
                  </a:lnTo>
                  <a:lnTo>
                    <a:pt x="1885" y="355"/>
                  </a:lnTo>
                  <a:lnTo>
                    <a:pt x="1885" y="355"/>
                  </a:lnTo>
                  <a:lnTo>
                    <a:pt x="1883" y="355"/>
                  </a:lnTo>
                  <a:lnTo>
                    <a:pt x="1883" y="355"/>
                  </a:lnTo>
                  <a:lnTo>
                    <a:pt x="1881" y="358"/>
                  </a:lnTo>
                  <a:lnTo>
                    <a:pt x="1881" y="358"/>
                  </a:lnTo>
                  <a:lnTo>
                    <a:pt x="1881" y="355"/>
                  </a:lnTo>
                  <a:lnTo>
                    <a:pt x="1881" y="355"/>
                  </a:lnTo>
                  <a:lnTo>
                    <a:pt x="1881" y="355"/>
                  </a:lnTo>
                  <a:lnTo>
                    <a:pt x="1878" y="355"/>
                  </a:lnTo>
                  <a:lnTo>
                    <a:pt x="1878" y="355"/>
                  </a:lnTo>
                  <a:lnTo>
                    <a:pt x="1876" y="355"/>
                  </a:lnTo>
                  <a:lnTo>
                    <a:pt x="1874" y="358"/>
                  </a:lnTo>
                  <a:lnTo>
                    <a:pt x="1866" y="358"/>
                  </a:lnTo>
                  <a:lnTo>
                    <a:pt x="1866" y="358"/>
                  </a:lnTo>
                  <a:lnTo>
                    <a:pt x="1866" y="360"/>
                  </a:lnTo>
                  <a:lnTo>
                    <a:pt x="1869" y="362"/>
                  </a:lnTo>
                  <a:lnTo>
                    <a:pt x="1869" y="362"/>
                  </a:lnTo>
                  <a:lnTo>
                    <a:pt x="1869" y="365"/>
                  </a:lnTo>
                  <a:lnTo>
                    <a:pt x="1869" y="365"/>
                  </a:lnTo>
                  <a:lnTo>
                    <a:pt x="1869" y="365"/>
                  </a:lnTo>
                  <a:lnTo>
                    <a:pt x="1869" y="367"/>
                  </a:lnTo>
                  <a:lnTo>
                    <a:pt x="1869" y="367"/>
                  </a:lnTo>
                  <a:lnTo>
                    <a:pt x="1869" y="367"/>
                  </a:lnTo>
                  <a:lnTo>
                    <a:pt x="1869" y="367"/>
                  </a:lnTo>
                  <a:lnTo>
                    <a:pt x="1869" y="367"/>
                  </a:lnTo>
                  <a:lnTo>
                    <a:pt x="1871" y="370"/>
                  </a:lnTo>
                  <a:lnTo>
                    <a:pt x="1871" y="370"/>
                  </a:lnTo>
                  <a:lnTo>
                    <a:pt x="1871" y="370"/>
                  </a:lnTo>
                  <a:lnTo>
                    <a:pt x="1871" y="370"/>
                  </a:lnTo>
                  <a:lnTo>
                    <a:pt x="1871" y="370"/>
                  </a:lnTo>
                  <a:lnTo>
                    <a:pt x="1871" y="370"/>
                  </a:lnTo>
                  <a:lnTo>
                    <a:pt x="1871" y="370"/>
                  </a:lnTo>
                  <a:lnTo>
                    <a:pt x="1871" y="372"/>
                  </a:lnTo>
                  <a:lnTo>
                    <a:pt x="1871" y="372"/>
                  </a:lnTo>
                  <a:lnTo>
                    <a:pt x="1871" y="372"/>
                  </a:lnTo>
                  <a:lnTo>
                    <a:pt x="1871" y="372"/>
                  </a:lnTo>
                  <a:lnTo>
                    <a:pt x="1871" y="374"/>
                  </a:lnTo>
                  <a:lnTo>
                    <a:pt x="1874" y="374"/>
                  </a:lnTo>
                  <a:lnTo>
                    <a:pt x="1874" y="374"/>
                  </a:lnTo>
                  <a:lnTo>
                    <a:pt x="1876" y="374"/>
                  </a:lnTo>
                  <a:lnTo>
                    <a:pt x="1876" y="377"/>
                  </a:lnTo>
                  <a:lnTo>
                    <a:pt x="1876" y="377"/>
                  </a:lnTo>
                  <a:lnTo>
                    <a:pt x="1878" y="379"/>
                  </a:lnTo>
                  <a:lnTo>
                    <a:pt x="1878" y="377"/>
                  </a:lnTo>
                  <a:lnTo>
                    <a:pt x="1878" y="377"/>
                  </a:lnTo>
                  <a:lnTo>
                    <a:pt x="1881" y="377"/>
                  </a:lnTo>
                  <a:lnTo>
                    <a:pt x="1881" y="377"/>
                  </a:lnTo>
                  <a:lnTo>
                    <a:pt x="1881" y="379"/>
                  </a:lnTo>
                  <a:lnTo>
                    <a:pt x="1883" y="379"/>
                  </a:lnTo>
                  <a:lnTo>
                    <a:pt x="1883" y="379"/>
                  </a:lnTo>
                  <a:lnTo>
                    <a:pt x="1883" y="377"/>
                  </a:lnTo>
                  <a:lnTo>
                    <a:pt x="1885" y="377"/>
                  </a:lnTo>
                  <a:lnTo>
                    <a:pt x="1885" y="374"/>
                  </a:lnTo>
                  <a:lnTo>
                    <a:pt x="1885" y="374"/>
                  </a:lnTo>
                  <a:lnTo>
                    <a:pt x="1885" y="372"/>
                  </a:lnTo>
                  <a:lnTo>
                    <a:pt x="1888" y="365"/>
                  </a:lnTo>
                  <a:lnTo>
                    <a:pt x="1888" y="362"/>
                  </a:lnTo>
                  <a:lnTo>
                    <a:pt x="1888" y="362"/>
                  </a:lnTo>
                  <a:lnTo>
                    <a:pt x="1888" y="360"/>
                  </a:lnTo>
                  <a:lnTo>
                    <a:pt x="1888" y="360"/>
                  </a:lnTo>
                  <a:lnTo>
                    <a:pt x="1888" y="360"/>
                  </a:lnTo>
                  <a:lnTo>
                    <a:pt x="1888" y="358"/>
                  </a:lnTo>
                  <a:close/>
                  <a:moveTo>
                    <a:pt x="1897" y="254"/>
                  </a:moveTo>
                  <a:lnTo>
                    <a:pt x="1897" y="256"/>
                  </a:lnTo>
                  <a:lnTo>
                    <a:pt x="1897" y="256"/>
                  </a:lnTo>
                  <a:lnTo>
                    <a:pt x="1897" y="254"/>
                  </a:lnTo>
                  <a:lnTo>
                    <a:pt x="1897" y="254"/>
                  </a:lnTo>
                  <a:close/>
                  <a:moveTo>
                    <a:pt x="1845" y="320"/>
                  </a:moveTo>
                  <a:lnTo>
                    <a:pt x="1848" y="320"/>
                  </a:lnTo>
                  <a:lnTo>
                    <a:pt x="1848" y="320"/>
                  </a:lnTo>
                  <a:lnTo>
                    <a:pt x="1848" y="320"/>
                  </a:lnTo>
                  <a:lnTo>
                    <a:pt x="1848" y="322"/>
                  </a:lnTo>
                  <a:lnTo>
                    <a:pt x="1848" y="322"/>
                  </a:lnTo>
                  <a:lnTo>
                    <a:pt x="1848" y="322"/>
                  </a:lnTo>
                  <a:lnTo>
                    <a:pt x="1850" y="322"/>
                  </a:lnTo>
                  <a:lnTo>
                    <a:pt x="1850" y="322"/>
                  </a:lnTo>
                  <a:lnTo>
                    <a:pt x="1850" y="322"/>
                  </a:lnTo>
                  <a:lnTo>
                    <a:pt x="1852" y="322"/>
                  </a:lnTo>
                  <a:lnTo>
                    <a:pt x="1852" y="322"/>
                  </a:lnTo>
                  <a:lnTo>
                    <a:pt x="1852" y="322"/>
                  </a:lnTo>
                  <a:lnTo>
                    <a:pt x="1852" y="322"/>
                  </a:lnTo>
                  <a:lnTo>
                    <a:pt x="1852" y="322"/>
                  </a:lnTo>
                  <a:lnTo>
                    <a:pt x="1852" y="322"/>
                  </a:lnTo>
                  <a:lnTo>
                    <a:pt x="1855" y="322"/>
                  </a:lnTo>
                  <a:lnTo>
                    <a:pt x="1855" y="322"/>
                  </a:lnTo>
                  <a:lnTo>
                    <a:pt x="1855" y="322"/>
                  </a:lnTo>
                  <a:lnTo>
                    <a:pt x="1855" y="322"/>
                  </a:lnTo>
                  <a:lnTo>
                    <a:pt x="1855" y="322"/>
                  </a:lnTo>
                  <a:lnTo>
                    <a:pt x="1855" y="322"/>
                  </a:lnTo>
                  <a:lnTo>
                    <a:pt x="1855" y="322"/>
                  </a:lnTo>
                  <a:lnTo>
                    <a:pt x="1857" y="322"/>
                  </a:lnTo>
                  <a:lnTo>
                    <a:pt x="1859" y="322"/>
                  </a:lnTo>
                  <a:lnTo>
                    <a:pt x="1859" y="322"/>
                  </a:lnTo>
                  <a:lnTo>
                    <a:pt x="1859" y="322"/>
                  </a:lnTo>
                  <a:lnTo>
                    <a:pt x="1859" y="322"/>
                  </a:lnTo>
                  <a:lnTo>
                    <a:pt x="1859" y="322"/>
                  </a:lnTo>
                  <a:lnTo>
                    <a:pt x="1859" y="322"/>
                  </a:lnTo>
                  <a:lnTo>
                    <a:pt x="1859" y="325"/>
                  </a:lnTo>
                  <a:lnTo>
                    <a:pt x="1859" y="325"/>
                  </a:lnTo>
                  <a:lnTo>
                    <a:pt x="1859" y="325"/>
                  </a:lnTo>
                  <a:lnTo>
                    <a:pt x="1859" y="327"/>
                  </a:lnTo>
                  <a:lnTo>
                    <a:pt x="1859" y="327"/>
                  </a:lnTo>
                  <a:lnTo>
                    <a:pt x="1859" y="327"/>
                  </a:lnTo>
                  <a:lnTo>
                    <a:pt x="1862" y="329"/>
                  </a:lnTo>
                  <a:lnTo>
                    <a:pt x="1859" y="329"/>
                  </a:lnTo>
                  <a:lnTo>
                    <a:pt x="1859" y="332"/>
                  </a:lnTo>
                  <a:lnTo>
                    <a:pt x="1859" y="332"/>
                  </a:lnTo>
                  <a:lnTo>
                    <a:pt x="1862" y="332"/>
                  </a:lnTo>
                  <a:lnTo>
                    <a:pt x="1862" y="329"/>
                  </a:lnTo>
                  <a:lnTo>
                    <a:pt x="1862" y="329"/>
                  </a:lnTo>
                  <a:lnTo>
                    <a:pt x="1862" y="327"/>
                  </a:lnTo>
                  <a:lnTo>
                    <a:pt x="1862" y="327"/>
                  </a:lnTo>
                  <a:lnTo>
                    <a:pt x="1862" y="327"/>
                  </a:lnTo>
                  <a:lnTo>
                    <a:pt x="1862" y="325"/>
                  </a:lnTo>
                  <a:lnTo>
                    <a:pt x="1864" y="325"/>
                  </a:lnTo>
                  <a:lnTo>
                    <a:pt x="1869" y="322"/>
                  </a:lnTo>
                  <a:lnTo>
                    <a:pt x="1869" y="325"/>
                  </a:lnTo>
                  <a:lnTo>
                    <a:pt x="1869" y="325"/>
                  </a:lnTo>
                  <a:lnTo>
                    <a:pt x="1869" y="325"/>
                  </a:lnTo>
                  <a:lnTo>
                    <a:pt x="1866" y="327"/>
                  </a:lnTo>
                  <a:lnTo>
                    <a:pt x="1869" y="329"/>
                  </a:lnTo>
                  <a:lnTo>
                    <a:pt x="1869" y="329"/>
                  </a:lnTo>
                  <a:lnTo>
                    <a:pt x="1871" y="332"/>
                  </a:lnTo>
                  <a:lnTo>
                    <a:pt x="1871" y="332"/>
                  </a:lnTo>
                  <a:lnTo>
                    <a:pt x="1874" y="332"/>
                  </a:lnTo>
                  <a:lnTo>
                    <a:pt x="1876" y="332"/>
                  </a:lnTo>
                  <a:lnTo>
                    <a:pt x="1878" y="329"/>
                  </a:lnTo>
                  <a:lnTo>
                    <a:pt x="1881" y="329"/>
                  </a:lnTo>
                  <a:lnTo>
                    <a:pt x="1881" y="329"/>
                  </a:lnTo>
                  <a:lnTo>
                    <a:pt x="1881" y="329"/>
                  </a:lnTo>
                  <a:lnTo>
                    <a:pt x="1881" y="327"/>
                  </a:lnTo>
                  <a:lnTo>
                    <a:pt x="1881" y="327"/>
                  </a:lnTo>
                  <a:lnTo>
                    <a:pt x="1881" y="327"/>
                  </a:lnTo>
                  <a:lnTo>
                    <a:pt x="1881" y="327"/>
                  </a:lnTo>
                  <a:lnTo>
                    <a:pt x="1881" y="325"/>
                  </a:lnTo>
                  <a:lnTo>
                    <a:pt x="1881" y="325"/>
                  </a:lnTo>
                  <a:lnTo>
                    <a:pt x="1881" y="325"/>
                  </a:lnTo>
                  <a:lnTo>
                    <a:pt x="1878" y="325"/>
                  </a:lnTo>
                  <a:lnTo>
                    <a:pt x="1878" y="325"/>
                  </a:lnTo>
                  <a:lnTo>
                    <a:pt x="1878" y="325"/>
                  </a:lnTo>
                  <a:lnTo>
                    <a:pt x="1878" y="325"/>
                  </a:lnTo>
                  <a:lnTo>
                    <a:pt x="1878" y="325"/>
                  </a:lnTo>
                  <a:lnTo>
                    <a:pt x="1876" y="322"/>
                  </a:lnTo>
                  <a:lnTo>
                    <a:pt x="1874" y="325"/>
                  </a:lnTo>
                  <a:lnTo>
                    <a:pt x="1874" y="325"/>
                  </a:lnTo>
                  <a:lnTo>
                    <a:pt x="1874" y="325"/>
                  </a:lnTo>
                  <a:lnTo>
                    <a:pt x="1874" y="325"/>
                  </a:lnTo>
                  <a:lnTo>
                    <a:pt x="1871" y="322"/>
                  </a:lnTo>
                  <a:lnTo>
                    <a:pt x="1871" y="322"/>
                  </a:lnTo>
                  <a:lnTo>
                    <a:pt x="1871" y="322"/>
                  </a:lnTo>
                  <a:lnTo>
                    <a:pt x="1869" y="320"/>
                  </a:lnTo>
                  <a:lnTo>
                    <a:pt x="1866" y="317"/>
                  </a:lnTo>
                  <a:lnTo>
                    <a:pt x="1866" y="315"/>
                  </a:lnTo>
                  <a:lnTo>
                    <a:pt x="1864" y="315"/>
                  </a:lnTo>
                  <a:lnTo>
                    <a:pt x="1864" y="315"/>
                  </a:lnTo>
                  <a:lnTo>
                    <a:pt x="1864" y="315"/>
                  </a:lnTo>
                  <a:lnTo>
                    <a:pt x="1866" y="315"/>
                  </a:lnTo>
                  <a:lnTo>
                    <a:pt x="1866" y="313"/>
                  </a:lnTo>
                  <a:lnTo>
                    <a:pt x="1864" y="313"/>
                  </a:lnTo>
                  <a:lnTo>
                    <a:pt x="1864" y="313"/>
                  </a:lnTo>
                  <a:lnTo>
                    <a:pt x="1864" y="313"/>
                  </a:lnTo>
                  <a:lnTo>
                    <a:pt x="1866" y="313"/>
                  </a:lnTo>
                  <a:lnTo>
                    <a:pt x="1866" y="313"/>
                  </a:lnTo>
                  <a:lnTo>
                    <a:pt x="1869" y="313"/>
                  </a:lnTo>
                  <a:lnTo>
                    <a:pt x="1869" y="313"/>
                  </a:lnTo>
                  <a:lnTo>
                    <a:pt x="1869" y="313"/>
                  </a:lnTo>
                  <a:lnTo>
                    <a:pt x="1869" y="313"/>
                  </a:lnTo>
                  <a:lnTo>
                    <a:pt x="1869" y="313"/>
                  </a:lnTo>
                  <a:lnTo>
                    <a:pt x="1869" y="313"/>
                  </a:lnTo>
                  <a:lnTo>
                    <a:pt x="1869" y="315"/>
                  </a:lnTo>
                  <a:lnTo>
                    <a:pt x="1869" y="315"/>
                  </a:lnTo>
                  <a:lnTo>
                    <a:pt x="1874" y="317"/>
                  </a:lnTo>
                  <a:lnTo>
                    <a:pt x="1874" y="317"/>
                  </a:lnTo>
                  <a:lnTo>
                    <a:pt x="1874" y="320"/>
                  </a:lnTo>
                  <a:lnTo>
                    <a:pt x="1874" y="320"/>
                  </a:lnTo>
                  <a:lnTo>
                    <a:pt x="1874" y="320"/>
                  </a:lnTo>
                  <a:lnTo>
                    <a:pt x="1874" y="320"/>
                  </a:lnTo>
                  <a:lnTo>
                    <a:pt x="1874" y="320"/>
                  </a:lnTo>
                  <a:lnTo>
                    <a:pt x="1876" y="322"/>
                  </a:lnTo>
                  <a:lnTo>
                    <a:pt x="1876" y="322"/>
                  </a:lnTo>
                  <a:lnTo>
                    <a:pt x="1878" y="322"/>
                  </a:lnTo>
                  <a:lnTo>
                    <a:pt x="1878" y="322"/>
                  </a:lnTo>
                  <a:lnTo>
                    <a:pt x="1878" y="322"/>
                  </a:lnTo>
                  <a:lnTo>
                    <a:pt x="1878" y="322"/>
                  </a:lnTo>
                  <a:lnTo>
                    <a:pt x="1878" y="325"/>
                  </a:lnTo>
                  <a:lnTo>
                    <a:pt x="1881" y="325"/>
                  </a:lnTo>
                  <a:lnTo>
                    <a:pt x="1881" y="327"/>
                  </a:lnTo>
                  <a:lnTo>
                    <a:pt x="1883" y="327"/>
                  </a:lnTo>
                  <a:lnTo>
                    <a:pt x="1883" y="327"/>
                  </a:lnTo>
                  <a:lnTo>
                    <a:pt x="1883" y="327"/>
                  </a:lnTo>
                  <a:lnTo>
                    <a:pt x="1883" y="327"/>
                  </a:lnTo>
                  <a:lnTo>
                    <a:pt x="1883" y="327"/>
                  </a:lnTo>
                  <a:lnTo>
                    <a:pt x="1883" y="327"/>
                  </a:lnTo>
                  <a:lnTo>
                    <a:pt x="1883" y="327"/>
                  </a:lnTo>
                  <a:lnTo>
                    <a:pt x="1885" y="327"/>
                  </a:lnTo>
                  <a:lnTo>
                    <a:pt x="1885" y="327"/>
                  </a:lnTo>
                  <a:lnTo>
                    <a:pt x="1885" y="327"/>
                  </a:lnTo>
                  <a:lnTo>
                    <a:pt x="1888" y="325"/>
                  </a:lnTo>
                  <a:lnTo>
                    <a:pt x="1888" y="325"/>
                  </a:lnTo>
                  <a:lnTo>
                    <a:pt x="1890" y="325"/>
                  </a:lnTo>
                  <a:lnTo>
                    <a:pt x="1890" y="325"/>
                  </a:lnTo>
                  <a:lnTo>
                    <a:pt x="1890" y="325"/>
                  </a:lnTo>
                  <a:lnTo>
                    <a:pt x="1890" y="325"/>
                  </a:lnTo>
                  <a:lnTo>
                    <a:pt x="1892" y="325"/>
                  </a:lnTo>
                  <a:lnTo>
                    <a:pt x="1892" y="325"/>
                  </a:lnTo>
                  <a:lnTo>
                    <a:pt x="1892" y="325"/>
                  </a:lnTo>
                  <a:lnTo>
                    <a:pt x="1892" y="327"/>
                  </a:lnTo>
                  <a:lnTo>
                    <a:pt x="1895" y="327"/>
                  </a:lnTo>
                  <a:lnTo>
                    <a:pt x="1897" y="329"/>
                  </a:lnTo>
                  <a:lnTo>
                    <a:pt x="1897" y="329"/>
                  </a:lnTo>
                  <a:lnTo>
                    <a:pt x="1897" y="327"/>
                  </a:lnTo>
                  <a:lnTo>
                    <a:pt x="1897" y="327"/>
                  </a:lnTo>
                  <a:lnTo>
                    <a:pt x="1897" y="327"/>
                  </a:lnTo>
                  <a:lnTo>
                    <a:pt x="1900" y="327"/>
                  </a:lnTo>
                  <a:lnTo>
                    <a:pt x="1900" y="327"/>
                  </a:lnTo>
                  <a:lnTo>
                    <a:pt x="1900" y="325"/>
                  </a:lnTo>
                  <a:lnTo>
                    <a:pt x="1900" y="325"/>
                  </a:lnTo>
                  <a:lnTo>
                    <a:pt x="1900" y="325"/>
                  </a:lnTo>
                  <a:lnTo>
                    <a:pt x="1900" y="325"/>
                  </a:lnTo>
                  <a:lnTo>
                    <a:pt x="1900" y="325"/>
                  </a:lnTo>
                  <a:lnTo>
                    <a:pt x="1902" y="325"/>
                  </a:lnTo>
                  <a:lnTo>
                    <a:pt x="1902" y="322"/>
                  </a:lnTo>
                  <a:lnTo>
                    <a:pt x="1902" y="322"/>
                  </a:lnTo>
                  <a:lnTo>
                    <a:pt x="1900" y="322"/>
                  </a:lnTo>
                  <a:lnTo>
                    <a:pt x="1900" y="320"/>
                  </a:lnTo>
                  <a:lnTo>
                    <a:pt x="1900" y="320"/>
                  </a:lnTo>
                  <a:lnTo>
                    <a:pt x="1900" y="320"/>
                  </a:lnTo>
                  <a:lnTo>
                    <a:pt x="1902" y="320"/>
                  </a:lnTo>
                  <a:lnTo>
                    <a:pt x="1900" y="317"/>
                  </a:lnTo>
                  <a:lnTo>
                    <a:pt x="1900" y="317"/>
                  </a:lnTo>
                  <a:lnTo>
                    <a:pt x="1900" y="315"/>
                  </a:lnTo>
                  <a:lnTo>
                    <a:pt x="1897" y="315"/>
                  </a:lnTo>
                  <a:lnTo>
                    <a:pt x="1897" y="315"/>
                  </a:lnTo>
                  <a:lnTo>
                    <a:pt x="1897" y="315"/>
                  </a:lnTo>
                  <a:lnTo>
                    <a:pt x="1897" y="315"/>
                  </a:lnTo>
                  <a:lnTo>
                    <a:pt x="1897" y="315"/>
                  </a:lnTo>
                  <a:lnTo>
                    <a:pt x="1897" y="315"/>
                  </a:lnTo>
                  <a:lnTo>
                    <a:pt x="1895" y="315"/>
                  </a:lnTo>
                  <a:lnTo>
                    <a:pt x="1895" y="315"/>
                  </a:lnTo>
                  <a:lnTo>
                    <a:pt x="1895" y="315"/>
                  </a:lnTo>
                  <a:lnTo>
                    <a:pt x="1895" y="315"/>
                  </a:lnTo>
                  <a:lnTo>
                    <a:pt x="1892" y="315"/>
                  </a:lnTo>
                  <a:lnTo>
                    <a:pt x="1892" y="313"/>
                  </a:lnTo>
                  <a:lnTo>
                    <a:pt x="1892" y="313"/>
                  </a:lnTo>
                  <a:lnTo>
                    <a:pt x="1892" y="313"/>
                  </a:lnTo>
                  <a:lnTo>
                    <a:pt x="1890" y="313"/>
                  </a:lnTo>
                  <a:lnTo>
                    <a:pt x="1890" y="313"/>
                  </a:lnTo>
                  <a:lnTo>
                    <a:pt x="1888" y="313"/>
                  </a:lnTo>
                  <a:lnTo>
                    <a:pt x="1888" y="313"/>
                  </a:lnTo>
                  <a:lnTo>
                    <a:pt x="1885" y="313"/>
                  </a:lnTo>
                  <a:lnTo>
                    <a:pt x="1888" y="310"/>
                  </a:lnTo>
                  <a:lnTo>
                    <a:pt x="1888" y="310"/>
                  </a:lnTo>
                  <a:lnTo>
                    <a:pt x="1885" y="310"/>
                  </a:lnTo>
                  <a:lnTo>
                    <a:pt x="1885" y="310"/>
                  </a:lnTo>
                  <a:lnTo>
                    <a:pt x="1885" y="310"/>
                  </a:lnTo>
                  <a:lnTo>
                    <a:pt x="1883" y="310"/>
                  </a:lnTo>
                  <a:lnTo>
                    <a:pt x="1883" y="310"/>
                  </a:lnTo>
                  <a:lnTo>
                    <a:pt x="1883" y="310"/>
                  </a:lnTo>
                  <a:lnTo>
                    <a:pt x="1883" y="310"/>
                  </a:lnTo>
                  <a:lnTo>
                    <a:pt x="1883" y="310"/>
                  </a:lnTo>
                  <a:lnTo>
                    <a:pt x="1883" y="310"/>
                  </a:lnTo>
                  <a:lnTo>
                    <a:pt x="1883" y="310"/>
                  </a:lnTo>
                  <a:lnTo>
                    <a:pt x="1876" y="308"/>
                  </a:lnTo>
                  <a:lnTo>
                    <a:pt x="1874" y="308"/>
                  </a:lnTo>
                  <a:lnTo>
                    <a:pt x="1874" y="308"/>
                  </a:lnTo>
                  <a:lnTo>
                    <a:pt x="1871" y="308"/>
                  </a:lnTo>
                  <a:lnTo>
                    <a:pt x="1871" y="310"/>
                  </a:lnTo>
                  <a:lnTo>
                    <a:pt x="1871" y="310"/>
                  </a:lnTo>
                  <a:lnTo>
                    <a:pt x="1871" y="310"/>
                  </a:lnTo>
                  <a:lnTo>
                    <a:pt x="1874" y="310"/>
                  </a:lnTo>
                  <a:lnTo>
                    <a:pt x="1874" y="310"/>
                  </a:lnTo>
                  <a:lnTo>
                    <a:pt x="1871" y="310"/>
                  </a:lnTo>
                  <a:lnTo>
                    <a:pt x="1871" y="310"/>
                  </a:lnTo>
                  <a:lnTo>
                    <a:pt x="1869" y="310"/>
                  </a:lnTo>
                  <a:lnTo>
                    <a:pt x="1869" y="310"/>
                  </a:lnTo>
                  <a:lnTo>
                    <a:pt x="1869" y="310"/>
                  </a:lnTo>
                  <a:lnTo>
                    <a:pt x="1866" y="310"/>
                  </a:lnTo>
                  <a:lnTo>
                    <a:pt x="1866" y="310"/>
                  </a:lnTo>
                  <a:lnTo>
                    <a:pt x="1864" y="310"/>
                  </a:lnTo>
                  <a:lnTo>
                    <a:pt x="1864" y="310"/>
                  </a:lnTo>
                  <a:lnTo>
                    <a:pt x="1862" y="310"/>
                  </a:lnTo>
                  <a:lnTo>
                    <a:pt x="1862" y="310"/>
                  </a:lnTo>
                  <a:lnTo>
                    <a:pt x="1862" y="310"/>
                  </a:lnTo>
                  <a:lnTo>
                    <a:pt x="1862" y="313"/>
                  </a:lnTo>
                  <a:lnTo>
                    <a:pt x="1862" y="313"/>
                  </a:lnTo>
                  <a:lnTo>
                    <a:pt x="1862" y="313"/>
                  </a:lnTo>
                  <a:lnTo>
                    <a:pt x="1862" y="310"/>
                  </a:lnTo>
                  <a:lnTo>
                    <a:pt x="1862" y="310"/>
                  </a:lnTo>
                  <a:lnTo>
                    <a:pt x="1859" y="313"/>
                  </a:lnTo>
                  <a:lnTo>
                    <a:pt x="1859" y="313"/>
                  </a:lnTo>
                  <a:lnTo>
                    <a:pt x="1859" y="310"/>
                  </a:lnTo>
                  <a:lnTo>
                    <a:pt x="1859" y="310"/>
                  </a:lnTo>
                  <a:lnTo>
                    <a:pt x="1859" y="310"/>
                  </a:lnTo>
                  <a:lnTo>
                    <a:pt x="1857" y="310"/>
                  </a:lnTo>
                  <a:lnTo>
                    <a:pt x="1857" y="313"/>
                  </a:lnTo>
                  <a:lnTo>
                    <a:pt x="1855" y="313"/>
                  </a:lnTo>
                  <a:lnTo>
                    <a:pt x="1855" y="313"/>
                  </a:lnTo>
                  <a:lnTo>
                    <a:pt x="1855" y="313"/>
                  </a:lnTo>
                  <a:lnTo>
                    <a:pt x="1855" y="313"/>
                  </a:lnTo>
                  <a:lnTo>
                    <a:pt x="1855" y="313"/>
                  </a:lnTo>
                  <a:lnTo>
                    <a:pt x="1855" y="313"/>
                  </a:lnTo>
                  <a:lnTo>
                    <a:pt x="1852" y="313"/>
                  </a:lnTo>
                  <a:lnTo>
                    <a:pt x="1852" y="313"/>
                  </a:lnTo>
                  <a:lnTo>
                    <a:pt x="1852" y="313"/>
                  </a:lnTo>
                  <a:lnTo>
                    <a:pt x="1850" y="313"/>
                  </a:lnTo>
                  <a:lnTo>
                    <a:pt x="1850" y="313"/>
                  </a:lnTo>
                  <a:lnTo>
                    <a:pt x="1852" y="313"/>
                  </a:lnTo>
                  <a:lnTo>
                    <a:pt x="1850" y="315"/>
                  </a:lnTo>
                  <a:lnTo>
                    <a:pt x="1850" y="315"/>
                  </a:lnTo>
                  <a:lnTo>
                    <a:pt x="1850" y="315"/>
                  </a:lnTo>
                  <a:lnTo>
                    <a:pt x="1850" y="313"/>
                  </a:lnTo>
                  <a:lnTo>
                    <a:pt x="1850" y="313"/>
                  </a:lnTo>
                  <a:lnTo>
                    <a:pt x="1850" y="313"/>
                  </a:lnTo>
                  <a:lnTo>
                    <a:pt x="1850" y="313"/>
                  </a:lnTo>
                  <a:lnTo>
                    <a:pt x="1850" y="313"/>
                  </a:lnTo>
                  <a:lnTo>
                    <a:pt x="1848" y="313"/>
                  </a:lnTo>
                  <a:lnTo>
                    <a:pt x="1848" y="313"/>
                  </a:lnTo>
                  <a:lnTo>
                    <a:pt x="1848" y="313"/>
                  </a:lnTo>
                  <a:lnTo>
                    <a:pt x="1848" y="313"/>
                  </a:lnTo>
                  <a:lnTo>
                    <a:pt x="1848" y="313"/>
                  </a:lnTo>
                  <a:lnTo>
                    <a:pt x="1845" y="315"/>
                  </a:lnTo>
                  <a:lnTo>
                    <a:pt x="1848" y="315"/>
                  </a:lnTo>
                  <a:lnTo>
                    <a:pt x="1848" y="315"/>
                  </a:lnTo>
                  <a:lnTo>
                    <a:pt x="1848" y="317"/>
                  </a:lnTo>
                  <a:lnTo>
                    <a:pt x="1848" y="317"/>
                  </a:lnTo>
                  <a:lnTo>
                    <a:pt x="1848" y="317"/>
                  </a:lnTo>
                  <a:lnTo>
                    <a:pt x="1850" y="317"/>
                  </a:lnTo>
                  <a:lnTo>
                    <a:pt x="1850" y="317"/>
                  </a:lnTo>
                  <a:lnTo>
                    <a:pt x="1850" y="317"/>
                  </a:lnTo>
                  <a:lnTo>
                    <a:pt x="1850" y="317"/>
                  </a:lnTo>
                  <a:lnTo>
                    <a:pt x="1850" y="315"/>
                  </a:lnTo>
                  <a:lnTo>
                    <a:pt x="1850" y="315"/>
                  </a:lnTo>
                  <a:lnTo>
                    <a:pt x="1850" y="315"/>
                  </a:lnTo>
                  <a:lnTo>
                    <a:pt x="1850" y="315"/>
                  </a:lnTo>
                  <a:lnTo>
                    <a:pt x="1850" y="315"/>
                  </a:lnTo>
                  <a:lnTo>
                    <a:pt x="1850" y="315"/>
                  </a:lnTo>
                  <a:lnTo>
                    <a:pt x="1852" y="315"/>
                  </a:lnTo>
                  <a:lnTo>
                    <a:pt x="1852" y="317"/>
                  </a:lnTo>
                  <a:lnTo>
                    <a:pt x="1852" y="317"/>
                  </a:lnTo>
                  <a:lnTo>
                    <a:pt x="1852" y="315"/>
                  </a:lnTo>
                  <a:lnTo>
                    <a:pt x="1852" y="315"/>
                  </a:lnTo>
                  <a:lnTo>
                    <a:pt x="1852" y="315"/>
                  </a:lnTo>
                  <a:lnTo>
                    <a:pt x="1852" y="317"/>
                  </a:lnTo>
                  <a:lnTo>
                    <a:pt x="1852" y="317"/>
                  </a:lnTo>
                  <a:lnTo>
                    <a:pt x="1852" y="317"/>
                  </a:lnTo>
                  <a:lnTo>
                    <a:pt x="1852" y="317"/>
                  </a:lnTo>
                  <a:lnTo>
                    <a:pt x="1855" y="317"/>
                  </a:lnTo>
                  <a:lnTo>
                    <a:pt x="1855" y="317"/>
                  </a:lnTo>
                  <a:lnTo>
                    <a:pt x="1855" y="317"/>
                  </a:lnTo>
                  <a:lnTo>
                    <a:pt x="1852" y="320"/>
                  </a:lnTo>
                  <a:lnTo>
                    <a:pt x="1852" y="320"/>
                  </a:lnTo>
                  <a:lnTo>
                    <a:pt x="1852" y="320"/>
                  </a:lnTo>
                  <a:lnTo>
                    <a:pt x="1852" y="320"/>
                  </a:lnTo>
                  <a:lnTo>
                    <a:pt x="1850" y="320"/>
                  </a:lnTo>
                  <a:lnTo>
                    <a:pt x="1850" y="320"/>
                  </a:lnTo>
                  <a:lnTo>
                    <a:pt x="1848" y="320"/>
                  </a:lnTo>
                  <a:lnTo>
                    <a:pt x="1848" y="320"/>
                  </a:lnTo>
                  <a:lnTo>
                    <a:pt x="1848" y="320"/>
                  </a:lnTo>
                  <a:lnTo>
                    <a:pt x="1845" y="320"/>
                  </a:lnTo>
                  <a:lnTo>
                    <a:pt x="1845" y="320"/>
                  </a:lnTo>
                  <a:lnTo>
                    <a:pt x="1845" y="317"/>
                  </a:lnTo>
                  <a:lnTo>
                    <a:pt x="1845" y="317"/>
                  </a:lnTo>
                  <a:lnTo>
                    <a:pt x="1843" y="317"/>
                  </a:lnTo>
                  <a:lnTo>
                    <a:pt x="1843" y="320"/>
                  </a:lnTo>
                  <a:lnTo>
                    <a:pt x="1845" y="320"/>
                  </a:lnTo>
                  <a:close/>
                  <a:moveTo>
                    <a:pt x="1897" y="254"/>
                  </a:moveTo>
                  <a:lnTo>
                    <a:pt x="1897" y="254"/>
                  </a:lnTo>
                  <a:lnTo>
                    <a:pt x="1897" y="254"/>
                  </a:lnTo>
                  <a:lnTo>
                    <a:pt x="1897" y="251"/>
                  </a:lnTo>
                  <a:lnTo>
                    <a:pt x="1897" y="254"/>
                  </a:lnTo>
                  <a:lnTo>
                    <a:pt x="1897" y="254"/>
                  </a:lnTo>
                  <a:lnTo>
                    <a:pt x="1897" y="254"/>
                  </a:lnTo>
                  <a:lnTo>
                    <a:pt x="1897" y="254"/>
                  </a:lnTo>
                  <a:close/>
                  <a:moveTo>
                    <a:pt x="1642" y="239"/>
                  </a:moveTo>
                  <a:lnTo>
                    <a:pt x="1642" y="242"/>
                  </a:lnTo>
                  <a:lnTo>
                    <a:pt x="1642" y="242"/>
                  </a:lnTo>
                  <a:lnTo>
                    <a:pt x="1642" y="239"/>
                  </a:lnTo>
                  <a:lnTo>
                    <a:pt x="1642" y="239"/>
                  </a:lnTo>
                  <a:lnTo>
                    <a:pt x="1644" y="239"/>
                  </a:lnTo>
                  <a:lnTo>
                    <a:pt x="1644" y="239"/>
                  </a:lnTo>
                  <a:lnTo>
                    <a:pt x="1642" y="239"/>
                  </a:lnTo>
                  <a:lnTo>
                    <a:pt x="1642" y="237"/>
                  </a:lnTo>
                  <a:lnTo>
                    <a:pt x="1642" y="237"/>
                  </a:lnTo>
                  <a:lnTo>
                    <a:pt x="1642" y="239"/>
                  </a:lnTo>
                  <a:lnTo>
                    <a:pt x="1642" y="239"/>
                  </a:lnTo>
                  <a:lnTo>
                    <a:pt x="1642" y="239"/>
                  </a:lnTo>
                  <a:lnTo>
                    <a:pt x="1642" y="239"/>
                  </a:lnTo>
                  <a:lnTo>
                    <a:pt x="1642" y="239"/>
                  </a:lnTo>
                  <a:close/>
                  <a:moveTo>
                    <a:pt x="1495" y="751"/>
                  </a:moveTo>
                  <a:lnTo>
                    <a:pt x="1497" y="751"/>
                  </a:lnTo>
                  <a:lnTo>
                    <a:pt x="1497" y="751"/>
                  </a:lnTo>
                  <a:lnTo>
                    <a:pt x="1497" y="748"/>
                  </a:lnTo>
                  <a:lnTo>
                    <a:pt x="1497" y="748"/>
                  </a:lnTo>
                  <a:lnTo>
                    <a:pt x="1500" y="748"/>
                  </a:lnTo>
                  <a:lnTo>
                    <a:pt x="1500" y="746"/>
                  </a:lnTo>
                  <a:lnTo>
                    <a:pt x="1500" y="748"/>
                  </a:lnTo>
                  <a:lnTo>
                    <a:pt x="1500" y="748"/>
                  </a:lnTo>
                  <a:lnTo>
                    <a:pt x="1500" y="748"/>
                  </a:lnTo>
                  <a:lnTo>
                    <a:pt x="1502" y="748"/>
                  </a:lnTo>
                  <a:lnTo>
                    <a:pt x="1505" y="746"/>
                  </a:lnTo>
                  <a:lnTo>
                    <a:pt x="1505" y="743"/>
                  </a:lnTo>
                  <a:lnTo>
                    <a:pt x="1505" y="743"/>
                  </a:lnTo>
                  <a:lnTo>
                    <a:pt x="1507" y="741"/>
                  </a:lnTo>
                  <a:lnTo>
                    <a:pt x="1507" y="741"/>
                  </a:lnTo>
                  <a:lnTo>
                    <a:pt x="1507" y="741"/>
                  </a:lnTo>
                  <a:lnTo>
                    <a:pt x="1512" y="741"/>
                  </a:lnTo>
                  <a:lnTo>
                    <a:pt x="1514" y="741"/>
                  </a:lnTo>
                  <a:lnTo>
                    <a:pt x="1514" y="741"/>
                  </a:lnTo>
                  <a:lnTo>
                    <a:pt x="1514" y="739"/>
                  </a:lnTo>
                  <a:lnTo>
                    <a:pt x="1514" y="739"/>
                  </a:lnTo>
                  <a:lnTo>
                    <a:pt x="1514" y="739"/>
                  </a:lnTo>
                  <a:lnTo>
                    <a:pt x="1514" y="739"/>
                  </a:lnTo>
                  <a:lnTo>
                    <a:pt x="1512" y="736"/>
                  </a:lnTo>
                  <a:lnTo>
                    <a:pt x="1512" y="736"/>
                  </a:lnTo>
                  <a:lnTo>
                    <a:pt x="1509" y="736"/>
                  </a:lnTo>
                  <a:lnTo>
                    <a:pt x="1509" y="736"/>
                  </a:lnTo>
                  <a:lnTo>
                    <a:pt x="1509" y="736"/>
                  </a:lnTo>
                  <a:lnTo>
                    <a:pt x="1509" y="736"/>
                  </a:lnTo>
                  <a:lnTo>
                    <a:pt x="1507" y="736"/>
                  </a:lnTo>
                  <a:lnTo>
                    <a:pt x="1507" y="736"/>
                  </a:lnTo>
                  <a:lnTo>
                    <a:pt x="1507" y="736"/>
                  </a:lnTo>
                  <a:lnTo>
                    <a:pt x="1507" y="734"/>
                  </a:lnTo>
                  <a:lnTo>
                    <a:pt x="1507" y="734"/>
                  </a:lnTo>
                  <a:lnTo>
                    <a:pt x="1507" y="736"/>
                  </a:lnTo>
                  <a:lnTo>
                    <a:pt x="1507" y="736"/>
                  </a:lnTo>
                  <a:lnTo>
                    <a:pt x="1505" y="736"/>
                  </a:lnTo>
                  <a:lnTo>
                    <a:pt x="1505" y="736"/>
                  </a:lnTo>
                  <a:lnTo>
                    <a:pt x="1505" y="736"/>
                  </a:lnTo>
                  <a:lnTo>
                    <a:pt x="1502" y="739"/>
                  </a:lnTo>
                  <a:lnTo>
                    <a:pt x="1502" y="739"/>
                  </a:lnTo>
                  <a:lnTo>
                    <a:pt x="1502" y="739"/>
                  </a:lnTo>
                  <a:lnTo>
                    <a:pt x="1502" y="739"/>
                  </a:lnTo>
                  <a:lnTo>
                    <a:pt x="1502" y="739"/>
                  </a:lnTo>
                  <a:lnTo>
                    <a:pt x="1500" y="739"/>
                  </a:lnTo>
                  <a:lnTo>
                    <a:pt x="1500" y="739"/>
                  </a:lnTo>
                  <a:lnTo>
                    <a:pt x="1500" y="739"/>
                  </a:lnTo>
                  <a:lnTo>
                    <a:pt x="1500" y="739"/>
                  </a:lnTo>
                  <a:lnTo>
                    <a:pt x="1500" y="736"/>
                  </a:lnTo>
                  <a:lnTo>
                    <a:pt x="1500" y="736"/>
                  </a:lnTo>
                  <a:lnTo>
                    <a:pt x="1500" y="736"/>
                  </a:lnTo>
                  <a:lnTo>
                    <a:pt x="1497" y="739"/>
                  </a:lnTo>
                  <a:lnTo>
                    <a:pt x="1497" y="739"/>
                  </a:lnTo>
                  <a:lnTo>
                    <a:pt x="1497" y="739"/>
                  </a:lnTo>
                  <a:lnTo>
                    <a:pt x="1497" y="739"/>
                  </a:lnTo>
                  <a:lnTo>
                    <a:pt x="1500" y="739"/>
                  </a:lnTo>
                  <a:lnTo>
                    <a:pt x="1500" y="741"/>
                  </a:lnTo>
                  <a:lnTo>
                    <a:pt x="1500" y="741"/>
                  </a:lnTo>
                  <a:lnTo>
                    <a:pt x="1497" y="741"/>
                  </a:lnTo>
                  <a:lnTo>
                    <a:pt x="1497" y="741"/>
                  </a:lnTo>
                  <a:lnTo>
                    <a:pt x="1497" y="741"/>
                  </a:lnTo>
                  <a:lnTo>
                    <a:pt x="1495" y="741"/>
                  </a:lnTo>
                  <a:lnTo>
                    <a:pt x="1495" y="743"/>
                  </a:lnTo>
                  <a:lnTo>
                    <a:pt x="1497" y="743"/>
                  </a:lnTo>
                  <a:lnTo>
                    <a:pt x="1497" y="743"/>
                  </a:lnTo>
                  <a:lnTo>
                    <a:pt x="1497" y="746"/>
                  </a:lnTo>
                  <a:lnTo>
                    <a:pt x="1495" y="746"/>
                  </a:lnTo>
                  <a:lnTo>
                    <a:pt x="1495" y="746"/>
                  </a:lnTo>
                  <a:lnTo>
                    <a:pt x="1495" y="746"/>
                  </a:lnTo>
                  <a:lnTo>
                    <a:pt x="1493" y="746"/>
                  </a:lnTo>
                  <a:lnTo>
                    <a:pt x="1493" y="743"/>
                  </a:lnTo>
                  <a:lnTo>
                    <a:pt x="1493" y="743"/>
                  </a:lnTo>
                  <a:lnTo>
                    <a:pt x="1493" y="743"/>
                  </a:lnTo>
                  <a:lnTo>
                    <a:pt x="1495" y="741"/>
                  </a:lnTo>
                  <a:lnTo>
                    <a:pt x="1495" y="741"/>
                  </a:lnTo>
                  <a:lnTo>
                    <a:pt x="1495" y="741"/>
                  </a:lnTo>
                  <a:lnTo>
                    <a:pt x="1495" y="739"/>
                  </a:lnTo>
                  <a:lnTo>
                    <a:pt x="1495" y="739"/>
                  </a:lnTo>
                  <a:lnTo>
                    <a:pt x="1493" y="739"/>
                  </a:lnTo>
                  <a:lnTo>
                    <a:pt x="1493" y="739"/>
                  </a:lnTo>
                  <a:lnTo>
                    <a:pt x="1493" y="739"/>
                  </a:lnTo>
                  <a:lnTo>
                    <a:pt x="1490" y="739"/>
                  </a:lnTo>
                  <a:lnTo>
                    <a:pt x="1490" y="739"/>
                  </a:lnTo>
                  <a:lnTo>
                    <a:pt x="1490" y="741"/>
                  </a:lnTo>
                  <a:lnTo>
                    <a:pt x="1488" y="741"/>
                  </a:lnTo>
                  <a:lnTo>
                    <a:pt x="1488" y="739"/>
                  </a:lnTo>
                  <a:lnTo>
                    <a:pt x="1488" y="739"/>
                  </a:lnTo>
                  <a:lnTo>
                    <a:pt x="1486" y="741"/>
                  </a:lnTo>
                  <a:lnTo>
                    <a:pt x="1486" y="741"/>
                  </a:lnTo>
                  <a:lnTo>
                    <a:pt x="1486" y="741"/>
                  </a:lnTo>
                  <a:lnTo>
                    <a:pt x="1486" y="743"/>
                  </a:lnTo>
                  <a:lnTo>
                    <a:pt x="1488" y="743"/>
                  </a:lnTo>
                  <a:lnTo>
                    <a:pt x="1490" y="743"/>
                  </a:lnTo>
                  <a:lnTo>
                    <a:pt x="1490" y="743"/>
                  </a:lnTo>
                  <a:lnTo>
                    <a:pt x="1490" y="743"/>
                  </a:lnTo>
                  <a:lnTo>
                    <a:pt x="1490" y="743"/>
                  </a:lnTo>
                  <a:lnTo>
                    <a:pt x="1490" y="746"/>
                  </a:lnTo>
                  <a:lnTo>
                    <a:pt x="1486" y="746"/>
                  </a:lnTo>
                  <a:lnTo>
                    <a:pt x="1486" y="746"/>
                  </a:lnTo>
                  <a:lnTo>
                    <a:pt x="1483" y="748"/>
                  </a:lnTo>
                  <a:lnTo>
                    <a:pt x="1481" y="751"/>
                  </a:lnTo>
                  <a:lnTo>
                    <a:pt x="1479" y="753"/>
                  </a:lnTo>
                  <a:lnTo>
                    <a:pt x="1476" y="753"/>
                  </a:lnTo>
                  <a:lnTo>
                    <a:pt x="1479" y="755"/>
                  </a:lnTo>
                  <a:lnTo>
                    <a:pt x="1479" y="755"/>
                  </a:lnTo>
                  <a:lnTo>
                    <a:pt x="1479" y="755"/>
                  </a:lnTo>
                  <a:lnTo>
                    <a:pt x="1479" y="755"/>
                  </a:lnTo>
                  <a:lnTo>
                    <a:pt x="1479" y="755"/>
                  </a:lnTo>
                  <a:lnTo>
                    <a:pt x="1479" y="755"/>
                  </a:lnTo>
                  <a:lnTo>
                    <a:pt x="1481" y="755"/>
                  </a:lnTo>
                  <a:lnTo>
                    <a:pt x="1481" y="755"/>
                  </a:lnTo>
                  <a:lnTo>
                    <a:pt x="1481" y="755"/>
                  </a:lnTo>
                  <a:lnTo>
                    <a:pt x="1481" y="755"/>
                  </a:lnTo>
                  <a:lnTo>
                    <a:pt x="1481" y="755"/>
                  </a:lnTo>
                  <a:lnTo>
                    <a:pt x="1483" y="753"/>
                  </a:lnTo>
                  <a:lnTo>
                    <a:pt x="1483" y="755"/>
                  </a:lnTo>
                  <a:lnTo>
                    <a:pt x="1486" y="755"/>
                  </a:lnTo>
                  <a:lnTo>
                    <a:pt x="1486" y="755"/>
                  </a:lnTo>
                  <a:lnTo>
                    <a:pt x="1486" y="758"/>
                  </a:lnTo>
                  <a:lnTo>
                    <a:pt x="1488" y="758"/>
                  </a:lnTo>
                  <a:lnTo>
                    <a:pt x="1488" y="758"/>
                  </a:lnTo>
                  <a:lnTo>
                    <a:pt x="1488" y="755"/>
                  </a:lnTo>
                  <a:lnTo>
                    <a:pt x="1490" y="755"/>
                  </a:lnTo>
                  <a:lnTo>
                    <a:pt x="1493" y="753"/>
                  </a:lnTo>
                  <a:lnTo>
                    <a:pt x="1493" y="753"/>
                  </a:lnTo>
                  <a:lnTo>
                    <a:pt x="1493" y="755"/>
                  </a:lnTo>
                  <a:lnTo>
                    <a:pt x="1493" y="755"/>
                  </a:lnTo>
                  <a:lnTo>
                    <a:pt x="1495" y="755"/>
                  </a:lnTo>
                  <a:lnTo>
                    <a:pt x="1495" y="755"/>
                  </a:lnTo>
                  <a:lnTo>
                    <a:pt x="1497" y="755"/>
                  </a:lnTo>
                  <a:lnTo>
                    <a:pt x="1497" y="753"/>
                  </a:lnTo>
                  <a:lnTo>
                    <a:pt x="1495" y="751"/>
                  </a:lnTo>
                  <a:lnTo>
                    <a:pt x="1495" y="751"/>
                  </a:lnTo>
                  <a:lnTo>
                    <a:pt x="1495" y="751"/>
                  </a:lnTo>
                  <a:lnTo>
                    <a:pt x="1495" y="751"/>
                  </a:lnTo>
                  <a:close/>
                  <a:moveTo>
                    <a:pt x="1344" y="254"/>
                  </a:moveTo>
                  <a:lnTo>
                    <a:pt x="1344" y="254"/>
                  </a:lnTo>
                  <a:lnTo>
                    <a:pt x="1344" y="254"/>
                  </a:lnTo>
                  <a:lnTo>
                    <a:pt x="1344" y="254"/>
                  </a:lnTo>
                  <a:lnTo>
                    <a:pt x="1341" y="254"/>
                  </a:lnTo>
                  <a:lnTo>
                    <a:pt x="1341" y="251"/>
                  </a:lnTo>
                  <a:lnTo>
                    <a:pt x="1341" y="251"/>
                  </a:lnTo>
                  <a:lnTo>
                    <a:pt x="1341" y="251"/>
                  </a:lnTo>
                  <a:lnTo>
                    <a:pt x="1341" y="254"/>
                  </a:lnTo>
                  <a:lnTo>
                    <a:pt x="1341" y="254"/>
                  </a:lnTo>
                  <a:lnTo>
                    <a:pt x="1344" y="254"/>
                  </a:lnTo>
                  <a:close/>
                  <a:moveTo>
                    <a:pt x="1481" y="746"/>
                  </a:moveTo>
                  <a:lnTo>
                    <a:pt x="1483" y="746"/>
                  </a:lnTo>
                  <a:lnTo>
                    <a:pt x="1483" y="746"/>
                  </a:lnTo>
                  <a:lnTo>
                    <a:pt x="1483" y="741"/>
                  </a:lnTo>
                  <a:lnTo>
                    <a:pt x="1483" y="741"/>
                  </a:lnTo>
                  <a:lnTo>
                    <a:pt x="1483" y="741"/>
                  </a:lnTo>
                  <a:lnTo>
                    <a:pt x="1483" y="741"/>
                  </a:lnTo>
                  <a:lnTo>
                    <a:pt x="1483" y="739"/>
                  </a:lnTo>
                  <a:lnTo>
                    <a:pt x="1483" y="739"/>
                  </a:lnTo>
                  <a:lnTo>
                    <a:pt x="1483" y="739"/>
                  </a:lnTo>
                  <a:lnTo>
                    <a:pt x="1483" y="739"/>
                  </a:lnTo>
                  <a:lnTo>
                    <a:pt x="1481" y="739"/>
                  </a:lnTo>
                  <a:lnTo>
                    <a:pt x="1481" y="739"/>
                  </a:lnTo>
                  <a:lnTo>
                    <a:pt x="1479" y="739"/>
                  </a:lnTo>
                  <a:lnTo>
                    <a:pt x="1479" y="739"/>
                  </a:lnTo>
                  <a:lnTo>
                    <a:pt x="1476" y="739"/>
                  </a:lnTo>
                  <a:lnTo>
                    <a:pt x="1476" y="739"/>
                  </a:lnTo>
                  <a:lnTo>
                    <a:pt x="1474" y="739"/>
                  </a:lnTo>
                  <a:lnTo>
                    <a:pt x="1474" y="739"/>
                  </a:lnTo>
                  <a:lnTo>
                    <a:pt x="1471" y="739"/>
                  </a:lnTo>
                  <a:lnTo>
                    <a:pt x="1467" y="743"/>
                  </a:lnTo>
                  <a:lnTo>
                    <a:pt x="1467" y="743"/>
                  </a:lnTo>
                  <a:lnTo>
                    <a:pt x="1467" y="746"/>
                  </a:lnTo>
                  <a:lnTo>
                    <a:pt x="1467" y="748"/>
                  </a:lnTo>
                  <a:lnTo>
                    <a:pt x="1469" y="748"/>
                  </a:lnTo>
                  <a:lnTo>
                    <a:pt x="1474" y="746"/>
                  </a:lnTo>
                  <a:lnTo>
                    <a:pt x="1479" y="746"/>
                  </a:lnTo>
                  <a:lnTo>
                    <a:pt x="1481" y="746"/>
                  </a:lnTo>
                  <a:close/>
                  <a:moveTo>
                    <a:pt x="1535" y="410"/>
                  </a:moveTo>
                  <a:lnTo>
                    <a:pt x="1535" y="410"/>
                  </a:lnTo>
                  <a:lnTo>
                    <a:pt x="1535" y="410"/>
                  </a:lnTo>
                  <a:lnTo>
                    <a:pt x="1533" y="410"/>
                  </a:lnTo>
                  <a:lnTo>
                    <a:pt x="1533" y="412"/>
                  </a:lnTo>
                  <a:lnTo>
                    <a:pt x="1533" y="412"/>
                  </a:lnTo>
                  <a:lnTo>
                    <a:pt x="1535" y="412"/>
                  </a:lnTo>
                  <a:lnTo>
                    <a:pt x="1535" y="412"/>
                  </a:lnTo>
                  <a:lnTo>
                    <a:pt x="1535" y="412"/>
                  </a:lnTo>
                  <a:lnTo>
                    <a:pt x="1538" y="414"/>
                  </a:lnTo>
                  <a:lnTo>
                    <a:pt x="1538" y="414"/>
                  </a:lnTo>
                  <a:lnTo>
                    <a:pt x="1538" y="412"/>
                  </a:lnTo>
                  <a:lnTo>
                    <a:pt x="1538" y="410"/>
                  </a:lnTo>
                  <a:lnTo>
                    <a:pt x="1535" y="410"/>
                  </a:lnTo>
                  <a:close/>
                  <a:moveTo>
                    <a:pt x="1474" y="748"/>
                  </a:moveTo>
                  <a:lnTo>
                    <a:pt x="1471" y="748"/>
                  </a:lnTo>
                  <a:lnTo>
                    <a:pt x="1471" y="748"/>
                  </a:lnTo>
                  <a:lnTo>
                    <a:pt x="1471" y="748"/>
                  </a:lnTo>
                  <a:lnTo>
                    <a:pt x="1469" y="748"/>
                  </a:lnTo>
                  <a:lnTo>
                    <a:pt x="1469" y="748"/>
                  </a:lnTo>
                  <a:lnTo>
                    <a:pt x="1467" y="751"/>
                  </a:lnTo>
                  <a:lnTo>
                    <a:pt x="1467" y="751"/>
                  </a:lnTo>
                  <a:lnTo>
                    <a:pt x="1467" y="751"/>
                  </a:lnTo>
                  <a:lnTo>
                    <a:pt x="1467" y="748"/>
                  </a:lnTo>
                  <a:lnTo>
                    <a:pt x="1464" y="748"/>
                  </a:lnTo>
                  <a:lnTo>
                    <a:pt x="1460" y="753"/>
                  </a:lnTo>
                  <a:lnTo>
                    <a:pt x="1460" y="755"/>
                  </a:lnTo>
                  <a:lnTo>
                    <a:pt x="1460" y="758"/>
                  </a:lnTo>
                  <a:lnTo>
                    <a:pt x="1462" y="758"/>
                  </a:lnTo>
                  <a:lnTo>
                    <a:pt x="1462" y="758"/>
                  </a:lnTo>
                  <a:lnTo>
                    <a:pt x="1462" y="755"/>
                  </a:lnTo>
                  <a:lnTo>
                    <a:pt x="1467" y="753"/>
                  </a:lnTo>
                  <a:lnTo>
                    <a:pt x="1467" y="751"/>
                  </a:lnTo>
                  <a:lnTo>
                    <a:pt x="1471" y="751"/>
                  </a:lnTo>
                  <a:lnTo>
                    <a:pt x="1474" y="751"/>
                  </a:lnTo>
                  <a:lnTo>
                    <a:pt x="1474" y="751"/>
                  </a:lnTo>
                  <a:lnTo>
                    <a:pt x="1474" y="748"/>
                  </a:lnTo>
                  <a:lnTo>
                    <a:pt x="1474" y="748"/>
                  </a:lnTo>
                  <a:lnTo>
                    <a:pt x="1474" y="748"/>
                  </a:lnTo>
                  <a:lnTo>
                    <a:pt x="1474" y="748"/>
                  </a:lnTo>
                  <a:close/>
                  <a:moveTo>
                    <a:pt x="1327" y="256"/>
                  </a:moveTo>
                  <a:lnTo>
                    <a:pt x="1330" y="256"/>
                  </a:lnTo>
                  <a:lnTo>
                    <a:pt x="1330" y="254"/>
                  </a:lnTo>
                  <a:lnTo>
                    <a:pt x="1330" y="254"/>
                  </a:lnTo>
                  <a:lnTo>
                    <a:pt x="1330" y="254"/>
                  </a:lnTo>
                  <a:lnTo>
                    <a:pt x="1330" y="254"/>
                  </a:lnTo>
                  <a:lnTo>
                    <a:pt x="1330" y="251"/>
                  </a:lnTo>
                  <a:lnTo>
                    <a:pt x="1330" y="251"/>
                  </a:lnTo>
                  <a:lnTo>
                    <a:pt x="1327" y="251"/>
                  </a:lnTo>
                  <a:lnTo>
                    <a:pt x="1327" y="254"/>
                  </a:lnTo>
                  <a:lnTo>
                    <a:pt x="1327" y="254"/>
                  </a:lnTo>
                  <a:lnTo>
                    <a:pt x="1327" y="254"/>
                  </a:lnTo>
                  <a:lnTo>
                    <a:pt x="1327" y="256"/>
                  </a:lnTo>
                  <a:close/>
                  <a:moveTo>
                    <a:pt x="1547" y="739"/>
                  </a:moveTo>
                  <a:lnTo>
                    <a:pt x="1545" y="739"/>
                  </a:lnTo>
                  <a:lnTo>
                    <a:pt x="1545" y="739"/>
                  </a:lnTo>
                  <a:lnTo>
                    <a:pt x="1545" y="739"/>
                  </a:lnTo>
                  <a:lnTo>
                    <a:pt x="1545" y="739"/>
                  </a:lnTo>
                  <a:lnTo>
                    <a:pt x="1542" y="739"/>
                  </a:lnTo>
                  <a:lnTo>
                    <a:pt x="1540" y="741"/>
                  </a:lnTo>
                  <a:lnTo>
                    <a:pt x="1540" y="743"/>
                  </a:lnTo>
                  <a:lnTo>
                    <a:pt x="1538" y="743"/>
                  </a:lnTo>
                  <a:lnTo>
                    <a:pt x="1538" y="746"/>
                  </a:lnTo>
                  <a:lnTo>
                    <a:pt x="1535" y="746"/>
                  </a:lnTo>
                  <a:lnTo>
                    <a:pt x="1535" y="748"/>
                  </a:lnTo>
                  <a:lnTo>
                    <a:pt x="1535" y="748"/>
                  </a:lnTo>
                  <a:lnTo>
                    <a:pt x="1535" y="748"/>
                  </a:lnTo>
                  <a:lnTo>
                    <a:pt x="1535" y="748"/>
                  </a:lnTo>
                  <a:lnTo>
                    <a:pt x="1535" y="751"/>
                  </a:lnTo>
                  <a:lnTo>
                    <a:pt x="1538" y="751"/>
                  </a:lnTo>
                  <a:lnTo>
                    <a:pt x="1538" y="751"/>
                  </a:lnTo>
                  <a:lnTo>
                    <a:pt x="1538" y="748"/>
                  </a:lnTo>
                  <a:lnTo>
                    <a:pt x="1538" y="748"/>
                  </a:lnTo>
                  <a:lnTo>
                    <a:pt x="1540" y="748"/>
                  </a:lnTo>
                  <a:lnTo>
                    <a:pt x="1540" y="751"/>
                  </a:lnTo>
                  <a:lnTo>
                    <a:pt x="1540" y="751"/>
                  </a:lnTo>
                  <a:lnTo>
                    <a:pt x="1540" y="751"/>
                  </a:lnTo>
                  <a:lnTo>
                    <a:pt x="1540" y="751"/>
                  </a:lnTo>
                  <a:lnTo>
                    <a:pt x="1542" y="748"/>
                  </a:lnTo>
                  <a:lnTo>
                    <a:pt x="1542" y="748"/>
                  </a:lnTo>
                  <a:lnTo>
                    <a:pt x="1542" y="748"/>
                  </a:lnTo>
                  <a:lnTo>
                    <a:pt x="1542" y="748"/>
                  </a:lnTo>
                  <a:lnTo>
                    <a:pt x="1545" y="748"/>
                  </a:lnTo>
                  <a:lnTo>
                    <a:pt x="1545" y="748"/>
                  </a:lnTo>
                  <a:lnTo>
                    <a:pt x="1545" y="748"/>
                  </a:lnTo>
                  <a:lnTo>
                    <a:pt x="1545" y="748"/>
                  </a:lnTo>
                  <a:lnTo>
                    <a:pt x="1547" y="748"/>
                  </a:lnTo>
                  <a:lnTo>
                    <a:pt x="1547" y="748"/>
                  </a:lnTo>
                  <a:lnTo>
                    <a:pt x="1547" y="748"/>
                  </a:lnTo>
                  <a:lnTo>
                    <a:pt x="1547" y="748"/>
                  </a:lnTo>
                  <a:lnTo>
                    <a:pt x="1547" y="748"/>
                  </a:lnTo>
                  <a:lnTo>
                    <a:pt x="1550" y="748"/>
                  </a:lnTo>
                  <a:lnTo>
                    <a:pt x="1550" y="748"/>
                  </a:lnTo>
                  <a:lnTo>
                    <a:pt x="1552" y="748"/>
                  </a:lnTo>
                  <a:lnTo>
                    <a:pt x="1552" y="746"/>
                  </a:lnTo>
                  <a:lnTo>
                    <a:pt x="1552" y="746"/>
                  </a:lnTo>
                  <a:lnTo>
                    <a:pt x="1552" y="746"/>
                  </a:lnTo>
                  <a:lnTo>
                    <a:pt x="1557" y="748"/>
                  </a:lnTo>
                  <a:lnTo>
                    <a:pt x="1559" y="748"/>
                  </a:lnTo>
                  <a:lnTo>
                    <a:pt x="1566" y="746"/>
                  </a:lnTo>
                  <a:lnTo>
                    <a:pt x="1571" y="746"/>
                  </a:lnTo>
                  <a:lnTo>
                    <a:pt x="1573" y="743"/>
                  </a:lnTo>
                  <a:lnTo>
                    <a:pt x="1576" y="743"/>
                  </a:lnTo>
                  <a:lnTo>
                    <a:pt x="1576" y="743"/>
                  </a:lnTo>
                  <a:lnTo>
                    <a:pt x="1578" y="743"/>
                  </a:lnTo>
                  <a:lnTo>
                    <a:pt x="1578" y="743"/>
                  </a:lnTo>
                  <a:lnTo>
                    <a:pt x="1578" y="739"/>
                  </a:lnTo>
                  <a:lnTo>
                    <a:pt x="1578" y="736"/>
                  </a:lnTo>
                  <a:lnTo>
                    <a:pt x="1576" y="736"/>
                  </a:lnTo>
                  <a:lnTo>
                    <a:pt x="1576" y="734"/>
                  </a:lnTo>
                  <a:lnTo>
                    <a:pt x="1576" y="734"/>
                  </a:lnTo>
                  <a:lnTo>
                    <a:pt x="1576" y="734"/>
                  </a:lnTo>
                  <a:lnTo>
                    <a:pt x="1576" y="734"/>
                  </a:lnTo>
                  <a:lnTo>
                    <a:pt x="1573" y="734"/>
                  </a:lnTo>
                  <a:lnTo>
                    <a:pt x="1571" y="734"/>
                  </a:lnTo>
                  <a:lnTo>
                    <a:pt x="1568" y="734"/>
                  </a:lnTo>
                  <a:lnTo>
                    <a:pt x="1568" y="734"/>
                  </a:lnTo>
                  <a:lnTo>
                    <a:pt x="1568" y="734"/>
                  </a:lnTo>
                  <a:lnTo>
                    <a:pt x="1568" y="734"/>
                  </a:lnTo>
                  <a:lnTo>
                    <a:pt x="1568" y="734"/>
                  </a:lnTo>
                  <a:lnTo>
                    <a:pt x="1568" y="734"/>
                  </a:lnTo>
                  <a:lnTo>
                    <a:pt x="1568" y="734"/>
                  </a:lnTo>
                  <a:lnTo>
                    <a:pt x="1566" y="734"/>
                  </a:lnTo>
                  <a:lnTo>
                    <a:pt x="1564" y="734"/>
                  </a:lnTo>
                  <a:lnTo>
                    <a:pt x="1559" y="734"/>
                  </a:lnTo>
                  <a:lnTo>
                    <a:pt x="1554" y="734"/>
                  </a:lnTo>
                  <a:lnTo>
                    <a:pt x="1552" y="734"/>
                  </a:lnTo>
                  <a:lnTo>
                    <a:pt x="1552" y="734"/>
                  </a:lnTo>
                  <a:lnTo>
                    <a:pt x="1550" y="736"/>
                  </a:lnTo>
                  <a:lnTo>
                    <a:pt x="1550" y="736"/>
                  </a:lnTo>
                  <a:lnTo>
                    <a:pt x="1550" y="734"/>
                  </a:lnTo>
                  <a:lnTo>
                    <a:pt x="1547" y="732"/>
                  </a:lnTo>
                  <a:lnTo>
                    <a:pt x="1547" y="732"/>
                  </a:lnTo>
                  <a:lnTo>
                    <a:pt x="1545" y="734"/>
                  </a:lnTo>
                  <a:lnTo>
                    <a:pt x="1542" y="732"/>
                  </a:lnTo>
                  <a:lnTo>
                    <a:pt x="1542" y="734"/>
                  </a:lnTo>
                  <a:lnTo>
                    <a:pt x="1542" y="734"/>
                  </a:lnTo>
                  <a:lnTo>
                    <a:pt x="1540" y="734"/>
                  </a:lnTo>
                  <a:lnTo>
                    <a:pt x="1540" y="734"/>
                  </a:lnTo>
                  <a:lnTo>
                    <a:pt x="1540" y="736"/>
                  </a:lnTo>
                  <a:lnTo>
                    <a:pt x="1540" y="736"/>
                  </a:lnTo>
                  <a:lnTo>
                    <a:pt x="1540" y="736"/>
                  </a:lnTo>
                  <a:lnTo>
                    <a:pt x="1538" y="736"/>
                  </a:lnTo>
                  <a:lnTo>
                    <a:pt x="1538" y="739"/>
                  </a:lnTo>
                  <a:lnTo>
                    <a:pt x="1540" y="739"/>
                  </a:lnTo>
                  <a:lnTo>
                    <a:pt x="1545" y="739"/>
                  </a:lnTo>
                  <a:lnTo>
                    <a:pt x="1545" y="736"/>
                  </a:lnTo>
                  <a:lnTo>
                    <a:pt x="1545" y="736"/>
                  </a:lnTo>
                  <a:lnTo>
                    <a:pt x="1547" y="736"/>
                  </a:lnTo>
                  <a:lnTo>
                    <a:pt x="1547" y="739"/>
                  </a:lnTo>
                  <a:lnTo>
                    <a:pt x="1547" y="739"/>
                  </a:lnTo>
                  <a:close/>
                  <a:moveTo>
                    <a:pt x="1256" y="443"/>
                  </a:moveTo>
                  <a:lnTo>
                    <a:pt x="1254" y="445"/>
                  </a:lnTo>
                  <a:lnTo>
                    <a:pt x="1252" y="445"/>
                  </a:lnTo>
                  <a:lnTo>
                    <a:pt x="1252" y="445"/>
                  </a:lnTo>
                  <a:lnTo>
                    <a:pt x="1249" y="445"/>
                  </a:lnTo>
                  <a:lnTo>
                    <a:pt x="1249" y="445"/>
                  </a:lnTo>
                  <a:lnTo>
                    <a:pt x="1247" y="445"/>
                  </a:lnTo>
                  <a:lnTo>
                    <a:pt x="1247" y="445"/>
                  </a:lnTo>
                  <a:lnTo>
                    <a:pt x="1247" y="445"/>
                  </a:lnTo>
                  <a:lnTo>
                    <a:pt x="1244" y="445"/>
                  </a:lnTo>
                  <a:lnTo>
                    <a:pt x="1244" y="448"/>
                  </a:lnTo>
                  <a:lnTo>
                    <a:pt x="1244" y="448"/>
                  </a:lnTo>
                  <a:lnTo>
                    <a:pt x="1244" y="450"/>
                  </a:lnTo>
                  <a:lnTo>
                    <a:pt x="1244" y="450"/>
                  </a:lnTo>
                  <a:lnTo>
                    <a:pt x="1244" y="452"/>
                  </a:lnTo>
                  <a:lnTo>
                    <a:pt x="1244" y="452"/>
                  </a:lnTo>
                  <a:lnTo>
                    <a:pt x="1244" y="455"/>
                  </a:lnTo>
                  <a:lnTo>
                    <a:pt x="1244" y="457"/>
                  </a:lnTo>
                  <a:lnTo>
                    <a:pt x="1244" y="457"/>
                  </a:lnTo>
                  <a:lnTo>
                    <a:pt x="1247" y="457"/>
                  </a:lnTo>
                  <a:lnTo>
                    <a:pt x="1247" y="457"/>
                  </a:lnTo>
                  <a:lnTo>
                    <a:pt x="1249" y="457"/>
                  </a:lnTo>
                  <a:lnTo>
                    <a:pt x="1249" y="457"/>
                  </a:lnTo>
                  <a:lnTo>
                    <a:pt x="1249" y="457"/>
                  </a:lnTo>
                  <a:lnTo>
                    <a:pt x="1249" y="457"/>
                  </a:lnTo>
                  <a:lnTo>
                    <a:pt x="1249" y="457"/>
                  </a:lnTo>
                  <a:lnTo>
                    <a:pt x="1249" y="459"/>
                  </a:lnTo>
                  <a:lnTo>
                    <a:pt x="1249" y="459"/>
                  </a:lnTo>
                  <a:lnTo>
                    <a:pt x="1249" y="462"/>
                  </a:lnTo>
                  <a:lnTo>
                    <a:pt x="1249" y="462"/>
                  </a:lnTo>
                  <a:lnTo>
                    <a:pt x="1249" y="467"/>
                  </a:lnTo>
                  <a:lnTo>
                    <a:pt x="1249" y="469"/>
                  </a:lnTo>
                  <a:lnTo>
                    <a:pt x="1247" y="469"/>
                  </a:lnTo>
                  <a:lnTo>
                    <a:pt x="1247" y="469"/>
                  </a:lnTo>
                  <a:lnTo>
                    <a:pt x="1247" y="467"/>
                  </a:lnTo>
                  <a:lnTo>
                    <a:pt x="1244" y="467"/>
                  </a:lnTo>
                  <a:lnTo>
                    <a:pt x="1244" y="467"/>
                  </a:lnTo>
                  <a:lnTo>
                    <a:pt x="1244" y="469"/>
                  </a:lnTo>
                  <a:lnTo>
                    <a:pt x="1244" y="469"/>
                  </a:lnTo>
                  <a:lnTo>
                    <a:pt x="1244" y="469"/>
                  </a:lnTo>
                  <a:lnTo>
                    <a:pt x="1244" y="471"/>
                  </a:lnTo>
                  <a:lnTo>
                    <a:pt x="1244" y="471"/>
                  </a:lnTo>
                  <a:lnTo>
                    <a:pt x="1244" y="471"/>
                  </a:lnTo>
                  <a:lnTo>
                    <a:pt x="1244" y="471"/>
                  </a:lnTo>
                  <a:lnTo>
                    <a:pt x="1247" y="471"/>
                  </a:lnTo>
                  <a:lnTo>
                    <a:pt x="1247" y="474"/>
                  </a:lnTo>
                  <a:lnTo>
                    <a:pt x="1247" y="474"/>
                  </a:lnTo>
                  <a:lnTo>
                    <a:pt x="1247" y="474"/>
                  </a:lnTo>
                  <a:lnTo>
                    <a:pt x="1247" y="478"/>
                  </a:lnTo>
                  <a:lnTo>
                    <a:pt x="1249" y="481"/>
                  </a:lnTo>
                  <a:lnTo>
                    <a:pt x="1249" y="481"/>
                  </a:lnTo>
                  <a:lnTo>
                    <a:pt x="1249" y="481"/>
                  </a:lnTo>
                  <a:lnTo>
                    <a:pt x="1247" y="483"/>
                  </a:lnTo>
                  <a:lnTo>
                    <a:pt x="1247" y="483"/>
                  </a:lnTo>
                  <a:lnTo>
                    <a:pt x="1249" y="485"/>
                  </a:lnTo>
                  <a:lnTo>
                    <a:pt x="1249" y="485"/>
                  </a:lnTo>
                  <a:lnTo>
                    <a:pt x="1249" y="488"/>
                  </a:lnTo>
                  <a:lnTo>
                    <a:pt x="1252" y="493"/>
                  </a:lnTo>
                  <a:lnTo>
                    <a:pt x="1252" y="495"/>
                  </a:lnTo>
                  <a:lnTo>
                    <a:pt x="1254" y="495"/>
                  </a:lnTo>
                  <a:lnTo>
                    <a:pt x="1254" y="495"/>
                  </a:lnTo>
                  <a:lnTo>
                    <a:pt x="1254" y="493"/>
                  </a:lnTo>
                  <a:lnTo>
                    <a:pt x="1254" y="493"/>
                  </a:lnTo>
                  <a:lnTo>
                    <a:pt x="1256" y="493"/>
                  </a:lnTo>
                  <a:lnTo>
                    <a:pt x="1256" y="493"/>
                  </a:lnTo>
                  <a:lnTo>
                    <a:pt x="1256" y="493"/>
                  </a:lnTo>
                  <a:lnTo>
                    <a:pt x="1256" y="493"/>
                  </a:lnTo>
                  <a:lnTo>
                    <a:pt x="1259" y="490"/>
                  </a:lnTo>
                  <a:lnTo>
                    <a:pt x="1261" y="490"/>
                  </a:lnTo>
                  <a:lnTo>
                    <a:pt x="1263" y="490"/>
                  </a:lnTo>
                  <a:lnTo>
                    <a:pt x="1263" y="490"/>
                  </a:lnTo>
                  <a:lnTo>
                    <a:pt x="1263" y="490"/>
                  </a:lnTo>
                  <a:lnTo>
                    <a:pt x="1266" y="490"/>
                  </a:lnTo>
                  <a:lnTo>
                    <a:pt x="1266" y="490"/>
                  </a:lnTo>
                  <a:lnTo>
                    <a:pt x="1268" y="490"/>
                  </a:lnTo>
                  <a:lnTo>
                    <a:pt x="1268" y="490"/>
                  </a:lnTo>
                  <a:lnTo>
                    <a:pt x="1268" y="490"/>
                  </a:lnTo>
                  <a:lnTo>
                    <a:pt x="1270" y="488"/>
                  </a:lnTo>
                  <a:lnTo>
                    <a:pt x="1270" y="488"/>
                  </a:lnTo>
                  <a:lnTo>
                    <a:pt x="1273" y="485"/>
                  </a:lnTo>
                  <a:lnTo>
                    <a:pt x="1273" y="485"/>
                  </a:lnTo>
                  <a:lnTo>
                    <a:pt x="1275" y="488"/>
                  </a:lnTo>
                  <a:lnTo>
                    <a:pt x="1275" y="488"/>
                  </a:lnTo>
                  <a:lnTo>
                    <a:pt x="1278" y="488"/>
                  </a:lnTo>
                  <a:lnTo>
                    <a:pt x="1280" y="490"/>
                  </a:lnTo>
                  <a:lnTo>
                    <a:pt x="1280" y="488"/>
                  </a:lnTo>
                  <a:lnTo>
                    <a:pt x="1280" y="490"/>
                  </a:lnTo>
                  <a:lnTo>
                    <a:pt x="1282" y="490"/>
                  </a:lnTo>
                  <a:lnTo>
                    <a:pt x="1282" y="490"/>
                  </a:lnTo>
                  <a:lnTo>
                    <a:pt x="1282" y="490"/>
                  </a:lnTo>
                  <a:lnTo>
                    <a:pt x="1282" y="493"/>
                  </a:lnTo>
                  <a:lnTo>
                    <a:pt x="1282" y="493"/>
                  </a:lnTo>
                  <a:lnTo>
                    <a:pt x="1282" y="495"/>
                  </a:lnTo>
                  <a:lnTo>
                    <a:pt x="1282" y="495"/>
                  </a:lnTo>
                  <a:lnTo>
                    <a:pt x="1282" y="497"/>
                  </a:lnTo>
                  <a:lnTo>
                    <a:pt x="1280" y="500"/>
                  </a:lnTo>
                  <a:lnTo>
                    <a:pt x="1280" y="500"/>
                  </a:lnTo>
                  <a:lnTo>
                    <a:pt x="1280" y="502"/>
                  </a:lnTo>
                  <a:lnTo>
                    <a:pt x="1282" y="504"/>
                  </a:lnTo>
                  <a:lnTo>
                    <a:pt x="1282" y="507"/>
                  </a:lnTo>
                  <a:lnTo>
                    <a:pt x="1282" y="507"/>
                  </a:lnTo>
                  <a:lnTo>
                    <a:pt x="1285" y="514"/>
                  </a:lnTo>
                  <a:lnTo>
                    <a:pt x="1287" y="514"/>
                  </a:lnTo>
                  <a:lnTo>
                    <a:pt x="1287" y="516"/>
                  </a:lnTo>
                  <a:lnTo>
                    <a:pt x="1287" y="519"/>
                  </a:lnTo>
                  <a:lnTo>
                    <a:pt x="1287" y="516"/>
                  </a:lnTo>
                  <a:lnTo>
                    <a:pt x="1287" y="516"/>
                  </a:lnTo>
                  <a:lnTo>
                    <a:pt x="1287" y="516"/>
                  </a:lnTo>
                  <a:lnTo>
                    <a:pt x="1289" y="514"/>
                  </a:lnTo>
                  <a:lnTo>
                    <a:pt x="1289" y="516"/>
                  </a:lnTo>
                  <a:lnTo>
                    <a:pt x="1289" y="516"/>
                  </a:lnTo>
                  <a:lnTo>
                    <a:pt x="1289" y="519"/>
                  </a:lnTo>
                  <a:lnTo>
                    <a:pt x="1289" y="519"/>
                  </a:lnTo>
                  <a:lnTo>
                    <a:pt x="1289" y="519"/>
                  </a:lnTo>
                  <a:lnTo>
                    <a:pt x="1289" y="521"/>
                  </a:lnTo>
                  <a:lnTo>
                    <a:pt x="1289" y="521"/>
                  </a:lnTo>
                  <a:lnTo>
                    <a:pt x="1287" y="521"/>
                  </a:lnTo>
                  <a:lnTo>
                    <a:pt x="1287" y="521"/>
                  </a:lnTo>
                  <a:lnTo>
                    <a:pt x="1287" y="521"/>
                  </a:lnTo>
                  <a:lnTo>
                    <a:pt x="1289" y="523"/>
                  </a:lnTo>
                  <a:lnTo>
                    <a:pt x="1289" y="523"/>
                  </a:lnTo>
                  <a:lnTo>
                    <a:pt x="1289" y="526"/>
                  </a:lnTo>
                  <a:lnTo>
                    <a:pt x="1289" y="526"/>
                  </a:lnTo>
                  <a:lnTo>
                    <a:pt x="1287" y="528"/>
                  </a:lnTo>
                  <a:lnTo>
                    <a:pt x="1287" y="528"/>
                  </a:lnTo>
                  <a:lnTo>
                    <a:pt x="1287" y="530"/>
                  </a:lnTo>
                  <a:lnTo>
                    <a:pt x="1289" y="530"/>
                  </a:lnTo>
                  <a:lnTo>
                    <a:pt x="1289" y="530"/>
                  </a:lnTo>
                  <a:lnTo>
                    <a:pt x="1289" y="530"/>
                  </a:lnTo>
                  <a:lnTo>
                    <a:pt x="1289" y="533"/>
                  </a:lnTo>
                  <a:lnTo>
                    <a:pt x="1289" y="533"/>
                  </a:lnTo>
                  <a:lnTo>
                    <a:pt x="1289" y="535"/>
                  </a:lnTo>
                  <a:lnTo>
                    <a:pt x="1287" y="538"/>
                  </a:lnTo>
                  <a:lnTo>
                    <a:pt x="1287" y="545"/>
                  </a:lnTo>
                  <a:lnTo>
                    <a:pt x="1287" y="547"/>
                  </a:lnTo>
                  <a:lnTo>
                    <a:pt x="1285" y="549"/>
                  </a:lnTo>
                  <a:lnTo>
                    <a:pt x="1285" y="552"/>
                  </a:lnTo>
                  <a:lnTo>
                    <a:pt x="1285" y="552"/>
                  </a:lnTo>
                  <a:lnTo>
                    <a:pt x="1282" y="554"/>
                  </a:lnTo>
                  <a:lnTo>
                    <a:pt x="1282" y="554"/>
                  </a:lnTo>
                  <a:lnTo>
                    <a:pt x="1282" y="554"/>
                  </a:lnTo>
                  <a:lnTo>
                    <a:pt x="1282" y="556"/>
                  </a:lnTo>
                  <a:lnTo>
                    <a:pt x="1285" y="564"/>
                  </a:lnTo>
                  <a:lnTo>
                    <a:pt x="1282" y="564"/>
                  </a:lnTo>
                  <a:lnTo>
                    <a:pt x="1282" y="568"/>
                  </a:lnTo>
                  <a:lnTo>
                    <a:pt x="1280" y="571"/>
                  </a:lnTo>
                  <a:lnTo>
                    <a:pt x="1280" y="571"/>
                  </a:lnTo>
                  <a:lnTo>
                    <a:pt x="1280" y="573"/>
                  </a:lnTo>
                  <a:lnTo>
                    <a:pt x="1280" y="573"/>
                  </a:lnTo>
                  <a:lnTo>
                    <a:pt x="1280" y="573"/>
                  </a:lnTo>
                  <a:lnTo>
                    <a:pt x="1278" y="575"/>
                  </a:lnTo>
                  <a:lnTo>
                    <a:pt x="1278" y="575"/>
                  </a:lnTo>
                  <a:lnTo>
                    <a:pt x="1278" y="575"/>
                  </a:lnTo>
                  <a:lnTo>
                    <a:pt x="1278" y="578"/>
                  </a:lnTo>
                  <a:lnTo>
                    <a:pt x="1275" y="578"/>
                  </a:lnTo>
                  <a:lnTo>
                    <a:pt x="1275" y="580"/>
                  </a:lnTo>
                  <a:lnTo>
                    <a:pt x="1275" y="582"/>
                  </a:lnTo>
                  <a:lnTo>
                    <a:pt x="1275" y="585"/>
                  </a:lnTo>
                  <a:lnTo>
                    <a:pt x="1275" y="587"/>
                  </a:lnTo>
                  <a:lnTo>
                    <a:pt x="1275" y="590"/>
                  </a:lnTo>
                  <a:lnTo>
                    <a:pt x="1275" y="592"/>
                  </a:lnTo>
                  <a:lnTo>
                    <a:pt x="1278" y="594"/>
                  </a:lnTo>
                  <a:lnTo>
                    <a:pt x="1278" y="594"/>
                  </a:lnTo>
                  <a:lnTo>
                    <a:pt x="1280" y="594"/>
                  </a:lnTo>
                  <a:lnTo>
                    <a:pt x="1280" y="597"/>
                  </a:lnTo>
                  <a:lnTo>
                    <a:pt x="1280" y="597"/>
                  </a:lnTo>
                  <a:lnTo>
                    <a:pt x="1278" y="597"/>
                  </a:lnTo>
                  <a:lnTo>
                    <a:pt x="1278" y="597"/>
                  </a:lnTo>
                  <a:lnTo>
                    <a:pt x="1278" y="599"/>
                  </a:lnTo>
                  <a:lnTo>
                    <a:pt x="1280" y="599"/>
                  </a:lnTo>
                  <a:lnTo>
                    <a:pt x="1280" y="599"/>
                  </a:lnTo>
                  <a:lnTo>
                    <a:pt x="1280" y="599"/>
                  </a:lnTo>
                  <a:lnTo>
                    <a:pt x="1280" y="599"/>
                  </a:lnTo>
                  <a:lnTo>
                    <a:pt x="1280" y="597"/>
                  </a:lnTo>
                  <a:lnTo>
                    <a:pt x="1282" y="597"/>
                  </a:lnTo>
                  <a:lnTo>
                    <a:pt x="1282" y="597"/>
                  </a:lnTo>
                  <a:lnTo>
                    <a:pt x="1282" y="599"/>
                  </a:lnTo>
                  <a:lnTo>
                    <a:pt x="1285" y="599"/>
                  </a:lnTo>
                  <a:lnTo>
                    <a:pt x="1285" y="599"/>
                  </a:lnTo>
                  <a:lnTo>
                    <a:pt x="1285" y="599"/>
                  </a:lnTo>
                  <a:lnTo>
                    <a:pt x="1285" y="601"/>
                  </a:lnTo>
                  <a:lnTo>
                    <a:pt x="1285" y="601"/>
                  </a:lnTo>
                  <a:lnTo>
                    <a:pt x="1285" y="601"/>
                  </a:lnTo>
                  <a:lnTo>
                    <a:pt x="1287" y="604"/>
                  </a:lnTo>
                  <a:lnTo>
                    <a:pt x="1287" y="601"/>
                  </a:lnTo>
                  <a:lnTo>
                    <a:pt x="1287" y="601"/>
                  </a:lnTo>
                  <a:lnTo>
                    <a:pt x="1287" y="601"/>
                  </a:lnTo>
                  <a:lnTo>
                    <a:pt x="1289" y="601"/>
                  </a:lnTo>
                  <a:lnTo>
                    <a:pt x="1289" y="601"/>
                  </a:lnTo>
                  <a:lnTo>
                    <a:pt x="1289" y="604"/>
                  </a:lnTo>
                  <a:lnTo>
                    <a:pt x="1289" y="604"/>
                  </a:lnTo>
                  <a:lnTo>
                    <a:pt x="1292" y="604"/>
                  </a:lnTo>
                  <a:lnTo>
                    <a:pt x="1294" y="606"/>
                  </a:lnTo>
                  <a:lnTo>
                    <a:pt x="1296" y="606"/>
                  </a:lnTo>
                  <a:lnTo>
                    <a:pt x="1299" y="604"/>
                  </a:lnTo>
                  <a:lnTo>
                    <a:pt x="1299" y="604"/>
                  </a:lnTo>
                  <a:lnTo>
                    <a:pt x="1301" y="604"/>
                  </a:lnTo>
                  <a:lnTo>
                    <a:pt x="1301" y="604"/>
                  </a:lnTo>
                  <a:lnTo>
                    <a:pt x="1301" y="601"/>
                  </a:lnTo>
                  <a:lnTo>
                    <a:pt x="1301" y="601"/>
                  </a:lnTo>
                  <a:lnTo>
                    <a:pt x="1304" y="599"/>
                  </a:lnTo>
                  <a:lnTo>
                    <a:pt x="1304" y="599"/>
                  </a:lnTo>
                  <a:lnTo>
                    <a:pt x="1306" y="599"/>
                  </a:lnTo>
                  <a:lnTo>
                    <a:pt x="1306" y="599"/>
                  </a:lnTo>
                  <a:lnTo>
                    <a:pt x="1308" y="599"/>
                  </a:lnTo>
                  <a:lnTo>
                    <a:pt x="1308" y="599"/>
                  </a:lnTo>
                  <a:lnTo>
                    <a:pt x="1308" y="599"/>
                  </a:lnTo>
                  <a:lnTo>
                    <a:pt x="1313" y="599"/>
                  </a:lnTo>
                  <a:lnTo>
                    <a:pt x="1313" y="599"/>
                  </a:lnTo>
                  <a:lnTo>
                    <a:pt x="1313" y="599"/>
                  </a:lnTo>
                  <a:lnTo>
                    <a:pt x="1313" y="599"/>
                  </a:lnTo>
                  <a:lnTo>
                    <a:pt x="1315" y="599"/>
                  </a:lnTo>
                  <a:lnTo>
                    <a:pt x="1318" y="599"/>
                  </a:lnTo>
                  <a:lnTo>
                    <a:pt x="1318" y="599"/>
                  </a:lnTo>
                  <a:lnTo>
                    <a:pt x="1318" y="597"/>
                  </a:lnTo>
                  <a:lnTo>
                    <a:pt x="1320" y="597"/>
                  </a:lnTo>
                  <a:lnTo>
                    <a:pt x="1322" y="597"/>
                  </a:lnTo>
                  <a:lnTo>
                    <a:pt x="1322" y="597"/>
                  </a:lnTo>
                  <a:lnTo>
                    <a:pt x="1325" y="597"/>
                  </a:lnTo>
                  <a:lnTo>
                    <a:pt x="1325" y="594"/>
                  </a:lnTo>
                  <a:lnTo>
                    <a:pt x="1327" y="594"/>
                  </a:lnTo>
                  <a:lnTo>
                    <a:pt x="1327" y="597"/>
                  </a:lnTo>
                  <a:lnTo>
                    <a:pt x="1327" y="597"/>
                  </a:lnTo>
                  <a:lnTo>
                    <a:pt x="1327" y="599"/>
                  </a:lnTo>
                  <a:lnTo>
                    <a:pt x="1327" y="599"/>
                  </a:lnTo>
                  <a:lnTo>
                    <a:pt x="1330" y="601"/>
                  </a:lnTo>
                  <a:lnTo>
                    <a:pt x="1332" y="601"/>
                  </a:lnTo>
                  <a:lnTo>
                    <a:pt x="1332" y="601"/>
                  </a:lnTo>
                  <a:lnTo>
                    <a:pt x="1332" y="601"/>
                  </a:lnTo>
                  <a:lnTo>
                    <a:pt x="1332" y="599"/>
                  </a:lnTo>
                  <a:lnTo>
                    <a:pt x="1332" y="599"/>
                  </a:lnTo>
                  <a:lnTo>
                    <a:pt x="1332" y="599"/>
                  </a:lnTo>
                  <a:lnTo>
                    <a:pt x="1332" y="597"/>
                  </a:lnTo>
                  <a:lnTo>
                    <a:pt x="1330" y="587"/>
                  </a:lnTo>
                  <a:lnTo>
                    <a:pt x="1330" y="587"/>
                  </a:lnTo>
                  <a:lnTo>
                    <a:pt x="1330" y="587"/>
                  </a:lnTo>
                  <a:lnTo>
                    <a:pt x="1327" y="582"/>
                  </a:lnTo>
                  <a:lnTo>
                    <a:pt x="1325" y="582"/>
                  </a:lnTo>
                  <a:lnTo>
                    <a:pt x="1325" y="580"/>
                  </a:lnTo>
                  <a:lnTo>
                    <a:pt x="1325" y="580"/>
                  </a:lnTo>
                  <a:lnTo>
                    <a:pt x="1322" y="575"/>
                  </a:lnTo>
                  <a:lnTo>
                    <a:pt x="1322" y="575"/>
                  </a:lnTo>
                  <a:lnTo>
                    <a:pt x="1322" y="575"/>
                  </a:lnTo>
                  <a:lnTo>
                    <a:pt x="1325" y="568"/>
                  </a:lnTo>
                  <a:lnTo>
                    <a:pt x="1325" y="561"/>
                  </a:lnTo>
                  <a:lnTo>
                    <a:pt x="1325" y="561"/>
                  </a:lnTo>
                  <a:lnTo>
                    <a:pt x="1327" y="561"/>
                  </a:lnTo>
                  <a:lnTo>
                    <a:pt x="1327" y="559"/>
                  </a:lnTo>
                  <a:lnTo>
                    <a:pt x="1330" y="559"/>
                  </a:lnTo>
                  <a:lnTo>
                    <a:pt x="1330" y="559"/>
                  </a:lnTo>
                  <a:lnTo>
                    <a:pt x="1330" y="556"/>
                  </a:lnTo>
                  <a:lnTo>
                    <a:pt x="1330" y="552"/>
                  </a:lnTo>
                  <a:lnTo>
                    <a:pt x="1330" y="552"/>
                  </a:lnTo>
                  <a:lnTo>
                    <a:pt x="1332" y="552"/>
                  </a:lnTo>
                  <a:lnTo>
                    <a:pt x="1332" y="552"/>
                  </a:lnTo>
                  <a:lnTo>
                    <a:pt x="1332" y="549"/>
                  </a:lnTo>
                  <a:lnTo>
                    <a:pt x="1332" y="549"/>
                  </a:lnTo>
                  <a:lnTo>
                    <a:pt x="1330" y="547"/>
                  </a:lnTo>
                  <a:lnTo>
                    <a:pt x="1330" y="547"/>
                  </a:lnTo>
                  <a:lnTo>
                    <a:pt x="1330" y="545"/>
                  </a:lnTo>
                  <a:lnTo>
                    <a:pt x="1330" y="545"/>
                  </a:lnTo>
                  <a:lnTo>
                    <a:pt x="1330" y="542"/>
                  </a:lnTo>
                  <a:lnTo>
                    <a:pt x="1330" y="542"/>
                  </a:lnTo>
                  <a:lnTo>
                    <a:pt x="1330" y="540"/>
                  </a:lnTo>
                  <a:lnTo>
                    <a:pt x="1330" y="540"/>
                  </a:lnTo>
                  <a:lnTo>
                    <a:pt x="1327" y="538"/>
                  </a:lnTo>
                  <a:lnTo>
                    <a:pt x="1327" y="538"/>
                  </a:lnTo>
                  <a:lnTo>
                    <a:pt x="1330" y="533"/>
                  </a:lnTo>
                  <a:lnTo>
                    <a:pt x="1330" y="533"/>
                  </a:lnTo>
                  <a:lnTo>
                    <a:pt x="1327" y="530"/>
                  </a:lnTo>
                  <a:lnTo>
                    <a:pt x="1327" y="530"/>
                  </a:lnTo>
                  <a:lnTo>
                    <a:pt x="1327" y="528"/>
                  </a:lnTo>
                  <a:lnTo>
                    <a:pt x="1330" y="528"/>
                  </a:lnTo>
                  <a:lnTo>
                    <a:pt x="1330" y="528"/>
                  </a:lnTo>
                  <a:lnTo>
                    <a:pt x="1330" y="526"/>
                  </a:lnTo>
                  <a:lnTo>
                    <a:pt x="1327" y="523"/>
                  </a:lnTo>
                  <a:lnTo>
                    <a:pt x="1327" y="523"/>
                  </a:lnTo>
                  <a:lnTo>
                    <a:pt x="1327" y="521"/>
                  </a:lnTo>
                  <a:lnTo>
                    <a:pt x="1327" y="514"/>
                  </a:lnTo>
                  <a:lnTo>
                    <a:pt x="1327" y="511"/>
                  </a:lnTo>
                  <a:lnTo>
                    <a:pt x="1327" y="509"/>
                  </a:lnTo>
                  <a:lnTo>
                    <a:pt x="1330" y="507"/>
                  </a:lnTo>
                  <a:lnTo>
                    <a:pt x="1332" y="504"/>
                  </a:lnTo>
                  <a:lnTo>
                    <a:pt x="1332" y="502"/>
                  </a:lnTo>
                  <a:lnTo>
                    <a:pt x="1332" y="500"/>
                  </a:lnTo>
                  <a:lnTo>
                    <a:pt x="1330" y="500"/>
                  </a:lnTo>
                  <a:lnTo>
                    <a:pt x="1330" y="500"/>
                  </a:lnTo>
                  <a:lnTo>
                    <a:pt x="1330" y="495"/>
                  </a:lnTo>
                  <a:lnTo>
                    <a:pt x="1330" y="493"/>
                  </a:lnTo>
                  <a:lnTo>
                    <a:pt x="1330" y="490"/>
                  </a:lnTo>
                  <a:lnTo>
                    <a:pt x="1330" y="490"/>
                  </a:lnTo>
                  <a:lnTo>
                    <a:pt x="1330" y="488"/>
                  </a:lnTo>
                  <a:lnTo>
                    <a:pt x="1330" y="488"/>
                  </a:lnTo>
                  <a:lnTo>
                    <a:pt x="1330" y="485"/>
                  </a:lnTo>
                  <a:lnTo>
                    <a:pt x="1330" y="485"/>
                  </a:lnTo>
                  <a:lnTo>
                    <a:pt x="1330" y="485"/>
                  </a:lnTo>
                  <a:lnTo>
                    <a:pt x="1330" y="483"/>
                  </a:lnTo>
                  <a:lnTo>
                    <a:pt x="1330" y="483"/>
                  </a:lnTo>
                  <a:lnTo>
                    <a:pt x="1330" y="481"/>
                  </a:lnTo>
                  <a:lnTo>
                    <a:pt x="1330" y="481"/>
                  </a:lnTo>
                  <a:lnTo>
                    <a:pt x="1330" y="481"/>
                  </a:lnTo>
                  <a:lnTo>
                    <a:pt x="1330" y="481"/>
                  </a:lnTo>
                  <a:lnTo>
                    <a:pt x="1330" y="478"/>
                  </a:lnTo>
                  <a:lnTo>
                    <a:pt x="1330" y="478"/>
                  </a:lnTo>
                  <a:lnTo>
                    <a:pt x="1332" y="478"/>
                  </a:lnTo>
                  <a:lnTo>
                    <a:pt x="1330" y="478"/>
                  </a:lnTo>
                  <a:lnTo>
                    <a:pt x="1330" y="478"/>
                  </a:lnTo>
                  <a:lnTo>
                    <a:pt x="1330" y="476"/>
                  </a:lnTo>
                  <a:lnTo>
                    <a:pt x="1330" y="476"/>
                  </a:lnTo>
                  <a:lnTo>
                    <a:pt x="1330" y="476"/>
                  </a:lnTo>
                  <a:lnTo>
                    <a:pt x="1330" y="476"/>
                  </a:lnTo>
                  <a:lnTo>
                    <a:pt x="1327" y="474"/>
                  </a:lnTo>
                  <a:lnTo>
                    <a:pt x="1325" y="474"/>
                  </a:lnTo>
                  <a:lnTo>
                    <a:pt x="1322" y="474"/>
                  </a:lnTo>
                  <a:lnTo>
                    <a:pt x="1322" y="471"/>
                  </a:lnTo>
                  <a:lnTo>
                    <a:pt x="1322" y="471"/>
                  </a:lnTo>
                  <a:lnTo>
                    <a:pt x="1322" y="471"/>
                  </a:lnTo>
                  <a:lnTo>
                    <a:pt x="1322" y="471"/>
                  </a:lnTo>
                  <a:lnTo>
                    <a:pt x="1322" y="469"/>
                  </a:lnTo>
                  <a:lnTo>
                    <a:pt x="1322" y="467"/>
                  </a:lnTo>
                  <a:lnTo>
                    <a:pt x="1322" y="467"/>
                  </a:lnTo>
                  <a:lnTo>
                    <a:pt x="1320" y="467"/>
                  </a:lnTo>
                  <a:lnTo>
                    <a:pt x="1320" y="467"/>
                  </a:lnTo>
                  <a:lnTo>
                    <a:pt x="1320" y="464"/>
                  </a:lnTo>
                  <a:lnTo>
                    <a:pt x="1320" y="464"/>
                  </a:lnTo>
                  <a:lnTo>
                    <a:pt x="1320" y="464"/>
                  </a:lnTo>
                  <a:lnTo>
                    <a:pt x="1320" y="462"/>
                  </a:lnTo>
                  <a:lnTo>
                    <a:pt x="1320" y="462"/>
                  </a:lnTo>
                  <a:lnTo>
                    <a:pt x="1320" y="462"/>
                  </a:lnTo>
                  <a:lnTo>
                    <a:pt x="1322" y="462"/>
                  </a:lnTo>
                  <a:lnTo>
                    <a:pt x="1325" y="459"/>
                  </a:lnTo>
                  <a:lnTo>
                    <a:pt x="1337" y="450"/>
                  </a:lnTo>
                  <a:lnTo>
                    <a:pt x="1337" y="450"/>
                  </a:lnTo>
                  <a:lnTo>
                    <a:pt x="1339" y="450"/>
                  </a:lnTo>
                  <a:lnTo>
                    <a:pt x="1339" y="448"/>
                  </a:lnTo>
                  <a:lnTo>
                    <a:pt x="1339" y="448"/>
                  </a:lnTo>
                  <a:lnTo>
                    <a:pt x="1339" y="448"/>
                  </a:lnTo>
                  <a:lnTo>
                    <a:pt x="1341" y="448"/>
                  </a:lnTo>
                  <a:lnTo>
                    <a:pt x="1341" y="448"/>
                  </a:lnTo>
                  <a:lnTo>
                    <a:pt x="1344" y="445"/>
                  </a:lnTo>
                  <a:lnTo>
                    <a:pt x="1346" y="445"/>
                  </a:lnTo>
                  <a:lnTo>
                    <a:pt x="1346" y="445"/>
                  </a:lnTo>
                  <a:lnTo>
                    <a:pt x="1348" y="445"/>
                  </a:lnTo>
                  <a:lnTo>
                    <a:pt x="1348" y="445"/>
                  </a:lnTo>
                  <a:lnTo>
                    <a:pt x="1348" y="445"/>
                  </a:lnTo>
                  <a:lnTo>
                    <a:pt x="1351" y="445"/>
                  </a:lnTo>
                  <a:lnTo>
                    <a:pt x="1351" y="445"/>
                  </a:lnTo>
                  <a:lnTo>
                    <a:pt x="1351" y="445"/>
                  </a:lnTo>
                  <a:lnTo>
                    <a:pt x="1353" y="445"/>
                  </a:lnTo>
                  <a:lnTo>
                    <a:pt x="1353" y="445"/>
                  </a:lnTo>
                  <a:lnTo>
                    <a:pt x="1353" y="445"/>
                  </a:lnTo>
                  <a:lnTo>
                    <a:pt x="1353" y="445"/>
                  </a:lnTo>
                  <a:lnTo>
                    <a:pt x="1353" y="445"/>
                  </a:lnTo>
                  <a:lnTo>
                    <a:pt x="1356" y="445"/>
                  </a:lnTo>
                  <a:lnTo>
                    <a:pt x="1360" y="448"/>
                  </a:lnTo>
                  <a:lnTo>
                    <a:pt x="1363" y="448"/>
                  </a:lnTo>
                  <a:lnTo>
                    <a:pt x="1363" y="448"/>
                  </a:lnTo>
                  <a:lnTo>
                    <a:pt x="1363" y="448"/>
                  </a:lnTo>
                  <a:lnTo>
                    <a:pt x="1363" y="448"/>
                  </a:lnTo>
                  <a:lnTo>
                    <a:pt x="1363" y="448"/>
                  </a:lnTo>
                  <a:lnTo>
                    <a:pt x="1365" y="452"/>
                  </a:lnTo>
                  <a:lnTo>
                    <a:pt x="1365" y="452"/>
                  </a:lnTo>
                  <a:lnTo>
                    <a:pt x="1365" y="452"/>
                  </a:lnTo>
                  <a:lnTo>
                    <a:pt x="1365" y="452"/>
                  </a:lnTo>
                  <a:lnTo>
                    <a:pt x="1365" y="452"/>
                  </a:lnTo>
                  <a:lnTo>
                    <a:pt x="1363" y="452"/>
                  </a:lnTo>
                  <a:lnTo>
                    <a:pt x="1363" y="452"/>
                  </a:lnTo>
                  <a:lnTo>
                    <a:pt x="1363" y="452"/>
                  </a:lnTo>
                  <a:lnTo>
                    <a:pt x="1363" y="455"/>
                  </a:lnTo>
                  <a:lnTo>
                    <a:pt x="1360" y="455"/>
                  </a:lnTo>
                  <a:lnTo>
                    <a:pt x="1360" y="455"/>
                  </a:lnTo>
                  <a:lnTo>
                    <a:pt x="1360" y="455"/>
                  </a:lnTo>
                  <a:lnTo>
                    <a:pt x="1360" y="455"/>
                  </a:lnTo>
                  <a:lnTo>
                    <a:pt x="1360" y="457"/>
                  </a:lnTo>
                  <a:lnTo>
                    <a:pt x="1360" y="457"/>
                  </a:lnTo>
                  <a:lnTo>
                    <a:pt x="1360" y="457"/>
                  </a:lnTo>
                  <a:lnTo>
                    <a:pt x="1363" y="457"/>
                  </a:lnTo>
                  <a:lnTo>
                    <a:pt x="1363" y="455"/>
                  </a:lnTo>
                  <a:lnTo>
                    <a:pt x="1363" y="455"/>
                  </a:lnTo>
                  <a:lnTo>
                    <a:pt x="1363" y="455"/>
                  </a:lnTo>
                  <a:lnTo>
                    <a:pt x="1363" y="457"/>
                  </a:lnTo>
                  <a:lnTo>
                    <a:pt x="1363" y="457"/>
                  </a:lnTo>
                  <a:lnTo>
                    <a:pt x="1365" y="457"/>
                  </a:lnTo>
                  <a:lnTo>
                    <a:pt x="1365" y="457"/>
                  </a:lnTo>
                  <a:lnTo>
                    <a:pt x="1365" y="457"/>
                  </a:lnTo>
                  <a:lnTo>
                    <a:pt x="1365" y="459"/>
                  </a:lnTo>
                  <a:lnTo>
                    <a:pt x="1365" y="459"/>
                  </a:lnTo>
                  <a:lnTo>
                    <a:pt x="1365" y="462"/>
                  </a:lnTo>
                  <a:lnTo>
                    <a:pt x="1365" y="464"/>
                  </a:lnTo>
                  <a:lnTo>
                    <a:pt x="1365" y="464"/>
                  </a:lnTo>
                  <a:lnTo>
                    <a:pt x="1365" y="464"/>
                  </a:lnTo>
                  <a:lnTo>
                    <a:pt x="1365" y="467"/>
                  </a:lnTo>
                  <a:lnTo>
                    <a:pt x="1363" y="467"/>
                  </a:lnTo>
                  <a:lnTo>
                    <a:pt x="1363" y="467"/>
                  </a:lnTo>
                  <a:lnTo>
                    <a:pt x="1363" y="469"/>
                  </a:lnTo>
                  <a:lnTo>
                    <a:pt x="1365" y="469"/>
                  </a:lnTo>
                  <a:lnTo>
                    <a:pt x="1365" y="469"/>
                  </a:lnTo>
                  <a:lnTo>
                    <a:pt x="1365" y="471"/>
                  </a:lnTo>
                  <a:lnTo>
                    <a:pt x="1365" y="471"/>
                  </a:lnTo>
                  <a:lnTo>
                    <a:pt x="1365" y="474"/>
                  </a:lnTo>
                  <a:lnTo>
                    <a:pt x="1365" y="476"/>
                  </a:lnTo>
                  <a:lnTo>
                    <a:pt x="1363" y="476"/>
                  </a:lnTo>
                  <a:lnTo>
                    <a:pt x="1363" y="476"/>
                  </a:lnTo>
                  <a:lnTo>
                    <a:pt x="1363" y="476"/>
                  </a:lnTo>
                  <a:lnTo>
                    <a:pt x="1363" y="476"/>
                  </a:lnTo>
                  <a:lnTo>
                    <a:pt x="1363" y="476"/>
                  </a:lnTo>
                  <a:lnTo>
                    <a:pt x="1363" y="478"/>
                  </a:lnTo>
                  <a:lnTo>
                    <a:pt x="1360" y="478"/>
                  </a:lnTo>
                  <a:lnTo>
                    <a:pt x="1360" y="478"/>
                  </a:lnTo>
                  <a:lnTo>
                    <a:pt x="1360" y="478"/>
                  </a:lnTo>
                  <a:lnTo>
                    <a:pt x="1360" y="478"/>
                  </a:lnTo>
                  <a:lnTo>
                    <a:pt x="1358" y="481"/>
                  </a:lnTo>
                  <a:lnTo>
                    <a:pt x="1358" y="483"/>
                  </a:lnTo>
                  <a:lnTo>
                    <a:pt x="1356" y="483"/>
                  </a:lnTo>
                  <a:lnTo>
                    <a:pt x="1356" y="485"/>
                  </a:lnTo>
                  <a:lnTo>
                    <a:pt x="1356" y="485"/>
                  </a:lnTo>
                  <a:lnTo>
                    <a:pt x="1356" y="485"/>
                  </a:lnTo>
                  <a:lnTo>
                    <a:pt x="1353" y="488"/>
                  </a:lnTo>
                  <a:lnTo>
                    <a:pt x="1353" y="488"/>
                  </a:lnTo>
                  <a:lnTo>
                    <a:pt x="1353" y="488"/>
                  </a:lnTo>
                  <a:lnTo>
                    <a:pt x="1353" y="490"/>
                  </a:lnTo>
                  <a:lnTo>
                    <a:pt x="1356" y="493"/>
                  </a:lnTo>
                  <a:lnTo>
                    <a:pt x="1367" y="502"/>
                  </a:lnTo>
                  <a:lnTo>
                    <a:pt x="1370" y="507"/>
                  </a:lnTo>
                  <a:lnTo>
                    <a:pt x="1370" y="507"/>
                  </a:lnTo>
                  <a:lnTo>
                    <a:pt x="1372" y="507"/>
                  </a:lnTo>
                  <a:lnTo>
                    <a:pt x="1375" y="507"/>
                  </a:lnTo>
                  <a:lnTo>
                    <a:pt x="1375" y="507"/>
                  </a:lnTo>
                  <a:lnTo>
                    <a:pt x="1375" y="507"/>
                  </a:lnTo>
                  <a:lnTo>
                    <a:pt x="1375" y="509"/>
                  </a:lnTo>
                  <a:lnTo>
                    <a:pt x="1375" y="509"/>
                  </a:lnTo>
                  <a:lnTo>
                    <a:pt x="1375" y="511"/>
                  </a:lnTo>
                  <a:lnTo>
                    <a:pt x="1375" y="511"/>
                  </a:lnTo>
                  <a:lnTo>
                    <a:pt x="1375" y="511"/>
                  </a:lnTo>
                  <a:lnTo>
                    <a:pt x="1377" y="511"/>
                  </a:lnTo>
                  <a:lnTo>
                    <a:pt x="1377" y="511"/>
                  </a:lnTo>
                  <a:lnTo>
                    <a:pt x="1377" y="511"/>
                  </a:lnTo>
                  <a:lnTo>
                    <a:pt x="1377" y="511"/>
                  </a:lnTo>
                  <a:lnTo>
                    <a:pt x="1379" y="511"/>
                  </a:lnTo>
                  <a:lnTo>
                    <a:pt x="1379" y="514"/>
                  </a:lnTo>
                  <a:lnTo>
                    <a:pt x="1379" y="514"/>
                  </a:lnTo>
                  <a:lnTo>
                    <a:pt x="1379" y="514"/>
                  </a:lnTo>
                  <a:lnTo>
                    <a:pt x="1379" y="514"/>
                  </a:lnTo>
                  <a:lnTo>
                    <a:pt x="1384" y="516"/>
                  </a:lnTo>
                  <a:lnTo>
                    <a:pt x="1389" y="519"/>
                  </a:lnTo>
                  <a:lnTo>
                    <a:pt x="1391" y="519"/>
                  </a:lnTo>
                  <a:lnTo>
                    <a:pt x="1393" y="521"/>
                  </a:lnTo>
                  <a:lnTo>
                    <a:pt x="1393" y="526"/>
                  </a:lnTo>
                  <a:lnTo>
                    <a:pt x="1391" y="528"/>
                  </a:lnTo>
                  <a:lnTo>
                    <a:pt x="1389" y="530"/>
                  </a:lnTo>
                  <a:lnTo>
                    <a:pt x="1391" y="528"/>
                  </a:lnTo>
                  <a:lnTo>
                    <a:pt x="1391" y="528"/>
                  </a:lnTo>
                  <a:lnTo>
                    <a:pt x="1391" y="528"/>
                  </a:lnTo>
                  <a:lnTo>
                    <a:pt x="1389" y="528"/>
                  </a:lnTo>
                  <a:lnTo>
                    <a:pt x="1389" y="528"/>
                  </a:lnTo>
                  <a:lnTo>
                    <a:pt x="1389" y="528"/>
                  </a:lnTo>
                  <a:lnTo>
                    <a:pt x="1389" y="530"/>
                  </a:lnTo>
                  <a:lnTo>
                    <a:pt x="1389" y="530"/>
                  </a:lnTo>
                  <a:lnTo>
                    <a:pt x="1389" y="535"/>
                  </a:lnTo>
                  <a:lnTo>
                    <a:pt x="1389" y="538"/>
                  </a:lnTo>
                  <a:lnTo>
                    <a:pt x="1389" y="540"/>
                  </a:lnTo>
                  <a:lnTo>
                    <a:pt x="1386" y="542"/>
                  </a:lnTo>
                  <a:lnTo>
                    <a:pt x="1386" y="547"/>
                  </a:lnTo>
                  <a:lnTo>
                    <a:pt x="1386" y="549"/>
                  </a:lnTo>
                  <a:lnTo>
                    <a:pt x="1386" y="552"/>
                  </a:lnTo>
                  <a:lnTo>
                    <a:pt x="1386" y="552"/>
                  </a:lnTo>
                  <a:lnTo>
                    <a:pt x="1386" y="552"/>
                  </a:lnTo>
                  <a:lnTo>
                    <a:pt x="1386" y="552"/>
                  </a:lnTo>
                  <a:lnTo>
                    <a:pt x="1386" y="552"/>
                  </a:lnTo>
                  <a:lnTo>
                    <a:pt x="1386" y="552"/>
                  </a:lnTo>
                  <a:lnTo>
                    <a:pt x="1389" y="554"/>
                  </a:lnTo>
                  <a:lnTo>
                    <a:pt x="1391" y="556"/>
                  </a:lnTo>
                  <a:lnTo>
                    <a:pt x="1393" y="556"/>
                  </a:lnTo>
                  <a:lnTo>
                    <a:pt x="1393" y="556"/>
                  </a:lnTo>
                  <a:lnTo>
                    <a:pt x="1396" y="556"/>
                  </a:lnTo>
                  <a:lnTo>
                    <a:pt x="1396" y="559"/>
                  </a:lnTo>
                  <a:lnTo>
                    <a:pt x="1398" y="559"/>
                  </a:lnTo>
                  <a:lnTo>
                    <a:pt x="1398" y="559"/>
                  </a:lnTo>
                  <a:lnTo>
                    <a:pt x="1398" y="559"/>
                  </a:lnTo>
                  <a:lnTo>
                    <a:pt x="1398" y="559"/>
                  </a:lnTo>
                  <a:lnTo>
                    <a:pt x="1401" y="559"/>
                  </a:lnTo>
                  <a:lnTo>
                    <a:pt x="1401" y="559"/>
                  </a:lnTo>
                  <a:lnTo>
                    <a:pt x="1401" y="559"/>
                  </a:lnTo>
                  <a:lnTo>
                    <a:pt x="1401" y="559"/>
                  </a:lnTo>
                  <a:lnTo>
                    <a:pt x="1403" y="559"/>
                  </a:lnTo>
                  <a:lnTo>
                    <a:pt x="1403" y="559"/>
                  </a:lnTo>
                  <a:lnTo>
                    <a:pt x="1403" y="559"/>
                  </a:lnTo>
                  <a:lnTo>
                    <a:pt x="1405" y="559"/>
                  </a:lnTo>
                  <a:lnTo>
                    <a:pt x="1405" y="561"/>
                  </a:lnTo>
                  <a:lnTo>
                    <a:pt x="1408" y="561"/>
                  </a:lnTo>
                  <a:lnTo>
                    <a:pt x="1412" y="561"/>
                  </a:lnTo>
                  <a:lnTo>
                    <a:pt x="1415" y="561"/>
                  </a:lnTo>
                  <a:lnTo>
                    <a:pt x="1417" y="561"/>
                  </a:lnTo>
                  <a:lnTo>
                    <a:pt x="1417" y="561"/>
                  </a:lnTo>
                  <a:lnTo>
                    <a:pt x="1417" y="561"/>
                  </a:lnTo>
                  <a:lnTo>
                    <a:pt x="1419" y="559"/>
                  </a:lnTo>
                  <a:lnTo>
                    <a:pt x="1419" y="559"/>
                  </a:lnTo>
                  <a:lnTo>
                    <a:pt x="1419" y="559"/>
                  </a:lnTo>
                  <a:lnTo>
                    <a:pt x="1419" y="559"/>
                  </a:lnTo>
                  <a:lnTo>
                    <a:pt x="1419" y="559"/>
                  </a:lnTo>
                  <a:lnTo>
                    <a:pt x="1417" y="556"/>
                  </a:lnTo>
                  <a:lnTo>
                    <a:pt x="1417" y="554"/>
                  </a:lnTo>
                  <a:lnTo>
                    <a:pt x="1415" y="554"/>
                  </a:lnTo>
                  <a:lnTo>
                    <a:pt x="1415" y="552"/>
                  </a:lnTo>
                  <a:lnTo>
                    <a:pt x="1415" y="549"/>
                  </a:lnTo>
                  <a:lnTo>
                    <a:pt x="1417" y="547"/>
                  </a:lnTo>
                  <a:lnTo>
                    <a:pt x="1417" y="545"/>
                  </a:lnTo>
                  <a:lnTo>
                    <a:pt x="1419" y="545"/>
                  </a:lnTo>
                  <a:lnTo>
                    <a:pt x="1419" y="542"/>
                  </a:lnTo>
                  <a:lnTo>
                    <a:pt x="1422" y="542"/>
                  </a:lnTo>
                  <a:lnTo>
                    <a:pt x="1422" y="542"/>
                  </a:lnTo>
                  <a:lnTo>
                    <a:pt x="1422" y="542"/>
                  </a:lnTo>
                  <a:lnTo>
                    <a:pt x="1424" y="542"/>
                  </a:lnTo>
                  <a:lnTo>
                    <a:pt x="1424" y="542"/>
                  </a:lnTo>
                  <a:lnTo>
                    <a:pt x="1424" y="540"/>
                  </a:lnTo>
                  <a:lnTo>
                    <a:pt x="1427" y="540"/>
                  </a:lnTo>
                  <a:lnTo>
                    <a:pt x="1427" y="540"/>
                  </a:lnTo>
                  <a:lnTo>
                    <a:pt x="1429" y="540"/>
                  </a:lnTo>
                  <a:lnTo>
                    <a:pt x="1431" y="540"/>
                  </a:lnTo>
                  <a:lnTo>
                    <a:pt x="1434" y="540"/>
                  </a:lnTo>
                  <a:lnTo>
                    <a:pt x="1436" y="538"/>
                  </a:lnTo>
                  <a:lnTo>
                    <a:pt x="1438" y="540"/>
                  </a:lnTo>
                  <a:lnTo>
                    <a:pt x="1438" y="540"/>
                  </a:lnTo>
                  <a:lnTo>
                    <a:pt x="1441" y="538"/>
                  </a:lnTo>
                  <a:lnTo>
                    <a:pt x="1443" y="538"/>
                  </a:lnTo>
                  <a:lnTo>
                    <a:pt x="1445" y="538"/>
                  </a:lnTo>
                  <a:lnTo>
                    <a:pt x="1448" y="538"/>
                  </a:lnTo>
                  <a:lnTo>
                    <a:pt x="1448" y="540"/>
                  </a:lnTo>
                  <a:lnTo>
                    <a:pt x="1448" y="540"/>
                  </a:lnTo>
                  <a:lnTo>
                    <a:pt x="1448" y="542"/>
                  </a:lnTo>
                  <a:lnTo>
                    <a:pt x="1450" y="542"/>
                  </a:lnTo>
                  <a:lnTo>
                    <a:pt x="1450" y="540"/>
                  </a:lnTo>
                  <a:lnTo>
                    <a:pt x="1450" y="540"/>
                  </a:lnTo>
                  <a:lnTo>
                    <a:pt x="1450" y="540"/>
                  </a:lnTo>
                  <a:lnTo>
                    <a:pt x="1450" y="540"/>
                  </a:lnTo>
                  <a:lnTo>
                    <a:pt x="1450" y="540"/>
                  </a:lnTo>
                  <a:lnTo>
                    <a:pt x="1453" y="542"/>
                  </a:lnTo>
                  <a:lnTo>
                    <a:pt x="1453" y="542"/>
                  </a:lnTo>
                  <a:lnTo>
                    <a:pt x="1453" y="542"/>
                  </a:lnTo>
                  <a:lnTo>
                    <a:pt x="1453" y="542"/>
                  </a:lnTo>
                  <a:lnTo>
                    <a:pt x="1453" y="540"/>
                  </a:lnTo>
                  <a:lnTo>
                    <a:pt x="1453" y="540"/>
                  </a:lnTo>
                  <a:lnTo>
                    <a:pt x="1453" y="540"/>
                  </a:lnTo>
                  <a:lnTo>
                    <a:pt x="1453" y="540"/>
                  </a:lnTo>
                  <a:lnTo>
                    <a:pt x="1453" y="538"/>
                  </a:lnTo>
                  <a:lnTo>
                    <a:pt x="1453" y="538"/>
                  </a:lnTo>
                  <a:lnTo>
                    <a:pt x="1453" y="538"/>
                  </a:lnTo>
                  <a:lnTo>
                    <a:pt x="1453" y="538"/>
                  </a:lnTo>
                  <a:lnTo>
                    <a:pt x="1453" y="538"/>
                  </a:lnTo>
                  <a:lnTo>
                    <a:pt x="1453" y="538"/>
                  </a:lnTo>
                  <a:lnTo>
                    <a:pt x="1453" y="538"/>
                  </a:lnTo>
                  <a:lnTo>
                    <a:pt x="1453" y="538"/>
                  </a:lnTo>
                  <a:lnTo>
                    <a:pt x="1450" y="535"/>
                  </a:lnTo>
                  <a:lnTo>
                    <a:pt x="1450" y="535"/>
                  </a:lnTo>
                  <a:lnTo>
                    <a:pt x="1448" y="533"/>
                  </a:lnTo>
                  <a:lnTo>
                    <a:pt x="1448" y="533"/>
                  </a:lnTo>
                  <a:lnTo>
                    <a:pt x="1450" y="533"/>
                  </a:lnTo>
                  <a:lnTo>
                    <a:pt x="1450" y="533"/>
                  </a:lnTo>
                  <a:lnTo>
                    <a:pt x="1453" y="535"/>
                  </a:lnTo>
                  <a:lnTo>
                    <a:pt x="1457" y="538"/>
                  </a:lnTo>
                  <a:lnTo>
                    <a:pt x="1457" y="540"/>
                  </a:lnTo>
                  <a:lnTo>
                    <a:pt x="1457" y="538"/>
                  </a:lnTo>
                  <a:lnTo>
                    <a:pt x="1457" y="538"/>
                  </a:lnTo>
                  <a:lnTo>
                    <a:pt x="1460" y="538"/>
                  </a:lnTo>
                  <a:lnTo>
                    <a:pt x="1460" y="538"/>
                  </a:lnTo>
                  <a:lnTo>
                    <a:pt x="1460" y="538"/>
                  </a:lnTo>
                  <a:lnTo>
                    <a:pt x="1460" y="535"/>
                  </a:lnTo>
                  <a:lnTo>
                    <a:pt x="1460" y="533"/>
                  </a:lnTo>
                  <a:lnTo>
                    <a:pt x="1460" y="530"/>
                  </a:lnTo>
                  <a:lnTo>
                    <a:pt x="1460" y="530"/>
                  </a:lnTo>
                  <a:lnTo>
                    <a:pt x="1460" y="528"/>
                  </a:lnTo>
                  <a:lnTo>
                    <a:pt x="1460" y="528"/>
                  </a:lnTo>
                  <a:lnTo>
                    <a:pt x="1460" y="526"/>
                  </a:lnTo>
                  <a:lnTo>
                    <a:pt x="1460" y="523"/>
                  </a:lnTo>
                  <a:lnTo>
                    <a:pt x="1460" y="521"/>
                  </a:lnTo>
                  <a:lnTo>
                    <a:pt x="1457" y="519"/>
                  </a:lnTo>
                  <a:lnTo>
                    <a:pt x="1455" y="519"/>
                  </a:lnTo>
                  <a:lnTo>
                    <a:pt x="1453" y="519"/>
                  </a:lnTo>
                  <a:lnTo>
                    <a:pt x="1455" y="521"/>
                  </a:lnTo>
                  <a:lnTo>
                    <a:pt x="1457" y="523"/>
                  </a:lnTo>
                  <a:lnTo>
                    <a:pt x="1455" y="523"/>
                  </a:lnTo>
                  <a:lnTo>
                    <a:pt x="1455" y="523"/>
                  </a:lnTo>
                  <a:lnTo>
                    <a:pt x="1453" y="523"/>
                  </a:lnTo>
                  <a:lnTo>
                    <a:pt x="1450" y="523"/>
                  </a:lnTo>
                  <a:lnTo>
                    <a:pt x="1450" y="523"/>
                  </a:lnTo>
                  <a:lnTo>
                    <a:pt x="1450" y="523"/>
                  </a:lnTo>
                  <a:lnTo>
                    <a:pt x="1450" y="523"/>
                  </a:lnTo>
                  <a:lnTo>
                    <a:pt x="1450" y="523"/>
                  </a:lnTo>
                  <a:lnTo>
                    <a:pt x="1450" y="523"/>
                  </a:lnTo>
                  <a:lnTo>
                    <a:pt x="1448" y="523"/>
                  </a:lnTo>
                  <a:lnTo>
                    <a:pt x="1448" y="521"/>
                  </a:lnTo>
                  <a:lnTo>
                    <a:pt x="1448" y="521"/>
                  </a:lnTo>
                  <a:lnTo>
                    <a:pt x="1448" y="519"/>
                  </a:lnTo>
                  <a:lnTo>
                    <a:pt x="1448" y="519"/>
                  </a:lnTo>
                  <a:lnTo>
                    <a:pt x="1448" y="516"/>
                  </a:lnTo>
                  <a:lnTo>
                    <a:pt x="1448" y="516"/>
                  </a:lnTo>
                  <a:lnTo>
                    <a:pt x="1445" y="516"/>
                  </a:lnTo>
                  <a:lnTo>
                    <a:pt x="1445" y="516"/>
                  </a:lnTo>
                  <a:lnTo>
                    <a:pt x="1443" y="516"/>
                  </a:lnTo>
                  <a:lnTo>
                    <a:pt x="1443" y="514"/>
                  </a:lnTo>
                  <a:lnTo>
                    <a:pt x="1443" y="514"/>
                  </a:lnTo>
                  <a:lnTo>
                    <a:pt x="1443" y="514"/>
                  </a:lnTo>
                  <a:lnTo>
                    <a:pt x="1445" y="514"/>
                  </a:lnTo>
                  <a:lnTo>
                    <a:pt x="1445" y="514"/>
                  </a:lnTo>
                  <a:lnTo>
                    <a:pt x="1445" y="514"/>
                  </a:lnTo>
                  <a:lnTo>
                    <a:pt x="1445" y="514"/>
                  </a:lnTo>
                  <a:lnTo>
                    <a:pt x="1448" y="511"/>
                  </a:lnTo>
                  <a:lnTo>
                    <a:pt x="1448" y="511"/>
                  </a:lnTo>
                  <a:lnTo>
                    <a:pt x="1448" y="511"/>
                  </a:lnTo>
                  <a:lnTo>
                    <a:pt x="1448" y="511"/>
                  </a:lnTo>
                  <a:lnTo>
                    <a:pt x="1448" y="511"/>
                  </a:lnTo>
                  <a:lnTo>
                    <a:pt x="1448" y="511"/>
                  </a:lnTo>
                  <a:lnTo>
                    <a:pt x="1445" y="509"/>
                  </a:lnTo>
                  <a:lnTo>
                    <a:pt x="1443" y="509"/>
                  </a:lnTo>
                  <a:lnTo>
                    <a:pt x="1441" y="509"/>
                  </a:lnTo>
                  <a:lnTo>
                    <a:pt x="1441" y="509"/>
                  </a:lnTo>
                  <a:lnTo>
                    <a:pt x="1438" y="504"/>
                  </a:lnTo>
                  <a:lnTo>
                    <a:pt x="1436" y="502"/>
                  </a:lnTo>
                  <a:lnTo>
                    <a:pt x="1436" y="502"/>
                  </a:lnTo>
                  <a:lnTo>
                    <a:pt x="1436" y="502"/>
                  </a:lnTo>
                  <a:lnTo>
                    <a:pt x="1434" y="502"/>
                  </a:lnTo>
                  <a:lnTo>
                    <a:pt x="1431" y="502"/>
                  </a:lnTo>
                  <a:lnTo>
                    <a:pt x="1431" y="502"/>
                  </a:lnTo>
                  <a:lnTo>
                    <a:pt x="1429" y="502"/>
                  </a:lnTo>
                  <a:lnTo>
                    <a:pt x="1429" y="500"/>
                  </a:lnTo>
                  <a:lnTo>
                    <a:pt x="1429" y="500"/>
                  </a:lnTo>
                  <a:lnTo>
                    <a:pt x="1429" y="500"/>
                  </a:lnTo>
                  <a:lnTo>
                    <a:pt x="1427" y="500"/>
                  </a:lnTo>
                  <a:lnTo>
                    <a:pt x="1427" y="497"/>
                  </a:lnTo>
                  <a:lnTo>
                    <a:pt x="1427" y="497"/>
                  </a:lnTo>
                  <a:lnTo>
                    <a:pt x="1424" y="497"/>
                  </a:lnTo>
                  <a:lnTo>
                    <a:pt x="1424" y="495"/>
                  </a:lnTo>
                  <a:lnTo>
                    <a:pt x="1424" y="495"/>
                  </a:lnTo>
                  <a:lnTo>
                    <a:pt x="1424" y="493"/>
                  </a:lnTo>
                  <a:lnTo>
                    <a:pt x="1424" y="493"/>
                  </a:lnTo>
                  <a:lnTo>
                    <a:pt x="1427" y="493"/>
                  </a:lnTo>
                  <a:lnTo>
                    <a:pt x="1427" y="493"/>
                  </a:lnTo>
                  <a:lnTo>
                    <a:pt x="1427" y="493"/>
                  </a:lnTo>
                  <a:lnTo>
                    <a:pt x="1427" y="493"/>
                  </a:lnTo>
                  <a:lnTo>
                    <a:pt x="1427" y="493"/>
                  </a:lnTo>
                  <a:lnTo>
                    <a:pt x="1429" y="490"/>
                  </a:lnTo>
                  <a:lnTo>
                    <a:pt x="1429" y="488"/>
                  </a:lnTo>
                  <a:lnTo>
                    <a:pt x="1429" y="488"/>
                  </a:lnTo>
                  <a:lnTo>
                    <a:pt x="1429" y="488"/>
                  </a:lnTo>
                  <a:lnTo>
                    <a:pt x="1427" y="485"/>
                  </a:lnTo>
                  <a:lnTo>
                    <a:pt x="1427" y="485"/>
                  </a:lnTo>
                  <a:lnTo>
                    <a:pt x="1427" y="485"/>
                  </a:lnTo>
                  <a:lnTo>
                    <a:pt x="1427" y="483"/>
                  </a:lnTo>
                  <a:lnTo>
                    <a:pt x="1427" y="483"/>
                  </a:lnTo>
                  <a:lnTo>
                    <a:pt x="1427" y="483"/>
                  </a:lnTo>
                  <a:lnTo>
                    <a:pt x="1427" y="483"/>
                  </a:lnTo>
                  <a:lnTo>
                    <a:pt x="1429" y="483"/>
                  </a:lnTo>
                  <a:lnTo>
                    <a:pt x="1429" y="483"/>
                  </a:lnTo>
                  <a:lnTo>
                    <a:pt x="1429" y="483"/>
                  </a:lnTo>
                  <a:lnTo>
                    <a:pt x="1431" y="483"/>
                  </a:lnTo>
                  <a:lnTo>
                    <a:pt x="1431" y="485"/>
                  </a:lnTo>
                  <a:lnTo>
                    <a:pt x="1431" y="485"/>
                  </a:lnTo>
                  <a:lnTo>
                    <a:pt x="1431" y="485"/>
                  </a:lnTo>
                  <a:lnTo>
                    <a:pt x="1431" y="485"/>
                  </a:lnTo>
                  <a:lnTo>
                    <a:pt x="1431" y="485"/>
                  </a:lnTo>
                  <a:lnTo>
                    <a:pt x="1434" y="485"/>
                  </a:lnTo>
                  <a:lnTo>
                    <a:pt x="1431" y="488"/>
                  </a:lnTo>
                  <a:lnTo>
                    <a:pt x="1434" y="488"/>
                  </a:lnTo>
                  <a:lnTo>
                    <a:pt x="1434" y="485"/>
                  </a:lnTo>
                  <a:lnTo>
                    <a:pt x="1434" y="485"/>
                  </a:lnTo>
                  <a:lnTo>
                    <a:pt x="1434" y="483"/>
                  </a:lnTo>
                  <a:lnTo>
                    <a:pt x="1431" y="483"/>
                  </a:lnTo>
                  <a:lnTo>
                    <a:pt x="1429" y="483"/>
                  </a:lnTo>
                  <a:lnTo>
                    <a:pt x="1429" y="483"/>
                  </a:lnTo>
                  <a:lnTo>
                    <a:pt x="1429" y="481"/>
                  </a:lnTo>
                  <a:lnTo>
                    <a:pt x="1429" y="478"/>
                  </a:lnTo>
                  <a:lnTo>
                    <a:pt x="1431" y="476"/>
                  </a:lnTo>
                  <a:lnTo>
                    <a:pt x="1431" y="476"/>
                  </a:lnTo>
                  <a:lnTo>
                    <a:pt x="1434" y="476"/>
                  </a:lnTo>
                  <a:lnTo>
                    <a:pt x="1434" y="476"/>
                  </a:lnTo>
                  <a:lnTo>
                    <a:pt x="1434" y="476"/>
                  </a:lnTo>
                  <a:lnTo>
                    <a:pt x="1434" y="476"/>
                  </a:lnTo>
                  <a:lnTo>
                    <a:pt x="1434" y="476"/>
                  </a:lnTo>
                  <a:lnTo>
                    <a:pt x="1434" y="476"/>
                  </a:lnTo>
                  <a:lnTo>
                    <a:pt x="1436" y="476"/>
                  </a:lnTo>
                  <a:lnTo>
                    <a:pt x="1436" y="476"/>
                  </a:lnTo>
                  <a:lnTo>
                    <a:pt x="1436" y="476"/>
                  </a:lnTo>
                  <a:lnTo>
                    <a:pt x="1436" y="476"/>
                  </a:lnTo>
                  <a:lnTo>
                    <a:pt x="1436" y="476"/>
                  </a:lnTo>
                  <a:lnTo>
                    <a:pt x="1436" y="476"/>
                  </a:lnTo>
                  <a:lnTo>
                    <a:pt x="1436" y="476"/>
                  </a:lnTo>
                  <a:lnTo>
                    <a:pt x="1436" y="474"/>
                  </a:lnTo>
                  <a:lnTo>
                    <a:pt x="1436" y="474"/>
                  </a:lnTo>
                  <a:lnTo>
                    <a:pt x="1436" y="474"/>
                  </a:lnTo>
                  <a:lnTo>
                    <a:pt x="1436" y="474"/>
                  </a:lnTo>
                  <a:lnTo>
                    <a:pt x="1438" y="474"/>
                  </a:lnTo>
                  <a:lnTo>
                    <a:pt x="1438" y="474"/>
                  </a:lnTo>
                  <a:lnTo>
                    <a:pt x="1438" y="471"/>
                  </a:lnTo>
                  <a:lnTo>
                    <a:pt x="1438" y="471"/>
                  </a:lnTo>
                  <a:lnTo>
                    <a:pt x="1436" y="471"/>
                  </a:lnTo>
                  <a:lnTo>
                    <a:pt x="1436" y="471"/>
                  </a:lnTo>
                  <a:lnTo>
                    <a:pt x="1436" y="471"/>
                  </a:lnTo>
                  <a:lnTo>
                    <a:pt x="1436" y="471"/>
                  </a:lnTo>
                  <a:lnTo>
                    <a:pt x="1436" y="471"/>
                  </a:lnTo>
                  <a:lnTo>
                    <a:pt x="1436" y="471"/>
                  </a:lnTo>
                  <a:lnTo>
                    <a:pt x="1434" y="471"/>
                  </a:lnTo>
                  <a:lnTo>
                    <a:pt x="1434" y="471"/>
                  </a:lnTo>
                  <a:lnTo>
                    <a:pt x="1434" y="471"/>
                  </a:lnTo>
                  <a:lnTo>
                    <a:pt x="1429" y="467"/>
                  </a:lnTo>
                  <a:lnTo>
                    <a:pt x="1429" y="467"/>
                  </a:lnTo>
                  <a:lnTo>
                    <a:pt x="1429" y="467"/>
                  </a:lnTo>
                  <a:lnTo>
                    <a:pt x="1427" y="464"/>
                  </a:lnTo>
                  <a:lnTo>
                    <a:pt x="1429" y="462"/>
                  </a:lnTo>
                  <a:lnTo>
                    <a:pt x="1429" y="459"/>
                  </a:lnTo>
                  <a:lnTo>
                    <a:pt x="1429" y="459"/>
                  </a:lnTo>
                  <a:lnTo>
                    <a:pt x="1427" y="457"/>
                  </a:lnTo>
                  <a:lnTo>
                    <a:pt x="1427" y="457"/>
                  </a:lnTo>
                  <a:lnTo>
                    <a:pt x="1424" y="457"/>
                  </a:lnTo>
                  <a:lnTo>
                    <a:pt x="1424" y="457"/>
                  </a:lnTo>
                  <a:lnTo>
                    <a:pt x="1422" y="457"/>
                  </a:lnTo>
                  <a:lnTo>
                    <a:pt x="1422" y="455"/>
                  </a:lnTo>
                  <a:lnTo>
                    <a:pt x="1422" y="455"/>
                  </a:lnTo>
                  <a:lnTo>
                    <a:pt x="1422" y="455"/>
                  </a:lnTo>
                  <a:lnTo>
                    <a:pt x="1422" y="455"/>
                  </a:lnTo>
                  <a:lnTo>
                    <a:pt x="1422" y="455"/>
                  </a:lnTo>
                  <a:lnTo>
                    <a:pt x="1422" y="452"/>
                  </a:lnTo>
                  <a:lnTo>
                    <a:pt x="1422" y="452"/>
                  </a:lnTo>
                  <a:lnTo>
                    <a:pt x="1419" y="452"/>
                  </a:lnTo>
                  <a:lnTo>
                    <a:pt x="1419" y="452"/>
                  </a:lnTo>
                  <a:lnTo>
                    <a:pt x="1417" y="452"/>
                  </a:lnTo>
                  <a:lnTo>
                    <a:pt x="1417" y="450"/>
                  </a:lnTo>
                  <a:lnTo>
                    <a:pt x="1415" y="448"/>
                  </a:lnTo>
                  <a:lnTo>
                    <a:pt x="1415" y="448"/>
                  </a:lnTo>
                  <a:lnTo>
                    <a:pt x="1415" y="445"/>
                  </a:lnTo>
                  <a:lnTo>
                    <a:pt x="1415" y="445"/>
                  </a:lnTo>
                  <a:lnTo>
                    <a:pt x="1415" y="443"/>
                  </a:lnTo>
                  <a:lnTo>
                    <a:pt x="1412" y="440"/>
                  </a:lnTo>
                  <a:lnTo>
                    <a:pt x="1412" y="438"/>
                  </a:lnTo>
                  <a:lnTo>
                    <a:pt x="1410" y="436"/>
                  </a:lnTo>
                  <a:lnTo>
                    <a:pt x="1408" y="433"/>
                  </a:lnTo>
                  <a:lnTo>
                    <a:pt x="1408" y="433"/>
                  </a:lnTo>
                  <a:lnTo>
                    <a:pt x="1408" y="431"/>
                  </a:lnTo>
                  <a:lnTo>
                    <a:pt x="1405" y="431"/>
                  </a:lnTo>
                  <a:lnTo>
                    <a:pt x="1405" y="429"/>
                  </a:lnTo>
                  <a:lnTo>
                    <a:pt x="1403" y="426"/>
                  </a:lnTo>
                  <a:lnTo>
                    <a:pt x="1401" y="424"/>
                  </a:lnTo>
                  <a:lnTo>
                    <a:pt x="1401" y="424"/>
                  </a:lnTo>
                  <a:lnTo>
                    <a:pt x="1398" y="422"/>
                  </a:lnTo>
                  <a:lnTo>
                    <a:pt x="1396" y="422"/>
                  </a:lnTo>
                  <a:lnTo>
                    <a:pt x="1393" y="422"/>
                  </a:lnTo>
                  <a:lnTo>
                    <a:pt x="1391" y="422"/>
                  </a:lnTo>
                  <a:lnTo>
                    <a:pt x="1389" y="419"/>
                  </a:lnTo>
                  <a:lnTo>
                    <a:pt x="1389" y="414"/>
                  </a:lnTo>
                  <a:lnTo>
                    <a:pt x="1389" y="414"/>
                  </a:lnTo>
                  <a:lnTo>
                    <a:pt x="1386" y="414"/>
                  </a:lnTo>
                  <a:lnTo>
                    <a:pt x="1386" y="412"/>
                  </a:lnTo>
                  <a:lnTo>
                    <a:pt x="1386" y="412"/>
                  </a:lnTo>
                  <a:lnTo>
                    <a:pt x="1384" y="412"/>
                  </a:lnTo>
                  <a:lnTo>
                    <a:pt x="1382" y="407"/>
                  </a:lnTo>
                  <a:lnTo>
                    <a:pt x="1382" y="407"/>
                  </a:lnTo>
                  <a:lnTo>
                    <a:pt x="1382" y="407"/>
                  </a:lnTo>
                  <a:lnTo>
                    <a:pt x="1382" y="407"/>
                  </a:lnTo>
                  <a:lnTo>
                    <a:pt x="1382" y="410"/>
                  </a:lnTo>
                  <a:lnTo>
                    <a:pt x="1382" y="410"/>
                  </a:lnTo>
                  <a:lnTo>
                    <a:pt x="1379" y="410"/>
                  </a:lnTo>
                  <a:lnTo>
                    <a:pt x="1379" y="412"/>
                  </a:lnTo>
                  <a:lnTo>
                    <a:pt x="1379" y="412"/>
                  </a:lnTo>
                  <a:lnTo>
                    <a:pt x="1379" y="412"/>
                  </a:lnTo>
                  <a:lnTo>
                    <a:pt x="1379" y="410"/>
                  </a:lnTo>
                  <a:lnTo>
                    <a:pt x="1379" y="410"/>
                  </a:lnTo>
                  <a:lnTo>
                    <a:pt x="1377" y="407"/>
                  </a:lnTo>
                  <a:lnTo>
                    <a:pt x="1377" y="407"/>
                  </a:lnTo>
                  <a:lnTo>
                    <a:pt x="1379" y="407"/>
                  </a:lnTo>
                  <a:lnTo>
                    <a:pt x="1379" y="405"/>
                  </a:lnTo>
                  <a:lnTo>
                    <a:pt x="1379" y="405"/>
                  </a:lnTo>
                  <a:lnTo>
                    <a:pt x="1379" y="405"/>
                  </a:lnTo>
                  <a:lnTo>
                    <a:pt x="1377" y="405"/>
                  </a:lnTo>
                  <a:lnTo>
                    <a:pt x="1377" y="403"/>
                  </a:lnTo>
                  <a:lnTo>
                    <a:pt x="1377" y="400"/>
                  </a:lnTo>
                  <a:lnTo>
                    <a:pt x="1379" y="400"/>
                  </a:lnTo>
                  <a:lnTo>
                    <a:pt x="1379" y="400"/>
                  </a:lnTo>
                  <a:lnTo>
                    <a:pt x="1379" y="403"/>
                  </a:lnTo>
                  <a:lnTo>
                    <a:pt x="1379" y="403"/>
                  </a:lnTo>
                  <a:lnTo>
                    <a:pt x="1382" y="403"/>
                  </a:lnTo>
                  <a:lnTo>
                    <a:pt x="1384" y="403"/>
                  </a:lnTo>
                  <a:lnTo>
                    <a:pt x="1384" y="403"/>
                  </a:lnTo>
                  <a:lnTo>
                    <a:pt x="1384" y="405"/>
                  </a:lnTo>
                  <a:lnTo>
                    <a:pt x="1384" y="405"/>
                  </a:lnTo>
                  <a:lnTo>
                    <a:pt x="1386" y="405"/>
                  </a:lnTo>
                  <a:lnTo>
                    <a:pt x="1386" y="405"/>
                  </a:lnTo>
                  <a:lnTo>
                    <a:pt x="1386" y="405"/>
                  </a:lnTo>
                  <a:lnTo>
                    <a:pt x="1389" y="405"/>
                  </a:lnTo>
                  <a:lnTo>
                    <a:pt x="1389" y="407"/>
                  </a:lnTo>
                  <a:lnTo>
                    <a:pt x="1389" y="407"/>
                  </a:lnTo>
                  <a:lnTo>
                    <a:pt x="1389" y="407"/>
                  </a:lnTo>
                  <a:lnTo>
                    <a:pt x="1389" y="407"/>
                  </a:lnTo>
                  <a:lnTo>
                    <a:pt x="1391" y="410"/>
                  </a:lnTo>
                  <a:lnTo>
                    <a:pt x="1393" y="407"/>
                  </a:lnTo>
                  <a:lnTo>
                    <a:pt x="1396" y="407"/>
                  </a:lnTo>
                  <a:lnTo>
                    <a:pt x="1398" y="407"/>
                  </a:lnTo>
                  <a:lnTo>
                    <a:pt x="1398" y="407"/>
                  </a:lnTo>
                  <a:lnTo>
                    <a:pt x="1401" y="405"/>
                  </a:lnTo>
                  <a:lnTo>
                    <a:pt x="1401" y="403"/>
                  </a:lnTo>
                  <a:lnTo>
                    <a:pt x="1401" y="400"/>
                  </a:lnTo>
                  <a:lnTo>
                    <a:pt x="1403" y="398"/>
                  </a:lnTo>
                  <a:lnTo>
                    <a:pt x="1403" y="398"/>
                  </a:lnTo>
                  <a:lnTo>
                    <a:pt x="1403" y="398"/>
                  </a:lnTo>
                  <a:lnTo>
                    <a:pt x="1403" y="398"/>
                  </a:lnTo>
                  <a:lnTo>
                    <a:pt x="1405" y="396"/>
                  </a:lnTo>
                  <a:lnTo>
                    <a:pt x="1405" y="396"/>
                  </a:lnTo>
                  <a:lnTo>
                    <a:pt x="1405" y="396"/>
                  </a:lnTo>
                  <a:lnTo>
                    <a:pt x="1405" y="396"/>
                  </a:lnTo>
                  <a:lnTo>
                    <a:pt x="1408" y="396"/>
                  </a:lnTo>
                  <a:lnTo>
                    <a:pt x="1410" y="396"/>
                  </a:lnTo>
                  <a:lnTo>
                    <a:pt x="1410" y="396"/>
                  </a:lnTo>
                  <a:lnTo>
                    <a:pt x="1410" y="396"/>
                  </a:lnTo>
                  <a:lnTo>
                    <a:pt x="1412" y="393"/>
                  </a:lnTo>
                  <a:lnTo>
                    <a:pt x="1412" y="393"/>
                  </a:lnTo>
                  <a:lnTo>
                    <a:pt x="1415" y="393"/>
                  </a:lnTo>
                  <a:lnTo>
                    <a:pt x="1415" y="393"/>
                  </a:lnTo>
                  <a:lnTo>
                    <a:pt x="1415" y="393"/>
                  </a:lnTo>
                  <a:lnTo>
                    <a:pt x="1415" y="393"/>
                  </a:lnTo>
                  <a:lnTo>
                    <a:pt x="1415" y="393"/>
                  </a:lnTo>
                  <a:lnTo>
                    <a:pt x="1417" y="393"/>
                  </a:lnTo>
                  <a:lnTo>
                    <a:pt x="1417" y="393"/>
                  </a:lnTo>
                  <a:lnTo>
                    <a:pt x="1417" y="393"/>
                  </a:lnTo>
                  <a:lnTo>
                    <a:pt x="1419" y="391"/>
                  </a:lnTo>
                  <a:lnTo>
                    <a:pt x="1422" y="391"/>
                  </a:lnTo>
                  <a:lnTo>
                    <a:pt x="1422" y="391"/>
                  </a:lnTo>
                  <a:lnTo>
                    <a:pt x="1422" y="391"/>
                  </a:lnTo>
                  <a:lnTo>
                    <a:pt x="1422" y="393"/>
                  </a:lnTo>
                  <a:lnTo>
                    <a:pt x="1424" y="391"/>
                  </a:lnTo>
                  <a:lnTo>
                    <a:pt x="1424" y="391"/>
                  </a:lnTo>
                  <a:lnTo>
                    <a:pt x="1429" y="388"/>
                  </a:lnTo>
                  <a:lnTo>
                    <a:pt x="1434" y="386"/>
                  </a:lnTo>
                  <a:lnTo>
                    <a:pt x="1434" y="386"/>
                  </a:lnTo>
                  <a:lnTo>
                    <a:pt x="1434" y="384"/>
                  </a:lnTo>
                  <a:lnTo>
                    <a:pt x="1438" y="379"/>
                  </a:lnTo>
                  <a:lnTo>
                    <a:pt x="1438" y="379"/>
                  </a:lnTo>
                  <a:lnTo>
                    <a:pt x="1438" y="379"/>
                  </a:lnTo>
                  <a:lnTo>
                    <a:pt x="1438" y="379"/>
                  </a:lnTo>
                  <a:lnTo>
                    <a:pt x="1438" y="377"/>
                  </a:lnTo>
                  <a:lnTo>
                    <a:pt x="1441" y="377"/>
                  </a:lnTo>
                  <a:lnTo>
                    <a:pt x="1441" y="377"/>
                  </a:lnTo>
                  <a:lnTo>
                    <a:pt x="1443" y="374"/>
                  </a:lnTo>
                  <a:lnTo>
                    <a:pt x="1443" y="372"/>
                  </a:lnTo>
                  <a:lnTo>
                    <a:pt x="1445" y="372"/>
                  </a:lnTo>
                  <a:lnTo>
                    <a:pt x="1445" y="372"/>
                  </a:lnTo>
                  <a:lnTo>
                    <a:pt x="1448" y="370"/>
                  </a:lnTo>
                  <a:lnTo>
                    <a:pt x="1448" y="367"/>
                  </a:lnTo>
                  <a:lnTo>
                    <a:pt x="1450" y="367"/>
                  </a:lnTo>
                  <a:lnTo>
                    <a:pt x="1450" y="367"/>
                  </a:lnTo>
                  <a:lnTo>
                    <a:pt x="1450" y="367"/>
                  </a:lnTo>
                  <a:lnTo>
                    <a:pt x="1450" y="365"/>
                  </a:lnTo>
                  <a:lnTo>
                    <a:pt x="1450" y="365"/>
                  </a:lnTo>
                  <a:lnTo>
                    <a:pt x="1450" y="365"/>
                  </a:lnTo>
                  <a:lnTo>
                    <a:pt x="1450" y="365"/>
                  </a:lnTo>
                  <a:lnTo>
                    <a:pt x="1453" y="365"/>
                  </a:lnTo>
                  <a:lnTo>
                    <a:pt x="1453" y="362"/>
                  </a:lnTo>
                  <a:lnTo>
                    <a:pt x="1453" y="362"/>
                  </a:lnTo>
                  <a:lnTo>
                    <a:pt x="1453" y="360"/>
                  </a:lnTo>
                  <a:lnTo>
                    <a:pt x="1455" y="355"/>
                  </a:lnTo>
                  <a:lnTo>
                    <a:pt x="1457" y="355"/>
                  </a:lnTo>
                  <a:lnTo>
                    <a:pt x="1460" y="355"/>
                  </a:lnTo>
                  <a:lnTo>
                    <a:pt x="1462" y="355"/>
                  </a:lnTo>
                  <a:lnTo>
                    <a:pt x="1467" y="355"/>
                  </a:lnTo>
                  <a:lnTo>
                    <a:pt x="1467" y="353"/>
                  </a:lnTo>
                  <a:lnTo>
                    <a:pt x="1469" y="353"/>
                  </a:lnTo>
                  <a:lnTo>
                    <a:pt x="1471" y="351"/>
                  </a:lnTo>
                  <a:lnTo>
                    <a:pt x="1471" y="353"/>
                  </a:lnTo>
                  <a:lnTo>
                    <a:pt x="1474" y="353"/>
                  </a:lnTo>
                  <a:lnTo>
                    <a:pt x="1474" y="353"/>
                  </a:lnTo>
                  <a:lnTo>
                    <a:pt x="1474" y="355"/>
                  </a:lnTo>
                  <a:lnTo>
                    <a:pt x="1474" y="355"/>
                  </a:lnTo>
                  <a:lnTo>
                    <a:pt x="1474" y="355"/>
                  </a:lnTo>
                  <a:lnTo>
                    <a:pt x="1474" y="358"/>
                  </a:lnTo>
                  <a:lnTo>
                    <a:pt x="1476" y="358"/>
                  </a:lnTo>
                  <a:lnTo>
                    <a:pt x="1476" y="360"/>
                  </a:lnTo>
                  <a:lnTo>
                    <a:pt x="1476" y="360"/>
                  </a:lnTo>
                  <a:lnTo>
                    <a:pt x="1479" y="362"/>
                  </a:lnTo>
                  <a:lnTo>
                    <a:pt x="1479" y="362"/>
                  </a:lnTo>
                  <a:lnTo>
                    <a:pt x="1481" y="362"/>
                  </a:lnTo>
                  <a:lnTo>
                    <a:pt x="1483" y="362"/>
                  </a:lnTo>
                  <a:lnTo>
                    <a:pt x="1486" y="360"/>
                  </a:lnTo>
                  <a:lnTo>
                    <a:pt x="1486" y="360"/>
                  </a:lnTo>
                  <a:lnTo>
                    <a:pt x="1486" y="355"/>
                  </a:lnTo>
                  <a:lnTo>
                    <a:pt x="1488" y="353"/>
                  </a:lnTo>
                  <a:lnTo>
                    <a:pt x="1488" y="353"/>
                  </a:lnTo>
                  <a:lnTo>
                    <a:pt x="1488" y="351"/>
                  </a:lnTo>
                  <a:lnTo>
                    <a:pt x="1488" y="351"/>
                  </a:lnTo>
                  <a:lnTo>
                    <a:pt x="1490" y="348"/>
                  </a:lnTo>
                  <a:lnTo>
                    <a:pt x="1488" y="346"/>
                  </a:lnTo>
                  <a:lnTo>
                    <a:pt x="1488" y="346"/>
                  </a:lnTo>
                  <a:lnTo>
                    <a:pt x="1488" y="346"/>
                  </a:lnTo>
                  <a:lnTo>
                    <a:pt x="1488" y="346"/>
                  </a:lnTo>
                  <a:lnTo>
                    <a:pt x="1488" y="346"/>
                  </a:lnTo>
                  <a:lnTo>
                    <a:pt x="1488" y="343"/>
                  </a:lnTo>
                  <a:lnTo>
                    <a:pt x="1488" y="343"/>
                  </a:lnTo>
                  <a:lnTo>
                    <a:pt x="1486" y="343"/>
                  </a:lnTo>
                  <a:lnTo>
                    <a:pt x="1486" y="343"/>
                  </a:lnTo>
                  <a:lnTo>
                    <a:pt x="1486" y="343"/>
                  </a:lnTo>
                  <a:lnTo>
                    <a:pt x="1488" y="341"/>
                  </a:lnTo>
                  <a:lnTo>
                    <a:pt x="1486" y="341"/>
                  </a:lnTo>
                  <a:lnTo>
                    <a:pt x="1483" y="341"/>
                  </a:lnTo>
                  <a:lnTo>
                    <a:pt x="1481" y="339"/>
                  </a:lnTo>
                  <a:lnTo>
                    <a:pt x="1479" y="339"/>
                  </a:lnTo>
                  <a:lnTo>
                    <a:pt x="1469" y="336"/>
                  </a:lnTo>
                  <a:lnTo>
                    <a:pt x="1469" y="336"/>
                  </a:lnTo>
                  <a:lnTo>
                    <a:pt x="1469" y="339"/>
                  </a:lnTo>
                  <a:lnTo>
                    <a:pt x="1467" y="339"/>
                  </a:lnTo>
                  <a:lnTo>
                    <a:pt x="1467" y="339"/>
                  </a:lnTo>
                  <a:lnTo>
                    <a:pt x="1467" y="339"/>
                  </a:lnTo>
                  <a:lnTo>
                    <a:pt x="1464" y="339"/>
                  </a:lnTo>
                  <a:lnTo>
                    <a:pt x="1464" y="339"/>
                  </a:lnTo>
                  <a:lnTo>
                    <a:pt x="1464" y="339"/>
                  </a:lnTo>
                  <a:lnTo>
                    <a:pt x="1462" y="339"/>
                  </a:lnTo>
                  <a:lnTo>
                    <a:pt x="1457" y="339"/>
                  </a:lnTo>
                  <a:lnTo>
                    <a:pt x="1457" y="341"/>
                  </a:lnTo>
                  <a:lnTo>
                    <a:pt x="1457" y="341"/>
                  </a:lnTo>
                  <a:lnTo>
                    <a:pt x="1457" y="341"/>
                  </a:lnTo>
                  <a:lnTo>
                    <a:pt x="1457" y="341"/>
                  </a:lnTo>
                  <a:lnTo>
                    <a:pt x="1455" y="341"/>
                  </a:lnTo>
                  <a:lnTo>
                    <a:pt x="1455" y="341"/>
                  </a:lnTo>
                  <a:lnTo>
                    <a:pt x="1455" y="341"/>
                  </a:lnTo>
                  <a:lnTo>
                    <a:pt x="1455" y="341"/>
                  </a:lnTo>
                  <a:lnTo>
                    <a:pt x="1453" y="341"/>
                  </a:lnTo>
                  <a:lnTo>
                    <a:pt x="1453" y="341"/>
                  </a:lnTo>
                  <a:lnTo>
                    <a:pt x="1453" y="341"/>
                  </a:lnTo>
                  <a:lnTo>
                    <a:pt x="1453" y="343"/>
                  </a:lnTo>
                  <a:lnTo>
                    <a:pt x="1453" y="343"/>
                  </a:lnTo>
                  <a:lnTo>
                    <a:pt x="1453" y="343"/>
                  </a:lnTo>
                  <a:lnTo>
                    <a:pt x="1453" y="343"/>
                  </a:lnTo>
                  <a:lnTo>
                    <a:pt x="1455" y="343"/>
                  </a:lnTo>
                  <a:lnTo>
                    <a:pt x="1460" y="343"/>
                  </a:lnTo>
                  <a:lnTo>
                    <a:pt x="1460" y="343"/>
                  </a:lnTo>
                  <a:lnTo>
                    <a:pt x="1460" y="343"/>
                  </a:lnTo>
                  <a:lnTo>
                    <a:pt x="1460" y="346"/>
                  </a:lnTo>
                  <a:lnTo>
                    <a:pt x="1460" y="346"/>
                  </a:lnTo>
                  <a:lnTo>
                    <a:pt x="1464" y="346"/>
                  </a:lnTo>
                  <a:lnTo>
                    <a:pt x="1464" y="346"/>
                  </a:lnTo>
                  <a:lnTo>
                    <a:pt x="1462" y="348"/>
                  </a:lnTo>
                  <a:lnTo>
                    <a:pt x="1462" y="348"/>
                  </a:lnTo>
                  <a:lnTo>
                    <a:pt x="1462" y="348"/>
                  </a:lnTo>
                  <a:lnTo>
                    <a:pt x="1455" y="348"/>
                  </a:lnTo>
                  <a:lnTo>
                    <a:pt x="1453" y="348"/>
                  </a:lnTo>
                  <a:lnTo>
                    <a:pt x="1450" y="348"/>
                  </a:lnTo>
                  <a:lnTo>
                    <a:pt x="1450" y="348"/>
                  </a:lnTo>
                  <a:lnTo>
                    <a:pt x="1448" y="348"/>
                  </a:lnTo>
                  <a:lnTo>
                    <a:pt x="1448" y="348"/>
                  </a:lnTo>
                  <a:lnTo>
                    <a:pt x="1445" y="348"/>
                  </a:lnTo>
                  <a:lnTo>
                    <a:pt x="1445" y="348"/>
                  </a:lnTo>
                  <a:lnTo>
                    <a:pt x="1445" y="348"/>
                  </a:lnTo>
                  <a:lnTo>
                    <a:pt x="1445" y="348"/>
                  </a:lnTo>
                  <a:lnTo>
                    <a:pt x="1445" y="348"/>
                  </a:lnTo>
                  <a:lnTo>
                    <a:pt x="1445" y="348"/>
                  </a:lnTo>
                  <a:lnTo>
                    <a:pt x="1443" y="348"/>
                  </a:lnTo>
                  <a:lnTo>
                    <a:pt x="1438" y="348"/>
                  </a:lnTo>
                  <a:lnTo>
                    <a:pt x="1436" y="348"/>
                  </a:lnTo>
                  <a:lnTo>
                    <a:pt x="1434" y="348"/>
                  </a:lnTo>
                  <a:lnTo>
                    <a:pt x="1424" y="348"/>
                  </a:lnTo>
                  <a:lnTo>
                    <a:pt x="1424" y="348"/>
                  </a:lnTo>
                  <a:lnTo>
                    <a:pt x="1422" y="351"/>
                  </a:lnTo>
                  <a:lnTo>
                    <a:pt x="1422" y="351"/>
                  </a:lnTo>
                  <a:lnTo>
                    <a:pt x="1422" y="353"/>
                  </a:lnTo>
                  <a:lnTo>
                    <a:pt x="1419" y="355"/>
                  </a:lnTo>
                  <a:lnTo>
                    <a:pt x="1419" y="355"/>
                  </a:lnTo>
                  <a:lnTo>
                    <a:pt x="1419" y="355"/>
                  </a:lnTo>
                  <a:lnTo>
                    <a:pt x="1417" y="355"/>
                  </a:lnTo>
                  <a:lnTo>
                    <a:pt x="1417" y="355"/>
                  </a:lnTo>
                  <a:lnTo>
                    <a:pt x="1415" y="355"/>
                  </a:lnTo>
                  <a:lnTo>
                    <a:pt x="1415" y="355"/>
                  </a:lnTo>
                  <a:lnTo>
                    <a:pt x="1412" y="355"/>
                  </a:lnTo>
                  <a:lnTo>
                    <a:pt x="1412" y="358"/>
                  </a:lnTo>
                  <a:lnTo>
                    <a:pt x="1410" y="358"/>
                  </a:lnTo>
                  <a:lnTo>
                    <a:pt x="1408" y="358"/>
                  </a:lnTo>
                  <a:lnTo>
                    <a:pt x="1405" y="358"/>
                  </a:lnTo>
                  <a:lnTo>
                    <a:pt x="1403" y="358"/>
                  </a:lnTo>
                  <a:lnTo>
                    <a:pt x="1398" y="358"/>
                  </a:lnTo>
                  <a:lnTo>
                    <a:pt x="1398" y="358"/>
                  </a:lnTo>
                  <a:lnTo>
                    <a:pt x="1398" y="355"/>
                  </a:lnTo>
                  <a:lnTo>
                    <a:pt x="1396" y="355"/>
                  </a:lnTo>
                  <a:lnTo>
                    <a:pt x="1396" y="355"/>
                  </a:lnTo>
                  <a:lnTo>
                    <a:pt x="1396" y="353"/>
                  </a:lnTo>
                  <a:lnTo>
                    <a:pt x="1396" y="351"/>
                  </a:lnTo>
                  <a:lnTo>
                    <a:pt x="1396" y="351"/>
                  </a:lnTo>
                  <a:lnTo>
                    <a:pt x="1396" y="351"/>
                  </a:lnTo>
                  <a:lnTo>
                    <a:pt x="1393" y="351"/>
                  </a:lnTo>
                  <a:lnTo>
                    <a:pt x="1393" y="351"/>
                  </a:lnTo>
                  <a:lnTo>
                    <a:pt x="1393" y="351"/>
                  </a:lnTo>
                  <a:lnTo>
                    <a:pt x="1391" y="351"/>
                  </a:lnTo>
                  <a:lnTo>
                    <a:pt x="1391" y="351"/>
                  </a:lnTo>
                  <a:lnTo>
                    <a:pt x="1391" y="351"/>
                  </a:lnTo>
                  <a:lnTo>
                    <a:pt x="1391" y="351"/>
                  </a:lnTo>
                  <a:lnTo>
                    <a:pt x="1391" y="353"/>
                  </a:lnTo>
                  <a:lnTo>
                    <a:pt x="1391" y="353"/>
                  </a:lnTo>
                  <a:lnTo>
                    <a:pt x="1389" y="353"/>
                  </a:lnTo>
                  <a:lnTo>
                    <a:pt x="1389" y="353"/>
                  </a:lnTo>
                  <a:lnTo>
                    <a:pt x="1386" y="353"/>
                  </a:lnTo>
                  <a:lnTo>
                    <a:pt x="1384" y="355"/>
                  </a:lnTo>
                  <a:lnTo>
                    <a:pt x="1384" y="358"/>
                  </a:lnTo>
                  <a:lnTo>
                    <a:pt x="1382" y="362"/>
                  </a:lnTo>
                  <a:lnTo>
                    <a:pt x="1377" y="365"/>
                  </a:lnTo>
                  <a:lnTo>
                    <a:pt x="1377" y="365"/>
                  </a:lnTo>
                  <a:lnTo>
                    <a:pt x="1375" y="367"/>
                  </a:lnTo>
                  <a:lnTo>
                    <a:pt x="1375" y="367"/>
                  </a:lnTo>
                  <a:lnTo>
                    <a:pt x="1375" y="367"/>
                  </a:lnTo>
                  <a:lnTo>
                    <a:pt x="1375" y="370"/>
                  </a:lnTo>
                  <a:lnTo>
                    <a:pt x="1372" y="370"/>
                  </a:lnTo>
                  <a:lnTo>
                    <a:pt x="1372" y="370"/>
                  </a:lnTo>
                  <a:lnTo>
                    <a:pt x="1372" y="372"/>
                  </a:lnTo>
                  <a:lnTo>
                    <a:pt x="1370" y="372"/>
                  </a:lnTo>
                  <a:lnTo>
                    <a:pt x="1370" y="374"/>
                  </a:lnTo>
                  <a:lnTo>
                    <a:pt x="1370" y="377"/>
                  </a:lnTo>
                  <a:lnTo>
                    <a:pt x="1370" y="377"/>
                  </a:lnTo>
                  <a:lnTo>
                    <a:pt x="1367" y="379"/>
                  </a:lnTo>
                  <a:lnTo>
                    <a:pt x="1367" y="381"/>
                  </a:lnTo>
                  <a:lnTo>
                    <a:pt x="1365" y="381"/>
                  </a:lnTo>
                  <a:lnTo>
                    <a:pt x="1363" y="381"/>
                  </a:lnTo>
                  <a:lnTo>
                    <a:pt x="1363" y="381"/>
                  </a:lnTo>
                  <a:lnTo>
                    <a:pt x="1360" y="381"/>
                  </a:lnTo>
                  <a:lnTo>
                    <a:pt x="1360" y="379"/>
                  </a:lnTo>
                  <a:lnTo>
                    <a:pt x="1360" y="379"/>
                  </a:lnTo>
                  <a:lnTo>
                    <a:pt x="1358" y="381"/>
                  </a:lnTo>
                  <a:lnTo>
                    <a:pt x="1356" y="381"/>
                  </a:lnTo>
                  <a:lnTo>
                    <a:pt x="1353" y="381"/>
                  </a:lnTo>
                  <a:lnTo>
                    <a:pt x="1353" y="381"/>
                  </a:lnTo>
                  <a:lnTo>
                    <a:pt x="1351" y="381"/>
                  </a:lnTo>
                  <a:lnTo>
                    <a:pt x="1351" y="379"/>
                  </a:lnTo>
                  <a:lnTo>
                    <a:pt x="1353" y="379"/>
                  </a:lnTo>
                  <a:lnTo>
                    <a:pt x="1351" y="379"/>
                  </a:lnTo>
                  <a:lnTo>
                    <a:pt x="1351" y="379"/>
                  </a:lnTo>
                  <a:lnTo>
                    <a:pt x="1346" y="379"/>
                  </a:lnTo>
                  <a:lnTo>
                    <a:pt x="1346" y="379"/>
                  </a:lnTo>
                  <a:lnTo>
                    <a:pt x="1344" y="381"/>
                  </a:lnTo>
                  <a:lnTo>
                    <a:pt x="1344" y="381"/>
                  </a:lnTo>
                  <a:lnTo>
                    <a:pt x="1341" y="379"/>
                  </a:lnTo>
                  <a:lnTo>
                    <a:pt x="1341" y="379"/>
                  </a:lnTo>
                  <a:lnTo>
                    <a:pt x="1341" y="377"/>
                  </a:lnTo>
                  <a:lnTo>
                    <a:pt x="1341" y="374"/>
                  </a:lnTo>
                  <a:lnTo>
                    <a:pt x="1339" y="372"/>
                  </a:lnTo>
                  <a:lnTo>
                    <a:pt x="1339" y="372"/>
                  </a:lnTo>
                  <a:lnTo>
                    <a:pt x="1339" y="370"/>
                  </a:lnTo>
                  <a:lnTo>
                    <a:pt x="1339" y="370"/>
                  </a:lnTo>
                  <a:lnTo>
                    <a:pt x="1339" y="370"/>
                  </a:lnTo>
                  <a:lnTo>
                    <a:pt x="1339" y="367"/>
                  </a:lnTo>
                  <a:lnTo>
                    <a:pt x="1339" y="367"/>
                  </a:lnTo>
                  <a:lnTo>
                    <a:pt x="1339" y="367"/>
                  </a:lnTo>
                  <a:lnTo>
                    <a:pt x="1339" y="367"/>
                  </a:lnTo>
                  <a:lnTo>
                    <a:pt x="1339" y="367"/>
                  </a:lnTo>
                  <a:lnTo>
                    <a:pt x="1339" y="365"/>
                  </a:lnTo>
                  <a:lnTo>
                    <a:pt x="1337" y="360"/>
                  </a:lnTo>
                  <a:lnTo>
                    <a:pt x="1334" y="360"/>
                  </a:lnTo>
                  <a:lnTo>
                    <a:pt x="1334" y="360"/>
                  </a:lnTo>
                  <a:lnTo>
                    <a:pt x="1334" y="358"/>
                  </a:lnTo>
                  <a:lnTo>
                    <a:pt x="1332" y="358"/>
                  </a:lnTo>
                  <a:lnTo>
                    <a:pt x="1332" y="358"/>
                  </a:lnTo>
                  <a:lnTo>
                    <a:pt x="1332" y="358"/>
                  </a:lnTo>
                  <a:lnTo>
                    <a:pt x="1332" y="358"/>
                  </a:lnTo>
                  <a:lnTo>
                    <a:pt x="1332" y="355"/>
                  </a:lnTo>
                  <a:lnTo>
                    <a:pt x="1330" y="355"/>
                  </a:lnTo>
                  <a:lnTo>
                    <a:pt x="1330" y="355"/>
                  </a:lnTo>
                  <a:lnTo>
                    <a:pt x="1327" y="355"/>
                  </a:lnTo>
                  <a:lnTo>
                    <a:pt x="1327" y="355"/>
                  </a:lnTo>
                  <a:lnTo>
                    <a:pt x="1325" y="358"/>
                  </a:lnTo>
                  <a:lnTo>
                    <a:pt x="1325" y="358"/>
                  </a:lnTo>
                  <a:lnTo>
                    <a:pt x="1322" y="355"/>
                  </a:lnTo>
                  <a:lnTo>
                    <a:pt x="1320" y="355"/>
                  </a:lnTo>
                  <a:lnTo>
                    <a:pt x="1313" y="343"/>
                  </a:lnTo>
                  <a:lnTo>
                    <a:pt x="1313" y="341"/>
                  </a:lnTo>
                  <a:lnTo>
                    <a:pt x="1311" y="334"/>
                  </a:lnTo>
                  <a:lnTo>
                    <a:pt x="1311" y="334"/>
                  </a:lnTo>
                  <a:lnTo>
                    <a:pt x="1311" y="334"/>
                  </a:lnTo>
                  <a:lnTo>
                    <a:pt x="1311" y="332"/>
                  </a:lnTo>
                  <a:lnTo>
                    <a:pt x="1311" y="332"/>
                  </a:lnTo>
                  <a:lnTo>
                    <a:pt x="1311" y="332"/>
                  </a:lnTo>
                  <a:lnTo>
                    <a:pt x="1311" y="329"/>
                  </a:lnTo>
                  <a:lnTo>
                    <a:pt x="1311" y="329"/>
                  </a:lnTo>
                  <a:lnTo>
                    <a:pt x="1311" y="327"/>
                  </a:lnTo>
                  <a:lnTo>
                    <a:pt x="1308" y="320"/>
                  </a:lnTo>
                  <a:lnTo>
                    <a:pt x="1308" y="320"/>
                  </a:lnTo>
                  <a:lnTo>
                    <a:pt x="1308" y="317"/>
                  </a:lnTo>
                  <a:lnTo>
                    <a:pt x="1308" y="317"/>
                  </a:lnTo>
                  <a:lnTo>
                    <a:pt x="1311" y="315"/>
                  </a:lnTo>
                  <a:lnTo>
                    <a:pt x="1311" y="313"/>
                  </a:lnTo>
                  <a:lnTo>
                    <a:pt x="1311" y="313"/>
                  </a:lnTo>
                  <a:lnTo>
                    <a:pt x="1311" y="313"/>
                  </a:lnTo>
                  <a:lnTo>
                    <a:pt x="1311" y="310"/>
                  </a:lnTo>
                  <a:lnTo>
                    <a:pt x="1311" y="310"/>
                  </a:lnTo>
                  <a:lnTo>
                    <a:pt x="1313" y="308"/>
                  </a:lnTo>
                  <a:lnTo>
                    <a:pt x="1313" y="308"/>
                  </a:lnTo>
                  <a:lnTo>
                    <a:pt x="1313" y="306"/>
                  </a:lnTo>
                  <a:lnTo>
                    <a:pt x="1313" y="303"/>
                  </a:lnTo>
                  <a:lnTo>
                    <a:pt x="1313" y="303"/>
                  </a:lnTo>
                  <a:lnTo>
                    <a:pt x="1315" y="301"/>
                  </a:lnTo>
                  <a:lnTo>
                    <a:pt x="1315" y="301"/>
                  </a:lnTo>
                  <a:lnTo>
                    <a:pt x="1315" y="299"/>
                  </a:lnTo>
                  <a:lnTo>
                    <a:pt x="1315" y="299"/>
                  </a:lnTo>
                  <a:lnTo>
                    <a:pt x="1318" y="296"/>
                  </a:lnTo>
                  <a:lnTo>
                    <a:pt x="1320" y="294"/>
                  </a:lnTo>
                  <a:lnTo>
                    <a:pt x="1322" y="289"/>
                  </a:lnTo>
                  <a:lnTo>
                    <a:pt x="1325" y="287"/>
                  </a:lnTo>
                  <a:lnTo>
                    <a:pt x="1327" y="284"/>
                  </a:lnTo>
                  <a:lnTo>
                    <a:pt x="1327" y="284"/>
                  </a:lnTo>
                  <a:lnTo>
                    <a:pt x="1327" y="284"/>
                  </a:lnTo>
                  <a:lnTo>
                    <a:pt x="1327" y="284"/>
                  </a:lnTo>
                  <a:lnTo>
                    <a:pt x="1330" y="282"/>
                  </a:lnTo>
                  <a:lnTo>
                    <a:pt x="1330" y="282"/>
                  </a:lnTo>
                  <a:lnTo>
                    <a:pt x="1334" y="282"/>
                  </a:lnTo>
                  <a:lnTo>
                    <a:pt x="1334" y="280"/>
                  </a:lnTo>
                  <a:lnTo>
                    <a:pt x="1344" y="280"/>
                  </a:lnTo>
                  <a:lnTo>
                    <a:pt x="1346" y="282"/>
                  </a:lnTo>
                  <a:lnTo>
                    <a:pt x="1346" y="282"/>
                  </a:lnTo>
                  <a:lnTo>
                    <a:pt x="1348" y="282"/>
                  </a:lnTo>
                  <a:lnTo>
                    <a:pt x="1348" y="282"/>
                  </a:lnTo>
                  <a:lnTo>
                    <a:pt x="1348" y="282"/>
                  </a:lnTo>
                  <a:lnTo>
                    <a:pt x="1351" y="282"/>
                  </a:lnTo>
                  <a:lnTo>
                    <a:pt x="1351" y="282"/>
                  </a:lnTo>
                  <a:lnTo>
                    <a:pt x="1351" y="284"/>
                  </a:lnTo>
                  <a:lnTo>
                    <a:pt x="1351" y="284"/>
                  </a:lnTo>
                  <a:lnTo>
                    <a:pt x="1351" y="284"/>
                  </a:lnTo>
                  <a:lnTo>
                    <a:pt x="1353" y="284"/>
                  </a:lnTo>
                  <a:lnTo>
                    <a:pt x="1353" y="284"/>
                  </a:lnTo>
                  <a:lnTo>
                    <a:pt x="1353" y="284"/>
                  </a:lnTo>
                  <a:lnTo>
                    <a:pt x="1353" y="284"/>
                  </a:lnTo>
                  <a:lnTo>
                    <a:pt x="1353" y="287"/>
                  </a:lnTo>
                  <a:lnTo>
                    <a:pt x="1353" y="287"/>
                  </a:lnTo>
                  <a:lnTo>
                    <a:pt x="1356" y="287"/>
                  </a:lnTo>
                  <a:lnTo>
                    <a:pt x="1358" y="287"/>
                  </a:lnTo>
                  <a:lnTo>
                    <a:pt x="1360" y="284"/>
                  </a:lnTo>
                  <a:lnTo>
                    <a:pt x="1360" y="284"/>
                  </a:lnTo>
                  <a:lnTo>
                    <a:pt x="1363" y="284"/>
                  </a:lnTo>
                  <a:lnTo>
                    <a:pt x="1363" y="287"/>
                  </a:lnTo>
                  <a:lnTo>
                    <a:pt x="1365" y="287"/>
                  </a:lnTo>
                  <a:lnTo>
                    <a:pt x="1365" y="287"/>
                  </a:lnTo>
                  <a:lnTo>
                    <a:pt x="1367" y="287"/>
                  </a:lnTo>
                  <a:lnTo>
                    <a:pt x="1367" y="287"/>
                  </a:lnTo>
                  <a:lnTo>
                    <a:pt x="1367" y="287"/>
                  </a:lnTo>
                  <a:lnTo>
                    <a:pt x="1367" y="287"/>
                  </a:lnTo>
                  <a:lnTo>
                    <a:pt x="1370" y="284"/>
                  </a:lnTo>
                  <a:lnTo>
                    <a:pt x="1370" y="284"/>
                  </a:lnTo>
                  <a:lnTo>
                    <a:pt x="1370" y="284"/>
                  </a:lnTo>
                  <a:lnTo>
                    <a:pt x="1372" y="284"/>
                  </a:lnTo>
                  <a:lnTo>
                    <a:pt x="1372" y="284"/>
                  </a:lnTo>
                  <a:lnTo>
                    <a:pt x="1375" y="282"/>
                  </a:lnTo>
                  <a:lnTo>
                    <a:pt x="1377" y="282"/>
                  </a:lnTo>
                  <a:lnTo>
                    <a:pt x="1377" y="284"/>
                  </a:lnTo>
                  <a:lnTo>
                    <a:pt x="1377" y="284"/>
                  </a:lnTo>
                  <a:lnTo>
                    <a:pt x="1379" y="284"/>
                  </a:lnTo>
                  <a:lnTo>
                    <a:pt x="1379" y="284"/>
                  </a:lnTo>
                  <a:lnTo>
                    <a:pt x="1379" y="284"/>
                  </a:lnTo>
                  <a:lnTo>
                    <a:pt x="1382" y="284"/>
                  </a:lnTo>
                  <a:lnTo>
                    <a:pt x="1382" y="282"/>
                  </a:lnTo>
                  <a:lnTo>
                    <a:pt x="1384" y="282"/>
                  </a:lnTo>
                  <a:lnTo>
                    <a:pt x="1384" y="284"/>
                  </a:lnTo>
                  <a:lnTo>
                    <a:pt x="1384" y="284"/>
                  </a:lnTo>
                  <a:lnTo>
                    <a:pt x="1386" y="284"/>
                  </a:lnTo>
                  <a:lnTo>
                    <a:pt x="1386" y="282"/>
                  </a:lnTo>
                  <a:lnTo>
                    <a:pt x="1386" y="282"/>
                  </a:lnTo>
                  <a:lnTo>
                    <a:pt x="1386" y="282"/>
                  </a:lnTo>
                  <a:lnTo>
                    <a:pt x="1389" y="282"/>
                  </a:lnTo>
                  <a:lnTo>
                    <a:pt x="1389" y="282"/>
                  </a:lnTo>
                  <a:lnTo>
                    <a:pt x="1389" y="282"/>
                  </a:lnTo>
                  <a:lnTo>
                    <a:pt x="1389" y="280"/>
                  </a:lnTo>
                  <a:lnTo>
                    <a:pt x="1389" y="280"/>
                  </a:lnTo>
                  <a:lnTo>
                    <a:pt x="1389" y="280"/>
                  </a:lnTo>
                  <a:lnTo>
                    <a:pt x="1391" y="280"/>
                  </a:lnTo>
                  <a:lnTo>
                    <a:pt x="1391" y="280"/>
                  </a:lnTo>
                  <a:lnTo>
                    <a:pt x="1391" y="280"/>
                  </a:lnTo>
                  <a:lnTo>
                    <a:pt x="1391" y="280"/>
                  </a:lnTo>
                  <a:lnTo>
                    <a:pt x="1393" y="280"/>
                  </a:lnTo>
                  <a:lnTo>
                    <a:pt x="1393" y="280"/>
                  </a:lnTo>
                  <a:lnTo>
                    <a:pt x="1393" y="280"/>
                  </a:lnTo>
                  <a:lnTo>
                    <a:pt x="1393" y="282"/>
                  </a:lnTo>
                  <a:lnTo>
                    <a:pt x="1393" y="282"/>
                  </a:lnTo>
                  <a:lnTo>
                    <a:pt x="1393" y="282"/>
                  </a:lnTo>
                  <a:lnTo>
                    <a:pt x="1396" y="282"/>
                  </a:lnTo>
                  <a:lnTo>
                    <a:pt x="1396" y="282"/>
                  </a:lnTo>
                  <a:lnTo>
                    <a:pt x="1398" y="282"/>
                  </a:lnTo>
                  <a:lnTo>
                    <a:pt x="1398" y="282"/>
                  </a:lnTo>
                  <a:lnTo>
                    <a:pt x="1401" y="287"/>
                  </a:lnTo>
                  <a:lnTo>
                    <a:pt x="1403" y="287"/>
                  </a:lnTo>
                  <a:lnTo>
                    <a:pt x="1403" y="287"/>
                  </a:lnTo>
                  <a:lnTo>
                    <a:pt x="1405" y="287"/>
                  </a:lnTo>
                  <a:lnTo>
                    <a:pt x="1408" y="287"/>
                  </a:lnTo>
                  <a:lnTo>
                    <a:pt x="1412" y="284"/>
                  </a:lnTo>
                  <a:lnTo>
                    <a:pt x="1412" y="284"/>
                  </a:lnTo>
                  <a:lnTo>
                    <a:pt x="1415" y="284"/>
                  </a:lnTo>
                  <a:lnTo>
                    <a:pt x="1415" y="282"/>
                  </a:lnTo>
                  <a:lnTo>
                    <a:pt x="1419" y="284"/>
                  </a:lnTo>
                  <a:lnTo>
                    <a:pt x="1422" y="284"/>
                  </a:lnTo>
                  <a:lnTo>
                    <a:pt x="1422" y="284"/>
                  </a:lnTo>
                  <a:lnTo>
                    <a:pt x="1422" y="284"/>
                  </a:lnTo>
                  <a:lnTo>
                    <a:pt x="1424" y="284"/>
                  </a:lnTo>
                  <a:lnTo>
                    <a:pt x="1424" y="282"/>
                  </a:lnTo>
                  <a:lnTo>
                    <a:pt x="1424" y="282"/>
                  </a:lnTo>
                  <a:lnTo>
                    <a:pt x="1429" y="282"/>
                  </a:lnTo>
                  <a:lnTo>
                    <a:pt x="1429" y="282"/>
                  </a:lnTo>
                  <a:lnTo>
                    <a:pt x="1429" y="282"/>
                  </a:lnTo>
                  <a:lnTo>
                    <a:pt x="1431" y="282"/>
                  </a:lnTo>
                  <a:lnTo>
                    <a:pt x="1443" y="282"/>
                  </a:lnTo>
                  <a:lnTo>
                    <a:pt x="1443" y="282"/>
                  </a:lnTo>
                  <a:lnTo>
                    <a:pt x="1445" y="282"/>
                  </a:lnTo>
                  <a:lnTo>
                    <a:pt x="1445" y="284"/>
                  </a:lnTo>
                  <a:lnTo>
                    <a:pt x="1445" y="284"/>
                  </a:lnTo>
                  <a:lnTo>
                    <a:pt x="1445" y="284"/>
                  </a:lnTo>
                  <a:lnTo>
                    <a:pt x="1448" y="284"/>
                  </a:lnTo>
                  <a:lnTo>
                    <a:pt x="1448" y="282"/>
                  </a:lnTo>
                  <a:lnTo>
                    <a:pt x="1448" y="282"/>
                  </a:lnTo>
                  <a:lnTo>
                    <a:pt x="1448" y="282"/>
                  </a:lnTo>
                  <a:lnTo>
                    <a:pt x="1448" y="282"/>
                  </a:lnTo>
                  <a:lnTo>
                    <a:pt x="1450" y="282"/>
                  </a:lnTo>
                  <a:lnTo>
                    <a:pt x="1453" y="282"/>
                  </a:lnTo>
                  <a:lnTo>
                    <a:pt x="1457" y="282"/>
                  </a:lnTo>
                  <a:lnTo>
                    <a:pt x="1464" y="282"/>
                  </a:lnTo>
                  <a:lnTo>
                    <a:pt x="1467" y="282"/>
                  </a:lnTo>
                  <a:lnTo>
                    <a:pt x="1469" y="282"/>
                  </a:lnTo>
                  <a:lnTo>
                    <a:pt x="1469" y="282"/>
                  </a:lnTo>
                  <a:lnTo>
                    <a:pt x="1469" y="282"/>
                  </a:lnTo>
                  <a:lnTo>
                    <a:pt x="1469" y="282"/>
                  </a:lnTo>
                  <a:lnTo>
                    <a:pt x="1471" y="284"/>
                  </a:lnTo>
                  <a:lnTo>
                    <a:pt x="1474" y="287"/>
                  </a:lnTo>
                  <a:lnTo>
                    <a:pt x="1474" y="287"/>
                  </a:lnTo>
                  <a:lnTo>
                    <a:pt x="1474" y="287"/>
                  </a:lnTo>
                  <a:lnTo>
                    <a:pt x="1476" y="287"/>
                  </a:lnTo>
                  <a:lnTo>
                    <a:pt x="1476" y="289"/>
                  </a:lnTo>
                  <a:lnTo>
                    <a:pt x="1476" y="289"/>
                  </a:lnTo>
                  <a:lnTo>
                    <a:pt x="1476" y="289"/>
                  </a:lnTo>
                  <a:lnTo>
                    <a:pt x="1476" y="291"/>
                  </a:lnTo>
                  <a:lnTo>
                    <a:pt x="1479" y="291"/>
                  </a:lnTo>
                  <a:lnTo>
                    <a:pt x="1479" y="291"/>
                  </a:lnTo>
                  <a:lnTo>
                    <a:pt x="1479" y="291"/>
                  </a:lnTo>
                  <a:lnTo>
                    <a:pt x="1479" y="291"/>
                  </a:lnTo>
                  <a:lnTo>
                    <a:pt x="1481" y="291"/>
                  </a:lnTo>
                  <a:lnTo>
                    <a:pt x="1486" y="294"/>
                  </a:lnTo>
                  <a:lnTo>
                    <a:pt x="1486" y="291"/>
                  </a:lnTo>
                  <a:lnTo>
                    <a:pt x="1488" y="291"/>
                  </a:lnTo>
                  <a:lnTo>
                    <a:pt x="1490" y="291"/>
                  </a:lnTo>
                  <a:lnTo>
                    <a:pt x="1495" y="291"/>
                  </a:lnTo>
                  <a:lnTo>
                    <a:pt x="1495" y="294"/>
                  </a:lnTo>
                  <a:lnTo>
                    <a:pt x="1497" y="294"/>
                  </a:lnTo>
                  <a:lnTo>
                    <a:pt x="1497" y="294"/>
                  </a:lnTo>
                  <a:lnTo>
                    <a:pt x="1497" y="294"/>
                  </a:lnTo>
                  <a:lnTo>
                    <a:pt x="1500" y="294"/>
                  </a:lnTo>
                  <a:lnTo>
                    <a:pt x="1500" y="294"/>
                  </a:lnTo>
                  <a:lnTo>
                    <a:pt x="1502" y="294"/>
                  </a:lnTo>
                  <a:lnTo>
                    <a:pt x="1502" y="291"/>
                  </a:lnTo>
                  <a:lnTo>
                    <a:pt x="1505" y="291"/>
                  </a:lnTo>
                  <a:lnTo>
                    <a:pt x="1505" y="291"/>
                  </a:lnTo>
                  <a:lnTo>
                    <a:pt x="1507" y="291"/>
                  </a:lnTo>
                  <a:lnTo>
                    <a:pt x="1507" y="294"/>
                  </a:lnTo>
                  <a:lnTo>
                    <a:pt x="1507" y="291"/>
                  </a:lnTo>
                  <a:lnTo>
                    <a:pt x="1507" y="291"/>
                  </a:lnTo>
                  <a:lnTo>
                    <a:pt x="1509" y="291"/>
                  </a:lnTo>
                  <a:lnTo>
                    <a:pt x="1509" y="291"/>
                  </a:lnTo>
                  <a:lnTo>
                    <a:pt x="1512" y="291"/>
                  </a:lnTo>
                  <a:lnTo>
                    <a:pt x="1514" y="291"/>
                  </a:lnTo>
                  <a:lnTo>
                    <a:pt x="1514" y="291"/>
                  </a:lnTo>
                  <a:lnTo>
                    <a:pt x="1519" y="291"/>
                  </a:lnTo>
                  <a:lnTo>
                    <a:pt x="1519" y="291"/>
                  </a:lnTo>
                  <a:lnTo>
                    <a:pt x="1519" y="289"/>
                  </a:lnTo>
                  <a:lnTo>
                    <a:pt x="1519" y="289"/>
                  </a:lnTo>
                  <a:lnTo>
                    <a:pt x="1521" y="289"/>
                  </a:lnTo>
                  <a:lnTo>
                    <a:pt x="1521" y="289"/>
                  </a:lnTo>
                  <a:lnTo>
                    <a:pt x="1524" y="289"/>
                  </a:lnTo>
                  <a:lnTo>
                    <a:pt x="1524" y="289"/>
                  </a:lnTo>
                  <a:lnTo>
                    <a:pt x="1526" y="289"/>
                  </a:lnTo>
                  <a:lnTo>
                    <a:pt x="1528" y="289"/>
                  </a:lnTo>
                  <a:lnTo>
                    <a:pt x="1535" y="287"/>
                  </a:lnTo>
                  <a:lnTo>
                    <a:pt x="1535" y="287"/>
                  </a:lnTo>
                  <a:lnTo>
                    <a:pt x="1538" y="287"/>
                  </a:lnTo>
                  <a:lnTo>
                    <a:pt x="1538" y="287"/>
                  </a:lnTo>
                  <a:lnTo>
                    <a:pt x="1540" y="284"/>
                  </a:lnTo>
                  <a:lnTo>
                    <a:pt x="1540" y="284"/>
                  </a:lnTo>
                  <a:lnTo>
                    <a:pt x="1542" y="284"/>
                  </a:lnTo>
                  <a:lnTo>
                    <a:pt x="1542" y="282"/>
                  </a:lnTo>
                  <a:lnTo>
                    <a:pt x="1545" y="282"/>
                  </a:lnTo>
                  <a:lnTo>
                    <a:pt x="1545" y="282"/>
                  </a:lnTo>
                  <a:lnTo>
                    <a:pt x="1545" y="282"/>
                  </a:lnTo>
                  <a:lnTo>
                    <a:pt x="1545" y="282"/>
                  </a:lnTo>
                  <a:lnTo>
                    <a:pt x="1545" y="280"/>
                  </a:lnTo>
                  <a:lnTo>
                    <a:pt x="1547" y="277"/>
                  </a:lnTo>
                  <a:lnTo>
                    <a:pt x="1547" y="277"/>
                  </a:lnTo>
                  <a:lnTo>
                    <a:pt x="1547" y="277"/>
                  </a:lnTo>
                  <a:lnTo>
                    <a:pt x="1547" y="277"/>
                  </a:lnTo>
                  <a:lnTo>
                    <a:pt x="1547" y="277"/>
                  </a:lnTo>
                  <a:lnTo>
                    <a:pt x="1547" y="277"/>
                  </a:lnTo>
                  <a:lnTo>
                    <a:pt x="1547" y="275"/>
                  </a:lnTo>
                  <a:lnTo>
                    <a:pt x="1547" y="275"/>
                  </a:lnTo>
                  <a:lnTo>
                    <a:pt x="1547" y="275"/>
                  </a:lnTo>
                  <a:lnTo>
                    <a:pt x="1547" y="275"/>
                  </a:lnTo>
                  <a:lnTo>
                    <a:pt x="1547" y="275"/>
                  </a:lnTo>
                  <a:lnTo>
                    <a:pt x="1550" y="272"/>
                  </a:lnTo>
                  <a:lnTo>
                    <a:pt x="1550" y="272"/>
                  </a:lnTo>
                  <a:lnTo>
                    <a:pt x="1552" y="270"/>
                  </a:lnTo>
                  <a:lnTo>
                    <a:pt x="1552" y="270"/>
                  </a:lnTo>
                  <a:lnTo>
                    <a:pt x="1552" y="270"/>
                  </a:lnTo>
                  <a:lnTo>
                    <a:pt x="1552" y="268"/>
                  </a:lnTo>
                  <a:lnTo>
                    <a:pt x="1552" y="268"/>
                  </a:lnTo>
                  <a:lnTo>
                    <a:pt x="1552" y="265"/>
                  </a:lnTo>
                  <a:lnTo>
                    <a:pt x="1554" y="265"/>
                  </a:lnTo>
                  <a:lnTo>
                    <a:pt x="1554" y="265"/>
                  </a:lnTo>
                  <a:lnTo>
                    <a:pt x="1557" y="263"/>
                  </a:lnTo>
                  <a:lnTo>
                    <a:pt x="1559" y="261"/>
                  </a:lnTo>
                  <a:lnTo>
                    <a:pt x="1559" y="261"/>
                  </a:lnTo>
                  <a:lnTo>
                    <a:pt x="1559" y="261"/>
                  </a:lnTo>
                  <a:lnTo>
                    <a:pt x="1561" y="261"/>
                  </a:lnTo>
                  <a:lnTo>
                    <a:pt x="1561" y="258"/>
                  </a:lnTo>
                  <a:lnTo>
                    <a:pt x="1561" y="258"/>
                  </a:lnTo>
                  <a:lnTo>
                    <a:pt x="1564" y="258"/>
                  </a:lnTo>
                  <a:lnTo>
                    <a:pt x="1564" y="258"/>
                  </a:lnTo>
                  <a:lnTo>
                    <a:pt x="1566" y="258"/>
                  </a:lnTo>
                  <a:lnTo>
                    <a:pt x="1566" y="256"/>
                  </a:lnTo>
                  <a:lnTo>
                    <a:pt x="1566" y="256"/>
                  </a:lnTo>
                  <a:lnTo>
                    <a:pt x="1566" y="256"/>
                  </a:lnTo>
                  <a:lnTo>
                    <a:pt x="1568" y="254"/>
                  </a:lnTo>
                  <a:lnTo>
                    <a:pt x="1568" y="251"/>
                  </a:lnTo>
                  <a:lnTo>
                    <a:pt x="1571" y="246"/>
                  </a:lnTo>
                  <a:lnTo>
                    <a:pt x="1576" y="237"/>
                  </a:lnTo>
                  <a:lnTo>
                    <a:pt x="1576" y="237"/>
                  </a:lnTo>
                  <a:lnTo>
                    <a:pt x="1578" y="235"/>
                  </a:lnTo>
                  <a:lnTo>
                    <a:pt x="1580" y="232"/>
                  </a:lnTo>
                  <a:lnTo>
                    <a:pt x="1583" y="232"/>
                  </a:lnTo>
                  <a:lnTo>
                    <a:pt x="1583" y="230"/>
                  </a:lnTo>
                  <a:lnTo>
                    <a:pt x="1583" y="230"/>
                  </a:lnTo>
                  <a:lnTo>
                    <a:pt x="1580" y="228"/>
                  </a:lnTo>
                  <a:lnTo>
                    <a:pt x="1580" y="228"/>
                  </a:lnTo>
                  <a:lnTo>
                    <a:pt x="1578" y="225"/>
                  </a:lnTo>
                  <a:lnTo>
                    <a:pt x="1578" y="223"/>
                  </a:lnTo>
                  <a:lnTo>
                    <a:pt x="1580" y="220"/>
                  </a:lnTo>
                  <a:lnTo>
                    <a:pt x="1580" y="220"/>
                  </a:lnTo>
                  <a:lnTo>
                    <a:pt x="1578" y="220"/>
                  </a:lnTo>
                  <a:lnTo>
                    <a:pt x="1576" y="220"/>
                  </a:lnTo>
                  <a:lnTo>
                    <a:pt x="1573" y="220"/>
                  </a:lnTo>
                  <a:lnTo>
                    <a:pt x="1573" y="220"/>
                  </a:lnTo>
                  <a:lnTo>
                    <a:pt x="1571" y="220"/>
                  </a:lnTo>
                  <a:lnTo>
                    <a:pt x="1571" y="218"/>
                  </a:lnTo>
                  <a:lnTo>
                    <a:pt x="1571" y="218"/>
                  </a:lnTo>
                  <a:lnTo>
                    <a:pt x="1571" y="218"/>
                  </a:lnTo>
                  <a:lnTo>
                    <a:pt x="1568" y="218"/>
                  </a:lnTo>
                  <a:lnTo>
                    <a:pt x="1568" y="218"/>
                  </a:lnTo>
                  <a:lnTo>
                    <a:pt x="1568" y="218"/>
                  </a:lnTo>
                  <a:lnTo>
                    <a:pt x="1568" y="220"/>
                  </a:lnTo>
                  <a:lnTo>
                    <a:pt x="1568" y="220"/>
                  </a:lnTo>
                  <a:lnTo>
                    <a:pt x="1568" y="220"/>
                  </a:lnTo>
                  <a:lnTo>
                    <a:pt x="1568" y="220"/>
                  </a:lnTo>
                  <a:lnTo>
                    <a:pt x="1566" y="220"/>
                  </a:lnTo>
                  <a:lnTo>
                    <a:pt x="1561" y="225"/>
                  </a:lnTo>
                  <a:lnTo>
                    <a:pt x="1561" y="228"/>
                  </a:lnTo>
                  <a:lnTo>
                    <a:pt x="1561" y="228"/>
                  </a:lnTo>
                  <a:lnTo>
                    <a:pt x="1561" y="230"/>
                  </a:lnTo>
                  <a:lnTo>
                    <a:pt x="1561" y="230"/>
                  </a:lnTo>
                  <a:lnTo>
                    <a:pt x="1561" y="230"/>
                  </a:lnTo>
                  <a:lnTo>
                    <a:pt x="1561" y="232"/>
                  </a:lnTo>
                  <a:lnTo>
                    <a:pt x="1561" y="232"/>
                  </a:lnTo>
                  <a:lnTo>
                    <a:pt x="1559" y="232"/>
                  </a:lnTo>
                  <a:lnTo>
                    <a:pt x="1557" y="232"/>
                  </a:lnTo>
                  <a:lnTo>
                    <a:pt x="1557" y="235"/>
                  </a:lnTo>
                  <a:lnTo>
                    <a:pt x="1554" y="235"/>
                  </a:lnTo>
                  <a:lnTo>
                    <a:pt x="1554" y="235"/>
                  </a:lnTo>
                  <a:lnTo>
                    <a:pt x="1550" y="235"/>
                  </a:lnTo>
                  <a:lnTo>
                    <a:pt x="1550" y="235"/>
                  </a:lnTo>
                  <a:lnTo>
                    <a:pt x="1550" y="235"/>
                  </a:lnTo>
                  <a:lnTo>
                    <a:pt x="1547" y="237"/>
                  </a:lnTo>
                  <a:lnTo>
                    <a:pt x="1547" y="239"/>
                  </a:lnTo>
                  <a:lnTo>
                    <a:pt x="1545" y="239"/>
                  </a:lnTo>
                  <a:lnTo>
                    <a:pt x="1545" y="242"/>
                  </a:lnTo>
                  <a:lnTo>
                    <a:pt x="1547" y="242"/>
                  </a:lnTo>
                  <a:lnTo>
                    <a:pt x="1550" y="242"/>
                  </a:lnTo>
                  <a:lnTo>
                    <a:pt x="1550" y="242"/>
                  </a:lnTo>
                  <a:lnTo>
                    <a:pt x="1550" y="242"/>
                  </a:lnTo>
                  <a:lnTo>
                    <a:pt x="1550" y="244"/>
                  </a:lnTo>
                  <a:lnTo>
                    <a:pt x="1550" y="244"/>
                  </a:lnTo>
                  <a:lnTo>
                    <a:pt x="1550" y="246"/>
                  </a:lnTo>
                  <a:lnTo>
                    <a:pt x="1547" y="246"/>
                  </a:lnTo>
                  <a:lnTo>
                    <a:pt x="1547" y="246"/>
                  </a:lnTo>
                  <a:lnTo>
                    <a:pt x="1547" y="246"/>
                  </a:lnTo>
                  <a:lnTo>
                    <a:pt x="1547" y="244"/>
                  </a:lnTo>
                  <a:lnTo>
                    <a:pt x="1547" y="244"/>
                  </a:lnTo>
                  <a:lnTo>
                    <a:pt x="1545" y="244"/>
                  </a:lnTo>
                  <a:lnTo>
                    <a:pt x="1545" y="246"/>
                  </a:lnTo>
                  <a:lnTo>
                    <a:pt x="1545" y="246"/>
                  </a:lnTo>
                  <a:lnTo>
                    <a:pt x="1545" y="246"/>
                  </a:lnTo>
                  <a:lnTo>
                    <a:pt x="1545" y="246"/>
                  </a:lnTo>
                  <a:lnTo>
                    <a:pt x="1540" y="246"/>
                  </a:lnTo>
                  <a:lnTo>
                    <a:pt x="1540" y="246"/>
                  </a:lnTo>
                  <a:lnTo>
                    <a:pt x="1538" y="246"/>
                  </a:lnTo>
                  <a:lnTo>
                    <a:pt x="1538" y="246"/>
                  </a:lnTo>
                  <a:lnTo>
                    <a:pt x="1538" y="246"/>
                  </a:lnTo>
                  <a:lnTo>
                    <a:pt x="1535" y="249"/>
                  </a:lnTo>
                  <a:lnTo>
                    <a:pt x="1535" y="254"/>
                  </a:lnTo>
                  <a:lnTo>
                    <a:pt x="1535" y="254"/>
                  </a:lnTo>
                  <a:lnTo>
                    <a:pt x="1533" y="256"/>
                  </a:lnTo>
                  <a:lnTo>
                    <a:pt x="1531" y="256"/>
                  </a:lnTo>
                  <a:lnTo>
                    <a:pt x="1528" y="256"/>
                  </a:lnTo>
                  <a:lnTo>
                    <a:pt x="1526" y="258"/>
                  </a:lnTo>
                  <a:lnTo>
                    <a:pt x="1526" y="258"/>
                  </a:lnTo>
                  <a:lnTo>
                    <a:pt x="1524" y="258"/>
                  </a:lnTo>
                  <a:lnTo>
                    <a:pt x="1519" y="261"/>
                  </a:lnTo>
                  <a:lnTo>
                    <a:pt x="1516" y="263"/>
                  </a:lnTo>
                  <a:lnTo>
                    <a:pt x="1516" y="263"/>
                  </a:lnTo>
                  <a:lnTo>
                    <a:pt x="1514" y="263"/>
                  </a:lnTo>
                  <a:lnTo>
                    <a:pt x="1514" y="263"/>
                  </a:lnTo>
                  <a:lnTo>
                    <a:pt x="1516" y="263"/>
                  </a:lnTo>
                  <a:lnTo>
                    <a:pt x="1514" y="265"/>
                  </a:lnTo>
                  <a:lnTo>
                    <a:pt x="1514" y="265"/>
                  </a:lnTo>
                  <a:lnTo>
                    <a:pt x="1514" y="265"/>
                  </a:lnTo>
                  <a:lnTo>
                    <a:pt x="1514" y="265"/>
                  </a:lnTo>
                  <a:lnTo>
                    <a:pt x="1512" y="265"/>
                  </a:lnTo>
                  <a:lnTo>
                    <a:pt x="1509" y="265"/>
                  </a:lnTo>
                  <a:lnTo>
                    <a:pt x="1502" y="263"/>
                  </a:lnTo>
                  <a:lnTo>
                    <a:pt x="1500" y="263"/>
                  </a:lnTo>
                  <a:lnTo>
                    <a:pt x="1497" y="263"/>
                  </a:lnTo>
                  <a:lnTo>
                    <a:pt x="1497" y="263"/>
                  </a:lnTo>
                  <a:lnTo>
                    <a:pt x="1497" y="263"/>
                  </a:lnTo>
                  <a:lnTo>
                    <a:pt x="1495" y="263"/>
                  </a:lnTo>
                  <a:lnTo>
                    <a:pt x="1495" y="263"/>
                  </a:lnTo>
                  <a:lnTo>
                    <a:pt x="1493" y="263"/>
                  </a:lnTo>
                  <a:lnTo>
                    <a:pt x="1488" y="261"/>
                  </a:lnTo>
                  <a:lnTo>
                    <a:pt x="1488" y="261"/>
                  </a:lnTo>
                  <a:lnTo>
                    <a:pt x="1486" y="261"/>
                  </a:lnTo>
                  <a:lnTo>
                    <a:pt x="1486" y="261"/>
                  </a:lnTo>
                  <a:lnTo>
                    <a:pt x="1486" y="261"/>
                  </a:lnTo>
                  <a:lnTo>
                    <a:pt x="1486" y="261"/>
                  </a:lnTo>
                  <a:lnTo>
                    <a:pt x="1486" y="261"/>
                  </a:lnTo>
                  <a:lnTo>
                    <a:pt x="1483" y="261"/>
                  </a:lnTo>
                  <a:lnTo>
                    <a:pt x="1483" y="261"/>
                  </a:lnTo>
                  <a:lnTo>
                    <a:pt x="1483" y="261"/>
                  </a:lnTo>
                  <a:lnTo>
                    <a:pt x="1483" y="261"/>
                  </a:lnTo>
                  <a:lnTo>
                    <a:pt x="1481" y="261"/>
                  </a:lnTo>
                  <a:lnTo>
                    <a:pt x="1481" y="261"/>
                  </a:lnTo>
                  <a:lnTo>
                    <a:pt x="1481" y="261"/>
                  </a:lnTo>
                  <a:lnTo>
                    <a:pt x="1481" y="261"/>
                  </a:lnTo>
                  <a:lnTo>
                    <a:pt x="1481" y="258"/>
                  </a:lnTo>
                  <a:lnTo>
                    <a:pt x="1481" y="258"/>
                  </a:lnTo>
                  <a:lnTo>
                    <a:pt x="1479" y="258"/>
                  </a:lnTo>
                  <a:lnTo>
                    <a:pt x="1476" y="258"/>
                  </a:lnTo>
                  <a:lnTo>
                    <a:pt x="1476" y="258"/>
                  </a:lnTo>
                  <a:lnTo>
                    <a:pt x="1476" y="258"/>
                  </a:lnTo>
                  <a:lnTo>
                    <a:pt x="1476" y="258"/>
                  </a:lnTo>
                  <a:lnTo>
                    <a:pt x="1476" y="258"/>
                  </a:lnTo>
                  <a:lnTo>
                    <a:pt x="1476" y="261"/>
                  </a:lnTo>
                  <a:lnTo>
                    <a:pt x="1474" y="261"/>
                  </a:lnTo>
                  <a:lnTo>
                    <a:pt x="1471" y="258"/>
                  </a:lnTo>
                  <a:lnTo>
                    <a:pt x="1471" y="261"/>
                  </a:lnTo>
                  <a:lnTo>
                    <a:pt x="1471" y="261"/>
                  </a:lnTo>
                  <a:lnTo>
                    <a:pt x="1471" y="261"/>
                  </a:lnTo>
                  <a:lnTo>
                    <a:pt x="1469" y="261"/>
                  </a:lnTo>
                  <a:lnTo>
                    <a:pt x="1467" y="258"/>
                  </a:lnTo>
                  <a:lnTo>
                    <a:pt x="1464" y="258"/>
                  </a:lnTo>
                  <a:lnTo>
                    <a:pt x="1464" y="258"/>
                  </a:lnTo>
                  <a:lnTo>
                    <a:pt x="1464" y="258"/>
                  </a:lnTo>
                  <a:lnTo>
                    <a:pt x="1464" y="258"/>
                  </a:lnTo>
                  <a:lnTo>
                    <a:pt x="1464" y="261"/>
                  </a:lnTo>
                  <a:lnTo>
                    <a:pt x="1462" y="261"/>
                  </a:lnTo>
                  <a:lnTo>
                    <a:pt x="1462" y="261"/>
                  </a:lnTo>
                  <a:lnTo>
                    <a:pt x="1462" y="261"/>
                  </a:lnTo>
                  <a:lnTo>
                    <a:pt x="1462" y="263"/>
                  </a:lnTo>
                  <a:lnTo>
                    <a:pt x="1460" y="263"/>
                  </a:lnTo>
                  <a:lnTo>
                    <a:pt x="1460" y="263"/>
                  </a:lnTo>
                  <a:lnTo>
                    <a:pt x="1457" y="265"/>
                  </a:lnTo>
                  <a:lnTo>
                    <a:pt x="1457" y="265"/>
                  </a:lnTo>
                  <a:lnTo>
                    <a:pt x="1455" y="263"/>
                  </a:lnTo>
                  <a:lnTo>
                    <a:pt x="1455" y="263"/>
                  </a:lnTo>
                  <a:lnTo>
                    <a:pt x="1455" y="263"/>
                  </a:lnTo>
                  <a:lnTo>
                    <a:pt x="1453" y="263"/>
                  </a:lnTo>
                  <a:lnTo>
                    <a:pt x="1453" y="263"/>
                  </a:lnTo>
                  <a:lnTo>
                    <a:pt x="1453" y="263"/>
                  </a:lnTo>
                  <a:lnTo>
                    <a:pt x="1453" y="263"/>
                  </a:lnTo>
                  <a:lnTo>
                    <a:pt x="1453" y="261"/>
                  </a:lnTo>
                  <a:lnTo>
                    <a:pt x="1450" y="261"/>
                  </a:lnTo>
                  <a:lnTo>
                    <a:pt x="1448" y="261"/>
                  </a:lnTo>
                  <a:lnTo>
                    <a:pt x="1448" y="261"/>
                  </a:lnTo>
                  <a:lnTo>
                    <a:pt x="1448" y="258"/>
                  </a:lnTo>
                  <a:lnTo>
                    <a:pt x="1448" y="258"/>
                  </a:lnTo>
                  <a:lnTo>
                    <a:pt x="1445" y="258"/>
                  </a:lnTo>
                  <a:lnTo>
                    <a:pt x="1443" y="258"/>
                  </a:lnTo>
                  <a:lnTo>
                    <a:pt x="1441" y="258"/>
                  </a:lnTo>
                  <a:lnTo>
                    <a:pt x="1438" y="256"/>
                  </a:lnTo>
                  <a:lnTo>
                    <a:pt x="1436" y="256"/>
                  </a:lnTo>
                  <a:lnTo>
                    <a:pt x="1436" y="256"/>
                  </a:lnTo>
                  <a:lnTo>
                    <a:pt x="1434" y="256"/>
                  </a:lnTo>
                  <a:lnTo>
                    <a:pt x="1434" y="256"/>
                  </a:lnTo>
                  <a:lnTo>
                    <a:pt x="1431" y="256"/>
                  </a:lnTo>
                  <a:lnTo>
                    <a:pt x="1429" y="256"/>
                  </a:lnTo>
                  <a:lnTo>
                    <a:pt x="1429" y="256"/>
                  </a:lnTo>
                  <a:lnTo>
                    <a:pt x="1429" y="256"/>
                  </a:lnTo>
                  <a:lnTo>
                    <a:pt x="1429" y="256"/>
                  </a:lnTo>
                  <a:lnTo>
                    <a:pt x="1429" y="256"/>
                  </a:lnTo>
                  <a:lnTo>
                    <a:pt x="1429" y="256"/>
                  </a:lnTo>
                  <a:lnTo>
                    <a:pt x="1427" y="256"/>
                  </a:lnTo>
                  <a:lnTo>
                    <a:pt x="1427" y="256"/>
                  </a:lnTo>
                  <a:lnTo>
                    <a:pt x="1427" y="256"/>
                  </a:lnTo>
                  <a:lnTo>
                    <a:pt x="1427" y="256"/>
                  </a:lnTo>
                  <a:lnTo>
                    <a:pt x="1424" y="256"/>
                  </a:lnTo>
                  <a:lnTo>
                    <a:pt x="1424" y="254"/>
                  </a:lnTo>
                  <a:lnTo>
                    <a:pt x="1424" y="254"/>
                  </a:lnTo>
                  <a:lnTo>
                    <a:pt x="1422" y="254"/>
                  </a:lnTo>
                  <a:lnTo>
                    <a:pt x="1422" y="254"/>
                  </a:lnTo>
                  <a:lnTo>
                    <a:pt x="1417" y="254"/>
                  </a:lnTo>
                  <a:lnTo>
                    <a:pt x="1417" y="254"/>
                  </a:lnTo>
                  <a:lnTo>
                    <a:pt x="1415" y="254"/>
                  </a:lnTo>
                  <a:lnTo>
                    <a:pt x="1415" y="254"/>
                  </a:lnTo>
                  <a:lnTo>
                    <a:pt x="1415" y="256"/>
                  </a:lnTo>
                  <a:lnTo>
                    <a:pt x="1412" y="256"/>
                  </a:lnTo>
                  <a:lnTo>
                    <a:pt x="1412" y="254"/>
                  </a:lnTo>
                  <a:lnTo>
                    <a:pt x="1410" y="254"/>
                  </a:lnTo>
                  <a:lnTo>
                    <a:pt x="1410" y="251"/>
                  </a:lnTo>
                  <a:lnTo>
                    <a:pt x="1410" y="251"/>
                  </a:lnTo>
                  <a:lnTo>
                    <a:pt x="1393" y="254"/>
                  </a:lnTo>
                  <a:lnTo>
                    <a:pt x="1391" y="254"/>
                  </a:lnTo>
                  <a:lnTo>
                    <a:pt x="1389" y="254"/>
                  </a:lnTo>
                  <a:lnTo>
                    <a:pt x="1389" y="251"/>
                  </a:lnTo>
                  <a:lnTo>
                    <a:pt x="1386" y="249"/>
                  </a:lnTo>
                  <a:lnTo>
                    <a:pt x="1386" y="249"/>
                  </a:lnTo>
                  <a:lnTo>
                    <a:pt x="1386" y="249"/>
                  </a:lnTo>
                  <a:lnTo>
                    <a:pt x="1384" y="246"/>
                  </a:lnTo>
                  <a:lnTo>
                    <a:pt x="1384" y="246"/>
                  </a:lnTo>
                  <a:lnTo>
                    <a:pt x="1384" y="246"/>
                  </a:lnTo>
                  <a:lnTo>
                    <a:pt x="1384" y="246"/>
                  </a:lnTo>
                  <a:lnTo>
                    <a:pt x="1384" y="246"/>
                  </a:lnTo>
                  <a:lnTo>
                    <a:pt x="1384" y="244"/>
                  </a:lnTo>
                  <a:lnTo>
                    <a:pt x="1384" y="244"/>
                  </a:lnTo>
                  <a:lnTo>
                    <a:pt x="1384" y="244"/>
                  </a:lnTo>
                  <a:lnTo>
                    <a:pt x="1384" y="244"/>
                  </a:lnTo>
                  <a:lnTo>
                    <a:pt x="1384" y="244"/>
                  </a:lnTo>
                  <a:lnTo>
                    <a:pt x="1386" y="244"/>
                  </a:lnTo>
                  <a:lnTo>
                    <a:pt x="1386" y="242"/>
                  </a:lnTo>
                  <a:lnTo>
                    <a:pt x="1386" y="242"/>
                  </a:lnTo>
                  <a:lnTo>
                    <a:pt x="1386" y="242"/>
                  </a:lnTo>
                  <a:lnTo>
                    <a:pt x="1384" y="242"/>
                  </a:lnTo>
                  <a:lnTo>
                    <a:pt x="1384" y="242"/>
                  </a:lnTo>
                  <a:lnTo>
                    <a:pt x="1384" y="242"/>
                  </a:lnTo>
                  <a:lnTo>
                    <a:pt x="1384" y="242"/>
                  </a:lnTo>
                  <a:lnTo>
                    <a:pt x="1382" y="242"/>
                  </a:lnTo>
                  <a:lnTo>
                    <a:pt x="1382" y="242"/>
                  </a:lnTo>
                  <a:lnTo>
                    <a:pt x="1379" y="242"/>
                  </a:lnTo>
                  <a:lnTo>
                    <a:pt x="1377" y="244"/>
                  </a:lnTo>
                  <a:lnTo>
                    <a:pt x="1375" y="244"/>
                  </a:lnTo>
                  <a:lnTo>
                    <a:pt x="1370" y="242"/>
                  </a:lnTo>
                  <a:lnTo>
                    <a:pt x="1370" y="239"/>
                  </a:lnTo>
                  <a:lnTo>
                    <a:pt x="1367" y="239"/>
                  </a:lnTo>
                  <a:lnTo>
                    <a:pt x="1365" y="239"/>
                  </a:lnTo>
                  <a:lnTo>
                    <a:pt x="1365" y="239"/>
                  </a:lnTo>
                  <a:lnTo>
                    <a:pt x="1358" y="237"/>
                  </a:lnTo>
                  <a:lnTo>
                    <a:pt x="1358" y="239"/>
                  </a:lnTo>
                  <a:lnTo>
                    <a:pt x="1358" y="239"/>
                  </a:lnTo>
                  <a:lnTo>
                    <a:pt x="1356" y="239"/>
                  </a:lnTo>
                  <a:lnTo>
                    <a:pt x="1356" y="239"/>
                  </a:lnTo>
                  <a:lnTo>
                    <a:pt x="1356" y="239"/>
                  </a:lnTo>
                  <a:lnTo>
                    <a:pt x="1356" y="237"/>
                  </a:lnTo>
                  <a:lnTo>
                    <a:pt x="1356" y="239"/>
                  </a:lnTo>
                  <a:lnTo>
                    <a:pt x="1353" y="239"/>
                  </a:lnTo>
                  <a:lnTo>
                    <a:pt x="1353" y="239"/>
                  </a:lnTo>
                  <a:lnTo>
                    <a:pt x="1353" y="239"/>
                  </a:lnTo>
                  <a:lnTo>
                    <a:pt x="1353" y="239"/>
                  </a:lnTo>
                  <a:lnTo>
                    <a:pt x="1351" y="239"/>
                  </a:lnTo>
                  <a:lnTo>
                    <a:pt x="1351" y="242"/>
                  </a:lnTo>
                  <a:lnTo>
                    <a:pt x="1351" y="244"/>
                  </a:lnTo>
                  <a:lnTo>
                    <a:pt x="1351" y="244"/>
                  </a:lnTo>
                  <a:lnTo>
                    <a:pt x="1351" y="246"/>
                  </a:lnTo>
                  <a:lnTo>
                    <a:pt x="1351" y="246"/>
                  </a:lnTo>
                  <a:lnTo>
                    <a:pt x="1351" y="246"/>
                  </a:lnTo>
                  <a:lnTo>
                    <a:pt x="1351" y="249"/>
                  </a:lnTo>
                  <a:lnTo>
                    <a:pt x="1351" y="249"/>
                  </a:lnTo>
                  <a:lnTo>
                    <a:pt x="1351" y="249"/>
                  </a:lnTo>
                  <a:lnTo>
                    <a:pt x="1351" y="249"/>
                  </a:lnTo>
                  <a:lnTo>
                    <a:pt x="1351" y="249"/>
                  </a:lnTo>
                  <a:lnTo>
                    <a:pt x="1351" y="254"/>
                  </a:lnTo>
                  <a:lnTo>
                    <a:pt x="1351" y="254"/>
                  </a:lnTo>
                  <a:lnTo>
                    <a:pt x="1351" y="254"/>
                  </a:lnTo>
                  <a:lnTo>
                    <a:pt x="1348" y="254"/>
                  </a:lnTo>
                  <a:lnTo>
                    <a:pt x="1348" y="256"/>
                  </a:lnTo>
                  <a:lnTo>
                    <a:pt x="1348" y="256"/>
                  </a:lnTo>
                  <a:lnTo>
                    <a:pt x="1348" y="256"/>
                  </a:lnTo>
                  <a:lnTo>
                    <a:pt x="1346" y="256"/>
                  </a:lnTo>
                  <a:lnTo>
                    <a:pt x="1346" y="258"/>
                  </a:lnTo>
                  <a:lnTo>
                    <a:pt x="1346" y="258"/>
                  </a:lnTo>
                  <a:lnTo>
                    <a:pt x="1346" y="256"/>
                  </a:lnTo>
                  <a:lnTo>
                    <a:pt x="1346" y="256"/>
                  </a:lnTo>
                  <a:lnTo>
                    <a:pt x="1344" y="256"/>
                  </a:lnTo>
                  <a:lnTo>
                    <a:pt x="1344" y="256"/>
                  </a:lnTo>
                  <a:lnTo>
                    <a:pt x="1344" y="258"/>
                  </a:lnTo>
                  <a:lnTo>
                    <a:pt x="1341" y="261"/>
                  </a:lnTo>
                  <a:lnTo>
                    <a:pt x="1339" y="263"/>
                  </a:lnTo>
                  <a:lnTo>
                    <a:pt x="1341" y="265"/>
                  </a:lnTo>
                  <a:lnTo>
                    <a:pt x="1339" y="268"/>
                  </a:lnTo>
                  <a:lnTo>
                    <a:pt x="1339" y="268"/>
                  </a:lnTo>
                  <a:lnTo>
                    <a:pt x="1337" y="268"/>
                  </a:lnTo>
                  <a:lnTo>
                    <a:pt x="1337" y="268"/>
                  </a:lnTo>
                  <a:lnTo>
                    <a:pt x="1337" y="265"/>
                  </a:lnTo>
                  <a:lnTo>
                    <a:pt x="1334" y="265"/>
                  </a:lnTo>
                  <a:lnTo>
                    <a:pt x="1334" y="265"/>
                  </a:lnTo>
                  <a:lnTo>
                    <a:pt x="1334" y="265"/>
                  </a:lnTo>
                  <a:lnTo>
                    <a:pt x="1334" y="265"/>
                  </a:lnTo>
                  <a:lnTo>
                    <a:pt x="1332" y="268"/>
                  </a:lnTo>
                  <a:lnTo>
                    <a:pt x="1332" y="265"/>
                  </a:lnTo>
                  <a:lnTo>
                    <a:pt x="1330" y="265"/>
                  </a:lnTo>
                  <a:lnTo>
                    <a:pt x="1330" y="265"/>
                  </a:lnTo>
                  <a:lnTo>
                    <a:pt x="1330" y="265"/>
                  </a:lnTo>
                  <a:lnTo>
                    <a:pt x="1327" y="263"/>
                  </a:lnTo>
                  <a:lnTo>
                    <a:pt x="1327" y="263"/>
                  </a:lnTo>
                  <a:lnTo>
                    <a:pt x="1327" y="263"/>
                  </a:lnTo>
                  <a:lnTo>
                    <a:pt x="1327" y="263"/>
                  </a:lnTo>
                  <a:lnTo>
                    <a:pt x="1327" y="263"/>
                  </a:lnTo>
                  <a:lnTo>
                    <a:pt x="1327" y="261"/>
                  </a:lnTo>
                  <a:lnTo>
                    <a:pt x="1327" y="258"/>
                  </a:lnTo>
                  <a:lnTo>
                    <a:pt x="1327" y="256"/>
                  </a:lnTo>
                  <a:lnTo>
                    <a:pt x="1325" y="256"/>
                  </a:lnTo>
                  <a:lnTo>
                    <a:pt x="1322" y="256"/>
                  </a:lnTo>
                  <a:lnTo>
                    <a:pt x="1322" y="258"/>
                  </a:lnTo>
                  <a:lnTo>
                    <a:pt x="1322" y="261"/>
                  </a:lnTo>
                  <a:lnTo>
                    <a:pt x="1320" y="265"/>
                  </a:lnTo>
                  <a:lnTo>
                    <a:pt x="1320" y="265"/>
                  </a:lnTo>
                  <a:lnTo>
                    <a:pt x="1320" y="268"/>
                  </a:lnTo>
                  <a:lnTo>
                    <a:pt x="1318" y="268"/>
                  </a:lnTo>
                  <a:lnTo>
                    <a:pt x="1315" y="270"/>
                  </a:lnTo>
                  <a:lnTo>
                    <a:pt x="1315" y="270"/>
                  </a:lnTo>
                  <a:lnTo>
                    <a:pt x="1313" y="270"/>
                  </a:lnTo>
                  <a:lnTo>
                    <a:pt x="1313" y="270"/>
                  </a:lnTo>
                  <a:lnTo>
                    <a:pt x="1311" y="270"/>
                  </a:lnTo>
                  <a:lnTo>
                    <a:pt x="1311" y="270"/>
                  </a:lnTo>
                  <a:lnTo>
                    <a:pt x="1311" y="270"/>
                  </a:lnTo>
                  <a:lnTo>
                    <a:pt x="1311" y="272"/>
                  </a:lnTo>
                  <a:lnTo>
                    <a:pt x="1311" y="272"/>
                  </a:lnTo>
                  <a:lnTo>
                    <a:pt x="1311" y="275"/>
                  </a:lnTo>
                  <a:lnTo>
                    <a:pt x="1311" y="277"/>
                  </a:lnTo>
                  <a:lnTo>
                    <a:pt x="1311" y="280"/>
                  </a:lnTo>
                  <a:lnTo>
                    <a:pt x="1311" y="282"/>
                  </a:lnTo>
                  <a:lnTo>
                    <a:pt x="1308" y="282"/>
                  </a:lnTo>
                  <a:lnTo>
                    <a:pt x="1306" y="282"/>
                  </a:lnTo>
                  <a:lnTo>
                    <a:pt x="1306" y="282"/>
                  </a:lnTo>
                  <a:lnTo>
                    <a:pt x="1306" y="282"/>
                  </a:lnTo>
                  <a:lnTo>
                    <a:pt x="1304" y="284"/>
                  </a:lnTo>
                  <a:lnTo>
                    <a:pt x="1304" y="284"/>
                  </a:lnTo>
                  <a:lnTo>
                    <a:pt x="1304" y="284"/>
                  </a:lnTo>
                  <a:lnTo>
                    <a:pt x="1304" y="284"/>
                  </a:lnTo>
                  <a:lnTo>
                    <a:pt x="1304" y="287"/>
                  </a:lnTo>
                  <a:lnTo>
                    <a:pt x="1304" y="287"/>
                  </a:lnTo>
                  <a:lnTo>
                    <a:pt x="1304" y="287"/>
                  </a:lnTo>
                  <a:lnTo>
                    <a:pt x="1301" y="289"/>
                  </a:lnTo>
                  <a:lnTo>
                    <a:pt x="1301" y="291"/>
                  </a:lnTo>
                  <a:lnTo>
                    <a:pt x="1301" y="291"/>
                  </a:lnTo>
                  <a:lnTo>
                    <a:pt x="1301" y="291"/>
                  </a:lnTo>
                  <a:lnTo>
                    <a:pt x="1301" y="294"/>
                  </a:lnTo>
                  <a:lnTo>
                    <a:pt x="1301" y="294"/>
                  </a:lnTo>
                  <a:lnTo>
                    <a:pt x="1299" y="296"/>
                  </a:lnTo>
                  <a:lnTo>
                    <a:pt x="1296" y="296"/>
                  </a:lnTo>
                  <a:lnTo>
                    <a:pt x="1296" y="296"/>
                  </a:lnTo>
                  <a:lnTo>
                    <a:pt x="1296" y="299"/>
                  </a:lnTo>
                  <a:lnTo>
                    <a:pt x="1299" y="299"/>
                  </a:lnTo>
                  <a:lnTo>
                    <a:pt x="1301" y="303"/>
                  </a:lnTo>
                  <a:lnTo>
                    <a:pt x="1304" y="306"/>
                  </a:lnTo>
                  <a:lnTo>
                    <a:pt x="1301" y="306"/>
                  </a:lnTo>
                  <a:lnTo>
                    <a:pt x="1301" y="310"/>
                  </a:lnTo>
                  <a:lnTo>
                    <a:pt x="1301" y="310"/>
                  </a:lnTo>
                  <a:lnTo>
                    <a:pt x="1299" y="313"/>
                  </a:lnTo>
                  <a:lnTo>
                    <a:pt x="1299" y="313"/>
                  </a:lnTo>
                  <a:lnTo>
                    <a:pt x="1299" y="313"/>
                  </a:lnTo>
                  <a:lnTo>
                    <a:pt x="1299" y="313"/>
                  </a:lnTo>
                  <a:lnTo>
                    <a:pt x="1296" y="313"/>
                  </a:lnTo>
                  <a:lnTo>
                    <a:pt x="1296" y="310"/>
                  </a:lnTo>
                  <a:lnTo>
                    <a:pt x="1294" y="310"/>
                  </a:lnTo>
                  <a:lnTo>
                    <a:pt x="1294" y="308"/>
                  </a:lnTo>
                  <a:lnTo>
                    <a:pt x="1292" y="308"/>
                  </a:lnTo>
                  <a:lnTo>
                    <a:pt x="1292" y="306"/>
                  </a:lnTo>
                  <a:lnTo>
                    <a:pt x="1292" y="308"/>
                  </a:lnTo>
                  <a:lnTo>
                    <a:pt x="1292" y="308"/>
                  </a:lnTo>
                  <a:lnTo>
                    <a:pt x="1292" y="308"/>
                  </a:lnTo>
                  <a:lnTo>
                    <a:pt x="1292" y="308"/>
                  </a:lnTo>
                  <a:lnTo>
                    <a:pt x="1292" y="308"/>
                  </a:lnTo>
                  <a:lnTo>
                    <a:pt x="1289" y="308"/>
                  </a:lnTo>
                  <a:lnTo>
                    <a:pt x="1289" y="308"/>
                  </a:lnTo>
                  <a:lnTo>
                    <a:pt x="1289" y="308"/>
                  </a:lnTo>
                  <a:lnTo>
                    <a:pt x="1289" y="310"/>
                  </a:lnTo>
                  <a:lnTo>
                    <a:pt x="1292" y="313"/>
                  </a:lnTo>
                  <a:lnTo>
                    <a:pt x="1292" y="313"/>
                  </a:lnTo>
                  <a:lnTo>
                    <a:pt x="1292" y="315"/>
                  </a:lnTo>
                  <a:lnTo>
                    <a:pt x="1294" y="315"/>
                  </a:lnTo>
                  <a:lnTo>
                    <a:pt x="1296" y="315"/>
                  </a:lnTo>
                  <a:lnTo>
                    <a:pt x="1296" y="313"/>
                  </a:lnTo>
                  <a:lnTo>
                    <a:pt x="1299" y="315"/>
                  </a:lnTo>
                  <a:lnTo>
                    <a:pt x="1299" y="315"/>
                  </a:lnTo>
                  <a:lnTo>
                    <a:pt x="1299" y="317"/>
                  </a:lnTo>
                  <a:lnTo>
                    <a:pt x="1299" y="317"/>
                  </a:lnTo>
                  <a:lnTo>
                    <a:pt x="1296" y="320"/>
                  </a:lnTo>
                  <a:lnTo>
                    <a:pt x="1296" y="320"/>
                  </a:lnTo>
                  <a:lnTo>
                    <a:pt x="1296" y="332"/>
                  </a:lnTo>
                  <a:lnTo>
                    <a:pt x="1296" y="334"/>
                  </a:lnTo>
                  <a:lnTo>
                    <a:pt x="1296" y="336"/>
                  </a:lnTo>
                  <a:lnTo>
                    <a:pt x="1296" y="336"/>
                  </a:lnTo>
                  <a:lnTo>
                    <a:pt x="1296" y="339"/>
                  </a:lnTo>
                  <a:lnTo>
                    <a:pt x="1296" y="339"/>
                  </a:lnTo>
                  <a:lnTo>
                    <a:pt x="1299" y="341"/>
                  </a:lnTo>
                  <a:lnTo>
                    <a:pt x="1299" y="343"/>
                  </a:lnTo>
                  <a:lnTo>
                    <a:pt x="1299" y="343"/>
                  </a:lnTo>
                  <a:lnTo>
                    <a:pt x="1301" y="343"/>
                  </a:lnTo>
                  <a:lnTo>
                    <a:pt x="1301" y="346"/>
                  </a:lnTo>
                  <a:lnTo>
                    <a:pt x="1301" y="346"/>
                  </a:lnTo>
                  <a:lnTo>
                    <a:pt x="1301" y="348"/>
                  </a:lnTo>
                  <a:lnTo>
                    <a:pt x="1301" y="348"/>
                  </a:lnTo>
                  <a:lnTo>
                    <a:pt x="1301" y="348"/>
                  </a:lnTo>
                  <a:lnTo>
                    <a:pt x="1301" y="348"/>
                  </a:lnTo>
                  <a:lnTo>
                    <a:pt x="1301" y="351"/>
                  </a:lnTo>
                  <a:lnTo>
                    <a:pt x="1301" y="351"/>
                  </a:lnTo>
                  <a:lnTo>
                    <a:pt x="1301" y="353"/>
                  </a:lnTo>
                  <a:lnTo>
                    <a:pt x="1299" y="353"/>
                  </a:lnTo>
                  <a:lnTo>
                    <a:pt x="1299" y="351"/>
                  </a:lnTo>
                  <a:lnTo>
                    <a:pt x="1296" y="348"/>
                  </a:lnTo>
                  <a:lnTo>
                    <a:pt x="1296" y="346"/>
                  </a:lnTo>
                  <a:lnTo>
                    <a:pt x="1296" y="343"/>
                  </a:lnTo>
                  <a:lnTo>
                    <a:pt x="1294" y="341"/>
                  </a:lnTo>
                  <a:lnTo>
                    <a:pt x="1294" y="341"/>
                  </a:lnTo>
                  <a:lnTo>
                    <a:pt x="1294" y="341"/>
                  </a:lnTo>
                  <a:lnTo>
                    <a:pt x="1294" y="343"/>
                  </a:lnTo>
                  <a:lnTo>
                    <a:pt x="1292" y="343"/>
                  </a:lnTo>
                  <a:lnTo>
                    <a:pt x="1292" y="343"/>
                  </a:lnTo>
                  <a:lnTo>
                    <a:pt x="1292" y="343"/>
                  </a:lnTo>
                  <a:lnTo>
                    <a:pt x="1289" y="346"/>
                  </a:lnTo>
                  <a:lnTo>
                    <a:pt x="1292" y="346"/>
                  </a:lnTo>
                  <a:lnTo>
                    <a:pt x="1292" y="346"/>
                  </a:lnTo>
                  <a:lnTo>
                    <a:pt x="1289" y="348"/>
                  </a:lnTo>
                  <a:lnTo>
                    <a:pt x="1287" y="348"/>
                  </a:lnTo>
                  <a:lnTo>
                    <a:pt x="1287" y="351"/>
                  </a:lnTo>
                  <a:lnTo>
                    <a:pt x="1287" y="351"/>
                  </a:lnTo>
                  <a:lnTo>
                    <a:pt x="1287" y="351"/>
                  </a:lnTo>
                  <a:lnTo>
                    <a:pt x="1285" y="351"/>
                  </a:lnTo>
                  <a:lnTo>
                    <a:pt x="1285" y="353"/>
                  </a:lnTo>
                  <a:lnTo>
                    <a:pt x="1285" y="353"/>
                  </a:lnTo>
                  <a:lnTo>
                    <a:pt x="1282" y="353"/>
                  </a:lnTo>
                  <a:lnTo>
                    <a:pt x="1282" y="355"/>
                  </a:lnTo>
                  <a:lnTo>
                    <a:pt x="1282" y="358"/>
                  </a:lnTo>
                  <a:lnTo>
                    <a:pt x="1282" y="358"/>
                  </a:lnTo>
                  <a:lnTo>
                    <a:pt x="1282" y="358"/>
                  </a:lnTo>
                  <a:lnTo>
                    <a:pt x="1280" y="362"/>
                  </a:lnTo>
                  <a:lnTo>
                    <a:pt x="1280" y="362"/>
                  </a:lnTo>
                  <a:lnTo>
                    <a:pt x="1280" y="365"/>
                  </a:lnTo>
                  <a:lnTo>
                    <a:pt x="1280" y="367"/>
                  </a:lnTo>
                  <a:lnTo>
                    <a:pt x="1278" y="367"/>
                  </a:lnTo>
                  <a:lnTo>
                    <a:pt x="1278" y="367"/>
                  </a:lnTo>
                  <a:lnTo>
                    <a:pt x="1278" y="367"/>
                  </a:lnTo>
                  <a:lnTo>
                    <a:pt x="1278" y="367"/>
                  </a:lnTo>
                  <a:lnTo>
                    <a:pt x="1275" y="370"/>
                  </a:lnTo>
                  <a:lnTo>
                    <a:pt x="1275" y="370"/>
                  </a:lnTo>
                  <a:lnTo>
                    <a:pt x="1275" y="370"/>
                  </a:lnTo>
                  <a:lnTo>
                    <a:pt x="1273" y="372"/>
                  </a:lnTo>
                  <a:lnTo>
                    <a:pt x="1273" y="372"/>
                  </a:lnTo>
                  <a:lnTo>
                    <a:pt x="1273" y="374"/>
                  </a:lnTo>
                  <a:lnTo>
                    <a:pt x="1273" y="377"/>
                  </a:lnTo>
                  <a:lnTo>
                    <a:pt x="1273" y="379"/>
                  </a:lnTo>
                  <a:lnTo>
                    <a:pt x="1273" y="379"/>
                  </a:lnTo>
                  <a:lnTo>
                    <a:pt x="1273" y="379"/>
                  </a:lnTo>
                  <a:lnTo>
                    <a:pt x="1273" y="381"/>
                  </a:lnTo>
                  <a:lnTo>
                    <a:pt x="1270" y="381"/>
                  </a:lnTo>
                  <a:lnTo>
                    <a:pt x="1270" y="381"/>
                  </a:lnTo>
                  <a:lnTo>
                    <a:pt x="1273" y="381"/>
                  </a:lnTo>
                  <a:lnTo>
                    <a:pt x="1273" y="386"/>
                  </a:lnTo>
                  <a:lnTo>
                    <a:pt x="1273" y="386"/>
                  </a:lnTo>
                  <a:lnTo>
                    <a:pt x="1273" y="391"/>
                  </a:lnTo>
                  <a:lnTo>
                    <a:pt x="1273" y="391"/>
                  </a:lnTo>
                  <a:lnTo>
                    <a:pt x="1273" y="393"/>
                  </a:lnTo>
                  <a:lnTo>
                    <a:pt x="1273" y="393"/>
                  </a:lnTo>
                  <a:lnTo>
                    <a:pt x="1273" y="396"/>
                  </a:lnTo>
                  <a:lnTo>
                    <a:pt x="1273" y="400"/>
                  </a:lnTo>
                  <a:lnTo>
                    <a:pt x="1273" y="403"/>
                  </a:lnTo>
                  <a:lnTo>
                    <a:pt x="1275" y="403"/>
                  </a:lnTo>
                  <a:lnTo>
                    <a:pt x="1275" y="403"/>
                  </a:lnTo>
                  <a:lnTo>
                    <a:pt x="1275" y="403"/>
                  </a:lnTo>
                  <a:lnTo>
                    <a:pt x="1275" y="403"/>
                  </a:lnTo>
                  <a:lnTo>
                    <a:pt x="1275" y="405"/>
                  </a:lnTo>
                  <a:lnTo>
                    <a:pt x="1275" y="410"/>
                  </a:lnTo>
                  <a:lnTo>
                    <a:pt x="1275" y="410"/>
                  </a:lnTo>
                  <a:lnTo>
                    <a:pt x="1273" y="410"/>
                  </a:lnTo>
                  <a:lnTo>
                    <a:pt x="1273" y="410"/>
                  </a:lnTo>
                  <a:lnTo>
                    <a:pt x="1273" y="410"/>
                  </a:lnTo>
                  <a:lnTo>
                    <a:pt x="1270" y="410"/>
                  </a:lnTo>
                  <a:lnTo>
                    <a:pt x="1270" y="410"/>
                  </a:lnTo>
                  <a:lnTo>
                    <a:pt x="1268" y="412"/>
                  </a:lnTo>
                  <a:lnTo>
                    <a:pt x="1268" y="412"/>
                  </a:lnTo>
                  <a:lnTo>
                    <a:pt x="1266" y="419"/>
                  </a:lnTo>
                  <a:lnTo>
                    <a:pt x="1266" y="419"/>
                  </a:lnTo>
                  <a:lnTo>
                    <a:pt x="1263" y="424"/>
                  </a:lnTo>
                  <a:lnTo>
                    <a:pt x="1263" y="424"/>
                  </a:lnTo>
                  <a:lnTo>
                    <a:pt x="1263" y="424"/>
                  </a:lnTo>
                  <a:lnTo>
                    <a:pt x="1263" y="424"/>
                  </a:lnTo>
                  <a:lnTo>
                    <a:pt x="1263" y="426"/>
                  </a:lnTo>
                  <a:lnTo>
                    <a:pt x="1263" y="431"/>
                  </a:lnTo>
                  <a:lnTo>
                    <a:pt x="1263" y="431"/>
                  </a:lnTo>
                  <a:lnTo>
                    <a:pt x="1263" y="436"/>
                  </a:lnTo>
                  <a:lnTo>
                    <a:pt x="1263" y="436"/>
                  </a:lnTo>
                  <a:lnTo>
                    <a:pt x="1261" y="438"/>
                  </a:lnTo>
                  <a:lnTo>
                    <a:pt x="1259" y="438"/>
                  </a:lnTo>
                  <a:lnTo>
                    <a:pt x="1259" y="438"/>
                  </a:lnTo>
                  <a:lnTo>
                    <a:pt x="1259" y="440"/>
                  </a:lnTo>
                  <a:lnTo>
                    <a:pt x="1256" y="443"/>
                  </a:lnTo>
                  <a:lnTo>
                    <a:pt x="1256" y="443"/>
                  </a:lnTo>
                  <a:lnTo>
                    <a:pt x="1256" y="443"/>
                  </a:lnTo>
                  <a:lnTo>
                    <a:pt x="1256" y="443"/>
                  </a:lnTo>
                  <a:close/>
                  <a:moveTo>
                    <a:pt x="1694" y="289"/>
                  </a:moveTo>
                  <a:lnTo>
                    <a:pt x="1694" y="289"/>
                  </a:lnTo>
                  <a:lnTo>
                    <a:pt x="1694" y="289"/>
                  </a:lnTo>
                  <a:lnTo>
                    <a:pt x="1691" y="289"/>
                  </a:lnTo>
                  <a:lnTo>
                    <a:pt x="1691" y="291"/>
                  </a:lnTo>
                  <a:lnTo>
                    <a:pt x="1694" y="291"/>
                  </a:lnTo>
                  <a:lnTo>
                    <a:pt x="1694" y="294"/>
                  </a:lnTo>
                  <a:lnTo>
                    <a:pt x="1694" y="294"/>
                  </a:lnTo>
                  <a:lnTo>
                    <a:pt x="1696" y="294"/>
                  </a:lnTo>
                  <a:lnTo>
                    <a:pt x="1696" y="291"/>
                  </a:lnTo>
                  <a:lnTo>
                    <a:pt x="1696" y="289"/>
                  </a:lnTo>
                  <a:lnTo>
                    <a:pt x="1696" y="289"/>
                  </a:lnTo>
                  <a:lnTo>
                    <a:pt x="1694" y="289"/>
                  </a:lnTo>
                  <a:close/>
                  <a:moveTo>
                    <a:pt x="1495" y="582"/>
                  </a:moveTo>
                  <a:lnTo>
                    <a:pt x="1493" y="582"/>
                  </a:lnTo>
                  <a:lnTo>
                    <a:pt x="1493" y="582"/>
                  </a:lnTo>
                  <a:lnTo>
                    <a:pt x="1493" y="582"/>
                  </a:lnTo>
                  <a:lnTo>
                    <a:pt x="1495" y="587"/>
                  </a:lnTo>
                  <a:lnTo>
                    <a:pt x="1495" y="587"/>
                  </a:lnTo>
                  <a:lnTo>
                    <a:pt x="1497" y="587"/>
                  </a:lnTo>
                  <a:lnTo>
                    <a:pt x="1497" y="587"/>
                  </a:lnTo>
                  <a:lnTo>
                    <a:pt x="1497" y="587"/>
                  </a:lnTo>
                  <a:lnTo>
                    <a:pt x="1500" y="587"/>
                  </a:lnTo>
                  <a:lnTo>
                    <a:pt x="1500" y="585"/>
                  </a:lnTo>
                  <a:lnTo>
                    <a:pt x="1497" y="582"/>
                  </a:lnTo>
                  <a:lnTo>
                    <a:pt x="1497" y="582"/>
                  </a:lnTo>
                  <a:lnTo>
                    <a:pt x="1495" y="582"/>
                  </a:lnTo>
                  <a:close/>
                  <a:moveTo>
                    <a:pt x="1486" y="396"/>
                  </a:moveTo>
                  <a:lnTo>
                    <a:pt x="1483" y="396"/>
                  </a:lnTo>
                  <a:lnTo>
                    <a:pt x="1483" y="396"/>
                  </a:lnTo>
                  <a:lnTo>
                    <a:pt x="1483" y="396"/>
                  </a:lnTo>
                  <a:lnTo>
                    <a:pt x="1481" y="400"/>
                  </a:lnTo>
                  <a:lnTo>
                    <a:pt x="1479" y="400"/>
                  </a:lnTo>
                  <a:lnTo>
                    <a:pt x="1481" y="400"/>
                  </a:lnTo>
                  <a:lnTo>
                    <a:pt x="1481" y="400"/>
                  </a:lnTo>
                  <a:lnTo>
                    <a:pt x="1481" y="400"/>
                  </a:lnTo>
                  <a:lnTo>
                    <a:pt x="1483" y="398"/>
                  </a:lnTo>
                  <a:lnTo>
                    <a:pt x="1483" y="398"/>
                  </a:lnTo>
                  <a:lnTo>
                    <a:pt x="1486" y="398"/>
                  </a:lnTo>
                  <a:lnTo>
                    <a:pt x="1486" y="398"/>
                  </a:lnTo>
                  <a:lnTo>
                    <a:pt x="1486" y="396"/>
                  </a:lnTo>
                  <a:lnTo>
                    <a:pt x="1486" y="396"/>
                  </a:lnTo>
                  <a:lnTo>
                    <a:pt x="1486" y="396"/>
                  </a:lnTo>
                  <a:lnTo>
                    <a:pt x="1486" y="396"/>
                  </a:lnTo>
                  <a:close/>
                  <a:moveTo>
                    <a:pt x="1495" y="388"/>
                  </a:moveTo>
                  <a:lnTo>
                    <a:pt x="1495" y="386"/>
                  </a:lnTo>
                  <a:lnTo>
                    <a:pt x="1493" y="386"/>
                  </a:lnTo>
                  <a:lnTo>
                    <a:pt x="1493" y="386"/>
                  </a:lnTo>
                  <a:lnTo>
                    <a:pt x="1493" y="386"/>
                  </a:lnTo>
                  <a:lnTo>
                    <a:pt x="1493" y="386"/>
                  </a:lnTo>
                  <a:lnTo>
                    <a:pt x="1493" y="386"/>
                  </a:lnTo>
                  <a:lnTo>
                    <a:pt x="1493" y="386"/>
                  </a:lnTo>
                  <a:lnTo>
                    <a:pt x="1493" y="386"/>
                  </a:lnTo>
                  <a:lnTo>
                    <a:pt x="1490" y="388"/>
                  </a:lnTo>
                  <a:lnTo>
                    <a:pt x="1490" y="388"/>
                  </a:lnTo>
                  <a:lnTo>
                    <a:pt x="1490" y="388"/>
                  </a:lnTo>
                  <a:lnTo>
                    <a:pt x="1490" y="388"/>
                  </a:lnTo>
                  <a:lnTo>
                    <a:pt x="1490" y="391"/>
                  </a:lnTo>
                  <a:lnTo>
                    <a:pt x="1490" y="391"/>
                  </a:lnTo>
                  <a:lnTo>
                    <a:pt x="1490" y="391"/>
                  </a:lnTo>
                  <a:lnTo>
                    <a:pt x="1490" y="391"/>
                  </a:lnTo>
                  <a:lnTo>
                    <a:pt x="1490" y="391"/>
                  </a:lnTo>
                  <a:lnTo>
                    <a:pt x="1490" y="391"/>
                  </a:lnTo>
                  <a:lnTo>
                    <a:pt x="1490" y="391"/>
                  </a:lnTo>
                  <a:lnTo>
                    <a:pt x="1490" y="393"/>
                  </a:lnTo>
                  <a:lnTo>
                    <a:pt x="1490" y="393"/>
                  </a:lnTo>
                  <a:lnTo>
                    <a:pt x="1490" y="393"/>
                  </a:lnTo>
                  <a:lnTo>
                    <a:pt x="1490" y="393"/>
                  </a:lnTo>
                  <a:lnTo>
                    <a:pt x="1490" y="396"/>
                  </a:lnTo>
                  <a:lnTo>
                    <a:pt x="1490" y="396"/>
                  </a:lnTo>
                  <a:lnTo>
                    <a:pt x="1490" y="396"/>
                  </a:lnTo>
                  <a:lnTo>
                    <a:pt x="1490" y="398"/>
                  </a:lnTo>
                  <a:lnTo>
                    <a:pt x="1493" y="398"/>
                  </a:lnTo>
                  <a:lnTo>
                    <a:pt x="1493" y="398"/>
                  </a:lnTo>
                  <a:lnTo>
                    <a:pt x="1493" y="398"/>
                  </a:lnTo>
                  <a:lnTo>
                    <a:pt x="1493" y="398"/>
                  </a:lnTo>
                  <a:lnTo>
                    <a:pt x="1493" y="398"/>
                  </a:lnTo>
                  <a:lnTo>
                    <a:pt x="1495" y="398"/>
                  </a:lnTo>
                  <a:lnTo>
                    <a:pt x="1495" y="398"/>
                  </a:lnTo>
                  <a:lnTo>
                    <a:pt x="1495" y="398"/>
                  </a:lnTo>
                  <a:lnTo>
                    <a:pt x="1495" y="398"/>
                  </a:lnTo>
                  <a:lnTo>
                    <a:pt x="1495" y="398"/>
                  </a:lnTo>
                  <a:lnTo>
                    <a:pt x="1495" y="398"/>
                  </a:lnTo>
                  <a:lnTo>
                    <a:pt x="1497" y="398"/>
                  </a:lnTo>
                  <a:lnTo>
                    <a:pt x="1497" y="396"/>
                  </a:lnTo>
                  <a:lnTo>
                    <a:pt x="1497" y="396"/>
                  </a:lnTo>
                  <a:lnTo>
                    <a:pt x="1497" y="393"/>
                  </a:lnTo>
                  <a:lnTo>
                    <a:pt x="1497" y="393"/>
                  </a:lnTo>
                  <a:lnTo>
                    <a:pt x="1497" y="393"/>
                  </a:lnTo>
                  <a:lnTo>
                    <a:pt x="1497" y="393"/>
                  </a:lnTo>
                  <a:lnTo>
                    <a:pt x="1497" y="391"/>
                  </a:lnTo>
                  <a:lnTo>
                    <a:pt x="1497" y="391"/>
                  </a:lnTo>
                  <a:lnTo>
                    <a:pt x="1495" y="391"/>
                  </a:lnTo>
                  <a:lnTo>
                    <a:pt x="1495" y="391"/>
                  </a:lnTo>
                  <a:lnTo>
                    <a:pt x="1495" y="391"/>
                  </a:lnTo>
                  <a:lnTo>
                    <a:pt x="1495" y="388"/>
                  </a:lnTo>
                  <a:lnTo>
                    <a:pt x="1495" y="388"/>
                  </a:lnTo>
                  <a:lnTo>
                    <a:pt x="1495" y="388"/>
                  </a:lnTo>
                  <a:close/>
                  <a:moveTo>
                    <a:pt x="1460" y="592"/>
                  </a:moveTo>
                  <a:lnTo>
                    <a:pt x="1460" y="592"/>
                  </a:lnTo>
                  <a:lnTo>
                    <a:pt x="1464" y="590"/>
                  </a:lnTo>
                  <a:lnTo>
                    <a:pt x="1464" y="590"/>
                  </a:lnTo>
                  <a:lnTo>
                    <a:pt x="1467" y="590"/>
                  </a:lnTo>
                  <a:lnTo>
                    <a:pt x="1467" y="590"/>
                  </a:lnTo>
                  <a:lnTo>
                    <a:pt x="1469" y="590"/>
                  </a:lnTo>
                  <a:lnTo>
                    <a:pt x="1469" y="590"/>
                  </a:lnTo>
                  <a:lnTo>
                    <a:pt x="1471" y="590"/>
                  </a:lnTo>
                  <a:lnTo>
                    <a:pt x="1474" y="590"/>
                  </a:lnTo>
                  <a:lnTo>
                    <a:pt x="1474" y="587"/>
                  </a:lnTo>
                  <a:lnTo>
                    <a:pt x="1474" y="587"/>
                  </a:lnTo>
                  <a:lnTo>
                    <a:pt x="1476" y="585"/>
                  </a:lnTo>
                  <a:lnTo>
                    <a:pt x="1476" y="585"/>
                  </a:lnTo>
                  <a:lnTo>
                    <a:pt x="1476" y="582"/>
                  </a:lnTo>
                  <a:lnTo>
                    <a:pt x="1476" y="582"/>
                  </a:lnTo>
                  <a:lnTo>
                    <a:pt x="1476" y="582"/>
                  </a:lnTo>
                  <a:lnTo>
                    <a:pt x="1474" y="580"/>
                  </a:lnTo>
                  <a:lnTo>
                    <a:pt x="1471" y="580"/>
                  </a:lnTo>
                  <a:lnTo>
                    <a:pt x="1471" y="578"/>
                  </a:lnTo>
                  <a:lnTo>
                    <a:pt x="1471" y="578"/>
                  </a:lnTo>
                  <a:lnTo>
                    <a:pt x="1469" y="578"/>
                  </a:lnTo>
                  <a:lnTo>
                    <a:pt x="1469" y="578"/>
                  </a:lnTo>
                  <a:lnTo>
                    <a:pt x="1469" y="575"/>
                  </a:lnTo>
                  <a:lnTo>
                    <a:pt x="1469" y="575"/>
                  </a:lnTo>
                  <a:lnTo>
                    <a:pt x="1469" y="575"/>
                  </a:lnTo>
                  <a:lnTo>
                    <a:pt x="1467" y="575"/>
                  </a:lnTo>
                  <a:lnTo>
                    <a:pt x="1467" y="578"/>
                  </a:lnTo>
                  <a:lnTo>
                    <a:pt x="1464" y="578"/>
                  </a:lnTo>
                  <a:lnTo>
                    <a:pt x="1464" y="578"/>
                  </a:lnTo>
                  <a:lnTo>
                    <a:pt x="1462" y="578"/>
                  </a:lnTo>
                  <a:lnTo>
                    <a:pt x="1462" y="578"/>
                  </a:lnTo>
                  <a:lnTo>
                    <a:pt x="1462" y="575"/>
                  </a:lnTo>
                  <a:lnTo>
                    <a:pt x="1464" y="573"/>
                  </a:lnTo>
                  <a:lnTo>
                    <a:pt x="1464" y="573"/>
                  </a:lnTo>
                  <a:lnTo>
                    <a:pt x="1464" y="573"/>
                  </a:lnTo>
                  <a:lnTo>
                    <a:pt x="1464" y="571"/>
                  </a:lnTo>
                  <a:lnTo>
                    <a:pt x="1464" y="571"/>
                  </a:lnTo>
                  <a:lnTo>
                    <a:pt x="1464" y="571"/>
                  </a:lnTo>
                  <a:lnTo>
                    <a:pt x="1464" y="568"/>
                  </a:lnTo>
                  <a:lnTo>
                    <a:pt x="1464" y="568"/>
                  </a:lnTo>
                  <a:lnTo>
                    <a:pt x="1464" y="568"/>
                  </a:lnTo>
                  <a:lnTo>
                    <a:pt x="1464" y="568"/>
                  </a:lnTo>
                  <a:lnTo>
                    <a:pt x="1464" y="566"/>
                  </a:lnTo>
                  <a:lnTo>
                    <a:pt x="1464" y="566"/>
                  </a:lnTo>
                  <a:lnTo>
                    <a:pt x="1467" y="566"/>
                  </a:lnTo>
                  <a:lnTo>
                    <a:pt x="1467" y="564"/>
                  </a:lnTo>
                  <a:lnTo>
                    <a:pt x="1467" y="561"/>
                  </a:lnTo>
                  <a:lnTo>
                    <a:pt x="1467" y="561"/>
                  </a:lnTo>
                  <a:lnTo>
                    <a:pt x="1467" y="559"/>
                  </a:lnTo>
                  <a:lnTo>
                    <a:pt x="1467" y="559"/>
                  </a:lnTo>
                  <a:lnTo>
                    <a:pt x="1467" y="559"/>
                  </a:lnTo>
                  <a:lnTo>
                    <a:pt x="1469" y="559"/>
                  </a:lnTo>
                  <a:lnTo>
                    <a:pt x="1467" y="556"/>
                  </a:lnTo>
                  <a:lnTo>
                    <a:pt x="1469" y="554"/>
                  </a:lnTo>
                  <a:lnTo>
                    <a:pt x="1469" y="556"/>
                  </a:lnTo>
                  <a:lnTo>
                    <a:pt x="1469" y="556"/>
                  </a:lnTo>
                  <a:lnTo>
                    <a:pt x="1469" y="554"/>
                  </a:lnTo>
                  <a:lnTo>
                    <a:pt x="1469" y="554"/>
                  </a:lnTo>
                  <a:lnTo>
                    <a:pt x="1471" y="556"/>
                  </a:lnTo>
                  <a:lnTo>
                    <a:pt x="1471" y="554"/>
                  </a:lnTo>
                  <a:lnTo>
                    <a:pt x="1474" y="554"/>
                  </a:lnTo>
                  <a:lnTo>
                    <a:pt x="1474" y="554"/>
                  </a:lnTo>
                  <a:lnTo>
                    <a:pt x="1474" y="554"/>
                  </a:lnTo>
                  <a:lnTo>
                    <a:pt x="1474" y="556"/>
                  </a:lnTo>
                  <a:lnTo>
                    <a:pt x="1474" y="556"/>
                  </a:lnTo>
                  <a:lnTo>
                    <a:pt x="1474" y="556"/>
                  </a:lnTo>
                  <a:lnTo>
                    <a:pt x="1474" y="556"/>
                  </a:lnTo>
                  <a:lnTo>
                    <a:pt x="1476" y="556"/>
                  </a:lnTo>
                  <a:lnTo>
                    <a:pt x="1476" y="559"/>
                  </a:lnTo>
                  <a:lnTo>
                    <a:pt x="1476" y="561"/>
                  </a:lnTo>
                  <a:lnTo>
                    <a:pt x="1476" y="561"/>
                  </a:lnTo>
                  <a:lnTo>
                    <a:pt x="1476" y="559"/>
                  </a:lnTo>
                  <a:lnTo>
                    <a:pt x="1476" y="554"/>
                  </a:lnTo>
                  <a:lnTo>
                    <a:pt x="1476" y="552"/>
                  </a:lnTo>
                  <a:lnTo>
                    <a:pt x="1476" y="552"/>
                  </a:lnTo>
                  <a:lnTo>
                    <a:pt x="1476" y="552"/>
                  </a:lnTo>
                  <a:lnTo>
                    <a:pt x="1476" y="552"/>
                  </a:lnTo>
                  <a:lnTo>
                    <a:pt x="1476" y="549"/>
                  </a:lnTo>
                  <a:lnTo>
                    <a:pt x="1476" y="549"/>
                  </a:lnTo>
                  <a:lnTo>
                    <a:pt x="1476" y="549"/>
                  </a:lnTo>
                  <a:lnTo>
                    <a:pt x="1476" y="549"/>
                  </a:lnTo>
                  <a:lnTo>
                    <a:pt x="1476" y="547"/>
                  </a:lnTo>
                  <a:lnTo>
                    <a:pt x="1476" y="547"/>
                  </a:lnTo>
                  <a:lnTo>
                    <a:pt x="1474" y="545"/>
                  </a:lnTo>
                  <a:lnTo>
                    <a:pt x="1474" y="542"/>
                  </a:lnTo>
                  <a:lnTo>
                    <a:pt x="1469" y="540"/>
                  </a:lnTo>
                  <a:lnTo>
                    <a:pt x="1469" y="540"/>
                  </a:lnTo>
                  <a:lnTo>
                    <a:pt x="1469" y="538"/>
                  </a:lnTo>
                  <a:lnTo>
                    <a:pt x="1469" y="538"/>
                  </a:lnTo>
                  <a:lnTo>
                    <a:pt x="1469" y="538"/>
                  </a:lnTo>
                  <a:lnTo>
                    <a:pt x="1467" y="538"/>
                  </a:lnTo>
                  <a:lnTo>
                    <a:pt x="1467" y="538"/>
                  </a:lnTo>
                  <a:lnTo>
                    <a:pt x="1462" y="540"/>
                  </a:lnTo>
                  <a:lnTo>
                    <a:pt x="1460" y="542"/>
                  </a:lnTo>
                  <a:lnTo>
                    <a:pt x="1460" y="542"/>
                  </a:lnTo>
                  <a:lnTo>
                    <a:pt x="1460" y="542"/>
                  </a:lnTo>
                  <a:lnTo>
                    <a:pt x="1460" y="547"/>
                  </a:lnTo>
                  <a:lnTo>
                    <a:pt x="1457" y="547"/>
                  </a:lnTo>
                  <a:lnTo>
                    <a:pt x="1457" y="549"/>
                  </a:lnTo>
                  <a:lnTo>
                    <a:pt x="1457" y="559"/>
                  </a:lnTo>
                  <a:lnTo>
                    <a:pt x="1457" y="559"/>
                  </a:lnTo>
                  <a:lnTo>
                    <a:pt x="1457" y="559"/>
                  </a:lnTo>
                  <a:lnTo>
                    <a:pt x="1457" y="559"/>
                  </a:lnTo>
                  <a:lnTo>
                    <a:pt x="1457" y="561"/>
                  </a:lnTo>
                  <a:lnTo>
                    <a:pt x="1455" y="561"/>
                  </a:lnTo>
                  <a:lnTo>
                    <a:pt x="1457" y="561"/>
                  </a:lnTo>
                  <a:lnTo>
                    <a:pt x="1457" y="561"/>
                  </a:lnTo>
                  <a:lnTo>
                    <a:pt x="1457" y="564"/>
                  </a:lnTo>
                  <a:lnTo>
                    <a:pt x="1457" y="564"/>
                  </a:lnTo>
                  <a:lnTo>
                    <a:pt x="1457" y="566"/>
                  </a:lnTo>
                  <a:lnTo>
                    <a:pt x="1457" y="566"/>
                  </a:lnTo>
                  <a:lnTo>
                    <a:pt x="1455" y="566"/>
                  </a:lnTo>
                  <a:lnTo>
                    <a:pt x="1453" y="568"/>
                  </a:lnTo>
                  <a:lnTo>
                    <a:pt x="1453" y="571"/>
                  </a:lnTo>
                  <a:lnTo>
                    <a:pt x="1453" y="571"/>
                  </a:lnTo>
                  <a:lnTo>
                    <a:pt x="1455" y="571"/>
                  </a:lnTo>
                  <a:lnTo>
                    <a:pt x="1455" y="571"/>
                  </a:lnTo>
                  <a:lnTo>
                    <a:pt x="1455" y="571"/>
                  </a:lnTo>
                  <a:lnTo>
                    <a:pt x="1455" y="571"/>
                  </a:lnTo>
                  <a:lnTo>
                    <a:pt x="1455" y="571"/>
                  </a:lnTo>
                  <a:lnTo>
                    <a:pt x="1455" y="573"/>
                  </a:lnTo>
                  <a:lnTo>
                    <a:pt x="1455" y="573"/>
                  </a:lnTo>
                  <a:lnTo>
                    <a:pt x="1455" y="575"/>
                  </a:lnTo>
                  <a:lnTo>
                    <a:pt x="1453" y="575"/>
                  </a:lnTo>
                  <a:lnTo>
                    <a:pt x="1453" y="578"/>
                  </a:lnTo>
                  <a:lnTo>
                    <a:pt x="1453" y="578"/>
                  </a:lnTo>
                  <a:lnTo>
                    <a:pt x="1453" y="578"/>
                  </a:lnTo>
                  <a:lnTo>
                    <a:pt x="1453" y="580"/>
                  </a:lnTo>
                  <a:lnTo>
                    <a:pt x="1453" y="580"/>
                  </a:lnTo>
                  <a:lnTo>
                    <a:pt x="1455" y="578"/>
                  </a:lnTo>
                  <a:lnTo>
                    <a:pt x="1455" y="578"/>
                  </a:lnTo>
                  <a:lnTo>
                    <a:pt x="1455" y="580"/>
                  </a:lnTo>
                  <a:lnTo>
                    <a:pt x="1455" y="580"/>
                  </a:lnTo>
                  <a:lnTo>
                    <a:pt x="1455" y="580"/>
                  </a:lnTo>
                  <a:lnTo>
                    <a:pt x="1453" y="582"/>
                  </a:lnTo>
                  <a:lnTo>
                    <a:pt x="1453" y="582"/>
                  </a:lnTo>
                  <a:lnTo>
                    <a:pt x="1450" y="582"/>
                  </a:lnTo>
                  <a:lnTo>
                    <a:pt x="1450" y="585"/>
                  </a:lnTo>
                  <a:lnTo>
                    <a:pt x="1450" y="585"/>
                  </a:lnTo>
                  <a:lnTo>
                    <a:pt x="1448" y="585"/>
                  </a:lnTo>
                  <a:lnTo>
                    <a:pt x="1448" y="585"/>
                  </a:lnTo>
                  <a:lnTo>
                    <a:pt x="1448" y="585"/>
                  </a:lnTo>
                  <a:lnTo>
                    <a:pt x="1448" y="587"/>
                  </a:lnTo>
                  <a:lnTo>
                    <a:pt x="1445" y="590"/>
                  </a:lnTo>
                  <a:lnTo>
                    <a:pt x="1445" y="590"/>
                  </a:lnTo>
                  <a:lnTo>
                    <a:pt x="1448" y="590"/>
                  </a:lnTo>
                  <a:lnTo>
                    <a:pt x="1448" y="590"/>
                  </a:lnTo>
                  <a:lnTo>
                    <a:pt x="1448" y="592"/>
                  </a:lnTo>
                  <a:lnTo>
                    <a:pt x="1443" y="594"/>
                  </a:lnTo>
                  <a:lnTo>
                    <a:pt x="1445" y="604"/>
                  </a:lnTo>
                  <a:lnTo>
                    <a:pt x="1448" y="604"/>
                  </a:lnTo>
                  <a:lnTo>
                    <a:pt x="1448" y="604"/>
                  </a:lnTo>
                  <a:lnTo>
                    <a:pt x="1450" y="604"/>
                  </a:lnTo>
                  <a:lnTo>
                    <a:pt x="1450" y="601"/>
                  </a:lnTo>
                  <a:lnTo>
                    <a:pt x="1453" y="601"/>
                  </a:lnTo>
                  <a:lnTo>
                    <a:pt x="1453" y="601"/>
                  </a:lnTo>
                  <a:lnTo>
                    <a:pt x="1453" y="604"/>
                  </a:lnTo>
                  <a:lnTo>
                    <a:pt x="1453" y="604"/>
                  </a:lnTo>
                  <a:lnTo>
                    <a:pt x="1453" y="604"/>
                  </a:lnTo>
                  <a:lnTo>
                    <a:pt x="1453" y="604"/>
                  </a:lnTo>
                  <a:lnTo>
                    <a:pt x="1453" y="604"/>
                  </a:lnTo>
                  <a:lnTo>
                    <a:pt x="1453" y="601"/>
                  </a:lnTo>
                  <a:lnTo>
                    <a:pt x="1453" y="601"/>
                  </a:lnTo>
                  <a:lnTo>
                    <a:pt x="1453" y="601"/>
                  </a:lnTo>
                  <a:lnTo>
                    <a:pt x="1455" y="604"/>
                  </a:lnTo>
                  <a:lnTo>
                    <a:pt x="1455" y="604"/>
                  </a:lnTo>
                  <a:lnTo>
                    <a:pt x="1455" y="604"/>
                  </a:lnTo>
                  <a:lnTo>
                    <a:pt x="1455" y="604"/>
                  </a:lnTo>
                  <a:lnTo>
                    <a:pt x="1455" y="604"/>
                  </a:lnTo>
                  <a:lnTo>
                    <a:pt x="1457" y="604"/>
                  </a:lnTo>
                  <a:lnTo>
                    <a:pt x="1457" y="601"/>
                  </a:lnTo>
                  <a:lnTo>
                    <a:pt x="1460" y="599"/>
                  </a:lnTo>
                  <a:lnTo>
                    <a:pt x="1462" y="597"/>
                  </a:lnTo>
                  <a:lnTo>
                    <a:pt x="1460" y="594"/>
                  </a:lnTo>
                  <a:lnTo>
                    <a:pt x="1460" y="594"/>
                  </a:lnTo>
                  <a:lnTo>
                    <a:pt x="1460" y="594"/>
                  </a:lnTo>
                  <a:lnTo>
                    <a:pt x="1457" y="594"/>
                  </a:lnTo>
                  <a:lnTo>
                    <a:pt x="1457" y="594"/>
                  </a:lnTo>
                  <a:lnTo>
                    <a:pt x="1457" y="594"/>
                  </a:lnTo>
                  <a:lnTo>
                    <a:pt x="1460" y="592"/>
                  </a:lnTo>
                  <a:close/>
                  <a:moveTo>
                    <a:pt x="1441" y="592"/>
                  </a:moveTo>
                  <a:lnTo>
                    <a:pt x="1443" y="592"/>
                  </a:lnTo>
                  <a:lnTo>
                    <a:pt x="1443" y="590"/>
                  </a:lnTo>
                  <a:lnTo>
                    <a:pt x="1443" y="590"/>
                  </a:lnTo>
                  <a:lnTo>
                    <a:pt x="1443" y="590"/>
                  </a:lnTo>
                  <a:lnTo>
                    <a:pt x="1443" y="590"/>
                  </a:lnTo>
                  <a:lnTo>
                    <a:pt x="1445" y="590"/>
                  </a:lnTo>
                  <a:lnTo>
                    <a:pt x="1445" y="590"/>
                  </a:lnTo>
                  <a:lnTo>
                    <a:pt x="1445" y="590"/>
                  </a:lnTo>
                  <a:lnTo>
                    <a:pt x="1445" y="590"/>
                  </a:lnTo>
                  <a:lnTo>
                    <a:pt x="1445" y="587"/>
                  </a:lnTo>
                  <a:lnTo>
                    <a:pt x="1445" y="587"/>
                  </a:lnTo>
                  <a:lnTo>
                    <a:pt x="1445" y="587"/>
                  </a:lnTo>
                  <a:lnTo>
                    <a:pt x="1448" y="587"/>
                  </a:lnTo>
                  <a:lnTo>
                    <a:pt x="1448" y="585"/>
                  </a:lnTo>
                  <a:lnTo>
                    <a:pt x="1448" y="585"/>
                  </a:lnTo>
                  <a:lnTo>
                    <a:pt x="1448" y="582"/>
                  </a:lnTo>
                  <a:lnTo>
                    <a:pt x="1448" y="582"/>
                  </a:lnTo>
                  <a:lnTo>
                    <a:pt x="1448" y="582"/>
                  </a:lnTo>
                  <a:lnTo>
                    <a:pt x="1445" y="582"/>
                  </a:lnTo>
                  <a:lnTo>
                    <a:pt x="1445" y="580"/>
                  </a:lnTo>
                  <a:lnTo>
                    <a:pt x="1445" y="580"/>
                  </a:lnTo>
                  <a:lnTo>
                    <a:pt x="1445" y="580"/>
                  </a:lnTo>
                  <a:lnTo>
                    <a:pt x="1445" y="580"/>
                  </a:lnTo>
                  <a:lnTo>
                    <a:pt x="1445" y="580"/>
                  </a:lnTo>
                  <a:lnTo>
                    <a:pt x="1445" y="578"/>
                  </a:lnTo>
                  <a:lnTo>
                    <a:pt x="1445" y="578"/>
                  </a:lnTo>
                  <a:lnTo>
                    <a:pt x="1445" y="578"/>
                  </a:lnTo>
                  <a:lnTo>
                    <a:pt x="1445" y="578"/>
                  </a:lnTo>
                  <a:lnTo>
                    <a:pt x="1445" y="578"/>
                  </a:lnTo>
                  <a:lnTo>
                    <a:pt x="1445" y="578"/>
                  </a:lnTo>
                  <a:lnTo>
                    <a:pt x="1448" y="573"/>
                  </a:lnTo>
                  <a:lnTo>
                    <a:pt x="1448" y="571"/>
                  </a:lnTo>
                  <a:lnTo>
                    <a:pt x="1450" y="568"/>
                  </a:lnTo>
                  <a:lnTo>
                    <a:pt x="1453" y="568"/>
                  </a:lnTo>
                  <a:lnTo>
                    <a:pt x="1453" y="566"/>
                  </a:lnTo>
                  <a:lnTo>
                    <a:pt x="1453" y="566"/>
                  </a:lnTo>
                  <a:lnTo>
                    <a:pt x="1453" y="566"/>
                  </a:lnTo>
                  <a:lnTo>
                    <a:pt x="1453" y="566"/>
                  </a:lnTo>
                  <a:lnTo>
                    <a:pt x="1453" y="566"/>
                  </a:lnTo>
                  <a:lnTo>
                    <a:pt x="1455" y="566"/>
                  </a:lnTo>
                  <a:lnTo>
                    <a:pt x="1455" y="566"/>
                  </a:lnTo>
                  <a:lnTo>
                    <a:pt x="1455" y="564"/>
                  </a:lnTo>
                  <a:lnTo>
                    <a:pt x="1455" y="564"/>
                  </a:lnTo>
                  <a:lnTo>
                    <a:pt x="1453" y="564"/>
                  </a:lnTo>
                  <a:lnTo>
                    <a:pt x="1453" y="561"/>
                  </a:lnTo>
                  <a:lnTo>
                    <a:pt x="1453" y="561"/>
                  </a:lnTo>
                  <a:lnTo>
                    <a:pt x="1453" y="561"/>
                  </a:lnTo>
                  <a:lnTo>
                    <a:pt x="1453" y="561"/>
                  </a:lnTo>
                  <a:lnTo>
                    <a:pt x="1453" y="556"/>
                  </a:lnTo>
                  <a:lnTo>
                    <a:pt x="1453" y="549"/>
                  </a:lnTo>
                  <a:lnTo>
                    <a:pt x="1450" y="549"/>
                  </a:lnTo>
                  <a:lnTo>
                    <a:pt x="1450" y="549"/>
                  </a:lnTo>
                  <a:lnTo>
                    <a:pt x="1450" y="549"/>
                  </a:lnTo>
                  <a:lnTo>
                    <a:pt x="1448" y="549"/>
                  </a:lnTo>
                  <a:lnTo>
                    <a:pt x="1445" y="552"/>
                  </a:lnTo>
                  <a:lnTo>
                    <a:pt x="1441" y="554"/>
                  </a:lnTo>
                  <a:lnTo>
                    <a:pt x="1438" y="554"/>
                  </a:lnTo>
                  <a:lnTo>
                    <a:pt x="1438" y="554"/>
                  </a:lnTo>
                  <a:lnTo>
                    <a:pt x="1434" y="554"/>
                  </a:lnTo>
                  <a:lnTo>
                    <a:pt x="1434" y="556"/>
                  </a:lnTo>
                  <a:lnTo>
                    <a:pt x="1431" y="556"/>
                  </a:lnTo>
                  <a:lnTo>
                    <a:pt x="1431" y="559"/>
                  </a:lnTo>
                  <a:lnTo>
                    <a:pt x="1431" y="559"/>
                  </a:lnTo>
                  <a:lnTo>
                    <a:pt x="1431" y="561"/>
                  </a:lnTo>
                  <a:lnTo>
                    <a:pt x="1431" y="561"/>
                  </a:lnTo>
                  <a:lnTo>
                    <a:pt x="1431" y="564"/>
                  </a:lnTo>
                  <a:lnTo>
                    <a:pt x="1431" y="564"/>
                  </a:lnTo>
                  <a:lnTo>
                    <a:pt x="1434" y="566"/>
                  </a:lnTo>
                  <a:lnTo>
                    <a:pt x="1434" y="568"/>
                  </a:lnTo>
                  <a:lnTo>
                    <a:pt x="1434" y="571"/>
                  </a:lnTo>
                  <a:lnTo>
                    <a:pt x="1434" y="571"/>
                  </a:lnTo>
                  <a:lnTo>
                    <a:pt x="1434" y="571"/>
                  </a:lnTo>
                  <a:lnTo>
                    <a:pt x="1434" y="573"/>
                  </a:lnTo>
                  <a:lnTo>
                    <a:pt x="1434" y="573"/>
                  </a:lnTo>
                  <a:lnTo>
                    <a:pt x="1434" y="573"/>
                  </a:lnTo>
                  <a:lnTo>
                    <a:pt x="1431" y="573"/>
                  </a:lnTo>
                  <a:lnTo>
                    <a:pt x="1431" y="575"/>
                  </a:lnTo>
                  <a:lnTo>
                    <a:pt x="1431" y="575"/>
                  </a:lnTo>
                  <a:lnTo>
                    <a:pt x="1431" y="575"/>
                  </a:lnTo>
                  <a:lnTo>
                    <a:pt x="1429" y="580"/>
                  </a:lnTo>
                  <a:lnTo>
                    <a:pt x="1429" y="580"/>
                  </a:lnTo>
                  <a:lnTo>
                    <a:pt x="1429" y="582"/>
                  </a:lnTo>
                  <a:lnTo>
                    <a:pt x="1429" y="585"/>
                  </a:lnTo>
                  <a:lnTo>
                    <a:pt x="1427" y="585"/>
                  </a:lnTo>
                  <a:lnTo>
                    <a:pt x="1427" y="587"/>
                  </a:lnTo>
                  <a:lnTo>
                    <a:pt x="1429" y="587"/>
                  </a:lnTo>
                  <a:lnTo>
                    <a:pt x="1429" y="587"/>
                  </a:lnTo>
                  <a:lnTo>
                    <a:pt x="1429" y="590"/>
                  </a:lnTo>
                  <a:lnTo>
                    <a:pt x="1429" y="590"/>
                  </a:lnTo>
                  <a:lnTo>
                    <a:pt x="1429" y="590"/>
                  </a:lnTo>
                  <a:lnTo>
                    <a:pt x="1431" y="590"/>
                  </a:lnTo>
                  <a:lnTo>
                    <a:pt x="1434" y="590"/>
                  </a:lnTo>
                  <a:lnTo>
                    <a:pt x="1434" y="587"/>
                  </a:lnTo>
                  <a:lnTo>
                    <a:pt x="1434" y="587"/>
                  </a:lnTo>
                  <a:lnTo>
                    <a:pt x="1434" y="585"/>
                  </a:lnTo>
                  <a:lnTo>
                    <a:pt x="1434" y="585"/>
                  </a:lnTo>
                  <a:lnTo>
                    <a:pt x="1434" y="585"/>
                  </a:lnTo>
                  <a:lnTo>
                    <a:pt x="1436" y="585"/>
                  </a:lnTo>
                  <a:lnTo>
                    <a:pt x="1436" y="585"/>
                  </a:lnTo>
                  <a:lnTo>
                    <a:pt x="1436" y="585"/>
                  </a:lnTo>
                  <a:lnTo>
                    <a:pt x="1436" y="585"/>
                  </a:lnTo>
                  <a:lnTo>
                    <a:pt x="1436" y="587"/>
                  </a:lnTo>
                  <a:lnTo>
                    <a:pt x="1434" y="587"/>
                  </a:lnTo>
                  <a:lnTo>
                    <a:pt x="1436" y="587"/>
                  </a:lnTo>
                  <a:lnTo>
                    <a:pt x="1436" y="590"/>
                  </a:lnTo>
                  <a:lnTo>
                    <a:pt x="1436" y="590"/>
                  </a:lnTo>
                  <a:lnTo>
                    <a:pt x="1438" y="590"/>
                  </a:lnTo>
                  <a:lnTo>
                    <a:pt x="1438" y="590"/>
                  </a:lnTo>
                  <a:lnTo>
                    <a:pt x="1438" y="587"/>
                  </a:lnTo>
                  <a:lnTo>
                    <a:pt x="1438" y="587"/>
                  </a:lnTo>
                  <a:lnTo>
                    <a:pt x="1438" y="585"/>
                  </a:lnTo>
                  <a:lnTo>
                    <a:pt x="1438" y="585"/>
                  </a:lnTo>
                  <a:lnTo>
                    <a:pt x="1441" y="582"/>
                  </a:lnTo>
                  <a:lnTo>
                    <a:pt x="1441" y="585"/>
                  </a:lnTo>
                  <a:lnTo>
                    <a:pt x="1441" y="585"/>
                  </a:lnTo>
                  <a:lnTo>
                    <a:pt x="1441" y="585"/>
                  </a:lnTo>
                  <a:lnTo>
                    <a:pt x="1441" y="587"/>
                  </a:lnTo>
                  <a:lnTo>
                    <a:pt x="1441" y="590"/>
                  </a:lnTo>
                  <a:lnTo>
                    <a:pt x="1441" y="592"/>
                  </a:lnTo>
                  <a:close/>
                  <a:moveTo>
                    <a:pt x="1476" y="374"/>
                  </a:moveTo>
                  <a:lnTo>
                    <a:pt x="1476" y="374"/>
                  </a:lnTo>
                  <a:lnTo>
                    <a:pt x="1476" y="374"/>
                  </a:lnTo>
                  <a:lnTo>
                    <a:pt x="1479" y="372"/>
                  </a:lnTo>
                  <a:lnTo>
                    <a:pt x="1479" y="372"/>
                  </a:lnTo>
                  <a:lnTo>
                    <a:pt x="1479" y="372"/>
                  </a:lnTo>
                  <a:lnTo>
                    <a:pt x="1476" y="367"/>
                  </a:lnTo>
                  <a:lnTo>
                    <a:pt x="1476" y="367"/>
                  </a:lnTo>
                  <a:lnTo>
                    <a:pt x="1476" y="367"/>
                  </a:lnTo>
                  <a:lnTo>
                    <a:pt x="1476" y="367"/>
                  </a:lnTo>
                  <a:lnTo>
                    <a:pt x="1474" y="367"/>
                  </a:lnTo>
                  <a:lnTo>
                    <a:pt x="1474" y="370"/>
                  </a:lnTo>
                  <a:lnTo>
                    <a:pt x="1474" y="370"/>
                  </a:lnTo>
                  <a:lnTo>
                    <a:pt x="1474" y="370"/>
                  </a:lnTo>
                  <a:lnTo>
                    <a:pt x="1474" y="370"/>
                  </a:lnTo>
                  <a:lnTo>
                    <a:pt x="1471" y="370"/>
                  </a:lnTo>
                  <a:lnTo>
                    <a:pt x="1471" y="370"/>
                  </a:lnTo>
                  <a:lnTo>
                    <a:pt x="1471" y="370"/>
                  </a:lnTo>
                  <a:lnTo>
                    <a:pt x="1471" y="370"/>
                  </a:lnTo>
                  <a:lnTo>
                    <a:pt x="1469" y="370"/>
                  </a:lnTo>
                  <a:lnTo>
                    <a:pt x="1467" y="370"/>
                  </a:lnTo>
                  <a:lnTo>
                    <a:pt x="1467" y="370"/>
                  </a:lnTo>
                  <a:lnTo>
                    <a:pt x="1464" y="370"/>
                  </a:lnTo>
                  <a:lnTo>
                    <a:pt x="1464" y="370"/>
                  </a:lnTo>
                  <a:lnTo>
                    <a:pt x="1464" y="370"/>
                  </a:lnTo>
                  <a:lnTo>
                    <a:pt x="1462" y="370"/>
                  </a:lnTo>
                  <a:lnTo>
                    <a:pt x="1462" y="370"/>
                  </a:lnTo>
                  <a:lnTo>
                    <a:pt x="1460" y="370"/>
                  </a:lnTo>
                  <a:lnTo>
                    <a:pt x="1457" y="374"/>
                  </a:lnTo>
                  <a:lnTo>
                    <a:pt x="1457" y="377"/>
                  </a:lnTo>
                  <a:lnTo>
                    <a:pt x="1455" y="379"/>
                  </a:lnTo>
                  <a:lnTo>
                    <a:pt x="1455" y="381"/>
                  </a:lnTo>
                  <a:lnTo>
                    <a:pt x="1455" y="384"/>
                  </a:lnTo>
                  <a:lnTo>
                    <a:pt x="1460" y="391"/>
                  </a:lnTo>
                  <a:lnTo>
                    <a:pt x="1460" y="391"/>
                  </a:lnTo>
                  <a:lnTo>
                    <a:pt x="1462" y="391"/>
                  </a:lnTo>
                  <a:lnTo>
                    <a:pt x="1464" y="386"/>
                  </a:lnTo>
                  <a:lnTo>
                    <a:pt x="1467" y="386"/>
                  </a:lnTo>
                  <a:lnTo>
                    <a:pt x="1467" y="384"/>
                  </a:lnTo>
                  <a:lnTo>
                    <a:pt x="1467" y="381"/>
                  </a:lnTo>
                  <a:lnTo>
                    <a:pt x="1469" y="381"/>
                  </a:lnTo>
                  <a:lnTo>
                    <a:pt x="1469" y="381"/>
                  </a:lnTo>
                  <a:lnTo>
                    <a:pt x="1469" y="381"/>
                  </a:lnTo>
                  <a:lnTo>
                    <a:pt x="1471" y="379"/>
                  </a:lnTo>
                  <a:lnTo>
                    <a:pt x="1471" y="379"/>
                  </a:lnTo>
                  <a:lnTo>
                    <a:pt x="1471" y="377"/>
                  </a:lnTo>
                  <a:lnTo>
                    <a:pt x="1471" y="377"/>
                  </a:lnTo>
                  <a:lnTo>
                    <a:pt x="1474" y="377"/>
                  </a:lnTo>
                  <a:lnTo>
                    <a:pt x="1474" y="377"/>
                  </a:lnTo>
                  <a:lnTo>
                    <a:pt x="1474" y="377"/>
                  </a:lnTo>
                  <a:lnTo>
                    <a:pt x="1474" y="377"/>
                  </a:lnTo>
                  <a:lnTo>
                    <a:pt x="1474" y="377"/>
                  </a:lnTo>
                  <a:lnTo>
                    <a:pt x="1474" y="379"/>
                  </a:lnTo>
                  <a:lnTo>
                    <a:pt x="1476" y="386"/>
                  </a:lnTo>
                  <a:lnTo>
                    <a:pt x="1474" y="386"/>
                  </a:lnTo>
                  <a:lnTo>
                    <a:pt x="1471" y="388"/>
                  </a:lnTo>
                  <a:lnTo>
                    <a:pt x="1471" y="388"/>
                  </a:lnTo>
                  <a:lnTo>
                    <a:pt x="1471" y="388"/>
                  </a:lnTo>
                  <a:lnTo>
                    <a:pt x="1471" y="388"/>
                  </a:lnTo>
                  <a:lnTo>
                    <a:pt x="1471" y="391"/>
                  </a:lnTo>
                  <a:lnTo>
                    <a:pt x="1471" y="391"/>
                  </a:lnTo>
                  <a:lnTo>
                    <a:pt x="1471" y="391"/>
                  </a:lnTo>
                  <a:lnTo>
                    <a:pt x="1474" y="391"/>
                  </a:lnTo>
                  <a:lnTo>
                    <a:pt x="1474" y="391"/>
                  </a:lnTo>
                  <a:lnTo>
                    <a:pt x="1474" y="393"/>
                  </a:lnTo>
                  <a:lnTo>
                    <a:pt x="1474" y="393"/>
                  </a:lnTo>
                  <a:lnTo>
                    <a:pt x="1476" y="391"/>
                  </a:lnTo>
                  <a:lnTo>
                    <a:pt x="1476" y="391"/>
                  </a:lnTo>
                  <a:lnTo>
                    <a:pt x="1479" y="391"/>
                  </a:lnTo>
                  <a:lnTo>
                    <a:pt x="1479" y="393"/>
                  </a:lnTo>
                  <a:lnTo>
                    <a:pt x="1479" y="393"/>
                  </a:lnTo>
                  <a:lnTo>
                    <a:pt x="1479" y="393"/>
                  </a:lnTo>
                  <a:lnTo>
                    <a:pt x="1479" y="391"/>
                  </a:lnTo>
                  <a:lnTo>
                    <a:pt x="1479" y="386"/>
                  </a:lnTo>
                  <a:lnTo>
                    <a:pt x="1479" y="384"/>
                  </a:lnTo>
                  <a:lnTo>
                    <a:pt x="1481" y="381"/>
                  </a:lnTo>
                  <a:lnTo>
                    <a:pt x="1481" y="381"/>
                  </a:lnTo>
                  <a:lnTo>
                    <a:pt x="1481" y="381"/>
                  </a:lnTo>
                  <a:lnTo>
                    <a:pt x="1481" y="381"/>
                  </a:lnTo>
                  <a:lnTo>
                    <a:pt x="1481" y="381"/>
                  </a:lnTo>
                  <a:lnTo>
                    <a:pt x="1483" y="381"/>
                  </a:lnTo>
                  <a:lnTo>
                    <a:pt x="1483" y="384"/>
                  </a:lnTo>
                  <a:lnTo>
                    <a:pt x="1483" y="384"/>
                  </a:lnTo>
                  <a:lnTo>
                    <a:pt x="1483" y="384"/>
                  </a:lnTo>
                  <a:lnTo>
                    <a:pt x="1483" y="384"/>
                  </a:lnTo>
                  <a:lnTo>
                    <a:pt x="1483" y="384"/>
                  </a:lnTo>
                  <a:lnTo>
                    <a:pt x="1483" y="386"/>
                  </a:lnTo>
                  <a:lnTo>
                    <a:pt x="1486" y="386"/>
                  </a:lnTo>
                  <a:lnTo>
                    <a:pt x="1488" y="386"/>
                  </a:lnTo>
                  <a:lnTo>
                    <a:pt x="1488" y="386"/>
                  </a:lnTo>
                  <a:lnTo>
                    <a:pt x="1488" y="386"/>
                  </a:lnTo>
                  <a:lnTo>
                    <a:pt x="1490" y="386"/>
                  </a:lnTo>
                  <a:lnTo>
                    <a:pt x="1490" y="386"/>
                  </a:lnTo>
                  <a:lnTo>
                    <a:pt x="1493" y="384"/>
                  </a:lnTo>
                  <a:lnTo>
                    <a:pt x="1493" y="384"/>
                  </a:lnTo>
                  <a:lnTo>
                    <a:pt x="1493" y="381"/>
                  </a:lnTo>
                  <a:lnTo>
                    <a:pt x="1493" y="381"/>
                  </a:lnTo>
                  <a:lnTo>
                    <a:pt x="1493" y="379"/>
                  </a:lnTo>
                  <a:lnTo>
                    <a:pt x="1493" y="379"/>
                  </a:lnTo>
                  <a:lnTo>
                    <a:pt x="1495" y="377"/>
                  </a:lnTo>
                  <a:lnTo>
                    <a:pt x="1495" y="377"/>
                  </a:lnTo>
                  <a:lnTo>
                    <a:pt x="1495" y="374"/>
                  </a:lnTo>
                  <a:lnTo>
                    <a:pt x="1493" y="374"/>
                  </a:lnTo>
                  <a:lnTo>
                    <a:pt x="1493" y="374"/>
                  </a:lnTo>
                  <a:lnTo>
                    <a:pt x="1493" y="374"/>
                  </a:lnTo>
                  <a:lnTo>
                    <a:pt x="1490" y="374"/>
                  </a:lnTo>
                  <a:lnTo>
                    <a:pt x="1490" y="372"/>
                  </a:lnTo>
                  <a:lnTo>
                    <a:pt x="1490" y="372"/>
                  </a:lnTo>
                  <a:lnTo>
                    <a:pt x="1488" y="372"/>
                  </a:lnTo>
                  <a:lnTo>
                    <a:pt x="1488" y="374"/>
                  </a:lnTo>
                  <a:lnTo>
                    <a:pt x="1488" y="374"/>
                  </a:lnTo>
                  <a:lnTo>
                    <a:pt x="1488" y="374"/>
                  </a:lnTo>
                  <a:lnTo>
                    <a:pt x="1488" y="372"/>
                  </a:lnTo>
                  <a:lnTo>
                    <a:pt x="1488" y="372"/>
                  </a:lnTo>
                  <a:lnTo>
                    <a:pt x="1486" y="372"/>
                  </a:lnTo>
                  <a:lnTo>
                    <a:pt x="1486" y="372"/>
                  </a:lnTo>
                  <a:lnTo>
                    <a:pt x="1486" y="372"/>
                  </a:lnTo>
                  <a:lnTo>
                    <a:pt x="1486" y="372"/>
                  </a:lnTo>
                  <a:lnTo>
                    <a:pt x="1486" y="372"/>
                  </a:lnTo>
                  <a:lnTo>
                    <a:pt x="1483" y="372"/>
                  </a:lnTo>
                  <a:lnTo>
                    <a:pt x="1483" y="372"/>
                  </a:lnTo>
                  <a:lnTo>
                    <a:pt x="1483" y="374"/>
                  </a:lnTo>
                  <a:lnTo>
                    <a:pt x="1483" y="374"/>
                  </a:lnTo>
                  <a:lnTo>
                    <a:pt x="1481" y="377"/>
                  </a:lnTo>
                  <a:lnTo>
                    <a:pt x="1481" y="377"/>
                  </a:lnTo>
                  <a:lnTo>
                    <a:pt x="1481" y="377"/>
                  </a:lnTo>
                  <a:lnTo>
                    <a:pt x="1479" y="379"/>
                  </a:lnTo>
                  <a:lnTo>
                    <a:pt x="1479" y="379"/>
                  </a:lnTo>
                  <a:lnTo>
                    <a:pt x="1479" y="381"/>
                  </a:lnTo>
                  <a:lnTo>
                    <a:pt x="1479" y="379"/>
                  </a:lnTo>
                  <a:lnTo>
                    <a:pt x="1479" y="379"/>
                  </a:lnTo>
                  <a:lnTo>
                    <a:pt x="1476" y="377"/>
                  </a:lnTo>
                  <a:lnTo>
                    <a:pt x="1476" y="377"/>
                  </a:lnTo>
                  <a:lnTo>
                    <a:pt x="1476" y="377"/>
                  </a:lnTo>
                  <a:lnTo>
                    <a:pt x="1476" y="377"/>
                  </a:lnTo>
                  <a:lnTo>
                    <a:pt x="1476" y="377"/>
                  </a:lnTo>
                  <a:lnTo>
                    <a:pt x="1476" y="374"/>
                  </a:lnTo>
                  <a:lnTo>
                    <a:pt x="1476" y="374"/>
                  </a:lnTo>
                  <a:close/>
                  <a:moveTo>
                    <a:pt x="1434" y="748"/>
                  </a:moveTo>
                  <a:lnTo>
                    <a:pt x="1431" y="748"/>
                  </a:lnTo>
                  <a:lnTo>
                    <a:pt x="1431" y="748"/>
                  </a:lnTo>
                  <a:lnTo>
                    <a:pt x="1431" y="751"/>
                  </a:lnTo>
                  <a:lnTo>
                    <a:pt x="1434" y="753"/>
                  </a:lnTo>
                  <a:lnTo>
                    <a:pt x="1434" y="751"/>
                  </a:lnTo>
                  <a:lnTo>
                    <a:pt x="1436" y="751"/>
                  </a:lnTo>
                  <a:lnTo>
                    <a:pt x="1434" y="748"/>
                  </a:lnTo>
                  <a:lnTo>
                    <a:pt x="1434" y="748"/>
                  </a:lnTo>
                  <a:close/>
                  <a:moveTo>
                    <a:pt x="1533" y="736"/>
                  </a:moveTo>
                  <a:lnTo>
                    <a:pt x="1533" y="736"/>
                  </a:lnTo>
                  <a:lnTo>
                    <a:pt x="1533" y="736"/>
                  </a:lnTo>
                  <a:lnTo>
                    <a:pt x="1533" y="734"/>
                  </a:lnTo>
                  <a:lnTo>
                    <a:pt x="1531" y="736"/>
                  </a:lnTo>
                  <a:lnTo>
                    <a:pt x="1531" y="736"/>
                  </a:lnTo>
                  <a:lnTo>
                    <a:pt x="1531" y="736"/>
                  </a:lnTo>
                  <a:lnTo>
                    <a:pt x="1531" y="736"/>
                  </a:lnTo>
                  <a:lnTo>
                    <a:pt x="1528" y="739"/>
                  </a:lnTo>
                  <a:lnTo>
                    <a:pt x="1528" y="741"/>
                  </a:lnTo>
                  <a:lnTo>
                    <a:pt x="1526" y="743"/>
                  </a:lnTo>
                  <a:lnTo>
                    <a:pt x="1524" y="743"/>
                  </a:lnTo>
                  <a:lnTo>
                    <a:pt x="1524" y="746"/>
                  </a:lnTo>
                  <a:lnTo>
                    <a:pt x="1524" y="746"/>
                  </a:lnTo>
                  <a:lnTo>
                    <a:pt x="1524" y="746"/>
                  </a:lnTo>
                  <a:lnTo>
                    <a:pt x="1524" y="746"/>
                  </a:lnTo>
                  <a:lnTo>
                    <a:pt x="1521" y="743"/>
                  </a:lnTo>
                  <a:lnTo>
                    <a:pt x="1521" y="743"/>
                  </a:lnTo>
                  <a:lnTo>
                    <a:pt x="1521" y="743"/>
                  </a:lnTo>
                  <a:lnTo>
                    <a:pt x="1521" y="743"/>
                  </a:lnTo>
                  <a:lnTo>
                    <a:pt x="1521" y="741"/>
                  </a:lnTo>
                  <a:lnTo>
                    <a:pt x="1521" y="741"/>
                  </a:lnTo>
                  <a:lnTo>
                    <a:pt x="1521" y="741"/>
                  </a:lnTo>
                  <a:lnTo>
                    <a:pt x="1519" y="741"/>
                  </a:lnTo>
                  <a:lnTo>
                    <a:pt x="1516" y="743"/>
                  </a:lnTo>
                  <a:lnTo>
                    <a:pt x="1516" y="743"/>
                  </a:lnTo>
                  <a:lnTo>
                    <a:pt x="1514" y="748"/>
                  </a:lnTo>
                  <a:lnTo>
                    <a:pt x="1514" y="748"/>
                  </a:lnTo>
                  <a:lnTo>
                    <a:pt x="1514" y="748"/>
                  </a:lnTo>
                  <a:lnTo>
                    <a:pt x="1514" y="751"/>
                  </a:lnTo>
                  <a:lnTo>
                    <a:pt x="1514" y="751"/>
                  </a:lnTo>
                  <a:lnTo>
                    <a:pt x="1514" y="751"/>
                  </a:lnTo>
                  <a:lnTo>
                    <a:pt x="1514" y="751"/>
                  </a:lnTo>
                  <a:lnTo>
                    <a:pt x="1516" y="748"/>
                  </a:lnTo>
                  <a:lnTo>
                    <a:pt x="1519" y="748"/>
                  </a:lnTo>
                  <a:lnTo>
                    <a:pt x="1519" y="748"/>
                  </a:lnTo>
                  <a:lnTo>
                    <a:pt x="1519" y="748"/>
                  </a:lnTo>
                  <a:lnTo>
                    <a:pt x="1519" y="751"/>
                  </a:lnTo>
                  <a:lnTo>
                    <a:pt x="1521" y="751"/>
                  </a:lnTo>
                  <a:lnTo>
                    <a:pt x="1521" y="753"/>
                  </a:lnTo>
                  <a:lnTo>
                    <a:pt x="1521" y="753"/>
                  </a:lnTo>
                  <a:lnTo>
                    <a:pt x="1521" y="755"/>
                  </a:lnTo>
                  <a:lnTo>
                    <a:pt x="1521" y="755"/>
                  </a:lnTo>
                  <a:lnTo>
                    <a:pt x="1524" y="755"/>
                  </a:lnTo>
                  <a:lnTo>
                    <a:pt x="1524" y="755"/>
                  </a:lnTo>
                  <a:lnTo>
                    <a:pt x="1526" y="753"/>
                  </a:lnTo>
                  <a:lnTo>
                    <a:pt x="1526" y="753"/>
                  </a:lnTo>
                  <a:lnTo>
                    <a:pt x="1528" y="753"/>
                  </a:lnTo>
                  <a:lnTo>
                    <a:pt x="1528" y="751"/>
                  </a:lnTo>
                  <a:lnTo>
                    <a:pt x="1528" y="751"/>
                  </a:lnTo>
                  <a:lnTo>
                    <a:pt x="1528" y="748"/>
                  </a:lnTo>
                  <a:lnTo>
                    <a:pt x="1528" y="746"/>
                  </a:lnTo>
                  <a:lnTo>
                    <a:pt x="1531" y="746"/>
                  </a:lnTo>
                  <a:lnTo>
                    <a:pt x="1531" y="746"/>
                  </a:lnTo>
                  <a:lnTo>
                    <a:pt x="1533" y="743"/>
                  </a:lnTo>
                  <a:lnTo>
                    <a:pt x="1533" y="743"/>
                  </a:lnTo>
                  <a:lnTo>
                    <a:pt x="1533" y="741"/>
                  </a:lnTo>
                  <a:lnTo>
                    <a:pt x="1533" y="741"/>
                  </a:lnTo>
                  <a:lnTo>
                    <a:pt x="1533" y="739"/>
                  </a:lnTo>
                  <a:lnTo>
                    <a:pt x="1533" y="736"/>
                  </a:lnTo>
                  <a:close/>
                  <a:moveTo>
                    <a:pt x="1682" y="332"/>
                  </a:moveTo>
                  <a:lnTo>
                    <a:pt x="1682" y="332"/>
                  </a:lnTo>
                  <a:lnTo>
                    <a:pt x="1682" y="332"/>
                  </a:lnTo>
                  <a:lnTo>
                    <a:pt x="1682" y="334"/>
                  </a:lnTo>
                  <a:lnTo>
                    <a:pt x="1682" y="334"/>
                  </a:lnTo>
                  <a:lnTo>
                    <a:pt x="1680" y="334"/>
                  </a:lnTo>
                  <a:lnTo>
                    <a:pt x="1680" y="334"/>
                  </a:lnTo>
                  <a:lnTo>
                    <a:pt x="1682" y="334"/>
                  </a:lnTo>
                  <a:lnTo>
                    <a:pt x="1682" y="334"/>
                  </a:lnTo>
                  <a:lnTo>
                    <a:pt x="1682" y="334"/>
                  </a:lnTo>
                  <a:lnTo>
                    <a:pt x="1682" y="336"/>
                  </a:lnTo>
                  <a:lnTo>
                    <a:pt x="1684" y="336"/>
                  </a:lnTo>
                  <a:lnTo>
                    <a:pt x="1684" y="336"/>
                  </a:lnTo>
                  <a:lnTo>
                    <a:pt x="1687" y="334"/>
                  </a:lnTo>
                  <a:lnTo>
                    <a:pt x="1687" y="334"/>
                  </a:lnTo>
                  <a:lnTo>
                    <a:pt x="1687" y="334"/>
                  </a:lnTo>
                  <a:lnTo>
                    <a:pt x="1687" y="334"/>
                  </a:lnTo>
                  <a:lnTo>
                    <a:pt x="1689" y="334"/>
                  </a:lnTo>
                  <a:lnTo>
                    <a:pt x="1689" y="334"/>
                  </a:lnTo>
                  <a:lnTo>
                    <a:pt x="1689" y="332"/>
                  </a:lnTo>
                  <a:lnTo>
                    <a:pt x="1689" y="332"/>
                  </a:lnTo>
                  <a:lnTo>
                    <a:pt x="1689" y="332"/>
                  </a:lnTo>
                  <a:lnTo>
                    <a:pt x="1689" y="329"/>
                  </a:lnTo>
                  <a:lnTo>
                    <a:pt x="1689" y="329"/>
                  </a:lnTo>
                  <a:lnTo>
                    <a:pt x="1689" y="329"/>
                  </a:lnTo>
                  <a:lnTo>
                    <a:pt x="1689" y="327"/>
                  </a:lnTo>
                  <a:lnTo>
                    <a:pt x="1689" y="327"/>
                  </a:lnTo>
                  <a:lnTo>
                    <a:pt x="1689" y="327"/>
                  </a:lnTo>
                  <a:lnTo>
                    <a:pt x="1689" y="327"/>
                  </a:lnTo>
                  <a:lnTo>
                    <a:pt x="1689" y="325"/>
                  </a:lnTo>
                  <a:lnTo>
                    <a:pt x="1689" y="325"/>
                  </a:lnTo>
                  <a:lnTo>
                    <a:pt x="1689" y="325"/>
                  </a:lnTo>
                  <a:lnTo>
                    <a:pt x="1689" y="325"/>
                  </a:lnTo>
                  <a:lnTo>
                    <a:pt x="1689" y="325"/>
                  </a:lnTo>
                  <a:lnTo>
                    <a:pt x="1689" y="325"/>
                  </a:lnTo>
                  <a:lnTo>
                    <a:pt x="1691" y="322"/>
                  </a:lnTo>
                  <a:lnTo>
                    <a:pt x="1691" y="322"/>
                  </a:lnTo>
                  <a:lnTo>
                    <a:pt x="1689" y="322"/>
                  </a:lnTo>
                  <a:lnTo>
                    <a:pt x="1689" y="322"/>
                  </a:lnTo>
                  <a:lnTo>
                    <a:pt x="1689" y="322"/>
                  </a:lnTo>
                  <a:lnTo>
                    <a:pt x="1687" y="322"/>
                  </a:lnTo>
                  <a:lnTo>
                    <a:pt x="1687" y="322"/>
                  </a:lnTo>
                  <a:lnTo>
                    <a:pt x="1687" y="322"/>
                  </a:lnTo>
                  <a:lnTo>
                    <a:pt x="1687" y="322"/>
                  </a:lnTo>
                  <a:lnTo>
                    <a:pt x="1687" y="322"/>
                  </a:lnTo>
                  <a:lnTo>
                    <a:pt x="1687" y="322"/>
                  </a:lnTo>
                  <a:lnTo>
                    <a:pt x="1684" y="322"/>
                  </a:lnTo>
                  <a:lnTo>
                    <a:pt x="1684" y="322"/>
                  </a:lnTo>
                  <a:lnTo>
                    <a:pt x="1684" y="322"/>
                  </a:lnTo>
                  <a:lnTo>
                    <a:pt x="1682" y="322"/>
                  </a:lnTo>
                  <a:lnTo>
                    <a:pt x="1682" y="322"/>
                  </a:lnTo>
                  <a:lnTo>
                    <a:pt x="1682" y="322"/>
                  </a:lnTo>
                  <a:lnTo>
                    <a:pt x="1680" y="322"/>
                  </a:lnTo>
                  <a:lnTo>
                    <a:pt x="1680" y="325"/>
                  </a:lnTo>
                  <a:lnTo>
                    <a:pt x="1682" y="325"/>
                  </a:lnTo>
                  <a:lnTo>
                    <a:pt x="1682" y="327"/>
                  </a:lnTo>
                  <a:lnTo>
                    <a:pt x="1682" y="327"/>
                  </a:lnTo>
                  <a:lnTo>
                    <a:pt x="1682" y="327"/>
                  </a:lnTo>
                  <a:lnTo>
                    <a:pt x="1680" y="327"/>
                  </a:lnTo>
                  <a:lnTo>
                    <a:pt x="1680" y="327"/>
                  </a:lnTo>
                  <a:lnTo>
                    <a:pt x="1680" y="329"/>
                  </a:lnTo>
                  <a:lnTo>
                    <a:pt x="1680" y="329"/>
                  </a:lnTo>
                  <a:lnTo>
                    <a:pt x="1680" y="332"/>
                  </a:lnTo>
                  <a:lnTo>
                    <a:pt x="1680" y="332"/>
                  </a:lnTo>
                  <a:lnTo>
                    <a:pt x="1682" y="332"/>
                  </a:lnTo>
                  <a:close/>
                  <a:moveTo>
                    <a:pt x="1682" y="62"/>
                  </a:moveTo>
                  <a:lnTo>
                    <a:pt x="1682" y="62"/>
                  </a:lnTo>
                  <a:lnTo>
                    <a:pt x="1682" y="59"/>
                  </a:lnTo>
                  <a:lnTo>
                    <a:pt x="1682" y="59"/>
                  </a:lnTo>
                  <a:lnTo>
                    <a:pt x="1682" y="59"/>
                  </a:lnTo>
                  <a:lnTo>
                    <a:pt x="1682" y="59"/>
                  </a:lnTo>
                  <a:lnTo>
                    <a:pt x="1682" y="62"/>
                  </a:lnTo>
                  <a:lnTo>
                    <a:pt x="1682" y="62"/>
                  </a:lnTo>
                  <a:close/>
                  <a:moveTo>
                    <a:pt x="1661" y="100"/>
                  </a:moveTo>
                  <a:lnTo>
                    <a:pt x="1663" y="100"/>
                  </a:lnTo>
                  <a:lnTo>
                    <a:pt x="1665" y="100"/>
                  </a:lnTo>
                  <a:lnTo>
                    <a:pt x="1665" y="97"/>
                  </a:lnTo>
                  <a:lnTo>
                    <a:pt x="1665" y="95"/>
                  </a:lnTo>
                  <a:lnTo>
                    <a:pt x="1665" y="93"/>
                  </a:lnTo>
                  <a:lnTo>
                    <a:pt x="1668" y="88"/>
                  </a:lnTo>
                  <a:lnTo>
                    <a:pt x="1670" y="86"/>
                  </a:lnTo>
                  <a:lnTo>
                    <a:pt x="1670" y="83"/>
                  </a:lnTo>
                  <a:lnTo>
                    <a:pt x="1668" y="83"/>
                  </a:lnTo>
                  <a:lnTo>
                    <a:pt x="1668" y="81"/>
                  </a:lnTo>
                  <a:lnTo>
                    <a:pt x="1668" y="78"/>
                  </a:lnTo>
                  <a:lnTo>
                    <a:pt x="1668" y="78"/>
                  </a:lnTo>
                  <a:lnTo>
                    <a:pt x="1668" y="76"/>
                  </a:lnTo>
                  <a:lnTo>
                    <a:pt x="1668" y="76"/>
                  </a:lnTo>
                  <a:lnTo>
                    <a:pt x="1668" y="76"/>
                  </a:lnTo>
                  <a:lnTo>
                    <a:pt x="1668" y="76"/>
                  </a:lnTo>
                  <a:lnTo>
                    <a:pt x="1668" y="74"/>
                  </a:lnTo>
                  <a:lnTo>
                    <a:pt x="1668" y="74"/>
                  </a:lnTo>
                  <a:lnTo>
                    <a:pt x="1668" y="74"/>
                  </a:lnTo>
                  <a:lnTo>
                    <a:pt x="1665" y="74"/>
                  </a:lnTo>
                  <a:lnTo>
                    <a:pt x="1665" y="74"/>
                  </a:lnTo>
                  <a:lnTo>
                    <a:pt x="1665" y="71"/>
                  </a:lnTo>
                  <a:lnTo>
                    <a:pt x="1665" y="71"/>
                  </a:lnTo>
                  <a:lnTo>
                    <a:pt x="1665" y="71"/>
                  </a:lnTo>
                  <a:lnTo>
                    <a:pt x="1663" y="71"/>
                  </a:lnTo>
                  <a:lnTo>
                    <a:pt x="1663" y="71"/>
                  </a:lnTo>
                  <a:lnTo>
                    <a:pt x="1661" y="71"/>
                  </a:lnTo>
                  <a:lnTo>
                    <a:pt x="1661" y="71"/>
                  </a:lnTo>
                  <a:lnTo>
                    <a:pt x="1661" y="74"/>
                  </a:lnTo>
                  <a:lnTo>
                    <a:pt x="1661" y="74"/>
                  </a:lnTo>
                  <a:lnTo>
                    <a:pt x="1661" y="74"/>
                  </a:lnTo>
                  <a:lnTo>
                    <a:pt x="1661" y="76"/>
                  </a:lnTo>
                  <a:lnTo>
                    <a:pt x="1661" y="76"/>
                  </a:lnTo>
                  <a:lnTo>
                    <a:pt x="1658" y="78"/>
                  </a:lnTo>
                  <a:lnTo>
                    <a:pt x="1658" y="78"/>
                  </a:lnTo>
                  <a:lnTo>
                    <a:pt x="1658" y="81"/>
                  </a:lnTo>
                  <a:lnTo>
                    <a:pt x="1658" y="81"/>
                  </a:lnTo>
                  <a:lnTo>
                    <a:pt x="1658" y="83"/>
                  </a:lnTo>
                  <a:lnTo>
                    <a:pt x="1658" y="83"/>
                  </a:lnTo>
                  <a:lnTo>
                    <a:pt x="1661" y="83"/>
                  </a:lnTo>
                  <a:lnTo>
                    <a:pt x="1658" y="86"/>
                  </a:lnTo>
                  <a:lnTo>
                    <a:pt x="1661" y="86"/>
                  </a:lnTo>
                  <a:lnTo>
                    <a:pt x="1663" y="88"/>
                  </a:lnTo>
                  <a:lnTo>
                    <a:pt x="1663" y="88"/>
                  </a:lnTo>
                  <a:lnTo>
                    <a:pt x="1663" y="88"/>
                  </a:lnTo>
                  <a:lnTo>
                    <a:pt x="1665" y="88"/>
                  </a:lnTo>
                  <a:lnTo>
                    <a:pt x="1663" y="90"/>
                  </a:lnTo>
                  <a:lnTo>
                    <a:pt x="1661" y="95"/>
                  </a:lnTo>
                  <a:lnTo>
                    <a:pt x="1658" y="95"/>
                  </a:lnTo>
                  <a:lnTo>
                    <a:pt x="1658" y="97"/>
                  </a:lnTo>
                  <a:lnTo>
                    <a:pt x="1658" y="97"/>
                  </a:lnTo>
                  <a:lnTo>
                    <a:pt x="1658" y="100"/>
                  </a:lnTo>
                  <a:lnTo>
                    <a:pt x="1661" y="100"/>
                  </a:lnTo>
                  <a:close/>
                  <a:moveTo>
                    <a:pt x="1710" y="372"/>
                  </a:moveTo>
                  <a:lnTo>
                    <a:pt x="1708" y="372"/>
                  </a:lnTo>
                  <a:lnTo>
                    <a:pt x="1706" y="370"/>
                  </a:lnTo>
                  <a:lnTo>
                    <a:pt x="1703" y="370"/>
                  </a:lnTo>
                  <a:lnTo>
                    <a:pt x="1703" y="370"/>
                  </a:lnTo>
                  <a:lnTo>
                    <a:pt x="1701" y="370"/>
                  </a:lnTo>
                  <a:lnTo>
                    <a:pt x="1701" y="370"/>
                  </a:lnTo>
                  <a:lnTo>
                    <a:pt x="1699" y="372"/>
                  </a:lnTo>
                  <a:lnTo>
                    <a:pt x="1699" y="372"/>
                  </a:lnTo>
                  <a:lnTo>
                    <a:pt x="1699" y="372"/>
                  </a:lnTo>
                  <a:lnTo>
                    <a:pt x="1701" y="374"/>
                  </a:lnTo>
                  <a:lnTo>
                    <a:pt x="1701" y="374"/>
                  </a:lnTo>
                  <a:lnTo>
                    <a:pt x="1701" y="374"/>
                  </a:lnTo>
                  <a:lnTo>
                    <a:pt x="1703" y="374"/>
                  </a:lnTo>
                  <a:lnTo>
                    <a:pt x="1703" y="372"/>
                  </a:lnTo>
                  <a:lnTo>
                    <a:pt x="1703" y="372"/>
                  </a:lnTo>
                  <a:lnTo>
                    <a:pt x="1706" y="372"/>
                  </a:lnTo>
                  <a:lnTo>
                    <a:pt x="1708" y="374"/>
                  </a:lnTo>
                  <a:lnTo>
                    <a:pt x="1710" y="374"/>
                  </a:lnTo>
                  <a:lnTo>
                    <a:pt x="1710" y="374"/>
                  </a:lnTo>
                  <a:lnTo>
                    <a:pt x="1710" y="374"/>
                  </a:lnTo>
                  <a:lnTo>
                    <a:pt x="1710" y="372"/>
                  </a:lnTo>
                  <a:lnTo>
                    <a:pt x="1710" y="372"/>
                  </a:lnTo>
                  <a:lnTo>
                    <a:pt x="1710" y="372"/>
                  </a:lnTo>
                  <a:close/>
                  <a:moveTo>
                    <a:pt x="1665" y="109"/>
                  </a:moveTo>
                  <a:lnTo>
                    <a:pt x="1663" y="109"/>
                  </a:lnTo>
                  <a:lnTo>
                    <a:pt x="1661" y="107"/>
                  </a:lnTo>
                  <a:lnTo>
                    <a:pt x="1661" y="109"/>
                  </a:lnTo>
                  <a:lnTo>
                    <a:pt x="1663" y="112"/>
                  </a:lnTo>
                  <a:lnTo>
                    <a:pt x="1665" y="114"/>
                  </a:lnTo>
                  <a:lnTo>
                    <a:pt x="1665" y="114"/>
                  </a:lnTo>
                  <a:lnTo>
                    <a:pt x="1668" y="112"/>
                  </a:lnTo>
                  <a:lnTo>
                    <a:pt x="1665" y="112"/>
                  </a:lnTo>
                  <a:lnTo>
                    <a:pt x="1665" y="112"/>
                  </a:lnTo>
                  <a:lnTo>
                    <a:pt x="1665" y="109"/>
                  </a:lnTo>
                  <a:close/>
                  <a:moveTo>
                    <a:pt x="1689" y="268"/>
                  </a:moveTo>
                  <a:lnTo>
                    <a:pt x="1691" y="268"/>
                  </a:lnTo>
                  <a:lnTo>
                    <a:pt x="1691" y="268"/>
                  </a:lnTo>
                  <a:lnTo>
                    <a:pt x="1691" y="268"/>
                  </a:lnTo>
                  <a:lnTo>
                    <a:pt x="1694" y="268"/>
                  </a:lnTo>
                  <a:lnTo>
                    <a:pt x="1694" y="268"/>
                  </a:lnTo>
                  <a:lnTo>
                    <a:pt x="1694" y="268"/>
                  </a:lnTo>
                  <a:lnTo>
                    <a:pt x="1694" y="265"/>
                  </a:lnTo>
                  <a:lnTo>
                    <a:pt x="1694" y="265"/>
                  </a:lnTo>
                  <a:lnTo>
                    <a:pt x="1694" y="265"/>
                  </a:lnTo>
                  <a:lnTo>
                    <a:pt x="1691" y="263"/>
                  </a:lnTo>
                  <a:lnTo>
                    <a:pt x="1691" y="263"/>
                  </a:lnTo>
                  <a:lnTo>
                    <a:pt x="1689" y="265"/>
                  </a:lnTo>
                  <a:lnTo>
                    <a:pt x="1689" y="265"/>
                  </a:lnTo>
                  <a:lnTo>
                    <a:pt x="1689" y="265"/>
                  </a:lnTo>
                  <a:lnTo>
                    <a:pt x="1689" y="268"/>
                  </a:lnTo>
                  <a:close/>
                  <a:moveTo>
                    <a:pt x="1694" y="272"/>
                  </a:moveTo>
                  <a:lnTo>
                    <a:pt x="1694" y="275"/>
                  </a:lnTo>
                  <a:lnTo>
                    <a:pt x="1694" y="275"/>
                  </a:lnTo>
                  <a:lnTo>
                    <a:pt x="1694" y="275"/>
                  </a:lnTo>
                  <a:lnTo>
                    <a:pt x="1696" y="275"/>
                  </a:lnTo>
                  <a:lnTo>
                    <a:pt x="1696" y="275"/>
                  </a:lnTo>
                  <a:lnTo>
                    <a:pt x="1699" y="275"/>
                  </a:lnTo>
                  <a:lnTo>
                    <a:pt x="1699" y="272"/>
                  </a:lnTo>
                  <a:lnTo>
                    <a:pt x="1699" y="272"/>
                  </a:lnTo>
                  <a:lnTo>
                    <a:pt x="1699" y="272"/>
                  </a:lnTo>
                  <a:lnTo>
                    <a:pt x="1699" y="270"/>
                  </a:lnTo>
                  <a:lnTo>
                    <a:pt x="1699" y="270"/>
                  </a:lnTo>
                  <a:lnTo>
                    <a:pt x="1699" y="270"/>
                  </a:lnTo>
                  <a:lnTo>
                    <a:pt x="1699" y="270"/>
                  </a:lnTo>
                  <a:lnTo>
                    <a:pt x="1696" y="270"/>
                  </a:lnTo>
                  <a:lnTo>
                    <a:pt x="1696" y="268"/>
                  </a:lnTo>
                  <a:lnTo>
                    <a:pt x="1696" y="270"/>
                  </a:lnTo>
                  <a:lnTo>
                    <a:pt x="1696" y="270"/>
                  </a:lnTo>
                  <a:lnTo>
                    <a:pt x="1696" y="270"/>
                  </a:lnTo>
                  <a:lnTo>
                    <a:pt x="1694" y="268"/>
                  </a:lnTo>
                  <a:lnTo>
                    <a:pt x="1694" y="272"/>
                  </a:lnTo>
                  <a:lnTo>
                    <a:pt x="1694" y="272"/>
                  </a:lnTo>
                  <a:close/>
                  <a:moveTo>
                    <a:pt x="1590" y="168"/>
                  </a:moveTo>
                  <a:lnTo>
                    <a:pt x="1590" y="168"/>
                  </a:lnTo>
                  <a:lnTo>
                    <a:pt x="1590" y="171"/>
                  </a:lnTo>
                  <a:lnTo>
                    <a:pt x="1590" y="171"/>
                  </a:lnTo>
                  <a:lnTo>
                    <a:pt x="1590" y="171"/>
                  </a:lnTo>
                  <a:lnTo>
                    <a:pt x="1592" y="171"/>
                  </a:lnTo>
                  <a:lnTo>
                    <a:pt x="1592" y="171"/>
                  </a:lnTo>
                  <a:lnTo>
                    <a:pt x="1592" y="171"/>
                  </a:lnTo>
                  <a:lnTo>
                    <a:pt x="1592" y="171"/>
                  </a:lnTo>
                  <a:lnTo>
                    <a:pt x="1592" y="168"/>
                  </a:lnTo>
                  <a:lnTo>
                    <a:pt x="1592" y="168"/>
                  </a:lnTo>
                  <a:lnTo>
                    <a:pt x="1592" y="168"/>
                  </a:lnTo>
                  <a:lnTo>
                    <a:pt x="1592" y="166"/>
                  </a:lnTo>
                  <a:lnTo>
                    <a:pt x="1592" y="166"/>
                  </a:lnTo>
                  <a:lnTo>
                    <a:pt x="1592" y="166"/>
                  </a:lnTo>
                  <a:lnTo>
                    <a:pt x="1594" y="166"/>
                  </a:lnTo>
                  <a:lnTo>
                    <a:pt x="1594" y="164"/>
                  </a:lnTo>
                  <a:lnTo>
                    <a:pt x="1594" y="164"/>
                  </a:lnTo>
                  <a:lnTo>
                    <a:pt x="1594" y="164"/>
                  </a:lnTo>
                  <a:lnTo>
                    <a:pt x="1592" y="161"/>
                  </a:lnTo>
                  <a:lnTo>
                    <a:pt x="1592" y="161"/>
                  </a:lnTo>
                  <a:lnTo>
                    <a:pt x="1592" y="161"/>
                  </a:lnTo>
                  <a:lnTo>
                    <a:pt x="1590" y="161"/>
                  </a:lnTo>
                  <a:lnTo>
                    <a:pt x="1590" y="164"/>
                  </a:lnTo>
                  <a:lnTo>
                    <a:pt x="1590" y="166"/>
                  </a:lnTo>
                  <a:lnTo>
                    <a:pt x="1590" y="166"/>
                  </a:lnTo>
                  <a:lnTo>
                    <a:pt x="1590" y="166"/>
                  </a:lnTo>
                  <a:lnTo>
                    <a:pt x="1590" y="168"/>
                  </a:lnTo>
                  <a:close/>
                  <a:moveTo>
                    <a:pt x="1578" y="216"/>
                  </a:moveTo>
                  <a:lnTo>
                    <a:pt x="1578" y="216"/>
                  </a:lnTo>
                  <a:lnTo>
                    <a:pt x="1578" y="218"/>
                  </a:lnTo>
                  <a:lnTo>
                    <a:pt x="1578" y="218"/>
                  </a:lnTo>
                  <a:lnTo>
                    <a:pt x="1578" y="218"/>
                  </a:lnTo>
                  <a:lnTo>
                    <a:pt x="1578" y="218"/>
                  </a:lnTo>
                  <a:lnTo>
                    <a:pt x="1578" y="216"/>
                  </a:lnTo>
                  <a:lnTo>
                    <a:pt x="1580" y="216"/>
                  </a:lnTo>
                  <a:lnTo>
                    <a:pt x="1580" y="216"/>
                  </a:lnTo>
                  <a:lnTo>
                    <a:pt x="1580" y="216"/>
                  </a:lnTo>
                  <a:lnTo>
                    <a:pt x="1578" y="213"/>
                  </a:lnTo>
                  <a:lnTo>
                    <a:pt x="1578" y="213"/>
                  </a:lnTo>
                  <a:lnTo>
                    <a:pt x="1578" y="213"/>
                  </a:lnTo>
                  <a:lnTo>
                    <a:pt x="1578" y="213"/>
                  </a:lnTo>
                  <a:lnTo>
                    <a:pt x="1578" y="213"/>
                  </a:lnTo>
                  <a:lnTo>
                    <a:pt x="1578" y="213"/>
                  </a:lnTo>
                  <a:lnTo>
                    <a:pt x="1576" y="213"/>
                  </a:lnTo>
                  <a:lnTo>
                    <a:pt x="1576" y="216"/>
                  </a:lnTo>
                  <a:lnTo>
                    <a:pt x="1578" y="216"/>
                  </a:lnTo>
                  <a:close/>
                  <a:moveTo>
                    <a:pt x="1656" y="102"/>
                  </a:moveTo>
                  <a:lnTo>
                    <a:pt x="1656" y="102"/>
                  </a:lnTo>
                  <a:lnTo>
                    <a:pt x="1658" y="104"/>
                  </a:lnTo>
                  <a:lnTo>
                    <a:pt x="1656" y="104"/>
                  </a:lnTo>
                  <a:lnTo>
                    <a:pt x="1658" y="107"/>
                  </a:lnTo>
                  <a:lnTo>
                    <a:pt x="1658" y="109"/>
                  </a:lnTo>
                  <a:lnTo>
                    <a:pt x="1658" y="109"/>
                  </a:lnTo>
                  <a:lnTo>
                    <a:pt x="1658" y="107"/>
                  </a:lnTo>
                  <a:lnTo>
                    <a:pt x="1658" y="107"/>
                  </a:lnTo>
                  <a:lnTo>
                    <a:pt x="1661" y="104"/>
                  </a:lnTo>
                  <a:lnTo>
                    <a:pt x="1661" y="104"/>
                  </a:lnTo>
                  <a:lnTo>
                    <a:pt x="1658" y="104"/>
                  </a:lnTo>
                  <a:lnTo>
                    <a:pt x="1656" y="102"/>
                  </a:lnTo>
                  <a:lnTo>
                    <a:pt x="1656" y="97"/>
                  </a:lnTo>
                  <a:lnTo>
                    <a:pt x="1654" y="97"/>
                  </a:lnTo>
                  <a:lnTo>
                    <a:pt x="1654" y="100"/>
                  </a:lnTo>
                  <a:lnTo>
                    <a:pt x="1656" y="100"/>
                  </a:lnTo>
                  <a:lnTo>
                    <a:pt x="1656" y="102"/>
                  </a:lnTo>
                  <a:close/>
                  <a:moveTo>
                    <a:pt x="1580" y="235"/>
                  </a:moveTo>
                  <a:lnTo>
                    <a:pt x="1580" y="235"/>
                  </a:lnTo>
                  <a:lnTo>
                    <a:pt x="1580" y="235"/>
                  </a:lnTo>
                  <a:lnTo>
                    <a:pt x="1580" y="237"/>
                  </a:lnTo>
                  <a:lnTo>
                    <a:pt x="1580" y="235"/>
                  </a:lnTo>
                  <a:lnTo>
                    <a:pt x="1583" y="235"/>
                  </a:lnTo>
                  <a:lnTo>
                    <a:pt x="1585" y="235"/>
                  </a:lnTo>
                  <a:lnTo>
                    <a:pt x="1585" y="232"/>
                  </a:lnTo>
                  <a:lnTo>
                    <a:pt x="1585" y="232"/>
                  </a:lnTo>
                  <a:lnTo>
                    <a:pt x="1585" y="232"/>
                  </a:lnTo>
                  <a:lnTo>
                    <a:pt x="1585" y="232"/>
                  </a:lnTo>
                  <a:lnTo>
                    <a:pt x="1585" y="230"/>
                  </a:lnTo>
                  <a:lnTo>
                    <a:pt x="1585" y="228"/>
                  </a:lnTo>
                  <a:lnTo>
                    <a:pt x="1585" y="228"/>
                  </a:lnTo>
                  <a:lnTo>
                    <a:pt x="1585" y="228"/>
                  </a:lnTo>
                  <a:lnTo>
                    <a:pt x="1583" y="232"/>
                  </a:lnTo>
                  <a:lnTo>
                    <a:pt x="1580" y="235"/>
                  </a:lnTo>
                  <a:lnTo>
                    <a:pt x="1580" y="235"/>
                  </a:lnTo>
                  <a:close/>
                  <a:moveTo>
                    <a:pt x="1592" y="185"/>
                  </a:moveTo>
                  <a:lnTo>
                    <a:pt x="1592" y="185"/>
                  </a:lnTo>
                  <a:lnTo>
                    <a:pt x="1590" y="185"/>
                  </a:lnTo>
                  <a:lnTo>
                    <a:pt x="1590" y="185"/>
                  </a:lnTo>
                  <a:lnTo>
                    <a:pt x="1590" y="185"/>
                  </a:lnTo>
                  <a:lnTo>
                    <a:pt x="1590" y="185"/>
                  </a:lnTo>
                  <a:lnTo>
                    <a:pt x="1590" y="187"/>
                  </a:lnTo>
                  <a:lnTo>
                    <a:pt x="1592" y="187"/>
                  </a:lnTo>
                  <a:lnTo>
                    <a:pt x="1594" y="187"/>
                  </a:lnTo>
                  <a:lnTo>
                    <a:pt x="1594" y="185"/>
                  </a:lnTo>
                  <a:lnTo>
                    <a:pt x="1594" y="185"/>
                  </a:lnTo>
                  <a:lnTo>
                    <a:pt x="1592" y="185"/>
                  </a:lnTo>
                  <a:close/>
                  <a:moveTo>
                    <a:pt x="1654" y="19"/>
                  </a:moveTo>
                  <a:lnTo>
                    <a:pt x="1654" y="19"/>
                  </a:lnTo>
                  <a:lnTo>
                    <a:pt x="1654" y="19"/>
                  </a:lnTo>
                  <a:lnTo>
                    <a:pt x="1654" y="19"/>
                  </a:lnTo>
                  <a:lnTo>
                    <a:pt x="1654" y="19"/>
                  </a:lnTo>
                  <a:lnTo>
                    <a:pt x="1654" y="19"/>
                  </a:lnTo>
                  <a:close/>
                  <a:moveTo>
                    <a:pt x="1469" y="495"/>
                  </a:moveTo>
                  <a:lnTo>
                    <a:pt x="1469" y="495"/>
                  </a:lnTo>
                  <a:lnTo>
                    <a:pt x="1469" y="495"/>
                  </a:lnTo>
                  <a:lnTo>
                    <a:pt x="1471" y="497"/>
                  </a:lnTo>
                  <a:lnTo>
                    <a:pt x="1471" y="497"/>
                  </a:lnTo>
                  <a:lnTo>
                    <a:pt x="1471" y="497"/>
                  </a:lnTo>
                  <a:lnTo>
                    <a:pt x="1474" y="495"/>
                  </a:lnTo>
                  <a:lnTo>
                    <a:pt x="1474" y="495"/>
                  </a:lnTo>
                  <a:lnTo>
                    <a:pt x="1474" y="495"/>
                  </a:lnTo>
                  <a:lnTo>
                    <a:pt x="1474" y="495"/>
                  </a:lnTo>
                  <a:lnTo>
                    <a:pt x="1474" y="493"/>
                  </a:lnTo>
                  <a:lnTo>
                    <a:pt x="1474" y="493"/>
                  </a:lnTo>
                  <a:lnTo>
                    <a:pt x="1474" y="493"/>
                  </a:lnTo>
                  <a:lnTo>
                    <a:pt x="1469" y="493"/>
                  </a:lnTo>
                  <a:lnTo>
                    <a:pt x="1469" y="495"/>
                  </a:lnTo>
                  <a:lnTo>
                    <a:pt x="1469" y="495"/>
                  </a:lnTo>
                  <a:lnTo>
                    <a:pt x="1469" y="495"/>
                  </a:lnTo>
                  <a:close/>
                  <a:moveTo>
                    <a:pt x="1592" y="119"/>
                  </a:moveTo>
                  <a:lnTo>
                    <a:pt x="1592" y="119"/>
                  </a:lnTo>
                  <a:lnTo>
                    <a:pt x="1597" y="121"/>
                  </a:lnTo>
                  <a:lnTo>
                    <a:pt x="1597" y="121"/>
                  </a:lnTo>
                  <a:lnTo>
                    <a:pt x="1597" y="121"/>
                  </a:lnTo>
                  <a:lnTo>
                    <a:pt x="1597" y="123"/>
                  </a:lnTo>
                  <a:lnTo>
                    <a:pt x="1597" y="123"/>
                  </a:lnTo>
                  <a:lnTo>
                    <a:pt x="1597" y="123"/>
                  </a:lnTo>
                  <a:lnTo>
                    <a:pt x="1597" y="128"/>
                  </a:lnTo>
                  <a:lnTo>
                    <a:pt x="1597" y="128"/>
                  </a:lnTo>
                  <a:lnTo>
                    <a:pt x="1597" y="128"/>
                  </a:lnTo>
                  <a:lnTo>
                    <a:pt x="1599" y="128"/>
                  </a:lnTo>
                  <a:lnTo>
                    <a:pt x="1602" y="130"/>
                  </a:lnTo>
                  <a:lnTo>
                    <a:pt x="1602" y="130"/>
                  </a:lnTo>
                  <a:lnTo>
                    <a:pt x="1602" y="130"/>
                  </a:lnTo>
                  <a:lnTo>
                    <a:pt x="1602" y="130"/>
                  </a:lnTo>
                  <a:lnTo>
                    <a:pt x="1602" y="130"/>
                  </a:lnTo>
                  <a:lnTo>
                    <a:pt x="1604" y="130"/>
                  </a:lnTo>
                  <a:lnTo>
                    <a:pt x="1604" y="130"/>
                  </a:lnTo>
                  <a:lnTo>
                    <a:pt x="1604" y="130"/>
                  </a:lnTo>
                  <a:lnTo>
                    <a:pt x="1604" y="128"/>
                  </a:lnTo>
                  <a:lnTo>
                    <a:pt x="1604" y="128"/>
                  </a:lnTo>
                  <a:lnTo>
                    <a:pt x="1604" y="128"/>
                  </a:lnTo>
                  <a:lnTo>
                    <a:pt x="1604" y="128"/>
                  </a:lnTo>
                  <a:lnTo>
                    <a:pt x="1604" y="126"/>
                  </a:lnTo>
                  <a:lnTo>
                    <a:pt x="1604" y="126"/>
                  </a:lnTo>
                  <a:lnTo>
                    <a:pt x="1604" y="126"/>
                  </a:lnTo>
                  <a:lnTo>
                    <a:pt x="1604" y="126"/>
                  </a:lnTo>
                  <a:lnTo>
                    <a:pt x="1602" y="126"/>
                  </a:lnTo>
                  <a:lnTo>
                    <a:pt x="1602" y="126"/>
                  </a:lnTo>
                  <a:lnTo>
                    <a:pt x="1602" y="123"/>
                  </a:lnTo>
                  <a:lnTo>
                    <a:pt x="1602" y="123"/>
                  </a:lnTo>
                  <a:lnTo>
                    <a:pt x="1602" y="121"/>
                  </a:lnTo>
                  <a:lnTo>
                    <a:pt x="1599" y="121"/>
                  </a:lnTo>
                  <a:lnTo>
                    <a:pt x="1599" y="121"/>
                  </a:lnTo>
                  <a:lnTo>
                    <a:pt x="1599" y="121"/>
                  </a:lnTo>
                  <a:lnTo>
                    <a:pt x="1599" y="121"/>
                  </a:lnTo>
                  <a:lnTo>
                    <a:pt x="1599" y="121"/>
                  </a:lnTo>
                  <a:lnTo>
                    <a:pt x="1599" y="119"/>
                  </a:lnTo>
                  <a:lnTo>
                    <a:pt x="1599" y="116"/>
                  </a:lnTo>
                  <a:lnTo>
                    <a:pt x="1597" y="116"/>
                  </a:lnTo>
                  <a:lnTo>
                    <a:pt x="1594" y="114"/>
                  </a:lnTo>
                  <a:lnTo>
                    <a:pt x="1592" y="114"/>
                  </a:lnTo>
                  <a:lnTo>
                    <a:pt x="1592" y="114"/>
                  </a:lnTo>
                  <a:lnTo>
                    <a:pt x="1592" y="116"/>
                  </a:lnTo>
                  <a:lnTo>
                    <a:pt x="1592" y="116"/>
                  </a:lnTo>
                  <a:lnTo>
                    <a:pt x="1592" y="119"/>
                  </a:lnTo>
                  <a:close/>
                  <a:moveTo>
                    <a:pt x="1836" y="713"/>
                  </a:moveTo>
                  <a:lnTo>
                    <a:pt x="1836" y="713"/>
                  </a:lnTo>
                  <a:lnTo>
                    <a:pt x="1833" y="713"/>
                  </a:lnTo>
                  <a:lnTo>
                    <a:pt x="1833" y="713"/>
                  </a:lnTo>
                  <a:lnTo>
                    <a:pt x="1833" y="713"/>
                  </a:lnTo>
                  <a:lnTo>
                    <a:pt x="1833" y="713"/>
                  </a:lnTo>
                  <a:lnTo>
                    <a:pt x="1833" y="713"/>
                  </a:lnTo>
                  <a:lnTo>
                    <a:pt x="1833" y="713"/>
                  </a:lnTo>
                  <a:lnTo>
                    <a:pt x="1833" y="713"/>
                  </a:lnTo>
                  <a:lnTo>
                    <a:pt x="1836" y="715"/>
                  </a:lnTo>
                  <a:lnTo>
                    <a:pt x="1836" y="715"/>
                  </a:lnTo>
                  <a:lnTo>
                    <a:pt x="1836" y="715"/>
                  </a:lnTo>
                  <a:lnTo>
                    <a:pt x="1836" y="713"/>
                  </a:lnTo>
                  <a:lnTo>
                    <a:pt x="1836" y="713"/>
                  </a:lnTo>
                  <a:lnTo>
                    <a:pt x="1836" y="713"/>
                  </a:lnTo>
                  <a:close/>
                  <a:moveTo>
                    <a:pt x="1769" y="500"/>
                  </a:moveTo>
                  <a:lnTo>
                    <a:pt x="1769" y="497"/>
                  </a:lnTo>
                  <a:lnTo>
                    <a:pt x="1769" y="497"/>
                  </a:lnTo>
                  <a:lnTo>
                    <a:pt x="1767" y="497"/>
                  </a:lnTo>
                  <a:lnTo>
                    <a:pt x="1767" y="497"/>
                  </a:lnTo>
                  <a:lnTo>
                    <a:pt x="1767" y="500"/>
                  </a:lnTo>
                  <a:lnTo>
                    <a:pt x="1767" y="500"/>
                  </a:lnTo>
                  <a:lnTo>
                    <a:pt x="1767" y="500"/>
                  </a:lnTo>
                  <a:lnTo>
                    <a:pt x="1767" y="502"/>
                  </a:lnTo>
                  <a:lnTo>
                    <a:pt x="1769" y="500"/>
                  </a:lnTo>
                  <a:lnTo>
                    <a:pt x="1769" y="500"/>
                  </a:lnTo>
                  <a:lnTo>
                    <a:pt x="1769" y="500"/>
                  </a:lnTo>
                  <a:lnTo>
                    <a:pt x="1769" y="500"/>
                  </a:lnTo>
                  <a:close/>
                  <a:moveTo>
                    <a:pt x="1786" y="670"/>
                  </a:moveTo>
                  <a:lnTo>
                    <a:pt x="1786" y="672"/>
                  </a:lnTo>
                  <a:lnTo>
                    <a:pt x="1786" y="672"/>
                  </a:lnTo>
                  <a:lnTo>
                    <a:pt x="1786" y="672"/>
                  </a:lnTo>
                  <a:lnTo>
                    <a:pt x="1786" y="672"/>
                  </a:lnTo>
                  <a:lnTo>
                    <a:pt x="1786" y="672"/>
                  </a:lnTo>
                  <a:lnTo>
                    <a:pt x="1786" y="672"/>
                  </a:lnTo>
                  <a:lnTo>
                    <a:pt x="1788" y="672"/>
                  </a:lnTo>
                  <a:lnTo>
                    <a:pt x="1788" y="672"/>
                  </a:lnTo>
                  <a:lnTo>
                    <a:pt x="1786" y="670"/>
                  </a:lnTo>
                  <a:lnTo>
                    <a:pt x="1786" y="670"/>
                  </a:lnTo>
                  <a:close/>
                  <a:moveTo>
                    <a:pt x="1765" y="493"/>
                  </a:moveTo>
                  <a:lnTo>
                    <a:pt x="1765" y="490"/>
                  </a:lnTo>
                  <a:lnTo>
                    <a:pt x="1762" y="490"/>
                  </a:lnTo>
                  <a:lnTo>
                    <a:pt x="1762" y="490"/>
                  </a:lnTo>
                  <a:lnTo>
                    <a:pt x="1762" y="493"/>
                  </a:lnTo>
                  <a:lnTo>
                    <a:pt x="1762" y="493"/>
                  </a:lnTo>
                  <a:lnTo>
                    <a:pt x="1760" y="493"/>
                  </a:lnTo>
                  <a:lnTo>
                    <a:pt x="1760" y="490"/>
                  </a:lnTo>
                  <a:lnTo>
                    <a:pt x="1760" y="490"/>
                  </a:lnTo>
                  <a:lnTo>
                    <a:pt x="1758" y="490"/>
                  </a:lnTo>
                  <a:lnTo>
                    <a:pt x="1758" y="490"/>
                  </a:lnTo>
                  <a:lnTo>
                    <a:pt x="1758" y="490"/>
                  </a:lnTo>
                  <a:lnTo>
                    <a:pt x="1755" y="490"/>
                  </a:lnTo>
                  <a:lnTo>
                    <a:pt x="1758" y="493"/>
                  </a:lnTo>
                  <a:lnTo>
                    <a:pt x="1758" y="493"/>
                  </a:lnTo>
                  <a:lnTo>
                    <a:pt x="1758" y="495"/>
                  </a:lnTo>
                  <a:lnTo>
                    <a:pt x="1758" y="495"/>
                  </a:lnTo>
                  <a:lnTo>
                    <a:pt x="1760" y="495"/>
                  </a:lnTo>
                  <a:lnTo>
                    <a:pt x="1760" y="495"/>
                  </a:lnTo>
                  <a:lnTo>
                    <a:pt x="1760" y="495"/>
                  </a:lnTo>
                  <a:lnTo>
                    <a:pt x="1760" y="497"/>
                  </a:lnTo>
                  <a:lnTo>
                    <a:pt x="1760" y="497"/>
                  </a:lnTo>
                  <a:lnTo>
                    <a:pt x="1760" y="497"/>
                  </a:lnTo>
                  <a:lnTo>
                    <a:pt x="1762" y="497"/>
                  </a:lnTo>
                  <a:lnTo>
                    <a:pt x="1762" y="495"/>
                  </a:lnTo>
                  <a:lnTo>
                    <a:pt x="1762" y="495"/>
                  </a:lnTo>
                  <a:lnTo>
                    <a:pt x="1762" y="495"/>
                  </a:lnTo>
                  <a:lnTo>
                    <a:pt x="1762" y="495"/>
                  </a:lnTo>
                  <a:lnTo>
                    <a:pt x="1762" y="495"/>
                  </a:lnTo>
                  <a:lnTo>
                    <a:pt x="1765" y="495"/>
                  </a:lnTo>
                  <a:lnTo>
                    <a:pt x="1765" y="497"/>
                  </a:lnTo>
                  <a:lnTo>
                    <a:pt x="1765" y="493"/>
                  </a:lnTo>
                  <a:lnTo>
                    <a:pt x="1765" y="493"/>
                  </a:lnTo>
                  <a:close/>
                  <a:moveTo>
                    <a:pt x="1734" y="734"/>
                  </a:moveTo>
                  <a:lnTo>
                    <a:pt x="1734" y="734"/>
                  </a:lnTo>
                  <a:lnTo>
                    <a:pt x="1732" y="732"/>
                  </a:lnTo>
                  <a:lnTo>
                    <a:pt x="1729" y="734"/>
                  </a:lnTo>
                  <a:lnTo>
                    <a:pt x="1727" y="734"/>
                  </a:lnTo>
                  <a:lnTo>
                    <a:pt x="1725" y="732"/>
                  </a:lnTo>
                  <a:lnTo>
                    <a:pt x="1720" y="732"/>
                  </a:lnTo>
                  <a:lnTo>
                    <a:pt x="1717" y="732"/>
                  </a:lnTo>
                  <a:lnTo>
                    <a:pt x="1717" y="732"/>
                  </a:lnTo>
                  <a:lnTo>
                    <a:pt x="1715" y="732"/>
                  </a:lnTo>
                  <a:lnTo>
                    <a:pt x="1715" y="732"/>
                  </a:lnTo>
                  <a:lnTo>
                    <a:pt x="1715" y="732"/>
                  </a:lnTo>
                  <a:lnTo>
                    <a:pt x="1715" y="732"/>
                  </a:lnTo>
                  <a:lnTo>
                    <a:pt x="1715" y="732"/>
                  </a:lnTo>
                  <a:lnTo>
                    <a:pt x="1715" y="732"/>
                  </a:lnTo>
                  <a:lnTo>
                    <a:pt x="1715" y="734"/>
                  </a:lnTo>
                  <a:lnTo>
                    <a:pt x="1717" y="734"/>
                  </a:lnTo>
                  <a:lnTo>
                    <a:pt x="1717" y="734"/>
                  </a:lnTo>
                  <a:lnTo>
                    <a:pt x="1717" y="736"/>
                  </a:lnTo>
                  <a:lnTo>
                    <a:pt x="1720" y="736"/>
                  </a:lnTo>
                  <a:lnTo>
                    <a:pt x="1720" y="736"/>
                  </a:lnTo>
                  <a:lnTo>
                    <a:pt x="1722" y="736"/>
                  </a:lnTo>
                  <a:lnTo>
                    <a:pt x="1725" y="736"/>
                  </a:lnTo>
                  <a:lnTo>
                    <a:pt x="1725" y="736"/>
                  </a:lnTo>
                  <a:lnTo>
                    <a:pt x="1727" y="739"/>
                  </a:lnTo>
                  <a:lnTo>
                    <a:pt x="1727" y="739"/>
                  </a:lnTo>
                  <a:lnTo>
                    <a:pt x="1729" y="739"/>
                  </a:lnTo>
                  <a:lnTo>
                    <a:pt x="1729" y="739"/>
                  </a:lnTo>
                  <a:lnTo>
                    <a:pt x="1729" y="739"/>
                  </a:lnTo>
                  <a:lnTo>
                    <a:pt x="1732" y="736"/>
                  </a:lnTo>
                  <a:lnTo>
                    <a:pt x="1734" y="734"/>
                  </a:lnTo>
                  <a:lnTo>
                    <a:pt x="1734" y="734"/>
                  </a:lnTo>
                  <a:close/>
                  <a:moveTo>
                    <a:pt x="1762" y="677"/>
                  </a:moveTo>
                  <a:lnTo>
                    <a:pt x="1762" y="677"/>
                  </a:lnTo>
                  <a:lnTo>
                    <a:pt x="1762" y="677"/>
                  </a:lnTo>
                  <a:lnTo>
                    <a:pt x="1762" y="677"/>
                  </a:lnTo>
                  <a:lnTo>
                    <a:pt x="1760" y="677"/>
                  </a:lnTo>
                  <a:lnTo>
                    <a:pt x="1760" y="677"/>
                  </a:lnTo>
                  <a:lnTo>
                    <a:pt x="1760" y="677"/>
                  </a:lnTo>
                  <a:lnTo>
                    <a:pt x="1758" y="677"/>
                  </a:lnTo>
                  <a:lnTo>
                    <a:pt x="1758" y="677"/>
                  </a:lnTo>
                  <a:lnTo>
                    <a:pt x="1755" y="680"/>
                  </a:lnTo>
                  <a:lnTo>
                    <a:pt x="1755" y="680"/>
                  </a:lnTo>
                  <a:lnTo>
                    <a:pt x="1755" y="682"/>
                  </a:lnTo>
                  <a:lnTo>
                    <a:pt x="1755" y="682"/>
                  </a:lnTo>
                  <a:lnTo>
                    <a:pt x="1758" y="682"/>
                  </a:lnTo>
                  <a:lnTo>
                    <a:pt x="1760" y="684"/>
                  </a:lnTo>
                  <a:lnTo>
                    <a:pt x="1760" y="684"/>
                  </a:lnTo>
                  <a:lnTo>
                    <a:pt x="1762" y="682"/>
                  </a:lnTo>
                  <a:lnTo>
                    <a:pt x="1762" y="682"/>
                  </a:lnTo>
                  <a:lnTo>
                    <a:pt x="1762" y="682"/>
                  </a:lnTo>
                  <a:lnTo>
                    <a:pt x="1762" y="680"/>
                  </a:lnTo>
                  <a:lnTo>
                    <a:pt x="1762" y="680"/>
                  </a:lnTo>
                  <a:lnTo>
                    <a:pt x="1762" y="680"/>
                  </a:lnTo>
                  <a:lnTo>
                    <a:pt x="1765" y="680"/>
                  </a:lnTo>
                  <a:lnTo>
                    <a:pt x="1765" y="680"/>
                  </a:lnTo>
                  <a:lnTo>
                    <a:pt x="1762" y="677"/>
                  </a:lnTo>
                  <a:close/>
                  <a:moveTo>
                    <a:pt x="1739" y="739"/>
                  </a:moveTo>
                  <a:lnTo>
                    <a:pt x="1739" y="736"/>
                  </a:lnTo>
                  <a:lnTo>
                    <a:pt x="1739" y="736"/>
                  </a:lnTo>
                  <a:lnTo>
                    <a:pt x="1736" y="736"/>
                  </a:lnTo>
                  <a:lnTo>
                    <a:pt x="1736" y="736"/>
                  </a:lnTo>
                  <a:lnTo>
                    <a:pt x="1734" y="736"/>
                  </a:lnTo>
                  <a:lnTo>
                    <a:pt x="1734" y="736"/>
                  </a:lnTo>
                  <a:lnTo>
                    <a:pt x="1732" y="736"/>
                  </a:lnTo>
                  <a:lnTo>
                    <a:pt x="1732" y="736"/>
                  </a:lnTo>
                  <a:lnTo>
                    <a:pt x="1732" y="739"/>
                  </a:lnTo>
                  <a:lnTo>
                    <a:pt x="1732" y="739"/>
                  </a:lnTo>
                  <a:lnTo>
                    <a:pt x="1732" y="739"/>
                  </a:lnTo>
                  <a:lnTo>
                    <a:pt x="1732" y="739"/>
                  </a:lnTo>
                  <a:lnTo>
                    <a:pt x="1732" y="739"/>
                  </a:lnTo>
                  <a:lnTo>
                    <a:pt x="1732" y="741"/>
                  </a:lnTo>
                  <a:lnTo>
                    <a:pt x="1734" y="741"/>
                  </a:lnTo>
                  <a:lnTo>
                    <a:pt x="1734" y="741"/>
                  </a:lnTo>
                  <a:lnTo>
                    <a:pt x="1736" y="741"/>
                  </a:lnTo>
                  <a:lnTo>
                    <a:pt x="1739" y="741"/>
                  </a:lnTo>
                  <a:lnTo>
                    <a:pt x="1739" y="741"/>
                  </a:lnTo>
                  <a:lnTo>
                    <a:pt x="1739" y="741"/>
                  </a:lnTo>
                  <a:lnTo>
                    <a:pt x="1739" y="739"/>
                  </a:lnTo>
                  <a:lnTo>
                    <a:pt x="1739" y="739"/>
                  </a:lnTo>
                  <a:lnTo>
                    <a:pt x="1739" y="739"/>
                  </a:lnTo>
                  <a:close/>
                  <a:moveTo>
                    <a:pt x="1755" y="495"/>
                  </a:moveTo>
                  <a:lnTo>
                    <a:pt x="1758" y="495"/>
                  </a:lnTo>
                  <a:lnTo>
                    <a:pt x="1755" y="495"/>
                  </a:lnTo>
                  <a:lnTo>
                    <a:pt x="1755" y="493"/>
                  </a:lnTo>
                  <a:lnTo>
                    <a:pt x="1755" y="493"/>
                  </a:lnTo>
                  <a:lnTo>
                    <a:pt x="1753" y="493"/>
                  </a:lnTo>
                  <a:lnTo>
                    <a:pt x="1753" y="490"/>
                  </a:lnTo>
                  <a:lnTo>
                    <a:pt x="1751" y="490"/>
                  </a:lnTo>
                  <a:lnTo>
                    <a:pt x="1751" y="493"/>
                  </a:lnTo>
                  <a:lnTo>
                    <a:pt x="1748" y="493"/>
                  </a:lnTo>
                  <a:lnTo>
                    <a:pt x="1748" y="493"/>
                  </a:lnTo>
                  <a:lnTo>
                    <a:pt x="1748" y="493"/>
                  </a:lnTo>
                  <a:lnTo>
                    <a:pt x="1748" y="495"/>
                  </a:lnTo>
                  <a:lnTo>
                    <a:pt x="1748" y="495"/>
                  </a:lnTo>
                  <a:lnTo>
                    <a:pt x="1748" y="495"/>
                  </a:lnTo>
                  <a:lnTo>
                    <a:pt x="1748" y="497"/>
                  </a:lnTo>
                  <a:lnTo>
                    <a:pt x="1748" y="497"/>
                  </a:lnTo>
                  <a:lnTo>
                    <a:pt x="1751" y="497"/>
                  </a:lnTo>
                  <a:lnTo>
                    <a:pt x="1751" y="497"/>
                  </a:lnTo>
                  <a:lnTo>
                    <a:pt x="1753" y="497"/>
                  </a:lnTo>
                  <a:lnTo>
                    <a:pt x="1755" y="495"/>
                  </a:lnTo>
                  <a:lnTo>
                    <a:pt x="1755" y="495"/>
                  </a:lnTo>
                  <a:close/>
                  <a:moveTo>
                    <a:pt x="1741" y="490"/>
                  </a:moveTo>
                  <a:lnTo>
                    <a:pt x="1739" y="493"/>
                  </a:lnTo>
                  <a:lnTo>
                    <a:pt x="1736" y="495"/>
                  </a:lnTo>
                  <a:lnTo>
                    <a:pt x="1734" y="495"/>
                  </a:lnTo>
                  <a:lnTo>
                    <a:pt x="1729" y="495"/>
                  </a:lnTo>
                  <a:lnTo>
                    <a:pt x="1729" y="495"/>
                  </a:lnTo>
                  <a:lnTo>
                    <a:pt x="1729" y="495"/>
                  </a:lnTo>
                  <a:lnTo>
                    <a:pt x="1727" y="497"/>
                  </a:lnTo>
                  <a:lnTo>
                    <a:pt x="1725" y="497"/>
                  </a:lnTo>
                  <a:lnTo>
                    <a:pt x="1722" y="500"/>
                  </a:lnTo>
                  <a:lnTo>
                    <a:pt x="1722" y="502"/>
                  </a:lnTo>
                  <a:lnTo>
                    <a:pt x="1722" y="502"/>
                  </a:lnTo>
                  <a:lnTo>
                    <a:pt x="1722" y="502"/>
                  </a:lnTo>
                  <a:lnTo>
                    <a:pt x="1725" y="504"/>
                  </a:lnTo>
                  <a:lnTo>
                    <a:pt x="1725" y="504"/>
                  </a:lnTo>
                  <a:lnTo>
                    <a:pt x="1727" y="504"/>
                  </a:lnTo>
                  <a:lnTo>
                    <a:pt x="1727" y="504"/>
                  </a:lnTo>
                  <a:lnTo>
                    <a:pt x="1729" y="502"/>
                  </a:lnTo>
                  <a:lnTo>
                    <a:pt x="1729" y="502"/>
                  </a:lnTo>
                  <a:lnTo>
                    <a:pt x="1729" y="502"/>
                  </a:lnTo>
                  <a:lnTo>
                    <a:pt x="1732" y="502"/>
                  </a:lnTo>
                  <a:lnTo>
                    <a:pt x="1732" y="500"/>
                  </a:lnTo>
                  <a:lnTo>
                    <a:pt x="1734" y="500"/>
                  </a:lnTo>
                  <a:lnTo>
                    <a:pt x="1736" y="497"/>
                  </a:lnTo>
                  <a:lnTo>
                    <a:pt x="1739" y="497"/>
                  </a:lnTo>
                  <a:lnTo>
                    <a:pt x="1739" y="497"/>
                  </a:lnTo>
                  <a:lnTo>
                    <a:pt x="1739" y="500"/>
                  </a:lnTo>
                  <a:lnTo>
                    <a:pt x="1734" y="502"/>
                  </a:lnTo>
                  <a:lnTo>
                    <a:pt x="1734" y="502"/>
                  </a:lnTo>
                  <a:lnTo>
                    <a:pt x="1734" y="504"/>
                  </a:lnTo>
                  <a:lnTo>
                    <a:pt x="1732" y="504"/>
                  </a:lnTo>
                  <a:lnTo>
                    <a:pt x="1732" y="504"/>
                  </a:lnTo>
                  <a:lnTo>
                    <a:pt x="1734" y="504"/>
                  </a:lnTo>
                  <a:lnTo>
                    <a:pt x="1734" y="504"/>
                  </a:lnTo>
                  <a:lnTo>
                    <a:pt x="1736" y="502"/>
                  </a:lnTo>
                  <a:lnTo>
                    <a:pt x="1736" y="502"/>
                  </a:lnTo>
                  <a:lnTo>
                    <a:pt x="1739" y="502"/>
                  </a:lnTo>
                  <a:lnTo>
                    <a:pt x="1739" y="502"/>
                  </a:lnTo>
                  <a:lnTo>
                    <a:pt x="1741" y="502"/>
                  </a:lnTo>
                  <a:lnTo>
                    <a:pt x="1741" y="500"/>
                  </a:lnTo>
                  <a:lnTo>
                    <a:pt x="1741" y="500"/>
                  </a:lnTo>
                  <a:lnTo>
                    <a:pt x="1741" y="500"/>
                  </a:lnTo>
                  <a:lnTo>
                    <a:pt x="1741" y="497"/>
                  </a:lnTo>
                  <a:lnTo>
                    <a:pt x="1741" y="497"/>
                  </a:lnTo>
                  <a:lnTo>
                    <a:pt x="1741" y="497"/>
                  </a:lnTo>
                  <a:lnTo>
                    <a:pt x="1741" y="497"/>
                  </a:lnTo>
                  <a:lnTo>
                    <a:pt x="1741" y="497"/>
                  </a:lnTo>
                  <a:lnTo>
                    <a:pt x="1741" y="497"/>
                  </a:lnTo>
                  <a:lnTo>
                    <a:pt x="1743" y="497"/>
                  </a:lnTo>
                  <a:lnTo>
                    <a:pt x="1743" y="497"/>
                  </a:lnTo>
                  <a:lnTo>
                    <a:pt x="1746" y="497"/>
                  </a:lnTo>
                  <a:lnTo>
                    <a:pt x="1746" y="497"/>
                  </a:lnTo>
                  <a:lnTo>
                    <a:pt x="1743" y="495"/>
                  </a:lnTo>
                  <a:lnTo>
                    <a:pt x="1743" y="495"/>
                  </a:lnTo>
                  <a:lnTo>
                    <a:pt x="1743" y="493"/>
                  </a:lnTo>
                  <a:lnTo>
                    <a:pt x="1746" y="493"/>
                  </a:lnTo>
                  <a:lnTo>
                    <a:pt x="1746" y="493"/>
                  </a:lnTo>
                  <a:lnTo>
                    <a:pt x="1743" y="490"/>
                  </a:lnTo>
                  <a:lnTo>
                    <a:pt x="1741" y="490"/>
                  </a:lnTo>
                  <a:close/>
                  <a:moveTo>
                    <a:pt x="1779" y="736"/>
                  </a:moveTo>
                  <a:lnTo>
                    <a:pt x="1779" y="736"/>
                  </a:lnTo>
                  <a:lnTo>
                    <a:pt x="1774" y="734"/>
                  </a:lnTo>
                  <a:lnTo>
                    <a:pt x="1772" y="736"/>
                  </a:lnTo>
                  <a:lnTo>
                    <a:pt x="1772" y="736"/>
                  </a:lnTo>
                  <a:lnTo>
                    <a:pt x="1772" y="736"/>
                  </a:lnTo>
                  <a:lnTo>
                    <a:pt x="1774" y="739"/>
                  </a:lnTo>
                  <a:lnTo>
                    <a:pt x="1774" y="739"/>
                  </a:lnTo>
                  <a:lnTo>
                    <a:pt x="1777" y="739"/>
                  </a:lnTo>
                  <a:lnTo>
                    <a:pt x="1777" y="739"/>
                  </a:lnTo>
                  <a:lnTo>
                    <a:pt x="1777" y="739"/>
                  </a:lnTo>
                  <a:lnTo>
                    <a:pt x="1777" y="739"/>
                  </a:lnTo>
                  <a:lnTo>
                    <a:pt x="1779" y="739"/>
                  </a:lnTo>
                  <a:lnTo>
                    <a:pt x="1779" y="739"/>
                  </a:lnTo>
                  <a:lnTo>
                    <a:pt x="1779" y="739"/>
                  </a:lnTo>
                  <a:lnTo>
                    <a:pt x="1781" y="739"/>
                  </a:lnTo>
                  <a:lnTo>
                    <a:pt x="1781" y="739"/>
                  </a:lnTo>
                  <a:lnTo>
                    <a:pt x="1781" y="739"/>
                  </a:lnTo>
                  <a:lnTo>
                    <a:pt x="1781" y="736"/>
                  </a:lnTo>
                  <a:lnTo>
                    <a:pt x="1781" y="736"/>
                  </a:lnTo>
                  <a:lnTo>
                    <a:pt x="1779" y="736"/>
                  </a:lnTo>
                  <a:close/>
                  <a:moveTo>
                    <a:pt x="1829" y="542"/>
                  </a:moveTo>
                  <a:lnTo>
                    <a:pt x="1829" y="545"/>
                  </a:lnTo>
                  <a:lnTo>
                    <a:pt x="1829" y="545"/>
                  </a:lnTo>
                  <a:lnTo>
                    <a:pt x="1826" y="545"/>
                  </a:lnTo>
                  <a:lnTo>
                    <a:pt x="1824" y="545"/>
                  </a:lnTo>
                  <a:lnTo>
                    <a:pt x="1826" y="545"/>
                  </a:lnTo>
                  <a:lnTo>
                    <a:pt x="1826" y="545"/>
                  </a:lnTo>
                  <a:lnTo>
                    <a:pt x="1826" y="545"/>
                  </a:lnTo>
                  <a:lnTo>
                    <a:pt x="1826" y="547"/>
                  </a:lnTo>
                  <a:lnTo>
                    <a:pt x="1826" y="545"/>
                  </a:lnTo>
                  <a:lnTo>
                    <a:pt x="1829" y="545"/>
                  </a:lnTo>
                  <a:lnTo>
                    <a:pt x="1829" y="545"/>
                  </a:lnTo>
                  <a:lnTo>
                    <a:pt x="1829" y="542"/>
                  </a:lnTo>
                  <a:lnTo>
                    <a:pt x="1829" y="542"/>
                  </a:lnTo>
                  <a:lnTo>
                    <a:pt x="1829" y="542"/>
                  </a:lnTo>
                  <a:close/>
                  <a:moveTo>
                    <a:pt x="1831" y="710"/>
                  </a:moveTo>
                  <a:lnTo>
                    <a:pt x="1831" y="710"/>
                  </a:lnTo>
                  <a:lnTo>
                    <a:pt x="1831" y="710"/>
                  </a:lnTo>
                  <a:lnTo>
                    <a:pt x="1831" y="710"/>
                  </a:lnTo>
                  <a:lnTo>
                    <a:pt x="1831" y="710"/>
                  </a:lnTo>
                  <a:lnTo>
                    <a:pt x="1831" y="710"/>
                  </a:lnTo>
                  <a:lnTo>
                    <a:pt x="1831" y="713"/>
                  </a:lnTo>
                  <a:lnTo>
                    <a:pt x="1831" y="713"/>
                  </a:lnTo>
                  <a:lnTo>
                    <a:pt x="1831" y="713"/>
                  </a:lnTo>
                  <a:lnTo>
                    <a:pt x="1831" y="713"/>
                  </a:lnTo>
                  <a:lnTo>
                    <a:pt x="1833" y="713"/>
                  </a:lnTo>
                  <a:lnTo>
                    <a:pt x="1833" y="713"/>
                  </a:lnTo>
                  <a:lnTo>
                    <a:pt x="1833" y="710"/>
                  </a:lnTo>
                  <a:lnTo>
                    <a:pt x="1831" y="710"/>
                  </a:lnTo>
                  <a:close/>
                  <a:moveTo>
                    <a:pt x="1807" y="658"/>
                  </a:moveTo>
                  <a:lnTo>
                    <a:pt x="1805" y="658"/>
                  </a:lnTo>
                  <a:lnTo>
                    <a:pt x="1805" y="658"/>
                  </a:lnTo>
                  <a:lnTo>
                    <a:pt x="1805" y="658"/>
                  </a:lnTo>
                  <a:lnTo>
                    <a:pt x="1805" y="661"/>
                  </a:lnTo>
                  <a:lnTo>
                    <a:pt x="1805" y="661"/>
                  </a:lnTo>
                  <a:lnTo>
                    <a:pt x="1805" y="661"/>
                  </a:lnTo>
                  <a:lnTo>
                    <a:pt x="1805" y="661"/>
                  </a:lnTo>
                  <a:lnTo>
                    <a:pt x="1805" y="661"/>
                  </a:lnTo>
                  <a:lnTo>
                    <a:pt x="1805" y="661"/>
                  </a:lnTo>
                  <a:lnTo>
                    <a:pt x="1805" y="661"/>
                  </a:lnTo>
                  <a:lnTo>
                    <a:pt x="1805" y="661"/>
                  </a:lnTo>
                  <a:lnTo>
                    <a:pt x="1807" y="661"/>
                  </a:lnTo>
                  <a:lnTo>
                    <a:pt x="1807" y="661"/>
                  </a:lnTo>
                  <a:lnTo>
                    <a:pt x="1807" y="661"/>
                  </a:lnTo>
                  <a:lnTo>
                    <a:pt x="1807" y="658"/>
                  </a:lnTo>
                  <a:lnTo>
                    <a:pt x="1807" y="658"/>
                  </a:lnTo>
                  <a:lnTo>
                    <a:pt x="1807" y="658"/>
                  </a:lnTo>
                  <a:close/>
                  <a:moveTo>
                    <a:pt x="1833" y="637"/>
                  </a:moveTo>
                  <a:lnTo>
                    <a:pt x="1831" y="637"/>
                  </a:lnTo>
                  <a:lnTo>
                    <a:pt x="1831" y="637"/>
                  </a:lnTo>
                  <a:lnTo>
                    <a:pt x="1831" y="637"/>
                  </a:lnTo>
                  <a:lnTo>
                    <a:pt x="1831" y="637"/>
                  </a:lnTo>
                  <a:lnTo>
                    <a:pt x="1833" y="637"/>
                  </a:lnTo>
                  <a:lnTo>
                    <a:pt x="1833" y="637"/>
                  </a:lnTo>
                  <a:lnTo>
                    <a:pt x="1833" y="637"/>
                  </a:lnTo>
                  <a:lnTo>
                    <a:pt x="1833" y="637"/>
                  </a:lnTo>
                  <a:close/>
                  <a:moveTo>
                    <a:pt x="1824" y="720"/>
                  </a:moveTo>
                  <a:lnTo>
                    <a:pt x="1824" y="720"/>
                  </a:lnTo>
                  <a:lnTo>
                    <a:pt x="1824" y="720"/>
                  </a:lnTo>
                  <a:lnTo>
                    <a:pt x="1824" y="717"/>
                  </a:lnTo>
                  <a:lnTo>
                    <a:pt x="1824" y="717"/>
                  </a:lnTo>
                  <a:lnTo>
                    <a:pt x="1824" y="717"/>
                  </a:lnTo>
                  <a:lnTo>
                    <a:pt x="1824" y="717"/>
                  </a:lnTo>
                  <a:lnTo>
                    <a:pt x="1822" y="715"/>
                  </a:lnTo>
                  <a:lnTo>
                    <a:pt x="1822" y="715"/>
                  </a:lnTo>
                  <a:lnTo>
                    <a:pt x="1819" y="715"/>
                  </a:lnTo>
                  <a:lnTo>
                    <a:pt x="1819" y="715"/>
                  </a:lnTo>
                  <a:lnTo>
                    <a:pt x="1819" y="715"/>
                  </a:lnTo>
                  <a:lnTo>
                    <a:pt x="1817" y="715"/>
                  </a:lnTo>
                  <a:lnTo>
                    <a:pt x="1817" y="715"/>
                  </a:lnTo>
                  <a:lnTo>
                    <a:pt x="1812" y="715"/>
                  </a:lnTo>
                  <a:lnTo>
                    <a:pt x="1812" y="715"/>
                  </a:lnTo>
                  <a:lnTo>
                    <a:pt x="1810" y="717"/>
                  </a:lnTo>
                  <a:lnTo>
                    <a:pt x="1810" y="720"/>
                  </a:lnTo>
                  <a:lnTo>
                    <a:pt x="1810" y="722"/>
                  </a:lnTo>
                  <a:lnTo>
                    <a:pt x="1814" y="727"/>
                  </a:lnTo>
                  <a:lnTo>
                    <a:pt x="1817" y="727"/>
                  </a:lnTo>
                  <a:lnTo>
                    <a:pt x="1819" y="729"/>
                  </a:lnTo>
                  <a:lnTo>
                    <a:pt x="1819" y="729"/>
                  </a:lnTo>
                  <a:lnTo>
                    <a:pt x="1822" y="729"/>
                  </a:lnTo>
                  <a:lnTo>
                    <a:pt x="1822" y="724"/>
                  </a:lnTo>
                  <a:lnTo>
                    <a:pt x="1824" y="722"/>
                  </a:lnTo>
                  <a:lnTo>
                    <a:pt x="1824" y="722"/>
                  </a:lnTo>
                  <a:lnTo>
                    <a:pt x="1824" y="722"/>
                  </a:lnTo>
                  <a:lnTo>
                    <a:pt x="1824" y="720"/>
                  </a:lnTo>
                  <a:lnTo>
                    <a:pt x="1824" y="720"/>
                  </a:lnTo>
                  <a:close/>
                  <a:moveTo>
                    <a:pt x="1819" y="545"/>
                  </a:moveTo>
                  <a:lnTo>
                    <a:pt x="1819" y="542"/>
                  </a:lnTo>
                  <a:lnTo>
                    <a:pt x="1819" y="545"/>
                  </a:lnTo>
                  <a:lnTo>
                    <a:pt x="1819" y="545"/>
                  </a:lnTo>
                  <a:lnTo>
                    <a:pt x="1819" y="545"/>
                  </a:lnTo>
                  <a:close/>
                  <a:moveTo>
                    <a:pt x="1814" y="703"/>
                  </a:moveTo>
                  <a:lnTo>
                    <a:pt x="1817" y="703"/>
                  </a:lnTo>
                  <a:lnTo>
                    <a:pt x="1817" y="703"/>
                  </a:lnTo>
                  <a:lnTo>
                    <a:pt x="1817" y="703"/>
                  </a:lnTo>
                  <a:lnTo>
                    <a:pt x="1817" y="703"/>
                  </a:lnTo>
                  <a:lnTo>
                    <a:pt x="1817" y="703"/>
                  </a:lnTo>
                  <a:lnTo>
                    <a:pt x="1814" y="703"/>
                  </a:lnTo>
                  <a:lnTo>
                    <a:pt x="1814" y="703"/>
                  </a:lnTo>
                  <a:lnTo>
                    <a:pt x="1814" y="701"/>
                  </a:lnTo>
                  <a:lnTo>
                    <a:pt x="1814" y="701"/>
                  </a:lnTo>
                  <a:lnTo>
                    <a:pt x="1814" y="701"/>
                  </a:lnTo>
                  <a:lnTo>
                    <a:pt x="1814" y="703"/>
                  </a:lnTo>
                  <a:lnTo>
                    <a:pt x="1814" y="703"/>
                  </a:lnTo>
                  <a:lnTo>
                    <a:pt x="1814" y="703"/>
                  </a:lnTo>
                  <a:close/>
                  <a:moveTo>
                    <a:pt x="1708" y="483"/>
                  </a:moveTo>
                  <a:lnTo>
                    <a:pt x="1708" y="483"/>
                  </a:lnTo>
                  <a:lnTo>
                    <a:pt x="1708" y="481"/>
                  </a:lnTo>
                  <a:lnTo>
                    <a:pt x="1708" y="481"/>
                  </a:lnTo>
                  <a:lnTo>
                    <a:pt x="1706" y="478"/>
                  </a:lnTo>
                  <a:lnTo>
                    <a:pt x="1703" y="478"/>
                  </a:lnTo>
                  <a:lnTo>
                    <a:pt x="1703" y="478"/>
                  </a:lnTo>
                  <a:lnTo>
                    <a:pt x="1703" y="478"/>
                  </a:lnTo>
                  <a:lnTo>
                    <a:pt x="1703" y="478"/>
                  </a:lnTo>
                  <a:lnTo>
                    <a:pt x="1703" y="478"/>
                  </a:lnTo>
                  <a:lnTo>
                    <a:pt x="1703" y="478"/>
                  </a:lnTo>
                  <a:lnTo>
                    <a:pt x="1703" y="478"/>
                  </a:lnTo>
                  <a:lnTo>
                    <a:pt x="1701" y="478"/>
                  </a:lnTo>
                  <a:lnTo>
                    <a:pt x="1701" y="478"/>
                  </a:lnTo>
                  <a:lnTo>
                    <a:pt x="1701" y="478"/>
                  </a:lnTo>
                  <a:lnTo>
                    <a:pt x="1701" y="481"/>
                  </a:lnTo>
                  <a:lnTo>
                    <a:pt x="1701" y="481"/>
                  </a:lnTo>
                  <a:lnTo>
                    <a:pt x="1701" y="481"/>
                  </a:lnTo>
                  <a:lnTo>
                    <a:pt x="1701" y="481"/>
                  </a:lnTo>
                  <a:lnTo>
                    <a:pt x="1703" y="481"/>
                  </a:lnTo>
                  <a:lnTo>
                    <a:pt x="1706" y="483"/>
                  </a:lnTo>
                  <a:lnTo>
                    <a:pt x="1708" y="483"/>
                  </a:lnTo>
                  <a:lnTo>
                    <a:pt x="1708" y="483"/>
                  </a:lnTo>
                  <a:close/>
                  <a:moveTo>
                    <a:pt x="1665" y="710"/>
                  </a:moveTo>
                  <a:lnTo>
                    <a:pt x="1665" y="710"/>
                  </a:lnTo>
                  <a:lnTo>
                    <a:pt x="1665" y="708"/>
                  </a:lnTo>
                  <a:lnTo>
                    <a:pt x="1665" y="708"/>
                  </a:lnTo>
                  <a:lnTo>
                    <a:pt x="1665" y="708"/>
                  </a:lnTo>
                  <a:lnTo>
                    <a:pt x="1661" y="708"/>
                  </a:lnTo>
                  <a:lnTo>
                    <a:pt x="1661" y="708"/>
                  </a:lnTo>
                  <a:lnTo>
                    <a:pt x="1661" y="708"/>
                  </a:lnTo>
                  <a:lnTo>
                    <a:pt x="1658" y="708"/>
                  </a:lnTo>
                  <a:lnTo>
                    <a:pt x="1658" y="706"/>
                  </a:lnTo>
                  <a:lnTo>
                    <a:pt x="1656" y="706"/>
                  </a:lnTo>
                  <a:lnTo>
                    <a:pt x="1656" y="706"/>
                  </a:lnTo>
                  <a:lnTo>
                    <a:pt x="1656" y="706"/>
                  </a:lnTo>
                  <a:lnTo>
                    <a:pt x="1656" y="703"/>
                  </a:lnTo>
                  <a:lnTo>
                    <a:pt x="1656" y="703"/>
                  </a:lnTo>
                  <a:lnTo>
                    <a:pt x="1656" y="703"/>
                  </a:lnTo>
                  <a:lnTo>
                    <a:pt x="1656" y="703"/>
                  </a:lnTo>
                  <a:lnTo>
                    <a:pt x="1654" y="703"/>
                  </a:lnTo>
                  <a:lnTo>
                    <a:pt x="1649" y="703"/>
                  </a:lnTo>
                  <a:lnTo>
                    <a:pt x="1649" y="706"/>
                  </a:lnTo>
                  <a:lnTo>
                    <a:pt x="1647" y="706"/>
                  </a:lnTo>
                  <a:lnTo>
                    <a:pt x="1644" y="708"/>
                  </a:lnTo>
                  <a:lnTo>
                    <a:pt x="1642" y="710"/>
                  </a:lnTo>
                  <a:lnTo>
                    <a:pt x="1639" y="710"/>
                  </a:lnTo>
                  <a:lnTo>
                    <a:pt x="1639" y="710"/>
                  </a:lnTo>
                  <a:lnTo>
                    <a:pt x="1637" y="710"/>
                  </a:lnTo>
                  <a:lnTo>
                    <a:pt x="1637" y="710"/>
                  </a:lnTo>
                  <a:lnTo>
                    <a:pt x="1635" y="710"/>
                  </a:lnTo>
                  <a:lnTo>
                    <a:pt x="1635" y="710"/>
                  </a:lnTo>
                  <a:lnTo>
                    <a:pt x="1632" y="710"/>
                  </a:lnTo>
                  <a:lnTo>
                    <a:pt x="1625" y="710"/>
                  </a:lnTo>
                  <a:lnTo>
                    <a:pt x="1625" y="710"/>
                  </a:lnTo>
                  <a:lnTo>
                    <a:pt x="1625" y="708"/>
                  </a:lnTo>
                  <a:lnTo>
                    <a:pt x="1623" y="708"/>
                  </a:lnTo>
                  <a:lnTo>
                    <a:pt x="1623" y="708"/>
                  </a:lnTo>
                  <a:lnTo>
                    <a:pt x="1620" y="708"/>
                  </a:lnTo>
                  <a:lnTo>
                    <a:pt x="1620" y="708"/>
                  </a:lnTo>
                  <a:lnTo>
                    <a:pt x="1620" y="708"/>
                  </a:lnTo>
                  <a:lnTo>
                    <a:pt x="1620" y="708"/>
                  </a:lnTo>
                  <a:lnTo>
                    <a:pt x="1618" y="710"/>
                  </a:lnTo>
                  <a:lnTo>
                    <a:pt x="1618" y="713"/>
                  </a:lnTo>
                  <a:lnTo>
                    <a:pt x="1618" y="713"/>
                  </a:lnTo>
                  <a:lnTo>
                    <a:pt x="1618" y="713"/>
                  </a:lnTo>
                  <a:lnTo>
                    <a:pt x="1616" y="713"/>
                  </a:lnTo>
                  <a:lnTo>
                    <a:pt x="1616" y="713"/>
                  </a:lnTo>
                  <a:lnTo>
                    <a:pt x="1616" y="713"/>
                  </a:lnTo>
                  <a:lnTo>
                    <a:pt x="1616" y="715"/>
                  </a:lnTo>
                  <a:lnTo>
                    <a:pt x="1616" y="715"/>
                  </a:lnTo>
                  <a:lnTo>
                    <a:pt x="1616" y="717"/>
                  </a:lnTo>
                  <a:lnTo>
                    <a:pt x="1613" y="717"/>
                  </a:lnTo>
                  <a:lnTo>
                    <a:pt x="1613" y="717"/>
                  </a:lnTo>
                  <a:lnTo>
                    <a:pt x="1613" y="717"/>
                  </a:lnTo>
                  <a:lnTo>
                    <a:pt x="1613" y="717"/>
                  </a:lnTo>
                  <a:lnTo>
                    <a:pt x="1613" y="722"/>
                  </a:lnTo>
                  <a:lnTo>
                    <a:pt x="1613" y="722"/>
                  </a:lnTo>
                  <a:lnTo>
                    <a:pt x="1611" y="722"/>
                  </a:lnTo>
                  <a:lnTo>
                    <a:pt x="1611" y="724"/>
                  </a:lnTo>
                  <a:lnTo>
                    <a:pt x="1611" y="724"/>
                  </a:lnTo>
                  <a:lnTo>
                    <a:pt x="1611" y="727"/>
                  </a:lnTo>
                  <a:lnTo>
                    <a:pt x="1611" y="727"/>
                  </a:lnTo>
                  <a:lnTo>
                    <a:pt x="1613" y="727"/>
                  </a:lnTo>
                  <a:lnTo>
                    <a:pt x="1618" y="722"/>
                  </a:lnTo>
                  <a:lnTo>
                    <a:pt x="1618" y="722"/>
                  </a:lnTo>
                  <a:lnTo>
                    <a:pt x="1618" y="722"/>
                  </a:lnTo>
                  <a:lnTo>
                    <a:pt x="1618" y="722"/>
                  </a:lnTo>
                  <a:lnTo>
                    <a:pt x="1618" y="722"/>
                  </a:lnTo>
                  <a:lnTo>
                    <a:pt x="1618" y="722"/>
                  </a:lnTo>
                  <a:lnTo>
                    <a:pt x="1618" y="722"/>
                  </a:lnTo>
                  <a:lnTo>
                    <a:pt x="1618" y="720"/>
                  </a:lnTo>
                  <a:lnTo>
                    <a:pt x="1620" y="720"/>
                  </a:lnTo>
                  <a:lnTo>
                    <a:pt x="1620" y="720"/>
                  </a:lnTo>
                  <a:lnTo>
                    <a:pt x="1620" y="720"/>
                  </a:lnTo>
                  <a:lnTo>
                    <a:pt x="1623" y="720"/>
                  </a:lnTo>
                  <a:lnTo>
                    <a:pt x="1625" y="720"/>
                  </a:lnTo>
                  <a:lnTo>
                    <a:pt x="1625" y="720"/>
                  </a:lnTo>
                  <a:lnTo>
                    <a:pt x="1628" y="720"/>
                  </a:lnTo>
                  <a:lnTo>
                    <a:pt x="1628" y="720"/>
                  </a:lnTo>
                  <a:lnTo>
                    <a:pt x="1630" y="720"/>
                  </a:lnTo>
                  <a:lnTo>
                    <a:pt x="1630" y="720"/>
                  </a:lnTo>
                  <a:lnTo>
                    <a:pt x="1632" y="722"/>
                  </a:lnTo>
                  <a:lnTo>
                    <a:pt x="1632" y="722"/>
                  </a:lnTo>
                  <a:lnTo>
                    <a:pt x="1637" y="722"/>
                  </a:lnTo>
                  <a:lnTo>
                    <a:pt x="1637" y="722"/>
                  </a:lnTo>
                  <a:lnTo>
                    <a:pt x="1642" y="722"/>
                  </a:lnTo>
                  <a:lnTo>
                    <a:pt x="1642" y="722"/>
                  </a:lnTo>
                  <a:lnTo>
                    <a:pt x="1644" y="722"/>
                  </a:lnTo>
                  <a:lnTo>
                    <a:pt x="1644" y="722"/>
                  </a:lnTo>
                  <a:lnTo>
                    <a:pt x="1647" y="724"/>
                  </a:lnTo>
                  <a:lnTo>
                    <a:pt x="1647" y="724"/>
                  </a:lnTo>
                  <a:lnTo>
                    <a:pt x="1647" y="722"/>
                  </a:lnTo>
                  <a:lnTo>
                    <a:pt x="1649" y="722"/>
                  </a:lnTo>
                  <a:lnTo>
                    <a:pt x="1649" y="722"/>
                  </a:lnTo>
                  <a:lnTo>
                    <a:pt x="1649" y="722"/>
                  </a:lnTo>
                  <a:lnTo>
                    <a:pt x="1649" y="720"/>
                  </a:lnTo>
                  <a:lnTo>
                    <a:pt x="1649" y="720"/>
                  </a:lnTo>
                  <a:lnTo>
                    <a:pt x="1649" y="720"/>
                  </a:lnTo>
                  <a:lnTo>
                    <a:pt x="1651" y="715"/>
                  </a:lnTo>
                  <a:lnTo>
                    <a:pt x="1651" y="715"/>
                  </a:lnTo>
                  <a:lnTo>
                    <a:pt x="1654" y="715"/>
                  </a:lnTo>
                  <a:lnTo>
                    <a:pt x="1654" y="715"/>
                  </a:lnTo>
                  <a:lnTo>
                    <a:pt x="1656" y="715"/>
                  </a:lnTo>
                  <a:lnTo>
                    <a:pt x="1656" y="713"/>
                  </a:lnTo>
                  <a:lnTo>
                    <a:pt x="1661" y="713"/>
                  </a:lnTo>
                  <a:lnTo>
                    <a:pt x="1661" y="713"/>
                  </a:lnTo>
                  <a:lnTo>
                    <a:pt x="1661" y="713"/>
                  </a:lnTo>
                  <a:lnTo>
                    <a:pt x="1663" y="713"/>
                  </a:lnTo>
                  <a:lnTo>
                    <a:pt x="1665" y="713"/>
                  </a:lnTo>
                  <a:lnTo>
                    <a:pt x="1665" y="713"/>
                  </a:lnTo>
                  <a:lnTo>
                    <a:pt x="1665" y="713"/>
                  </a:lnTo>
                  <a:lnTo>
                    <a:pt x="1665" y="713"/>
                  </a:lnTo>
                  <a:lnTo>
                    <a:pt x="1665" y="713"/>
                  </a:lnTo>
                  <a:lnTo>
                    <a:pt x="1665" y="713"/>
                  </a:lnTo>
                  <a:lnTo>
                    <a:pt x="1665" y="710"/>
                  </a:lnTo>
                  <a:lnTo>
                    <a:pt x="1665" y="710"/>
                  </a:lnTo>
                  <a:close/>
                  <a:moveTo>
                    <a:pt x="1687" y="729"/>
                  </a:moveTo>
                  <a:lnTo>
                    <a:pt x="1687" y="727"/>
                  </a:lnTo>
                  <a:lnTo>
                    <a:pt x="1687" y="727"/>
                  </a:lnTo>
                  <a:lnTo>
                    <a:pt x="1684" y="727"/>
                  </a:lnTo>
                  <a:lnTo>
                    <a:pt x="1684" y="727"/>
                  </a:lnTo>
                  <a:lnTo>
                    <a:pt x="1684" y="727"/>
                  </a:lnTo>
                  <a:lnTo>
                    <a:pt x="1682" y="727"/>
                  </a:lnTo>
                  <a:lnTo>
                    <a:pt x="1682" y="729"/>
                  </a:lnTo>
                  <a:lnTo>
                    <a:pt x="1682" y="729"/>
                  </a:lnTo>
                  <a:lnTo>
                    <a:pt x="1682" y="729"/>
                  </a:lnTo>
                  <a:lnTo>
                    <a:pt x="1682" y="732"/>
                  </a:lnTo>
                  <a:lnTo>
                    <a:pt x="1684" y="732"/>
                  </a:lnTo>
                  <a:lnTo>
                    <a:pt x="1687" y="732"/>
                  </a:lnTo>
                  <a:lnTo>
                    <a:pt x="1687" y="729"/>
                  </a:lnTo>
                  <a:lnTo>
                    <a:pt x="1687" y="729"/>
                  </a:lnTo>
                  <a:lnTo>
                    <a:pt x="1687" y="729"/>
                  </a:lnTo>
                  <a:close/>
                  <a:moveTo>
                    <a:pt x="1623" y="414"/>
                  </a:moveTo>
                  <a:lnTo>
                    <a:pt x="1623" y="414"/>
                  </a:lnTo>
                  <a:lnTo>
                    <a:pt x="1623" y="412"/>
                  </a:lnTo>
                  <a:lnTo>
                    <a:pt x="1623" y="412"/>
                  </a:lnTo>
                  <a:lnTo>
                    <a:pt x="1623" y="412"/>
                  </a:lnTo>
                  <a:lnTo>
                    <a:pt x="1620" y="410"/>
                  </a:lnTo>
                  <a:lnTo>
                    <a:pt x="1620" y="410"/>
                  </a:lnTo>
                  <a:lnTo>
                    <a:pt x="1618" y="410"/>
                  </a:lnTo>
                  <a:lnTo>
                    <a:pt x="1618" y="410"/>
                  </a:lnTo>
                  <a:lnTo>
                    <a:pt x="1618" y="410"/>
                  </a:lnTo>
                  <a:lnTo>
                    <a:pt x="1618" y="412"/>
                  </a:lnTo>
                  <a:lnTo>
                    <a:pt x="1616" y="412"/>
                  </a:lnTo>
                  <a:lnTo>
                    <a:pt x="1616" y="414"/>
                  </a:lnTo>
                  <a:lnTo>
                    <a:pt x="1616" y="414"/>
                  </a:lnTo>
                  <a:lnTo>
                    <a:pt x="1616" y="417"/>
                  </a:lnTo>
                  <a:lnTo>
                    <a:pt x="1616" y="419"/>
                  </a:lnTo>
                  <a:lnTo>
                    <a:pt x="1616" y="419"/>
                  </a:lnTo>
                  <a:lnTo>
                    <a:pt x="1618" y="422"/>
                  </a:lnTo>
                  <a:lnTo>
                    <a:pt x="1618" y="424"/>
                  </a:lnTo>
                  <a:lnTo>
                    <a:pt x="1618" y="424"/>
                  </a:lnTo>
                  <a:lnTo>
                    <a:pt x="1618" y="424"/>
                  </a:lnTo>
                  <a:lnTo>
                    <a:pt x="1618" y="426"/>
                  </a:lnTo>
                  <a:lnTo>
                    <a:pt x="1620" y="426"/>
                  </a:lnTo>
                  <a:lnTo>
                    <a:pt x="1620" y="429"/>
                  </a:lnTo>
                  <a:lnTo>
                    <a:pt x="1620" y="431"/>
                  </a:lnTo>
                  <a:lnTo>
                    <a:pt x="1620" y="433"/>
                  </a:lnTo>
                  <a:lnTo>
                    <a:pt x="1620" y="436"/>
                  </a:lnTo>
                  <a:lnTo>
                    <a:pt x="1623" y="436"/>
                  </a:lnTo>
                  <a:lnTo>
                    <a:pt x="1625" y="436"/>
                  </a:lnTo>
                  <a:lnTo>
                    <a:pt x="1628" y="436"/>
                  </a:lnTo>
                  <a:lnTo>
                    <a:pt x="1628" y="436"/>
                  </a:lnTo>
                  <a:lnTo>
                    <a:pt x="1628" y="433"/>
                  </a:lnTo>
                  <a:lnTo>
                    <a:pt x="1625" y="433"/>
                  </a:lnTo>
                  <a:lnTo>
                    <a:pt x="1625" y="433"/>
                  </a:lnTo>
                  <a:lnTo>
                    <a:pt x="1625" y="431"/>
                  </a:lnTo>
                  <a:lnTo>
                    <a:pt x="1620" y="422"/>
                  </a:lnTo>
                  <a:lnTo>
                    <a:pt x="1620" y="419"/>
                  </a:lnTo>
                  <a:lnTo>
                    <a:pt x="1620" y="417"/>
                  </a:lnTo>
                  <a:lnTo>
                    <a:pt x="1623" y="414"/>
                  </a:lnTo>
                  <a:close/>
                  <a:moveTo>
                    <a:pt x="1616" y="407"/>
                  </a:moveTo>
                  <a:lnTo>
                    <a:pt x="1616" y="407"/>
                  </a:lnTo>
                  <a:lnTo>
                    <a:pt x="1616" y="407"/>
                  </a:lnTo>
                  <a:lnTo>
                    <a:pt x="1618" y="407"/>
                  </a:lnTo>
                  <a:lnTo>
                    <a:pt x="1618" y="410"/>
                  </a:lnTo>
                  <a:lnTo>
                    <a:pt x="1620" y="407"/>
                  </a:lnTo>
                  <a:lnTo>
                    <a:pt x="1620" y="407"/>
                  </a:lnTo>
                  <a:lnTo>
                    <a:pt x="1623" y="407"/>
                  </a:lnTo>
                  <a:lnTo>
                    <a:pt x="1623" y="407"/>
                  </a:lnTo>
                  <a:lnTo>
                    <a:pt x="1625" y="407"/>
                  </a:lnTo>
                  <a:lnTo>
                    <a:pt x="1625" y="407"/>
                  </a:lnTo>
                  <a:lnTo>
                    <a:pt x="1630" y="405"/>
                  </a:lnTo>
                  <a:lnTo>
                    <a:pt x="1632" y="407"/>
                  </a:lnTo>
                  <a:lnTo>
                    <a:pt x="1632" y="407"/>
                  </a:lnTo>
                  <a:lnTo>
                    <a:pt x="1632" y="405"/>
                  </a:lnTo>
                  <a:lnTo>
                    <a:pt x="1632" y="405"/>
                  </a:lnTo>
                  <a:lnTo>
                    <a:pt x="1632" y="405"/>
                  </a:lnTo>
                  <a:lnTo>
                    <a:pt x="1635" y="405"/>
                  </a:lnTo>
                  <a:lnTo>
                    <a:pt x="1637" y="405"/>
                  </a:lnTo>
                  <a:lnTo>
                    <a:pt x="1637" y="405"/>
                  </a:lnTo>
                  <a:lnTo>
                    <a:pt x="1639" y="403"/>
                  </a:lnTo>
                  <a:lnTo>
                    <a:pt x="1639" y="403"/>
                  </a:lnTo>
                  <a:lnTo>
                    <a:pt x="1639" y="403"/>
                  </a:lnTo>
                  <a:lnTo>
                    <a:pt x="1639" y="403"/>
                  </a:lnTo>
                  <a:lnTo>
                    <a:pt x="1639" y="403"/>
                  </a:lnTo>
                  <a:lnTo>
                    <a:pt x="1639" y="403"/>
                  </a:lnTo>
                  <a:lnTo>
                    <a:pt x="1637" y="403"/>
                  </a:lnTo>
                  <a:lnTo>
                    <a:pt x="1628" y="403"/>
                  </a:lnTo>
                  <a:lnTo>
                    <a:pt x="1623" y="400"/>
                  </a:lnTo>
                  <a:lnTo>
                    <a:pt x="1620" y="400"/>
                  </a:lnTo>
                  <a:lnTo>
                    <a:pt x="1613" y="403"/>
                  </a:lnTo>
                  <a:lnTo>
                    <a:pt x="1611" y="403"/>
                  </a:lnTo>
                  <a:lnTo>
                    <a:pt x="1611" y="403"/>
                  </a:lnTo>
                  <a:lnTo>
                    <a:pt x="1609" y="403"/>
                  </a:lnTo>
                  <a:lnTo>
                    <a:pt x="1609" y="403"/>
                  </a:lnTo>
                  <a:lnTo>
                    <a:pt x="1609" y="403"/>
                  </a:lnTo>
                  <a:lnTo>
                    <a:pt x="1606" y="403"/>
                  </a:lnTo>
                  <a:lnTo>
                    <a:pt x="1606" y="403"/>
                  </a:lnTo>
                  <a:lnTo>
                    <a:pt x="1604" y="403"/>
                  </a:lnTo>
                  <a:lnTo>
                    <a:pt x="1602" y="403"/>
                  </a:lnTo>
                  <a:lnTo>
                    <a:pt x="1602" y="403"/>
                  </a:lnTo>
                  <a:lnTo>
                    <a:pt x="1599" y="403"/>
                  </a:lnTo>
                  <a:lnTo>
                    <a:pt x="1597" y="403"/>
                  </a:lnTo>
                  <a:lnTo>
                    <a:pt x="1597" y="403"/>
                  </a:lnTo>
                  <a:lnTo>
                    <a:pt x="1597" y="403"/>
                  </a:lnTo>
                  <a:lnTo>
                    <a:pt x="1597" y="400"/>
                  </a:lnTo>
                  <a:lnTo>
                    <a:pt x="1597" y="400"/>
                  </a:lnTo>
                  <a:lnTo>
                    <a:pt x="1594" y="400"/>
                  </a:lnTo>
                  <a:lnTo>
                    <a:pt x="1594" y="400"/>
                  </a:lnTo>
                  <a:lnTo>
                    <a:pt x="1594" y="400"/>
                  </a:lnTo>
                  <a:lnTo>
                    <a:pt x="1592" y="403"/>
                  </a:lnTo>
                  <a:lnTo>
                    <a:pt x="1592" y="403"/>
                  </a:lnTo>
                  <a:lnTo>
                    <a:pt x="1592" y="403"/>
                  </a:lnTo>
                  <a:lnTo>
                    <a:pt x="1592" y="400"/>
                  </a:lnTo>
                  <a:lnTo>
                    <a:pt x="1592" y="400"/>
                  </a:lnTo>
                  <a:lnTo>
                    <a:pt x="1590" y="400"/>
                  </a:lnTo>
                  <a:lnTo>
                    <a:pt x="1590" y="400"/>
                  </a:lnTo>
                  <a:lnTo>
                    <a:pt x="1590" y="400"/>
                  </a:lnTo>
                  <a:lnTo>
                    <a:pt x="1590" y="403"/>
                  </a:lnTo>
                  <a:lnTo>
                    <a:pt x="1590" y="403"/>
                  </a:lnTo>
                  <a:lnTo>
                    <a:pt x="1587" y="403"/>
                  </a:lnTo>
                  <a:lnTo>
                    <a:pt x="1587" y="403"/>
                  </a:lnTo>
                  <a:lnTo>
                    <a:pt x="1587" y="405"/>
                  </a:lnTo>
                  <a:lnTo>
                    <a:pt x="1587" y="405"/>
                  </a:lnTo>
                  <a:lnTo>
                    <a:pt x="1587" y="405"/>
                  </a:lnTo>
                  <a:lnTo>
                    <a:pt x="1587" y="405"/>
                  </a:lnTo>
                  <a:lnTo>
                    <a:pt x="1590" y="405"/>
                  </a:lnTo>
                  <a:lnTo>
                    <a:pt x="1590" y="405"/>
                  </a:lnTo>
                  <a:lnTo>
                    <a:pt x="1590" y="405"/>
                  </a:lnTo>
                  <a:lnTo>
                    <a:pt x="1590" y="405"/>
                  </a:lnTo>
                  <a:lnTo>
                    <a:pt x="1592" y="405"/>
                  </a:lnTo>
                  <a:lnTo>
                    <a:pt x="1592" y="405"/>
                  </a:lnTo>
                  <a:lnTo>
                    <a:pt x="1592" y="407"/>
                  </a:lnTo>
                  <a:lnTo>
                    <a:pt x="1592" y="407"/>
                  </a:lnTo>
                  <a:lnTo>
                    <a:pt x="1592" y="410"/>
                  </a:lnTo>
                  <a:lnTo>
                    <a:pt x="1592" y="410"/>
                  </a:lnTo>
                  <a:lnTo>
                    <a:pt x="1594" y="410"/>
                  </a:lnTo>
                  <a:lnTo>
                    <a:pt x="1594" y="410"/>
                  </a:lnTo>
                  <a:lnTo>
                    <a:pt x="1597" y="410"/>
                  </a:lnTo>
                  <a:lnTo>
                    <a:pt x="1599" y="410"/>
                  </a:lnTo>
                  <a:lnTo>
                    <a:pt x="1602" y="407"/>
                  </a:lnTo>
                  <a:lnTo>
                    <a:pt x="1602" y="407"/>
                  </a:lnTo>
                  <a:lnTo>
                    <a:pt x="1611" y="407"/>
                  </a:lnTo>
                  <a:lnTo>
                    <a:pt x="1616" y="407"/>
                  </a:lnTo>
                  <a:close/>
                  <a:moveTo>
                    <a:pt x="485" y="272"/>
                  </a:moveTo>
                  <a:lnTo>
                    <a:pt x="485" y="272"/>
                  </a:lnTo>
                  <a:lnTo>
                    <a:pt x="485" y="272"/>
                  </a:lnTo>
                  <a:lnTo>
                    <a:pt x="488" y="272"/>
                  </a:lnTo>
                  <a:lnTo>
                    <a:pt x="485" y="270"/>
                  </a:lnTo>
                  <a:lnTo>
                    <a:pt x="485" y="270"/>
                  </a:lnTo>
                  <a:lnTo>
                    <a:pt x="485" y="268"/>
                  </a:lnTo>
                  <a:lnTo>
                    <a:pt x="485" y="268"/>
                  </a:lnTo>
                  <a:lnTo>
                    <a:pt x="485" y="268"/>
                  </a:lnTo>
                  <a:lnTo>
                    <a:pt x="485" y="268"/>
                  </a:lnTo>
                  <a:lnTo>
                    <a:pt x="485" y="268"/>
                  </a:lnTo>
                  <a:lnTo>
                    <a:pt x="485" y="268"/>
                  </a:lnTo>
                  <a:lnTo>
                    <a:pt x="485" y="268"/>
                  </a:lnTo>
                  <a:lnTo>
                    <a:pt x="483" y="268"/>
                  </a:lnTo>
                  <a:lnTo>
                    <a:pt x="483" y="268"/>
                  </a:lnTo>
                  <a:lnTo>
                    <a:pt x="480" y="268"/>
                  </a:lnTo>
                  <a:lnTo>
                    <a:pt x="480" y="268"/>
                  </a:lnTo>
                  <a:lnTo>
                    <a:pt x="480" y="270"/>
                  </a:lnTo>
                  <a:lnTo>
                    <a:pt x="483" y="270"/>
                  </a:lnTo>
                  <a:lnTo>
                    <a:pt x="483" y="270"/>
                  </a:lnTo>
                  <a:lnTo>
                    <a:pt x="483" y="270"/>
                  </a:lnTo>
                  <a:lnTo>
                    <a:pt x="485" y="272"/>
                  </a:lnTo>
                  <a:lnTo>
                    <a:pt x="485" y="272"/>
                  </a:lnTo>
                  <a:close/>
                  <a:moveTo>
                    <a:pt x="1687" y="507"/>
                  </a:moveTo>
                  <a:lnTo>
                    <a:pt x="1687" y="507"/>
                  </a:lnTo>
                  <a:lnTo>
                    <a:pt x="1684" y="507"/>
                  </a:lnTo>
                  <a:lnTo>
                    <a:pt x="1684" y="507"/>
                  </a:lnTo>
                  <a:lnTo>
                    <a:pt x="1684" y="507"/>
                  </a:lnTo>
                  <a:lnTo>
                    <a:pt x="1682" y="509"/>
                  </a:lnTo>
                  <a:lnTo>
                    <a:pt x="1682" y="509"/>
                  </a:lnTo>
                  <a:lnTo>
                    <a:pt x="1682" y="511"/>
                  </a:lnTo>
                  <a:lnTo>
                    <a:pt x="1684" y="511"/>
                  </a:lnTo>
                  <a:lnTo>
                    <a:pt x="1684" y="511"/>
                  </a:lnTo>
                  <a:lnTo>
                    <a:pt x="1684" y="511"/>
                  </a:lnTo>
                  <a:lnTo>
                    <a:pt x="1687" y="511"/>
                  </a:lnTo>
                  <a:lnTo>
                    <a:pt x="1687" y="511"/>
                  </a:lnTo>
                  <a:lnTo>
                    <a:pt x="1687" y="511"/>
                  </a:lnTo>
                  <a:lnTo>
                    <a:pt x="1687" y="511"/>
                  </a:lnTo>
                  <a:lnTo>
                    <a:pt x="1687" y="511"/>
                  </a:lnTo>
                  <a:lnTo>
                    <a:pt x="1689" y="509"/>
                  </a:lnTo>
                  <a:lnTo>
                    <a:pt x="1689" y="509"/>
                  </a:lnTo>
                  <a:lnTo>
                    <a:pt x="1687" y="507"/>
                  </a:lnTo>
                  <a:close/>
                  <a:moveTo>
                    <a:pt x="1587" y="201"/>
                  </a:moveTo>
                  <a:lnTo>
                    <a:pt x="1590" y="199"/>
                  </a:lnTo>
                  <a:lnTo>
                    <a:pt x="1590" y="199"/>
                  </a:lnTo>
                  <a:lnTo>
                    <a:pt x="1590" y="199"/>
                  </a:lnTo>
                  <a:lnTo>
                    <a:pt x="1590" y="199"/>
                  </a:lnTo>
                  <a:lnTo>
                    <a:pt x="1590" y="199"/>
                  </a:lnTo>
                  <a:lnTo>
                    <a:pt x="1590" y="199"/>
                  </a:lnTo>
                  <a:lnTo>
                    <a:pt x="1592" y="199"/>
                  </a:lnTo>
                  <a:lnTo>
                    <a:pt x="1592" y="199"/>
                  </a:lnTo>
                  <a:lnTo>
                    <a:pt x="1592" y="199"/>
                  </a:lnTo>
                  <a:lnTo>
                    <a:pt x="1592" y="197"/>
                  </a:lnTo>
                  <a:lnTo>
                    <a:pt x="1592" y="197"/>
                  </a:lnTo>
                  <a:lnTo>
                    <a:pt x="1590" y="199"/>
                  </a:lnTo>
                  <a:lnTo>
                    <a:pt x="1590" y="199"/>
                  </a:lnTo>
                  <a:lnTo>
                    <a:pt x="1590" y="197"/>
                  </a:lnTo>
                  <a:lnTo>
                    <a:pt x="1590" y="197"/>
                  </a:lnTo>
                  <a:lnTo>
                    <a:pt x="1590" y="197"/>
                  </a:lnTo>
                  <a:lnTo>
                    <a:pt x="1590" y="197"/>
                  </a:lnTo>
                  <a:lnTo>
                    <a:pt x="1590" y="197"/>
                  </a:lnTo>
                  <a:lnTo>
                    <a:pt x="1590" y="197"/>
                  </a:lnTo>
                  <a:lnTo>
                    <a:pt x="1587" y="197"/>
                  </a:lnTo>
                  <a:lnTo>
                    <a:pt x="1590" y="199"/>
                  </a:lnTo>
                  <a:lnTo>
                    <a:pt x="1590" y="199"/>
                  </a:lnTo>
                  <a:lnTo>
                    <a:pt x="1590" y="199"/>
                  </a:lnTo>
                  <a:lnTo>
                    <a:pt x="1587" y="199"/>
                  </a:lnTo>
                  <a:lnTo>
                    <a:pt x="1587" y="199"/>
                  </a:lnTo>
                  <a:lnTo>
                    <a:pt x="1587" y="199"/>
                  </a:lnTo>
                  <a:lnTo>
                    <a:pt x="1587" y="199"/>
                  </a:lnTo>
                  <a:lnTo>
                    <a:pt x="1587" y="199"/>
                  </a:lnTo>
                  <a:lnTo>
                    <a:pt x="1587" y="201"/>
                  </a:lnTo>
                  <a:lnTo>
                    <a:pt x="1587" y="201"/>
                  </a:lnTo>
                  <a:close/>
                  <a:moveTo>
                    <a:pt x="1703" y="594"/>
                  </a:moveTo>
                  <a:lnTo>
                    <a:pt x="1703" y="594"/>
                  </a:lnTo>
                  <a:lnTo>
                    <a:pt x="1703" y="594"/>
                  </a:lnTo>
                  <a:lnTo>
                    <a:pt x="1703" y="594"/>
                  </a:lnTo>
                  <a:close/>
                  <a:moveTo>
                    <a:pt x="1703" y="594"/>
                  </a:moveTo>
                  <a:lnTo>
                    <a:pt x="1703" y="597"/>
                  </a:lnTo>
                  <a:lnTo>
                    <a:pt x="1703" y="594"/>
                  </a:lnTo>
                  <a:lnTo>
                    <a:pt x="1703" y="594"/>
                  </a:lnTo>
                  <a:close/>
                  <a:moveTo>
                    <a:pt x="1713" y="734"/>
                  </a:moveTo>
                  <a:lnTo>
                    <a:pt x="1713" y="734"/>
                  </a:lnTo>
                  <a:lnTo>
                    <a:pt x="1713" y="734"/>
                  </a:lnTo>
                  <a:lnTo>
                    <a:pt x="1710" y="734"/>
                  </a:lnTo>
                  <a:lnTo>
                    <a:pt x="1706" y="736"/>
                  </a:lnTo>
                  <a:lnTo>
                    <a:pt x="1708" y="736"/>
                  </a:lnTo>
                  <a:lnTo>
                    <a:pt x="1708" y="739"/>
                  </a:lnTo>
                  <a:lnTo>
                    <a:pt x="1710" y="739"/>
                  </a:lnTo>
                  <a:lnTo>
                    <a:pt x="1710" y="739"/>
                  </a:lnTo>
                  <a:lnTo>
                    <a:pt x="1713" y="736"/>
                  </a:lnTo>
                  <a:lnTo>
                    <a:pt x="1713" y="736"/>
                  </a:lnTo>
                  <a:lnTo>
                    <a:pt x="1715" y="736"/>
                  </a:lnTo>
                  <a:lnTo>
                    <a:pt x="1715" y="736"/>
                  </a:lnTo>
                  <a:lnTo>
                    <a:pt x="1715" y="734"/>
                  </a:lnTo>
                  <a:lnTo>
                    <a:pt x="1713" y="734"/>
                  </a:lnTo>
                  <a:close/>
                  <a:moveTo>
                    <a:pt x="1874" y="509"/>
                  </a:moveTo>
                  <a:lnTo>
                    <a:pt x="1874" y="509"/>
                  </a:lnTo>
                  <a:lnTo>
                    <a:pt x="1876" y="509"/>
                  </a:lnTo>
                  <a:lnTo>
                    <a:pt x="1876" y="509"/>
                  </a:lnTo>
                  <a:lnTo>
                    <a:pt x="1876" y="507"/>
                  </a:lnTo>
                  <a:lnTo>
                    <a:pt x="1876" y="507"/>
                  </a:lnTo>
                  <a:lnTo>
                    <a:pt x="1876" y="500"/>
                  </a:lnTo>
                  <a:lnTo>
                    <a:pt x="1876" y="500"/>
                  </a:lnTo>
                  <a:lnTo>
                    <a:pt x="1876" y="500"/>
                  </a:lnTo>
                  <a:lnTo>
                    <a:pt x="1876" y="497"/>
                  </a:lnTo>
                  <a:lnTo>
                    <a:pt x="1876" y="497"/>
                  </a:lnTo>
                  <a:lnTo>
                    <a:pt x="1878" y="497"/>
                  </a:lnTo>
                  <a:lnTo>
                    <a:pt x="1878" y="497"/>
                  </a:lnTo>
                  <a:lnTo>
                    <a:pt x="1878" y="495"/>
                  </a:lnTo>
                  <a:lnTo>
                    <a:pt x="1878" y="495"/>
                  </a:lnTo>
                  <a:lnTo>
                    <a:pt x="1878" y="495"/>
                  </a:lnTo>
                  <a:lnTo>
                    <a:pt x="1876" y="493"/>
                  </a:lnTo>
                  <a:lnTo>
                    <a:pt x="1876" y="493"/>
                  </a:lnTo>
                  <a:lnTo>
                    <a:pt x="1874" y="490"/>
                  </a:lnTo>
                  <a:lnTo>
                    <a:pt x="1874" y="490"/>
                  </a:lnTo>
                  <a:lnTo>
                    <a:pt x="1874" y="488"/>
                  </a:lnTo>
                  <a:lnTo>
                    <a:pt x="1876" y="488"/>
                  </a:lnTo>
                  <a:lnTo>
                    <a:pt x="1874" y="488"/>
                  </a:lnTo>
                  <a:lnTo>
                    <a:pt x="1874" y="485"/>
                  </a:lnTo>
                  <a:lnTo>
                    <a:pt x="1871" y="485"/>
                  </a:lnTo>
                  <a:lnTo>
                    <a:pt x="1869" y="485"/>
                  </a:lnTo>
                  <a:lnTo>
                    <a:pt x="1866" y="485"/>
                  </a:lnTo>
                  <a:lnTo>
                    <a:pt x="1866" y="485"/>
                  </a:lnTo>
                  <a:lnTo>
                    <a:pt x="1866" y="485"/>
                  </a:lnTo>
                  <a:lnTo>
                    <a:pt x="1866" y="483"/>
                  </a:lnTo>
                  <a:lnTo>
                    <a:pt x="1864" y="483"/>
                  </a:lnTo>
                  <a:lnTo>
                    <a:pt x="1864" y="481"/>
                  </a:lnTo>
                  <a:lnTo>
                    <a:pt x="1864" y="478"/>
                  </a:lnTo>
                  <a:lnTo>
                    <a:pt x="1864" y="476"/>
                  </a:lnTo>
                  <a:lnTo>
                    <a:pt x="1864" y="474"/>
                  </a:lnTo>
                  <a:lnTo>
                    <a:pt x="1864" y="474"/>
                  </a:lnTo>
                  <a:lnTo>
                    <a:pt x="1862" y="471"/>
                  </a:lnTo>
                  <a:lnTo>
                    <a:pt x="1862" y="471"/>
                  </a:lnTo>
                  <a:lnTo>
                    <a:pt x="1862" y="471"/>
                  </a:lnTo>
                  <a:lnTo>
                    <a:pt x="1857" y="469"/>
                  </a:lnTo>
                  <a:lnTo>
                    <a:pt x="1857" y="469"/>
                  </a:lnTo>
                  <a:lnTo>
                    <a:pt x="1852" y="464"/>
                  </a:lnTo>
                  <a:lnTo>
                    <a:pt x="1850" y="464"/>
                  </a:lnTo>
                  <a:lnTo>
                    <a:pt x="1848" y="464"/>
                  </a:lnTo>
                  <a:lnTo>
                    <a:pt x="1843" y="464"/>
                  </a:lnTo>
                  <a:lnTo>
                    <a:pt x="1833" y="464"/>
                  </a:lnTo>
                  <a:lnTo>
                    <a:pt x="1831" y="462"/>
                  </a:lnTo>
                  <a:lnTo>
                    <a:pt x="1829" y="462"/>
                  </a:lnTo>
                  <a:lnTo>
                    <a:pt x="1829" y="462"/>
                  </a:lnTo>
                  <a:lnTo>
                    <a:pt x="1826" y="462"/>
                  </a:lnTo>
                  <a:lnTo>
                    <a:pt x="1826" y="459"/>
                  </a:lnTo>
                  <a:lnTo>
                    <a:pt x="1826" y="462"/>
                  </a:lnTo>
                  <a:lnTo>
                    <a:pt x="1826" y="459"/>
                  </a:lnTo>
                  <a:lnTo>
                    <a:pt x="1824" y="459"/>
                  </a:lnTo>
                  <a:lnTo>
                    <a:pt x="1824" y="459"/>
                  </a:lnTo>
                  <a:lnTo>
                    <a:pt x="1824" y="459"/>
                  </a:lnTo>
                  <a:lnTo>
                    <a:pt x="1824" y="459"/>
                  </a:lnTo>
                  <a:lnTo>
                    <a:pt x="1824" y="459"/>
                  </a:lnTo>
                  <a:lnTo>
                    <a:pt x="1822" y="459"/>
                  </a:lnTo>
                  <a:lnTo>
                    <a:pt x="1822" y="459"/>
                  </a:lnTo>
                  <a:lnTo>
                    <a:pt x="1822" y="459"/>
                  </a:lnTo>
                  <a:lnTo>
                    <a:pt x="1819" y="457"/>
                  </a:lnTo>
                  <a:lnTo>
                    <a:pt x="1819" y="457"/>
                  </a:lnTo>
                  <a:lnTo>
                    <a:pt x="1819" y="457"/>
                  </a:lnTo>
                  <a:lnTo>
                    <a:pt x="1812" y="455"/>
                  </a:lnTo>
                  <a:lnTo>
                    <a:pt x="1807" y="455"/>
                  </a:lnTo>
                  <a:lnTo>
                    <a:pt x="1807" y="455"/>
                  </a:lnTo>
                  <a:lnTo>
                    <a:pt x="1807" y="455"/>
                  </a:lnTo>
                  <a:lnTo>
                    <a:pt x="1807" y="452"/>
                  </a:lnTo>
                  <a:lnTo>
                    <a:pt x="1807" y="452"/>
                  </a:lnTo>
                  <a:lnTo>
                    <a:pt x="1807" y="452"/>
                  </a:lnTo>
                  <a:lnTo>
                    <a:pt x="1807" y="452"/>
                  </a:lnTo>
                  <a:lnTo>
                    <a:pt x="1803" y="452"/>
                  </a:lnTo>
                  <a:lnTo>
                    <a:pt x="1800" y="452"/>
                  </a:lnTo>
                  <a:lnTo>
                    <a:pt x="1798" y="455"/>
                  </a:lnTo>
                  <a:lnTo>
                    <a:pt x="1798" y="455"/>
                  </a:lnTo>
                  <a:lnTo>
                    <a:pt x="1798" y="457"/>
                  </a:lnTo>
                  <a:lnTo>
                    <a:pt x="1798" y="457"/>
                  </a:lnTo>
                  <a:lnTo>
                    <a:pt x="1796" y="457"/>
                  </a:lnTo>
                  <a:lnTo>
                    <a:pt x="1793" y="459"/>
                  </a:lnTo>
                  <a:lnTo>
                    <a:pt x="1793" y="459"/>
                  </a:lnTo>
                  <a:lnTo>
                    <a:pt x="1791" y="459"/>
                  </a:lnTo>
                  <a:lnTo>
                    <a:pt x="1791" y="459"/>
                  </a:lnTo>
                  <a:lnTo>
                    <a:pt x="1791" y="462"/>
                  </a:lnTo>
                  <a:lnTo>
                    <a:pt x="1791" y="462"/>
                  </a:lnTo>
                  <a:lnTo>
                    <a:pt x="1791" y="459"/>
                  </a:lnTo>
                  <a:lnTo>
                    <a:pt x="1791" y="459"/>
                  </a:lnTo>
                  <a:lnTo>
                    <a:pt x="1788" y="459"/>
                  </a:lnTo>
                  <a:lnTo>
                    <a:pt x="1788" y="459"/>
                  </a:lnTo>
                  <a:lnTo>
                    <a:pt x="1788" y="459"/>
                  </a:lnTo>
                  <a:lnTo>
                    <a:pt x="1788" y="462"/>
                  </a:lnTo>
                  <a:lnTo>
                    <a:pt x="1788" y="462"/>
                  </a:lnTo>
                  <a:lnTo>
                    <a:pt x="1788" y="462"/>
                  </a:lnTo>
                  <a:lnTo>
                    <a:pt x="1788" y="462"/>
                  </a:lnTo>
                  <a:lnTo>
                    <a:pt x="1788" y="462"/>
                  </a:lnTo>
                  <a:lnTo>
                    <a:pt x="1788" y="462"/>
                  </a:lnTo>
                  <a:lnTo>
                    <a:pt x="1788" y="462"/>
                  </a:lnTo>
                  <a:lnTo>
                    <a:pt x="1788" y="462"/>
                  </a:lnTo>
                  <a:lnTo>
                    <a:pt x="1788" y="462"/>
                  </a:lnTo>
                  <a:lnTo>
                    <a:pt x="1788" y="462"/>
                  </a:lnTo>
                  <a:lnTo>
                    <a:pt x="1788" y="462"/>
                  </a:lnTo>
                  <a:lnTo>
                    <a:pt x="1788" y="462"/>
                  </a:lnTo>
                  <a:lnTo>
                    <a:pt x="1786" y="462"/>
                  </a:lnTo>
                  <a:lnTo>
                    <a:pt x="1786" y="462"/>
                  </a:lnTo>
                  <a:lnTo>
                    <a:pt x="1786" y="462"/>
                  </a:lnTo>
                  <a:lnTo>
                    <a:pt x="1784" y="459"/>
                  </a:lnTo>
                  <a:lnTo>
                    <a:pt x="1784" y="459"/>
                  </a:lnTo>
                  <a:lnTo>
                    <a:pt x="1784" y="457"/>
                  </a:lnTo>
                  <a:lnTo>
                    <a:pt x="1784" y="455"/>
                  </a:lnTo>
                  <a:lnTo>
                    <a:pt x="1781" y="455"/>
                  </a:lnTo>
                  <a:lnTo>
                    <a:pt x="1781" y="455"/>
                  </a:lnTo>
                  <a:lnTo>
                    <a:pt x="1777" y="457"/>
                  </a:lnTo>
                  <a:lnTo>
                    <a:pt x="1774" y="457"/>
                  </a:lnTo>
                  <a:lnTo>
                    <a:pt x="1772" y="457"/>
                  </a:lnTo>
                  <a:lnTo>
                    <a:pt x="1772" y="457"/>
                  </a:lnTo>
                  <a:lnTo>
                    <a:pt x="1769" y="457"/>
                  </a:lnTo>
                  <a:lnTo>
                    <a:pt x="1758" y="457"/>
                  </a:lnTo>
                  <a:lnTo>
                    <a:pt x="1758" y="457"/>
                  </a:lnTo>
                  <a:lnTo>
                    <a:pt x="1755" y="455"/>
                  </a:lnTo>
                  <a:lnTo>
                    <a:pt x="1755" y="455"/>
                  </a:lnTo>
                  <a:lnTo>
                    <a:pt x="1753" y="455"/>
                  </a:lnTo>
                  <a:lnTo>
                    <a:pt x="1751" y="457"/>
                  </a:lnTo>
                  <a:lnTo>
                    <a:pt x="1748" y="457"/>
                  </a:lnTo>
                  <a:lnTo>
                    <a:pt x="1748" y="457"/>
                  </a:lnTo>
                  <a:lnTo>
                    <a:pt x="1739" y="457"/>
                  </a:lnTo>
                  <a:lnTo>
                    <a:pt x="1736" y="457"/>
                  </a:lnTo>
                  <a:lnTo>
                    <a:pt x="1736" y="457"/>
                  </a:lnTo>
                  <a:lnTo>
                    <a:pt x="1736" y="457"/>
                  </a:lnTo>
                  <a:lnTo>
                    <a:pt x="1736" y="457"/>
                  </a:lnTo>
                  <a:lnTo>
                    <a:pt x="1736" y="459"/>
                  </a:lnTo>
                  <a:lnTo>
                    <a:pt x="1736" y="459"/>
                  </a:lnTo>
                  <a:lnTo>
                    <a:pt x="1734" y="459"/>
                  </a:lnTo>
                  <a:lnTo>
                    <a:pt x="1734" y="459"/>
                  </a:lnTo>
                  <a:lnTo>
                    <a:pt x="1734" y="459"/>
                  </a:lnTo>
                  <a:lnTo>
                    <a:pt x="1734" y="459"/>
                  </a:lnTo>
                  <a:lnTo>
                    <a:pt x="1734" y="459"/>
                  </a:lnTo>
                  <a:lnTo>
                    <a:pt x="1734" y="459"/>
                  </a:lnTo>
                  <a:lnTo>
                    <a:pt x="1734" y="459"/>
                  </a:lnTo>
                  <a:lnTo>
                    <a:pt x="1734" y="462"/>
                  </a:lnTo>
                  <a:lnTo>
                    <a:pt x="1734" y="462"/>
                  </a:lnTo>
                  <a:lnTo>
                    <a:pt x="1732" y="462"/>
                  </a:lnTo>
                  <a:lnTo>
                    <a:pt x="1732" y="462"/>
                  </a:lnTo>
                  <a:lnTo>
                    <a:pt x="1732" y="462"/>
                  </a:lnTo>
                  <a:lnTo>
                    <a:pt x="1732" y="462"/>
                  </a:lnTo>
                  <a:lnTo>
                    <a:pt x="1732" y="464"/>
                  </a:lnTo>
                  <a:lnTo>
                    <a:pt x="1734" y="464"/>
                  </a:lnTo>
                  <a:lnTo>
                    <a:pt x="1734" y="464"/>
                  </a:lnTo>
                  <a:lnTo>
                    <a:pt x="1732" y="464"/>
                  </a:lnTo>
                  <a:lnTo>
                    <a:pt x="1732" y="467"/>
                  </a:lnTo>
                  <a:lnTo>
                    <a:pt x="1732" y="467"/>
                  </a:lnTo>
                  <a:lnTo>
                    <a:pt x="1732" y="469"/>
                  </a:lnTo>
                  <a:lnTo>
                    <a:pt x="1732" y="469"/>
                  </a:lnTo>
                  <a:lnTo>
                    <a:pt x="1732" y="469"/>
                  </a:lnTo>
                  <a:lnTo>
                    <a:pt x="1729" y="467"/>
                  </a:lnTo>
                  <a:lnTo>
                    <a:pt x="1729" y="469"/>
                  </a:lnTo>
                  <a:lnTo>
                    <a:pt x="1727" y="469"/>
                  </a:lnTo>
                  <a:lnTo>
                    <a:pt x="1727" y="469"/>
                  </a:lnTo>
                  <a:lnTo>
                    <a:pt x="1725" y="469"/>
                  </a:lnTo>
                  <a:lnTo>
                    <a:pt x="1725" y="469"/>
                  </a:lnTo>
                  <a:lnTo>
                    <a:pt x="1725" y="471"/>
                  </a:lnTo>
                  <a:lnTo>
                    <a:pt x="1722" y="471"/>
                  </a:lnTo>
                  <a:lnTo>
                    <a:pt x="1722" y="471"/>
                  </a:lnTo>
                  <a:lnTo>
                    <a:pt x="1722" y="471"/>
                  </a:lnTo>
                  <a:lnTo>
                    <a:pt x="1720" y="471"/>
                  </a:lnTo>
                  <a:lnTo>
                    <a:pt x="1720" y="471"/>
                  </a:lnTo>
                  <a:lnTo>
                    <a:pt x="1720" y="474"/>
                  </a:lnTo>
                  <a:lnTo>
                    <a:pt x="1720" y="474"/>
                  </a:lnTo>
                  <a:lnTo>
                    <a:pt x="1720" y="474"/>
                  </a:lnTo>
                  <a:lnTo>
                    <a:pt x="1720" y="476"/>
                  </a:lnTo>
                  <a:lnTo>
                    <a:pt x="1722" y="478"/>
                  </a:lnTo>
                  <a:lnTo>
                    <a:pt x="1722" y="481"/>
                  </a:lnTo>
                  <a:lnTo>
                    <a:pt x="1722" y="481"/>
                  </a:lnTo>
                  <a:lnTo>
                    <a:pt x="1725" y="481"/>
                  </a:lnTo>
                  <a:lnTo>
                    <a:pt x="1725" y="483"/>
                  </a:lnTo>
                  <a:lnTo>
                    <a:pt x="1725" y="485"/>
                  </a:lnTo>
                  <a:lnTo>
                    <a:pt x="1722" y="490"/>
                  </a:lnTo>
                  <a:lnTo>
                    <a:pt x="1722" y="493"/>
                  </a:lnTo>
                  <a:lnTo>
                    <a:pt x="1722" y="493"/>
                  </a:lnTo>
                  <a:lnTo>
                    <a:pt x="1725" y="493"/>
                  </a:lnTo>
                  <a:lnTo>
                    <a:pt x="1725" y="493"/>
                  </a:lnTo>
                  <a:lnTo>
                    <a:pt x="1725" y="490"/>
                  </a:lnTo>
                  <a:lnTo>
                    <a:pt x="1725" y="490"/>
                  </a:lnTo>
                  <a:lnTo>
                    <a:pt x="1725" y="490"/>
                  </a:lnTo>
                  <a:lnTo>
                    <a:pt x="1725" y="490"/>
                  </a:lnTo>
                  <a:lnTo>
                    <a:pt x="1725" y="488"/>
                  </a:lnTo>
                  <a:lnTo>
                    <a:pt x="1725" y="485"/>
                  </a:lnTo>
                  <a:lnTo>
                    <a:pt x="1727" y="485"/>
                  </a:lnTo>
                  <a:lnTo>
                    <a:pt x="1727" y="485"/>
                  </a:lnTo>
                  <a:lnTo>
                    <a:pt x="1727" y="483"/>
                  </a:lnTo>
                  <a:lnTo>
                    <a:pt x="1727" y="483"/>
                  </a:lnTo>
                  <a:lnTo>
                    <a:pt x="1727" y="483"/>
                  </a:lnTo>
                  <a:lnTo>
                    <a:pt x="1729" y="483"/>
                  </a:lnTo>
                  <a:lnTo>
                    <a:pt x="1729" y="483"/>
                  </a:lnTo>
                  <a:lnTo>
                    <a:pt x="1729" y="481"/>
                  </a:lnTo>
                  <a:lnTo>
                    <a:pt x="1729" y="481"/>
                  </a:lnTo>
                  <a:lnTo>
                    <a:pt x="1729" y="481"/>
                  </a:lnTo>
                  <a:lnTo>
                    <a:pt x="1732" y="474"/>
                  </a:lnTo>
                  <a:lnTo>
                    <a:pt x="1732" y="474"/>
                  </a:lnTo>
                  <a:lnTo>
                    <a:pt x="1732" y="471"/>
                  </a:lnTo>
                  <a:lnTo>
                    <a:pt x="1734" y="469"/>
                  </a:lnTo>
                  <a:lnTo>
                    <a:pt x="1734" y="469"/>
                  </a:lnTo>
                  <a:lnTo>
                    <a:pt x="1736" y="469"/>
                  </a:lnTo>
                  <a:lnTo>
                    <a:pt x="1736" y="469"/>
                  </a:lnTo>
                  <a:lnTo>
                    <a:pt x="1736" y="469"/>
                  </a:lnTo>
                  <a:lnTo>
                    <a:pt x="1739" y="469"/>
                  </a:lnTo>
                  <a:lnTo>
                    <a:pt x="1736" y="471"/>
                  </a:lnTo>
                  <a:lnTo>
                    <a:pt x="1736" y="474"/>
                  </a:lnTo>
                  <a:lnTo>
                    <a:pt x="1736" y="474"/>
                  </a:lnTo>
                  <a:lnTo>
                    <a:pt x="1736" y="474"/>
                  </a:lnTo>
                  <a:lnTo>
                    <a:pt x="1736" y="474"/>
                  </a:lnTo>
                  <a:lnTo>
                    <a:pt x="1739" y="476"/>
                  </a:lnTo>
                  <a:lnTo>
                    <a:pt x="1739" y="476"/>
                  </a:lnTo>
                  <a:lnTo>
                    <a:pt x="1741" y="476"/>
                  </a:lnTo>
                  <a:lnTo>
                    <a:pt x="1741" y="476"/>
                  </a:lnTo>
                  <a:lnTo>
                    <a:pt x="1748" y="485"/>
                  </a:lnTo>
                  <a:lnTo>
                    <a:pt x="1748" y="485"/>
                  </a:lnTo>
                  <a:lnTo>
                    <a:pt x="1751" y="488"/>
                  </a:lnTo>
                  <a:lnTo>
                    <a:pt x="1751" y="488"/>
                  </a:lnTo>
                  <a:lnTo>
                    <a:pt x="1753" y="488"/>
                  </a:lnTo>
                  <a:lnTo>
                    <a:pt x="1753" y="488"/>
                  </a:lnTo>
                  <a:lnTo>
                    <a:pt x="1755" y="488"/>
                  </a:lnTo>
                  <a:lnTo>
                    <a:pt x="1758" y="488"/>
                  </a:lnTo>
                  <a:lnTo>
                    <a:pt x="1760" y="488"/>
                  </a:lnTo>
                  <a:lnTo>
                    <a:pt x="1762" y="488"/>
                  </a:lnTo>
                  <a:lnTo>
                    <a:pt x="1762" y="485"/>
                  </a:lnTo>
                  <a:lnTo>
                    <a:pt x="1762" y="485"/>
                  </a:lnTo>
                  <a:lnTo>
                    <a:pt x="1762" y="485"/>
                  </a:lnTo>
                  <a:lnTo>
                    <a:pt x="1762" y="485"/>
                  </a:lnTo>
                  <a:lnTo>
                    <a:pt x="1762" y="485"/>
                  </a:lnTo>
                  <a:lnTo>
                    <a:pt x="1762" y="483"/>
                  </a:lnTo>
                  <a:lnTo>
                    <a:pt x="1762" y="483"/>
                  </a:lnTo>
                  <a:lnTo>
                    <a:pt x="1762" y="483"/>
                  </a:lnTo>
                  <a:lnTo>
                    <a:pt x="1762" y="483"/>
                  </a:lnTo>
                  <a:lnTo>
                    <a:pt x="1762" y="483"/>
                  </a:lnTo>
                  <a:lnTo>
                    <a:pt x="1767" y="478"/>
                  </a:lnTo>
                  <a:lnTo>
                    <a:pt x="1767" y="478"/>
                  </a:lnTo>
                  <a:lnTo>
                    <a:pt x="1769" y="478"/>
                  </a:lnTo>
                  <a:lnTo>
                    <a:pt x="1772" y="476"/>
                  </a:lnTo>
                  <a:lnTo>
                    <a:pt x="1772" y="476"/>
                  </a:lnTo>
                  <a:lnTo>
                    <a:pt x="1772" y="476"/>
                  </a:lnTo>
                  <a:lnTo>
                    <a:pt x="1774" y="476"/>
                  </a:lnTo>
                  <a:lnTo>
                    <a:pt x="1774" y="476"/>
                  </a:lnTo>
                  <a:lnTo>
                    <a:pt x="1774" y="476"/>
                  </a:lnTo>
                  <a:lnTo>
                    <a:pt x="1777" y="476"/>
                  </a:lnTo>
                  <a:lnTo>
                    <a:pt x="1777" y="476"/>
                  </a:lnTo>
                  <a:lnTo>
                    <a:pt x="1779" y="476"/>
                  </a:lnTo>
                  <a:lnTo>
                    <a:pt x="1779" y="478"/>
                  </a:lnTo>
                  <a:lnTo>
                    <a:pt x="1777" y="481"/>
                  </a:lnTo>
                  <a:lnTo>
                    <a:pt x="1777" y="481"/>
                  </a:lnTo>
                  <a:lnTo>
                    <a:pt x="1777" y="481"/>
                  </a:lnTo>
                  <a:lnTo>
                    <a:pt x="1777" y="483"/>
                  </a:lnTo>
                  <a:lnTo>
                    <a:pt x="1779" y="483"/>
                  </a:lnTo>
                  <a:lnTo>
                    <a:pt x="1784" y="483"/>
                  </a:lnTo>
                  <a:lnTo>
                    <a:pt x="1784" y="483"/>
                  </a:lnTo>
                  <a:lnTo>
                    <a:pt x="1786" y="483"/>
                  </a:lnTo>
                  <a:lnTo>
                    <a:pt x="1788" y="485"/>
                  </a:lnTo>
                  <a:lnTo>
                    <a:pt x="1791" y="485"/>
                  </a:lnTo>
                  <a:lnTo>
                    <a:pt x="1798" y="485"/>
                  </a:lnTo>
                  <a:lnTo>
                    <a:pt x="1800" y="485"/>
                  </a:lnTo>
                  <a:lnTo>
                    <a:pt x="1805" y="488"/>
                  </a:lnTo>
                  <a:lnTo>
                    <a:pt x="1807" y="488"/>
                  </a:lnTo>
                  <a:lnTo>
                    <a:pt x="1810" y="488"/>
                  </a:lnTo>
                  <a:lnTo>
                    <a:pt x="1807" y="485"/>
                  </a:lnTo>
                  <a:lnTo>
                    <a:pt x="1805" y="481"/>
                  </a:lnTo>
                  <a:lnTo>
                    <a:pt x="1805" y="481"/>
                  </a:lnTo>
                  <a:lnTo>
                    <a:pt x="1807" y="481"/>
                  </a:lnTo>
                  <a:lnTo>
                    <a:pt x="1826" y="481"/>
                  </a:lnTo>
                  <a:lnTo>
                    <a:pt x="1829" y="483"/>
                  </a:lnTo>
                  <a:lnTo>
                    <a:pt x="1829" y="483"/>
                  </a:lnTo>
                  <a:lnTo>
                    <a:pt x="1831" y="485"/>
                  </a:lnTo>
                  <a:lnTo>
                    <a:pt x="1829" y="485"/>
                  </a:lnTo>
                  <a:lnTo>
                    <a:pt x="1831" y="485"/>
                  </a:lnTo>
                  <a:lnTo>
                    <a:pt x="1831" y="488"/>
                  </a:lnTo>
                  <a:lnTo>
                    <a:pt x="1831" y="488"/>
                  </a:lnTo>
                  <a:lnTo>
                    <a:pt x="1831" y="488"/>
                  </a:lnTo>
                  <a:lnTo>
                    <a:pt x="1831" y="488"/>
                  </a:lnTo>
                  <a:lnTo>
                    <a:pt x="1833" y="490"/>
                  </a:lnTo>
                  <a:lnTo>
                    <a:pt x="1836" y="490"/>
                  </a:lnTo>
                  <a:lnTo>
                    <a:pt x="1838" y="490"/>
                  </a:lnTo>
                  <a:lnTo>
                    <a:pt x="1838" y="490"/>
                  </a:lnTo>
                  <a:lnTo>
                    <a:pt x="1838" y="493"/>
                  </a:lnTo>
                  <a:lnTo>
                    <a:pt x="1848" y="495"/>
                  </a:lnTo>
                  <a:lnTo>
                    <a:pt x="1850" y="497"/>
                  </a:lnTo>
                  <a:lnTo>
                    <a:pt x="1852" y="497"/>
                  </a:lnTo>
                  <a:lnTo>
                    <a:pt x="1852" y="497"/>
                  </a:lnTo>
                  <a:lnTo>
                    <a:pt x="1855" y="497"/>
                  </a:lnTo>
                  <a:lnTo>
                    <a:pt x="1855" y="497"/>
                  </a:lnTo>
                  <a:lnTo>
                    <a:pt x="1855" y="497"/>
                  </a:lnTo>
                  <a:lnTo>
                    <a:pt x="1857" y="500"/>
                  </a:lnTo>
                  <a:lnTo>
                    <a:pt x="1857" y="500"/>
                  </a:lnTo>
                  <a:lnTo>
                    <a:pt x="1857" y="502"/>
                  </a:lnTo>
                  <a:lnTo>
                    <a:pt x="1859" y="502"/>
                  </a:lnTo>
                  <a:lnTo>
                    <a:pt x="1859" y="502"/>
                  </a:lnTo>
                  <a:lnTo>
                    <a:pt x="1862" y="502"/>
                  </a:lnTo>
                  <a:lnTo>
                    <a:pt x="1862" y="502"/>
                  </a:lnTo>
                  <a:lnTo>
                    <a:pt x="1864" y="504"/>
                  </a:lnTo>
                  <a:lnTo>
                    <a:pt x="1864" y="504"/>
                  </a:lnTo>
                  <a:lnTo>
                    <a:pt x="1864" y="504"/>
                  </a:lnTo>
                  <a:lnTo>
                    <a:pt x="1871" y="507"/>
                  </a:lnTo>
                  <a:lnTo>
                    <a:pt x="1871" y="507"/>
                  </a:lnTo>
                  <a:lnTo>
                    <a:pt x="1871" y="507"/>
                  </a:lnTo>
                  <a:lnTo>
                    <a:pt x="1874" y="509"/>
                  </a:lnTo>
                  <a:close/>
                  <a:moveTo>
                    <a:pt x="1691" y="348"/>
                  </a:moveTo>
                  <a:lnTo>
                    <a:pt x="1691" y="346"/>
                  </a:lnTo>
                  <a:lnTo>
                    <a:pt x="1689" y="346"/>
                  </a:lnTo>
                  <a:lnTo>
                    <a:pt x="1691" y="346"/>
                  </a:lnTo>
                  <a:lnTo>
                    <a:pt x="1691" y="346"/>
                  </a:lnTo>
                  <a:lnTo>
                    <a:pt x="1689" y="343"/>
                  </a:lnTo>
                  <a:lnTo>
                    <a:pt x="1689" y="343"/>
                  </a:lnTo>
                  <a:lnTo>
                    <a:pt x="1689" y="343"/>
                  </a:lnTo>
                  <a:lnTo>
                    <a:pt x="1689" y="343"/>
                  </a:lnTo>
                  <a:lnTo>
                    <a:pt x="1689" y="341"/>
                  </a:lnTo>
                  <a:lnTo>
                    <a:pt x="1687" y="341"/>
                  </a:lnTo>
                  <a:lnTo>
                    <a:pt x="1689" y="341"/>
                  </a:lnTo>
                  <a:lnTo>
                    <a:pt x="1689" y="341"/>
                  </a:lnTo>
                  <a:lnTo>
                    <a:pt x="1689" y="341"/>
                  </a:lnTo>
                  <a:lnTo>
                    <a:pt x="1687" y="341"/>
                  </a:lnTo>
                  <a:lnTo>
                    <a:pt x="1687" y="341"/>
                  </a:lnTo>
                  <a:lnTo>
                    <a:pt x="1684" y="341"/>
                  </a:lnTo>
                  <a:lnTo>
                    <a:pt x="1684" y="341"/>
                  </a:lnTo>
                  <a:lnTo>
                    <a:pt x="1684" y="343"/>
                  </a:lnTo>
                  <a:lnTo>
                    <a:pt x="1684" y="343"/>
                  </a:lnTo>
                  <a:lnTo>
                    <a:pt x="1684" y="346"/>
                  </a:lnTo>
                  <a:lnTo>
                    <a:pt x="1682" y="346"/>
                  </a:lnTo>
                  <a:lnTo>
                    <a:pt x="1682" y="348"/>
                  </a:lnTo>
                  <a:lnTo>
                    <a:pt x="1684" y="348"/>
                  </a:lnTo>
                  <a:lnTo>
                    <a:pt x="1687" y="348"/>
                  </a:lnTo>
                  <a:lnTo>
                    <a:pt x="1687" y="348"/>
                  </a:lnTo>
                  <a:lnTo>
                    <a:pt x="1689" y="348"/>
                  </a:lnTo>
                  <a:lnTo>
                    <a:pt x="1689" y="351"/>
                  </a:lnTo>
                  <a:lnTo>
                    <a:pt x="1689" y="351"/>
                  </a:lnTo>
                  <a:lnTo>
                    <a:pt x="1689" y="351"/>
                  </a:lnTo>
                  <a:lnTo>
                    <a:pt x="1691" y="351"/>
                  </a:lnTo>
                  <a:lnTo>
                    <a:pt x="1691" y="348"/>
                  </a:lnTo>
                  <a:close/>
                  <a:moveTo>
                    <a:pt x="1687" y="483"/>
                  </a:moveTo>
                  <a:lnTo>
                    <a:pt x="1684" y="483"/>
                  </a:lnTo>
                  <a:lnTo>
                    <a:pt x="1682" y="481"/>
                  </a:lnTo>
                  <a:lnTo>
                    <a:pt x="1682" y="481"/>
                  </a:lnTo>
                  <a:lnTo>
                    <a:pt x="1682" y="483"/>
                  </a:lnTo>
                  <a:lnTo>
                    <a:pt x="1682" y="483"/>
                  </a:lnTo>
                  <a:lnTo>
                    <a:pt x="1680" y="483"/>
                  </a:lnTo>
                  <a:lnTo>
                    <a:pt x="1680" y="483"/>
                  </a:lnTo>
                  <a:lnTo>
                    <a:pt x="1680" y="483"/>
                  </a:lnTo>
                  <a:lnTo>
                    <a:pt x="1680" y="481"/>
                  </a:lnTo>
                  <a:lnTo>
                    <a:pt x="1677" y="481"/>
                  </a:lnTo>
                  <a:lnTo>
                    <a:pt x="1677" y="481"/>
                  </a:lnTo>
                  <a:lnTo>
                    <a:pt x="1677" y="481"/>
                  </a:lnTo>
                  <a:lnTo>
                    <a:pt x="1677" y="478"/>
                  </a:lnTo>
                  <a:lnTo>
                    <a:pt x="1677" y="478"/>
                  </a:lnTo>
                  <a:lnTo>
                    <a:pt x="1677" y="478"/>
                  </a:lnTo>
                  <a:lnTo>
                    <a:pt x="1680" y="478"/>
                  </a:lnTo>
                  <a:lnTo>
                    <a:pt x="1680" y="478"/>
                  </a:lnTo>
                  <a:lnTo>
                    <a:pt x="1680" y="478"/>
                  </a:lnTo>
                  <a:lnTo>
                    <a:pt x="1680" y="478"/>
                  </a:lnTo>
                  <a:lnTo>
                    <a:pt x="1680" y="478"/>
                  </a:lnTo>
                  <a:lnTo>
                    <a:pt x="1680" y="478"/>
                  </a:lnTo>
                  <a:lnTo>
                    <a:pt x="1680" y="476"/>
                  </a:lnTo>
                  <a:lnTo>
                    <a:pt x="1680" y="476"/>
                  </a:lnTo>
                  <a:lnTo>
                    <a:pt x="1680" y="476"/>
                  </a:lnTo>
                  <a:lnTo>
                    <a:pt x="1680" y="474"/>
                  </a:lnTo>
                  <a:lnTo>
                    <a:pt x="1680" y="474"/>
                  </a:lnTo>
                  <a:lnTo>
                    <a:pt x="1677" y="474"/>
                  </a:lnTo>
                  <a:lnTo>
                    <a:pt x="1677" y="474"/>
                  </a:lnTo>
                  <a:lnTo>
                    <a:pt x="1675" y="471"/>
                  </a:lnTo>
                  <a:lnTo>
                    <a:pt x="1675" y="471"/>
                  </a:lnTo>
                  <a:lnTo>
                    <a:pt x="1673" y="471"/>
                  </a:lnTo>
                  <a:lnTo>
                    <a:pt x="1673" y="471"/>
                  </a:lnTo>
                  <a:lnTo>
                    <a:pt x="1670" y="471"/>
                  </a:lnTo>
                  <a:lnTo>
                    <a:pt x="1670" y="471"/>
                  </a:lnTo>
                  <a:lnTo>
                    <a:pt x="1668" y="469"/>
                  </a:lnTo>
                  <a:lnTo>
                    <a:pt x="1668" y="469"/>
                  </a:lnTo>
                  <a:lnTo>
                    <a:pt x="1665" y="469"/>
                  </a:lnTo>
                  <a:lnTo>
                    <a:pt x="1661" y="467"/>
                  </a:lnTo>
                  <a:lnTo>
                    <a:pt x="1644" y="469"/>
                  </a:lnTo>
                  <a:lnTo>
                    <a:pt x="1637" y="469"/>
                  </a:lnTo>
                  <a:lnTo>
                    <a:pt x="1637" y="471"/>
                  </a:lnTo>
                  <a:lnTo>
                    <a:pt x="1635" y="471"/>
                  </a:lnTo>
                  <a:lnTo>
                    <a:pt x="1635" y="474"/>
                  </a:lnTo>
                  <a:lnTo>
                    <a:pt x="1632" y="474"/>
                  </a:lnTo>
                  <a:lnTo>
                    <a:pt x="1632" y="474"/>
                  </a:lnTo>
                  <a:lnTo>
                    <a:pt x="1630" y="474"/>
                  </a:lnTo>
                  <a:lnTo>
                    <a:pt x="1630" y="474"/>
                  </a:lnTo>
                  <a:lnTo>
                    <a:pt x="1630" y="471"/>
                  </a:lnTo>
                  <a:lnTo>
                    <a:pt x="1628" y="471"/>
                  </a:lnTo>
                  <a:lnTo>
                    <a:pt x="1628" y="471"/>
                  </a:lnTo>
                  <a:lnTo>
                    <a:pt x="1625" y="471"/>
                  </a:lnTo>
                  <a:lnTo>
                    <a:pt x="1625" y="471"/>
                  </a:lnTo>
                  <a:lnTo>
                    <a:pt x="1623" y="474"/>
                  </a:lnTo>
                  <a:lnTo>
                    <a:pt x="1623" y="478"/>
                  </a:lnTo>
                  <a:lnTo>
                    <a:pt x="1623" y="483"/>
                  </a:lnTo>
                  <a:lnTo>
                    <a:pt x="1625" y="485"/>
                  </a:lnTo>
                  <a:lnTo>
                    <a:pt x="1625" y="485"/>
                  </a:lnTo>
                  <a:lnTo>
                    <a:pt x="1625" y="488"/>
                  </a:lnTo>
                  <a:lnTo>
                    <a:pt x="1625" y="488"/>
                  </a:lnTo>
                  <a:lnTo>
                    <a:pt x="1628" y="490"/>
                  </a:lnTo>
                  <a:lnTo>
                    <a:pt x="1630" y="493"/>
                  </a:lnTo>
                  <a:lnTo>
                    <a:pt x="1630" y="495"/>
                  </a:lnTo>
                  <a:lnTo>
                    <a:pt x="1632" y="495"/>
                  </a:lnTo>
                  <a:lnTo>
                    <a:pt x="1632" y="497"/>
                  </a:lnTo>
                  <a:lnTo>
                    <a:pt x="1635" y="497"/>
                  </a:lnTo>
                  <a:lnTo>
                    <a:pt x="1637" y="497"/>
                  </a:lnTo>
                  <a:lnTo>
                    <a:pt x="1637" y="500"/>
                  </a:lnTo>
                  <a:lnTo>
                    <a:pt x="1639" y="500"/>
                  </a:lnTo>
                  <a:lnTo>
                    <a:pt x="1642" y="500"/>
                  </a:lnTo>
                  <a:lnTo>
                    <a:pt x="1642" y="502"/>
                  </a:lnTo>
                  <a:lnTo>
                    <a:pt x="1647" y="504"/>
                  </a:lnTo>
                  <a:lnTo>
                    <a:pt x="1649" y="504"/>
                  </a:lnTo>
                  <a:lnTo>
                    <a:pt x="1651" y="507"/>
                  </a:lnTo>
                  <a:lnTo>
                    <a:pt x="1654" y="507"/>
                  </a:lnTo>
                  <a:lnTo>
                    <a:pt x="1656" y="507"/>
                  </a:lnTo>
                  <a:lnTo>
                    <a:pt x="1658" y="509"/>
                  </a:lnTo>
                  <a:lnTo>
                    <a:pt x="1658" y="509"/>
                  </a:lnTo>
                  <a:lnTo>
                    <a:pt x="1661" y="509"/>
                  </a:lnTo>
                  <a:lnTo>
                    <a:pt x="1661" y="509"/>
                  </a:lnTo>
                  <a:lnTo>
                    <a:pt x="1663" y="507"/>
                  </a:lnTo>
                  <a:lnTo>
                    <a:pt x="1665" y="507"/>
                  </a:lnTo>
                  <a:lnTo>
                    <a:pt x="1670" y="504"/>
                  </a:lnTo>
                  <a:lnTo>
                    <a:pt x="1673" y="504"/>
                  </a:lnTo>
                  <a:lnTo>
                    <a:pt x="1673" y="504"/>
                  </a:lnTo>
                  <a:lnTo>
                    <a:pt x="1675" y="502"/>
                  </a:lnTo>
                  <a:lnTo>
                    <a:pt x="1675" y="502"/>
                  </a:lnTo>
                  <a:lnTo>
                    <a:pt x="1675" y="502"/>
                  </a:lnTo>
                  <a:lnTo>
                    <a:pt x="1682" y="497"/>
                  </a:lnTo>
                  <a:lnTo>
                    <a:pt x="1682" y="497"/>
                  </a:lnTo>
                  <a:lnTo>
                    <a:pt x="1684" y="497"/>
                  </a:lnTo>
                  <a:lnTo>
                    <a:pt x="1684" y="500"/>
                  </a:lnTo>
                  <a:lnTo>
                    <a:pt x="1687" y="500"/>
                  </a:lnTo>
                  <a:lnTo>
                    <a:pt x="1687" y="497"/>
                  </a:lnTo>
                  <a:lnTo>
                    <a:pt x="1687" y="495"/>
                  </a:lnTo>
                  <a:lnTo>
                    <a:pt x="1687" y="488"/>
                  </a:lnTo>
                  <a:lnTo>
                    <a:pt x="1687" y="488"/>
                  </a:lnTo>
                  <a:lnTo>
                    <a:pt x="1689" y="485"/>
                  </a:lnTo>
                  <a:lnTo>
                    <a:pt x="1689" y="485"/>
                  </a:lnTo>
                  <a:lnTo>
                    <a:pt x="1689" y="483"/>
                  </a:lnTo>
                  <a:lnTo>
                    <a:pt x="1687" y="483"/>
                  </a:lnTo>
                  <a:close/>
                  <a:moveTo>
                    <a:pt x="1694" y="381"/>
                  </a:moveTo>
                  <a:lnTo>
                    <a:pt x="1694" y="381"/>
                  </a:lnTo>
                  <a:lnTo>
                    <a:pt x="1694" y="381"/>
                  </a:lnTo>
                  <a:lnTo>
                    <a:pt x="1694" y="379"/>
                  </a:lnTo>
                  <a:lnTo>
                    <a:pt x="1694" y="379"/>
                  </a:lnTo>
                  <a:lnTo>
                    <a:pt x="1694" y="379"/>
                  </a:lnTo>
                  <a:lnTo>
                    <a:pt x="1694" y="379"/>
                  </a:lnTo>
                  <a:lnTo>
                    <a:pt x="1691" y="379"/>
                  </a:lnTo>
                  <a:lnTo>
                    <a:pt x="1691" y="379"/>
                  </a:lnTo>
                  <a:lnTo>
                    <a:pt x="1691" y="379"/>
                  </a:lnTo>
                  <a:lnTo>
                    <a:pt x="1691" y="379"/>
                  </a:lnTo>
                  <a:lnTo>
                    <a:pt x="1691" y="379"/>
                  </a:lnTo>
                  <a:lnTo>
                    <a:pt x="1691" y="379"/>
                  </a:lnTo>
                  <a:lnTo>
                    <a:pt x="1691" y="379"/>
                  </a:lnTo>
                  <a:lnTo>
                    <a:pt x="1689" y="381"/>
                  </a:lnTo>
                  <a:lnTo>
                    <a:pt x="1689" y="381"/>
                  </a:lnTo>
                  <a:lnTo>
                    <a:pt x="1691" y="384"/>
                  </a:lnTo>
                  <a:lnTo>
                    <a:pt x="1691" y="384"/>
                  </a:lnTo>
                  <a:lnTo>
                    <a:pt x="1694" y="381"/>
                  </a:lnTo>
                  <a:lnTo>
                    <a:pt x="1694" y="381"/>
                  </a:lnTo>
                  <a:close/>
                  <a:moveTo>
                    <a:pt x="1699" y="701"/>
                  </a:moveTo>
                  <a:lnTo>
                    <a:pt x="1699" y="701"/>
                  </a:lnTo>
                  <a:lnTo>
                    <a:pt x="1699" y="701"/>
                  </a:lnTo>
                  <a:lnTo>
                    <a:pt x="1696" y="701"/>
                  </a:lnTo>
                  <a:lnTo>
                    <a:pt x="1694" y="698"/>
                  </a:lnTo>
                  <a:lnTo>
                    <a:pt x="1694" y="701"/>
                  </a:lnTo>
                  <a:lnTo>
                    <a:pt x="1694" y="701"/>
                  </a:lnTo>
                  <a:lnTo>
                    <a:pt x="1694" y="701"/>
                  </a:lnTo>
                  <a:lnTo>
                    <a:pt x="1694" y="703"/>
                  </a:lnTo>
                  <a:lnTo>
                    <a:pt x="1694" y="703"/>
                  </a:lnTo>
                  <a:lnTo>
                    <a:pt x="1694" y="706"/>
                  </a:lnTo>
                  <a:lnTo>
                    <a:pt x="1694" y="706"/>
                  </a:lnTo>
                  <a:lnTo>
                    <a:pt x="1694" y="706"/>
                  </a:lnTo>
                  <a:lnTo>
                    <a:pt x="1694" y="706"/>
                  </a:lnTo>
                  <a:lnTo>
                    <a:pt x="1694" y="706"/>
                  </a:lnTo>
                  <a:lnTo>
                    <a:pt x="1694" y="706"/>
                  </a:lnTo>
                  <a:lnTo>
                    <a:pt x="1694" y="708"/>
                  </a:lnTo>
                  <a:lnTo>
                    <a:pt x="1694" y="708"/>
                  </a:lnTo>
                  <a:lnTo>
                    <a:pt x="1694" y="708"/>
                  </a:lnTo>
                  <a:lnTo>
                    <a:pt x="1696" y="708"/>
                  </a:lnTo>
                  <a:lnTo>
                    <a:pt x="1696" y="708"/>
                  </a:lnTo>
                  <a:lnTo>
                    <a:pt x="1696" y="706"/>
                  </a:lnTo>
                  <a:lnTo>
                    <a:pt x="1696" y="706"/>
                  </a:lnTo>
                  <a:lnTo>
                    <a:pt x="1696" y="706"/>
                  </a:lnTo>
                  <a:lnTo>
                    <a:pt x="1699" y="706"/>
                  </a:lnTo>
                  <a:lnTo>
                    <a:pt x="1699" y="706"/>
                  </a:lnTo>
                  <a:lnTo>
                    <a:pt x="1701" y="703"/>
                  </a:lnTo>
                  <a:lnTo>
                    <a:pt x="1701" y="703"/>
                  </a:lnTo>
                  <a:lnTo>
                    <a:pt x="1701" y="701"/>
                  </a:lnTo>
                  <a:lnTo>
                    <a:pt x="1701" y="701"/>
                  </a:lnTo>
                  <a:lnTo>
                    <a:pt x="1699" y="701"/>
                  </a:lnTo>
                  <a:close/>
                  <a:moveTo>
                    <a:pt x="2018" y="528"/>
                  </a:moveTo>
                  <a:lnTo>
                    <a:pt x="2018" y="528"/>
                  </a:lnTo>
                  <a:lnTo>
                    <a:pt x="2015" y="528"/>
                  </a:lnTo>
                  <a:lnTo>
                    <a:pt x="2015" y="528"/>
                  </a:lnTo>
                  <a:lnTo>
                    <a:pt x="2013" y="528"/>
                  </a:lnTo>
                  <a:lnTo>
                    <a:pt x="2013" y="528"/>
                  </a:lnTo>
                  <a:lnTo>
                    <a:pt x="2013" y="526"/>
                  </a:lnTo>
                  <a:lnTo>
                    <a:pt x="2011" y="526"/>
                  </a:lnTo>
                  <a:lnTo>
                    <a:pt x="2011" y="526"/>
                  </a:lnTo>
                  <a:lnTo>
                    <a:pt x="2011" y="526"/>
                  </a:lnTo>
                  <a:lnTo>
                    <a:pt x="2011" y="526"/>
                  </a:lnTo>
                  <a:lnTo>
                    <a:pt x="2011" y="526"/>
                  </a:lnTo>
                  <a:lnTo>
                    <a:pt x="2011" y="526"/>
                  </a:lnTo>
                  <a:lnTo>
                    <a:pt x="2006" y="521"/>
                  </a:lnTo>
                  <a:lnTo>
                    <a:pt x="2006" y="521"/>
                  </a:lnTo>
                  <a:lnTo>
                    <a:pt x="2006" y="523"/>
                  </a:lnTo>
                  <a:lnTo>
                    <a:pt x="2006" y="523"/>
                  </a:lnTo>
                  <a:lnTo>
                    <a:pt x="2006" y="523"/>
                  </a:lnTo>
                  <a:lnTo>
                    <a:pt x="2006" y="526"/>
                  </a:lnTo>
                  <a:lnTo>
                    <a:pt x="2006" y="526"/>
                  </a:lnTo>
                  <a:lnTo>
                    <a:pt x="2008" y="526"/>
                  </a:lnTo>
                  <a:lnTo>
                    <a:pt x="2008" y="526"/>
                  </a:lnTo>
                  <a:lnTo>
                    <a:pt x="2008" y="526"/>
                  </a:lnTo>
                  <a:lnTo>
                    <a:pt x="2008" y="528"/>
                  </a:lnTo>
                  <a:lnTo>
                    <a:pt x="2011" y="528"/>
                  </a:lnTo>
                  <a:lnTo>
                    <a:pt x="2011" y="528"/>
                  </a:lnTo>
                  <a:lnTo>
                    <a:pt x="2011" y="528"/>
                  </a:lnTo>
                  <a:lnTo>
                    <a:pt x="2013" y="528"/>
                  </a:lnTo>
                  <a:lnTo>
                    <a:pt x="2013" y="528"/>
                  </a:lnTo>
                  <a:lnTo>
                    <a:pt x="2013" y="528"/>
                  </a:lnTo>
                  <a:lnTo>
                    <a:pt x="2015" y="528"/>
                  </a:lnTo>
                  <a:lnTo>
                    <a:pt x="2015" y="528"/>
                  </a:lnTo>
                  <a:lnTo>
                    <a:pt x="2015" y="528"/>
                  </a:lnTo>
                  <a:lnTo>
                    <a:pt x="2018" y="528"/>
                  </a:lnTo>
                  <a:lnTo>
                    <a:pt x="2018" y="530"/>
                  </a:lnTo>
                  <a:lnTo>
                    <a:pt x="2020" y="530"/>
                  </a:lnTo>
                  <a:lnTo>
                    <a:pt x="2020" y="533"/>
                  </a:lnTo>
                  <a:lnTo>
                    <a:pt x="2023" y="533"/>
                  </a:lnTo>
                  <a:lnTo>
                    <a:pt x="2020" y="530"/>
                  </a:lnTo>
                  <a:lnTo>
                    <a:pt x="2018" y="528"/>
                  </a:lnTo>
                  <a:close/>
                  <a:moveTo>
                    <a:pt x="2072" y="642"/>
                  </a:moveTo>
                  <a:lnTo>
                    <a:pt x="2072" y="639"/>
                  </a:lnTo>
                  <a:lnTo>
                    <a:pt x="2070" y="639"/>
                  </a:lnTo>
                  <a:lnTo>
                    <a:pt x="2070" y="639"/>
                  </a:lnTo>
                  <a:lnTo>
                    <a:pt x="2070" y="639"/>
                  </a:lnTo>
                  <a:lnTo>
                    <a:pt x="2068" y="637"/>
                  </a:lnTo>
                  <a:lnTo>
                    <a:pt x="2068" y="637"/>
                  </a:lnTo>
                  <a:lnTo>
                    <a:pt x="2065" y="637"/>
                  </a:lnTo>
                  <a:lnTo>
                    <a:pt x="2065" y="637"/>
                  </a:lnTo>
                  <a:lnTo>
                    <a:pt x="2065" y="635"/>
                  </a:lnTo>
                  <a:lnTo>
                    <a:pt x="2065" y="635"/>
                  </a:lnTo>
                  <a:lnTo>
                    <a:pt x="2063" y="637"/>
                  </a:lnTo>
                  <a:lnTo>
                    <a:pt x="2063" y="637"/>
                  </a:lnTo>
                  <a:lnTo>
                    <a:pt x="2063" y="637"/>
                  </a:lnTo>
                  <a:lnTo>
                    <a:pt x="2063" y="637"/>
                  </a:lnTo>
                  <a:lnTo>
                    <a:pt x="2060" y="637"/>
                  </a:lnTo>
                  <a:lnTo>
                    <a:pt x="2060" y="637"/>
                  </a:lnTo>
                  <a:lnTo>
                    <a:pt x="2060" y="637"/>
                  </a:lnTo>
                  <a:lnTo>
                    <a:pt x="2060" y="639"/>
                  </a:lnTo>
                  <a:lnTo>
                    <a:pt x="2060" y="639"/>
                  </a:lnTo>
                  <a:lnTo>
                    <a:pt x="2060" y="639"/>
                  </a:lnTo>
                  <a:lnTo>
                    <a:pt x="2060" y="639"/>
                  </a:lnTo>
                  <a:lnTo>
                    <a:pt x="2060" y="639"/>
                  </a:lnTo>
                  <a:lnTo>
                    <a:pt x="2060" y="642"/>
                  </a:lnTo>
                  <a:lnTo>
                    <a:pt x="2063" y="642"/>
                  </a:lnTo>
                  <a:lnTo>
                    <a:pt x="2063" y="642"/>
                  </a:lnTo>
                  <a:lnTo>
                    <a:pt x="2063" y="644"/>
                  </a:lnTo>
                  <a:lnTo>
                    <a:pt x="2065" y="644"/>
                  </a:lnTo>
                  <a:lnTo>
                    <a:pt x="2065" y="644"/>
                  </a:lnTo>
                  <a:lnTo>
                    <a:pt x="2065" y="644"/>
                  </a:lnTo>
                  <a:lnTo>
                    <a:pt x="2068" y="644"/>
                  </a:lnTo>
                  <a:lnTo>
                    <a:pt x="2068" y="644"/>
                  </a:lnTo>
                  <a:lnTo>
                    <a:pt x="2068" y="646"/>
                  </a:lnTo>
                  <a:lnTo>
                    <a:pt x="2068" y="646"/>
                  </a:lnTo>
                  <a:lnTo>
                    <a:pt x="2068" y="646"/>
                  </a:lnTo>
                  <a:lnTo>
                    <a:pt x="2068" y="649"/>
                  </a:lnTo>
                  <a:lnTo>
                    <a:pt x="2070" y="649"/>
                  </a:lnTo>
                  <a:lnTo>
                    <a:pt x="2070" y="649"/>
                  </a:lnTo>
                  <a:lnTo>
                    <a:pt x="2070" y="646"/>
                  </a:lnTo>
                  <a:lnTo>
                    <a:pt x="2070" y="646"/>
                  </a:lnTo>
                  <a:lnTo>
                    <a:pt x="2072" y="644"/>
                  </a:lnTo>
                  <a:lnTo>
                    <a:pt x="2072" y="644"/>
                  </a:lnTo>
                  <a:lnTo>
                    <a:pt x="2072" y="644"/>
                  </a:lnTo>
                  <a:lnTo>
                    <a:pt x="2072" y="642"/>
                  </a:lnTo>
                  <a:lnTo>
                    <a:pt x="2072" y="642"/>
                  </a:lnTo>
                  <a:close/>
                  <a:moveTo>
                    <a:pt x="2079" y="653"/>
                  </a:moveTo>
                  <a:lnTo>
                    <a:pt x="2079" y="651"/>
                  </a:lnTo>
                  <a:lnTo>
                    <a:pt x="2077" y="651"/>
                  </a:lnTo>
                  <a:lnTo>
                    <a:pt x="2077" y="651"/>
                  </a:lnTo>
                  <a:lnTo>
                    <a:pt x="2077" y="651"/>
                  </a:lnTo>
                  <a:lnTo>
                    <a:pt x="2077" y="651"/>
                  </a:lnTo>
                  <a:lnTo>
                    <a:pt x="2077" y="653"/>
                  </a:lnTo>
                  <a:lnTo>
                    <a:pt x="2077" y="656"/>
                  </a:lnTo>
                  <a:lnTo>
                    <a:pt x="2075" y="658"/>
                  </a:lnTo>
                  <a:lnTo>
                    <a:pt x="2075" y="658"/>
                  </a:lnTo>
                  <a:lnTo>
                    <a:pt x="2075" y="658"/>
                  </a:lnTo>
                  <a:lnTo>
                    <a:pt x="2075" y="658"/>
                  </a:lnTo>
                  <a:lnTo>
                    <a:pt x="2075" y="661"/>
                  </a:lnTo>
                  <a:lnTo>
                    <a:pt x="2075" y="661"/>
                  </a:lnTo>
                  <a:lnTo>
                    <a:pt x="2077" y="661"/>
                  </a:lnTo>
                  <a:lnTo>
                    <a:pt x="2077" y="661"/>
                  </a:lnTo>
                  <a:lnTo>
                    <a:pt x="2077" y="661"/>
                  </a:lnTo>
                  <a:lnTo>
                    <a:pt x="2077" y="658"/>
                  </a:lnTo>
                  <a:lnTo>
                    <a:pt x="2079" y="658"/>
                  </a:lnTo>
                  <a:lnTo>
                    <a:pt x="2079" y="656"/>
                  </a:lnTo>
                  <a:lnTo>
                    <a:pt x="2079" y="656"/>
                  </a:lnTo>
                  <a:lnTo>
                    <a:pt x="2079" y="653"/>
                  </a:lnTo>
                  <a:lnTo>
                    <a:pt x="2079" y="653"/>
                  </a:lnTo>
                  <a:lnTo>
                    <a:pt x="2079" y="653"/>
                  </a:lnTo>
                  <a:close/>
                  <a:moveTo>
                    <a:pt x="2051" y="611"/>
                  </a:moveTo>
                  <a:lnTo>
                    <a:pt x="2051" y="611"/>
                  </a:lnTo>
                  <a:lnTo>
                    <a:pt x="2053" y="611"/>
                  </a:lnTo>
                  <a:lnTo>
                    <a:pt x="2053" y="611"/>
                  </a:lnTo>
                  <a:lnTo>
                    <a:pt x="2053" y="609"/>
                  </a:lnTo>
                  <a:lnTo>
                    <a:pt x="2053" y="609"/>
                  </a:lnTo>
                  <a:lnTo>
                    <a:pt x="2053" y="609"/>
                  </a:lnTo>
                  <a:lnTo>
                    <a:pt x="2051" y="609"/>
                  </a:lnTo>
                  <a:lnTo>
                    <a:pt x="2051" y="609"/>
                  </a:lnTo>
                  <a:lnTo>
                    <a:pt x="2051" y="609"/>
                  </a:lnTo>
                  <a:lnTo>
                    <a:pt x="2051" y="609"/>
                  </a:lnTo>
                  <a:lnTo>
                    <a:pt x="2051" y="609"/>
                  </a:lnTo>
                  <a:lnTo>
                    <a:pt x="2051" y="611"/>
                  </a:lnTo>
                  <a:lnTo>
                    <a:pt x="2051" y="611"/>
                  </a:lnTo>
                  <a:lnTo>
                    <a:pt x="2051" y="611"/>
                  </a:lnTo>
                  <a:lnTo>
                    <a:pt x="2051" y="611"/>
                  </a:lnTo>
                  <a:close/>
                  <a:moveTo>
                    <a:pt x="2079" y="623"/>
                  </a:moveTo>
                  <a:lnTo>
                    <a:pt x="2079" y="623"/>
                  </a:lnTo>
                  <a:lnTo>
                    <a:pt x="2077" y="620"/>
                  </a:lnTo>
                  <a:lnTo>
                    <a:pt x="2075" y="620"/>
                  </a:lnTo>
                  <a:lnTo>
                    <a:pt x="2075" y="618"/>
                  </a:lnTo>
                  <a:lnTo>
                    <a:pt x="2075" y="618"/>
                  </a:lnTo>
                  <a:lnTo>
                    <a:pt x="2072" y="618"/>
                  </a:lnTo>
                  <a:lnTo>
                    <a:pt x="2072" y="618"/>
                  </a:lnTo>
                  <a:lnTo>
                    <a:pt x="2072" y="618"/>
                  </a:lnTo>
                  <a:lnTo>
                    <a:pt x="2075" y="618"/>
                  </a:lnTo>
                  <a:lnTo>
                    <a:pt x="2075" y="618"/>
                  </a:lnTo>
                  <a:lnTo>
                    <a:pt x="2075" y="618"/>
                  </a:lnTo>
                  <a:lnTo>
                    <a:pt x="2077" y="618"/>
                  </a:lnTo>
                  <a:lnTo>
                    <a:pt x="2077" y="618"/>
                  </a:lnTo>
                  <a:lnTo>
                    <a:pt x="2077" y="618"/>
                  </a:lnTo>
                  <a:lnTo>
                    <a:pt x="2077" y="618"/>
                  </a:lnTo>
                  <a:lnTo>
                    <a:pt x="2079" y="620"/>
                  </a:lnTo>
                  <a:lnTo>
                    <a:pt x="2079" y="620"/>
                  </a:lnTo>
                  <a:lnTo>
                    <a:pt x="2079" y="618"/>
                  </a:lnTo>
                  <a:lnTo>
                    <a:pt x="2079" y="618"/>
                  </a:lnTo>
                  <a:lnTo>
                    <a:pt x="2079" y="618"/>
                  </a:lnTo>
                  <a:lnTo>
                    <a:pt x="2079" y="618"/>
                  </a:lnTo>
                  <a:lnTo>
                    <a:pt x="2077" y="618"/>
                  </a:lnTo>
                  <a:lnTo>
                    <a:pt x="2077" y="616"/>
                  </a:lnTo>
                  <a:lnTo>
                    <a:pt x="2077" y="616"/>
                  </a:lnTo>
                  <a:lnTo>
                    <a:pt x="2079" y="616"/>
                  </a:lnTo>
                  <a:lnTo>
                    <a:pt x="2079" y="616"/>
                  </a:lnTo>
                  <a:lnTo>
                    <a:pt x="2079" y="616"/>
                  </a:lnTo>
                  <a:lnTo>
                    <a:pt x="2079" y="616"/>
                  </a:lnTo>
                  <a:lnTo>
                    <a:pt x="2082" y="616"/>
                  </a:lnTo>
                  <a:lnTo>
                    <a:pt x="2082" y="616"/>
                  </a:lnTo>
                  <a:lnTo>
                    <a:pt x="2082" y="616"/>
                  </a:lnTo>
                  <a:lnTo>
                    <a:pt x="2082" y="616"/>
                  </a:lnTo>
                  <a:lnTo>
                    <a:pt x="2079" y="613"/>
                  </a:lnTo>
                  <a:lnTo>
                    <a:pt x="2082" y="613"/>
                  </a:lnTo>
                  <a:lnTo>
                    <a:pt x="2079" y="613"/>
                  </a:lnTo>
                  <a:lnTo>
                    <a:pt x="2079" y="613"/>
                  </a:lnTo>
                  <a:lnTo>
                    <a:pt x="2077" y="613"/>
                  </a:lnTo>
                  <a:lnTo>
                    <a:pt x="2079" y="611"/>
                  </a:lnTo>
                  <a:lnTo>
                    <a:pt x="2079" y="611"/>
                  </a:lnTo>
                  <a:lnTo>
                    <a:pt x="2079" y="609"/>
                  </a:lnTo>
                  <a:lnTo>
                    <a:pt x="2079" y="609"/>
                  </a:lnTo>
                  <a:lnTo>
                    <a:pt x="2079" y="609"/>
                  </a:lnTo>
                  <a:lnTo>
                    <a:pt x="2079" y="609"/>
                  </a:lnTo>
                  <a:lnTo>
                    <a:pt x="2079" y="609"/>
                  </a:lnTo>
                  <a:lnTo>
                    <a:pt x="2079" y="609"/>
                  </a:lnTo>
                  <a:lnTo>
                    <a:pt x="2079" y="609"/>
                  </a:lnTo>
                  <a:lnTo>
                    <a:pt x="2079" y="606"/>
                  </a:lnTo>
                  <a:lnTo>
                    <a:pt x="2079" y="606"/>
                  </a:lnTo>
                  <a:lnTo>
                    <a:pt x="2079" y="604"/>
                  </a:lnTo>
                  <a:lnTo>
                    <a:pt x="2082" y="604"/>
                  </a:lnTo>
                  <a:lnTo>
                    <a:pt x="2079" y="601"/>
                  </a:lnTo>
                  <a:lnTo>
                    <a:pt x="2079" y="601"/>
                  </a:lnTo>
                  <a:lnTo>
                    <a:pt x="2077" y="599"/>
                  </a:lnTo>
                  <a:lnTo>
                    <a:pt x="2077" y="599"/>
                  </a:lnTo>
                  <a:lnTo>
                    <a:pt x="2077" y="599"/>
                  </a:lnTo>
                  <a:lnTo>
                    <a:pt x="2075" y="599"/>
                  </a:lnTo>
                  <a:lnTo>
                    <a:pt x="2075" y="599"/>
                  </a:lnTo>
                  <a:lnTo>
                    <a:pt x="2075" y="599"/>
                  </a:lnTo>
                  <a:lnTo>
                    <a:pt x="2075" y="599"/>
                  </a:lnTo>
                  <a:lnTo>
                    <a:pt x="2077" y="599"/>
                  </a:lnTo>
                  <a:lnTo>
                    <a:pt x="2077" y="599"/>
                  </a:lnTo>
                  <a:lnTo>
                    <a:pt x="2077" y="599"/>
                  </a:lnTo>
                  <a:lnTo>
                    <a:pt x="2077" y="597"/>
                  </a:lnTo>
                  <a:lnTo>
                    <a:pt x="2077" y="597"/>
                  </a:lnTo>
                  <a:lnTo>
                    <a:pt x="2077" y="597"/>
                  </a:lnTo>
                  <a:lnTo>
                    <a:pt x="2077" y="597"/>
                  </a:lnTo>
                  <a:lnTo>
                    <a:pt x="2077" y="597"/>
                  </a:lnTo>
                  <a:lnTo>
                    <a:pt x="2077" y="597"/>
                  </a:lnTo>
                  <a:lnTo>
                    <a:pt x="2075" y="594"/>
                  </a:lnTo>
                  <a:lnTo>
                    <a:pt x="2075" y="594"/>
                  </a:lnTo>
                  <a:lnTo>
                    <a:pt x="2075" y="592"/>
                  </a:lnTo>
                  <a:lnTo>
                    <a:pt x="2075" y="592"/>
                  </a:lnTo>
                  <a:lnTo>
                    <a:pt x="2072" y="590"/>
                  </a:lnTo>
                  <a:lnTo>
                    <a:pt x="2070" y="592"/>
                  </a:lnTo>
                  <a:lnTo>
                    <a:pt x="2070" y="592"/>
                  </a:lnTo>
                  <a:lnTo>
                    <a:pt x="2070" y="592"/>
                  </a:lnTo>
                  <a:lnTo>
                    <a:pt x="2068" y="592"/>
                  </a:lnTo>
                  <a:lnTo>
                    <a:pt x="2068" y="592"/>
                  </a:lnTo>
                  <a:lnTo>
                    <a:pt x="2068" y="592"/>
                  </a:lnTo>
                  <a:lnTo>
                    <a:pt x="2068" y="592"/>
                  </a:lnTo>
                  <a:lnTo>
                    <a:pt x="2068" y="592"/>
                  </a:lnTo>
                  <a:lnTo>
                    <a:pt x="2068" y="592"/>
                  </a:lnTo>
                  <a:lnTo>
                    <a:pt x="2068" y="592"/>
                  </a:lnTo>
                  <a:lnTo>
                    <a:pt x="2068" y="592"/>
                  </a:lnTo>
                  <a:lnTo>
                    <a:pt x="2068" y="594"/>
                  </a:lnTo>
                  <a:lnTo>
                    <a:pt x="2068" y="594"/>
                  </a:lnTo>
                  <a:lnTo>
                    <a:pt x="2068" y="594"/>
                  </a:lnTo>
                  <a:lnTo>
                    <a:pt x="2068" y="597"/>
                  </a:lnTo>
                  <a:lnTo>
                    <a:pt x="2068" y="597"/>
                  </a:lnTo>
                  <a:lnTo>
                    <a:pt x="2068" y="597"/>
                  </a:lnTo>
                  <a:lnTo>
                    <a:pt x="2068" y="597"/>
                  </a:lnTo>
                  <a:lnTo>
                    <a:pt x="2068" y="597"/>
                  </a:lnTo>
                  <a:lnTo>
                    <a:pt x="2068" y="597"/>
                  </a:lnTo>
                  <a:lnTo>
                    <a:pt x="2065" y="597"/>
                  </a:lnTo>
                  <a:lnTo>
                    <a:pt x="2065" y="597"/>
                  </a:lnTo>
                  <a:lnTo>
                    <a:pt x="2065" y="597"/>
                  </a:lnTo>
                  <a:lnTo>
                    <a:pt x="2063" y="601"/>
                  </a:lnTo>
                  <a:lnTo>
                    <a:pt x="2063" y="601"/>
                  </a:lnTo>
                  <a:lnTo>
                    <a:pt x="2063" y="601"/>
                  </a:lnTo>
                  <a:lnTo>
                    <a:pt x="2063" y="604"/>
                  </a:lnTo>
                  <a:lnTo>
                    <a:pt x="2060" y="604"/>
                  </a:lnTo>
                  <a:lnTo>
                    <a:pt x="2060" y="604"/>
                  </a:lnTo>
                  <a:lnTo>
                    <a:pt x="2060" y="604"/>
                  </a:lnTo>
                  <a:lnTo>
                    <a:pt x="2060" y="606"/>
                  </a:lnTo>
                  <a:lnTo>
                    <a:pt x="2060" y="606"/>
                  </a:lnTo>
                  <a:lnTo>
                    <a:pt x="2058" y="606"/>
                  </a:lnTo>
                  <a:lnTo>
                    <a:pt x="2058" y="606"/>
                  </a:lnTo>
                  <a:lnTo>
                    <a:pt x="2056" y="604"/>
                  </a:lnTo>
                  <a:lnTo>
                    <a:pt x="2056" y="604"/>
                  </a:lnTo>
                  <a:lnTo>
                    <a:pt x="2053" y="604"/>
                  </a:lnTo>
                  <a:lnTo>
                    <a:pt x="2053" y="604"/>
                  </a:lnTo>
                  <a:lnTo>
                    <a:pt x="2051" y="606"/>
                  </a:lnTo>
                  <a:lnTo>
                    <a:pt x="2051" y="606"/>
                  </a:lnTo>
                  <a:lnTo>
                    <a:pt x="2053" y="609"/>
                  </a:lnTo>
                  <a:lnTo>
                    <a:pt x="2053" y="609"/>
                  </a:lnTo>
                  <a:lnTo>
                    <a:pt x="2056" y="609"/>
                  </a:lnTo>
                  <a:lnTo>
                    <a:pt x="2056" y="609"/>
                  </a:lnTo>
                  <a:lnTo>
                    <a:pt x="2058" y="609"/>
                  </a:lnTo>
                  <a:lnTo>
                    <a:pt x="2058" y="609"/>
                  </a:lnTo>
                  <a:lnTo>
                    <a:pt x="2058" y="611"/>
                  </a:lnTo>
                  <a:lnTo>
                    <a:pt x="2058" y="611"/>
                  </a:lnTo>
                  <a:lnTo>
                    <a:pt x="2060" y="611"/>
                  </a:lnTo>
                  <a:lnTo>
                    <a:pt x="2060" y="609"/>
                  </a:lnTo>
                  <a:lnTo>
                    <a:pt x="2060" y="611"/>
                  </a:lnTo>
                  <a:lnTo>
                    <a:pt x="2060" y="611"/>
                  </a:lnTo>
                  <a:lnTo>
                    <a:pt x="2060" y="611"/>
                  </a:lnTo>
                  <a:lnTo>
                    <a:pt x="2060" y="613"/>
                  </a:lnTo>
                  <a:lnTo>
                    <a:pt x="2060" y="613"/>
                  </a:lnTo>
                  <a:lnTo>
                    <a:pt x="2058" y="613"/>
                  </a:lnTo>
                  <a:lnTo>
                    <a:pt x="2058" y="616"/>
                  </a:lnTo>
                  <a:lnTo>
                    <a:pt x="2058" y="616"/>
                  </a:lnTo>
                  <a:lnTo>
                    <a:pt x="2056" y="616"/>
                  </a:lnTo>
                  <a:lnTo>
                    <a:pt x="2056" y="616"/>
                  </a:lnTo>
                  <a:lnTo>
                    <a:pt x="2056" y="618"/>
                  </a:lnTo>
                  <a:lnTo>
                    <a:pt x="2058" y="618"/>
                  </a:lnTo>
                  <a:lnTo>
                    <a:pt x="2058" y="618"/>
                  </a:lnTo>
                  <a:lnTo>
                    <a:pt x="2058" y="620"/>
                  </a:lnTo>
                  <a:lnTo>
                    <a:pt x="2058" y="620"/>
                  </a:lnTo>
                  <a:lnTo>
                    <a:pt x="2058" y="623"/>
                  </a:lnTo>
                  <a:lnTo>
                    <a:pt x="2058" y="623"/>
                  </a:lnTo>
                  <a:lnTo>
                    <a:pt x="2058" y="623"/>
                  </a:lnTo>
                  <a:lnTo>
                    <a:pt x="2060" y="623"/>
                  </a:lnTo>
                  <a:lnTo>
                    <a:pt x="2060" y="623"/>
                  </a:lnTo>
                  <a:lnTo>
                    <a:pt x="2060" y="623"/>
                  </a:lnTo>
                  <a:lnTo>
                    <a:pt x="2058" y="623"/>
                  </a:lnTo>
                  <a:lnTo>
                    <a:pt x="2058" y="623"/>
                  </a:lnTo>
                  <a:lnTo>
                    <a:pt x="2056" y="623"/>
                  </a:lnTo>
                  <a:lnTo>
                    <a:pt x="2056" y="625"/>
                  </a:lnTo>
                  <a:lnTo>
                    <a:pt x="2056" y="627"/>
                  </a:lnTo>
                  <a:lnTo>
                    <a:pt x="2056" y="630"/>
                  </a:lnTo>
                  <a:lnTo>
                    <a:pt x="2058" y="630"/>
                  </a:lnTo>
                  <a:lnTo>
                    <a:pt x="2058" y="632"/>
                  </a:lnTo>
                  <a:lnTo>
                    <a:pt x="2058" y="632"/>
                  </a:lnTo>
                  <a:lnTo>
                    <a:pt x="2058" y="632"/>
                  </a:lnTo>
                  <a:lnTo>
                    <a:pt x="2058" y="632"/>
                  </a:lnTo>
                  <a:lnTo>
                    <a:pt x="2060" y="632"/>
                  </a:lnTo>
                  <a:lnTo>
                    <a:pt x="2060" y="632"/>
                  </a:lnTo>
                  <a:lnTo>
                    <a:pt x="2060" y="632"/>
                  </a:lnTo>
                  <a:lnTo>
                    <a:pt x="2060" y="632"/>
                  </a:lnTo>
                  <a:lnTo>
                    <a:pt x="2060" y="632"/>
                  </a:lnTo>
                  <a:lnTo>
                    <a:pt x="2060" y="632"/>
                  </a:lnTo>
                  <a:lnTo>
                    <a:pt x="2060" y="632"/>
                  </a:lnTo>
                  <a:lnTo>
                    <a:pt x="2060" y="632"/>
                  </a:lnTo>
                  <a:lnTo>
                    <a:pt x="2065" y="635"/>
                  </a:lnTo>
                  <a:lnTo>
                    <a:pt x="2065" y="635"/>
                  </a:lnTo>
                  <a:lnTo>
                    <a:pt x="2065" y="635"/>
                  </a:lnTo>
                  <a:lnTo>
                    <a:pt x="2068" y="637"/>
                  </a:lnTo>
                  <a:lnTo>
                    <a:pt x="2068" y="637"/>
                  </a:lnTo>
                  <a:lnTo>
                    <a:pt x="2068" y="637"/>
                  </a:lnTo>
                  <a:lnTo>
                    <a:pt x="2070" y="639"/>
                  </a:lnTo>
                  <a:lnTo>
                    <a:pt x="2070" y="639"/>
                  </a:lnTo>
                  <a:lnTo>
                    <a:pt x="2070" y="639"/>
                  </a:lnTo>
                  <a:lnTo>
                    <a:pt x="2070" y="639"/>
                  </a:lnTo>
                  <a:lnTo>
                    <a:pt x="2070" y="639"/>
                  </a:lnTo>
                  <a:lnTo>
                    <a:pt x="2070" y="639"/>
                  </a:lnTo>
                  <a:lnTo>
                    <a:pt x="2072" y="639"/>
                  </a:lnTo>
                  <a:lnTo>
                    <a:pt x="2072" y="639"/>
                  </a:lnTo>
                  <a:lnTo>
                    <a:pt x="2075" y="639"/>
                  </a:lnTo>
                  <a:lnTo>
                    <a:pt x="2077" y="637"/>
                  </a:lnTo>
                  <a:lnTo>
                    <a:pt x="2079" y="637"/>
                  </a:lnTo>
                  <a:lnTo>
                    <a:pt x="2079" y="635"/>
                  </a:lnTo>
                  <a:lnTo>
                    <a:pt x="2079" y="635"/>
                  </a:lnTo>
                  <a:lnTo>
                    <a:pt x="2079" y="632"/>
                  </a:lnTo>
                  <a:lnTo>
                    <a:pt x="2079" y="632"/>
                  </a:lnTo>
                  <a:lnTo>
                    <a:pt x="2079" y="632"/>
                  </a:lnTo>
                  <a:lnTo>
                    <a:pt x="2079" y="630"/>
                  </a:lnTo>
                  <a:lnTo>
                    <a:pt x="2082" y="630"/>
                  </a:lnTo>
                  <a:lnTo>
                    <a:pt x="2082" y="630"/>
                  </a:lnTo>
                  <a:lnTo>
                    <a:pt x="2082" y="630"/>
                  </a:lnTo>
                  <a:lnTo>
                    <a:pt x="2082" y="630"/>
                  </a:lnTo>
                  <a:lnTo>
                    <a:pt x="2079" y="630"/>
                  </a:lnTo>
                  <a:lnTo>
                    <a:pt x="2077" y="630"/>
                  </a:lnTo>
                  <a:lnTo>
                    <a:pt x="2077" y="630"/>
                  </a:lnTo>
                  <a:lnTo>
                    <a:pt x="2077" y="630"/>
                  </a:lnTo>
                  <a:lnTo>
                    <a:pt x="2077" y="630"/>
                  </a:lnTo>
                  <a:lnTo>
                    <a:pt x="2079" y="630"/>
                  </a:lnTo>
                  <a:lnTo>
                    <a:pt x="2079" y="630"/>
                  </a:lnTo>
                  <a:lnTo>
                    <a:pt x="2079" y="630"/>
                  </a:lnTo>
                  <a:lnTo>
                    <a:pt x="2079" y="630"/>
                  </a:lnTo>
                  <a:lnTo>
                    <a:pt x="2082" y="627"/>
                  </a:lnTo>
                  <a:lnTo>
                    <a:pt x="2082" y="627"/>
                  </a:lnTo>
                  <a:lnTo>
                    <a:pt x="2082" y="625"/>
                  </a:lnTo>
                  <a:lnTo>
                    <a:pt x="2082" y="625"/>
                  </a:lnTo>
                  <a:lnTo>
                    <a:pt x="2079" y="623"/>
                  </a:lnTo>
                  <a:close/>
                  <a:moveTo>
                    <a:pt x="2075" y="649"/>
                  </a:moveTo>
                  <a:lnTo>
                    <a:pt x="2075" y="649"/>
                  </a:lnTo>
                  <a:lnTo>
                    <a:pt x="2075" y="651"/>
                  </a:lnTo>
                  <a:lnTo>
                    <a:pt x="2077" y="651"/>
                  </a:lnTo>
                  <a:lnTo>
                    <a:pt x="2077" y="651"/>
                  </a:lnTo>
                  <a:lnTo>
                    <a:pt x="2077" y="649"/>
                  </a:lnTo>
                  <a:lnTo>
                    <a:pt x="2077" y="649"/>
                  </a:lnTo>
                  <a:lnTo>
                    <a:pt x="2079" y="649"/>
                  </a:lnTo>
                  <a:lnTo>
                    <a:pt x="2079" y="649"/>
                  </a:lnTo>
                  <a:lnTo>
                    <a:pt x="2079" y="649"/>
                  </a:lnTo>
                  <a:lnTo>
                    <a:pt x="2079" y="649"/>
                  </a:lnTo>
                  <a:lnTo>
                    <a:pt x="2079" y="646"/>
                  </a:lnTo>
                  <a:lnTo>
                    <a:pt x="2079" y="646"/>
                  </a:lnTo>
                  <a:lnTo>
                    <a:pt x="2077" y="646"/>
                  </a:lnTo>
                  <a:lnTo>
                    <a:pt x="2077" y="644"/>
                  </a:lnTo>
                  <a:lnTo>
                    <a:pt x="2077" y="644"/>
                  </a:lnTo>
                  <a:lnTo>
                    <a:pt x="2075" y="644"/>
                  </a:lnTo>
                  <a:lnTo>
                    <a:pt x="2075" y="646"/>
                  </a:lnTo>
                  <a:lnTo>
                    <a:pt x="2075" y="646"/>
                  </a:lnTo>
                  <a:lnTo>
                    <a:pt x="2075" y="646"/>
                  </a:lnTo>
                  <a:lnTo>
                    <a:pt x="2075" y="646"/>
                  </a:lnTo>
                  <a:lnTo>
                    <a:pt x="2075" y="649"/>
                  </a:lnTo>
                  <a:close/>
                  <a:moveTo>
                    <a:pt x="2049" y="623"/>
                  </a:moveTo>
                  <a:lnTo>
                    <a:pt x="2046" y="625"/>
                  </a:lnTo>
                  <a:lnTo>
                    <a:pt x="2049" y="627"/>
                  </a:lnTo>
                  <a:lnTo>
                    <a:pt x="2049" y="630"/>
                  </a:lnTo>
                  <a:lnTo>
                    <a:pt x="2051" y="627"/>
                  </a:lnTo>
                  <a:lnTo>
                    <a:pt x="2051" y="627"/>
                  </a:lnTo>
                  <a:lnTo>
                    <a:pt x="2051" y="630"/>
                  </a:lnTo>
                  <a:lnTo>
                    <a:pt x="2051" y="630"/>
                  </a:lnTo>
                  <a:lnTo>
                    <a:pt x="2051" y="630"/>
                  </a:lnTo>
                  <a:lnTo>
                    <a:pt x="2049" y="632"/>
                  </a:lnTo>
                  <a:lnTo>
                    <a:pt x="2051" y="632"/>
                  </a:lnTo>
                  <a:lnTo>
                    <a:pt x="2051" y="630"/>
                  </a:lnTo>
                  <a:lnTo>
                    <a:pt x="2053" y="632"/>
                  </a:lnTo>
                  <a:lnTo>
                    <a:pt x="2053" y="632"/>
                  </a:lnTo>
                  <a:lnTo>
                    <a:pt x="2056" y="635"/>
                  </a:lnTo>
                  <a:lnTo>
                    <a:pt x="2056" y="635"/>
                  </a:lnTo>
                  <a:lnTo>
                    <a:pt x="2056" y="635"/>
                  </a:lnTo>
                  <a:lnTo>
                    <a:pt x="2058" y="637"/>
                  </a:lnTo>
                  <a:lnTo>
                    <a:pt x="2058" y="637"/>
                  </a:lnTo>
                  <a:lnTo>
                    <a:pt x="2058" y="637"/>
                  </a:lnTo>
                  <a:lnTo>
                    <a:pt x="2058" y="637"/>
                  </a:lnTo>
                  <a:lnTo>
                    <a:pt x="2058" y="639"/>
                  </a:lnTo>
                  <a:lnTo>
                    <a:pt x="2060" y="637"/>
                  </a:lnTo>
                  <a:lnTo>
                    <a:pt x="2060" y="637"/>
                  </a:lnTo>
                  <a:lnTo>
                    <a:pt x="2060" y="637"/>
                  </a:lnTo>
                  <a:lnTo>
                    <a:pt x="2063" y="635"/>
                  </a:lnTo>
                  <a:lnTo>
                    <a:pt x="2063" y="635"/>
                  </a:lnTo>
                  <a:lnTo>
                    <a:pt x="2063" y="635"/>
                  </a:lnTo>
                  <a:lnTo>
                    <a:pt x="2063" y="635"/>
                  </a:lnTo>
                  <a:lnTo>
                    <a:pt x="2063" y="635"/>
                  </a:lnTo>
                  <a:lnTo>
                    <a:pt x="2060" y="635"/>
                  </a:lnTo>
                  <a:lnTo>
                    <a:pt x="2060" y="635"/>
                  </a:lnTo>
                  <a:lnTo>
                    <a:pt x="2060" y="635"/>
                  </a:lnTo>
                  <a:lnTo>
                    <a:pt x="2060" y="635"/>
                  </a:lnTo>
                  <a:lnTo>
                    <a:pt x="2060" y="632"/>
                  </a:lnTo>
                  <a:lnTo>
                    <a:pt x="2058" y="632"/>
                  </a:lnTo>
                  <a:lnTo>
                    <a:pt x="2058" y="632"/>
                  </a:lnTo>
                  <a:lnTo>
                    <a:pt x="2056" y="630"/>
                  </a:lnTo>
                  <a:lnTo>
                    <a:pt x="2056" y="630"/>
                  </a:lnTo>
                  <a:lnTo>
                    <a:pt x="2056" y="630"/>
                  </a:lnTo>
                  <a:lnTo>
                    <a:pt x="2056" y="630"/>
                  </a:lnTo>
                  <a:lnTo>
                    <a:pt x="2053" y="627"/>
                  </a:lnTo>
                  <a:lnTo>
                    <a:pt x="2053" y="627"/>
                  </a:lnTo>
                  <a:lnTo>
                    <a:pt x="2053" y="627"/>
                  </a:lnTo>
                  <a:lnTo>
                    <a:pt x="2053" y="625"/>
                  </a:lnTo>
                  <a:lnTo>
                    <a:pt x="2056" y="625"/>
                  </a:lnTo>
                  <a:lnTo>
                    <a:pt x="2056" y="625"/>
                  </a:lnTo>
                  <a:lnTo>
                    <a:pt x="2053" y="625"/>
                  </a:lnTo>
                  <a:lnTo>
                    <a:pt x="2053" y="625"/>
                  </a:lnTo>
                  <a:lnTo>
                    <a:pt x="2053" y="625"/>
                  </a:lnTo>
                  <a:lnTo>
                    <a:pt x="2053" y="625"/>
                  </a:lnTo>
                  <a:lnTo>
                    <a:pt x="2053" y="623"/>
                  </a:lnTo>
                  <a:lnTo>
                    <a:pt x="2053" y="623"/>
                  </a:lnTo>
                  <a:lnTo>
                    <a:pt x="2051" y="623"/>
                  </a:lnTo>
                  <a:lnTo>
                    <a:pt x="2049" y="623"/>
                  </a:lnTo>
                  <a:lnTo>
                    <a:pt x="2049" y="623"/>
                  </a:lnTo>
                  <a:lnTo>
                    <a:pt x="2049" y="620"/>
                  </a:lnTo>
                  <a:lnTo>
                    <a:pt x="2049" y="623"/>
                  </a:lnTo>
                  <a:close/>
                  <a:moveTo>
                    <a:pt x="1578" y="779"/>
                  </a:moveTo>
                  <a:lnTo>
                    <a:pt x="1576" y="779"/>
                  </a:lnTo>
                  <a:lnTo>
                    <a:pt x="1576" y="779"/>
                  </a:lnTo>
                  <a:lnTo>
                    <a:pt x="1576" y="779"/>
                  </a:lnTo>
                  <a:lnTo>
                    <a:pt x="1576" y="777"/>
                  </a:lnTo>
                  <a:lnTo>
                    <a:pt x="1576" y="777"/>
                  </a:lnTo>
                  <a:lnTo>
                    <a:pt x="1573" y="777"/>
                  </a:lnTo>
                  <a:lnTo>
                    <a:pt x="1573" y="779"/>
                  </a:lnTo>
                  <a:lnTo>
                    <a:pt x="1573" y="779"/>
                  </a:lnTo>
                  <a:lnTo>
                    <a:pt x="1573" y="779"/>
                  </a:lnTo>
                  <a:lnTo>
                    <a:pt x="1573" y="779"/>
                  </a:lnTo>
                  <a:lnTo>
                    <a:pt x="1571" y="781"/>
                  </a:lnTo>
                  <a:lnTo>
                    <a:pt x="1568" y="781"/>
                  </a:lnTo>
                  <a:lnTo>
                    <a:pt x="1568" y="781"/>
                  </a:lnTo>
                  <a:lnTo>
                    <a:pt x="1568" y="781"/>
                  </a:lnTo>
                  <a:lnTo>
                    <a:pt x="1566" y="781"/>
                  </a:lnTo>
                  <a:lnTo>
                    <a:pt x="1566" y="781"/>
                  </a:lnTo>
                  <a:lnTo>
                    <a:pt x="1566" y="781"/>
                  </a:lnTo>
                  <a:lnTo>
                    <a:pt x="1566" y="781"/>
                  </a:lnTo>
                  <a:lnTo>
                    <a:pt x="1566" y="779"/>
                  </a:lnTo>
                  <a:lnTo>
                    <a:pt x="1566" y="777"/>
                  </a:lnTo>
                  <a:lnTo>
                    <a:pt x="1566" y="777"/>
                  </a:lnTo>
                  <a:lnTo>
                    <a:pt x="1566" y="777"/>
                  </a:lnTo>
                  <a:lnTo>
                    <a:pt x="1564" y="777"/>
                  </a:lnTo>
                  <a:lnTo>
                    <a:pt x="1564" y="779"/>
                  </a:lnTo>
                  <a:lnTo>
                    <a:pt x="1561" y="779"/>
                  </a:lnTo>
                  <a:lnTo>
                    <a:pt x="1561" y="779"/>
                  </a:lnTo>
                  <a:lnTo>
                    <a:pt x="1559" y="779"/>
                  </a:lnTo>
                  <a:lnTo>
                    <a:pt x="1559" y="781"/>
                  </a:lnTo>
                  <a:lnTo>
                    <a:pt x="1557" y="781"/>
                  </a:lnTo>
                  <a:lnTo>
                    <a:pt x="1554" y="781"/>
                  </a:lnTo>
                  <a:lnTo>
                    <a:pt x="1554" y="781"/>
                  </a:lnTo>
                  <a:lnTo>
                    <a:pt x="1554" y="781"/>
                  </a:lnTo>
                  <a:lnTo>
                    <a:pt x="1552" y="784"/>
                  </a:lnTo>
                  <a:lnTo>
                    <a:pt x="1552" y="784"/>
                  </a:lnTo>
                  <a:lnTo>
                    <a:pt x="1552" y="784"/>
                  </a:lnTo>
                  <a:lnTo>
                    <a:pt x="1550" y="786"/>
                  </a:lnTo>
                  <a:lnTo>
                    <a:pt x="1547" y="788"/>
                  </a:lnTo>
                  <a:lnTo>
                    <a:pt x="1545" y="788"/>
                  </a:lnTo>
                  <a:lnTo>
                    <a:pt x="1542" y="788"/>
                  </a:lnTo>
                  <a:lnTo>
                    <a:pt x="1542" y="788"/>
                  </a:lnTo>
                  <a:lnTo>
                    <a:pt x="1542" y="788"/>
                  </a:lnTo>
                  <a:lnTo>
                    <a:pt x="1540" y="791"/>
                  </a:lnTo>
                  <a:lnTo>
                    <a:pt x="1540" y="793"/>
                  </a:lnTo>
                  <a:lnTo>
                    <a:pt x="1540" y="793"/>
                  </a:lnTo>
                  <a:lnTo>
                    <a:pt x="1540" y="793"/>
                  </a:lnTo>
                  <a:lnTo>
                    <a:pt x="1540" y="795"/>
                  </a:lnTo>
                  <a:lnTo>
                    <a:pt x="1538" y="795"/>
                  </a:lnTo>
                  <a:lnTo>
                    <a:pt x="1538" y="798"/>
                  </a:lnTo>
                  <a:lnTo>
                    <a:pt x="1538" y="798"/>
                  </a:lnTo>
                  <a:lnTo>
                    <a:pt x="1538" y="798"/>
                  </a:lnTo>
                  <a:lnTo>
                    <a:pt x="1535" y="798"/>
                  </a:lnTo>
                  <a:lnTo>
                    <a:pt x="1535" y="798"/>
                  </a:lnTo>
                  <a:lnTo>
                    <a:pt x="1535" y="800"/>
                  </a:lnTo>
                  <a:lnTo>
                    <a:pt x="1535" y="800"/>
                  </a:lnTo>
                  <a:lnTo>
                    <a:pt x="1535" y="800"/>
                  </a:lnTo>
                  <a:lnTo>
                    <a:pt x="1535" y="800"/>
                  </a:lnTo>
                  <a:lnTo>
                    <a:pt x="1535" y="800"/>
                  </a:lnTo>
                  <a:lnTo>
                    <a:pt x="1535" y="803"/>
                  </a:lnTo>
                  <a:lnTo>
                    <a:pt x="1535" y="803"/>
                  </a:lnTo>
                  <a:lnTo>
                    <a:pt x="1535" y="803"/>
                  </a:lnTo>
                  <a:lnTo>
                    <a:pt x="1533" y="805"/>
                  </a:lnTo>
                  <a:lnTo>
                    <a:pt x="1533" y="805"/>
                  </a:lnTo>
                  <a:lnTo>
                    <a:pt x="1533" y="805"/>
                  </a:lnTo>
                  <a:lnTo>
                    <a:pt x="1531" y="805"/>
                  </a:lnTo>
                  <a:lnTo>
                    <a:pt x="1531" y="805"/>
                  </a:lnTo>
                  <a:lnTo>
                    <a:pt x="1531" y="805"/>
                  </a:lnTo>
                  <a:lnTo>
                    <a:pt x="1531" y="805"/>
                  </a:lnTo>
                  <a:lnTo>
                    <a:pt x="1531" y="803"/>
                  </a:lnTo>
                  <a:lnTo>
                    <a:pt x="1531" y="803"/>
                  </a:lnTo>
                  <a:lnTo>
                    <a:pt x="1531" y="803"/>
                  </a:lnTo>
                  <a:lnTo>
                    <a:pt x="1531" y="800"/>
                  </a:lnTo>
                  <a:lnTo>
                    <a:pt x="1531" y="800"/>
                  </a:lnTo>
                  <a:lnTo>
                    <a:pt x="1531" y="800"/>
                  </a:lnTo>
                  <a:lnTo>
                    <a:pt x="1531" y="798"/>
                  </a:lnTo>
                  <a:lnTo>
                    <a:pt x="1528" y="798"/>
                  </a:lnTo>
                  <a:lnTo>
                    <a:pt x="1528" y="798"/>
                  </a:lnTo>
                  <a:lnTo>
                    <a:pt x="1528" y="798"/>
                  </a:lnTo>
                  <a:lnTo>
                    <a:pt x="1526" y="798"/>
                  </a:lnTo>
                  <a:lnTo>
                    <a:pt x="1526" y="798"/>
                  </a:lnTo>
                  <a:lnTo>
                    <a:pt x="1526" y="800"/>
                  </a:lnTo>
                  <a:lnTo>
                    <a:pt x="1524" y="800"/>
                  </a:lnTo>
                  <a:lnTo>
                    <a:pt x="1524" y="800"/>
                  </a:lnTo>
                  <a:lnTo>
                    <a:pt x="1521" y="800"/>
                  </a:lnTo>
                  <a:lnTo>
                    <a:pt x="1519" y="795"/>
                  </a:lnTo>
                  <a:lnTo>
                    <a:pt x="1519" y="795"/>
                  </a:lnTo>
                  <a:lnTo>
                    <a:pt x="1516" y="795"/>
                  </a:lnTo>
                  <a:lnTo>
                    <a:pt x="1516" y="798"/>
                  </a:lnTo>
                  <a:lnTo>
                    <a:pt x="1516" y="798"/>
                  </a:lnTo>
                  <a:lnTo>
                    <a:pt x="1514" y="800"/>
                  </a:lnTo>
                  <a:lnTo>
                    <a:pt x="1514" y="800"/>
                  </a:lnTo>
                  <a:lnTo>
                    <a:pt x="1512" y="803"/>
                  </a:lnTo>
                  <a:lnTo>
                    <a:pt x="1512" y="805"/>
                  </a:lnTo>
                  <a:lnTo>
                    <a:pt x="1509" y="805"/>
                  </a:lnTo>
                  <a:lnTo>
                    <a:pt x="1509" y="805"/>
                  </a:lnTo>
                  <a:lnTo>
                    <a:pt x="1509" y="805"/>
                  </a:lnTo>
                  <a:lnTo>
                    <a:pt x="1509" y="805"/>
                  </a:lnTo>
                  <a:lnTo>
                    <a:pt x="1509" y="805"/>
                  </a:lnTo>
                  <a:lnTo>
                    <a:pt x="1509" y="805"/>
                  </a:lnTo>
                  <a:lnTo>
                    <a:pt x="1507" y="805"/>
                  </a:lnTo>
                  <a:lnTo>
                    <a:pt x="1507" y="805"/>
                  </a:lnTo>
                  <a:lnTo>
                    <a:pt x="1507" y="805"/>
                  </a:lnTo>
                  <a:lnTo>
                    <a:pt x="1507" y="805"/>
                  </a:lnTo>
                  <a:lnTo>
                    <a:pt x="1505" y="807"/>
                  </a:lnTo>
                  <a:lnTo>
                    <a:pt x="1505" y="807"/>
                  </a:lnTo>
                  <a:lnTo>
                    <a:pt x="1502" y="810"/>
                  </a:lnTo>
                  <a:lnTo>
                    <a:pt x="1502" y="810"/>
                  </a:lnTo>
                  <a:lnTo>
                    <a:pt x="1500" y="812"/>
                  </a:lnTo>
                  <a:lnTo>
                    <a:pt x="1500" y="812"/>
                  </a:lnTo>
                  <a:lnTo>
                    <a:pt x="1500" y="817"/>
                  </a:lnTo>
                  <a:lnTo>
                    <a:pt x="1500" y="819"/>
                  </a:lnTo>
                  <a:lnTo>
                    <a:pt x="1500" y="819"/>
                  </a:lnTo>
                  <a:lnTo>
                    <a:pt x="1500" y="819"/>
                  </a:lnTo>
                  <a:lnTo>
                    <a:pt x="1500" y="819"/>
                  </a:lnTo>
                  <a:lnTo>
                    <a:pt x="1500" y="819"/>
                  </a:lnTo>
                  <a:lnTo>
                    <a:pt x="1500" y="819"/>
                  </a:lnTo>
                  <a:lnTo>
                    <a:pt x="1500" y="822"/>
                  </a:lnTo>
                  <a:lnTo>
                    <a:pt x="1500" y="822"/>
                  </a:lnTo>
                  <a:lnTo>
                    <a:pt x="1500" y="824"/>
                  </a:lnTo>
                  <a:lnTo>
                    <a:pt x="1500" y="824"/>
                  </a:lnTo>
                  <a:lnTo>
                    <a:pt x="1500" y="826"/>
                  </a:lnTo>
                  <a:lnTo>
                    <a:pt x="1497" y="826"/>
                  </a:lnTo>
                  <a:lnTo>
                    <a:pt x="1497" y="826"/>
                  </a:lnTo>
                  <a:lnTo>
                    <a:pt x="1495" y="829"/>
                  </a:lnTo>
                  <a:lnTo>
                    <a:pt x="1495" y="831"/>
                  </a:lnTo>
                  <a:lnTo>
                    <a:pt x="1495" y="833"/>
                  </a:lnTo>
                  <a:lnTo>
                    <a:pt x="1495" y="833"/>
                  </a:lnTo>
                  <a:lnTo>
                    <a:pt x="1497" y="833"/>
                  </a:lnTo>
                  <a:lnTo>
                    <a:pt x="1500" y="833"/>
                  </a:lnTo>
                  <a:lnTo>
                    <a:pt x="1500" y="833"/>
                  </a:lnTo>
                  <a:lnTo>
                    <a:pt x="1502" y="833"/>
                  </a:lnTo>
                  <a:lnTo>
                    <a:pt x="1502" y="833"/>
                  </a:lnTo>
                  <a:lnTo>
                    <a:pt x="1505" y="833"/>
                  </a:lnTo>
                  <a:lnTo>
                    <a:pt x="1505" y="833"/>
                  </a:lnTo>
                  <a:lnTo>
                    <a:pt x="1505" y="836"/>
                  </a:lnTo>
                  <a:lnTo>
                    <a:pt x="1505" y="836"/>
                  </a:lnTo>
                  <a:lnTo>
                    <a:pt x="1500" y="838"/>
                  </a:lnTo>
                  <a:lnTo>
                    <a:pt x="1500" y="838"/>
                  </a:lnTo>
                  <a:lnTo>
                    <a:pt x="1497" y="838"/>
                  </a:lnTo>
                  <a:lnTo>
                    <a:pt x="1497" y="838"/>
                  </a:lnTo>
                  <a:lnTo>
                    <a:pt x="1497" y="840"/>
                  </a:lnTo>
                  <a:lnTo>
                    <a:pt x="1495" y="840"/>
                  </a:lnTo>
                  <a:lnTo>
                    <a:pt x="1493" y="843"/>
                  </a:lnTo>
                  <a:lnTo>
                    <a:pt x="1493" y="843"/>
                  </a:lnTo>
                  <a:lnTo>
                    <a:pt x="1490" y="843"/>
                  </a:lnTo>
                  <a:lnTo>
                    <a:pt x="1490" y="845"/>
                  </a:lnTo>
                  <a:lnTo>
                    <a:pt x="1490" y="848"/>
                  </a:lnTo>
                  <a:lnTo>
                    <a:pt x="1490" y="848"/>
                  </a:lnTo>
                  <a:lnTo>
                    <a:pt x="1490" y="850"/>
                  </a:lnTo>
                  <a:lnTo>
                    <a:pt x="1490" y="850"/>
                  </a:lnTo>
                  <a:lnTo>
                    <a:pt x="1490" y="850"/>
                  </a:lnTo>
                  <a:lnTo>
                    <a:pt x="1490" y="850"/>
                  </a:lnTo>
                  <a:lnTo>
                    <a:pt x="1490" y="850"/>
                  </a:lnTo>
                  <a:lnTo>
                    <a:pt x="1493" y="850"/>
                  </a:lnTo>
                  <a:lnTo>
                    <a:pt x="1493" y="848"/>
                  </a:lnTo>
                  <a:lnTo>
                    <a:pt x="1493" y="848"/>
                  </a:lnTo>
                  <a:lnTo>
                    <a:pt x="1495" y="848"/>
                  </a:lnTo>
                  <a:lnTo>
                    <a:pt x="1495" y="850"/>
                  </a:lnTo>
                  <a:lnTo>
                    <a:pt x="1497" y="850"/>
                  </a:lnTo>
                  <a:lnTo>
                    <a:pt x="1497" y="850"/>
                  </a:lnTo>
                  <a:lnTo>
                    <a:pt x="1500" y="850"/>
                  </a:lnTo>
                  <a:lnTo>
                    <a:pt x="1500" y="850"/>
                  </a:lnTo>
                  <a:lnTo>
                    <a:pt x="1500" y="850"/>
                  </a:lnTo>
                  <a:lnTo>
                    <a:pt x="1502" y="850"/>
                  </a:lnTo>
                  <a:lnTo>
                    <a:pt x="1502" y="850"/>
                  </a:lnTo>
                  <a:lnTo>
                    <a:pt x="1505" y="850"/>
                  </a:lnTo>
                  <a:lnTo>
                    <a:pt x="1507" y="850"/>
                  </a:lnTo>
                  <a:lnTo>
                    <a:pt x="1507" y="850"/>
                  </a:lnTo>
                  <a:lnTo>
                    <a:pt x="1507" y="850"/>
                  </a:lnTo>
                  <a:lnTo>
                    <a:pt x="1509" y="850"/>
                  </a:lnTo>
                  <a:lnTo>
                    <a:pt x="1514" y="848"/>
                  </a:lnTo>
                  <a:lnTo>
                    <a:pt x="1519" y="845"/>
                  </a:lnTo>
                  <a:lnTo>
                    <a:pt x="1519" y="845"/>
                  </a:lnTo>
                  <a:lnTo>
                    <a:pt x="1521" y="845"/>
                  </a:lnTo>
                  <a:lnTo>
                    <a:pt x="1521" y="845"/>
                  </a:lnTo>
                  <a:lnTo>
                    <a:pt x="1521" y="843"/>
                  </a:lnTo>
                  <a:lnTo>
                    <a:pt x="1521" y="843"/>
                  </a:lnTo>
                  <a:lnTo>
                    <a:pt x="1524" y="843"/>
                  </a:lnTo>
                  <a:lnTo>
                    <a:pt x="1524" y="840"/>
                  </a:lnTo>
                  <a:lnTo>
                    <a:pt x="1524" y="840"/>
                  </a:lnTo>
                  <a:lnTo>
                    <a:pt x="1526" y="840"/>
                  </a:lnTo>
                  <a:lnTo>
                    <a:pt x="1526" y="840"/>
                  </a:lnTo>
                  <a:lnTo>
                    <a:pt x="1526" y="840"/>
                  </a:lnTo>
                  <a:lnTo>
                    <a:pt x="1528" y="840"/>
                  </a:lnTo>
                  <a:lnTo>
                    <a:pt x="1533" y="840"/>
                  </a:lnTo>
                  <a:lnTo>
                    <a:pt x="1538" y="840"/>
                  </a:lnTo>
                  <a:lnTo>
                    <a:pt x="1540" y="840"/>
                  </a:lnTo>
                  <a:lnTo>
                    <a:pt x="1542" y="838"/>
                  </a:lnTo>
                  <a:lnTo>
                    <a:pt x="1545" y="836"/>
                  </a:lnTo>
                  <a:lnTo>
                    <a:pt x="1545" y="836"/>
                  </a:lnTo>
                  <a:lnTo>
                    <a:pt x="1545" y="836"/>
                  </a:lnTo>
                  <a:lnTo>
                    <a:pt x="1547" y="833"/>
                  </a:lnTo>
                  <a:lnTo>
                    <a:pt x="1547" y="831"/>
                  </a:lnTo>
                  <a:lnTo>
                    <a:pt x="1550" y="831"/>
                  </a:lnTo>
                  <a:lnTo>
                    <a:pt x="1552" y="829"/>
                  </a:lnTo>
                  <a:lnTo>
                    <a:pt x="1554" y="826"/>
                  </a:lnTo>
                  <a:lnTo>
                    <a:pt x="1557" y="826"/>
                  </a:lnTo>
                  <a:lnTo>
                    <a:pt x="1557" y="824"/>
                  </a:lnTo>
                  <a:lnTo>
                    <a:pt x="1557" y="824"/>
                  </a:lnTo>
                  <a:lnTo>
                    <a:pt x="1561" y="817"/>
                  </a:lnTo>
                  <a:lnTo>
                    <a:pt x="1564" y="817"/>
                  </a:lnTo>
                  <a:lnTo>
                    <a:pt x="1568" y="812"/>
                  </a:lnTo>
                  <a:lnTo>
                    <a:pt x="1568" y="812"/>
                  </a:lnTo>
                  <a:lnTo>
                    <a:pt x="1568" y="810"/>
                  </a:lnTo>
                  <a:lnTo>
                    <a:pt x="1571" y="807"/>
                  </a:lnTo>
                  <a:lnTo>
                    <a:pt x="1571" y="805"/>
                  </a:lnTo>
                  <a:lnTo>
                    <a:pt x="1573" y="805"/>
                  </a:lnTo>
                  <a:lnTo>
                    <a:pt x="1573" y="805"/>
                  </a:lnTo>
                  <a:lnTo>
                    <a:pt x="1573" y="805"/>
                  </a:lnTo>
                  <a:lnTo>
                    <a:pt x="1573" y="800"/>
                  </a:lnTo>
                  <a:lnTo>
                    <a:pt x="1573" y="800"/>
                  </a:lnTo>
                  <a:lnTo>
                    <a:pt x="1571" y="798"/>
                  </a:lnTo>
                  <a:lnTo>
                    <a:pt x="1571" y="798"/>
                  </a:lnTo>
                  <a:lnTo>
                    <a:pt x="1571" y="798"/>
                  </a:lnTo>
                  <a:lnTo>
                    <a:pt x="1571" y="795"/>
                  </a:lnTo>
                  <a:lnTo>
                    <a:pt x="1571" y="795"/>
                  </a:lnTo>
                  <a:lnTo>
                    <a:pt x="1571" y="795"/>
                  </a:lnTo>
                  <a:lnTo>
                    <a:pt x="1568" y="793"/>
                  </a:lnTo>
                  <a:lnTo>
                    <a:pt x="1568" y="793"/>
                  </a:lnTo>
                  <a:lnTo>
                    <a:pt x="1568" y="793"/>
                  </a:lnTo>
                  <a:lnTo>
                    <a:pt x="1568" y="791"/>
                  </a:lnTo>
                  <a:lnTo>
                    <a:pt x="1568" y="788"/>
                  </a:lnTo>
                  <a:lnTo>
                    <a:pt x="1568" y="788"/>
                  </a:lnTo>
                  <a:lnTo>
                    <a:pt x="1571" y="788"/>
                  </a:lnTo>
                  <a:lnTo>
                    <a:pt x="1571" y="788"/>
                  </a:lnTo>
                  <a:lnTo>
                    <a:pt x="1571" y="788"/>
                  </a:lnTo>
                  <a:lnTo>
                    <a:pt x="1573" y="788"/>
                  </a:lnTo>
                  <a:lnTo>
                    <a:pt x="1573" y="788"/>
                  </a:lnTo>
                  <a:lnTo>
                    <a:pt x="1573" y="788"/>
                  </a:lnTo>
                  <a:lnTo>
                    <a:pt x="1573" y="788"/>
                  </a:lnTo>
                  <a:lnTo>
                    <a:pt x="1576" y="788"/>
                  </a:lnTo>
                  <a:lnTo>
                    <a:pt x="1576" y="788"/>
                  </a:lnTo>
                  <a:lnTo>
                    <a:pt x="1576" y="788"/>
                  </a:lnTo>
                  <a:lnTo>
                    <a:pt x="1576" y="788"/>
                  </a:lnTo>
                  <a:lnTo>
                    <a:pt x="1578" y="788"/>
                  </a:lnTo>
                  <a:lnTo>
                    <a:pt x="1578" y="788"/>
                  </a:lnTo>
                  <a:lnTo>
                    <a:pt x="1578" y="788"/>
                  </a:lnTo>
                  <a:lnTo>
                    <a:pt x="1578" y="788"/>
                  </a:lnTo>
                  <a:lnTo>
                    <a:pt x="1578" y="786"/>
                  </a:lnTo>
                  <a:lnTo>
                    <a:pt x="1578" y="786"/>
                  </a:lnTo>
                  <a:lnTo>
                    <a:pt x="1578" y="786"/>
                  </a:lnTo>
                  <a:lnTo>
                    <a:pt x="1578" y="784"/>
                  </a:lnTo>
                  <a:lnTo>
                    <a:pt x="1578" y="781"/>
                  </a:lnTo>
                  <a:lnTo>
                    <a:pt x="1578" y="781"/>
                  </a:lnTo>
                  <a:lnTo>
                    <a:pt x="1578" y="779"/>
                  </a:lnTo>
                  <a:close/>
                  <a:moveTo>
                    <a:pt x="1999" y="585"/>
                  </a:moveTo>
                  <a:lnTo>
                    <a:pt x="1999" y="585"/>
                  </a:lnTo>
                  <a:lnTo>
                    <a:pt x="1997" y="582"/>
                  </a:lnTo>
                  <a:lnTo>
                    <a:pt x="1997" y="582"/>
                  </a:lnTo>
                  <a:lnTo>
                    <a:pt x="1994" y="585"/>
                  </a:lnTo>
                  <a:lnTo>
                    <a:pt x="1994" y="585"/>
                  </a:lnTo>
                  <a:lnTo>
                    <a:pt x="1994" y="587"/>
                  </a:lnTo>
                  <a:lnTo>
                    <a:pt x="1994" y="587"/>
                  </a:lnTo>
                  <a:lnTo>
                    <a:pt x="1992" y="590"/>
                  </a:lnTo>
                  <a:lnTo>
                    <a:pt x="1992" y="594"/>
                  </a:lnTo>
                  <a:lnTo>
                    <a:pt x="1989" y="597"/>
                  </a:lnTo>
                  <a:lnTo>
                    <a:pt x="1989" y="599"/>
                  </a:lnTo>
                  <a:lnTo>
                    <a:pt x="1989" y="601"/>
                  </a:lnTo>
                  <a:lnTo>
                    <a:pt x="1989" y="601"/>
                  </a:lnTo>
                  <a:lnTo>
                    <a:pt x="1989" y="601"/>
                  </a:lnTo>
                  <a:lnTo>
                    <a:pt x="1987" y="601"/>
                  </a:lnTo>
                  <a:lnTo>
                    <a:pt x="1987" y="601"/>
                  </a:lnTo>
                  <a:lnTo>
                    <a:pt x="1985" y="606"/>
                  </a:lnTo>
                  <a:lnTo>
                    <a:pt x="1985" y="606"/>
                  </a:lnTo>
                  <a:lnTo>
                    <a:pt x="1985" y="609"/>
                  </a:lnTo>
                  <a:lnTo>
                    <a:pt x="1985" y="609"/>
                  </a:lnTo>
                  <a:lnTo>
                    <a:pt x="1985" y="611"/>
                  </a:lnTo>
                  <a:lnTo>
                    <a:pt x="1980" y="620"/>
                  </a:lnTo>
                  <a:lnTo>
                    <a:pt x="1980" y="620"/>
                  </a:lnTo>
                  <a:lnTo>
                    <a:pt x="1982" y="620"/>
                  </a:lnTo>
                  <a:lnTo>
                    <a:pt x="1987" y="613"/>
                  </a:lnTo>
                  <a:lnTo>
                    <a:pt x="1987" y="613"/>
                  </a:lnTo>
                  <a:lnTo>
                    <a:pt x="1987" y="613"/>
                  </a:lnTo>
                  <a:lnTo>
                    <a:pt x="1987" y="611"/>
                  </a:lnTo>
                  <a:lnTo>
                    <a:pt x="1987" y="611"/>
                  </a:lnTo>
                  <a:lnTo>
                    <a:pt x="1987" y="609"/>
                  </a:lnTo>
                  <a:lnTo>
                    <a:pt x="1987" y="606"/>
                  </a:lnTo>
                  <a:lnTo>
                    <a:pt x="1989" y="606"/>
                  </a:lnTo>
                  <a:lnTo>
                    <a:pt x="1989" y="604"/>
                  </a:lnTo>
                  <a:lnTo>
                    <a:pt x="1989" y="604"/>
                  </a:lnTo>
                  <a:lnTo>
                    <a:pt x="1989" y="604"/>
                  </a:lnTo>
                  <a:lnTo>
                    <a:pt x="1992" y="601"/>
                  </a:lnTo>
                  <a:lnTo>
                    <a:pt x="1992" y="601"/>
                  </a:lnTo>
                  <a:lnTo>
                    <a:pt x="1992" y="601"/>
                  </a:lnTo>
                  <a:lnTo>
                    <a:pt x="1992" y="601"/>
                  </a:lnTo>
                  <a:lnTo>
                    <a:pt x="1994" y="599"/>
                  </a:lnTo>
                  <a:lnTo>
                    <a:pt x="1994" y="599"/>
                  </a:lnTo>
                  <a:lnTo>
                    <a:pt x="1997" y="597"/>
                  </a:lnTo>
                  <a:lnTo>
                    <a:pt x="1997" y="587"/>
                  </a:lnTo>
                  <a:lnTo>
                    <a:pt x="1999" y="587"/>
                  </a:lnTo>
                  <a:lnTo>
                    <a:pt x="1999" y="587"/>
                  </a:lnTo>
                  <a:lnTo>
                    <a:pt x="1999" y="587"/>
                  </a:lnTo>
                  <a:lnTo>
                    <a:pt x="1999" y="585"/>
                  </a:lnTo>
                  <a:lnTo>
                    <a:pt x="1999" y="585"/>
                  </a:lnTo>
                  <a:close/>
                  <a:moveTo>
                    <a:pt x="2068" y="651"/>
                  </a:moveTo>
                  <a:lnTo>
                    <a:pt x="2065" y="649"/>
                  </a:lnTo>
                  <a:lnTo>
                    <a:pt x="2065" y="649"/>
                  </a:lnTo>
                  <a:lnTo>
                    <a:pt x="2068" y="649"/>
                  </a:lnTo>
                  <a:lnTo>
                    <a:pt x="2068" y="649"/>
                  </a:lnTo>
                  <a:lnTo>
                    <a:pt x="2068" y="649"/>
                  </a:lnTo>
                  <a:lnTo>
                    <a:pt x="2068" y="646"/>
                  </a:lnTo>
                  <a:lnTo>
                    <a:pt x="2068" y="646"/>
                  </a:lnTo>
                  <a:lnTo>
                    <a:pt x="2068" y="646"/>
                  </a:lnTo>
                  <a:lnTo>
                    <a:pt x="2065" y="646"/>
                  </a:lnTo>
                  <a:lnTo>
                    <a:pt x="2065" y="644"/>
                  </a:lnTo>
                  <a:lnTo>
                    <a:pt x="2065" y="644"/>
                  </a:lnTo>
                  <a:lnTo>
                    <a:pt x="2065" y="644"/>
                  </a:lnTo>
                  <a:lnTo>
                    <a:pt x="2065" y="644"/>
                  </a:lnTo>
                  <a:lnTo>
                    <a:pt x="2065" y="644"/>
                  </a:lnTo>
                  <a:lnTo>
                    <a:pt x="2065" y="644"/>
                  </a:lnTo>
                  <a:lnTo>
                    <a:pt x="2065" y="644"/>
                  </a:lnTo>
                  <a:lnTo>
                    <a:pt x="2065" y="644"/>
                  </a:lnTo>
                  <a:lnTo>
                    <a:pt x="2063" y="644"/>
                  </a:lnTo>
                  <a:lnTo>
                    <a:pt x="2063" y="644"/>
                  </a:lnTo>
                  <a:lnTo>
                    <a:pt x="2063" y="642"/>
                  </a:lnTo>
                  <a:lnTo>
                    <a:pt x="2063" y="642"/>
                  </a:lnTo>
                  <a:lnTo>
                    <a:pt x="2060" y="642"/>
                  </a:lnTo>
                  <a:lnTo>
                    <a:pt x="2058" y="642"/>
                  </a:lnTo>
                  <a:lnTo>
                    <a:pt x="2058" y="639"/>
                  </a:lnTo>
                  <a:lnTo>
                    <a:pt x="2056" y="639"/>
                  </a:lnTo>
                  <a:lnTo>
                    <a:pt x="2056" y="639"/>
                  </a:lnTo>
                  <a:lnTo>
                    <a:pt x="2056" y="637"/>
                  </a:lnTo>
                  <a:lnTo>
                    <a:pt x="2056" y="637"/>
                  </a:lnTo>
                  <a:lnTo>
                    <a:pt x="2056" y="637"/>
                  </a:lnTo>
                  <a:lnTo>
                    <a:pt x="2056" y="637"/>
                  </a:lnTo>
                  <a:lnTo>
                    <a:pt x="2056" y="637"/>
                  </a:lnTo>
                  <a:lnTo>
                    <a:pt x="2056" y="637"/>
                  </a:lnTo>
                  <a:lnTo>
                    <a:pt x="2053" y="635"/>
                  </a:lnTo>
                  <a:lnTo>
                    <a:pt x="2053" y="632"/>
                  </a:lnTo>
                  <a:lnTo>
                    <a:pt x="2051" y="632"/>
                  </a:lnTo>
                  <a:lnTo>
                    <a:pt x="2049" y="632"/>
                  </a:lnTo>
                  <a:lnTo>
                    <a:pt x="2049" y="632"/>
                  </a:lnTo>
                  <a:lnTo>
                    <a:pt x="2049" y="630"/>
                  </a:lnTo>
                  <a:lnTo>
                    <a:pt x="2049" y="630"/>
                  </a:lnTo>
                  <a:lnTo>
                    <a:pt x="2049" y="630"/>
                  </a:lnTo>
                  <a:lnTo>
                    <a:pt x="2046" y="630"/>
                  </a:lnTo>
                  <a:lnTo>
                    <a:pt x="2046" y="630"/>
                  </a:lnTo>
                  <a:lnTo>
                    <a:pt x="2046" y="630"/>
                  </a:lnTo>
                  <a:lnTo>
                    <a:pt x="2046" y="632"/>
                  </a:lnTo>
                  <a:lnTo>
                    <a:pt x="2049" y="637"/>
                  </a:lnTo>
                  <a:lnTo>
                    <a:pt x="2049" y="637"/>
                  </a:lnTo>
                  <a:lnTo>
                    <a:pt x="2049" y="642"/>
                  </a:lnTo>
                  <a:lnTo>
                    <a:pt x="2049" y="644"/>
                  </a:lnTo>
                  <a:lnTo>
                    <a:pt x="2051" y="644"/>
                  </a:lnTo>
                  <a:lnTo>
                    <a:pt x="2051" y="644"/>
                  </a:lnTo>
                  <a:lnTo>
                    <a:pt x="2051" y="646"/>
                  </a:lnTo>
                  <a:lnTo>
                    <a:pt x="2051" y="646"/>
                  </a:lnTo>
                  <a:lnTo>
                    <a:pt x="2051" y="646"/>
                  </a:lnTo>
                  <a:lnTo>
                    <a:pt x="2049" y="646"/>
                  </a:lnTo>
                  <a:lnTo>
                    <a:pt x="2049" y="644"/>
                  </a:lnTo>
                  <a:lnTo>
                    <a:pt x="2046" y="644"/>
                  </a:lnTo>
                  <a:lnTo>
                    <a:pt x="2046" y="644"/>
                  </a:lnTo>
                  <a:lnTo>
                    <a:pt x="2046" y="646"/>
                  </a:lnTo>
                  <a:lnTo>
                    <a:pt x="2046" y="653"/>
                  </a:lnTo>
                  <a:lnTo>
                    <a:pt x="2044" y="658"/>
                  </a:lnTo>
                  <a:lnTo>
                    <a:pt x="2044" y="661"/>
                  </a:lnTo>
                  <a:lnTo>
                    <a:pt x="2044" y="661"/>
                  </a:lnTo>
                  <a:lnTo>
                    <a:pt x="2044" y="661"/>
                  </a:lnTo>
                  <a:lnTo>
                    <a:pt x="2044" y="663"/>
                  </a:lnTo>
                  <a:lnTo>
                    <a:pt x="2044" y="663"/>
                  </a:lnTo>
                  <a:lnTo>
                    <a:pt x="2046" y="665"/>
                  </a:lnTo>
                  <a:lnTo>
                    <a:pt x="2049" y="665"/>
                  </a:lnTo>
                  <a:lnTo>
                    <a:pt x="2049" y="665"/>
                  </a:lnTo>
                  <a:lnTo>
                    <a:pt x="2049" y="665"/>
                  </a:lnTo>
                  <a:lnTo>
                    <a:pt x="2049" y="668"/>
                  </a:lnTo>
                  <a:lnTo>
                    <a:pt x="2051" y="670"/>
                  </a:lnTo>
                  <a:lnTo>
                    <a:pt x="2051" y="668"/>
                  </a:lnTo>
                  <a:lnTo>
                    <a:pt x="2053" y="668"/>
                  </a:lnTo>
                  <a:lnTo>
                    <a:pt x="2058" y="665"/>
                  </a:lnTo>
                  <a:lnTo>
                    <a:pt x="2060" y="663"/>
                  </a:lnTo>
                  <a:lnTo>
                    <a:pt x="2060" y="663"/>
                  </a:lnTo>
                  <a:lnTo>
                    <a:pt x="2060" y="663"/>
                  </a:lnTo>
                  <a:lnTo>
                    <a:pt x="2063" y="658"/>
                  </a:lnTo>
                  <a:lnTo>
                    <a:pt x="2063" y="658"/>
                  </a:lnTo>
                  <a:lnTo>
                    <a:pt x="2063" y="658"/>
                  </a:lnTo>
                  <a:lnTo>
                    <a:pt x="2063" y="656"/>
                  </a:lnTo>
                  <a:lnTo>
                    <a:pt x="2063" y="656"/>
                  </a:lnTo>
                  <a:lnTo>
                    <a:pt x="2063" y="656"/>
                  </a:lnTo>
                  <a:lnTo>
                    <a:pt x="2063" y="656"/>
                  </a:lnTo>
                  <a:lnTo>
                    <a:pt x="2063" y="656"/>
                  </a:lnTo>
                  <a:lnTo>
                    <a:pt x="2063" y="656"/>
                  </a:lnTo>
                  <a:lnTo>
                    <a:pt x="2063" y="656"/>
                  </a:lnTo>
                  <a:lnTo>
                    <a:pt x="2065" y="656"/>
                  </a:lnTo>
                  <a:lnTo>
                    <a:pt x="2065" y="656"/>
                  </a:lnTo>
                  <a:lnTo>
                    <a:pt x="2068" y="653"/>
                  </a:lnTo>
                  <a:lnTo>
                    <a:pt x="2068" y="653"/>
                  </a:lnTo>
                  <a:lnTo>
                    <a:pt x="2068" y="653"/>
                  </a:lnTo>
                  <a:lnTo>
                    <a:pt x="2068" y="651"/>
                  </a:lnTo>
                  <a:lnTo>
                    <a:pt x="2068" y="651"/>
                  </a:lnTo>
                  <a:lnTo>
                    <a:pt x="2068" y="651"/>
                  </a:lnTo>
                  <a:lnTo>
                    <a:pt x="2068" y="651"/>
                  </a:lnTo>
                  <a:close/>
                  <a:moveTo>
                    <a:pt x="2086" y="637"/>
                  </a:moveTo>
                  <a:lnTo>
                    <a:pt x="2086" y="635"/>
                  </a:lnTo>
                  <a:lnTo>
                    <a:pt x="2084" y="637"/>
                  </a:lnTo>
                  <a:lnTo>
                    <a:pt x="2084" y="637"/>
                  </a:lnTo>
                  <a:lnTo>
                    <a:pt x="2084" y="637"/>
                  </a:lnTo>
                  <a:lnTo>
                    <a:pt x="2084" y="639"/>
                  </a:lnTo>
                  <a:lnTo>
                    <a:pt x="2084" y="639"/>
                  </a:lnTo>
                  <a:lnTo>
                    <a:pt x="2084" y="639"/>
                  </a:lnTo>
                  <a:lnTo>
                    <a:pt x="2082" y="642"/>
                  </a:lnTo>
                  <a:lnTo>
                    <a:pt x="2084" y="644"/>
                  </a:lnTo>
                  <a:lnTo>
                    <a:pt x="2084" y="644"/>
                  </a:lnTo>
                  <a:lnTo>
                    <a:pt x="2082" y="644"/>
                  </a:lnTo>
                  <a:lnTo>
                    <a:pt x="2084" y="644"/>
                  </a:lnTo>
                  <a:lnTo>
                    <a:pt x="2084" y="644"/>
                  </a:lnTo>
                  <a:lnTo>
                    <a:pt x="2084" y="646"/>
                  </a:lnTo>
                  <a:lnTo>
                    <a:pt x="2084" y="644"/>
                  </a:lnTo>
                  <a:lnTo>
                    <a:pt x="2086" y="642"/>
                  </a:lnTo>
                  <a:lnTo>
                    <a:pt x="2086" y="639"/>
                  </a:lnTo>
                  <a:lnTo>
                    <a:pt x="2086" y="639"/>
                  </a:lnTo>
                  <a:lnTo>
                    <a:pt x="2086" y="637"/>
                  </a:lnTo>
                  <a:lnTo>
                    <a:pt x="2086" y="637"/>
                  </a:lnTo>
                  <a:lnTo>
                    <a:pt x="2086" y="637"/>
                  </a:lnTo>
                  <a:close/>
                  <a:moveTo>
                    <a:pt x="2285" y="663"/>
                  </a:moveTo>
                  <a:lnTo>
                    <a:pt x="2285" y="663"/>
                  </a:lnTo>
                  <a:lnTo>
                    <a:pt x="2285" y="663"/>
                  </a:lnTo>
                  <a:lnTo>
                    <a:pt x="2285" y="665"/>
                  </a:lnTo>
                  <a:lnTo>
                    <a:pt x="2287" y="665"/>
                  </a:lnTo>
                  <a:lnTo>
                    <a:pt x="2287" y="665"/>
                  </a:lnTo>
                  <a:lnTo>
                    <a:pt x="2287" y="665"/>
                  </a:lnTo>
                  <a:lnTo>
                    <a:pt x="2287" y="665"/>
                  </a:lnTo>
                  <a:lnTo>
                    <a:pt x="2290" y="665"/>
                  </a:lnTo>
                  <a:lnTo>
                    <a:pt x="2290" y="665"/>
                  </a:lnTo>
                  <a:lnTo>
                    <a:pt x="2292" y="665"/>
                  </a:lnTo>
                  <a:lnTo>
                    <a:pt x="2292" y="665"/>
                  </a:lnTo>
                  <a:lnTo>
                    <a:pt x="2292" y="663"/>
                  </a:lnTo>
                  <a:lnTo>
                    <a:pt x="2290" y="663"/>
                  </a:lnTo>
                  <a:lnTo>
                    <a:pt x="2290" y="661"/>
                  </a:lnTo>
                  <a:lnTo>
                    <a:pt x="2290" y="661"/>
                  </a:lnTo>
                  <a:lnTo>
                    <a:pt x="2290" y="661"/>
                  </a:lnTo>
                  <a:lnTo>
                    <a:pt x="2287" y="661"/>
                  </a:lnTo>
                  <a:lnTo>
                    <a:pt x="2285" y="661"/>
                  </a:lnTo>
                  <a:lnTo>
                    <a:pt x="2285" y="661"/>
                  </a:lnTo>
                  <a:lnTo>
                    <a:pt x="2285" y="658"/>
                  </a:lnTo>
                  <a:lnTo>
                    <a:pt x="2283" y="658"/>
                  </a:lnTo>
                  <a:lnTo>
                    <a:pt x="2283" y="658"/>
                  </a:lnTo>
                  <a:lnTo>
                    <a:pt x="2283" y="661"/>
                  </a:lnTo>
                  <a:lnTo>
                    <a:pt x="2283" y="661"/>
                  </a:lnTo>
                  <a:lnTo>
                    <a:pt x="2283" y="663"/>
                  </a:lnTo>
                  <a:lnTo>
                    <a:pt x="2285" y="663"/>
                  </a:lnTo>
                  <a:close/>
                  <a:moveTo>
                    <a:pt x="2053" y="403"/>
                  </a:moveTo>
                  <a:lnTo>
                    <a:pt x="2053" y="403"/>
                  </a:lnTo>
                  <a:lnTo>
                    <a:pt x="2053" y="400"/>
                  </a:lnTo>
                  <a:lnTo>
                    <a:pt x="2053" y="398"/>
                  </a:lnTo>
                  <a:lnTo>
                    <a:pt x="2053" y="398"/>
                  </a:lnTo>
                  <a:lnTo>
                    <a:pt x="2053" y="398"/>
                  </a:lnTo>
                  <a:lnTo>
                    <a:pt x="2051" y="403"/>
                  </a:lnTo>
                  <a:lnTo>
                    <a:pt x="2049" y="405"/>
                  </a:lnTo>
                  <a:lnTo>
                    <a:pt x="2049" y="407"/>
                  </a:lnTo>
                  <a:lnTo>
                    <a:pt x="2051" y="410"/>
                  </a:lnTo>
                  <a:lnTo>
                    <a:pt x="2051" y="407"/>
                  </a:lnTo>
                  <a:lnTo>
                    <a:pt x="2053" y="405"/>
                  </a:lnTo>
                  <a:lnTo>
                    <a:pt x="2053" y="405"/>
                  </a:lnTo>
                  <a:lnTo>
                    <a:pt x="2051" y="403"/>
                  </a:lnTo>
                  <a:lnTo>
                    <a:pt x="2053" y="403"/>
                  </a:lnTo>
                  <a:lnTo>
                    <a:pt x="2053" y="403"/>
                  </a:lnTo>
                  <a:close/>
                  <a:moveTo>
                    <a:pt x="2015" y="436"/>
                  </a:moveTo>
                  <a:lnTo>
                    <a:pt x="2015" y="438"/>
                  </a:lnTo>
                  <a:lnTo>
                    <a:pt x="2015" y="438"/>
                  </a:lnTo>
                  <a:lnTo>
                    <a:pt x="2018" y="438"/>
                  </a:lnTo>
                  <a:lnTo>
                    <a:pt x="2018" y="438"/>
                  </a:lnTo>
                  <a:lnTo>
                    <a:pt x="2018" y="438"/>
                  </a:lnTo>
                  <a:lnTo>
                    <a:pt x="2020" y="438"/>
                  </a:lnTo>
                  <a:lnTo>
                    <a:pt x="2020" y="438"/>
                  </a:lnTo>
                  <a:lnTo>
                    <a:pt x="2020" y="436"/>
                  </a:lnTo>
                  <a:lnTo>
                    <a:pt x="2020" y="436"/>
                  </a:lnTo>
                  <a:lnTo>
                    <a:pt x="2020" y="436"/>
                  </a:lnTo>
                  <a:lnTo>
                    <a:pt x="2018" y="436"/>
                  </a:lnTo>
                  <a:lnTo>
                    <a:pt x="2018" y="436"/>
                  </a:lnTo>
                  <a:lnTo>
                    <a:pt x="2018" y="436"/>
                  </a:lnTo>
                  <a:lnTo>
                    <a:pt x="2018" y="436"/>
                  </a:lnTo>
                  <a:lnTo>
                    <a:pt x="2018" y="436"/>
                  </a:lnTo>
                  <a:lnTo>
                    <a:pt x="2015" y="433"/>
                  </a:lnTo>
                  <a:lnTo>
                    <a:pt x="2015" y="436"/>
                  </a:lnTo>
                  <a:lnTo>
                    <a:pt x="2015" y="436"/>
                  </a:lnTo>
                  <a:lnTo>
                    <a:pt x="2015" y="436"/>
                  </a:lnTo>
                  <a:close/>
                  <a:moveTo>
                    <a:pt x="2283" y="739"/>
                  </a:moveTo>
                  <a:lnTo>
                    <a:pt x="2285" y="736"/>
                  </a:lnTo>
                  <a:lnTo>
                    <a:pt x="2285" y="734"/>
                  </a:lnTo>
                  <a:lnTo>
                    <a:pt x="2285" y="734"/>
                  </a:lnTo>
                  <a:lnTo>
                    <a:pt x="2287" y="734"/>
                  </a:lnTo>
                  <a:lnTo>
                    <a:pt x="2290" y="734"/>
                  </a:lnTo>
                  <a:lnTo>
                    <a:pt x="2290" y="734"/>
                  </a:lnTo>
                  <a:lnTo>
                    <a:pt x="2292" y="732"/>
                  </a:lnTo>
                  <a:lnTo>
                    <a:pt x="2292" y="732"/>
                  </a:lnTo>
                  <a:lnTo>
                    <a:pt x="2295" y="729"/>
                  </a:lnTo>
                  <a:lnTo>
                    <a:pt x="2295" y="729"/>
                  </a:lnTo>
                  <a:lnTo>
                    <a:pt x="2297" y="729"/>
                  </a:lnTo>
                  <a:lnTo>
                    <a:pt x="2297" y="727"/>
                  </a:lnTo>
                  <a:lnTo>
                    <a:pt x="2297" y="727"/>
                  </a:lnTo>
                  <a:lnTo>
                    <a:pt x="2297" y="722"/>
                  </a:lnTo>
                  <a:lnTo>
                    <a:pt x="2297" y="720"/>
                  </a:lnTo>
                  <a:lnTo>
                    <a:pt x="2297" y="720"/>
                  </a:lnTo>
                  <a:lnTo>
                    <a:pt x="2302" y="717"/>
                  </a:lnTo>
                  <a:lnTo>
                    <a:pt x="2302" y="717"/>
                  </a:lnTo>
                  <a:lnTo>
                    <a:pt x="2302" y="717"/>
                  </a:lnTo>
                  <a:lnTo>
                    <a:pt x="2302" y="713"/>
                  </a:lnTo>
                  <a:lnTo>
                    <a:pt x="2302" y="710"/>
                  </a:lnTo>
                  <a:lnTo>
                    <a:pt x="2304" y="708"/>
                  </a:lnTo>
                  <a:lnTo>
                    <a:pt x="2304" y="706"/>
                  </a:lnTo>
                  <a:lnTo>
                    <a:pt x="2304" y="706"/>
                  </a:lnTo>
                  <a:lnTo>
                    <a:pt x="2306" y="703"/>
                  </a:lnTo>
                  <a:lnTo>
                    <a:pt x="2306" y="703"/>
                  </a:lnTo>
                  <a:lnTo>
                    <a:pt x="2304" y="703"/>
                  </a:lnTo>
                  <a:lnTo>
                    <a:pt x="2302" y="703"/>
                  </a:lnTo>
                  <a:lnTo>
                    <a:pt x="2299" y="701"/>
                  </a:lnTo>
                  <a:lnTo>
                    <a:pt x="2299" y="701"/>
                  </a:lnTo>
                  <a:lnTo>
                    <a:pt x="2297" y="701"/>
                  </a:lnTo>
                  <a:lnTo>
                    <a:pt x="2297" y="701"/>
                  </a:lnTo>
                  <a:lnTo>
                    <a:pt x="2295" y="696"/>
                  </a:lnTo>
                  <a:lnTo>
                    <a:pt x="2295" y="696"/>
                  </a:lnTo>
                  <a:lnTo>
                    <a:pt x="2292" y="694"/>
                  </a:lnTo>
                  <a:lnTo>
                    <a:pt x="2287" y="691"/>
                  </a:lnTo>
                  <a:lnTo>
                    <a:pt x="2283" y="691"/>
                  </a:lnTo>
                  <a:lnTo>
                    <a:pt x="2280" y="694"/>
                  </a:lnTo>
                  <a:lnTo>
                    <a:pt x="2278" y="694"/>
                  </a:lnTo>
                  <a:lnTo>
                    <a:pt x="2271" y="694"/>
                  </a:lnTo>
                  <a:lnTo>
                    <a:pt x="2264" y="696"/>
                  </a:lnTo>
                  <a:lnTo>
                    <a:pt x="2254" y="703"/>
                  </a:lnTo>
                  <a:lnTo>
                    <a:pt x="2252" y="706"/>
                  </a:lnTo>
                  <a:lnTo>
                    <a:pt x="2250" y="706"/>
                  </a:lnTo>
                  <a:lnTo>
                    <a:pt x="2250" y="708"/>
                  </a:lnTo>
                  <a:lnTo>
                    <a:pt x="2250" y="710"/>
                  </a:lnTo>
                  <a:lnTo>
                    <a:pt x="2250" y="710"/>
                  </a:lnTo>
                  <a:lnTo>
                    <a:pt x="2250" y="713"/>
                  </a:lnTo>
                  <a:lnTo>
                    <a:pt x="2247" y="715"/>
                  </a:lnTo>
                  <a:lnTo>
                    <a:pt x="2245" y="715"/>
                  </a:lnTo>
                  <a:lnTo>
                    <a:pt x="2240" y="724"/>
                  </a:lnTo>
                  <a:lnTo>
                    <a:pt x="2240" y="724"/>
                  </a:lnTo>
                  <a:lnTo>
                    <a:pt x="2240" y="724"/>
                  </a:lnTo>
                  <a:lnTo>
                    <a:pt x="2240" y="727"/>
                  </a:lnTo>
                  <a:lnTo>
                    <a:pt x="2240" y="729"/>
                  </a:lnTo>
                  <a:lnTo>
                    <a:pt x="2238" y="729"/>
                  </a:lnTo>
                  <a:lnTo>
                    <a:pt x="2238" y="729"/>
                  </a:lnTo>
                  <a:lnTo>
                    <a:pt x="2238" y="732"/>
                  </a:lnTo>
                  <a:lnTo>
                    <a:pt x="2235" y="734"/>
                  </a:lnTo>
                  <a:lnTo>
                    <a:pt x="2231" y="746"/>
                  </a:lnTo>
                  <a:lnTo>
                    <a:pt x="2231" y="748"/>
                  </a:lnTo>
                  <a:lnTo>
                    <a:pt x="2233" y="748"/>
                  </a:lnTo>
                  <a:lnTo>
                    <a:pt x="2238" y="746"/>
                  </a:lnTo>
                  <a:lnTo>
                    <a:pt x="2240" y="746"/>
                  </a:lnTo>
                  <a:lnTo>
                    <a:pt x="2243" y="746"/>
                  </a:lnTo>
                  <a:lnTo>
                    <a:pt x="2252" y="746"/>
                  </a:lnTo>
                  <a:lnTo>
                    <a:pt x="2259" y="746"/>
                  </a:lnTo>
                  <a:lnTo>
                    <a:pt x="2261" y="746"/>
                  </a:lnTo>
                  <a:lnTo>
                    <a:pt x="2266" y="748"/>
                  </a:lnTo>
                  <a:lnTo>
                    <a:pt x="2269" y="748"/>
                  </a:lnTo>
                  <a:lnTo>
                    <a:pt x="2271" y="748"/>
                  </a:lnTo>
                  <a:lnTo>
                    <a:pt x="2271" y="746"/>
                  </a:lnTo>
                  <a:lnTo>
                    <a:pt x="2273" y="746"/>
                  </a:lnTo>
                  <a:lnTo>
                    <a:pt x="2276" y="743"/>
                  </a:lnTo>
                  <a:lnTo>
                    <a:pt x="2278" y="741"/>
                  </a:lnTo>
                  <a:lnTo>
                    <a:pt x="2278" y="741"/>
                  </a:lnTo>
                  <a:lnTo>
                    <a:pt x="2278" y="741"/>
                  </a:lnTo>
                  <a:lnTo>
                    <a:pt x="2283" y="739"/>
                  </a:lnTo>
                  <a:lnTo>
                    <a:pt x="2283" y="739"/>
                  </a:lnTo>
                  <a:close/>
                  <a:moveTo>
                    <a:pt x="2297" y="743"/>
                  </a:moveTo>
                  <a:lnTo>
                    <a:pt x="2295" y="741"/>
                  </a:lnTo>
                  <a:lnTo>
                    <a:pt x="2295" y="741"/>
                  </a:lnTo>
                  <a:lnTo>
                    <a:pt x="2295" y="739"/>
                  </a:lnTo>
                  <a:lnTo>
                    <a:pt x="2295" y="736"/>
                  </a:lnTo>
                  <a:lnTo>
                    <a:pt x="2295" y="736"/>
                  </a:lnTo>
                  <a:lnTo>
                    <a:pt x="2292" y="734"/>
                  </a:lnTo>
                  <a:lnTo>
                    <a:pt x="2292" y="734"/>
                  </a:lnTo>
                  <a:lnTo>
                    <a:pt x="2287" y="734"/>
                  </a:lnTo>
                  <a:lnTo>
                    <a:pt x="2287" y="736"/>
                  </a:lnTo>
                  <a:lnTo>
                    <a:pt x="2285" y="736"/>
                  </a:lnTo>
                  <a:lnTo>
                    <a:pt x="2285" y="736"/>
                  </a:lnTo>
                  <a:lnTo>
                    <a:pt x="2285" y="736"/>
                  </a:lnTo>
                  <a:lnTo>
                    <a:pt x="2285" y="739"/>
                  </a:lnTo>
                  <a:lnTo>
                    <a:pt x="2285" y="739"/>
                  </a:lnTo>
                  <a:lnTo>
                    <a:pt x="2280" y="741"/>
                  </a:lnTo>
                  <a:lnTo>
                    <a:pt x="2280" y="743"/>
                  </a:lnTo>
                  <a:lnTo>
                    <a:pt x="2278" y="743"/>
                  </a:lnTo>
                  <a:lnTo>
                    <a:pt x="2280" y="746"/>
                  </a:lnTo>
                  <a:lnTo>
                    <a:pt x="2280" y="746"/>
                  </a:lnTo>
                  <a:lnTo>
                    <a:pt x="2283" y="746"/>
                  </a:lnTo>
                  <a:lnTo>
                    <a:pt x="2285" y="746"/>
                  </a:lnTo>
                  <a:lnTo>
                    <a:pt x="2287" y="746"/>
                  </a:lnTo>
                  <a:lnTo>
                    <a:pt x="2297" y="746"/>
                  </a:lnTo>
                  <a:lnTo>
                    <a:pt x="2297" y="746"/>
                  </a:lnTo>
                  <a:lnTo>
                    <a:pt x="2297" y="746"/>
                  </a:lnTo>
                  <a:lnTo>
                    <a:pt x="2297" y="743"/>
                  </a:lnTo>
                  <a:lnTo>
                    <a:pt x="2297" y="743"/>
                  </a:lnTo>
                  <a:close/>
                  <a:moveTo>
                    <a:pt x="2406" y="748"/>
                  </a:moveTo>
                  <a:lnTo>
                    <a:pt x="2406" y="734"/>
                  </a:lnTo>
                  <a:lnTo>
                    <a:pt x="2406" y="727"/>
                  </a:lnTo>
                  <a:lnTo>
                    <a:pt x="2406" y="689"/>
                  </a:lnTo>
                  <a:lnTo>
                    <a:pt x="2406" y="682"/>
                  </a:lnTo>
                  <a:lnTo>
                    <a:pt x="2406" y="672"/>
                  </a:lnTo>
                  <a:lnTo>
                    <a:pt x="2406" y="668"/>
                  </a:lnTo>
                  <a:lnTo>
                    <a:pt x="2406" y="668"/>
                  </a:lnTo>
                  <a:lnTo>
                    <a:pt x="2403" y="668"/>
                  </a:lnTo>
                  <a:lnTo>
                    <a:pt x="2403" y="665"/>
                  </a:lnTo>
                  <a:lnTo>
                    <a:pt x="2403" y="665"/>
                  </a:lnTo>
                  <a:lnTo>
                    <a:pt x="2403" y="665"/>
                  </a:lnTo>
                  <a:lnTo>
                    <a:pt x="2403" y="665"/>
                  </a:lnTo>
                  <a:lnTo>
                    <a:pt x="2403" y="663"/>
                  </a:lnTo>
                  <a:lnTo>
                    <a:pt x="2401" y="663"/>
                  </a:lnTo>
                  <a:lnTo>
                    <a:pt x="2401" y="663"/>
                  </a:lnTo>
                  <a:lnTo>
                    <a:pt x="2401" y="661"/>
                  </a:lnTo>
                  <a:lnTo>
                    <a:pt x="2401" y="661"/>
                  </a:lnTo>
                  <a:lnTo>
                    <a:pt x="2401" y="661"/>
                  </a:lnTo>
                  <a:lnTo>
                    <a:pt x="2401" y="661"/>
                  </a:lnTo>
                  <a:lnTo>
                    <a:pt x="2401" y="661"/>
                  </a:lnTo>
                  <a:lnTo>
                    <a:pt x="2401" y="658"/>
                  </a:lnTo>
                  <a:lnTo>
                    <a:pt x="2399" y="658"/>
                  </a:lnTo>
                  <a:lnTo>
                    <a:pt x="2399" y="658"/>
                  </a:lnTo>
                  <a:lnTo>
                    <a:pt x="2399" y="658"/>
                  </a:lnTo>
                  <a:lnTo>
                    <a:pt x="2401" y="656"/>
                  </a:lnTo>
                  <a:lnTo>
                    <a:pt x="2401" y="656"/>
                  </a:lnTo>
                  <a:lnTo>
                    <a:pt x="2401" y="653"/>
                  </a:lnTo>
                  <a:lnTo>
                    <a:pt x="2399" y="653"/>
                  </a:lnTo>
                  <a:lnTo>
                    <a:pt x="2401" y="653"/>
                  </a:lnTo>
                  <a:lnTo>
                    <a:pt x="2401" y="653"/>
                  </a:lnTo>
                  <a:lnTo>
                    <a:pt x="2401" y="651"/>
                  </a:lnTo>
                  <a:lnTo>
                    <a:pt x="2403" y="651"/>
                  </a:lnTo>
                  <a:lnTo>
                    <a:pt x="2403" y="651"/>
                  </a:lnTo>
                  <a:lnTo>
                    <a:pt x="2401" y="651"/>
                  </a:lnTo>
                  <a:lnTo>
                    <a:pt x="2401" y="651"/>
                  </a:lnTo>
                  <a:lnTo>
                    <a:pt x="2403" y="651"/>
                  </a:lnTo>
                  <a:lnTo>
                    <a:pt x="2403" y="651"/>
                  </a:lnTo>
                  <a:lnTo>
                    <a:pt x="2403" y="651"/>
                  </a:lnTo>
                  <a:lnTo>
                    <a:pt x="2403" y="649"/>
                  </a:lnTo>
                  <a:lnTo>
                    <a:pt x="2403" y="649"/>
                  </a:lnTo>
                  <a:lnTo>
                    <a:pt x="2403" y="649"/>
                  </a:lnTo>
                  <a:lnTo>
                    <a:pt x="2403" y="646"/>
                  </a:lnTo>
                  <a:lnTo>
                    <a:pt x="2403" y="646"/>
                  </a:lnTo>
                  <a:lnTo>
                    <a:pt x="2406" y="646"/>
                  </a:lnTo>
                  <a:lnTo>
                    <a:pt x="2406" y="646"/>
                  </a:lnTo>
                  <a:lnTo>
                    <a:pt x="2406" y="644"/>
                  </a:lnTo>
                  <a:lnTo>
                    <a:pt x="2403" y="644"/>
                  </a:lnTo>
                  <a:lnTo>
                    <a:pt x="2403" y="644"/>
                  </a:lnTo>
                  <a:lnTo>
                    <a:pt x="2403" y="644"/>
                  </a:lnTo>
                  <a:lnTo>
                    <a:pt x="2403" y="644"/>
                  </a:lnTo>
                  <a:lnTo>
                    <a:pt x="2403" y="644"/>
                  </a:lnTo>
                  <a:lnTo>
                    <a:pt x="2403" y="644"/>
                  </a:lnTo>
                  <a:lnTo>
                    <a:pt x="2403" y="644"/>
                  </a:lnTo>
                  <a:lnTo>
                    <a:pt x="2403" y="644"/>
                  </a:lnTo>
                  <a:lnTo>
                    <a:pt x="2406" y="644"/>
                  </a:lnTo>
                  <a:lnTo>
                    <a:pt x="2406" y="642"/>
                  </a:lnTo>
                  <a:lnTo>
                    <a:pt x="2406" y="642"/>
                  </a:lnTo>
                  <a:lnTo>
                    <a:pt x="2406" y="642"/>
                  </a:lnTo>
                  <a:lnTo>
                    <a:pt x="2406" y="642"/>
                  </a:lnTo>
                  <a:lnTo>
                    <a:pt x="2406" y="642"/>
                  </a:lnTo>
                  <a:lnTo>
                    <a:pt x="2406" y="642"/>
                  </a:lnTo>
                  <a:lnTo>
                    <a:pt x="2406" y="639"/>
                  </a:lnTo>
                  <a:lnTo>
                    <a:pt x="2406" y="639"/>
                  </a:lnTo>
                  <a:lnTo>
                    <a:pt x="2406" y="639"/>
                  </a:lnTo>
                  <a:lnTo>
                    <a:pt x="2406" y="639"/>
                  </a:lnTo>
                  <a:lnTo>
                    <a:pt x="2406" y="639"/>
                  </a:lnTo>
                  <a:lnTo>
                    <a:pt x="2406" y="639"/>
                  </a:lnTo>
                  <a:lnTo>
                    <a:pt x="2406" y="568"/>
                  </a:lnTo>
                  <a:lnTo>
                    <a:pt x="2406" y="568"/>
                  </a:lnTo>
                  <a:lnTo>
                    <a:pt x="2406" y="556"/>
                  </a:lnTo>
                  <a:lnTo>
                    <a:pt x="2406" y="547"/>
                  </a:lnTo>
                  <a:lnTo>
                    <a:pt x="2406" y="526"/>
                  </a:lnTo>
                  <a:lnTo>
                    <a:pt x="2406" y="516"/>
                  </a:lnTo>
                  <a:lnTo>
                    <a:pt x="2406" y="507"/>
                  </a:lnTo>
                  <a:lnTo>
                    <a:pt x="2406" y="495"/>
                  </a:lnTo>
                  <a:lnTo>
                    <a:pt x="2406" y="478"/>
                  </a:lnTo>
                  <a:lnTo>
                    <a:pt x="2406" y="464"/>
                  </a:lnTo>
                  <a:lnTo>
                    <a:pt x="2406" y="455"/>
                  </a:lnTo>
                  <a:lnTo>
                    <a:pt x="2406" y="445"/>
                  </a:lnTo>
                  <a:lnTo>
                    <a:pt x="2406" y="443"/>
                  </a:lnTo>
                  <a:lnTo>
                    <a:pt x="2406" y="443"/>
                  </a:lnTo>
                  <a:lnTo>
                    <a:pt x="2406" y="443"/>
                  </a:lnTo>
                  <a:lnTo>
                    <a:pt x="2406" y="443"/>
                  </a:lnTo>
                  <a:lnTo>
                    <a:pt x="2403" y="443"/>
                  </a:lnTo>
                  <a:lnTo>
                    <a:pt x="2399" y="443"/>
                  </a:lnTo>
                  <a:lnTo>
                    <a:pt x="2399" y="443"/>
                  </a:lnTo>
                  <a:lnTo>
                    <a:pt x="2396" y="445"/>
                  </a:lnTo>
                  <a:lnTo>
                    <a:pt x="2396" y="445"/>
                  </a:lnTo>
                  <a:lnTo>
                    <a:pt x="2396" y="445"/>
                  </a:lnTo>
                  <a:lnTo>
                    <a:pt x="2394" y="443"/>
                  </a:lnTo>
                  <a:lnTo>
                    <a:pt x="2394" y="443"/>
                  </a:lnTo>
                  <a:lnTo>
                    <a:pt x="2394" y="443"/>
                  </a:lnTo>
                  <a:lnTo>
                    <a:pt x="2394" y="445"/>
                  </a:lnTo>
                  <a:lnTo>
                    <a:pt x="2394" y="445"/>
                  </a:lnTo>
                  <a:lnTo>
                    <a:pt x="2394" y="445"/>
                  </a:lnTo>
                  <a:lnTo>
                    <a:pt x="2394" y="445"/>
                  </a:lnTo>
                  <a:lnTo>
                    <a:pt x="2392" y="445"/>
                  </a:lnTo>
                  <a:lnTo>
                    <a:pt x="2392" y="445"/>
                  </a:lnTo>
                  <a:lnTo>
                    <a:pt x="2392" y="443"/>
                  </a:lnTo>
                  <a:lnTo>
                    <a:pt x="2394" y="440"/>
                  </a:lnTo>
                  <a:lnTo>
                    <a:pt x="2394" y="440"/>
                  </a:lnTo>
                  <a:lnTo>
                    <a:pt x="2394" y="438"/>
                  </a:lnTo>
                  <a:lnTo>
                    <a:pt x="2394" y="438"/>
                  </a:lnTo>
                  <a:lnTo>
                    <a:pt x="2394" y="438"/>
                  </a:lnTo>
                  <a:lnTo>
                    <a:pt x="2387" y="436"/>
                  </a:lnTo>
                  <a:lnTo>
                    <a:pt x="2382" y="436"/>
                  </a:lnTo>
                  <a:lnTo>
                    <a:pt x="2380" y="436"/>
                  </a:lnTo>
                  <a:lnTo>
                    <a:pt x="2375" y="433"/>
                  </a:lnTo>
                  <a:lnTo>
                    <a:pt x="2375" y="433"/>
                  </a:lnTo>
                  <a:lnTo>
                    <a:pt x="2375" y="433"/>
                  </a:lnTo>
                  <a:lnTo>
                    <a:pt x="2375" y="433"/>
                  </a:lnTo>
                  <a:lnTo>
                    <a:pt x="2375" y="433"/>
                  </a:lnTo>
                  <a:lnTo>
                    <a:pt x="2375" y="433"/>
                  </a:lnTo>
                  <a:lnTo>
                    <a:pt x="2375" y="436"/>
                  </a:lnTo>
                  <a:lnTo>
                    <a:pt x="2375" y="436"/>
                  </a:lnTo>
                  <a:lnTo>
                    <a:pt x="2375" y="436"/>
                  </a:lnTo>
                  <a:lnTo>
                    <a:pt x="2373" y="436"/>
                  </a:lnTo>
                  <a:lnTo>
                    <a:pt x="2373" y="436"/>
                  </a:lnTo>
                  <a:lnTo>
                    <a:pt x="2370" y="436"/>
                  </a:lnTo>
                  <a:lnTo>
                    <a:pt x="2370" y="436"/>
                  </a:lnTo>
                  <a:lnTo>
                    <a:pt x="2368" y="433"/>
                  </a:lnTo>
                  <a:lnTo>
                    <a:pt x="2366" y="433"/>
                  </a:lnTo>
                  <a:lnTo>
                    <a:pt x="2363" y="431"/>
                  </a:lnTo>
                  <a:lnTo>
                    <a:pt x="2363" y="431"/>
                  </a:lnTo>
                  <a:lnTo>
                    <a:pt x="2363" y="429"/>
                  </a:lnTo>
                  <a:lnTo>
                    <a:pt x="2363" y="429"/>
                  </a:lnTo>
                  <a:lnTo>
                    <a:pt x="2363" y="429"/>
                  </a:lnTo>
                  <a:lnTo>
                    <a:pt x="2363" y="429"/>
                  </a:lnTo>
                  <a:lnTo>
                    <a:pt x="2363" y="429"/>
                  </a:lnTo>
                  <a:lnTo>
                    <a:pt x="2363" y="431"/>
                  </a:lnTo>
                  <a:lnTo>
                    <a:pt x="2361" y="429"/>
                  </a:lnTo>
                  <a:lnTo>
                    <a:pt x="2361" y="429"/>
                  </a:lnTo>
                  <a:lnTo>
                    <a:pt x="2361" y="429"/>
                  </a:lnTo>
                  <a:lnTo>
                    <a:pt x="2358" y="431"/>
                  </a:lnTo>
                  <a:lnTo>
                    <a:pt x="2358" y="431"/>
                  </a:lnTo>
                  <a:lnTo>
                    <a:pt x="2349" y="431"/>
                  </a:lnTo>
                  <a:lnTo>
                    <a:pt x="2347" y="431"/>
                  </a:lnTo>
                  <a:lnTo>
                    <a:pt x="2344" y="431"/>
                  </a:lnTo>
                  <a:lnTo>
                    <a:pt x="2337" y="426"/>
                  </a:lnTo>
                  <a:lnTo>
                    <a:pt x="2330" y="424"/>
                  </a:lnTo>
                  <a:lnTo>
                    <a:pt x="2328" y="422"/>
                  </a:lnTo>
                  <a:lnTo>
                    <a:pt x="2328" y="422"/>
                  </a:lnTo>
                  <a:lnTo>
                    <a:pt x="2325" y="422"/>
                  </a:lnTo>
                  <a:lnTo>
                    <a:pt x="2323" y="419"/>
                  </a:lnTo>
                  <a:lnTo>
                    <a:pt x="2318" y="419"/>
                  </a:lnTo>
                  <a:lnTo>
                    <a:pt x="2309" y="412"/>
                  </a:lnTo>
                  <a:lnTo>
                    <a:pt x="2299" y="410"/>
                  </a:lnTo>
                  <a:lnTo>
                    <a:pt x="2299" y="410"/>
                  </a:lnTo>
                  <a:lnTo>
                    <a:pt x="2295" y="410"/>
                  </a:lnTo>
                  <a:lnTo>
                    <a:pt x="2295" y="410"/>
                  </a:lnTo>
                  <a:lnTo>
                    <a:pt x="2292" y="407"/>
                  </a:lnTo>
                  <a:lnTo>
                    <a:pt x="2290" y="405"/>
                  </a:lnTo>
                  <a:lnTo>
                    <a:pt x="2285" y="400"/>
                  </a:lnTo>
                  <a:lnTo>
                    <a:pt x="2283" y="400"/>
                  </a:lnTo>
                  <a:lnTo>
                    <a:pt x="2283" y="400"/>
                  </a:lnTo>
                  <a:lnTo>
                    <a:pt x="2278" y="400"/>
                  </a:lnTo>
                  <a:lnTo>
                    <a:pt x="2269" y="398"/>
                  </a:lnTo>
                  <a:lnTo>
                    <a:pt x="2261" y="393"/>
                  </a:lnTo>
                  <a:lnTo>
                    <a:pt x="2257" y="393"/>
                  </a:lnTo>
                  <a:lnTo>
                    <a:pt x="2254" y="391"/>
                  </a:lnTo>
                  <a:lnTo>
                    <a:pt x="2254" y="391"/>
                  </a:lnTo>
                  <a:lnTo>
                    <a:pt x="2252" y="388"/>
                  </a:lnTo>
                  <a:lnTo>
                    <a:pt x="2250" y="388"/>
                  </a:lnTo>
                  <a:lnTo>
                    <a:pt x="2250" y="388"/>
                  </a:lnTo>
                  <a:lnTo>
                    <a:pt x="2250" y="388"/>
                  </a:lnTo>
                  <a:lnTo>
                    <a:pt x="2250" y="388"/>
                  </a:lnTo>
                  <a:lnTo>
                    <a:pt x="2247" y="386"/>
                  </a:lnTo>
                  <a:lnTo>
                    <a:pt x="2247" y="386"/>
                  </a:lnTo>
                  <a:lnTo>
                    <a:pt x="2247" y="386"/>
                  </a:lnTo>
                  <a:lnTo>
                    <a:pt x="2245" y="384"/>
                  </a:lnTo>
                  <a:lnTo>
                    <a:pt x="2243" y="384"/>
                  </a:lnTo>
                  <a:lnTo>
                    <a:pt x="2240" y="386"/>
                  </a:lnTo>
                  <a:lnTo>
                    <a:pt x="2226" y="391"/>
                  </a:lnTo>
                  <a:lnTo>
                    <a:pt x="2226" y="391"/>
                  </a:lnTo>
                  <a:lnTo>
                    <a:pt x="2226" y="391"/>
                  </a:lnTo>
                  <a:lnTo>
                    <a:pt x="2224" y="393"/>
                  </a:lnTo>
                  <a:lnTo>
                    <a:pt x="2224" y="393"/>
                  </a:lnTo>
                  <a:lnTo>
                    <a:pt x="2224" y="393"/>
                  </a:lnTo>
                  <a:lnTo>
                    <a:pt x="2224" y="393"/>
                  </a:lnTo>
                  <a:lnTo>
                    <a:pt x="2217" y="398"/>
                  </a:lnTo>
                  <a:lnTo>
                    <a:pt x="2205" y="400"/>
                  </a:lnTo>
                  <a:lnTo>
                    <a:pt x="2205" y="403"/>
                  </a:lnTo>
                  <a:lnTo>
                    <a:pt x="2205" y="403"/>
                  </a:lnTo>
                  <a:lnTo>
                    <a:pt x="2205" y="405"/>
                  </a:lnTo>
                  <a:lnTo>
                    <a:pt x="2205" y="405"/>
                  </a:lnTo>
                  <a:lnTo>
                    <a:pt x="2202" y="407"/>
                  </a:lnTo>
                  <a:lnTo>
                    <a:pt x="2207" y="407"/>
                  </a:lnTo>
                  <a:lnTo>
                    <a:pt x="2207" y="410"/>
                  </a:lnTo>
                  <a:lnTo>
                    <a:pt x="2209" y="410"/>
                  </a:lnTo>
                  <a:lnTo>
                    <a:pt x="2209" y="410"/>
                  </a:lnTo>
                  <a:lnTo>
                    <a:pt x="2209" y="410"/>
                  </a:lnTo>
                  <a:lnTo>
                    <a:pt x="2209" y="412"/>
                  </a:lnTo>
                  <a:lnTo>
                    <a:pt x="2209" y="412"/>
                  </a:lnTo>
                  <a:lnTo>
                    <a:pt x="2209" y="412"/>
                  </a:lnTo>
                  <a:lnTo>
                    <a:pt x="2207" y="412"/>
                  </a:lnTo>
                  <a:lnTo>
                    <a:pt x="2209" y="412"/>
                  </a:lnTo>
                  <a:lnTo>
                    <a:pt x="2209" y="414"/>
                  </a:lnTo>
                  <a:lnTo>
                    <a:pt x="2209" y="414"/>
                  </a:lnTo>
                  <a:lnTo>
                    <a:pt x="2209" y="417"/>
                  </a:lnTo>
                  <a:lnTo>
                    <a:pt x="2209" y="417"/>
                  </a:lnTo>
                  <a:lnTo>
                    <a:pt x="2207" y="417"/>
                  </a:lnTo>
                  <a:lnTo>
                    <a:pt x="2207" y="417"/>
                  </a:lnTo>
                  <a:lnTo>
                    <a:pt x="2200" y="419"/>
                  </a:lnTo>
                  <a:lnTo>
                    <a:pt x="2198" y="419"/>
                  </a:lnTo>
                  <a:lnTo>
                    <a:pt x="2195" y="419"/>
                  </a:lnTo>
                  <a:lnTo>
                    <a:pt x="2195" y="419"/>
                  </a:lnTo>
                  <a:lnTo>
                    <a:pt x="2195" y="422"/>
                  </a:lnTo>
                  <a:lnTo>
                    <a:pt x="2195" y="422"/>
                  </a:lnTo>
                  <a:lnTo>
                    <a:pt x="2195" y="422"/>
                  </a:lnTo>
                  <a:lnTo>
                    <a:pt x="2191" y="422"/>
                  </a:lnTo>
                  <a:lnTo>
                    <a:pt x="2188" y="424"/>
                  </a:lnTo>
                  <a:lnTo>
                    <a:pt x="2188" y="424"/>
                  </a:lnTo>
                  <a:lnTo>
                    <a:pt x="2186" y="424"/>
                  </a:lnTo>
                  <a:lnTo>
                    <a:pt x="2186" y="424"/>
                  </a:lnTo>
                  <a:lnTo>
                    <a:pt x="2186" y="424"/>
                  </a:lnTo>
                  <a:lnTo>
                    <a:pt x="2186" y="426"/>
                  </a:lnTo>
                  <a:lnTo>
                    <a:pt x="2186" y="426"/>
                  </a:lnTo>
                  <a:lnTo>
                    <a:pt x="2183" y="426"/>
                  </a:lnTo>
                  <a:lnTo>
                    <a:pt x="2183" y="424"/>
                  </a:lnTo>
                  <a:lnTo>
                    <a:pt x="2183" y="424"/>
                  </a:lnTo>
                  <a:lnTo>
                    <a:pt x="2181" y="426"/>
                  </a:lnTo>
                  <a:lnTo>
                    <a:pt x="2179" y="424"/>
                  </a:lnTo>
                  <a:lnTo>
                    <a:pt x="2179" y="424"/>
                  </a:lnTo>
                  <a:lnTo>
                    <a:pt x="2179" y="424"/>
                  </a:lnTo>
                  <a:lnTo>
                    <a:pt x="2179" y="426"/>
                  </a:lnTo>
                  <a:lnTo>
                    <a:pt x="2176" y="426"/>
                  </a:lnTo>
                  <a:lnTo>
                    <a:pt x="2176" y="426"/>
                  </a:lnTo>
                  <a:lnTo>
                    <a:pt x="2176" y="424"/>
                  </a:lnTo>
                  <a:lnTo>
                    <a:pt x="2176" y="424"/>
                  </a:lnTo>
                  <a:lnTo>
                    <a:pt x="2174" y="424"/>
                  </a:lnTo>
                  <a:lnTo>
                    <a:pt x="2174" y="424"/>
                  </a:lnTo>
                  <a:lnTo>
                    <a:pt x="2174" y="424"/>
                  </a:lnTo>
                  <a:lnTo>
                    <a:pt x="2174" y="422"/>
                  </a:lnTo>
                  <a:lnTo>
                    <a:pt x="2174" y="422"/>
                  </a:lnTo>
                  <a:lnTo>
                    <a:pt x="2174" y="422"/>
                  </a:lnTo>
                  <a:lnTo>
                    <a:pt x="2172" y="424"/>
                  </a:lnTo>
                  <a:lnTo>
                    <a:pt x="2172" y="424"/>
                  </a:lnTo>
                  <a:lnTo>
                    <a:pt x="2169" y="424"/>
                  </a:lnTo>
                  <a:lnTo>
                    <a:pt x="2167" y="424"/>
                  </a:lnTo>
                  <a:lnTo>
                    <a:pt x="2167" y="424"/>
                  </a:lnTo>
                  <a:lnTo>
                    <a:pt x="2164" y="426"/>
                  </a:lnTo>
                  <a:lnTo>
                    <a:pt x="2164" y="426"/>
                  </a:lnTo>
                  <a:lnTo>
                    <a:pt x="2164" y="426"/>
                  </a:lnTo>
                  <a:lnTo>
                    <a:pt x="2164" y="426"/>
                  </a:lnTo>
                  <a:lnTo>
                    <a:pt x="2164" y="429"/>
                  </a:lnTo>
                  <a:lnTo>
                    <a:pt x="2164" y="431"/>
                  </a:lnTo>
                  <a:lnTo>
                    <a:pt x="2164" y="431"/>
                  </a:lnTo>
                  <a:lnTo>
                    <a:pt x="2164" y="431"/>
                  </a:lnTo>
                  <a:lnTo>
                    <a:pt x="2162" y="433"/>
                  </a:lnTo>
                  <a:lnTo>
                    <a:pt x="2162" y="433"/>
                  </a:lnTo>
                  <a:lnTo>
                    <a:pt x="2162" y="436"/>
                  </a:lnTo>
                  <a:lnTo>
                    <a:pt x="2160" y="436"/>
                  </a:lnTo>
                  <a:lnTo>
                    <a:pt x="2160" y="438"/>
                  </a:lnTo>
                  <a:lnTo>
                    <a:pt x="2160" y="440"/>
                  </a:lnTo>
                  <a:lnTo>
                    <a:pt x="2160" y="440"/>
                  </a:lnTo>
                  <a:lnTo>
                    <a:pt x="2157" y="443"/>
                  </a:lnTo>
                  <a:lnTo>
                    <a:pt x="2155" y="445"/>
                  </a:lnTo>
                  <a:lnTo>
                    <a:pt x="2150" y="448"/>
                  </a:lnTo>
                  <a:lnTo>
                    <a:pt x="2150" y="448"/>
                  </a:lnTo>
                  <a:lnTo>
                    <a:pt x="2150" y="448"/>
                  </a:lnTo>
                  <a:lnTo>
                    <a:pt x="2150" y="448"/>
                  </a:lnTo>
                  <a:lnTo>
                    <a:pt x="2150" y="448"/>
                  </a:lnTo>
                  <a:lnTo>
                    <a:pt x="2148" y="448"/>
                  </a:lnTo>
                  <a:lnTo>
                    <a:pt x="2148" y="448"/>
                  </a:lnTo>
                  <a:lnTo>
                    <a:pt x="2148" y="448"/>
                  </a:lnTo>
                  <a:lnTo>
                    <a:pt x="2148" y="450"/>
                  </a:lnTo>
                  <a:lnTo>
                    <a:pt x="2146" y="450"/>
                  </a:lnTo>
                  <a:lnTo>
                    <a:pt x="2146" y="450"/>
                  </a:lnTo>
                  <a:lnTo>
                    <a:pt x="2146" y="452"/>
                  </a:lnTo>
                  <a:lnTo>
                    <a:pt x="2143" y="452"/>
                  </a:lnTo>
                  <a:lnTo>
                    <a:pt x="2143" y="452"/>
                  </a:lnTo>
                  <a:lnTo>
                    <a:pt x="2143" y="455"/>
                  </a:lnTo>
                  <a:lnTo>
                    <a:pt x="2143" y="455"/>
                  </a:lnTo>
                  <a:lnTo>
                    <a:pt x="2143" y="457"/>
                  </a:lnTo>
                  <a:lnTo>
                    <a:pt x="2141" y="457"/>
                  </a:lnTo>
                  <a:lnTo>
                    <a:pt x="2141" y="459"/>
                  </a:lnTo>
                  <a:lnTo>
                    <a:pt x="2143" y="459"/>
                  </a:lnTo>
                  <a:lnTo>
                    <a:pt x="2143" y="462"/>
                  </a:lnTo>
                  <a:lnTo>
                    <a:pt x="2141" y="462"/>
                  </a:lnTo>
                  <a:lnTo>
                    <a:pt x="2141" y="464"/>
                  </a:lnTo>
                  <a:lnTo>
                    <a:pt x="2141" y="464"/>
                  </a:lnTo>
                  <a:lnTo>
                    <a:pt x="2138" y="464"/>
                  </a:lnTo>
                  <a:lnTo>
                    <a:pt x="2136" y="467"/>
                  </a:lnTo>
                  <a:lnTo>
                    <a:pt x="2136" y="467"/>
                  </a:lnTo>
                  <a:lnTo>
                    <a:pt x="2134" y="467"/>
                  </a:lnTo>
                  <a:lnTo>
                    <a:pt x="2134" y="467"/>
                  </a:lnTo>
                  <a:lnTo>
                    <a:pt x="2134" y="467"/>
                  </a:lnTo>
                  <a:lnTo>
                    <a:pt x="2134" y="467"/>
                  </a:lnTo>
                  <a:lnTo>
                    <a:pt x="2134" y="467"/>
                  </a:lnTo>
                  <a:lnTo>
                    <a:pt x="2134" y="467"/>
                  </a:lnTo>
                  <a:lnTo>
                    <a:pt x="2134" y="469"/>
                  </a:lnTo>
                  <a:lnTo>
                    <a:pt x="2131" y="469"/>
                  </a:lnTo>
                  <a:lnTo>
                    <a:pt x="2134" y="469"/>
                  </a:lnTo>
                  <a:lnTo>
                    <a:pt x="2134" y="469"/>
                  </a:lnTo>
                  <a:lnTo>
                    <a:pt x="2134" y="469"/>
                  </a:lnTo>
                  <a:lnTo>
                    <a:pt x="2134" y="471"/>
                  </a:lnTo>
                  <a:lnTo>
                    <a:pt x="2131" y="471"/>
                  </a:lnTo>
                  <a:lnTo>
                    <a:pt x="2127" y="474"/>
                  </a:lnTo>
                  <a:lnTo>
                    <a:pt x="2124" y="476"/>
                  </a:lnTo>
                  <a:lnTo>
                    <a:pt x="2124" y="476"/>
                  </a:lnTo>
                  <a:lnTo>
                    <a:pt x="2124" y="478"/>
                  </a:lnTo>
                  <a:lnTo>
                    <a:pt x="2124" y="478"/>
                  </a:lnTo>
                  <a:lnTo>
                    <a:pt x="2124" y="478"/>
                  </a:lnTo>
                  <a:lnTo>
                    <a:pt x="2124" y="478"/>
                  </a:lnTo>
                  <a:lnTo>
                    <a:pt x="2122" y="478"/>
                  </a:lnTo>
                  <a:lnTo>
                    <a:pt x="2122" y="481"/>
                  </a:lnTo>
                  <a:lnTo>
                    <a:pt x="2120" y="483"/>
                  </a:lnTo>
                  <a:lnTo>
                    <a:pt x="2120" y="483"/>
                  </a:lnTo>
                  <a:lnTo>
                    <a:pt x="2117" y="483"/>
                  </a:lnTo>
                  <a:lnTo>
                    <a:pt x="2115" y="483"/>
                  </a:lnTo>
                  <a:lnTo>
                    <a:pt x="2112" y="485"/>
                  </a:lnTo>
                  <a:lnTo>
                    <a:pt x="2112" y="485"/>
                  </a:lnTo>
                  <a:lnTo>
                    <a:pt x="2110" y="485"/>
                  </a:lnTo>
                  <a:lnTo>
                    <a:pt x="2110" y="483"/>
                  </a:lnTo>
                  <a:lnTo>
                    <a:pt x="2108" y="483"/>
                  </a:lnTo>
                  <a:lnTo>
                    <a:pt x="2098" y="483"/>
                  </a:lnTo>
                  <a:lnTo>
                    <a:pt x="2098" y="483"/>
                  </a:lnTo>
                  <a:lnTo>
                    <a:pt x="2096" y="481"/>
                  </a:lnTo>
                  <a:lnTo>
                    <a:pt x="2096" y="481"/>
                  </a:lnTo>
                  <a:lnTo>
                    <a:pt x="2094" y="481"/>
                  </a:lnTo>
                  <a:lnTo>
                    <a:pt x="2094" y="481"/>
                  </a:lnTo>
                  <a:lnTo>
                    <a:pt x="2091" y="481"/>
                  </a:lnTo>
                  <a:lnTo>
                    <a:pt x="2091" y="478"/>
                  </a:lnTo>
                  <a:lnTo>
                    <a:pt x="2091" y="478"/>
                  </a:lnTo>
                  <a:lnTo>
                    <a:pt x="2091" y="478"/>
                  </a:lnTo>
                  <a:lnTo>
                    <a:pt x="2091" y="478"/>
                  </a:lnTo>
                  <a:lnTo>
                    <a:pt x="2091" y="476"/>
                  </a:lnTo>
                  <a:lnTo>
                    <a:pt x="2089" y="478"/>
                  </a:lnTo>
                  <a:lnTo>
                    <a:pt x="2089" y="478"/>
                  </a:lnTo>
                  <a:lnTo>
                    <a:pt x="2089" y="478"/>
                  </a:lnTo>
                  <a:lnTo>
                    <a:pt x="2086" y="478"/>
                  </a:lnTo>
                  <a:lnTo>
                    <a:pt x="2086" y="476"/>
                  </a:lnTo>
                  <a:lnTo>
                    <a:pt x="2086" y="476"/>
                  </a:lnTo>
                  <a:lnTo>
                    <a:pt x="2086" y="476"/>
                  </a:lnTo>
                  <a:lnTo>
                    <a:pt x="2086" y="476"/>
                  </a:lnTo>
                  <a:lnTo>
                    <a:pt x="2086" y="476"/>
                  </a:lnTo>
                  <a:lnTo>
                    <a:pt x="2086" y="476"/>
                  </a:lnTo>
                  <a:lnTo>
                    <a:pt x="2086" y="476"/>
                  </a:lnTo>
                  <a:lnTo>
                    <a:pt x="2086" y="476"/>
                  </a:lnTo>
                  <a:lnTo>
                    <a:pt x="2086" y="474"/>
                  </a:lnTo>
                  <a:lnTo>
                    <a:pt x="2086" y="471"/>
                  </a:lnTo>
                  <a:lnTo>
                    <a:pt x="2084" y="471"/>
                  </a:lnTo>
                  <a:lnTo>
                    <a:pt x="2084" y="471"/>
                  </a:lnTo>
                  <a:lnTo>
                    <a:pt x="2084" y="469"/>
                  </a:lnTo>
                  <a:lnTo>
                    <a:pt x="2084" y="467"/>
                  </a:lnTo>
                  <a:lnTo>
                    <a:pt x="2084" y="467"/>
                  </a:lnTo>
                  <a:lnTo>
                    <a:pt x="2084" y="467"/>
                  </a:lnTo>
                  <a:lnTo>
                    <a:pt x="2084" y="467"/>
                  </a:lnTo>
                  <a:lnTo>
                    <a:pt x="2084" y="467"/>
                  </a:lnTo>
                  <a:lnTo>
                    <a:pt x="2086" y="464"/>
                  </a:lnTo>
                  <a:lnTo>
                    <a:pt x="2086" y="464"/>
                  </a:lnTo>
                  <a:lnTo>
                    <a:pt x="2086" y="462"/>
                  </a:lnTo>
                  <a:lnTo>
                    <a:pt x="2086" y="459"/>
                  </a:lnTo>
                  <a:lnTo>
                    <a:pt x="2084" y="459"/>
                  </a:lnTo>
                  <a:lnTo>
                    <a:pt x="2082" y="464"/>
                  </a:lnTo>
                  <a:lnTo>
                    <a:pt x="2079" y="464"/>
                  </a:lnTo>
                  <a:lnTo>
                    <a:pt x="2077" y="462"/>
                  </a:lnTo>
                  <a:lnTo>
                    <a:pt x="2077" y="455"/>
                  </a:lnTo>
                  <a:lnTo>
                    <a:pt x="2077" y="455"/>
                  </a:lnTo>
                  <a:lnTo>
                    <a:pt x="2075" y="440"/>
                  </a:lnTo>
                  <a:lnTo>
                    <a:pt x="2075" y="440"/>
                  </a:lnTo>
                  <a:lnTo>
                    <a:pt x="2075" y="438"/>
                  </a:lnTo>
                  <a:lnTo>
                    <a:pt x="2075" y="438"/>
                  </a:lnTo>
                  <a:lnTo>
                    <a:pt x="2072" y="438"/>
                  </a:lnTo>
                  <a:lnTo>
                    <a:pt x="2072" y="438"/>
                  </a:lnTo>
                  <a:lnTo>
                    <a:pt x="2072" y="438"/>
                  </a:lnTo>
                  <a:lnTo>
                    <a:pt x="2070" y="436"/>
                  </a:lnTo>
                  <a:lnTo>
                    <a:pt x="2070" y="436"/>
                  </a:lnTo>
                  <a:lnTo>
                    <a:pt x="2070" y="436"/>
                  </a:lnTo>
                  <a:lnTo>
                    <a:pt x="2070" y="438"/>
                  </a:lnTo>
                  <a:lnTo>
                    <a:pt x="2070" y="438"/>
                  </a:lnTo>
                  <a:lnTo>
                    <a:pt x="2070" y="438"/>
                  </a:lnTo>
                  <a:lnTo>
                    <a:pt x="2068" y="438"/>
                  </a:lnTo>
                  <a:lnTo>
                    <a:pt x="2068" y="438"/>
                  </a:lnTo>
                  <a:lnTo>
                    <a:pt x="2068" y="440"/>
                  </a:lnTo>
                  <a:lnTo>
                    <a:pt x="2065" y="440"/>
                  </a:lnTo>
                  <a:lnTo>
                    <a:pt x="2065" y="443"/>
                  </a:lnTo>
                  <a:lnTo>
                    <a:pt x="2065" y="443"/>
                  </a:lnTo>
                  <a:lnTo>
                    <a:pt x="2065" y="445"/>
                  </a:lnTo>
                  <a:lnTo>
                    <a:pt x="2065" y="445"/>
                  </a:lnTo>
                  <a:lnTo>
                    <a:pt x="2068" y="448"/>
                  </a:lnTo>
                  <a:lnTo>
                    <a:pt x="2068" y="448"/>
                  </a:lnTo>
                  <a:lnTo>
                    <a:pt x="2068" y="448"/>
                  </a:lnTo>
                  <a:lnTo>
                    <a:pt x="2068" y="450"/>
                  </a:lnTo>
                  <a:lnTo>
                    <a:pt x="2068" y="450"/>
                  </a:lnTo>
                  <a:lnTo>
                    <a:pt x="2068" y="452"/>
                  </a:lnTo>
                  <a:lnTo>
                    <a:pt x="2068" y="452"/>
                  </a:lnTo>
                  <a:lnTo>
                    <a:pt x="2068" y="452"/>
                  </a:lnTo>
                  <a:lnTo>
                    <a:pt x="2068" y="455"/>
                  </a:lnTo>
                  <a:lnTo>
                    <a:pt x="2070" y="455"/>
                  </a:lnTo>
                  <a:lnTo>
                    <a:pt x="2068" y="457"/>
                  </a:lnTo>
                  <a:lnTo>
                    <a:pt x="2068" y="457"/>
                  </a:lnTo>
                  <a:lnTo>
                    <a:pt x="2065" y="457"/>
                  </a:lnTo>
                  <a:lnTo>
                    <a:pt x="2065" y="457"/>
                  </a:lnTo>
                  <a:lnTo>
                    <a:pt x="2065" y="455"/>
                  </a:lnTo>
                  <a:lnTo>
                    <a:pt x="2063" y="452"/>
                  </a:lnTo>
                  <a:lnTo>
                    <a:pt x="2063" y="452"/>
                  </a:lnTo>
                  <a:lnTo>
                    <a:pt x="2063" y="452"/>
                  </a:lnTo>
                  <a:lnTo>
                    <a:pt x="2063" y="450"/>
                  </a:lnTo>
                  <a:lnTo>
                    <a:pt x="2060" y="448"/>
                  </a:lnTo>
                  <a:lnTo>
                    <a:pt x="2060" y="445"/>
                  </a:lnTo>
                  <a:lnTo>
                    <a:pt x="2060" y="445"/>
                  </a:lnTo>
                  <a:lnTo>
                    <a:pt x="2060" y="445"/>
                  </a:lnTo>
                  <a:lnTo>
                    <a:pt x="2058" y="443"/>
                  </a:lnTo>
                  <a:lnTo>
                    <a:pt x="2058" y="440"/>
                  </a:lnTo>
                  <a:lnTo>
                    <a:pt x="2058" y="440"/>
                  </a:lnTo>
                  <a:lnTo>
                    <a:pt x="2058" y="438"/>
                  </a:lnTo>
                  <a:lnTo>
                    <a:pt x="2058" y="438"/>
                  </a:lnTo>
                  <a:lnTo>
                    <a:pt x="2056" y="438"/>
                  </a:lnTo>
                  <a:lnTo>
                    <a:pt x="2056" y="438"/>
                  </a:lnTo>
                  <a:lnTo>
                    <a:pt x="2056" y="436"/>
                  </a:lnTo>
                  <a:lnTo>
                    <a:pt x="2056" y="436"/>
                  </a:lnTo>
                  <a:lnTo>
                    <a:pt x="2053" y="433"/>
                  </a:lnTo>
                  <a:lnTo>
                    <a:pt x="2051" y="433"/>
                  </a:lnTo>
                  <a:lnTo>
                    <a:pt x="2051" y="431"/>
                  </a:lnTo>
                  <a:lnTo>
                    <a:pt x="2051" y="431"/>
                  </a:lnTo>
                  <a:lnTo>
                    <a:pt x="2051" y="431"/>
                  </a:lnTo>
                  <a:lnTo>
                    <a:pt x="2051" y="429"/>
                  </a:lnTo>
                  <a:lnTo>
                    <a:pt x="2049" y="429"/>
                  </a:lnTo>
                  <a:lnTo>
                    <a:pt x="2049" y="429"/>
                  </a:lnTo>
                  <a:lnTo>
                    <a:pt x="2049" y="429"/>
                  </a:lnTo>
                  <a:lnTo>
                    <a:pt x="2051" y="426"/>
                  </a:lnTo>
                  <a:lnTo>
                    <a:pt x="2051" y="426"/>
                  </a:lnTo>
                  <a:lnTo>
                    <a:pt x="2049" y="424"/>
                  </a:lnTo>
                  <a:lnTo>
                    <a:pt x="2049" y="424"/>
                  </a:lnTo>
                  <a:lnTo>
                    <a:pt x="2049" y="422"/>
                  </a:lnTo>
                  <a:lnTo>
                    <a:pt x="2049" y="422"/>
                  </a:lnTo>
                  <a:lnTo>
                    <a:pt x="2049" y="422"/>
                  </a:lnTo>
                  <a:lnTo>
                    <a:pt x="2049" y="422"/>
                  </a:lnTo>
                  <a:lnTo>
                    <a:pt x="2049" y="419"/>
                  </a:lnTo>
                  <a:lnTo>
                    <a:pt x="2049" y="419"/>
                  </a:lnTo>
                  <a:lnTo>
                    <a:pt x="2049" y="419"/>
                  </a:lnTo>
                  <a:lnTo>
                    <a:pt x="2046" y="419"/>
                  </a:lnTo>
                  <a:lnTo>
                    <a:pt x="2049" y="414"/>
                  </a:lnTo>
                  <a:lnTo>
                    <a:pt x="2049" y="414"/>
                  </a:lnTo>
                  <a:lnTo>
                    <a:pt x="2049" y="414"/>
                  </a:lnTo>
                  <a:lnTo>
                    <a:pt x="2049" y="414"/>
                  </a:lnTo>
                  <a:lnTo>
                    <a:pt x="2049" y="414"/>
                  </a:lnTo>
                  <a:lnTo>
                    <a:pt x="2049" y="414"/>
                  </a:lnTo>
                  <a:lnTo>
                    <a:pt x="2049" y="414"/>
                  </a:lnTo>
                  <a:lnTo>
                    <a:pt x="2049" y="414"/>
                  </a:lnTo>
                  <a:lnTo>
                    <a:pt x="2049" y="414"/>
                  </a:lnTo>
                  <a:lnTo>
                    <a:pt x="2049" y="412"/>
                  </a:lnTo>
                  <a:lnTo>
                    <a:pt x="2049" y="410"/>
                  </a:lnTo>
                  <a:lnTo>
                    <a:pt x="2046" y="398"/>
                  </a:lnTo>
                  <a:lnTo>
                    <a:pt x="2046" y="396"/>
                  </a:lnTo>
                  <a:lnTo>
                    <a:pt x="2046" y="396"/>
                  </a:lnTo>
                  <a:lnTo>
                    <a:pt x="2046" y="396"/>
                  </a:lnTo>
                  <a:lnTo>
                    <a:pt x="2046" y="396"/>
                  </a:lnTo>
                  <a:lnTo>
                    <a:pt x="2046" y="396"/>
                  </a:lnTo>
                  <a:lnTo>
                    <a:pt x="2046" y="393"/>
                  </a:lnTo>
                  <a:lnTo>
                    <a:pt x="2049" y="393"/>
                  </a:lnTo>
                  <a:lnTo>
                    <a:pt x="2049" y="393"/>
                  </a:lnTo>
                  <a:lnTo>
                    <a:pt x="2049" y="393"/>
                  </a:lnTo>
                  <a:lnTo>
                    <a:pt x="2051" y="391"/>
                  </a:lnTo>
                  <a:lnTo>
                    <a:pt x="2053" y="388"/>
                  </a:lnTo>
                  <a:lnTo>
                    <a:pt x="2053" y="388"/>
                  </a:lnTo>
                  <a:lnTo>
                    <a:pt x="2053" y="386"/>
                  </a:lnTo>
                  <a:lnTo>
                    <a:pt x="2053" y="384"/>
                  </a:lnTo>
                  <a:lnTo>
                    <a:pt x="2053" y="381"/>
                  </a:lnTo>
                  <a:lnTo>
                    <a:pt x="2056" y="379"/>
                  </a:lnTo>
                  <a:lnTo>
                    <a:pt x="2056" y="377"/>
                  </a:lnTo>
                  <a:lnTo>
                    <a:pt x="2051" y="372"/>
                  </a:lnTo>
                  <a:lnTo>
                    <a:pt x="2051" y="372"/>
                  </a:lnTo>
                  <a:lnTo>
                    <a:pt x="2051" y="370"/>
                  </a:lnTo>
                  <a:lnTo>
                    <a:pt x="2049" y="370"/>
                  </a:lnTo>
                  <a:lnTo>
                    <a:pt x="2049" y="370"/>
                  </a:lnTo>
                  <a:lnTo>
                    <a:pt x="2049" y="367"/>
                  </a:lnTo>
                  <a:lnTo>
                    <a:pt x="2046" y="367"/>
                  </a:lnTo>
                  <a:lnTo>
                    <a:pt x="2046" y="365"/>
                  </a:lnTo>
                  <a:lnTo>
                    <a:pt x="2046" y="365"/>
                  </a:lnTo>
                  <a:lnTo>
                    <a:pt x="2046" y="365"/>
                  </a:lnTo>
                  <a:lnTo>
                    <a:pt x="2046" y="362"/>
                  </a:lnTo>
                  <a:lnTo>
                    <a:pt x="2046" y="362"/>
                  </a:lnTo>
                  <a:lnTo>
                    <a:pt x="2044" y="358"/>
                  </a:lnTo>
                  <a:lnTo>
                    <a:pt x="2044" y="358"/>
                  </a:lnTo>
                  <a:lnTo>
                    <a:pt x="2044" y="358"/>
                  </a:lnTo>
                  <a:lnTo>
                    <a:pt x="2044" y="358"/>
                  </a:lnTo>
                  <a:lnTo>
                    <a:pt x="2044" y="355"/>
                  </a:lnTo>
                  <a:lnTo>
                    <a:pt x="2044" y="355"/>
                  </a:lnTo>
                  <a:lnTo>
                    <a:pt x="2046" y="355"/>
                  </a:lnTo>
                  <a:lnTo>
                    <a:pt x="2049" y="353"/>
                  </a:lnTo>
                  <a:lnTo>
                    <a:pt x="2051" y="353"/>
                  </a:lnTo>
                  <a:lnTo>
                    <a:pt x="2051" y="353"/>
                  </a:lnTo>
                  <a:lnTo>
                    <a:pt x="2049" y="353"/>
                  </a:lnTo>
                  <a:lnTo>
                    <a:pt x="2049" y="353"/>
                  </a:lnTo>
                  <a:lnTo>
                    <a:pt x="2049" y="353"/>
                  </a:lnTo>
                  <a:lnTo>
                    <a:pt x="2046" y="351"/>
                  </a:lnTo>
                  <a:lnTo>
                    <a:pt x="2046" y="351"/>
                  </a:lnTo>
                  <a:lnTo>
                    <a:pt x="2046" y="351"/>
                  </a:lnTo>
                  <a:lnTo>
                    <a:pt x="2044" y="351"/>
                  </a:lnTo>
                  <a:lnTo>
                    <a:pt x="2044" y="351"/>
                  </a:lnTo>
                  <a:lnTo>
                    <a:pt x="2041" y="346"/>
                  </a:lnTo>
                  <a:lnTo>
                    <a:pt x="2039" y="346"/>
                  </a:lnTo>
                  <a:lnTo>
                    <a:pt x="2039" y="346"/>
                  </a:lnTo>
                  <a:lnTo>
                    <a:pt x="2039" y="346"/>
                  </a:lnTo>
                  <a:lnTo>
                    <a:pt x="2037" y="346"/>
                  </a:lnTo>
                  <a:lnTo>
                    <a:pt x="2034" y="346"/>
                  </a:lnTo>
                  <a:lnTo>
                    <a:pt x="2032" y="346"/>
                  </a:lnTo>
                  <a:lnTo>
                    <a:pt x="2032" y="346"/>
                  </a:lnTo>
                  <a:lnTo>
                    <a:pt x="2032" y="346"/>
                  </a:lnTo>
                  <a:lnTo>
                    <a:pt x="2032" y="346"/>
                  </a:lnTo>
                  <a:lnTo>
                    <a:pt x="2030" y="346"/>
                  </a:lnTo>
                  <a:lnTo>
                    <a:pt x="2030" y="346"/>
                  </a:lnTo>
                  <a:lnTo>
                    <a:pt x="2030" y="346"/>
                  </a:lnTo>
                  <a:lnTo>
                    <a:pt x="2027" y="346"/>
                  </a:lnTo>
                  <a:lnTo>
                    <a:pt x="2030" y="346"/>
                  </a:lnTo>
                  <a:lnTo>
                    <a:pt x="2027" y="348"/>
                  </a:lnTo>
                  <a:lnTo>
                    <a:pt x="2023" y="346"/>
                  </a:lnTo>
                  <a:lnTo>
                    <a:pt x="2023" y="346"/>
                  </a:lnTo>
                  <a:lnTo>
                    <a:pt x="2020" y="346"/>
                  </a:lnTo>
                  <a:lnTo>
                    <a:pt x="2020" y="346"/>
                  </a:lnTo>
                  <a:lnTo>
                    <a:pt x="2020" y="346"/>
                  </a:lnTo>
                  <a:lnTo>
                    <a:pt x="2020" y="346"/>
                  </a:lnTo>
                  <a:lnTo>
                    <a:pt x="2020" y="346"/>
                  </a:lnTo>
                  <a:lnTo>
                    <a:pt x="2020" y="348"/>
                  </a:lnTo>
                  <a:lnTo>
                    <a:pt x="2018" y="348"/>
                  </a:lnTo>
                  <a:lnTo>
                    <a:pt x="2018" y="348"/>
                  </a:lnTo>
                  <a:lnTo>
                    <a:pt x="2018" y="346"/>
                  </a:lnTo>
                  <a:lnTo>
                    <a:pt x="2018" y="346"/>
                  </a:lnTo>
                  <a:lnTo>
                    <a:pt x="2008" y="346"/>
                  </a:lnTo>
                  <a:lnTo>
                    <a:pt x="2008" y="346"/>
                  </a:lnTo>
                  <a:lnTo>
                    <a:pt x="2006" y="343"/>
                  </a:lnTo>
                  <a:lnTo>
                    <a:pt x="2006" y="343"/>
                  </a:lnTo>
                  <a:lnTo>
                    <a:pt x="2006" y="341"/>
                  </a:lnTo>
                  <a:lnTo>
                    <a:pt x="2004" y="341"/>
                  </a:lnTo>
                  <a:lnTo>
                    <a:pt x="1997" y="336"/>
                  </a:lnTo>
                  <a:lnTo>
                    <a:pt x="1997" y="336"/>
                  </a:lnTo>
                  <a:lnTo>
                    <a:pt x="1994" y="336"/>
                  </a:lnTo>
                  <a:lnTo>
                    <a:pt x="1994" y="336"/>
                  </a:lnTo>
                  <a:lnTo>
                    <a:pt x="1994" y="336"/>
                  </a:lnTo>
                  <a:lnTo>
                    <a:pt x="1994" y="334"/>
                  </a:lnTo>
                  <a:lnTo>
                    <a:pt x="1994" y="334"/>
                  </a:lnTo>
                  <a:lnTo>
                    <a:pt x="1992" y="334"/>
                  </a:lnTo>
                  <a:lnTo>
                    <a:pt x="1992" y="334"/>
                  </a:lnTo>
                  <a:lnTo>
                    <a:pt x="1992" y="334"/>
                  </a:lnTo>
                  <a:lnTo>
                    <a:pt x="1989" y="334"/>
                  </a:lnTo>
                  <a:lnTo>
                    <a:pt x="1989" y="334"/>
                  </a:lnTo>
                  <a:lnTo>
                    <a:pt x="1987" y="332"/>
                  </a:lnTo>
                  <a:lnTo>
                    <a:pt x="1987" y="332"/>
                  </a:lnTo>
                  <a:lnTo>
                    <a:pt x="1987" y="332"/>
                  </a:lnTo>
                  <a:lnTo>
                    <a:pt x="1987" y="332"/>
                  </a:lnTo>
                  <a:lnTo>
                    <a:pt x="1987" y="332"/>
                  </a:lnTo>
                  <a:lnTo>
                    <a:pt x="1985" y="332"/>
                  </a:lnTo>
                  <a:lnTo>
                    <a:pt x="1985" y="332"/>
                  </a:lnTo>
                  <a:lnTo>
                    <a:pt x="1985" y="332"/>
                  </a:lnTo>
                  <a:lnTo>
                    <a:pt x="1973" y="327"/>
                  </a:lnTo>
                  <a:lnTo>
                    <a:pt x="1973" y="327"/>
                  </a:lnTo>
                  <a:lnTo>
                    <a:pt x="1959" y="327"/>
                  </a:lnTo>
                  <a:lnTo>
                    <a:pt x="1956" y="327"/>
                  </a:lnTo>
                  <a:lnTo>
                    <a:pt x="1954" y="327"/>
                  </a:lnTo>
                  <a:lnTo>
                    <a:pt x="1952" y="327"/>
                  </a:lnTo>
                  <a:lnTo>
                    <a:pt x="1952" y="329"/>
                  </a:lnTo>
                  <a:lnTo>
                    <a:pt x="1949" y="329"/>
                  </a:lnTo>
                  <a:lnTo>
                    <a:pt x="1947" y="329"/>
                  </a:lnTo>
                  <a:lnTo>
                    <a:pt x="1945" y="332"/>
                  </a:lnTo>
                  <a:lnTo>
                    <a:pt x="1945" y="332"/>
                  </a:lnTo>
                  <a:lnTo>
                    <a:pt x="1942" y="332"/>
                  </a:lnTo>
                  <a:lnTo>
                    <a:pt x="1942" y="334"/>
                  </a:lnTo>
                  <a:lnTo>
                    <a:pt x="1940" y="336"/>
                  </a:lnTo>
                  <a:lnTo>
                    <a:pt x="1940" y="336"/>
                  </a:lnTo>
                  <a:lnTo>
                    <a:pt x="1940" y="336"/>
                  </a:lnTo>
                  <a:lnTo>
                    <a:pt x="1937" y="336"/>
                  </a:lnTo>
                  <a:lnTo>
                    <a:pt x="1935" y="339"/>
                  </a:lnTo>
                  <a:lnTo>
                    <a:pt x="1935" y="339"/>
                  </a:lnTo>
                  <a:lnTo>
                    <a:pt x="1933" y="341"/>
                  </a:lnTo>
                  <a:lnTo>
                    <a:pt x="1930" y="343"/>
                  </a:lnTo>
                  <a:lnTo>
                    <a:pt x="1930" y="343"/>
                  </a:lnTo>
                  <a:lnTo>
                    <a:pt x="1930" y="343"/>
                  </a:lnTo>
                  <a:lnTo>
                    <a:pt x="1926" y="346"/>
                  </a:lnTo>
                  <a:lnTo>
                    <a:pt x="1916" y="348"/>
                  </a:lnTo>
                  <a:lnTo>
                    <a:pt x="1914" y="348"/>
                  </a:lnTo>
                  <a:lnTo>
                    <a:pt x="1914" y="348"/>
                  </a:lnTo>
                  <a:lnTo>
                    <a:pt x="1914" y="348"/>
                  </a:lnTo>
                  <a:lnTo>
                    <a:pt x="1911" y="348"/>
                  </a:lnTo>
                  <a:lnTo>
                    <a:pt x="1911" y="348"/>
                  </a:lnTo>
                  <a:lnTo>
                    <a:pt x="1911" y="348"/>
                  </a:lnTo>
                  <a:lnTo>
                    <a:pt x="1911" y="348"/>
                  </a:lnTo>
                  <a:lnTo>
                    <a:pt x="1914" y="346"/>
                  </a:lnTo>
                  <a:lnTo>
                    <a:pt x="1911" y="346"/>
                  </a:lnTo>
                  <a:lnTo>
                    <a:pt x="1911" y="346"/>
                  </a:lnTo>
                  <a:lnTo>
                    <a:pt x="1911" y="346"/>
                  </a:lnTo>
                  <a:lnTo>
                    <a:pt x="1909" y="346"/>
                  </a:lnTo>
                  <a:lnTo>
                    <a:pt x="1909" y="346"/>
                  </a:lnTo>
                  <a:lnTo>
                    <a:pt x="1907" y="348"/>
                  </a:lnTo>
                  <a:lnTo>
                    <a:pt x="1907" y="348"/>
                  </a:lnTo>
                  <a:lnTo>
                    <a:pt x="1907" y="348"/>
                  </a:lnTo>
                  <a:lnTo>
                    <a:pt x="1904" y="348"/>
                  </a:lnTo>
                  <a:lnTo>
                    <a:pt x="1904" y="348"/>
                  </a:lnTo>
                  <a:lnTo>
                    <a:pt x="1904" y="348"/>
                  </a:lnTo>
                  <a:lnTo>
                    <a:pt x="1902" y="351"/>
                  </a:lnTo>
                  <a:lnTo>
                    <a:pt x="1897" y="351"/>
                  </a:lnTo>
                  <a:lnTo>
                    <a:pt x="1897" y="353"/>
                  </a:lnTo>
                  <a:lnTo>
                    <a:pt x="1897" y="353"/>
                  </a:lnTo>
                  <a:lnTo>
                    <a:pt x="1900" y="355"/>
                  </a:lnTo>
                  <a:lnTo>
                    <a:pt x="1897" y="355"/>
                  </a:lnTo>
                  <a:lnTo>
                    <a:pt x="1897" y="358"/>
                  </a:lnTo>
                  <a:lnTo>
                    <a:pt x="1897" y="358"/>
                  </a:lnTo>
                  <a:lnTo>
                    <a:pt x="1897" y="360"/>
                  </a:lnTo>
                  <a:lnTo>
                    <a:pt x="1897" y="360"/>
                  </a:lnTo>
                  <a:lnTo>
                    <a:pt x="1897" y="360"/>
                  </a:lnTo>
                  <a:lnTo>
                    <a:pt x="1897" y="362"/>
                  </a:lnTo>
                  <a:lnTo>
                    <a:pt x="1897" y="362"/>
                  </a:lnTo>
                  <a:lnTo>
                    <a:pt x="1897" y="365"/>
                  </a:lnTo>
                  <a:lnTo>
                    <a:pt x="1897" y="365"/>
                  </a:lnTo>
                  <a:lnTo>
                    <a:pt x="1897" y="367"/>
                  </a:lnTo>
                  <a:lnTo>
                    <a:pt x="1897" y="367"/>
                  </a:lnTo>
                  <a:lnTo>
                    <a:pt x="1895" y="370"/>
                  </a:lnTo>
                  <a:lnTo>
                    <a:pt x="1895" y="372"/>
                  </a:lnTo>
                  <a:lnTo>
                    <a:pt x="1892" y="372"/>
                  </a:lnTo>
                  <a:lnTo>
                    <a:pt x="1892" y="372"/>
                  </a:lnTo>
                  <a:lnTo>
                    <a:pt x="1888" y="372"/>
                  </a:lnTo>
                  <a:lnTo>
                    <a:pt x="1888" y="374"/>
                  </a:lnTo>
                  <a:lnTo>
                    <a:pt x="1885" y="374"/>
                  </a:lnTo>
                  <a:lnTo>
                    <a:pt x="1885" y="374"/>
                  </a:lnTo>
                  <a:lnTo>
                    <a:pt x="1885" y="374"/>
                  </a:lnTo>
                  <a:lnTo>
                    <a:pt x="1885" y="374"/>
                  </a:lnTo>
                  <a:lnTo>
                    <a:pt x="1885" y="377"/>
                  </a:lnTo>
                  <a:lnTo>
                    <a:pt x="1885" y="379"/>
                  </a:lnTo>
                  <a:lnTo>
                    <a:pt x="1883" y="379"/>
                  </a:lnTo>
                  <a:lnTo>
                    <a:pt x="1883" y="381"/>
                  </a:lnTo>
                  <a:lnTo>
                    <a:pt x="1881" y="381"/>
                  </a:lnTo>
                  <a:lnTo>
                    <a:pt x="1881" y="381"/>
                  </a:lnTo>
                  <a:lnTo>
                    <a:pt x="1881" y="384"/>
                  </a:lnTo>
                  <a:lnTo>
                    <a:pt x="1883" y="384"/>
                  </a:lnTo>
                  <a:lnTo>
                    <a:pt x="1883" y="384"/>
                  </a:lnTo>
                  <a:lnTo>
                    <a:pt x="1885" y="384"/>
                  </a:lnTo>
                  <a:lnTo>
                    <a:pt x="1888" y="384"/>
                  </a:lnTo>
                  <a:lnTo>
                    <a:pt x="1890" y="384"/>
                  </a:lnTo>
                  <a:lnTo>
                    <a:pt x="1892" y="384"/>
                  </a:lnTo>
                  <a:lnTo>
                    <a:pt x="1892" y="386"/>
                  </a:lnTo>
                  <a:lnTo>
                    <a:pt x="1895" y="386"/>
                  </a:lnTo>
                  <a:lnTo>
                    <a:pt x="1895" y="386"/>
                  </a:lnTo>
                  <a:lnTo>
                    <a:pt x="1895" y="388"/>
                  </a:lnTo>
                  <a:lnTo>
                    <a:pt x="1895" y="388"/>
                  </a:lnTo>
                  <a:lnTo>
                    <a:pt x="1895" y="386"/>
                  </a:lnTo>
                  <a:lnTo>
                    <a:pt x="1897" y="386"/>
                  </a:lnTo>
                  <a:lnTo>
                    <a:pt x="1900" y="386"/>
                  </a:lnTo>
                  <a:lnTo>
                    <a:pt x="1900" y="386"/>
                  </a:lnTo>
                  <a:lnTo>
                    <a:pt x="1902" y="384"/>
                  </a:lnTo>
                  <a:lnTo>
                    <a:pt x="1902" y="384"/>
                  </a:lnTo>
                  <a:lnTo>
                    <a:pt x="1902" y="384"/>
                  </a:lnTo>
                  <a:lnTo>
                    <a:pt x="1900" y="381"/>
                  </a:lnTo>
                  <a:lnTo>
                    <a:pt x="1900" y="381"/>
                  </a:lnTo>
                  <a:lnTo>
                    <a:pt x="1900" y="379"/>
                  </a:lnTo>
                  <a:lnTo>
                    <a:pt x="1902" y="381"/>
                  </a:lnTo>
                  <a:lnTo>
                    <a:pt x="1902" y="381"/>
                  </a:lnTo>
                  <a:lnTo>
                    <a:pt x="1904" y="381"/>
                  </a:lnTo>
                  <a:lnTo>
                    <a:pt x="1904" y="381"/>
                  </a:lnTo>
                  <a:lnTo>
                    <a:pt x="1904" y="381"/>
                  </a:lnTo>
                  <a:lnTo>
                    <a:pt x="1904" y="381"/>
                  </a:lnTo>
                  <a:lnTo>
                    <a:pt x="1904" y="384"/>
                  </a:lnTo>
                  <a:lnTo>
                    <a:pt x="1904" y="384"/>
                  </a:lnTo>
                  <a:lnTo>
                    <a:pt x="1904" y="384"/>
                  </a:lnTo>
                  <a:lnTo>
                    <a:pt x="1904" y="384"/>
                  </a:lnTo>
                  <a:lnTo>
                    <a:pt x="1904" y="384"/>
                  </a:lnTo>
                  <a:lnTo>
                    <a:pt x="1904" y="384"/>
                  </a:lnTo>
                  <a:lnTo>
                    <a:pt x="1907" y="386"/>
                  </a:lnTo>
                  <a:lnTo>
                    <a:pt x="1907" y="386"/>
                  </a:lnTo>
                  <a:lnTo>
                    <a:pt x="1907" y="386"/>
                  </a:lnTo>
                  <a:lnTo>
                    <a:pt x="1909" y="386"/>
                  </a:lnTo>
                  <a:lnTo>
                    <a:pt x="1909" y="386"/>
                  </a:lnTo>
                  <a:lnTo>
                    <a:pt x="1909" y="386"/>
                  </a:lnTo>
                  <a:lnTo>
                    <a:pt x="1909" y="386"/>
                  </a:lnTo>
                  <a:lnTo>
                    <a:pt x="1909" y="384"/>
                  </a:lnTo>
                  <a:lnTo>
                    <a:pt x="1909" y="384"/>
                  </a:lnTo>
                  <a:lnTo>
                    <a:pt x="1911" y="384"/>
                  </a:lnTo>
                  <a:lnTo>
                    <a:pt x="1911" y="384"/>
                  </a:lnTo>
                  <a:lnTo>
                    <a:pt x="1911" y="386"/>
                  </a:lnTo>
                  <a:lnTo>
                    <a:pt x="1911" y="386"/>
                  </a:lnTo>
                  <a:lnTo>
                    <a:pt x="1914" y="386"/>
                  </a:lnTo>
                  <a:lnTo>
                    <a:pt x="1914" y="386"/>
                  </a:lnTo>
                  <a:lnTo>
                    <a:pt x="1914" y="386"/>
                  </a:lnTo>
                  <a:lnTo>
                    <a:pt x="1916" y="386"/>
                  </a:lnTo>
                  <a:lnTo>
                    <a:pt x="1916" y="388"/>
                  </a:lnTo>
                  <a:lnTo>
                    <a:pt x="1919" y="388"/>
                  </a:lnTo>
                  <a:lnTo>
                    <a:pt x="1919" y="388"/>
                  </a:lnTo>
                  <a:lnTo>
                    <a:pt x="1921" y="386"/>
                  </a:lnTo>
                  <a:lnTo>
                    <a:pt x="1921" y="386"/>
                  </a:lnTo>
                  <a:lnTo>
                    <a:pt x="1921" y="386"/>
                  </a:lnTo>
                  <a:lnTo>
                    <a:pt x="1921" y="388"/>
                  </a:lnTo>
                  <a:lnTo>
                    <a:pt x="1921" y="388"/>
                  </a:lnTo>
                  <a:lnTo>
                    <a:pt x="1921" y="391"/>
                  </a:lnTo>
                  <a:lnTo>
                    <a:pt x="1923" y="391"/>
                  </a:lnTo>
                  <a:lnTo>
                    <a:pt x="1926" y="388"/>
                  </a:lnTo>
                  <a:lnTo>
                    <a:pt x="1926" y="388"/>
                  </a:lnTo>
                  <a:lnTo>
                    <a:pt x="1926" y="388"/>
                  </a:lnTo>
                  <a:lnTo>
                    <a:pt x="1926" y="386"/>
                  </a:lnTo>
                  <a:lnTo>
                    <a:pt x="1926" y="388"/>
                  </a:lnTo>
                  <a:lnTo>
                    <a:pt x="1926" y="388"/>
                  </a:lnTo>
                  <a:lnTo>
                    <a:pt x="1926" y="391"/>
                  </a:lnTo>
                  <a:lnTo>
                    <a:pt x="1926" y="391"/>
                  </a:lnTo>
                  <a:lnTo>
                    <a:pt x="1928" y="391"/>
                  </a:lnTo>
                  <a:lnTo>
                    <a:pt x="1928" y="388"/>
                  </a:lnTo>
                  <a:lnTo>
                    <a:pt x="1930" y="388"/>
                  </a:lnTo>
                  <a:lnTo>
                    <a:pt x="1930" y="388"/>
                  </a:lnTo>
                  <a:lnTo>
                    <a:pt x="1930" y="388"/>
                  </a:lnTo>
                  <a:lnTo>
                    <a:pt x="1930" y="391"/>
                  </a:lnTo>
                  <a:lnTo>
                    <a:pt x="1933" y="391"/>
                  </a:lnTo>
                  <a:lnTo>
                    <a:pt x="1935" y="388"/>
                  </a:lnTo>
                  <a:lnTo>
                    <a:pt x="1935" y="388"/>
                  </a:lnTo>
                  <a:lnTo>
                    <a:pt x="1935" y="388"/>
                  </a:lnTo>
                  <a:lnTo>
                    <a:pt x="1935" y="391"/>
                  </a:lnTo>
                  <a:lnTo>
                    <a:pt x="1933" y="391"/>
                  </a:lnTo>
                  <a:lnTo>
                    <a:pt x="1933" y="391"/>
                  </a:lnTo>
                  <a:lnTo>
                    <a:pt x="1933" y="391"/>
                  </a:lnTo>
                  <a:lnTo>
                    <a:pt x="1933" y="391"/>
                  </a:lnTo>
                  <a:lnTo>
                    <a:pt x="1930" y="391"/>
                  </a:lnTo>
                  <a:lnTo>
                    <a:pt x="1930" y="391"/>
                  </a:lnTo>
                  <a:lnTo>
                    <a:pt x="1930" y="393"/>
                  </a:lnTo>
                  <a:lnTo>
                    <a:pt x="1930" y="396"/>
                  </a:lnTo>
                  <a:lnTo>
                    <a:pt x="1930" y="396"/>
                  </a:lnTo>
                  <a:lnTo>
                    <a:pt x="1930" y="396"/>
                  </a:lnTo>
                  <a:lnTo>
                    <a:pt x="1933" y="396"/>
                  </a:lnTo>
                  <a:lnTo>
                    <a:pt x="1933" y="396"/>
                  </a:lnTo>
                  <a:lnTo>
                    <a:pt x="1930" y="396"/>
                  </a:lnTo>
                  <a:lnTo>
                    <a:pt x="1930" y="396"/>
                  </a:lnTo>
                  <a:lnTo>
                    <a:pt x="1933" y="398"/>
                  </a:lnTo>
                  <a:lnTo>
                    <a:pt x="1933" y="398"/>
                  </a:lnTo>
                  <a:lnTo>
                    <a:pt x="1933" y="398"/>
                  </a:lnTo>
                  <a:lnTo>
                    <a:pt x="1935" y="396"/>
                  </a:lnTo>
                  <a:lnTo>
                    <a:pt x="1937" y="396"/>
                  </a:lnTo>
                  <a:lnTo>
                    <a:pt x="1937" y="396"/>
                  </a:lnTo>
                  <a:lnTo>
                    <a:pt x="1937" y="396"/>
                  </a:lnTo>
                  <a:lnTo>
                    <a:pt x="1937" y="396"/>
                  </a:lnTo>
                  <a:lnTo>
                    <a:pt x="1937" y="396"/>
                  </a:lnTo>
                  <a:lnTo>
                    <a:pt x="1937" y="396"/>
                  </a:lnTo>
                  <a:lnTo>
                    <a:pt x="1937" y="398"/>
                  </a:lnTo>
                  <a:lnTo>
                    <a:pt x="1937" y="398"/>
                  </a:lnTo>
                  <a:lnTo>
                    <a:pt x="1937" y="398"/>
                  </a:lnTo>
                  <a:lnTo>
                    <a:pt x="1935" y="398"/>
                  </a:lnTo>
                  <a:lnTo>
                    <a:pt x="1935" y="400"/>
                  </a:lnTo>
                  <a:lnTo>
                    <a:pt x="1935" y="400"/>
                  </a:lnTo>
                  <a:lnTo>
                    <a:pt x="1933" y="403"/>
                  </a:lnTo>
                  <a:lnTo>
                    <a:pt x="1933" y="403"/>
                  </a:lnTo>
                  <a:lnTo>
                    <a:pt x="1933" y="403"/>
                  </a:lnTo>
                  <a:lnTo>
                    <a:pt x="1933" y="403"/>
                  </a:lnTo>
                  <a:lnTo>
                    <a:pt x="1933" y="405"/>
                  </a:lnTo>
                  <a:lnTo>
                    <a:pt x="1933" y="405"/>
                  </a:lnTo>
                  <a:lnTo>
                    <a:pt x="1933" y="407"/>
                  </a:lnTo>
                  <a:lnTo>
                    <a:pt x="1933" y="407"/>
                  </a:lnTo>
                  <a:lnTo>
                    <a:pt x="1935" y="407"/>
                  </a:lnTo>
                  <a:lnTo>
                    <a:pt x="1935" y="407"/>
                  </a:lnTo>
                  <a:lnTo>
                    <a:pt x="1935" y="407"/>
                  </a:lnTo>
                  <a:lnTo>
                    <a:pt x="1935" y="407"/>
                  </a:lnTo>
                  <a:lnTo>
                    <a:pt x="1935" y="410"/>
                  </a:lnTo>
                  <a:lnTo>
                    <a:pt x="1935" y="410"/>
                  </a:lnTo>
                  <a:lnTo>
                    <a:pt x="1935" y="410"/>
                  </a:lnTo>
                  <a:lnTo>
                    <a:pt x="1935" y="410"/>
                  </a:lnTo>
                  <a:lnTo>
                    <a:pt x="1935" y="410"/>
                  </a:lnTo>
                  <a:lnTo>
                    <a:pt x="1937" y="412"/>
                  </a:lnTo>
                  <a:lnTo>
                    <a:pt x="1937" y="412"/>
                  </a:lnTo>
                  <a:lnTo>
                    <a:pt x="1940" y="412"/>
                  </a:lnTo>
                  <a:lnTo>
                    <a:pt x="1942" y="412"/>
                  </a:lnTo>
                  <a:lnTo>
                    <a:pt x="1942" y="412"/>
                  </a:lnTo>
                  <a:lnTo>
                    <a:pt x="1942" y="412"/>
                  </a:lnTo>
                  <a:lnTo>
                    <a:pt x="1942" y="412"/>
                  </a:lnTo>
                  <a:lnTo>
                    <a:pt x="1940" y="414"/>
                  </a:lnTo>
                  <a:lnTo>
                    <a:pt x="1940" y="414"/>
                  </a:lnTo>
                  <a:lnTo>
                    <a:pt x="1940" y="414"/>
                  </a:lnTo>
                  <a:lnTo>
                    <a:pt x="1940" y="414"/>
                  </a:lnTo>
                  <a:lnTo>
                    <a:pt x="1940" y="417"/>
                  </a:lnTo>
                  <a:lnTo>
                    <a:pt x="1940" y="417"/>
                  </a:lnTo>
                  <a:lnTo>
                    <a:pt x="1947" y="422"/>
                  </a:lnTo>
                  <a:lnTo>
                    <a:pt x="1949" y="422"/>
                  </a:lnTo>
                  <a:lnTo>
                    <a:pt x="1949" y="424"/>
                  </a:lnTo>
                  <a:lnTo>
                    <a:pt x="1949" y="424"/>
                  </a:lnTo>
                  <a:lnTo>
                    <a:pt x="1952" y="426"/>
                  </a:lnTo>
                  <a:lnTo>
                    <a:pt x="1952" y="426"/>
                  </a:lnTo>
                  <a:lnTo>
                    <a:pt x="1954" y="426"/>
                  </a:lnTo>
                  <a:lnTo>
                    <a:pt x="1956" y="426"/>
                  </a:lnTo>
                  <a:lnTo>
                    <a:pt x="1961" y="424"/>
                  </a:lnTo>
                  <a:lnTo>
                    <a:pt x="1963" y="424"/>
                  </a:lnTo>
                  <a:lnTo>
                    <a:pt x="1966" y="422"/>
                  </a:lnTo>
                  <a:lnTo>
                    <a:pt x="1966" y="422"/>
                  </a:lnTo>
                  <a:lnTo>
                    <a:pt x="1966" y="422"/>
                  </a:lnTo>
                  <a:lnTo>
                    <a:pt x="1968" y="422"/>
                  </a:lnTo>
                  <a:lnTo>
                    <a:pt x="1968" y="424"/>
                  </a:lnTo>
                  <a:lnTo>
                    <a:pt x="1968" y="424"/>
                  </a:lnTo>
                  <a:lnTo>
                    <a:pt x="1968" y="426"/>
                  </a:lnTo>
                  <a:lnTo>
                    <a:pt x="1971" y="426"/>
                  </a:lnTo>
                  <a:lnTo>
                    <a:pt x="1971" y="426"/>
                  </a:lnTo>
                  <a:lnTo>
                    <a:pt x="1971" y="426"/>
                  </a:lnTo>
                  <a:lnTo>
                    <a:pt x="1973" y="429"/>
                  </a:lnTo>
                  <a:lnTo>
                    <a:pt x="1973" y="429"/>
                  </a:lnTo>
                  <a:lnTo>
                    <a:pt x="1973" y="429"/>
                  </a:lnTo>
                  <a:lnTo>
                    <a:pt x="1973" y="429"/>
                  </a:lnTo>
                  <a:lnTo>
                    <a:pt x="1978" y="426"/>
                  </a:lnTo>
                  <a:lnTo>
                    <a:pt x="1978" y="426"/>
                  </a:lnTo>
                  <a:lnTo>
                    <a:pt x="1980" y="424"/>
                  </a:lnTo>
                  <a:lnTo>
                    <a:pt x="1980" y="426"/>
                  </a:lnTo>
                  <a:lnTo>
                    <a:pt x="1985" y="426"/>
                  </a:lnTo>
                  <a:lnTo>
                    <a:pt x="1985" y="426"/>
                  </a:lnTo>
                  <a:lnTo>
                    <a:pt x="1987" y="426"/>
                  </a:lnTo>
                  <a:lnTo>
                    <a:pt x="1989" y="426"/>
                  </a:lnTo>
                  <a:lnTo>
                    <a:pt x="1992" y="424"/>
                  </a:lnTo>
                  <a:lnTo>
                    <a:pt x="1994" y="424"/>
                  </a:lnTo>
                  <a:lnTo>
                    <a:pt x="1997" y="424"/>
                  </a:lnTo>
                  <a:lnTo>
                    <a:pt x="1997" y="424"/>
                  </a:lnTo>
                  <a:lnTo>
                    <a:pt x="1999" y="424"/>
                  </a:lnTo>
                  <a:lnTo>
                    <a:pt x="2001" y="424"/>
                  </a:lnTo>
                  <a:lnTo>
                    <a:pt x="2004" y="424"/>
                  </a:lnTo>
                  <a:lnTo>
                    <a:pt x="2004" y="424"/>
                  </a:lnTo>
                  <a:lnTo>
                    <a:pt x="2004" y="424"/>
                  </a:lnTo>
                  <a:lnTo>
                    <a:pt x="2006" y="424"/>
                  </a:lnTo>
                  <a:lnTo>
                    <a:pt x="2006" y="424"/>
                  </a:lnTo>
                  <a:lnTo>
                    <a:pt x="2008" y="424"/>
                  </a:lnTo>
                  <a:lnTo>
                    <a:pt x="2011" y="424"/>
                  </a:lnTo>
                  <a:lnTo>
                    <a:pt x="2013" y="424"/>
                  </a:lnTo>
                  <a:lnTo>
                    <a:pt x="2013" y="424"/>
                  </a:lnTo>
                  <a:lnTo>
                    <a:pt x="2015" y="424"/>
                  </a:lnTo>
                  <a:lnTo>
                    <a:pt x="2015" y="424"/>
                  </a:lnTo>
                  <a:lnTo>
                    <a:pt x="2015" y="424"/>
                  </a:lnTo>
                  <a:lnTo>
                    <a:pt x="2015" y="424"/>
                  </a:lnTo>
                  <a:lnTo>
                    <a:pt x="2015" y="424"/>
                  </a:lnTo>
                  <a:lnTo>
                    <a:pt x="2018" y="424"/>
                  </a:lnTo>
                  <a:lnTo>
                    <a:pt x="2018" y="424"/>
                  </a:lnTo>
                  <a:lnTo>
                    <a:pt x="2018" y="424"/>
                  </a:lnTo>
                  <a:lnTo>
                    <a:pt x="2018" y="424"/>
                  </a:lnTo>
                  <a:lnTo>
                    <a:pt x="2020" y="422"/>
                  </a:lnTo>
                  <a:lnTo>
                    <a:pt x="2020" y="422"/>
                  </a:lnTo>
                  <a:lnTo>
                    <a:pt x="2020" y="424"/>
                  </a:lnTo>
                  <a:lnTo>
                    <a:pt x="2020" y="424"/>
                  </a:lnTo>
                  <a:lnTo>
                    <a:pt x="2023" y="424"/>
                  </a:lnTo>
                  <a:lnTo>
                    <a:pt x="2023" y="424"/>
                  </a:lnTo>
                  <a:lnTo>
                    <a:pt x="2023" y="424"/>
                  </a:lnTo>
                  <a:lnTo>
                    <a:pt x="2023" y="424"/>
                  </a:lnTo>
                  <a:lnTo>
                    <a:pt x="2023" y="424"/>
                  </a:lnTo>
                  <a:lnTo>
                    <a:pt x="2023" y="424"/>
                  </a:lnTo>
                  <a:lnTo>
                    <a:pt x="2023" y="424"/>
                  </a:lnTo>
                  <a:lnTo>
                    <a:pt x="2025" y="424"/>
                  </a:lnTo>
                  <a:lnTo>
                    <a:pt x="2025" y="422"/>
                  </a:lnTo>
                  <a:lnTo>
                    <a:pt x="2025" y="422"/>
                  </a:lnTo>
                  <a:lnTo>
                    <a:pt x="2025" y="422"/>
                  </a:lnTo>
                  <a:lnTo>
                    <a:pt x="2027" y="422"/>
                  </a:lnTo>
                  <a:lnTo>
                    <a:pt x="2030" y="422"/>
                  </a:lnTo>
                  <a:lnTo>
                    <a:pt x="2030" y="422"/>
                  </a:lnTo>
                  <a:lnTo>
                    <a:pt x="2030" y="419"/>
                  </a:lnTo>
                  <a:lnTo>
                    <a:pt x="2032" y="419"/>
                  </a:lnTo>
                  <a:lnTo>
                    <a:pt x="2032" y="419"/>
                  </a:lnTo>
                  <a:lnTo>
                    <a:pt x="2032" y="419"/>
                  </a:lnTo>
                  <a:lnTo>
                    <a:pt x="2032" y="419"/>
                  </a:lnTo>
                  <a:lnTo>
                    <a:pt x="2034" y="417"/>
                  </a:lnTo>
                  <a:lnTo>
                    <a:pt x="2034" y="417"/>
                  </a:lnTo>
                  <a:lnTo>
                    <a:pt x="2034" y="417"/>
                  </a:lnTo>
                  <a:lnTo>
                    <a:pt x="2034" y="417"/>
                  </a:lnTo>
                  <a:lnTo>
                    <a:pt x="2034" y="417"/>
                  </a:lnTo>
                  <a:lnTo>
                    <a:pt x="2037" y="417"/>
                  </a:lnTo>
                  <a:lnTo>
                    <a:pt x="2037" y="417"/>
                  </a:lnTo>
                  <a:lnTo>
                    <a:pt x="2039" y="417"/>
                  </a:lnTo>
                  <a:lnTo>
                    <a:pt x="2039" y="419"/>
                  </a:lnTo>
                  <a:lnTo>
                    <a:pt x="2037" y="419"/>
                  </a:lnTo>
                  <a:lnTo>
                    <a:pt x="2037" y="419"/>
                  </a:lnTo>
                  <a:lnTo>
                    <a:pt x="2037" y="419"/>
                  </a:lnTo>
                  <a:lnTo>
                    <a:pt x="2037" y="419"/>
                  </a:lnTo>
                  <a:lnTo>
                    <a:pt x="2037" y="422"/>
                  </a:lnTo>
                  <a:lnTo>
                    <a:pt x="2037" y="422"/>
                  </a:lnTo>
                  <a:lnTo>
                    <a:pt x="2037" y="422"/>
                  </a:lnTo>
                  <a:lnTo>
                    <a:pt x="2037" y="422"/>
                  </a:lnTo>
                  <a:lnTo>
                    <a:pt x="2037" y="422"/>
                  </a:lnTo>
                  <a:lnTo>
                    <a:pt x="2039" y="422"/>
                  </a:lnTo>
                  <a:lnTo>
                    <a:pt x="2039" y="422"/>
                  </a:lnTo>
                  <a:lnTo>
                    <a:pt x="2037" y="422"/>
                  </a:lnTo>
                  <a:lnTo>
                    <a:pt x="2037" y="422"/>
                  </a:lnTo>
                  <a:lnTo>
                    <a:pt x="2037" y="422"/>
                  </a:lnTo>
                  <a:lnTo>
                    <a:pt x="2034" y="422"/>
                  </a:lnTo>
                  <a:lnTo>
                    <a:pt x="2034" y="424"/>
                  </a:lnTo>
                  <a:lnTo>
                    <a:pt x="2034" y="424"/>
                  </a:lnTo>
                  <a:lnTo>
                    <a:pt x="2032" y="424"/>
                  </a:lnTo>
                  <a:lnTo>
                    <a:pt x="2032" y="424"/>
                  </a:lnTo>
                  <a:lnTo>
                    <a:pt x="2030" y="426"/>
                  </a:lnTo>
                  <a:lnTo>
                    <a:pt x="2030" y="426"/>
                  </a:lnTo>
                  <a:lnTo>
                    <a:pt x="2030" y="426"/>
                  </a:lnTo>
                  <a:lnTo>
                    <a:pt x="2032" y="426"/>
                  </a:lnTo>
                  <a:lnTo>
                    <a:pt x="2032" y="429"/>
                  </a:lnTo>
                  <a:lnTo>
                    <a:pt x="2032" y="429"/>
                  </a:lnTo>
                  <a:lnTo>
                    <a:pt x="2034" y="429"/>
                  </a:lnTo>
                  <a:lnTo>
                    <a:pt x="2034" y="426"/>
                  </a:lnTo>
                  <a:lnTo>
                    <a:pt x="2037" y="426"/>
                  </a:lnTo>
                  <a:lnTo>
                    <a:pt x="2037" y="426"/>
                  </a:lnTo>
                  <a:lnTo>
                    <a:pt x="2037" y="426"/>
                  </a:lnTo>
                  <a:lnTo>
                    <a:pt x="2039" y="426"/>
                  </a:lnTo>
                  <a:lnTo>
                    <a:pt x="2039" y="424"/>
                  </a:lnTo>
                  <a:lnTo>
                    <a:pt x="2039" y="424"/>
                  </a:lnTo>
                  <a:lnTo>
                    <a:pt x="2039" y="424"/>
                  </a:lnTo>
                  <a:lnTo>
                    <a:pt x="2039" y="426"/>
                  </a:lnTo>
                  <a:lnTo>
                    <a:pt x="2039" y="426"/>
                  </a:lnTo>
                  <a:lnTo>
                    <a:pt x="2037" y="429"/>
                  </a:lnTo>
                  <a:lnTo>
                    <a:pt x="2037" y="429"/>
                  </a:lnTo>
                  <a:lnTo>
                    <a:pt x="2034" y="429"/>
                  </a:lnTo>
                  <a:lnTo>
                    <a:pt x="2034" y="431"/>
                  </a:lnTo>
                  <a:lnTo>
                    <a:pt x="2034" y="431"/>
                  </a:lnTo>
                  <a:lnTo>
                    <a:pt x="2037" y="429"/>
                  </a:lnTo>
                  <a:lnTo>
                    <a:pt x="2039" y="429"/>
                  </a:lnTo>
                  <a:lnTo>
                    <a:pt x="2039" y="431"/>
                  </a:lnTo>
                  <a:lnTo>
                    <a:pt x="2037" y="431"/>
                  </a:lnTo>
                  <a:lnTo>
                    <a:pt x="2037" y="431"/>
                  </a:lnTo>
                  <a:lnTo>
                    <a:pt x="2037" y="433"/>
                  </a:lnTo>
                  <a:lnTo>
                    <a:pt x="2039" y="433"/>
                  </a:lnTo>
                  <a:lnTo>
                    <a:pt x="2041" y="433"/>
                  </a:lnTo>
                  <a:lnTo>
                    <a:pt x="2041" y="433"/>
                  </a:lnTo>
                  <a:lnTo>
                    <a:pt x="2039" y="433"/>
                  </a:lnTo>
                  <a:lnTo>
                    <a:pt x="2034" y="433"/>
                  </a:lnTo>
                  <a:lnTo>
                    <a:pt x="2034" y="433"/>
                  </a:lnTo>
                  <a:lnTo>
                    <a:pt x="2034" y="436"/>
                  </a:lnTo>
                  <a:lnTo>
                    <a:pt x="2037" y="436"/>
                  </a:lnTo>
                  <a:lnTo>
                    <a:pt x="2037" y="438"/>
                  </a:lnTo>
                  <a:lnTo>
                    <a:pt x="2037" y="438"/>
                  </a:lnTo>
                  <a:lnTo>
                    <a:pt x="2034" y="436"/>
                  </a:lnTo>
                  <a:lnTo>
                    <a:pt x="2034" y="436"/>
                  </a:lnTo>
                  <a:lnTo>
                    <a:pt x="2034" y="436"/>
                  </a:lnTo>
                  <a:lnTo>
                    <a:pt x="2034" y="433"/>
                  </a:lnTo>
                  <a:lnTo>
                    <a:pt x="2032" y="433"/>
                  </a:lnTo>
                  <a:lnTo>
                    <a:pt x="2030" y="436"/>
                  </a:lnTo>
                  <a:lnTo>
                    <a:pt x="2030" y="436"/>
                  </a:lnTo>
                  <a:lnTo>
                    <a:pt x="2027" y="436"/>
                  </a:lnTo>
                  <a:lnTo>
                    <a:pt x="2027" y="436"/>
                  </a:lnTo>
                  <a:lnTo>
                    <a:pt x="2027" y="436"/>
                  </a:lnTo>
                  <a:lnTo>
                    <a:pt x="2030" y="436"/>
                  </a:lnTo>
                  <a:lnTo>
                    <a:pt x="2030" y="436"/>
                  </a:lnTo>
                  <a:lnTo>
                    <a:pt x="2032" y="438"/>
                  </a:lnTo>
                  <a:lnTo>
                    <a:pt x="2032" y="438"/>
                  </a:lnTo>
                  <a:lnTo>
                    <a:pt x="2032" y="438"/>
                  </a:lnTo>
                  <a:lnTo>
                    <a:pt x="2032" y="438"/>
                  </a:lnTo>
                  <a:lnTo>
                    <a:pt x="2032" y="438"/>
                  </a:lnTo>
                  <a:lnTo>
                    <a:pt x="2032" y="438"/>
                  </a:lnTo>
                  <a:lnTo>
                    <a:pt x="2032" y="440"/>
                  </a:lnTo>
                  <a:lnTo>
                    <a:pt x="2032" y="440"/>
                  </a:lnTo>
                  <a:lnTo>
                    <a:pt x="2032" y="440"/>
                  </a:lnTo>
                  <a:lnTo>
                    <a:pt x="2032" y="443"/>
                  </a:lnTo>
                  <a:lnTo>
                    <a:pt x="2032" y="445"/>
                  </a:lnTo>
                  <a:lnTo>
                    <a:pt x="2032" y="445"/>
                  </a:lnTo>
                  <a:lnTo>
                    <a:pt x="2032" y="445"/>
                  </a:lnTo>
                  <a:lnTo>
                    <a:pt x="2030" y="445"/>
                  </a:lnTo>
                  <a:lnTo>
                    <a:pt x="2030" y="443"/>
                  </a:lnTo>
                  <a:lnTo>
                    <a:pt x="2030" y="443"/>
                  </a:lnTo>
                  <a:lnTo>
                    <a:pt x="2027" y="440"/>
                  </a:lnTo>
                  <a:lnTo>
                    <a:pt x="2027" y="438"/>
                  </a:lnTo>
                  <a:lnTo>
                    <a:pt x="2025" y="438"/>
                  </a:lnTo>
                  <a:lnTo>
                    <a:pt x="2025" y="440"/>
                  </a:lnTo>
                  <a:lnTo>
                    <a:pt x="2025" y="443"/>
                  </a:lnTo>
                  <a:lnTo>
                    <a:pt x="2025" y="443"/>
                  </a:lnTo>
                  <a:lnTo>
                    <a:pt x="2025" y="445"/>
                  </a:lnTo>
                  <a:lnTo>
                    <a:pt x="2025" y="445"/>
                  </a:lnTo>
                  <a:lnTo>
                    <a:pt x="2025" y="448"/>
                  </a:lnTo>
                  <a:lnTo>
                    <a:pt x="2025" y="448"/>
                  </a:lnTo>
                  <a:lnTo>
                    <a:pt x="2025" y="450"/>
                  </a:lnTo>
                  <a:lnTo>
                    <a:pt x="2025" y="450"/>
                  </a:lnTo>
                  <a:lnTo>
                    <a:pt x="2025" y="448"/>
                  </a:lnTo>
                  <a:lnTo>
                    <a:pt x="2025" y="448"/>
                  </a:lnTo>
                  <a:lnTo>
                    <a:pt x="2025" y="445"/>
                  </a:lnTo>
                  <a:lnTo>
                    <a:pt x="2025" y="443"/>
                  </a:lnTo>
                  <a:lnTo>
                    <a:pt x="2025" y="443"/>
                  </a:lnTo>
                  <a:lnTo>
                    <a:pt x="2023" y="440"/>
                  </a:lnTo>
                  <a:lnTo>
                    <a:pt x="2023" y="440"/>
                  </a:lnTo>
                  <a:lnTo>
                    <a:pt x="2023" y="440"/>
                  </a:lnTo>
                  <a:lnTo>
                    <a:pt x="2023" y="440"/>
                  </a:lnTo>
                  <a:lnTo>
                    <a:pt x="2020" y="440"/>
                  </a:lnTo>
                  <a:lnTo>
                    <a:pt x="2020" y="440"/>
                  </a:lnTo>
                  <a:lnTo>
                    <a:pt x="2020" y="440"/>
                  </a:lnTo>
                  <a:lnTo>
                    <a:pt x="2020" y="440"/>
                  </a:lnTo>
                  <a:lnTo>
                    <a:pt x="2020" y="440"/>
                  </a:lnTo>
                  <a:lnTo>
                    <a:pt x="2018" y="440"/>
                  </a:lnTo>
                  <a:lnTo>
                    <a:pt x="2018" y="440"/>
                  </a:lnTo>
                  <a:lnTo>
                    <a:pt x="2018" y="440"/>
                  </a:lnTo>
                  <a:lnTo>
                    <a:pt x="2018" y="440"/>
                  </a:lnTo>
                  <a:lnTo>
                    <a:pt x="2018" y="443"/>
                  </a:lnTo>
                  <a:lnTo>
                    <a:pt x="2018" y="443"/>
                  </a:lnTo>
                  <a:lnTo>
                    <a:pt x="2018" y="443"/>
                  </a:lnTo>
                  <a:lnTo>
                    <a:pt x="2015" y="443"/>
                  </a:lnTo>
                  <a:lnTo>
                    <a:pt x="2015" y="443"/>
                  </a:lnTo>
                  <a:lnTo>
                    <a:pt x="2015" y="440"/>
                  </a:lnTo>
                  <a:lnTo>
                    <a:pt x="2015" y="440"/>
                  </a:lnTo>
                  <a:lnTo>
                    <a:pt x="2015" y="440"/>
                  </a:lnTo>
                  <a:lnTo>
                    <a:pt x="2013" y="438"/>
                  </a:lnTo>
                  <a:lnTo>
                    <a:pt x="2013" y="440"/>
                  </a:lnTo>
                  <a:lnTo>
                    <a:pt x="2013" y="440"/>
                  </a:lnTo>
                  <a:lnTo>
                    <a:pt x="2013" y="440"/>
                  </a:lnTo>
                  <a:lnTo>
                    <a:pt x="2013" y="440"/>
                  </a:lnTo>
                  <a:lnTo>
                    <a:pt x="2013" y="443"/>
                  </a:lnTo>
                  <a:lnTo>
                    <a:pt x="2013" y="445"/>
                  </a:lnTo>
                  <a:lnTo>
                    <a:pt x="2013" y="445"/>
                  </a:lnTo>
                  <a:lnTo>
                    <a:pt x="2013" y="445"/>
                  </a:lnTo>
                  <a:lnTo>
                    <a:pt x="2013" y="445"/>
                  </a:lnTo>
                  <a:lnTo>
                    <a:pt x="2013" y="443"/>
                  </a:lnTo>
                  <a:lnTo>
                    <a:pt x="2013" y="440"/>
                  </a:lnTo>
                  <a:lnTo>
                    <a:pt x="2013" y="438"/>
                  </a:lnTo>
                  <a:lnTo>
                    <a:pt x="2013" y="438"/>
                  </a:lnTo>
                  <a:lnTo>
                    <a:pt x="2013" y="438"/>
                  </a:lnTo>
                  <a:lnTo>
                    <a:pt x="2011" y="438"/>
                  </a:lnTo>
                  <a:lnTo>
                    <a:pt x="2011" y="443"/>
                  </a:lnTo>
                  <a:lnTo>
                    <a:pt x="2011" y="443"/>
                  </a:lnTo>
                  <a:lnTo>
                    <a:pt x="2011" y="445"/>
                  </a:lnTo>
                  <a:lnTo>
                    <a:pt x="2011" y="448"/>
                  </a:lnTo>
                  <a:lnTo>
                    <a:pt x="2011" y="448"/>
                  </a:lnTo>
                  <a:lnTo>
                    <a:pt x="2008" y="448"/>
                  </a:lnTo>
                  <a:lnTo>
                    <a:pt x="2008" y="445"/>
                  </a:lnTo>
                  <a:lnTo>
                    <a:pt x="2008" y="443"/>
                  </a:lnTo>
                  <a:lnTo>
                    <a:pt x="2008" y="440"/>
                  </a:lnTo>
                  <a:lnTo>
                    <a:pt x="2008" y="440"/>
                  </a:lnTo>
                  <a:lnTo>
                    <a:pt x="2008" y="438"/>
                  </a:lnTo>
                  <a:lnTo>
                    <a:pt x="2008" y="438"/>
                  </a:lnTo>
                  <a:lnTo>
                    <a:pt x="2008" y="438"/>
                  </a:lnTo>
                  <a:lnTo>
                    <a:pt x="2006" y="438"/>
                  </a:lnTo>
                  <a:lnTo>
                    <a:pt x="2006" y="438"/>
                  </a:lnTo>
                  <a:lnTo>
                    <a:pt x="2006" y="438"/>
                  </a:lnTo>
                  <a:lnTo>
                    <a:pt x="2006" y="436"/>
                  </a:lnTo>
                  <a:lnTo>
                    <a:pt x="2006" y="436"/>
                  </a:lnTo>
                  <a:lnTo>
                    <a:pt x="2001" y="433"/>
                  </a:lnTo>
                  <a:lnTo>
                    <a:pt x="2001" y="433"/>
                  </a:lnTo>
                  <a:lnTo>
                    <a:pt x="1999" y="433"/>
                  </a:lnTo>
                  <a:lnTo>
                    <a:pt x="1999" y="433"/>
                  </a:lnTo>
                  <a:lnTo>
                    <a:pt x="1999" y="433"/>
                  </a:lnTo>
                  <a:lnTo>
                    <a:pt x="1999" y="433"/>
                  </a:lnTo>
                  <a:lnTo>
                    <a:pt x="1999" y="433"/>
                  </a:lnTo>
                  <a:lnTo>
                    <a:pt x="1997" y="433"/>
                  </a:lnTo>
                  <a:lnTo>
                    <a:pt x="1997" y="433"/>
                  </a:lnTo>
                  <a:lnTo>
                    <a:pt x="1997" y="436"/>
                  </a:lnTo>
                  <a:lnTo>
                    <a:pt x="1997" y="436"/>
                  </a:lnTo>
                  <a:lnTo>
                    <a:pt x="1997" y="436"/>
                  </a:lnTo>
                  <a:lnTo>
                    <a:pt x="1994" y="436"/>
                  </a:lnTo>
                  <a:lnTo>
                    <a:pt x="1989" y="438"/>
                  </a:lnTo>
                  <a:lnTo>
                    <a:pt x="1989" y="438"/>
                  </a:lnTo>
                  <a:lnTo>
                    <a:pt x="1989" y="438"/>
                  </a:lnTo>
                  <a:lnTo>
                    <a:pt x="1987" y="443"/>
                  </a:lnTo>
                  <a:lnTo>
                    <a:pt x="1985" y="445"/>
                  </a:lnTo>
                  <a:lnTo>
                    <a:pt x="1985" y="445"/>
                  </a:lnTo>
                  <a:lnTo>
                    <a:pt x="1980" y="450"/>
                  </a:lnTo>
                  <a:lnTo>
                    <a:pt x="1980" y="450"/>
                  </a:lnTo>
                  <a:lnTo>
                    <a:pt x="1978" y="452"/>
                  </a:lnTo>
                  <a:lnTo>
                    <a:pt x="1975" y="452"/>
                  </a:lnTo>
                  <a:lnTo>
                    <a:pt x="1975" y="455"/>
                  </a:lnTo>
                  <a:lnTo>
                    <a:pt x="1975" y="455"/>
                  </a:lnTo>
                  <a:lnTo>
                    <a:pt x="1975" y="455"/>
                  </a:lnTo>
                  <a:lnTo>
                    <a:pt x="1973" y="455"/>
                  </a:lnTo>
                  <a:lnTo>
                    <a:pt x="1973" y="455"/>
                  </a:lnTo>
                  <a:lnTo>
                    <a:pt x="1968" y="450"/>
                  </a:lnTo>
                  <a:lnTo>
                    <a:pt x="1968" y="450"/>
                  </a:lnTo>
                  <a:lnTo>
                    <a:pt x="1966" y="450"/>
                  </a:lnTo>
                  <a:lnTo>
                    <a:pt x="1966" y="450"/>
                  </a:lnTo>
                  <a:lnTo>
                    <a:pt x="1963" y="450"/>
                  </a:lnTo>
                  <a:lnTo>
                    <a:pt x="1963" y="448"/>
                  </a:lnTo>
                  <a:lnTo>
                    <a:pt x="1963" y="448"/>
                  </a:lnTo>
                  <a:lnTo>
                    <a:pt x="1961" y="448"/>
                  </a:lnTo>
                  <a:lnTo>
                    <a:pt x="1961" y="450"/>
                  </a:lnTo>
                  <a:lnTo>
                    <a:pt x="1961" y="450"/>
                  </a:lnTo>
                  <a:lnTo>
                    <a:pt x="1961" y="450"/>
                  </a:lnTo>
                  <a:lnTo>
                    <a:pt x="1961" y="450"/>
                  </a:lnTo>
                  <a:lnTo>
                    <a:pt x="1959" y="450"/>
                  </a:lnTo>
                  <a:lnTo>
                    <a:pt x="1959" y="450"/>
                  </a:lnTo>
                  <a:lnTo>
                    <a:pt x="1959" y="450"/>
                  </a:lnTo>
                  <a:lnTo>
                    <a:pt x="1959" y="450"/>
                  </a:lnTo>
                  <a:lnTo>
                    <a:pt x="1959" y="450"/>
                  </a:lnTo>
                  <a:lnTo>
                    <a:pt x="1959" y="448"/>
                  </a:lnTo>
                  <a:lnTo>
                    <a:pt x="1959" y="448"/>
                  </a:lnTo>
                  <a:lnTo>
                    <a:pt x="1959" y="448"/>
                  </a:lnTo>
                  <a:lnTo>
                    <a:pt x="1959" y="448"/>
                  </a:lnTo>
                  <a:lnTo>
                    <a:pt x="1956" y="448"/>
                  </a:lnTo>
                  <a:lnTo>
                    <a:pt x="1956" y="448"/>
                  </a:lnTo>
                  <a:lnTo>
                    <a:pt x="1954" y="448"/>
                  </a:lnTo>
                  <a:lnTo>
                    <a:pt x="1952" y="448"/>
                  </a:lnTo>
                  <a:lnTo>
                    <a:pt x="1947" y="448"/>
                  </a:lnTo>
                  <a:lnTo>
                    <a:pt x="1947" y="448"/>
                  </a:lnTo>
                  <a:lnTo>
                    <a:pt x="1947" y="448"/>
                  </a:lnTo>
                  <a:lnTo>
                    <a:pt x="1945" y="448"/>
                  </a:lnTo>
                  <a:lnTo>
                    <a:pt x="1942" y="448"/>
                  </a:lnTo>
                  <a:lnTo>
                    <a:pt x="1942" y="450"/>
                  </a:lnTo>
                  <a:lnTo>
                    <a:pt x="1942" y="450"/>
                  </a:lnTo>
                  <a:lnTo>
                    <a:pt x="1945" y="450"/>
                  </a:lnTo>
                  <a:lnTo>
                    <a:pt x="1947" y="450"/>
                  </a:lnTo>
                  <a:lnTo>
                    <a:pt x="1945" y="450"/>
                  </a:lnTo>
                  <a:lnTo>
                    <a:pt x="1942" y="450"/>
                  </a:lnTo>
                  <a:lnTo>
                    <a:pt x="1942" y="450"/>
                  </a:lnTo>
                  <a:lnTo>
                    <a:pt x="1940" y="450"/>
                  </a:lnTo>
                  <a:lnTo>
                    <a:pt x="1940" y="452"/>
                  </a:lnTo>
                  <a:lnTo>
                    <a:pt x="1940" y="452"/>
                  </a:lnTo>
                  <a:lnTo>
                    <a:pt x="1940" y="452"/>
                  </a:lnTo>
                  <a:lnTo>
                    <a:pt x="1940" y="450"/>
                  </a:lnTo>
                  <a:lnTo>
                    <a:pt x="1940" y="452"/>
                  </a:lnTo>
                  <a:lnTo>
                    <a:pt x="1940" y="452"/>
                  </a:lnTo>
                  <a:lnTo>
                    <a:pt x="1937" y="452"/>
                  </a:lnTo>
                  <a:lnTo>
                    <a:pt x="1937" y="452"/>
                  </a:lnTo>
                  <a:lnTo>
                    <a:pt x="1935" y="452"/>
                  </a:lnTo>
                  <a:lnTo>
                    <a:pt x="1935" y="452"/>
                  </a:lnTo>
                  <a:lnTo>
                    <a:pt x="1935" y="452"/>
                  </a:lnTo>
                  <a:lnTo>
                    <a:pt x="1937" y="452"/>
                  </a:lnTo>
                  <a:lnTo>
                    <a:pt x="1937" y="455"/>
                  </a:lnTo>
                  <a:lnTo>
                    <a:pt x="1940" y="455"/>
                  </a:lnTo>
                  <a:lnTo>
                    <a:pt x="1937" y="455"/>
                  </a:lnTo>
                  <a:lnTo>
                    <a:pt x="1937" y="455"/>
                  </a:lnTo>
                  <a:lnTo>
                    <a:pt x="1937" y="455"/>
                  </a:lnTo>
                  <a:lnTo>
                    <a:pt x="1935" y="457"/>
                  </a:lnTo>
                  <a:lnTo>
                    <a:pt x="1935" y="457"/>
                  </a:lnTo>
                  <a:lnTo>
                    <a:pt x="1937" y="457"/>
                  </a:lnTo>
                  <a:lnTo>
                    <a:pt x="1937" y="457"/>
                  </a:lnTo>
                  <a:lnTo>
                    <a:pt x="1937" y="457"/>
                  </a:lnTo>
                  <a:lnTo>
                    <a:pt x="1937" y="459"/>
                  </a:lnTo>
                  <a:lnTo>
                    <a:pt x="1937" y="459"/>
                  </a:lnTo>
                  <a:lnTo>
                    <a:pt x="1935" y="459"/>
                  </a:lnTo>
                  <a:lnTo>
                    <a:pt x="1935" y="459"/>
                  </a:lnTo>
                  <a:lnTo>
                    <a:pt x="1935" y="459"/>
                  </a:lnTo>
                  <a:lnTo>
                    <a:pt x="1935" y="459"/>
                  </a:lnTo>
                  <a:lnTo>
                    <a:pt x="1935" y="459"/>
                  </a:lnTo>
                  <a:lnTo>
                    <a:pt x="1937" y="459"/>
                  </a:lnTo>
                  <a:lnTo>
                    <a:pt x="1937" y="459"/>
                  </a:lnTo>
                  <a:lnTo>
                    <a:pt x="1940" y="459"/>
                  </a:lnTo>
                  <a:lnTo>
                    <a:pt x="1940" y="462"/>
                  </a:lnTo>
                  <a:lnTo>
                    <a:pt x="1940" y="462"/>
                  </a:lnTo>
                  <a:lnTo>
                    <a:pt x="1942" y="462"/>
                  </a:lnTo>
                  <a:lnTo>
                    <a:pt x="1942" y="462"/>
                  </a:lnTo>
                  <a:lnTo>
                    <a:pt x="1942" y="462"/>
                  </a:lnTo>
                  <a:lnTo>
                    <a:pt x="1942" y="462"/>
                  </a:lnTo>
                  <a:lnTo>
                    <a:pt x="1942" y="462"/>
                  </a:lnTo>
                  <a:lnTo>
                    <a:pt x="1942" y="462"/>
                  </a:lnTo>
                  <a:lnTo>
                    <a:pt x="1945" y="462"/>
                  </a:lnTo>
                  <a:lnTo>
                    <a:pt x="1945" y="462"/>
                  </a:lnTo>
                  <a:lnTo>
                    <a:pt x="1945" y="462"/>
                  </a:lnTo>
                  <a:lnTo>
                    <a:pt x="1947" y="462"/>
                  </a:lnTo>
                  <a:lnTo>
                    <a:pt x="1947" y="459"/>
                  </a:lnTo>
                  <a:lnTo>
                    <a:pt x="1947" y="459"/>
                  </a:lnTo>
                  <a:lnTo>
                    <a:pt x="1947" y="459"/>
                  </a:lnTo>
                  <a:lnTo>
                    <a:pt x="1947" y="462"/>
                  </a:lnTo>
                  <a:lnTo>
                    <a:pt x="1949" y="462"/>
                  </a:lnTo>
                  <a:lnTo>
                    <a:pt x="1949" y="462"/>
                  </a:lnTo>
                  <a:lnTo>
                    <a:pt x="1952" y="462"/>
                  </a:lnTo>
                  <a:lnTo>
                    <a:pt x="1954" y="462"/>
                  </a:lnTo>
                  <a:lnTo>
                    <a:pt x="1954" y="462"/>
                  </a:lnTo>
                  <a:lnTo>
                    <a:pt x="1954" y="464"/>
                  </a:lnTo>
                  <a:lnTo>
                    <a:pt x="1956" y="464"/>
                  </a:lnTo>
                  <a:lnTo>
                    <a:pt x="1961" y="467"/>
                  </a:lnTo>
                  <a:lnTo>
                    <a:pt x="1961" y="467"/>
                  </a:lnTo>
                  <a:lnTo>
                    <a:pt x="1961" y="467"/>
                  </a:lnTo>
                  <a:lnTo>
                    <a:pt x="1963" y="469"/>
                  </a:lnTo>
                  <a:lnTo>
                    <a:pt x="1963" y="469"/>
                  </a:lnTo>
                  <a:lnTo>
                    <a:pt x="1963" y="469"/>
                  </a:lnTo>
                  <a:lnTo>
                    <a:pt x="1963" y="469"/>
                  </a:lnTo>
                  <a:lnTo>
                    <a:pt x="1966" y="469"/>
                  </a:lnTo>
                  <a:lnTo>
                    <a:pt x="1966" y="469"/>
                  </a:lnTo>
                  <a:lnTo>
                    <a:pt x="1966" y="471"/>
                  </a:lnTo>
                  <a:lnTo>
                    <a:pt x="1966" y="471"/>
                  </a:lnTo>
                  <a:lnTo>
                    <a:pt x="1966" y="471"/>
                  </a:lnTo>
                  <a:lnTo>
                    <a:pt x="1966" y="471"/>
                  </a:lnTo>
                  <a:lnTo>
                    <a:pt x="1966" y="474"/>
                  </a:lnTo>
                  <a:lnTo>
                    <a:pt x="1968" y="474"/>
                  </a:lnTo>
                  <a:lnTo>
                    <a:pt x="1968" y="474"/>
                  </a:lnTo>
                  <a:lnTo>
                    <a:pt x="1968" y="474"/>
                  </a:lnTo>
                  <a:lnTo>
                    <a:pt x="1968" y="474"/>
                  </a:lnTo>
                  <a:lnTo>
                    <a:pt x="1971" y="476"/>
                  </a:lnTo>
                  <a:lnTo>
                    <a:pt x="1968" y="476"/>
                  </a:lnTo>
                  <a:lnTo>
                    <a:pt x="1968" y="476"/>
                  </a:lnTo>
                  <a:lnTo>
                    <a:pt x="1968" y="476"/>
                  </a:lnTo>
                  <a:lnTo>
                    <a:pt x="1968" y="478"/>
                  </a:lnTo>
                  <a:lnTo>
                    <a:pt x="1971" y="478"/>
                  </a:lnTo>
                  <a:lnTo>
                    <a:pt x="1971" y="481"/>
                  </a:lnTo>
                  <a:lnTo>
                    <a:pt x="1971" y="481"/>
                  </a:lnTo>
                  <a:lnTo>
                    <a:pt x="1971" y="481"/>
                  </a:lnTo>
                  <a:lnTo>
                    <a:pt x="1973" y="481"/>
                  </a:lnTo>
                  <a:lnTo>
                    <a:pt x="1973" y="483"/>
                  </a:lnTo>
                  <a:lnTo>
                    <a:pt x="1975" y="481"/>
                  </a:lnTo>
                  <a:lnTo>
                    <a:pt x="1975" y="481"/>
                  </a:lnTo>
                  <a:lnTo>
                    <a:pt x="1975" y="481"/>
                  </a:lnTo>
                  <a:lnTo>
                    <a:pt x="1975" y="478"/>
                  </a:lnTo>
                  <a:lnTo>
                    <a:pt x="1975" y="478"/>
                  </a:lnTo>
                  <a:lnTo>
                    <a:pt x="1975" y="478"/>
                  </a:lnTo>
                  <a:lnTo>
                    <a:pt x="1978" y="478"/>
                  </a:lnTo>
                  <a:lnTo>
                    <a:pt x="1978" y="478"/>
                  </a:lnTo>
                  <a:lnTo>
                    <a:pt x="1980" y="478"/>
                  </a:lnTo>
                  <a:lnTo>
                    <a:pt x="1980" y="481"/>
                  </a:lnTo>
                  <a:lnTo>
                    <a:pt x="1980" y="483"/>
                  </a:lnTo>
                  <a:lnTo>
                    <a:pt x="1980" y="485"/>
                  </a:lnTo>
                  <a:lnTo>
                    <a:pt x="1980" y="488"/>
                  </a:lnTo>
                  <a:lnTo>
                    <a:pt x="1980" y="488"/>
                  </a:lnTo>
                  <a:lnTo>
                    <a:pt x="1980" y="488"/>
                  </a:lnTo>
                  <a:lnTo>
                    <a:pt x="1982" y="488"/>
                  </a:lnTo>
                  <a:lnTo>
                    <a:pt x="1982" y="490"/>
                  </a:lnTo>
                  <a:lnTo>
                    <a:pt x="1982" y="490"/>
                  </a:lnTo>
                  <a:lnTo>
                    <a:pt x="1985" y="493"/>
                  </a:lnTo>
                  <a:lnTo>
                    <a:pt x="1985" y="493"/>
                  </a:lnTo>
                  <a:lnTo>
                    <a:pt x="1985" y="493"/>
                  </a:lnTo>
                  <a:lnTo>
                    <a:pt x="1985" y="493"/>
                  </a:lnTo>
                  <a:lnTo>
                    <a:pt x="1985" y="493"/>
                  </a:lnTo>
                  <a:lnTo>
                    <a:pt x="1985" y="493"/>
                  </a:lnTo>
                  <a:lnTo>
                    <a:pt x="1985" y="495"/>
                  </a:lnTo>
                  <a:lnTo>
                    <a:pt x="1982" y="495"/>
                  </a:lnTo>
                  <a:lnTo>
                    <a:pt x="1982" y="495"/>
                  </a:lnTo>
                  <a:lnTo>
                    <a:pt x="1982" y="495"/>
                  </a:lnTo>
                  <a:lnTo>
                    <a:pt x="1982" y="497"/>
                  </a:lnTo>
                  <a:lnTo>
                    <a:pt x="1982" y="497"/>
                  </a:lnTo>
                  <a:lnTo>
                    <a:pt x="1982" y="497"/>
                  </a:lnTo>
                  <a:lnTo>
                    <a:pt x="1982" y="497"/>
                  </a:lnTo>
                  <a:lnTo>
                    <a:pt x="1980" y="497"/>
                  </a:lnTo>
                  <a:lnTo>
                    <a:pt x="1978" y="497"/>
                  </a:lnTo>
                  <a:lnTo>
                    <a:pt x="1975" y="497"/>
                  </a:lnTo>
                  <a:lnTo>
                    <a:pt x="1975" y="497"/>
                  </a:lnTo>
                  <a:lnTo>
                    <a:pt x="1975" y="500"/>
                  </a:lnTo>
                  <a:lnTo>
                    <a:pt x="1978" y="507"/>
                  </a:lnTo>
                  <a:lnTo>
                    <a:pt x="1978" y="507"/>
                  </a:lnTo>
                  <a:lnTo>
                    <a:pt x="1978" y="507"/>
                  </a:lnTo>
                  <a:lnTo>
                    <a:pt x="1978" y="509"/>
                  </a:lnTo>
                  <a:lnTo>
                    <a:pt x="1978" y="509"/>
                  </a:lnTo>
                  <a:lnTo>
                    <a:pt x="1980" y="511"/>
                  </a:lnTo>
                  <a:lnTo>
                    <a:pt x="1980" y="511"/>
                  </a:lnTo>
                  <a:lnTo>
                    <a:pt x="1980" y="514"/>
                  </a:lnTo>
                  <a:lnTo>
                    <a:pt x="1978" y="511"/>
                  </a:lnTo>
                  <a:lnTo>
                    <a:pt x="1978" y="511"/>
                  </a:lnTo>
                  <a:lnTo>
                    <a:pt x="1978" y="511"/>
                  </a:lnTo>
                  <a:lnTo>
                    <a:pt x="1978" y="514"/>
                  </a:lnTo>
                  <a:lnTo>
                    <a:pt x="1978" y="514"/>
                  </a:lnTo>
                  <a:lnTo>
                    <a:pt x="1980" y="514"/>
                  </a:lnTo>
                  <a:lnTo>
                    <a:pt x="1980" y="514"/>
                  </a:lnTo>
                  <a:lnTo>
                    <a:pt x="1980" y="516"/>
                  </a:lnTo>
                  <a:lnTo>
                    <a:pt x="1980" y="516"/>
                  </a:lnTo>
                  <a:lnTo>
                    <a:pt x="1980" y="516"/>
                  </a:lnTo>
                  <a:lnTo>
                    <a:pt x="1982" y="516"/>
                  </a:lnTo>
                  <a:lnTo>
                    <a:pt x="1982" y="519"/>
                  </a:lnTo>
                  <a:lnTo>
                    <a:pt x="1982" y="519"/>
                  </a:lnTo>
                  <a:lnTo>
                    <a:pt x="1982" y="519"/>
                  </a:lnTo>
                  <a:lnTo>
                    <a:pt x="1982" y="521"/>
                  </a:lnTo>
                  <a:lnTo>
                    <a:pt x="1985" y="521"/>
                  </a:lnTo>
                  <a:lnTo>
                    <a:pt x="1985" y="521"/>
                  </a:lnTo>
                  <a:lnTo>
                    <a:pt x="1985" y="521"/>
                  </a:lnTo>
                  <a:lnTo>
                    <a:pt x="1985" y="521"/>
                  </a:lnTo>
                  <a:lnTo>
                    <a:pt x="1987" y="523"/>
                  </a:lnTo>
                  <a:lnTo>
                    <a:pt x="1987" y="523"/>
                  </a:lnTo>
                  <a:lnTo>
                    <a:pt x="1989" y="521"/>
                  </a:lnTo>
                  <a:lnTo>
                    <a:pt x="1989" y="521"/>
                  </a:lnTo>
                  <a:lnTo>
                    <a:pt x="1992" y="519"/>
                  </a:lnTo>
                  <a:lnTo>
                    <a:pt x="1992" y="519"/>
                  </a:lnTo>
                  <a:lnTo>
                    <a:pt x="1997" y="521"/>
                  </a:lnTo>
                  <a:lnTo>
                    <a:pt x="1999" y="521"/>
                  </a:lnTo>
                  <a:lnTo>
                    <a:pt x="2001" y="521"/>
                  </a:lnTo>
                  <a:lnTo>
                    <a:pt x="2004" y="519"/>
                  </a:lnTo>
                  <a:lnTo>
                    <a:pt x="2008" y="511"/>
                  </a:lnTo>
                  <a:lnTo>
                    <a:pt x="2011" y="511"/>
                  </a:lnTo>
                  <a:lnTo>
                    <a:pt x="2011" y="511"/>
                  </a:lnTo>
                  <a:lnTo>
                    <a:pt x="2011" y="509"/>
                  </a:lnTo>
                  <a:lnTo>
                    <a:pt x="2013" y="509"/>
                  </a:lnTo>
                  <a:lnTo>
                    <a:pt x="2013" y="509"/>
                  </a:lnTo>
                  <a:lnTo>
                    <a:pt x="2013" y="509"/>
                  </a:lnTo>
                  <a:lnTo>
                    <a:pt x="2011" y="507"/>
                  </a:lnTo>
                  <a:lnTo>
                    <a:pt x="2011" y="507"/>
                  </a:lnTo>
                  <a:lnTo>
                    <a:pt x="2008" y="504"/>
                  </a:lnTo>
                  <a:lnTo>
                    <a:pt x="2011" y="502"/>
                  </a:lnTo>
                  <a:lnTo>
                    <a:pt x="2015" y="497"/>
                  </a:lnTo>
                  <a:lnTo>
                    <a:pt x="2015" y="497"/>
                  </a:lnTo>
                  <a:lnTo>
                    <a:pt x="2018" y="495"/>
                  </a:lnTo>
                  <a:lnTo>
                    <a:pt x="2018" y="495"/>
                  </a:lnTo>
                  <a:lnTo>
                    <a:pt x="2018" y="495"/>
                  </a:lnTo>
                  <a:lnTo>
                    <a:pt x="2020" y="495"/>
                  </a:lnTo>
                  <a:lnTo>
                    <a:pt x="2020" y="493"/>
                  </a:lnTo>
                  <a:lnTo>
                    <a:pt x="2020" y="493"/>
                  </a:lnTo>
                  <a:lnTo>
                    <a:pt x="2020" y="490"/>
                  </a:lnTo>
                  <a:lnTo>
                    <a:pt x="2018" y="490"/>
                  </a:lnTo>
                  <a:lnTo>
                    <a:pt x="2018" y="488"/>
                  </a:lnTo>
                  <a:lnTo>
                    <a:pt x="2015" y="488"/>
                  </a:lnTo>
                  <a:lnTo>
                    <a:pt x="2015" y="488"/>
                  </a:lnTo>
                  <a:lnTo>
                    <a:pt x="2015" y="488"/>
                  </a:lnTo>
                  <a:lnTo>
                    <a:pt x="2015" y="488"/>
                  </a:lnTo>
                  <a:lnTo>
                    <a:pt x="2015" y="488"/>
                  </a:lnTo>
                  <a:lnTo>
                    <a:pt x="2015" y="485"/>
                  </a:lnTo>
                  <a:lnTo>
                    <a:pt x="2015" y="485"/>
                  </a:lnTo>
                  <a:lnTo>
                    <a:pt x="2015" y="483"/>
                  </a:lnTo>
                  <a:lnTo>
                    <a:pt x="2015" y="483"/>
                  </a:lnTo>
                  <a:lnTo>
                    <a:pt x="2015" y="485"/>
                  </a:lnTo>
                  <a:lnTo>
                    <a:pt x="2018" y="485"/>
                  </a:lnTo>
                  <a:lnTo>
                    <a:pt x="2018" y="488"/>
                  </a:lnTo>
                  <a:lnTo>
                    <a:pt x="2018" y="488"/>
                  </a:lnTo>
                  <a:lnTo>
                    <a:pt x="2020" y="485"/>
                  </a:lnTo>
                  <a:lnTo>
                    <a:pt x="2023" y="485"/>
                  </a:lnTo>
                  <a:lnTo>
                    <a:pt x="2023" y="483"/>
                  </a:lnTo>
                  <a:lnTo>
                    <a:pt x="2023" y="474"/>
                  </a:lnTo>
                  <a:lnTo>
                    <a:pt x="2025" y="471"/>
                  </a:lnTo>
                  <a:lnTo>
                    <a:pt x="2025" y="469"/>
                  </a:lnTo>
                  <a:lnTo>
                    <a:pt x="2027" y="467"/>
                  </a:lnTo>
                  <a:lnTo>
                    <a:pt x="2027" y="467"/>
                  </a:lnTo>
                  <a:lnTo>
                    <a:pt x="2030" y="464"/>
                  </a:lnTo>
                  <a:lnTo>
                    <a:pt x="2032" y="464"/>
                  </a:lnTo>
                  <a:lnTo>
                    <a:pt x="2032" y="464"/>
                  </a:lnTo>
                  <a:lnTo>
                    <a:pt x="2032" y="462"/>
                  </a:lnTo>
                  <a:lnTo>
                    <a:pt x="2032" y="462"/>
                  </a:lnTo>
                  <a:lnTo>
                    <a:pt x="2032" y="462"/>
                  </a:lnTo>
                  <a:lnTo>
                    <a:pt x="2032" y="459"/>
                  </a:lnTo>
                  <a:lnTo>
                    <a:pt x="2032" y="459"/>
                  </a:lnTo>
                  <a:lnTo>
                    <a:pt x="2034" y="459"/>
                  </a:lnTo>
                  <a:lnTo>
                    <a:pt x="2034" y="462"/>
                  </a:lnTo>
                  <a:lnTo>
                    <a:pt x="2034" y="462"/>
                  </a:lnTo>
                  <a:lnTo>
                    <a:pt x="2034" y="462"/>
                  </a:lnTo>
                  <a:lnTo>
                    <a:pt x="2034" y="462"/>
                  </a:lnTo>
                  <a:lnTo>
                    <a:pt x="2034" y="464"/>
                  </a:lnTo>
                  <a:lnTo>
                    <a:pt x="2034" y="464"/>
                  </a:lnTo>
                  <a:lnTo>
                    <a:pt x="2034" y="467"/>
                  </a:lnTo>
                  <a:lnTo>
                    <a:pt x="2034" y="467"/>
                  </a:lnTo>
                  <a:lnTo>
                    <a:pt x="2034" y="467"/>
                  </a:lnTo>
                  <a:lnTo>
                    <a:pt x="2034" y="467"/>
                  </a:lnTo>
                  <a:lnTo>
                    <a:pt x="2034" y="469"/>
                  </a:lnTo>
                  <a:lnTo>
                    <a:pt x="2037" y="469"/>
                  </a:lnTo>
                  <a:lnTo>
                    <a:pt x="2037" y="469"/>
                  </a:lnTo>
                  <a:lnTo>
                    <a:pt x="2037" y="469"/>
                  </a:lnTo>
                  <a:lnTo>
                    <a:pt x="2037" y="469"/>
                  </a:lnTo>
                  <a:lnTo>
                    <a:pt x="2037" y="469"/>
                  </a:lnTo>
                  <a:lnTo>
                    <a:pt x="2037" y="469"/>
                  </a:lnTo>
                  <a:lnTo>
                    <a:pt x="2037" y="469"/>
                  </a:lnTo>
                  <a:lnTo>
                    <a:pt x="2037" y="471"/>
                  </a:lnTo>
                  <a:lnTo>
                    <a:pt x="2037" y="471"/>
                  </a:lnTo>
                  <a:lnTo>
                    <a:pt x="2037" y="471"/>
                  </a:lnTo>
                  <a:lnTo>
                    <a:pt x="2034" y="469"/>
                  </a:lnTo>
                  <a:lnTo>
                    <a:pt x="2034" y="469"/>
                  </a:lnTo>
                  <a:lnTo>
                    <a:pt x="2032" y="469"/>
                  </a:lnTo>
                  <a:lnTo>
                    <a:pt x="2032" y="471"/>
                  </a:lnTo>
                  <a:lnTo>
                    <a:pt x="2030" y="471"/>
                  </a:lnTo>
                  <a:lnTo>
                    <a:pt x="2030" y="471"/>
                  </a:lnTo>
                  <a:lnTo>
                    <a:pt x="2030" y="474"/>
                  </a:lnTo>
                  <a:lnTo>
                    <a:pt x="2027" y="474"/>
                  </a:lnTo>
                  <a:lnTo>
                    <a:pt x="2027" y="474"/>
                  </a:lnTo>
                  <a:lnTo>
                    <a:pt x="2027" y="474"/>
                  </a:lnTo>
                  <a:lnTo>
                    <a:pt x="2027" y="474"/>
                  </a:lnTo>
                  <a:lnTo>
                    <a:pt x="2027" y="476"/>
                  </a:lnTo>
                  <a:lnTo>
                    <a:pt x="2027" y="476"/>
                  </a:lnTo>
                  <a:lnTo>
                    <a:pt x="2025" y="476"/>
                  </a:lnTo>
                  <a:lnTo>
                    <a:pt x="2025" y="476"/>
                  </a:lnTo>
                  <a:lnTo>
                    <a:pt x="2025" y="476"/>
                  </a:lnTo>
                  <a:lnTo>
                    <a:pt x="2025" y="481"/>
                  </a:lnTo>
                  <a:lnTo>
                    <a:pt x="2025" y="483"/>
                  </a:lnTo>
                  <a:lnTo>
                    <a:pt x="2025" y="485"/>
                  </a:lnTo>
                  <a:lnTo>
                    <a:pt x="2025" y="485"/>
                  </a:lnTo>
                  <a:lnTo>
                    <a:pt x="2025" y="488"/>
                  </a:lnTo>
                  <a:lnTo>
                    <a:pt x="2023" y="488"/>
                  </a:lnTo>
                  <a:lnTo>
                    <a:pt x="2023" y="488"/>
                  </a:lnTo>
                  <a:lnTo>
                    <a:pt x="2023" y="490"/>
                  </a:lnTo>
                  <a:lnTo>
                    <a:pt x="2023" y="490"/>
                  </a:lnTo>
                  <a:lnTo>
                    <a:pt x="2025" y="493"/>
                  </a:lnTo>
                  <a:lnTo>
                    <a:pt x="2025" y="495"/>
                  </a:lnTo>
                  <a:lnTo>
                    <a:pt x="2025" y="495"/>
                  </a:lnTo>
                  <a:lnTo>
                    <a:pt x="2025" y="497"/>
                  </a:lnTo>
                  <a:lnTo>
                    <a:pt x="2025" y="497"/>
                  </a:lnTo>
                  <a:lnTo>
                    <a:pt x="2025" y="497"/>
                  </a:lnTo>
                  <a:lnTo>
                    <a:pt x="2025" y="500"/>
                  </a:lnTo>
                  <a:lnTo>
                    <a:pt x="2027" y="500"/>
                  </a:lnTo>
                  <a:lnTo>
                    <a:pt x="2027" y="500"/>
                  </a:lnTo>
                  <a:lnTo>
                    <a:pt x="2027" y="497"/>
                  </a:lnTo>
                  <a:lnTo>
                    <a:pt x="2030" y="500"/>
                  </a:lnTo>
                  <a:lnTo>
                    <a:pt x="2030" y="500"/>
                  </a:lnTo>
                  <a:lnTo>
                    <a:pt x="2030" y="500"/>
                  </a:lnTo>
                  <a:lnTo>
                    <a:pt x="2030" y="500"/>
                  </a:lnTo>
                  <a:lnTo>
                    <a:pt x="2032" y="502"/>
                  </a:lnTo>
                  <a:lnTo>
                    <a:pt x="2032" y="502"/>
                  </a:lnTo>
                  <a:lnTo>
                    <a:pt x="2032" y="502"/>
                  </a:lnTo>
                  <a:lnTo>
                    <a:pt x="2032" y="502"/>
                  </a:lnTo>
                  <a:lnTo>
                    <a:pt x="2032" y="502"/>
                  </a:lnTo>
                  <a:lnTo>
                    <a:pt x="2032" y="500"/>
                  </a:lnTo>
                  <a:lnTo>
                    <a:pt x="2030" y="497"/>
                  </a:lnTo>
                  <a:lnTo>
                    <a:pt x="2030" y="497"/>
                  </a:lnTo>
                  <a:lnTo>
                    <a:pt x="2030" y="495"/>
                  </a:lnTo>
                  <a:lnTo>
                    <a:pt x="2032" y="495"/>
                  </a:lnTo>
                  <a:lnTo>
                    <a:pt x="2032" y="495"/>
                  </a:lnTo>
                  <a:lnTo>
                    <a:pt x="2032" y="495"/>
                  </a:lnTo>
                  <a:lnTo>
                    <a:pt x="2032" y="495"/>
                  </a:lnTo>
                  <a:lnTo>
                    <a:pt x="2032" y="495"/>
                  </a:lnTo>
                  <a:lnTo>
                    <a:pt x="2032" y="495"/>
                  </a:lnTo>
                  <a:lnTo>
                    <a:pt x="2032" y="497"/>
                  </a:lnTo>
                  <a:lnTo>
                    <a:pt x="2032" y="497"/>
                  </a:lnTo>
                  <a:lnTo>
                    <a:pt x="2034" y="497"/>
                  </a:lnTo>
                  <a:lnTo>
                    <a:pt x="2037" y="502"/>
                  </a:lnTo>
                  <a:lnTo>
                    <a:pt x="2037" y="502"/>
                  </a:lnTo>
                  <a:lnTo>
                    <a:pt x="2039" y="507"/>
                  </a:lnTo>
                  <a:lnTo>
                    <a:pt x="2039" y="509"/>
                  </a:lnTo>
                  <a:lnTo>
                    <a:pt x="2041" y="509"/>
                  </a:lnTo>
                  <a:lnTo>
                    <a:pt x="2041" y="509"/>
                  </a:lnTo>
                  <a:lnTo>
                    <a:pt x="2041" y="507"/>
                  </a:lnTo>
                  <a:lnTo>
                    <a:pt x="2044" y="507"/>
                  </a:lnTo>
                  <a:lnTo>
                    <a:pt x="2044" y="507"/>
                  </a:lnTo>
                  <a:lnTo>
                    <a:pt x="2044" y="507"/>
                  </a:lnTo>
                  <a:lnTo>
                    <a:pt x="2046" y="507"/>
                  </a:lnTo>
                  <a:lnTo>
                    <a:pt x="2046" y="507"/>
                  </a:lnTo>
                  <a:lnTo>
                    <a:pt x="2049" y="507"/>
                  </a:lnTo>
                  <a:lnTo>
                    <a:pt x="2049" y="507"/>
                  </a:lnTo>
                  <a:lnTo>
                    <a:pt x="2049" y="504"/>
                  </a:lnTo>
                  <a:lnTo>
                    <a:pt x="2049" y="504"/>
                  </a:lnTo>
                  <a:lnTo>
                    <a:pt x="2049" y="504"/>
                  </a:lnTo>
                  <a:lnTo>
                    <a:pt x="2049" y="504"/>
                  </a:lnTo>
                  <a:lnTo>
                    <a:pt x="2049" y="502"/>
                  </a:lnTo>
                  <a:lnTo>
                    <a:pt x="2049" y="504"/>
                  </a:lnTo>
                  <a:lnTo>
                    <a:pt x="2049" y="504"/>
                  </a:lnTo>
                  <a:lnTo>
                    <a:pt x="2051" y="504"/>
                  </a:lnTo>
                  <a:lnTo>
                    <a:pt x="2051" y="507"/>
                  </a:lnTo>
                  <a:lnTo>
                    <a:pt x="2051" y="507"/>
                  </a:lnTo>
                  <a:lnTo>
                    <a:pt x="2051" y="509"/>
                  </a:lnTo>
                  <a:lnTo>
                    <a:pt x="2049" y="509"/>
                  </a:lnTo>
                  <a:lnTo>
                    <a:pt x="2049" y="511"/>
                  </a:lnTo>
                  <a:lnTo>
                    <a:pt x="2049" y="511"/>
                  </a:lnTo>
                  <a:lnTo>
                    <a:pt x="2049" y="511"/>
                  </a:lnTo>
                  <a:lnTo>
                    <a:pt x="2049" y="511"/>
                  </a:lnTo>
                  <a:lnTo>
                    <a:pt x="2051" y="511"/>
                  </a:lnTo>
                  <a:lnTo>
                    <a:pt x="2051" y="511"/>
                  </a:lnTo>
                  <a:lnTo>
                    <a:pt x="2051" y="511"/>
                  </a:lnTo>
                  <a:lnTo>
                    <a:pt x="2051" y="511"/>
                  </a:lnTo>
                  <a:lnTo>
                    <a:pt x="2051" y="511"/>
                  </a:lnTo>
                  <a:lnTo>
                    <a:pt x="2051" y="514"/>
                  </a:lnTo>
                  <a:lnTo>
                    <a:pt x="2053" y="514"/>
                  </a:lnTo>
                  <a:lnTo>
                    <a:pt x="2053" y="514"/>
                  </a:lnTo>
                  <a:lnTo>
                    <a:pt x="2053" y="514"/>
                  </a:lnTo>
                  <a:lnTo>
                    <a:pt x="2056" y="514"/>
                  </a:lnTo>
                  <a:lnTo>
                    <a:pt x="2056" y="516"/>
                  </a:lnTo>
                  <a:lnTo>
                    <a:pt x="2056" y="516"/>
                  </a:lnTo>
                  <a:lnTo>
                    <a:pt x="2058" y="516"/>
                  </a:lnTo>
                  <a:lnTo>
                    <a:pt x="2058" y="516"/>
                  </a:lnTo>
                  <a:lnTo>
                    <a:pt x="2058" y="516"/>
                  </a:lnTo>
                  <a:lnTo>
                    <a:pt x="2058" y="519"/>
                  </a:lnTo>
                  <a:lnTo>
                    <a:pt x="2058" y="516"/>
                  </a:lnTo>
                  <a:lnTo>
                    <a:pt x="2058" y="516"/>
                  </a:lnTo>
                  <a:lnTo>
                    <a:pt x="2058" y="516"/>
                  </a:lnTo>
                  <a:lnTo>
                    <a:pt x="2058" y="514"/>
                  </a:lnTo>
                  <a:lnTo>
                    <a:pt x="2058" y="514"/>
                  </a:lnTo>
                  <a:lnTo>
                    <a:pt x="2058" y="514"/>
                  </a:lnTo>
                  <a:lnTo>
                    <a:pt x="2058" y="514"/>
                  </a:lnTo>
                  <a:lnTo>
                    <a:pt x="2060" y="514"/>
                  </a:lnTo>
                  <a:lnTo>
                    <a:pt x="2060" y="511"/>
                  </a:lnTo>
                  <a:lnTo>
                    <a:pt x="2060" y="511"/>
                  </a:lnTo>
                  <a:lnTo>
                    <a:pt x="2058" y="509"/>
                  </a:lnTo>
                  <a:lnTo>
                    <a:pt x="2060" y="511"/>
                  </a:lnTo>
                  <a:lnTo>
                    <a:pt x="2063" y="511"/>
                  </a:lnTo>
                  <a:lnTo>
                    <a:pt x="2063" y="511"/>
                  </a:lnTo>
                  <a:lnTo>
                    <a:pt x="2063" y="511"/>
                  </a:lnTo>
                  <a:lnTo>
                    <a:pt x="2063" y="511"/>
                  </a:lnTo>
                  <a:lnTo>
                    <a:pt x="2065" y="511"/>
                  </a:lnTo>
                  <a:lnTo>
                    <a:pt x="2065" y="514"/>
                  </a:lnTo>
                  <a:lnTo>
                    <a:pt x="2065" y="514"/>
                  </a:lnTo>
                  <a:lnTo>
                    <a:pt x="2065" y="516"/>
                  </a:lnTo>
                  <a:lnTo>
                    <a:pt x="2068" y="516"/>
                  </a:lnTo>
                  <a:lnTo>
                    <a:pt x="2068" y="516"/>
                  </a:lnTo>
                  <a:lnTo>
                    <a:pt x="2068" y="519"/>
                  </a:lnTo>
                  <a:lnTo>
                    <a:pt x="2070" y="519"/>
                  </a:lnTo>
                  <a:lnTo>
                    <a:pt x="2072" y="516"/>
                  </a:lnTo>
                  <a:lnTo>
                    <a:pt x="2072" y="516"/>
                  </a:lnTo>
                  <a:lnTo>
                    <a:pt x="2072" y="516"/>
                  </a:lnTo>
                  <a:lnTo>
                    <a:pt x="2072" y="514"/>
                  </a:lnTo>
                  <a:lnTo>
                    <a:pt x="2075" y="514"/>
                  </a:lnTo>
                  <a:lnTo>
                    <a:pt x="2075" y="514"/>
                  </a:lnTo>
                  <a:lnTo>
                    <a:pt x="2075" y="514"/>
                  </a:lnTo>
                  <a:lnTo>
                    <a:pt x="2077" y="511"/>
                  </a:lnTo>
                  <a:lnTo>
                    <a:pt x="2077" y="511"/>
                  </a:lnTo>
                  <a:lnTo>
                    <a:pt x="2077" y="511"/>
                  </a:lnTo>
                  <a:lnTo>
                    <a:pt x="2077" y="511"/>
                  </a:lnTo>
                  <a:lnTo>
                    <a:pt x="2077" y="511"/>
                  </a:lnTo>
                  <a:lnTo>
                    <a:pt x="2082" y="511"/>
                  </a:lnTo>
                  <a:lnTo>
                    <a:pt x="2086" y="514"/>
                  </a:lnTo>
                  <a:lnTo>
                    <a:pt x="2089" y="514"/>
                  </a:lnTo>
                  <a:lnTo>
                    <a:pt x="2089" y="511"/>
                  </a:lnTo>
                  <a:lnTo>
                    <a:pt x="2089" y="511"/>
                  </a:lnTo>
                  <a:lnTo>
                    <a:pt x="2089" y="511"/>
                  </a:lnTo>
                  <a:lnTo>
                    <a:pt x="2089" y="511"/>
                  </a:lnTo>
                  <a:lnTo>
                    <a:pt x="2089" y="511"/>
                  </a:lnTo>
                  <a:lnTo>
                    <a:pt x="2089" y="514"/>
                  </a:lnTo>
                  <a:lnTo>
                    <a:pt x="2089" y="514"/>
                  </a:lnTo>
                  <a:lnTo>
                    <a:pt x="2089" y="514"/>
                  </a:lnTo>
                  <a:lnTo>
                    <a:pt x="2089" y="514"/>
                  </a:lnTo>
                  <a:lnTo>
                    <a:pt x="2089" y="514"/>
                  </a:lnTo>
                  <a:lnTo>
                    <a:pt x="2089" y="514"/>
                  </a:lnTo>
                  <a:lnTo>
                    <a:pt x="2091" y="514"/>
                  </a:lnTo>
                  <a:lnTo>
                    <a:pt x="2091" y="514"/>
                  </a:lnTo>
                  <a:lnTo>
                    <a:pt x="2091" y="514"/>
                  </a:lnTo>
                  <a:lnTo>
                    <a:pt x="2091" y="514"/>
                  </a:lnTo>
                  <a:lnTo>
                    <a:pt x="2091" y="514"/>
                  </a:lnTo>
                  <a:lnTo>
                    <a:pt x="2091" y="514"/>
                  </a:lnTo>
                  <a:lnTo>
                    <a:pt x="2091" y="514"/>
                  </a:lnTo>
                  <a:lnTo>
                    <a:pt x="2091" y="514"/>
                  </a:lnTo>
                  <a:lnTo>
                    <a:pt x="2091" y="514"/>
                  </a:lnTo>
                  <a:lnTo>
                    <a:pt x="2089" y="516"/>
                  </a:lnTo>
                  <a:lnTo>
                    <a:pt x="2089" y="516"/>
                  </a:lnTo>
                  <a:lnTo>
                    <a:pt x="2089" y="516"/>
                  </a:lnTo>
                  <a:lnTo>
                    <a:pt x="2086" y="514"/>
                  </a:lnTo>
                  <a:lnTo>
                    <a:pt x="2086" y="514"/>
                  </a:lnTo>
                  <a:lnTo>
                    <a:pt x="2082" y="514"/>
                  </a:lnTo>
                  <a:lnTo>
                    <a:pt x="2079" y="514"/>
                  </a:lnTo>
                  <a:lnTo>
                    <a:pt x="2079" y="514"/>
                  </a:lnTo>
                  <a:lnTo>
                    <a:pt x="2077" y="514"/>
                  </a:lnTo>
                  <a:lnTo>
                    <a:pt x="2077" y="514"/>
                  </a:lnTo>
                  <a:lnTo>
                    <a:pt x="2077" y="514"/>
                  </a:lnTo>
                  <a:lnTo>
                    <a:pt x="2077" y="516"/>
                  </a:lnTo>
                  <a:lnTo>
                    <a:pt x="2077" y="519"/>
                  </a:lnTo>
                  <a:lnTo>
                    <a:pt x="2077" y="519"/>
                  </a:lnTo>
                  <a:lnTo>
                    <a:pt x="2077" y="519"/>
                  </a:lnTo>
                  <a:lnTo>
                    <a:pt x="2077" y="519"/>
                  </a:lnTo>
                  <a:lnTo>
                    <a:pt x="2077" y="521"/>
                  </a:lnTo>
                  <a:lnTo>
                    <a:pt x="2075" y="521"/>
                  </a:lnTo>
                  <a:lnTo>
                    <a:pt x="2075" y="523"/>
                  </a:lnTo>
                  <a:lnTo>
                    <a:pt x="2075" y="523"/>
                  </a:lnTo>
                  <a:lnTo>
                    <a:pt x="2077" y="523"/>
                  </a:lnTo>
                  <a:lnTo>
                    <a:pt x="2077" y="523"/>
                  </a:lnTo>
                  <a:lnTo>
                    <a:pt x="2079" y="523"/>
                  </a:lnTo>
                  <a:lnTo>
                    <a:pt x="2079" y="523"/>
                  </a:lnTo>
                  <a:lnTo>
                    <a:pt x="2079" y="526"/>
                  </a:lnTo>
                  <a:lnTo>
                    <a:pt x="2079" y="526"/>
                  </a:lnTo>
                  <a:lnTo>
                    <a:pt x="2079" y="528"/>
                  </a:lnTo>
                  <a:lnTo>
                    <a:pt x="2082" y="528"/>
                  </a:lnTo>
                  <a:lnTo>
                    <a:pt x="2084" y="530"/>
                  </a:lnTo>
                  <a:lnTo>
                    <a:pt x="2084" y="530"/>
                  </a:lnTo>
                  <a:lnTo>
                    <a:pt x="2084" y="530"/>
                  </a:lnTo>
                  <a:lnTo>
                    <a:pt x="2086" y="530"/>
                  </a:lnTo>
                  <a:lnTo>
                    <a:pt x="2086" y="530"/>
                  </a:lnTo>
                  <a:lnTo>
                    <a:pt x="2089" y="530"/>
                  </a:lnTo>
                  <a:lnTo>
                    <a:pt x="2089" y="530"/>
                  </a:lnTo>
                  <a:lnTo>
                    <a:pt x="2091" y="530"/>
                  </a:lnTo>
                  <a:lnTo>
                    <a:pt x="2091" y="533"/>
                  </a:lnTo>
                  <a:lnTo>
                    <a:pt x="2091" y="533"/>
                  </a:lnTo>
                  <a:lnTo>
                    <a:pt x="2103" y="540"/>
                  </a:lnTo>
                  <a:lnTo>
                    <a:pt x="2105" y="540"/>
                  </a:lnTo>
                  <a:lnTo>
                    <a:pt x="2108" y="540"/>
                  </a:lnTo>
                  <a:lnTo>
                    <a:pt x="2110" y="540"/>
                  </a:lnTo>
                  <a:lnTo>
                    <a:pt x="2112" y="540"/>
                  </a:lnTo>
                  <a:lnTo>
                    <a:pt x="2115" y="540"/>
                  </a:lnTo>
                  <a:lnTo>
                    <a:pt x="2115" y="540"/>
                  </a:lnTo>
                  <a:lnTo>
                    <a:pt x="2117" y="540"/>
                  </a:lnTo>
                  <a:lnTo>
                    <a:pt x="2117" y="540"/>
                  </a:lnTo>
                  <a:lnTo>
                    <a:pt x="2124" y="540"/>
                  </a:lnTo>
                  <a:lnTo>
                    <a:pt x="2124" y="540"/>
                  </a:lnTo>
                  <a:lnTo>
                    <a:pt x="2127" y="542"/>
                  </a:lnTo>
                  <a:lnTo>
                    <a:pt x="2127" y="542"/>
                  </a:lnTo>
                  <a:lnTo>
                    <a:pt x="2129" y="542"/>
                  </a:lnTo>
                  <a:lnTo>
                    <a:pt x="2131" y="542"/>
                  </a:lnTo>
                  <a:lnTo>
                    <a:pt x="2131" y="542"/>
                  </a:lnTo>
                  <a:lnTo>
                    <a:pt x="2134" y="542"/>
                  </a:lnTo>
                  <a:lnTo>
                    <a:pt x="2134" y="542"/>
                  </a:lnTo>
                  <a:lnTo>
                    <a:pt x="2136" y="542"/>
                  </a:lnTo>
                  <a:lnTo>
                    <a:pt x="2136" y="542"/>
                  </a:lnTo>
                  <a:lnTo>
                    <a:pt x="2141" y="542"/>
                  </a:lnTo>
                  <a:lnTo>
                    <a:pt x="2143" y="542"/>
                  </a:lnTo>
                  <a:lnTo>
                    <a:pt x="2143" y="545"/>
                  </a:lnTo>
                  <a:lnTo>
                    <a:pt x="2146" y="547"/>
                  </a:lnTo>
                  <a:lnTo>
                    <a:pt x="2148" y="547"/>
                  </a:lnTo>
                  <a:lnTo>
                    <a:pt x="2148" y="547"/>
                  </a:lnTo>
                  <a:lnTo>
                    <a:pt x="2148" y="547"/>
                  </a:lnTo>
                  <a:lnTo>
                    <a:pt x="2150" y="547"/>
                  </a:lnTo>
                  <a:lnTo>
                    <a:pt x="2150" y="547"/>
                  </a:lnTo>
                  <a:lnTo>
                    <a:pt x="2150" y="549"/>
                  </a:lnTo>
                  <a:lnTo>
                    <a:pt x="2153" y="549"/>
                  </a:lnTo>
                  <a:lnTo>
                    <a:pt x="2153" y="549"/>
                  </a:lnTo>
                  <a:lnTo>
                    <a:pt x="2153" y="549"/>
                  </a:lnTo>
                  <a:lnTo>
                    <a:pt x="2155" y="549"/>
                  </a:lnTo>
                  <a:lnTo>
                    <a:pt x="2160" y="552"/>
                  </a:lnTo>
                  <a:lnTo>
                    <a:pt x="2164" y="552"/>
                  </a:lnTo>
                  <a:lnTo>
                    <a:pt x="2164" y="552"/>
                  </a:lnTo>
                  <a:lnTo>
                    <a:pt x="2167" y="554"/>
                  </a:lnTo>
                  <a:lnTo>
                    <a:pt x="2167" y="554"/>
                  </a:lnTo>
                  <a:lnTo>
                    <a:pt x="2169" y="554"/>
                  </a:lnTo>
                  <a:lnTo>
                    <a:pt x="2169" y="554"/>
                  </a:lnTo>
                  <a:lnTo>
                    <a:pt x="2169" y="554"/>
                  </a:lnTo>
                  <a:lnTo>
                    <a:pt x="2174" y="556"/>
                  </a:lnTo>
                  <a:lnTo>
                    <a:pt x="2179" y="559"/>
                  </a:lnTo>
                  <a:lnTo>
                    <a:pt x="2181" y="561"/>
                  </a:lnTo>
                  <a:lnTo>
                    <a:pt x="2186" y="561"/>
                  </a:lnTo>
                  <a:lnTo>
                    <a:pt x="2186" y="561"/>
                  </a:lnTo>
                  <a:lnTo>
                    <a:pt x="2186" y="561"/>
                  </a:lnTo>
                  <a:lnTo>
                    <a:pt x="2186" y="561"/>
                  </a:lnTo>
                  <a:lnTo>
                    <a:pt x="2188" y="561"/>
                  </a:lnTo>
                  <a:lnTo>
                    <a:pt x="2188" y="564"/>
                  </a:lnTo>
                  <a:lnTo>
                    <a:pt x="2188" y="564"/>
                  </a:lnTo>
                  <a:lnTo>
                    <a:pt x="2188" y="564"/>
                  </a:lnTo>
                  <a:lnTo>
                    <a:pt x="2188" y="564"/>
                  </a:lnTo>
                  <a:lnTo>
                    <a:pt x="2188" y="566"/>
                  </a:lnTo>
                  <a:lnTo>
                    <a:pt x="2188" y="566"/>
                  </a:lnTo>
                  <a:lnTo>
                    <a:pt x="2191" y="566"/>
                  </a:lnTo>
                  <a:lnTo>
                    <a:pt x="2191" y="564"/>
                  </a:lnTo>
                  <a:lnTo>
                    <a:pt x="2195" y="561"/>
                  </a:lnTo>
                  <a:lnTo>
                    <a:pt x="2198" y="561"/>
                  </a:lnTo>
                  <a:lnTo>
                    <a:pt x="2198" y="561"/>
                  </a:lnTo>
                  <a:lnTo>
                    <a:pt x="2198" y="564"/>
                  </a:lnTo>
                  <a:lnTo>
                    <a:pt x="2195" y="564"/>
                  </a:lnTo>
                  <a:lnTo>
                    <a:pt x="2195" y="564"/>
                  </a:lnTo>
                  <a:lnTo>
                    <a:pt x="2195" y="564"/>
                  </a:lnTo>
                  <a:lnTo>
                    <a:pt x="2195" y="564"/>
                  </a:lnTo>
                  <a:lnTo>
                    <a:pt x="2195" y="564"/>
                  </a:lnTo>
                  <a:lnTo>
                    <a:pt x="2198" y="566"/>
                  </a:lnTo>
                  <a:lnTo>
                    <a:pt x="2200" y="566"/>
                  </a:lnTo>
                  <a:lnTo>
                    <a:pt x="2202" y="564"/>
                  </a:lnTo>
                  <a:lnTo>
                    <a:pt x="2202" y="564"/>
                  </a:lnTo>
                  <a:lnTo>
                    <a:pt x="2202" y="564"/>
                  </a:lnTo>
                  <a:lnTo>
                    <a:pt x="2202" y="564"/>
                  </a:lnTo>
                  <a:lnTo>
                    <a:pt x="2202" y="566"/>
                  </a:lnTo>
                  <a:lnTo>
                    <a:pt x="2202" y="566"/>
                  </a:lnTo>
                  <a:lnTo>
                    <a:pt x="2205" y="568"/>
                  </a:lnTo>
                  <a:lnTo>
                    <a:pt x="2207" y="566"/>
                  </a:lnTo>
                  <a:lnTo>
                    <a:pt x="2207" y="568"/>
                  </a:lnTo>
                  <a:lnTo>
                    <a:pt x="2207" y="568"/>
                  </a:lnTo>
                  <a:lnTo>
                    <a:pt x="2209" y="568"/>
                  </a:lnTo>
                  <a:lnTo>
                    <a:pt x="2209" y="568"/>
                  </a:lnTo>
                  <a:lnTo>
                    <a:pt x="2209" y="568"/>
                  </a:lnTo>
                  <a:lnTo>
                    <a:pt x="2209" y="566"/>
                  </a:lnTo>
                  <a:lnTo>
                    <a:pt x="2212" y="566"/>
                  </a:lnTo>
                  <a:lnTo>
                    <a:pt x="2212" y="566"/>
                  </a:lnTo>
                  <a:lnTo>
                    <a:pt x="2212" y="568"/>
                  </a:lnTo>
                  <a:lnTo>
                    <a:pt x="2212" y="568"/>
                  </a:lnTo>
                  <a:lnTo>
                    <a:pt x="2212" y="571"/>
                  </a:lnTo>
                  <a:lnTo>
                    <a:pt x="2214" y="571"/>
                  </a:lnTo>
                  <a:lnTo>
                    <a:pt x="2214" y="571"/>
                  </a:lnTo>
                  <a:lnTo>
                    <a:pt x="2214" y="568"/>
                  </a:lnTo>
                  <a:lnTo>
                    <a:pt x="2217" y="571"/>
                  </a:lnTo>
                  <a:lnTo>
                    <a:pt x="2217" y="571"/>
                  </a:lnTo>
                  <a:lnTo>
                    <a:pt x="2217" y="571"/>
                  </a:lnTo>
                  <a:lnTo>
                    <a:pt x="2217" y="571"/>
                  </a:lnTo>
                  <a:lnTo>
                    <a:pt x="2217" y="571"/>
                  </a:lnTo>
                  <a:lnTo>
                    <a:pt x="2217" y="571"/>
                  </a:lnTo>
                  <a:lnTo>
                    <a:pt x="2217" y="571"/>
                  </a:lnTo>
                  <a:lnTo>
                    <a:pt x="2217" y="571"/>
                  </a:lnTo>
                  <a:lnTo>
                    <a:pt x="2219" y="573"/>
                  </a:lnTo>
                  <a:lnTo>
                    <a:pt x="2219" y="573"/>
                  </a:lnTo>
                  <a:lnTo>
                    <a:pt x="2221" y="573"/>
                  </a:lnTo>
                  <a:lnTo>
                    <a:pt x="2224" y="573"/>
                  </a:lnTo>
                  <a:lnTo>
                    <a:pt x="2224" y="575"/>
                  </a:lnTo>
                  <a:lnTo>
                    <a:pt x="2224" y="575"/>
                  </a:lnTo>
                  <a:lnTo>
                    <a:pt x="2224" y="575"/>
                  </a:lnTo>
                  <a:lnTo>
                    <a:pt x="2224" y="575"/>
                  </a:lnTo>
                  <a:lnTo>
                    <a:pt x="2224" y="575"/>
                  </a:lnTo>
                  <a:lnTo>
                    <a:pt x="2226" y="575"/>
                  </a:lnTo>
                  <a:lnTo>
                    <a:pt x="2226" y="575"/>
                  </a:lnTo>
                  <a:lnTo>
                    <a:pt x="2226" y="575"/>
                  </a:lnTo>
                  <a:lnTo>
                    <a:pt x="2228" y="575"/>
                  </a:lnTo>
                  <a:lnTo>
                    <a:pt x="2228" y="575"/>
                  </a:lnTo>
                  <a:lnTo>
                    <a:pt x="2228" y="575"/>
                  </a:lnTo>
                  <a:lnTo>
                    <a:pt x="2228" y="575"/>
                  </a:lnTo>
                  <a:lnTo>
                    <a:pt x="2228" y="575"/>
                  </a:lnTo>
                  <a:lnTo>
                    <a:pt x="2228" y="578"/>
                  </a:lnTo>
                  <a:lnTo>
                    <a:pt x="2228" y="578"/>
                  </a:lnTo>
                  <a:lnTo>
                    <a:pt x="2228" y="578"/>
                  </a:lnTo>
                  <a:lnTo>
                    <a:pt x="2228" y="578"/>
                  </a:lnTo>
                  <a:lnTo>
                    <a:pt x="2231" y="580"/>
                  </a:lnTo>
                  <a:lnTo>
                    <a:pt x="2233" y="580"/>
                  </a:lnTo>
                  <a:lnTo>
                    <a:pt x="2233" y="580"/>
                  </a:lnTo>
                  <a:lnTo>
                    <a:pt x="2233" y="580"/>
                  </a:lnTo>
                  <a:lnTo>
                    <a:pt x="2233" y="580"/>
                  </a:lnTo>
                  <a:lnTo>
                    <a:pt x="2233" y="580"/>
                  </a:lnTo>
                  <a:lnTo>
                    <a:pt x="2235" y="580"/>
                  </a:lnTo>
                  <a:lnTo>
                    <a:pt x="2235" y="582"/>
                  </a:lnTo>
                  <a:lnTo>
                    <a:pt x="2235" y="582"/>
                  </a:lnTo>
                  <a:lnTo>
                    <a:pt x="2238" y="582"/>
                  </a:lnTo>
                  <a:lnTo>
                    <a:pt x="2238" y="582"/>
                  </a:lnTo>
                  <a:lnTo>
                    <a:pt x="2240" y="582"/>
                  </a:lnTo>
                  <a:lnTo>
                    <a:pt x="2240" y="582"/>
                  </a:lnTo>
                  <a:lnTo>
                    <a:pt x="2240" y="585"/>
                  </a:lnTo>
                  <a:lnTo>
                    <a:pt x="2238" y="585"/>
                  </a:lnTo>
                  <a:lnTo>
                    <a:pt x="2240" y="585"/>
                  </a:lnTo>
                  <a:lnTo>
                    <a:pt x="2240" y="587"/>
                  </a:lnTo>
                  <a:lnTo>
                    <a:pt x="2240" y="587"/>
                  </a:lnTo>
                  <a:lnTo>
                    <a:pt x="2240" y="587"/>
                  </a:lnTo>
                  <a:lnTo>
                    <a:pt x="2243" y="587"/>
                  </a:lnTo>
                  <a:lnTo>
                    <a:pt x="2245" y="585"/>
                  </a:lnTo>
                  <a:lnTo>
                    <a:pt x="2247" y="585"/>
                  </a:lnTo>
                  <a:lnTo>
                    <a:pt x="2245" y="587"/>
                  </a:lnTo>
                  <a:lnTo>
                    <a:pt x="2245" y="590"/>
                  </a:lnTo>
                  <a:lnTo>
                    <a:pt x="2247" y="592"/>
                  </a:lnTo>
                  <a:lnTo>
                    <a:pt x="2250" y="592"/>
                  </a:lnTo>
                  <a:lnTo>
                    <a:pt x="2250" y="594"/>
                  </a:lnTo>
                  <a:lnTo>
                    <a:pt x="2252" y="594"/>
                  </a:lnTo>
                  <a:lnTo>
                    <a:pt x="2252" y="594"/>
                  </a:lnTo>
                  <a:lnTo>
                    <a:pt x="2252" y="592"/>
                  </a:lnTo>
                  <a:lnTo>
                    <a:pt x="2252" y="592"/>
                  </a:lnTo>
                  <a:lnTo>
                    <a:pt x="2252" y="592"/>
                  </a:lnTo>
                  <a:lnTo>
                    <a:pt x="2252" y="592"/>
                  </a:lnTo>
                  <a:lnTo>
                    <a:pt x="2254" y="590"/>
                  </a:lnTo>
                  <a:lnTo>
                    <a:pt x="2254" y="590"/>
                  </a:lnTo>
                  <a:lnTo>
                    <a:pt x="2254" y="590"/>
                  </a:lnTo>
                  <a:lnTo>
                    <a:pt x="2254" y="590"/>
                  </a:lnTo>
                  <a:lnTo>
                    <a:pt x="2254" y="592"/>
                  </a:lnTo>
                  <a:lnTo>
                    <a:pt x="2254" y="594"/>
                  </a:lnTo>
                  <a:lnTo>
                    <a:pt x="2254" y="594"/>
                  </a:lnTo>
                  <a:lnTo>
                    <a:pt x="2254" y="597"/>
                  </a:lnTo>
                  <a:lnTo>
                    <a:pt x="2254" y="597"/>
                  </a:lnTo>
                  <a:lnTo>
                    <a:pt x="2257" y="597"/>
                  </a:lnTo>
                  <a:lnTo>
                    <a:pt x="2257" y="597"/>
                  </a:lnTo>
                  <a:lnTo>
                    <a:pt x="2257" y="597"/>
                  </a:lnTo>
                  <a:lnTo>
                    <a:pt x="2257" y="597"/>
                  </a:lnTo>
                  <a:lnTo>
                    <a:pt x="2254" y="597"/>
                  </a:lnTo>
                  <a:lnTo>
                    <a:pt x="2254" y="597"/>
                  </a:lnTo>
                  <a:lnTo>
                    <a:pt x="2254" y="599"/>
                  </a:lnTo>
                  <a:lnTo>
                    <a:pt x="2254" y="599"/>
                  </a:lnTo>
                  <a:lnTo>
                    <a:pt x="2254" y="599"/>
                  </a:lnTo>
                  <a:lnTo>
                    <a:pt x="2254" y="601"/>
                  </a:lnTo>
                  <a:lnTo>
                    <a:pt x="2254" y="604"/>
                  </a:lnTo>
                  <a:lnTo>
                    <a:pt x="2254" y="606"/>
                  </a:lnTo>
                  <a:lnTo>
                    <a:pt x="2254" y="606"/>
                  </a:lnTo>
                  <a:lnTo>
                    <a:pt x="2254" y="606"/>
                  </a:lnTo>
                  <a:lnTo>
                    <a:pt x="2254" y="606"/>
                  </a:lnTo>
                  <a:lnTo>
                    <a:pt x="2254" y="606"/>
                  </a:lnTo>
                  <a:lnTo>
                    <a:pt x="2254" y="606"/>
                  </a:lnTo>
                  <a:lnTo>
                    <a:pt x="2254" y="606"/>
                  </a:lnTo>
                  <a:lnTo>
                    <a:pt x="2257" y="606"/>
                  </a:lnTo>
                  <a:lnTo>
                    <a:pt x="2259" y="606"/>
                  </a:lnTo>
                  <a:lnTo>
                    <a:pt x="2259" y="606"/>
                  </a:lnTo>
                  <a:lnTo>
                    <a:pt x="2261" y="604"/>
                  </a:lnTo>
                  <a:lnTo>
                    <a:pt x="2261" y="604"/>
                  </a:lnTo>
                  <a:lnTo>
                    <a:pt x="2264" y="604"/>
                  </a:lnTo>
                  <a:lnTo>
                    <a:pt x="2264" y="604"/>
                  </a:lnTo>
                  <a:lnTo>
                    <a:pt x="2266" y="604"/>
                  </a:lnTo>
                  <a:lnTo>
                    <a:pt x="2269" y="604"/>
                  </a:lnTo>
                  <a:lnTo>
                    <a:pt x="2269" y="604"/>
                  </a:lnTo>
                  <a:lnTo>
                    <a:pt x="2266" y="604"/>
                  </a:lnTo>
                  <a:lnTo>
                    <a:pt x="2264" y="606"/>
                  </a:lnTo>
                  <a:lnTo>
                    <a:pt x="2259" y="609"/>
                  </a:lnTo>
                  <a:lnTo>
                    <a:pt x="2259" y="609"/>
                  </a:lnTo>
                  <a:lnTo>
                    <a:pt x="2259" y="611"/>
                  </a:lnTo>
                  <a:lnTo>
                    <a:pt x="2259" y="611"/>
                  </a:lnTo>
                  <a:lnTo>
                    <a:pt x="2259" y="611"/>
                  </a:lnTo>
                  <a:lnTo>
                    <a:pt x="2261" y="611"/>
                  </a:lnTo>
                  <a:lnTo>
                    <a:pt x="2266" y="613"/>
                  </a:lnTo>
                  <a:lnTo>
                    <a:pt x="2269" y="613"/>
                  </a:lnTo>
                  <a:lnTo>
                    <a:pt x="2271" y="613"/>
                  </a:lnTo>
                  <a:lnTo>
                    <a:pt x="2271" y="613"/>
                  </a:lnTo>
                  <a:lnTo>
                    <a:pt x="2271" y="613"/>
                  </a:lnTo>
                  <a:lnTo>
                    <a:pt x="2266" y="613"/>
                  </a:lnTo>
                  <a:lnTo>
                    <a:pt x="2264" y="616"/>
                  </a:lnTo>
                  <a:lnTo>
                    <a:pt x="2264" y="616"/>
                  </a:lnTo>
                  <a:lnTo>
                    <a:pt x="2264" y="618"/>
                  </a:lnTo>
                  <a:lnTo>
                    <a:pt x="2269" y="623"/>
                  </a:lnTo>
                  <a:lnTo>
                    <a:pt x="2269" y="623"/>
                  </a:lnTo>
                  <a:lnTo>
                    <a:pt x="2269" y="625"/>
                  </a:lnTo>
                  <a:lnTo>
                    <a:pt x="2269" y="625"/>
                  </a:lnTo>
                  <a:lnTo>
                    <a:pt x="2271" y="627"/>
                  </a:lnTo>
                  <a:lnTo>
                    <a:pt x="2271" y="627"/>
                  </a:lnTo>
                  <a:lnTo>
                    <a:pt x="2271" y="630"/>
                  </a:lnTo>
                  <a:lnTo>
                    <a:pt x="2271" y="630"/>
                  </a:lnTo>
                  <a:lnTo>
                    <a:pt x="2271" y="632"/>
                  </a:lnTo>
                  <a:lnTo>
                    <a:pt x="2271" y="635"/>
                  </a:lnTo>
                  <a:lnTo>
                    <a:pt x="2271" y="637"/>
                  </a:lnTo>
                  <a:lnTo>
                    <a:pt x="2273" y="637"/>
                  </a:lnTo>
                  <a:lnTo>
                    <a:pt x="2276" y="642"/>
                  </a:lnTo>
                  <a:lnTo>
                    <a:pt x="2283" y="649"/>
                  </a:lnTo>
                  <a:lnTo>
                    <a:pt x="2283" y="649"/>
                  </a:lnTo>
                  <a:lnTo>
                    <a:pt x="2283" y="649"/>
                  </a:lnTo>
                  <a:lnTo>
                    <a:pt x="2285" y="653"/>
                  </a:lnTo>
                  <a:lnTo>
                    <a:pt x="2287" y="653"/>
                  </a:lnTo>
                  <a:lnTo>
                    <a:pt x="2295" y="658"/>
                  </a:lnTo>
                  <a:lnTo>
                    <a:pt x="2290" y="656"/>
                  </a:lnTo>
                  <a:lnTo>
                    <a:pt x="2290" y="656"/>
                  </a:lnTo>
                  <a:lnTo>
                    <a:pt x="2287" y="653"/>
                  </a:lnTo>
                  <a:lnTo>
                    <a:pt x="2285" y="653"/>
                  </a:lnTo>
                  <a:lnTo>
                    <a:pt x="2285" y="656"/>
                  </a:lnTo>
                  <a:lnTo>
                    <a:pt x="2285" y="658"/>
                  </a:lnTo>
                  <a:lnTo>
                    <a:pt x="2285" y="658"/>
                  </a:lnTo>
                  <a:lnTo>
                    <a:pt x="2287" y="658"/>
                  </a:lnTo>
                  <a:lnTo>
                    <a:pt x="2290" y="661"/>
                  </a:lnTo>
                  <a:lnTo>
                    <a:pt x="2290" y="661"/>
                  </a:lnTo>
                  <a:lnTo>
                    <a:pt x="2295" y="663"/>
                  </a:lnTo>
                  <a:lnTo>
                    <a:pt x="2295" y="663"/>
                  </a:lnTo>
                  <a:lnTo>
                    <a:pt x="2295" y="663"/>
                  </a:lnTo>
                  <a:lnTo>
                    <a:pt x="2299" y="663"/>
                  </a:lnTo>
                  <a:lnTo>
                    <a:pt x="2302" y="665"/>
                  </a:lnTo>
                  <a:lnTo>
                    <a:pt x="2302" y="665"/>
                  </a:lnTo>
                  <a:lnTo>
                    <a:pt x="2306" y="668"/>
                  </a:lnTo>
                  <a:lnTo>
                    <a:pt x="2309" y="670"/>
                  </a:lnTo>
                  <a:lnTo>
                    <a:pt x="2309" y="670"/>
                  </a:lnTo>
                  <a:lnTo>
                    <a:pt x="2309" y="670"/>
                  </a:lnTo>
                  <a:lnTo>
                    <a:pt x="2311" y="670"/>
                  </a:lnTo>
                  <a:lnTo>
                    <a:pt x="2311" y="670"/>
                  </a:lnTo>
                  <a:lnTo>
                    <a:pt x="2313" y="672"/>
                  </a:lnTo>
                  <a:lnTo>
                    <a:pt x="2311" y="672"/>
                  </a:lnTo>
                  <a:lnTo>
                    <a:pt x="2311" y="672"/>
                  </a:lnTo>
                  <a:lnTo>
                    <a:pt x="2309" y="672"/>
                  </a:lnTo>
                  <a:lnTo>
                    <a:pt x="2309" y="672"/>
                  </a:lnTo>
                  <a:lnTo>
                    <a:pt x="2309" y="670"/>
                  </a:lnTo>
                  <a:lnTo>
                    <a:pt x="2306" y="670"/>
                  </a:lnTo>
                  <a:lnTo>
                    <a:pt x="2306" y="670"/>
                  </a:lnTo>
                  <a:lnTo>
                    <a:pt x="2306" y="670"/>
                  </a:lnTo>
                  <a:lnTo>
                    <a:pt x="2304" y="668"/>
                  </a:lnTo>
                  <a:lnTo>
                    <a:pt x="2304" y="668"/>
                  </a:lnTo>
                  <a:lnTo>
                    <a:pt x="2302" y="665"/>
                  </a:lnTo>
                  <a:lnTo>
                    <a:pt x="2302" y="665"/>
                  </a:lnTo>
                  <a:lnTo>
                    <a:pt x="2302" y="665"/>
                  </a:lnTo>
                  <a:lnTo>
                    <a:pt x="2299" y="665"/>
                  </a:lnTo>
                  <a:lnTo>
                    <a:pt x="2299" y="665"/>
                  </a:lnTo>
                  <a:lnTo>
                    <a:pt x="2299" y="665"/>
                  </a:lnTo>
                  <a:lnTo>
                    <a:pt x="2297" y="665"/>
                  </a:lnTo>
                  <a:lnTo>
                    <a:pt x="2292" y="665"/>
                  </a:lnTo>
                  <a:lnTo>
                    <a:pt x="2292" y="665"/>
                  </a:lnTo>
                  <a:lnTo>
                    <a:pt x="2290" y="668"/>
                  </a:lnTo>
                  <a:lnTo>
                    <a:pt x="2290" y="668"/>
                  </a:lnTo>
                  <a:lnTo>
                    <a:pt x="2287" y="668"/>
                  </a:lnTo>
                  <a:lnTo>
                    <a:pt x="2285" y="668"/>
                  </a:lnTo>
                  <a:lnTo>
                    <a:pt x="2285" y="668"/>
                  </a:lnTo>
                  <a:lnTo>
                    <a:pt x="2283" y="668"/>
                  </a:lnTo>
                  <a:lnTo>
                    <a:pt x="2283" y="668"/>
                  </a:lnTo>
                  <a:lnTo>
                    <a:pt x="2280" y="668"/>
                  </a:lnTo>
                  <a:lnTo>
                    <a:pt x="2280" y="670"/>
                  </a:lnTo>
                  <a:lnTo>
                    <a:pt x="2280" y="670"/>
                  </a:lnTo>
                  <a:lnTo>
                    <a:pt x="2285" y="672"/>
                  </a:lnTo>
                  <a:lnTo>
                    <a:pt x="2290" y="677"/>
                  </a:lnTo>
                  <a:lnTo>
                    <a:pt x="2290" y="680"/>
                  </a:lnTo>
                  <a:lnTo>
                    <a:pt x="2290" y="680"/>
                  </a:lnTo>
                  <a:lnTo>
                    <a:pt x="2292" y="680"/>
                  </a:lnTo>
                  <a:lnTo>
                    <a:pt x="2295" y="682"/>
                  </a:lnTo>
                  <a:lnTo>
                    <a:pt x="2295" y="682"/>
                  </a:lnTo>
                  <a:lnTo>
                    <a:pt x="2299" y="682"/>
                  </a:lnTo>
                  <a:lnTo>
                    <a:pt x="2299" y="682"/>
                  </a:lnTo>
                  <a:lnTo>
                    <a:pt x="2302" y="682"/>
                  </a:lnTo>
                  <a:lnTo>
                    <a:pt x="2304" y="684"/>
                  </a:lnTo>
                  <a:lnTo>
                    <a:pt x="2304" y="684"/>
                  </a:lnTo>
                  <a:lnTo>
                    <a:pt x="2306" y="684"/>
                  </a:lnTo>
                  <a:lnTo>
                    <a:pt x="2309" y="684"/>
                  </a:lnTo>
                  <a:lnTo>
                    <a:pt x="2311" y="684"/>
                  </a:lnTo>
                  <a:lnTo>
                    <a:pt x="2311" y="684"/>
                  </a:lnTo>
                  <a:lnTo>
                    <a:pt x="2311" y="684"/>
                  </a:lnTo>
                  <a:lnTo>
                    <a:pt x="2311" y="682"/>
                  </a:lnTo>
                  <a:lnTo>
                    <a:pt x="2313" y="682"/>
                  </a:lnTo>
                  <a:lnTo>
                    <a:pt x="2313" y="680"/>
                  </a:lnTo>
                  <a:lnTo>
                    <a:pt x="2316" y="682"/>
                  </a:lnTo>
                  <a:lnTo>
                    <a:pt x="2316" y="682"/>
                  </a:lnTo>
                  <a:lnTo>
                    <a:pt x="2313" y="682"/>
                  </a:lnTo>
                  <a:lnTo>
                    <a:pt x="2313" y="682"/>
                  </a:lnTo>
                  <a:lnTo>
                    <a:pt x="2313" y="684"/>
                  </a:lnTo>
                  <a:lnTo>
                    <a:pt x="2311" y="687"/>
                  </a:lnTo>
                  <a:lnTo>
                    <a:pt x="2311" y="687"/>
                  </a:lnTo>
                  <a:lnTo>
                    <a:pt x="2304" y="687"/>
                  </a:lnTo>
                  <a:lnTo>
                    <a:pt x="2302" y="687"/>
                  </a:lnTo>
                  <a:lnTo>
                    <a:pt x="2302" y="684"/>
                  </a:lnTo>
                  <a:lnTo>
                    <a:pt x="2299" y="684"/>
                  </a:lnTo>
                  <a:lnTo>
                    <a:pt x="2297" y="684"/>
                  </a:lnTo>
                  <a:lnTo>
                    <a:pt x="2287" y="684"/>
                  </a:lnTo>
                  <a:lnTo>
                    <a:pt x="2285" y="684"/>
                  </a:lnTo>
                  <a:lnTo>
                    <a:pt x="2285" y="684"/>
                  </a:lnTo>
                  <a:lnTo>
                    <a:pt x="2285" y="684"/>
                  </a:lnTo>
                  <a:lnTo>
                    <a:pt x="2287" y="684"/>
                  </a:lnTo>
                  <a:lnTo>
                    <a:pt x="2287" y="687"/>
                  </a:lnTo>
                  <a:lnTo>
                    <a:pt x="2287" y="687"/>
                  </a:lnTo>
                  <a:lnTo>
                    <a:pt x="2287" y="687"/>
                  </a:lnTo>
                  <a:lnTo>
                    <a:pt x="2290" y="687"/>
                  </a:lnTo>
                  <a:lnTo>
                    <a:pt x="2290" y="687"/>
                  </a:lnTo>
                  <a:lnTo>
                    <a:pt x="2290" y="687"/>
                  </a:lnTo>
                  <a:lnTo>
                    <a:pt x="2290" y="687"/>
                  </a:lnTo>
                  <a:lnTo>
                    <a:pt x="2295" y="689"/>
                  </a:lnTo>
                  <a:lnTo>
                    <a:pt x="2295" y="691"/>
                  </a:lnTo>
                  <a:lnTo>
                    <a:pt x="2297" y="691"/>
                  </a:lnTo>
                  <a:lnTo>
                    <a:pt x="2299" y="696"/>
                  </a:lnTo>
                  <a:lnTo>
                    <a:pt x="2299" y="696"/>
                  </a:lnTo>
                  <a:lnTo>
                    <a:pt x="2299" y="698"/>
                  </a:lnTo>
                  <a:lnTo>
                    <a:pt x="2302" y="701"/>
                  </a:lnTo>
                  <a:lnTo>
                    <a:pt x="2302" y="701"/>
                  </a:lnTo>
                  <a:lnTo>
                    <a:pt x="2304" y="701"/>
                  </a:lnTo>
                  <a:lnTo>
                    <a:pt x="2306" y="701"/>
                  </a:lnTo>
                  <a:lnTo>
                    <a:pt x="2309" y="703"/>
                  </a:lnTo>
                  <a:lnTo>
                    <a:pt x="2306" y="706"/>
                  </a:lnTo>
                  <a:lnTo>
                    <a:pt x="2306" y="706"/>
                  </a:lnTo>
                  <a:lnTo>
                    <a:pt x="2306" y="706"/>
                  </a:lnTo>
                  <a:lnTo>
                    <a:pt x="2306" y="706"/>
                  </a:lnTo>
                  <a:lnTo>
                    <a:pt x="2306" y="706"/>
                  </a:lnTo>
                  <a:lnTo>
                    <a:pt x="2306" y="708"/>
                  </a:lnTo>
                  <a:lnTo>
                    <a:pt x="2304" y="708"/>
                  </a:lnTo>
                  <a:lnTo>
                    <a:pt x="2304" y="710"/>
                  </a:lnTo>
                  <a:lnTo>
                    <a:pt x="2304" y="713"/>
                  </a:lnTo>
                  <a:lnTo>
                    <a:pt x="2304" y="717"/>
                  </a:lnTo>
                  <a:lnTo>
                    <a:pt x="2302" y="717"/>
                  </a:lnTo>
                  <a:lnTo>
                    <a:pt x="2302" y="720"/>
                  </a:lnTo>
                  <a:lnTo>
                    <a:pt x="2299" y="720"/>
                  </a:lnTo>
                  <a:lnTo>
                    <a:pt x="2299" y="720"/>
                  </a:lnTo>
                  <a:lnTo>
                    <a:pt x="2297" y="722"/>
                  </a:lnTo>
                  <a:lnTo>
                    <a:pt x="2297" y="727"/>
                  </a:lnTo>
                  <a:lnTo>
                    <a:pt x="2297" y="727"/>
                  </a:lnTo>
                  <a:lnTo>
                    <a:pt x="2297" y="727"/>
                  </a:lnTo>
                  <a:lnTo>
                    <a:pt x="2299" y="729"/>
                  </a:lnTo>
                  <a:lnTo>
                    <a:pt x="2299" y="729"/>
                  </a:lnTo>
                  <a:lnTo>
                    <a:pt x="2299" y="729"/>
                  </a:lnTo>
                  <a:lnTo>
                    <a:pt x="2299" y="729"/>
                  </a:lnTo>
                  <a:lnTo>
                    <a:pt x="2297" y="732"/>
                  </a:lnTo>
                  <a:lnTo>
                    <a:pt x="2295" y="732"/>
                  </a:lnTo>
                  <a:lnTo>
                    <a:pt x="2295" y="732"/>
                  </a:lnTo>
                  <a:lnTo>
                    <a:pt x="2295" y="734"/>
                  </a:lnTo>
                  <a:lnTo>
                    <a:pt x="2295" y="734"/>
                  </a:lnTo>
                  <a:lnTo>
                    <a:pt x="2295" y="736"/>
                  </a:lnTo>
                  <a:lnTo>
                    <a:pt x="2297" y="736"/>
                  </a:lnTo>
                  <a:lnTo>
                    <a:pt x="2299" y="741"/>
                  </a:lnTo>
                  <a:lnTo>
                    <a:pt x="2299" y="741"/>
                  </a:lnTo>
                  <a:lnTo>
                    <a:pt x="2299" y="741"/>
                  </a:lnTo>
                  <a:lnTo>
                    <a:pt x="2299" y="741"/>
                  </a:lnTo>
                  <a:lnTo>
                    <a:pt x="2299" y="741"/>
                  </a:lnTo>
                  <a:lnTo>
                    <a:pt x="2302" y="739"/>
                  </a:lnTo>
                  <a:lnTo>
                    <a:pt x="2302" y="739"/>
                  </a:lnTo>
                  <a:lnTo>
                    <a:pt x="2302" y="739"/>
                  </a:lnTo>
                  <a:lnTo>
                    <a:pt x="2302" y="739"/>
                  </a:lnTo>
                  <a:lnTo>
                    <a:pt x="2306" y="732"/>
                  </a:lnTo>
                  <a:lnTo>
                    <a:pt x="2309" y="732"/>
                  </a:lnTo>
                  <a:lnTo>
                    <a:pt x="2313" y="732"/>
                  </a:lnTo>
                  <a:lnTo>
                    <a:pt x="2313" y="729"/>
                  </a:lnTo>
                  <a:lnTo>
                    <a:pt x="2313" y="727"/>
                  </a:lnTo>
                  <a:lnTo>
                    <a:pt x="2316" y="727"/>
                  </a:lnTo>
                  <a:lnTo>
                    <a:pt x="2316" y="727"/>
                  </a:lnTo>
                  <a:lnTo>
                    <a:pt x="2316" y="727"/>
                  </a:lnTo>
                  <a:lnTo>
                    <a:pt x="2313" y="727"/>
                  </a:lnTo>
                  <a:lnTo>
                    <a:pt x="2313" y="727"/>
                  </a:lnTo>
                  <a:lnTo>
                    <a:pt x="2313" y="727"/>
                  </a:lnTo>
                  <a:lnTo>
                    <a:pt x="2313" y="724"/>
                  </a:lnTo>
                  <a:lnTo>
                    <a:pt x="2313" y="724"/>
                  </a:lnTo>
                  <a:lnTo>
                    <a:pt x="2313" y="724"/>
                  </a:lnTo>
                  <a:lnTo>
                    <a:pt x="2313" y="722"/>
                  </a:lnTo>
                  <a:lnTo>
                    <a:pt x="2316" y="724"/>
                  </a:lnTo>
                  <a:lnTo>
                    <a:pt x="2318" y="724"/>
                  </a:lnTo>
                  <a:lnTo>
                    <a:pt x="2316" y="724"/>
                  </a:lnTo>
                  <a:lnTo>
                    <a:pt x="2316" y="724"/>
                  </a:lnTo>
                  <a:lnTo>
                    <a:pt x="2316" y="724"/>
                  </a:lnTo>
                  <a:lnTo>
                    <a:pt x="2313" y="724"/>
                  </a:lnTo>
                  <a:lnTo>
                    <a:pt x="2316" y="727"/>
                  </a:lnTo>
                  <a:lnTo>
                    <a:pt x="2316" y="727"/>
                  </a:lnTo>
                  <a:lnTo>
                    <a:pt x="2316" y="729"/>
                  </a:lnTo>
                  <a:lnTo>
                    <a:pt x="2316" y="729"/>
                  </a:lnTo>
                  <a:lnTo>
                    <a:pt x="2316" y="729"/>
                  </a:lnTo>
                  <a:lnTo>
                    <a:pt x="2316" y="729"/>
                  </a:lnTo>
                  <a:lnTo>
                    <a:pt x="2316" y="729"/>
                  </a:lnTo>
                  <a:lnTo>
                    <a:pt x="2316" y="732"/>
                  </a:lnTo>
                  <a:lnTo>
                    <a:pt x="2316" y="732"/>
                  </a:lnTo>
                  <a:lnTo>
                    <a:pt x="2316" y="734"/>
                  </a:lnTo>
                  <a:lnTo>
                    <a:pt x="2318" y="734"/>
                  </a:lnTo>
                  <a:lnTo>
                    <a:pt x="2321" y="736"/>
                  </a:lnTo>
                  <a:lnTo>
                    <a:pt x="2321" y="736"/>
                  </a:lnTo>
                  <a:lnTo>
                    <a:pt x="2323" y="736"/>
                  </a:lnTo>
                  <a:lnTo>
                    <a:pt x="2325" y="736"/>
                  </a:lnTo>
                  <a:lnTo>
                    <a:pt x="2330" y="734"/>
                  </a:lnTo>
                  <a:lnTo>
                    <a:pt x="2332" y="734"/>
                  </a:lnTo>
                  <a:lnTo>
                    <a:pt x="2335" y="732"/>
                  </a:lnTo>
                  <a:lnTo>
                    <a:pt x="2335" y="732"/>
                  </a:lnTo>
                  <a:lnTo>
                    <a:pt x="2342" y="732"/>
                  </a:lnTo>
                  <a:lnTo>
                    <a:pt x="2351" y="732"/>
                  </a:lnTo>
                  <a:lnTo>
                    <a:pt x="2354" y="732"/>
                  </a:lnTo>
                  <a:lnTo>
                    <a:pt x="2356" y="729"/>
                  </a:lnTo>
                  <a:lnTo>
                    <a:pt x="2356" y="729"/>
                  </a:lnTo>
                  <a:lnTo>
                    <a:pt x="2358" y="727"/>
                  </a:lnTo>
                  <a:lnTo>
                    <a:pt x="2358" y="724"/>
                  </a:lnTo>
                  <a:lnTo>
                    <a:pt x="2358" y="722"/>
                  </a:lnTo>
                  <a:lnTo>
                    <a:pt x="2358" y="722"/>
                  </a:lnTo>
                  <a:lnTo>
                    <a:pt x="2358" y="722"/>
                  </a:lnTo>
                  <a:lnTo>
                    <a:pt x="2361" y="722"/>
                  </a:lnTo>
                  <a:lnTo>
                    <a:pt x="2361" y="722"/>
                  </a:lnTo>
                  <a:lnTo>
                    <a:pt x="2363" y="720"/>
                  </a:lnTo>
                  <a:lnTo>
                    <a:pt x="2363" y="720"/>
                  </a:lnTo>
                  <a:lnTo>
                    <a:pt x="2361" y="722"/>
                  </a:lnTo>
                  <a:lnTo>
                    <a:pt x="2361" y="722"/>
                  </a:lnTo>
                  <a:lnTo>
                    <a:pt x="2358" y="722"/>
                  </a:lnTo>
                  <a:lnTo>
                    <a:pt x="2358" y="722"/>
                  </a:lnTo>
                  <a:lnTo>
                    <a:pt x="2358" y="724"/>
                  </a:lnTo>
                  <a:lnTo>
                    <a:pt x="2358" y="724"/>
                  </a:lnTo>
                  <a:lnTo>
                    <a:pt x="2358" y="727"/>
                  </a:lnTo>
                  <a:lnTo>
                    <a:pt x="2358" y="729"/>
                  </a:lnTo>
                  <a:lnTo>
                    <a:pt x="2358" y="729"/>
                  </a:lnTo>
                  <a:lnTo>
                    <a:pt x="2358" y="729"/>
                  </a:lnTo>
                  <a:lnTo>
                    <a:pt x="2356" y="729"/>
                  </a:lnTo>
                  <a:lnTo>
                    <a:pt x="2356" y="729"/>
                  </a:lnTo>
                  <a:lnTo>
                    <a:pt x="2356" y="732"/>
                  </a:lnTo>
                  <a:lnTo>
                    <a:pt x="2354" y="732"/>
                  </a:lnTo>
                  <a:lnTo>
                    <a:pt x="2354" y="734"/>
                  </a:lnTo>
                  <a:lnTo>
                    <a:pt x="2354" y="734"/>
                  </a:lnTo>
                  <a:lnTo>
                    <a:pt x="2354" y="736"/>
                  </a:lnTo>
                  <a:lnTo>
                    <a:pt x="2356" y="739"/>
                  </a:lnTo>
                  <a:lnTo>
                    <a:pt x="2368" y="748"/>
                  </a:lnTo>
                  <a:lnTo>
                    <a:pt x="2368" y="748"/>
                  </a:lnTo>
                  <a:lnTo>
                    <a:pt x="2370" y="751"/>
                  </a:lnTo>
                  <a:lnTo>
                    <a:pt x="2373" y="751"/>
                  </a:lnTo>
                  <a:lnTo>
                    <a:pt x="2375" y="751"/>
                  </a:lnTo>
                  <a:lnTo>
                    <a:pt x="2375" y="753"/>
                  </a:lnTo>
                  <a:lnTo>
                    <a:pt x="2375" y="753"/>
                  </a:lnTo>
                  <a:lnTo>
                    <a:pt x="2377" y="755"/>
                  </a:lnTo>
                  <a:lnTo>
                    <a:pt x="2380" y="758"/>
                  </a:lnTo>
                  <a:lnTo>
                    <a:pt x="2382" y="760"/>
                  </a:lnTo>
                  <a:lnTo>
                    <a:pt x="2387" y="767"/>
                  </a:lnTo>
                  <a:lnTo>
                    <a:pt x="2401" y="781"/>
                  </a:lnTo>
                  <a:lnTo>
                    <a:pt x="2403" y="781"/>
                  </a:lnTo>
                  <a:lnTo>
                    <a:pt x="2403" y="781"/>
                  </a:lnTo>
                  <a:lnTo>
                    <a:pt x="2406" y="784"/>
                  </a:lnTo>
                  <a:lnTo>
                    <a:pt x="2406" y="784"/>
                  </a:lnTo>
                  <a:lnTo>
                    <a:pt x="2406" y="784"/>
                  </a:lnTo>
                  <a:lnTo>
                    <a:pt x="2406" y="779"/>
                  </a:lnTo>
                  <a:lnTo>
                    <a:pt x="2406" y="767"/>
                  </a:lnTo>
                  <a:lnTo>
                    <a:pt x="2406" y="758"/>
                  </a:lnTo>
                  <a:lnTo>
                    <a:pt x="2406" y="748"/>
                  </a:lnTo>
                  <a:close/>
                  <a:moveTo>
                    <a:pt x="1892" y="732"/>
                  </a:moveTo>
                  <a:lnTo>
                    <a:pt x="1890" y="732"/>
                  </a:lnTo>
                  <a:lnTo>
                    <a:pt x="1890" y="732"/>
                  </a:lnTo>
                  <a:lnTo>
                    <a:pt x="1890" y="732"/>
                  </a:lnTo>
                  <a:lnTo>
                    <a:pt x="1890" y="734"/>
                  </a:lnTo>
                  <a:lnTo>
                    <a:pt x="1888" y="734"/>
                  </a:lnTo>
                  <a:lnTo>
                    <a:pt x="1888" y="734"/>
                  </a:lnTo>
                  <a:lnTo>
                    <a:pt x="1888" y="734"/>
                  </a:lnTo>
                  <a:lnTo>
                    <a:pt x="1888" y="732"/>
                  </a:lnTo>
                  <a:lnTo>
                    <a:pt x="1888" y="732"/>
                  </a:lnTo>
                  <a:lnTo>
                    <a:pt x="1888" y="732"/>
                  </a:lnTo>
                  <a:lnTo>
                    <a:pt x="1885" y="729"/>
                  </a:lnTo>
                  <a:lnTo>
                    <a:pt x="1885" y="732"/>
                  </a:lnTo>
                  <a:lnTo>
                    <a:pt x="1883" y="734"/>
                  </a:lnTo>
                  <a:lnTo>
                    <a:pt x="1881" y="734"/>
                  </a:lnTo>
                  <a:lnTo>
                    <a:pt x="1881" y="732"/>
                  </a:lnTo>
                  <a:lnTo>
                    <a:pt x="1881" y="732"/>
                  </a:lnTo>
                  <a:lnTo>
                    <a:pt x="1881" y="734"/>
                  </a:lnTo>
                  <a:lnTo>
                    <a:pt x="1881" y="734"/>
                  </a:lnTo>
                  <a:lnTo>
                    <a:pt x="1881" y="734"/>
                  </a:lnTo>
                  <a:lnTo>
                    <a:pt x="1881" y="736"/>
                  </a:lnTo>
                  <a:lnTo>
                    <a:pt x="1881" y="736"/>
                  </a:lnTo>
                  <a:lnTo>
                    <a:pt x="1881" y="736"/>
                  </a:lnTo>
                  <a:lnTo>
                    <a:pt x="1878" y="736"/>
                  </a:lnTo>
                  <a:lnTo>
                    <a:pt x="1878" y="739"/>
                  </a:lnTo>
                  <a:lnTo>
                    <a:pt x="1878" y="739"/>
                  </a:lnTo>
                  <a:lnTo>
                    <a:pt x="1876" y="739"/>
                  </a:lnTo>
                  <a:lnTo>
                    <a:pt x="1876" y="739"/>
                  </a:lnTo>
                  <a:lnTo>
                    <a:pt x="1876" y="739"/>
                  </a:lnTo>
                  <a:lnTo>
                    <a:pt x="1874" y="741"/>
                  </a:lnTo>
                  <a:lnTo>
                    <a:pt x="1871" y="743"/>
                  </a:lnTo>
                  <a:lnTo>
                    <a:pt x="1871" y="743"/>
                  </a:lnTo>
                  <a:lnTo>
                    <a:pt x="1874" y="743"/>
                  </a:lnTo>
                  <a:lnTo>
                    <a:pt x="1876" y="743"/>
                  </a:lnTo>
                  <a:lnTo>
                    <a:pt x="1876" y="743"/>
                  </a:lnTo>
                  <a:lnTo>
                    <a:pt x="1878" y="741"/>
                  </a:lnTo>
                  <a:lnTo>
                    <a:pt x="1878" y="741"/>
                  </a:lnTo>
                  <a:lnTo>
                    <a:pt x="1878" y="741"/>
                  </a:lnTo>
                  <a:lnTo>
                    <a:pt x="1878" y="739"/>
                  </a:lnTo>
                  <a:lnTo>
                    <a:pt x="1878" y="739"/>
                  </a:lnTo>
                  <a:lnTo>
                    <a:pt x="1881" y="739"/>
                  </a:lnTo>
                  <a:lnTo>
                    <a:pt x="1883" y="739"/>
                  </a:lnTo>
                  <a:lnTo>
                    <a:pt x="1883" y="739"/>
                  </a:lnTo>
                  <a:lnTo>
                    <a:pt x="1888" y="736"/>
                  </a:lnTo>
                  <a:lnTo>
                    <a:pt x="1890" y="734"/>
                  </a:lnTo>
                  <a:lnTo>
                    <a:pt x="1890" y="734"/>
                  </a:lnTo>
                  <a:lnTo>
                    <a:pt x="1892" y="734"/>
                  </a:lnTo>
                  <a:lnTo>
                    <a:pt x="1892" y="732"/>
                  </a:lnTo>
                  <a:lnTo>
                    <a:pt x="1892" y="732"/>
                  </a:lnTo>
                  <a:lnTo>
                    <a:pt x="1892" y="732"/>
                  </a:lnTo>
                  <a:close/>
                  <a:moveTo>
                    <a:pt x="1978" y="601"/>
                  </a:moveTo>
                  <a:lnTo>
                    <a:pt x="1978" y="601"/>
                  </a:lnTo>
                  <a:lnTo>
                    <a:pt x="1978" y="601"/>
                  </a:lnTo>
                  <a:lnTo>
                    <a:pt x="1980" y="599"/>
                  </a:lnTo>
                  <a:lnTo>
                    <a:pt x="1980" y="597"/>
                  </a:lnTo>
                  <a:lnTo>
                    <a:pt x="1978" y="597"/>
                  </a:lnTo>
                  <a:lnTo>
                    <a:pt x="1978" y="597"/>
                  </a:lnTo>
                  <a:lnTo>
                    <a:pt x="1978" y="597"/>
                  </a:lnTo>
                  <a:lnTo>
                    <a:pt x="1978" y="599"/>
                  </a:lnTo>
                  <a:lnTo>
                    <a:pt x="1978" y="597"/>
                  </a:lnTo>
                  <a:lnTo>
                    <a:pt x="1978" y="597"/>
                  </a:lnTo>
                  <a:lnTo>
                    <a:pt x="1978" y="597"/>
                  </a:lnTo>
                  <a:lnTo>
                    <a:pt x="1978" y="597"/>
                  </a:lnTo>
                  <a:lnTo>
                    <a:pt x="1978" y="597"/>
                  </a:lnTo>
                  <a:lnTo>
                    <a:pt x="1975" y="599"/>
                  </a:lnTo>
                  <a:lnTo>
                    <a:pt x="1975" y="599"/>
                  </a:lnTo>
                  <a:lnTo>
                    <a:pt x="1975" y="601"/>
                  </a:lnTo>
                  <a:lnTo>
                    <a:pt x="1975" y="604"/>
                  </a:lnTo>
                  <a:lnTo>
                    <a:pt x="1975" y="604"/>
                  </a:lnTo>
                  <a:lnTo>
                    <a:pt x="1978" y="604"/>
                  </a:lnTo>
                  <a:lnTo>
                    <a:pt x="1978" y="604"/>
                  </a:lnTo>
                  <a:lnTo>
                    <a:pt x="1978" y="604"/>
                  </a:lnTo>
                  <a:lnTo>
                    <a:pt x="1978" y="604"/>
                  </a:lnTo>
                  <a:lnTo>
                    <a:pt x="1978" y="604"/>
                  </a:lnTo>
                  <a:lnTo>
                    <a:pt x="1978" y="604"/>
                  </a:lnTo>
                  <a:lnTo>
                    <a:pt x="1978" y="604"/>
                  </a:lnTo>
                  <a:lnTo>
                    <a:pt x="1978" y="604"/>
                  </a:lnTo>
                  <a:lnTo>
                    <a:pt x="1978" y="604"/>
                  </a:lnTo>
                  <a:lnTo>
                    <a:pt x="1980" y="604"/>
                  </a:lnTo>
                  <a:lnTo>
                    <a:pt x="1978" y="604"/>
                  </a:lnTo>
                  <a:lnTo>
                    <a:pt x="1978" y="601"/>
                  </a:lnTo>
                  <a:close/>
                  <a:moveTo>
                    <a:pt x="1897" y="516"/>
                  </a:moveTo>
                  <a:lnTo>
                    <a:pt x="1897" y="516"/>
                  </a:lnTo>
                  <a:lnTo>
                    <a:pt x="1897" y="516"/>
                  </a:lnTo>
                  <a:lnTo>
                    <a:pt x="1897" y="516"/>
                  </a:lnTo>
                  <a:lnTo>
                    <a:pt x="1895" y="516"/>
                  </a:lnTo>
                  <a:lnTo>
                    <a:pt x="1895" y="516"/>
                  </a:lnTo>
                  <a:lnTo>
                    <a:pt x="1895" y="516"/>
                  </a:lnTo>
                  <a:lnTo>
                    <a:pt x="1895" y="519"/>
                  </a:lnTo>
                  <a:lnTo>
                    <a:pt x="1897" y="519"/>
                  </a:lnTo>
                  <a:lnTo>
                    <a:pt x="1897" y="519"/>
                  </a:lnTo>
                  <a:lnTo>
                    <a:pt x="1897" y="519"/>
                  </a:lnTo>
                  <a:lnTo>
                    <a:pt x="1897" y="516"/>
                  </a:lnTo>
                  <a:lnTo>
                    <a:pt x="1897" y="516"/>
                  </a:lnTo>
                  <a:close/>
                  <a:moveTo>
                    <a:pt x="1916" y="538"/>
                  </a:moveTo>
                  <a:lnTo>
                    <a:pt x="1916" y="538"/>
                  </a:lnTo>
                  <a:lnTo>
                    <a:pt x="1916" y="538"/>
                  </a:lnTo>
                  <a:lnTo>
                    <a:pt x="1916" y="540"/>
                  </a:lnTo>
                  <a:lnTo>
                    <a:pt x="1916" y="540"/>
                  </a:lnTo>
                  <a:lnTo>
                    <a:pt x="1919" y="545"/>
                  </a:lnTo>
                  <a:lnTo>
                    <a:pt x="1919" y="545"/>
                  </a:lnTo>
                  <a:lnTo>
                    <a:pt x="1921" y="545"/>
                  </a:lnTo>
                  <a:lnTo>
                    <a:pt x="1919" y="542"/>
                  </a:lnTo>
                  <a:lnTo>
                    <a:pt x="1919" y="540"/>
                  </a:lnTo>
                  <a:lnTo>
                    <a:pt x="1916" y="540"/>
                  </a:lnTo>
                  <a:lnTo>
                    <a:pt x="1916" y="538"/>
                  </a:lnTo>
                  <a:close/>
                  <a:moveTo>
                    <a:pt x="1916" y="445"/>
                  </a:moveTo>
                  <a:lnTo>
                    <a:pt x="1916" y="445"/>
                  </a:lnTo>
                  <a:lnTo>
                    <a:pt x="1914" y="445"/>
                  </a:lnTo>
                  <a:lnTo>
                    <a:pt x="1914" y="445"/>
                  </a:lnTo>
                  <a:lnTo>
                    <a:pt x="1914" y="445"/>
                  </a:lnTo>
                  <a:lnTo>
                    <a:pt x="1916" y="445"/>
                  </a:lnTo>
                  <a:lnTo>
                    <a:pt x="1916" y="445"/>
                  </a:lnTo>
                  <a:lnTo>
                    <a:pt x="1919" y="445"/>
                  </a:lnTo>
                  <a:lnTo>
                    <a:pt x="1919" y="445"/>
                  </a:lnTo>
                  <a:lnTo>
                    <a:pt x="1919" y="445"/>
                  </a:lnTo>
                  <a:lnTo>
                    <a:pt x="1916" y="445"/>
                  </a:lnTo>
                  <a:close/>
                  <a:moveTo>
                    <a:pt x="1921" y="682"/>
                  </a:moveTo>
                  <a:lnTo>
                    <a:pt x="1921" y="680"/>
                  </a:lnTo>
                  <a:lnTo>
                    <a:pt x="1921" y="680"/>
                  </a:lnTo>
                  <a:lnTo>
                    <a:pt x="1921" y="680"/>
                  </a:lnTo>
                  <a:lnTo>
                    <a:pt x="1919" y="682"/>
                  </a:lnTo>
                  <a:lnTo>
                    <a:pt x="1919" y="682"/>
                  </a:lnTo>
                  <a:lnTo>
                    <a:pt x="1919" y="682"/>
                  </a:lnTo>
                  <a:lnTo>
                    <a:pt x="1919" y="682"/>
                  </a:lnTo>
                  <a:lnTo>
                    <a:pt x="1919" y="680"/>
                  </a:lnTo>
                  <a:lnTo>
                    <a:pt x="1919" y="680"/>
                  </a:lnTo>
                  <a:lnTo>
                    <a:pt x="1919" y="680"/>
                  </a:lnTo>
                  <a:lnTo>
                    <a:pt x="1916" y="680"/>
                  </a:lnTo>
                  <a:lnTo>
                    <a:pt x="1916" y="680"/>
                  </a:lnTo>
                  <a:lnTo>
                    <a:pt x="1914" y="680"/>
                  </a:lnTo>
                  <a:lnTo>
                    <a:pt x="1911" y="682"/>
                  </a:lnTo>
                  <a:lnTo>
                    <a:pt x="1911" y="682"/>
                  </a:lnTo>
                  <a:lnTo>
                    <a:pt x="1911" y="684"/>
                  </a:lnTo>
                  <a:lnTo>
                    <a:pt x="1914" y="684"/>
                  </a:lnTo>
                  <a:lnTo>
                    <a:pt x="1911" y="684"/>
                  </a:lnTo>
                  <a:lnTo>
                    <a:pt x="1911" y="684"/>
                  </a:lnTo>
                  <a:lnTo>
                    <a:pt x="1911" y="684"/>
                  </a:lnTo>
                  <a:lnTo>
                    <a:pt x="1909" y="684"/>
                  </a:lnTo>
                  <a:lnTo>
                    <a:pt x="1909" y="687"/>
                  </a:lnTo>
                  <a:lnTo>
                    <a:pt x="1909" y="687"/>
                  </a:lnTo>
                  <a:lnTo>
                    <a:pt x="1909" y="687"/>
                  </a:lnTo>
                  <a:lnTo>
                    <a:pt x="1909" y="687"/>
                  </a:lnTo>
                  <a:lnTo>
                    <a:pt x="1909" y="689"/>
                  </a:lnTo>
                  <a:lnTo>
                    <a:pt x="1907" y="689"/>
                  </a:lnTo>
                  <a:lnTo>
                    <a:pt x="1907" y="689"/>
                  </a:lnTo>
                  <a:lnTo>
                    <a:pt x="1909" y="691"/>
                  </a:lnTo>
                  <a:lnTo>
                    <a:pt x="1907" y="691"/>
                  </a:lnTo>
                  <a:lnTo>
                    <a:pt x="1904" y="691"/>
                  </a:lnTo>
                  <a:lnTo>
                    <a:pt x="1904" y="691"/>
                  </a:lnTo>
                  <a:lnTo>
                    <a:pt x="1904" y="691"/>
                  </a:lnTo>
                  <a:lnTo>
                    <a:pt x="1904" y="691"/>
                  </a:lnTo>
                  <a:lnTo>
                    <a:pt x="1904" y="694"/>
                  </a:lnTo>
                  <a:lnTo>
                    <a:pt x="1904" y="694"/>
                  </a:lnTo>
                  <a:lnTo>
                    <a:pt x="1904" y="694"/>
                  </a:lnTo>
                  <a:lnTo>
                    <a:pt x="1904" y="694"/>
                  </a:lnTo>
                  <a:lnTo>
                    <a:pt x="1904" y="694"/>
                  </a:lnTo>
                  <a:lnTo>
                    <a:pt x="1902" y="696"/>
                  </a:lnTo>
                  <a:lnTo>
                    <a:pt x="1902" y="696"/>
                  </a:lnTo>
                  <a:lnTo>
                    <a:pt x="1902" y="696"/>
                  </a:lnTo>
                  <a:lnTo>
                    <a:pt x="1902" y="696"/>
                  </a:lnTo>
                  <a:lnTo>
                    <a:pt x="1902" y="696"/>
                  </a:lnTo>
                  <a:lnTo>
                    <a:pt x="1902" y="696"/>
                  </a:lnTo>
                  <a:lnTo>
                    <a:pt x="1900" y="696"/>
                  </a:lnTo>
                  <a:lnTo>
                    <a:pt x="1897" y="698"/>
                  </a:lnTo>
                  <a:lnTo>
                    <a:pt x="1897" y="698"/>
                  </a:lnTo>
                  <a:lnTo>
                    <a:pt x="1897" y="701"/>
                  </a:lnTo>
                  <a:lnTo>
                    <a:pt x="1897" y="701"/>
                  </a:lnTo>
                  <a:lnTo>
                    <a:pt x="1895" y="701"/>
                  </a:lnTo>
                  <a:lnTo>
                    <a:pt x="1895" y="703"/>
                  </a:lnTo>
                  <a:lnTo>
                    <a:pt x="1895" y="706"/>
                  </a:lnTo>
                  <a:lnTo>
                    <a:pt x="1895" y="706"/>
                  </a:lnTo>
                  <a:lnTo>
                    <a:pt x="1895" y="706"/>
                  </a:lnTo>
                  <a:lnTo>
                    <a:pt x="1892" y="708"/>
                  </a:lnTo>
                  <a:lnTo>
                    <a:pt x="1892" y="708"/>
                  </a:lnTo>
                  <a:lnTo>
                    <a:pt x="1895" y="708"/>
                  </a:lnTo>
                  <a:lnTo>
                    <a:pt x="1895" y="710"/>
                  </a:lnTo>
                  <a:lnTo>
                    <a:pt x="1897" y="710"/>
                  </a:lnTo>
                  <a:lnTo>
                    <a:pt x="1897" y="710"/>
                  </a:lnTo>
                  <a:lnTo>
                    <a:pt x="1895" y="710"/>
                  </a:lnTo>
                  <a:lnTo>
                    <a:pt x="1895" y="710"/>
                  </a:lnTo>
                  <a:lnTo>
                    <a:pt x="1892" y="710"/>
                  </a:lnTo>
                  <a:lnTo>
                    <a:pt x="1892" y="710"/>
                  </a:lnTo>
                  <a:lnTo>
                    <a:pt x="1890" y="710"/>
                  </a:lnTo>
                  <a:lnTo>
                    <a:pt x="1890" y="710"/>
                  </a:lnTo>
                  <a:lnTo>
                    <a:pt x="1890" y="713"/>
                  </a:lnTo>
                  <a:lnTo>
                    <a:pt x="1890" y="713"/>
                  </a:lnTo>
                  <a:lnTo>
                    <a:pt x="1890" y="710"/>
                  </a:lnTo>
                  <a:lnTo>
                    <a:pt x="1890" y="710"/>
                  </a:lnTo>
                  <a:lnTo>
                    <a:pt x="1890" y="713"/>
                  </a:lnTo>
                  <a:lnTo>
                    <a:pt x="1892" y="713"/>
                  </a:lnTo>
                  <a:lnTo>
                    <a:pt x="1892" y="713"/>
                  </a:lnTo>
                  <a:lnTo>
                    <a:pt x="1892" y="713"/>
                  </a:lnTo>
                  <a:lnTo>
                    <a:pt x="1892" y="713"/>
                  </a:lnTo>
                  <a:lnTo>
                    <a:pt x="1892" y="713"/>
                  </a:lnTo>
                  <a:lnTo>
                    <a:pt x="1892" y="713"/>
                  </a:lnTo>
                  <a:lnTo>
                    <a:pt x="1892" y="713"/>
                  </a:lnTo>
                  <a:lnTo>
                    <a:pt x="1892" y="715"/>
                  </a:lnTo>
                  <a:lnTo>
                    <a:pt x="1892" y="715"/>
                  </a:lnTo>
                  <a:lnTo>
                    <a:pt x="1892" y="715"/>
                  </a:lnTo>
                  <a:lnTo>
                    <a:pt x="1892" y="715"/>
                  </a:lnTo>
                  <a:lnTo>
                    <a:pt x="1892" y="715"/>
                  </a:lnTo>
                  <a:lnTo>
                    <a:pt x="1892" y="717"/>
                  </a:lnTo>
                  <a:lnTo>
                    <a:pt x="1892" y="717"/>
                  </a:lnTo>
                  <a:lnTo>
                    <a:pt x="1890" y="715"/>
                  </a:lnTo>
                  <a:lnTo>
                    <a:pt x="1890" y="715"/>
                  </a:lnTo>
                  <a:lnTo>
                    <a:pt x="1890" y="717"/>
                  </a:lnTo>
                  <a:lnTo>
                    <a:pt x="1888" y="717"/>
                  </a:lnTo>
                  <a:lnTo>
                    <a:pt x="1888" y="720"/>
                  </a:lnTo>
                  <a:lnTo>
                    <a:pt x="1890" y="720"/>
                  </a:lnTo>
                  <a:lnTo>
                    <a:pt x="1890" y="720"/>
                  </a:lnTo>
                  <a:lnTo>
                    <a:pt x="1890" y="720"/>
                  </a:lnTo>
                  <a:lnTo>
                    <a:pt x="1890" y="722"/>
                  </a:lnTo>
                  <a:lnTo>
                    <a:pt x="1890" y="722"/>
                  </a:lnTo>
                  <a:lnTo>
                    <a:pt x="1890" y="724"/>
                  </a:lnTo>
                  <a:lnTo>
                    <a:pt x="1890" y="724"/>
                  </a:lnTo>
                  <a:lnTo>
                    <a:pt x="1890" y="724"/>
                  </a:lnTo>
                  <a:lnTo>
                    <a:pt x="1895" y="727"/>
                  </a:lnTo>
                  <a:lnTo>
                    <a:pt x="1897" y="727"/>
                  </a:lnTo>
                  <a:lnTo>
                    <a:pt x="1897" y="724"/>
                  </a:lnTo>
                  <a:lnTo>
                    <a:pt x="1897" y="724"/>
                  </a:lnTo>
                  <a:lnTo>
                    <a:pt x="1897" y="722"/>
                  </a:lnTo>
                  <a:lnTo>
                    <a:pt x="1897" y="722"/>
                  </a:lnTo>
                  <a:lnTo>
                    <a:pt x="1900" y="722"/>
                  </a:lnTo>
                  <a:lnTo>
                    <a:pt x="1900" y="722"/>
                  </a:lnTo>
                  <a:lnTo>
                    <a:pt x="1900" y="722"/>
                  </a:lnTo>
                  <a:lnTo>
                    <a:pt x="1900" y="722"/>
                  </a:lnTo>
                  <a:lnTo>
                    <a:pt x="1900" y="722"/>
                  </a:lnTo>
                  <a:lnTo>
                    <a:pt x="1900" y="724"/>
                  </a:lnTo>
                  <a:lnTo>
                    <a:pt x="1900" y="727"/>
                  </a:lnTo>
                  <a:lnTo>
                    <a:pt x="1900" y="727"/>
                  </a:lnTo>
                  <a:lnTo>
                    <a:pt x="1900" y="727"/>
                  </a:lnTo>
                  <a:lnTo>
                    <a:pt x="1902" y="724"/>
                  </a:lnTo>
                  <a:lnTo>
                    <a:pt x="1902" y="724"/>
                  </a:lnTo>
                  <a:lnTo>
                    <a:pt x="1902" y="724"/>
                  </a:lnTo>
                  <a:lnTo>
                    <a:pt x="1902" y="724"/>
                  </a:lnTo>
                  <a:lnTo>
                    <a:pt x="1902" y="724"/>
                  </a:lnTo>
                  <a:lnTo>
                    <a:pt x="1902" y="724"/>
                  </a:lnTo>
                  <a:lnTo>
                    <a:pt x="1902" y="722"/>
                  </a:lnTo>
                  <a:lnTo>
                    <a:pt x="1902" y="722"/>
                  </a:lnTo>
                  <a:lnTo>
                    <a:pt x="1902" y="722"/>
                  </a:lnTo>
                  <a:lnTo>
                    <a:pt x="1902" y="722"/>
                  </a:lnTo>
                  <a:lnTo>
                    <a:pt x="1902" y="722"/>
                  </a:lnTo>
                  <a:lnTo>
                    <a:pt x="1902" y="722"/>
                  </a:lnTo>
                  <a:lnTo>
                    <a:pt x="1904" y="720"/>
                  </a:lnTo>
                  <a:lnTo>
                    <a:pt x="1904" y="720"/>
                  </a:lnTo>
                  <a:lnTo>
                    <a:pt x="1904" y="720"/>
                  </a:lnTo>
                  <a:lnTo>
                    <a:pt x="1904" y="717"/>
                  </a:lnTo>
                  <a:lnTo>
                    <a:pt x="1904" y="717"/>
                  </a:lnTo>
                  <a:lnTo>
                    <a:pt x="1907" y="715"/>
                  </a:lnTo>
                  <a:lnTo>
                    <a:pt x="1907" y="715"/>
                  </a:lnTo>
                  <a:lnTo>
                    <a:pt x="1907" y="715"/>
                  </a:lnTo>
                  <a:lnTo>
                    <a:pt x="1909" y="715"/>
                  </a:lnTo>
                  <a:lnTo>
                    <a:pt x="1909" y="715"/>
                  </a:lnTo>
                  <a:lnTo>
                    <a:pt x="1909" y="713"/>
                  </a:lnTo>
                  <a:lnTo>
                    <a:pt x="1909" y="713"/>
                  </a:lnTo>
                  <a:lnTo>
                    <a:pt x="1909" y="713"/>
                  </a:lnTo>
                  <a:lnTo>
                    <a:pt x="1909" y="713"/>
                  </a:lnTo>
                  <a:lnTo>
                    <a:pt x="1911" y="713"/>
                  </a:lnTo>
                  <a:lnTo>
                    <a:pt x="1909" y="710"/>
                  </a:lnTo>
                  <a:lnTo>
                    <a:pt x="1911" y="710"/>
                  </a:lnTo>
                  <a:lnTo>
                    <a:pt x="1911" y="710"/>
                  </a:lnTo>
                  <a:lnTo>
                    <a:pt x="1914" y="710"/>
                  </a:lnTo>
                  <a:lnTo>
                    <a:pt x="1914" y="710"/>
                  </a:lnTo>
                  <a:lnTo>
                    <a:pt x="1914" y="710"/>
                  </a:lnTo>
                  <a:lnTo>
                    <a:pt x="1916" y="708"/>
                  </a:lnTo>
                  <a:lnTo>
                    <a:pt x="1916" y="708"/>
                  </a:lnTo>
                  <a:lnTo>
                    <a:pt x="1916" y="706"/>
                  </a:lnTo>
                  <a:lnTo>
                    <a:pt x="1916" y="706"/>
                  </a:lnTo>
                  <a:lnTo>
                    <a:pt x="1919" y="706"/>
                  </a:lnTo>
                  <a:lnTo>
                    <a:pt x="1919" y="703"/>
                  </a:lnTo>
                  <a:lnTo>
                    <a:pt x="1919" y="701"/>
                  </a:lnTo>
                  <a:lnTo>
                    <a:pt x="1919" y="701"/>
                  </a:lnTo>
                  <a:lnTo>
                    <a:pt x="1919" y="698"/>
                  </a:lnTo>
                  <a:lnTo>
                    <a:pt x="1919" y="698"/>
                  </a:lnTo>
                  <a:lnTo>
                    <a:pt x="1919" y="698"/>
                  </a:lnTo>
                  <a:lnTo>
                    <a:pt x="1921" y="698"/>
                  </a:lnTo>
                  <a:lnTo>
                    <a:pt x="1921" y="696"/>
                  </a:lnTo>
                  <a:lnTo>
                    <a:pt x="1921" y="696"/>
                  </a:lnTo>
                  <a:lnTo>
                    <a:pt x="1921" y="696"/>
                  </a:lnTo>
                  <a:lnTo>
                    <a:pt x="1921" y="696"/>
                  </a:lnTo>
                  <a:lnTo>
                    <a:pt x="1921" y="696"/>
                  </a:lnTo>
                  <a:lnTo>
                    <a:pt x="1921" y="696"/>
                  </a:lnTo>
                  <a:lnTo>
                    <a:pt x="1921" y="694"/>
                  </a:lnTo>
                  <a:lnTo>
                    <a:pt x="1921" y="694"/>
                  </a:lnTo>
                  <a:lnTo>
                    <a:pt x="1921" y="694"/>
                  </a:lnTo>
                  <a:lnTo>
                    <a:pt x="1921" y="694"/>
                  </a:lnTo>
                  <a:lnTo>
                    <a:pt x="1921" y="694"/>
                  </a:lnTo>
                  <a:lnTo>
                    <a:pt x="1919" y="694"/>
                  </a:lnTo>
                  <a:lnTo>
                    <a:pt x="1919" y="694"/>
                  </a:lnTo>
                  <a:lnTo>
                    <a:pt x="1919" y="694"/>
                  </a:lnTo>
                  <a:lnTo>
                    <a:pt x="1919" y="694"/>
                  </a:lnTo>
                  <a:lnTo>
                    <a:pt x="1919" y="691"/>
                  </a:lnTo>
                  <a:lnTo>
                    <a:pt x="1919" y="691"/>
                  </a:lnTo>
                  <a:lnTo>
                    <a:pt x="1919" y="689"/>
                  </a:lnTo>
                  <a:lnTo>
                    <a:pt x="1919" y="689"/>
                  </a:lnTo>
                  <a:lnTo>
                    <a:pt x="1919" y="689"/>
                  </a:lnTo>
                  <a:lnTo>
                    <a:pt x="1919" y="689"/>
                  </a:lnTo>
                  <a:lnTo>
                    <a:pt x="1919" y="687"/>
                  </a:lnTo>
                  <a:lnTo>
                    <a:pt x="1919" y="687"/>
                  </a:lnTo>
                  <a:lnTo>
                    <a:pt x="1919" y="684"/>
                  </a:lnTo>
                  <a:lnTo>
                    <a:pt x="1919" y="684"/>
                  </a:lnTo>
                  <a:lnTo>
                    <a:pt x="1919" y="684"/>
                  </a:lnTo>
                  <a:lnTo>
                    <a:pt x="1921" y="684"/>
                  </a:lnTo>
                  <a:lnTo>
                    <a:pt x="1921" y="684"/>
                  </a:lnTo>
                  <a:lnTo>
                    <a:pt x="1921" y="684"/>
                  </a:lnTo>
                  <a:lnTo>
                    <a:pt x="1923" y="684"/>
                  </a:lnTo>
                  <a:lnTo>
                    <a:pt x="1923" y="684"/>
                  </a:lnTo>
                  <a:lnTo>
                    <a:pt x="1923" y="684"/>
                  </a:lnTo>
                  <a:lnTo>
                    <a:pt x="1923" y="684"/>
                  </a:lnTo>
                  <a:lnTo>
                    <a:pt x="1921" y="682"/>
                  </a:lnTo>
                  <a:close/>
                  <a:moveTo>
                    <a:pt x="1900" y="521"/>
                  </a:moveTo>
                  <a:lnTo>
                    <a:pt x="1900" y="521"/>
                  </a:lnTo>
                  <a:lnTo>
                    <a:pt x="1900" y="521"/>
                  </a:lnTo>
                  <a:lnTo>
                    <a:pt x="1900" y="519"/>
                  </a:lnTo>
                  <a:lnTo>
                    <a:pt x="1900" y="519"/>
                  </a:lnTo>
                  <a:lnTo>
                    <a:pt x="1900" y="521"/>
                  </a:lnTo>
                  <a:lnTo>
                    <a:pt x="1900" y="521"/>
                  </a:lnTo>
                  <a:lnTo>
                    <a:pt x="1900" y="521"/>
                  </a:lnTo>
                  <a:lnTo>
                    <a:pt x="1900" y="521"/>
                  </a:lnTo>
                  <a:lnTo>
                    <a:pt x="1900" y="521"/>
                  </a:lnTo>
                  <a:lnTo>
                    <a:pt x="1900" y="521"/>
                  </a:lnTo>
                  <a:lnTo>
                    <a:pt x="1900" y="521"/>
                  </a:lnTo>
                  <a:lnTo>
                    <a:pt x="1900" y="523"/>
                  </a:lnTo>
                  <a:lnTo>
                    <a:pt x="1902" y="523"/>
                  </a:lnTo>
                  <a:lnTo>
                    <a:pt x="1904" y="526"/>
                  </a:lnTo>
                  <a:lnTo>
                    <a:pt x="1904" y="523"/>
                  </a:lnTo>
                  <a:lnTo>
                    <a:pt x="1904" y="523"/>
                  </a:lnTo>
                  <a:lnTo>
                    <a:pt x="1904" y="523"/>
                  </a:lnTo>
                  <a:lnTo>
                    <a:pt x="1900" y="521"/>
                  </a:lnTo>
                  <a:close/>
                  <a:moveTo>
                    <a:pt x="1904" y="519"/>
                  </a:moveTo>
                  <a:lnTo>
                    <a:pt x="1907" y="519"/>
                  </a:lnTo>
                  <a:lnTo>
                    <a:pt x="1907" y="519"/>
                  </a:lnTo>
                  <a:lnTo>
                    <a:pt x="1907" y="519"/>
                  </a:lnTo>
                  <a:lnTo>
                    <a:pt x="1907" y="519"/>
                  </a:lnTo>
                  <a:lnTo>
                    <a:pt x="1907" y="516"/>
                  </a:lnTo>
                  <a:lnTo>
                    <a:pt x="1907" y="516"/>
                  </a:lnTo>
                  <a:lnTo>
                    <a:pt x="1907" y="514"/>
                  </a:lnTo>
                  <a:lnTo>
                    <a:pt x="1904" y="514"/>
                  </a:lnTo>
                  <a:lnTo>
                    <a:pt x="1904" y="514"/>
                  </a:lnTo>
                  <a:lnTo>
                    <a:pt x="1904" y="514"/>
                  </a:lnTo>
                  <a:lnTo>
                    <a:pt x="1904" y="514"/>
                  </a:lnTo>
                  <a:lnTo>
                    <a:pt x="1904" y="516"/>
                  </a:lnTo>
                  <a:lnTo>
                    <a:pt x="1904" y="519"/>
                  </a:lnTo>
                  <a:lnTo>
                    <a:pt x="1904" y="519"/>
                  </a:lnTo>
                  <a:close/>
                  <a:moveTo>
                    <a:pt x="1897" y="689"/>
                  </a:moveTo>
                  <a:lnTo>
                    <a:pt x="1897" y="689"/>
                  </a:lnTo>
                  <a:lnTo>
                    <a:pt x="1897" y="691"/>
                  </a:lnTo>
                  <a:lnTo>
                    <a:pt x="1897" y="691"/>
                  </a:lnTo>
                  <a:lnTo>
                    <a:pt x="1895" y="691"/>
                  </a:lnTo>
                  <a:lnTo>
                    <a:pt x="1895" y="691"/>
                  </a:lnTo>
                  <a:lnTo>
                    <a:pt x="1897" y="691"/>
                  </a:lnTo>
                  <a:lnTo>
                    <a:pt x="1900" y="694"/>
                  </a:lnTo>
                  <a:lnTo>
                    <a:pt x="1897" y="691"/>
                  </a:lnTo>
                  <a:lnTo>
                    <a:pt x="1900" y="691"/>
                  </a:lnTo>
                  <a:lnTo>
                    <a:pt x="1900" y="691"/>
                  </a:lnTo>
                  <a:lnTo>
                    <a:pt x="1900" y="691"/>
                  </a:lnTo>
                  <a:lnTo>
                    <a:pt x="1900" y="689"/>
                  </a:lnTo>
                  <a:lnTo>
                    <a:pt x="1900" y="689"/>
                  </a:lnTo>
                  <a:lnTo>
                    <a:pt x="1900" y="691"/>
                  </a:lnTo>
                  <a:lnTo>
                    <a:pt x="1900" y="689"/>
                  </a:lnTo>
                  <a:lnTo>
                    <a:pt x="1897" y="689"/>
                  </a:lnTo>
                  <a:lnTo>
                    <a:pt x="1897" y="689"/>
                  </a:lnTo>
                  <a:close/>
                  <a:moveTo>
                    <a:pt x="1954" y="597"/>
                  </a:moveTo>
                  <a:lnTo>
                    <a:pt x="1954" y="594"/>
                  </a:lnTo>
                  <a:lnTo>
                    <a:pt x="1952" y="597"/>
                  </a:lnTo>
                  <a:lnTo>
                    <a:pt x="1952" y="597"/>
                  </a:lnTo>
                  <a:lnTo>
                    <a:pt x="1954" y="597"/>
                  </a:lnTo>
                  <a:lnTo>
                    <a:pt x="1954" y="599"/>
                  </a:lnTo>
                  <a:lnTo>
                    <a:pt x="1954" y="599"/>
                  </a:lnTo>
                  <a:lnTo>
                    <a:pt x="1954" y="599"/>
                  </a:lnTo>
                  <a:lnTo>
                    <a:pt x="1954" y="599"/>
                  </a:lnTo>
                  <a:lnTo>
                    <a:pt x="1956" y="599"/>
                  </a:lnTo>
                  <a:lnTo>
                    <a:pt x="1956" y="597"/>
                  </a:lnTo>
                  <a:lnTo>
                    <a:pt x="1956" y="597"/>
                  </a:lnTo>
                  <a:lnTo>
                    <a:pt x="1956" y="597"/>
                  </a:lnTo>
                  <a:lnTo>
                    <a:pt x="1956" y="597"/>
                  </a:lnTo>
                  <a:lnTo>
                    <a:pt x="1954" y="597"/>
                  </a:lnTo>
                  <a:close/>
                  <a:moveTo>
                    <a:pt x="1978" y="609"/>
                  </a:moveTo>
                  <a:lnTo>
                    <a:pt x="1978" y="609"/>
                  </a:lnTo>
                  <a:lnTo>
                    <a:pt x="1978" y="609"/>
                  </a:lnTo>
                  <a:lnTo>
                    <a:pt x="1978" y="606"/>
                  </a:lnTo>
                  <a:lnTo>
                    <a:pt x="1978" y="606"/>
                  </a:lnTo>
                  <a:lnTo>
                    <a:pt x="1975" y="606"/>
                  </a:lnTo>
                  <a:lnTo>
                    <a:pt x="1975" y="606"/>
                  </a:lnTo>
                  <a:lnTo>
                    <a:pt x="1975" y="606"/>
                  </a:lnTo>
                  <a:lnTo>
                    <a:pt x="1975" y="606"/>
                  </a:lnTo>
                  <a:lnTo>
                    <a:pt x="1975" y="604"/>
                  </a:lnTo>
                  <a:lnTo>
                    <a:pt x="1975" y="604"/>
                  </a:lnTo>
                  <a:lnTo>
                    <a:pt x="1975" y="604"/>
                  </a:lnTo>
                  <a:lnTo>
                    <a:pt x="1975" y="604"/>
                  </a:lnTo>
                  <a:lnTo>
                    <a:pt x="1975" y="604"/>
                  </a:lnTo>
                  <a:lnTo>
                    <a:pt x="1973" y="604"/>
                  </a:lnTo>
                  <a:lnTo>
                    <a:pt x="1973" y="604"/>
                  </a:lnTo>
                  <a:lnTo>
                    <a:pt x="1973" y="601"/>
                  </a:lnTo>
                  <a:lnTo>
                    <a:pt x="1973" y="601"/>
                  </a:lnTo>
                  <a:lnTo>
                    <a:pt x="1973" y="601"/>
                  </a:lnTo>
                  <a:lnTo>
                    <a:pt x="1973" y="601"/>
                  </a:lnTo>
                  <a:lnTo>
                    <a:pt x="1973" y="599"/>
                  </a:lnTo>
                  <a:lnTo>
                    <a:pt x="1973" y="599"/>
                  </a:lnTo>
                  <a:lnTo>
                    <a:pt x="1973" y="601"/>
                  </a:lnTo>
                  <a:lnTo>
                    <a:pt x="1971" y="601"/>
                  </a:lnTo>
                  <a:lnTo>
                    <a:pt x="1971" y="601"/>
                  </a:lnTo>
                  <a:lnTo>
                    <a:pt x="1968" y="599"/>
                  </a:lnTo>
                  <a:lnTo>
                    <a:pt x="1968" y="601"/>
                  </a:lnTo>
                  <a:lnTo>
                    <a:pt x="1968" y="601"/>
                  </a:lnTo>
                  <a:lnTo>
                    <a:pt x="1971" y="601"/>
                  </a:lnTo>
                  <a:lnTo>
                    <a:pt x="1971" y="601"/>
                  </a:lnTo>
                  <a:lnTo>
                    <a:pt x="1971" y="601"/>
                  </a:lnTo>
                  <a:lnTo>
                    <a:pt x="1971" y="604"/>
                  </a:lnTo>
                  <a:lnTo>
                    <a:pt x="1971" y="604"/>
                  </a:lnTo>
                  <a:lnTo>
                    <a:pt x="1971" y="604"/>
                  </a:lnTo>
                  <a:lnTo>
                    <a:pt x="1971" y="604"/>
                  </a:lnTo>
                  <a:lnTo>
                    <a:pt x="1971" y="604"/>
                  </a:lnTo>
                  <a:lnTo>
                    <a:pt x="1971" y="604"/>
                  </a:lnTo>
                  <a:lnTo>
                    <a:pt x="1971" y="604"/>
                  </a:lnTo>
                  <a:lnTo>
                    <a:pt x="1971" y="604"/>
                  </a:lnTo>
                  <a:lnTo>
                    <a:pt x="1971" y="606"/>
                  </a:lnTo>
                  <a:lnTo>
                    <a:pt x="1971" y="606"/>
                  </a:lnTo>
                  <a:lnTo>
                    <a:pt x="1971" y="606"/>
                  </a:lnTo>
                  <a:lnTo>
                    <a:pt x="1971" y="606"/>
                  </a:lnTo>
                  <a:lnTo>
                    <a:pt x="1973" y="606"/>
                  </a:lnTo>
                  <a:lnTo>
                    <a:pt x="1973" y="609"/>
                  </a:lnTo>
                  <a:lnTo>
                    <a:pt x="1973" y="609"/>
                  </a:lnTo>
                  <a:lnTo>
                    <a:pt x="1973" y="609"/>
                  </a:lnTo>
                  <a:lnTo>
                    <a:pt x="1971" y="609"/>
                  </a:lnTo>
                  <a:lnTo>
                    <a:pt x="1973" y="613"/>
                  </a:lnTo>
                  <a:lnTo>
                    <a:pt x="1971" y="613"/>
                  </a:lnTo>
                  <a:lnTo>
                    <a:pt x="1971" y="613"/>
                  </a:lnTo>
                  <a:lnTo>
                    <a:pt x="1971" y="613"/>
                  </a:lnTo>
                  <a:lnTo>
                    <a:pt x="1971" y="613"/>
                  </a:lnTo>
                  <a:lnTo>
                    <a:pt x="1971" y="613"/>
                  </a:lnTo>
                  <a:lnTo>
                    <a:pt x="1971" y="613"/>
                  </a:lnTo>
                  <a:lnTo>
                    <a:pt x="1971" y="613"/>
                  </a:lnTo>
                  <a:lnTo>
                    <a:pt x="1971" y="613"/>
                  </a:lnTo>
                  <a:lnTo>
                    <a:pt x="1971" y="616"/>
                  </a:lnTo>
                  <a:lnTo>
                    <a:pt x="1971" y="616"/>
                  </a:lnTo>
                  <a:lnTo>
                    <a:pt x="1973" y="616"/>
                  </a:lnTo>
                  <a:lnTo>
                    <a:pt x="1973" y="616"/>
                  </a:lnTo>
                  <a:lnTo>
                    <a:pt x="1973" y="616"/>
                  </a:lnTo>
                  <a:lnTo>
                    <a:pt x="1973" y="618"/>
                  </a:lnTo>
                  <a:lnTo>
                    <a:pt x="1973" y="618"/>
                  </a:lnTo>
                  <a:lnTo>
                    <a:pt x="1973" y="618"/>
                  </a:lnTo>
                  <a:lnTo>
                    <a:pt x="1973" y="616"/>
                  </a:lnTo>
                  <a:lnTo>
                    <a:pt x="1973" y="616"/>
                  </a:lnTo>
                  <a:lnTo>
                    <a:pt x="1973" y="616"/>
                  </a:lnTo>
                  <a:lnTo>
                    <a:pt x="1975" y="616"/>
                  </a:lnTo>
                  <a:lnTo>
                    <a:pt x="1975" y="618"/>
                  </a:lnTo>
                  <a:lnTo>
                    <a:pt x="1975" y="618"/>
                  </a:lnTo>
                  <a:lnTo>
                    <a:pt x="1975" y="618"/>
                  </a:lnTo>
                  <a:lnTo>
                    <a:pt x="1978" y="618"/>
                  </a:lnTo>
                  <a:lnTo>
                    <a:pt x="1978" y="616"/>
                  </a:lnTo>
                  <a:lnTo>
                    <a:pt x="1978" y="616"/>
                  </a:lnTo>
                  <a:lnTo>
                    <a:pt x="1978" y="613"/>
                  </a:lnTo>
                  <a:lnTo>
                    <a:pt x="1980" y="611"/>
                  </a:lnTo>
                  <a:lnTo>
                    <a:pt x="1980" y="611"/>
                  </a:lnTo>
                  <a:lnTo>
                    <a:pt x="1978" y="609"/>
                  </a:lnTo>
                  <a:close/>
                  <a:moveTo>
                    <a:pt x="1971" y="488"/>
                  </a:moveTo>
                  <a:lnTo>
                    <a:pt x="1971" y="488"/>
                  </a:lnTo>
                  <a:lnTo>
                    <a:pt x="1971" y="490"/>
                  </a:lnTo>
                  <a:lnTo>
                    <a:pt x="1973" y="490"/>
                  </a:lnTo>
                  <a:lnTo>
                    <a:pt x="1973" y="490"/>
                  </a:lnTo>
                  <a:lnTo>
                    <a:pt x="1973" y="490"/>
                  </a:lnTo>
                  <a:lnTo>
                    <a:pt x="1973" y="490"/>
                  </a:lnTo>
                  <a:lnTo>
                    <a:pt x="1973" y="490"/>
                  </a:lnTo>
                  <a:lnTo>
                    <a:pt x="1973" y="488"/>
                  </a:lnTo>
                  <a:lnTo>
                    <a:pt x="1973" y="488"/>
                  </a:lnTo>
                  <a:lnTo>
                    <a:pt x="1973" y="485"/>
                  </a:lnTo>
                  <a:lnTo>
                    <a:pt x="1971" y="485"/>
                  </a:lnTo>
                  <a:lnTo>
                    <a:pt x="1971" y="485"/>
                  </a:lnTo>
                  <a:lnTo>
                    <a:pt x="1971" y="485"/>
                  </a:lnTo>
                  <a:lnTo>
                    <a:pt x="1968" y="485"/>
                  </a:lnTo>
                  <a:lnTo>
                    <a:pt x="1968" y="485"/>
                  </a:lnTo>
                  <a:lnTo>
                    <a:pt x="1971" y="488"/>
                  </a:lnTo>
                  <a:lnTo>
                    <a:pt x="1971" y="488"/>
                  </a:lnTo>
                  <a:lnTo>
                    <a:pt x="1971" y="488"/>
                  </a:lnTo>
                  <a:close/>
                  <a:moveTo>
                    <a:pt x="1911" y="661"/>
                  </a:moveTo>
                  <a:lnTo>
                    <a:pt x="1911" y="661"/>
                  </a:lnTo>
                  <a:lnTo>
                    <a:pt x="1914" y="663"/>
                  </a:lnTo>
                  <a:lnTo>
                    <a:pt x="1914" y="663"/>
                  </a:lnTo>
                  <a:lnTo>
                    <a:pt x="1914" y="661"/>
                  </a:lnTo>
                  <a:lnTo>
                    <a:pt x="1916" y="661"/>
                  </a:lnTo>
                  <a:lnTo>
                    <a:pt x="1914" y="661"/>
                  </a:lnTo>
                  <a:lnTo>
                    <a:pt x="1914" y="658"/>
                  </a:lnTo>
                  <a:lnTo>
                    <a:pt x="1914" y="658"/>
                  </a:lnTo>
                  <a:lnTo>
                    <a:pt x="1916" y="658"/>
                  </a:lnTo>
                  <a:lnTo>
                    <a:pt x="1916" y="658"/>
                  </a:lnTo>
                  <a:lnTo>
                    <a:pt x="1916" y="658"/>
                  </a:lnTo>
                  <a:lnTo>
                    <a:pt x="1916" y="656"/>
                  </a:lnTo>
                  <a:lnTo>
                    <a:pt x="1916" y="656"/>
                  </a:lnTo>
                  <a:lnTo>
                    <a:pt x="1914" y="658"/>
                  </a:lnTo>
                  <a:lnTo>
                    <a:pt x="1911" y="661"/>
                  </a:lnTo>
                  <a:close/>
                  <a:moveTo>
                    <a:pt x="1923" y="556"/>
                  </a:moveTo>
                  <a:lnTo>
                    <a:pt x="1923" y="554"/>
                  </a:lnTo>
                  <a:lnTo>
                    <a:pt x="1923" y="554"/>
                  </a:lnTo>
                  <a:lnTo>
                    <a:pt x="1923" y="552"/>
                  </a:lnTo>
                  <a:lnTo>
                    <a:pt x="1923" y="554"/>
                  </a:lnTo>
                  <a:lnTo>
                    <a:pt x="1923" y="554"/>
                  </a:lnTo>
                  <a:lnTo>
                    <a:pt x="1923" y="556"/>
                  </a:lnTo>
                  <a:lnTo>
                    <a:pt x="1923" y="556"/>
                  </a:lnTo>
                  <a:lnTo>
                    <a:pt x="1923" y="556"/>
                  </a:lnTo>
                  <a:close/>
                  <a:moveTo>
                    <a:pt x="1937" y="585"/>
                  </a:moveTo>
                  <a:lnTo>
                    <a:pt x="1935" y="585"/>
                  </a:lnTo>
                  <a:lnTo>
                    <a:pt x="1935" y="585"/>
                  </a:lnTo>
                  <a:lnTo>
                    <a:pt x="1935" y="587"/>
                  </a:lnTo>
                  <a:lnTo>
                    <a:pt x="1935" y="587"/>
                  </a:lnTo>
                  <a:lnTo>
                    <a:pt x="1935" y="590"/>
                  </a:lnTo>
                  <a:lnTo>
                    <a:pt x="1935" y="590"/>
                  </a:lnTo>
                  <a:lnTo>
                    <a:pt x="1935" y="587"/>
                  </a:lnTo>
                  <a:lnTo>
                    <a:pt x="1935" y="587"/>
                  </a:lnTo>
                  <a:lnTo>
                    <a:pt x="1935" y="587"/>
                  </a:lnTo>
                  <a:lnTo>
                    <a:pt x="1937" y="587"/>
                  </a:lnTo>
                  <a:lnTo>
                    <a:pt x="1937" y="585"/>
                  </a:lnTo>
                  <a:lnTo>
                    <a:pt x="1937" y="585"/>
                  </a:lnTo>
                  <a:lnTo>
                    <a:pt x="1937" y="585"/>
                  </a:lnTo>
                  <a:close/>
                  <a:moveTo>
                    <a:pt x="1935" y="682"/>
                  </a:moveTo>
                  <a:lnTo>
                    <a:pt x="1935" y="682"/>
                  </a:lnTo>
                  <a:lnTo>
                    <a:pt x="1933" y="680"/>
                  </a:lnTo>
                  <a:lnTo>
                    <a:pt x="1933" y="680"/>
                  </a:lnTo>
                  <a:lnTo>
                    <a:pt x="1933" y="680"/>
                  </a:lnTo>
                  <a:lnTo>
                    <a:pt x="1933" y="680"/>
                  </a:lnTo>
                  <a:lnTo>
                    <a:pt x="1930" y="680"/>
                  </a:lnTo>
                  <a:lnTo>
                    <a:pt x="1930" y="680"/>
                  </a:lnTo>
                  <a:lnTo>
                    <a:pt x="1923" y="680"/>
                  </a:lnTo>
                  <a:lnTo>
                    <a:pt x="1923" y="680"/>
                  </a:lnTo>
                  <a:lnTo>
                    <a:pt x="1923" y="682"/>
                  </a:lnTo>
                  <a:lnTo>
                    <a:pt x="1926" y="682"/>
                  </a:lnTo>
                  <a:lnTo>
                    <a:pt x="1928" y="682"/>
                  </a:lnTo>
                  <a:lnTo>
                    <a:pt x="1930" y="682"/>
                  </a:lnTo>
                  <a:lnTo>
                    <a:pt x="1930" y="682"/>
                  </a:lnTo>
                  <a:lnTo>
                    <a:pt x="1933" y="684"/>
                  </a:lnTo>
                  <a:lnTo>
                    <a:pt x="1933" y="684"/>
                  </a:lnTo>
                  <a:lnTo>
                    <a:pt x="1935" y="687"/>
                  </a:lnTo>
                  <a:lnTo>
                    <a:pt x="1935" y="687"/>
                  </a:lnTo>
                  <a:lnTo>
                    <a:pt x="1935" y="687"/>
                  </a:lnTo>
                  <a:lnTo>
                    <a:pt x="1935" y="684"/>
                  </a:lnTo>
                  <a:lnTo>
                    <a:pt x="1935" y="682"/>
                  </a:lnTo>
                  <a:lnTo>
                    <a:pt x="1935" y="682"/>
                  </a:lnTo>
                  <a:close/>
                  <a:moveTo>
                    <a:pt x="1587" y="400"/>
                  </a:moveTo>
                  <a:lnTo>
                    <a:pt x="1585" y="400"/>
                  </a:lnTo>
                  <a:lnTo>
                    <a:pt x="1585" y="400"/>
                  </a:lnTo>
                  <a:lnTo>
                    <a:pt x="1585" y="400"/>
                  </a:lnTo>
                  <a:lnTo>
                    <a:pt x="1585" y="400"/>
                  </a:lnTo>
                  <a:lnTo>
                    <a:pt x="1585" y="400"/>
                  </a:lnTo>
                  <a:lnTo>
                    <a:pt x="1585" y="400"/>
                  </a:lnTo>
                  <a:lnTo>
                    <a:pt x="1585" y="398"/>
                  </a:lnTo>
                  <a:lnTo>
                    <a:pt x="1585" y="398"/>
                  </a:lnTo>
                  <a:lnTo>
                    <a:pt x="1585" y="398"/>
                  </a:lnTo>
                  <a:lnTo>
                    <a:pt x="1583" y="398"/>
                  </a:lnTo>
                  <a:lnTo>
                    <a:pt x="1583" y="398"/>
                  </a:lnTo>
                  <a:lnTo>
                    <a:pt x="1583" y="400"/>
                  </a:lnTo>
                  <a:lnTo>
                    <a:pt x="1583" y="400"/>
                  </a:lnTo>
                  <a:lnTo>
                    <a:pt x="1583" y="400"/>
                  </a:lnTo>
                  <a:lnTo>
                    <a:pt x="1583" y="400"/>
                  </a:lnTo>
                  <a:lnTo>
                    <a:pt x="1580" y="400"/>
                  </a:lnTo>
                  <a:lnTo>
                    <a:pt x="1580" y="400"/>
                  </a:lnTo>
                  <a:lnTo>
                    <a:pt x="1580" y="400"/>
                  </a:lnTo>
                  <a:lnTo>
                    <a:pt x="1580" y="398"/>
                  </a:lnTo>
                  <a:lnTo>
                    <a:pt x="1580" y="398"/>
                  </a:lnTo>
                  <a:lnTo>
                    <a:pt x="1580" y="398"/>
                  </a:lnTo>
                  <a:lnTo>
                    <a:pt x="1578" y="396"/>
                  </a:lnTo>
                  <a:lnTo>
                    <a:pt x="1578" y="396"/>
                  </a:lnTo>
                  <a:lnTo>
                    <a:pt x="1578" y="396"/>
                  </a:lnTo>
                  <a:lnTo>
                    <a:pt x="1578" y="396"/>
                  </a:lnTo>
                  <a:lnTo>
                    <a:pt x="1576" y="396"/>
                  </a:lnTo>
                  <a:lnTo>
                    <a:pt x="1576" y="396"/>
                  </a:lnTo>
                  <a:lnTo>
                    <a:pt x="1576" y="398"/>
                  </a:lnTo>
                  <a:lnTo>
                    <a:pt x="1576" y="400"/>
                  </a:lnTo>
                  <a:lnTo>
                    <a:pt x="1576" y="400"/>
                  </a:lnTo>
                  <a:lnTo>
                    <a:pt x="1576" y="400"/>
                  </a:lnTo>
                  <a:lnTo>
                    <a:pt x="1576" y="400"/>
                  </a:lnTo>
                  <a:lnTo>
                    <a:pt x="1576" y="400"/>
                  </a:lnTo>
                  <a:lnTo>
                    <a:pt x="1573" y="400"/>
                  </a:lnTo>
                  <a:lnTo>
                    <a:pt x="1573" y="400"/>
                  </a:lnTo>
                  <a:lnTo>
                    <a:pt x="1573" y="400"/>
                  </a:lnTo>
                  <a:lnTo>
                    <a:pt x="1573" y="400"/>
                  </a:lnTo>
                  <a:lnTo>
                    <a:pt x="1573" y="400"/>
                  </a:lnTo>
                  <a:lnTo>
                    <a:pt x="1571" y="400"/>
                  </a:lnTo>
                  <a:lnTo>
                    <a:pt x="1571" y="398"/>
                  </a:lnTo>
                  <a:lnTo>
                    <a:pt x="1571" y="398"/>
                  </a:lnTo>
                  <a:lnTo>
                    <a:pt x="1571" y="398"/>
                  </a:lnTo>
                  <a:lnTo>
                    <a:pt x="1568" y="398"/>
                  </a:lnTo>
                  <a:lnTo>
                    <a:pt x="1568" y="398"/>
                  </a:lnTo>
                  <a:lnTo>
                    <a:pt x="1568" y="396"/>
                  </a:lnTo>
                  <a:lnTo>
                    <a:pt x="1568" y="396"/>
                  </a:lnTo>
                  <a:lnTo>
                    <a:pt x="1568" y="396"/>
                  </a:lnTo>
                  <a:lnTo>
                    <a:pt x="1566" y="398"/>
                  </a:lnTo>
                  <a:lnTo>
                    <a:pt x="1566" y="398"/>
                  </a:lnTo>
                  <a:lnTo>
                    <a:pt x="1564" y="396"/>
                  </a:lnTo>
                  <a:lnTo>
                    <a:pt x="1561" y="396"/>
                  </a:lnTo>
                  <a:lnTo>
                    <a:pt x="1557" y="396"/>
                  </a:lnTo>
                  <a:lnTo>
                    <a:pt x="1557" y="396"/>
                  </a:lnTo>
                  <a:lnTo>
                    <a:pt x="1557" y="393"/>
                  </a:lnTo>
                  <a:lnTo>
                    <a:pt x="1554" y="393"/>
                  </a:lnTo>
                  <a:lnTo>
                    <a:pt x="1552" y="393"/>
                  </a:lnTo>
                  <a:lnTo>
                    <a:pt x="1550" y="393"/>
                  </a:lnTo>
                  <a:lnTo>
                    <a:pt x="1547" y="393"/>
                  </a:lnTo>
                  <a:lnTo>
                    <a:pt x="1545" y="393"/>
                  </a:lnTo>
                  <a:lnTo>
                    <a:pt x="1545" y="393"/>
                  </a:lnTo>
                  <a:lnTo>
                    <a:pt x="1545" y="393"/>
                  </a:lnTo>
                  <a:lnTo>
                    <a:pt x="1545" y="393"/>
                  </a:lnTo>
                  <a:lnTo>
                    <a:pt x="1545" y="393"/>
                  </a:lnTo>
                  <a:lnTo>
                    <a:pt x="1542" y="393"/>
                  </a:lnTo>
                  <a:lnTo>
                    <a:pt x="1540" y="393"/>
                  </a:lnTo>
                  <a:lnTo>
                    <a:pt x="1540" y="393"/>
                  </a:lnTo>
                  <a:lnTo>
                    <a:pt x="1538" y="396"/>
                  </a:lnTo>
                  <a:lnTo>
                    <a:pt x="1538" y="398"/>
                  </a:lnTo>
                  <a:lnTo>
                    <a:pt x="1538" y="400"/>
                  </a:lnTo>
                  <a:lnTo>
                    <a:pt x="1535" y="400"/>
                  </a:lnTo>
                  <a:lnTo>
                    <a:pt x="1535" y="403"/>
                  </a:lnTo>
                  <a:lnTo>
                    <a:pt x="1535" y="403"/>
                  </a:lnTo>
                  <a:lnTo>
                    <a:pt x="1535" y="405"/>
                  </a:lnTo>
                  <a:lnTo>
                    <a:pt x="1535" y="407"/>
                  </a:lnTo>
                  <a:lnTo>
                    <a:pt x="1538" y="410"/>
                  </a:lnTo>
                  <a:lnTo>
                    <a:pt x="1538" y="412"/>
                  </a:lnTo>
                  <a:lnTo>
                    <a:pt x="1540" y="412"/>
                  </a:lnTo>
                  <a:lnTo>
                    <a:pt x="1540" y="412"/>
                  </a:lnTo>
                  <a:lnTo>
                    <a:pt x="1542" y="412"/>
                  </a:lnTo>
                  <a:lnTo>
                    <a:pt x="1545" y="412"/>
                  </a:lnTo>
                  <a:lnTo>
                    <a:pt x="1547" y="412"/>
                  </a:lnTo>
                  <a:lnTo>
                    <a:pt x="1547" y="412"/>
                  </a:lnTo>
                  <a:lnTo>
                    <a:pt x="1547" y="412"/>
                  </a:lnTo>
                  <a:lnTo>
                    <a:pt x="1547" y="412"/>
                  </a:lnTo>
                  <a:lnTo>
                    <a:pt x="1552" y="410"/>
                  </a:lnTo>
                  <a:lnTo>
                    <a:pt x="1554" y="410"/>
                  </a:lnTo>
                  <a:lnTo>
                    <a:pt x="1559" y="407"/>
                  </a:lnTo>
                  <a:lnTo>
                    <a:pt x="1561" y="407"/>
                  </a:lnTo>
                  <a:lnTo>
                    <a:pt x="1561" y="407"/>
                  </a:lnTo>
                  <a:lnTo>
                    <a:pt x="1564" y="407"/>
                  </a:lnTo>
                  <a:lnTo>
                    <a:pt x="1566" y="407"/>
                  </a:lnTo>
                  <a:lnTo>
                    <a:pt x="1568" y="407"/>
                  </a:lnTo>
                  <a:lnTo>
                    <a:pt x="1568" y="407"/>
                  </a:lnTo>
                  <a:lnTo>
                    <a:pt x="1568" y="410"/>
                  </a:lnTo>
                  <a:lnTo>
                    <a:pt x="1571" y="410"/>
                  </a:lnTo>
                  <a:lnTo>
                    <a:pt x="1571" y="410"/>
                  </a:lnTo>
                  <a:lnTo>
                    <a:pt x="1571" y="407"/>
                  </a:lnTo>
                  <a:lnTo>
                    <a:pt x="1571" y="407"/>
                  </a:lnTo>
                  <a:lnTo>
                    <a:pt x="1573" y="407"/>
                  </a:lnTo>
                  <a:lnTo>
                    <a:pt x="1573" y="407"/>
                  </a:lnTo>
                  <a:lnTo>
                    <a:pt x="1576" y="407"/>
                  </a:lnTo>
                  <a:lnTo>
                    <a:pt x="1576" y="407"/>
                  </a:lnTo>
                  <a:lnTo>
                    <a:pt x="1576" y="407"/>
                  </a:lnTo>
                  <a:lnTo>
                    <a:pt x="1578" y="405"/>
                  </a:lnTo>
                  <a:lnTo>
                    <a:pt x="1578" y="405"/>
                  </a:lnTo>
                  <a:lnTo>
                    <a:pt x="1578" y="405"/>
                  </a:lnTo>
                  <a:lnTo>
                    <a:pt x="1580" y="405"/>
                  </a:lnTo>
                  <a:lnTo>
                    <a:pt x="1580" y="405"/>
                  </a:lnTo>
                  <a:lnTo>
                    <a:pt x="1583" y="405"/>
                  </a:lnTo>
                  <a:lnTo>
                    <a:pt x="1585" y="405"/>
                  </a:lnTo>
                  <a:lnTo>
                    <a:pt x="1587" y="407"/>
                  </a:lnTo>
                  <a:lnTo>
                    <a:pt x="1587" y="405"/>
                  </a:lnTo>
                  <a:lnTo>
                    <a:pt x="1587" y="405"/>
                  </a:lnTo>
                  <a:lnTo>
                    <a:pt x="1587" y="403"/>
                  </a:lnTo>
                  <a:lnTo>
                    <a:pt x="1587" y="400"/>
                  </a:lnTo>
                  <a:close/>
                  <a:moveTo>
                    <a:pt x="426" y="277"/>
                  </a:moveTo>
                  <a:lnTo>
                    <a:pt x="426" y="280"/>
                  </a:lnTo>
                  <a:lnTo>
                    <a:pt x="426" y="280"/>
                  </a:lnTo>
                  <a:lnTo>
                    <a:pt x="426" y="282"/>
                  </a:lnTo>
                  <a:lnTo>
                    <a:pt x="428" y="282"/>
                  </a:lnTo>
                  <a:lnTo>
                    <a:pt x="428" y="282"/>
                  </a:lnTo>
                  <a:lnTo>
                    <a:pt x="428" y="282"/>
                  </a:lnTo>
                  <a:lnTo>
                    <a:pt x="433" y="280"/>
                  </a:lnTo>
                  <a:lnTo>
                    <a:pt x="436" y="280"/>
                  </a:lnTo>
                  <a:lnTo>
                    <a:pt x="436" y="277"/>
                  </a:lnTo>
                  <a:lnTo>
                    <a:pt x="436" y="277"/>
                  </a:lnTo>
                  <a:lnTo>
                    <a:pt x="433" y="275"/>
                  </a:lnTo>
                  <a:lnTo>
                    <a:pt x="433" y="275"/>
                  </a:lnTo>
                  <a:lnTo>
                    <a:pt x="433" y="272"/>
                  </a:lnTo>
                  <a:lnTo>
                    <a:pt x="433" y="272"/>
                  </a:lnTo>
                  <a:lnTo>
                    <a:pt x="431" y="272"/>
                  </a:lnTo>
                  <a:lnTo>
                    <a:pt x="431" y="272"/>
                  </a:lnTo>
                  <a:lnTo>
                    <a:pt x="431" y="272"/>
                  </a:lnTo>
                  <a:lnTo>
                    <a:pt x="428" y="272"/>
                  </a:lnTo>
                  <a:lnTo>
                    <a:pt x="426" y="272"/>
                  </a:lnTo>
                  <a:lnTo>
                    <a:pt x="426" y="277"/>
                  </a:lnTo>
                  <a:close/>
                  <a:moveTo>
                    <a:pt x="438" y="256"/>
                  </a:moveTo>
                  <a:lnTo>
                    <a:pt x="438" y="256"/>
                  </a:lnTo>
                  <a:lnTo>
                    <a:pt x="440" y="256"/>
                  </a:lnTo>
                  <a:lnTo>
                    <a:pt x="440" y="256"/>
                  </a:lnTo>
                  <a:lnTo>
                    <a:pt x="443" y="256"/>
                  </a:lnTo>
                  <a:lnTo>
                    <a:pt x="443" y="256"/>
                  </a:lnTo>
                  <a:lnTo>
                    <a:pt x="443" y="256"/>
                  </a:lnTo>
                  <a:lnTo>
                    <a:pt x="443" y="256"/>
                  </a:lnTo>
                  <a:lnTo>
                    <a:pt x="443" y="256"/>
                  </a:lnTo>
                  <a:lnTo>
                    <a:pt x="443" y="256"/>
                  </a:lnTo>
                  <a:lnTo>
                    <a:pt x="443" y="256"/>
                  </a:lnTo>
                  <a:lnTo>
                    <a:pt x="443" y="254"/>
                  </a:lnTo>
                  <a:lnTo>
                    <a:pt x="443" y="254"/>
                  </a:lnTo>
                  <a:lnTo>
                    <a:pt x="443" y="254"/>
                  </a:lnTo>
                  <a:lnTo>
                    <a:pt x="443" y="254"/>
                  </a:lnTo>
                  <a:lnTo>
                    <a:pt x="440" y="254"/>
                  </a:lnTo>
                  <a:lnTo>
                    <a:pt x="440" y="254"/>
                  </a:lnTo>
                  <a:lnTo>
                    <a:pt x="440" y="254"/>
                  </a:lnTo>
                  <a:lnTo>
                    <a:pt x="440" y="254"/>
                  </a:lnTo>
                  <a:lnTo>
                    <a:pt x="440" y="254"/>
                  </a:lnTo>
                  <a:lnTo>
                    <a:pt x="440" y="251"/>
                  </a:lnTo>
                  <a:lnTo>
                    <a:pt x="440" y="251"/>
                  </a:lnTo>
                  <a:lnTo>
                    <a:pt x="440" y="251"/>
                  </a:lnTo>
                  <a:lnTo>
                    <a:pt x="440" y="249"/>
                  </a:lnTo>
                  <a:lnTo>
                    <a:pt x="440" y="249"/>
                  </a:lnTo>
                  <a:lnTo>
                    <a:pt x="438" y="249"/>
                  </a:lnTo>
                  <a:lnTo>
                    <a:pt x="438" y="249"/>
                  </a:lnTo>
                  <a:lnTo>
                    <a:pt x="438" y="249"/>
                  </a:lnTo>
                  <a:lnTo>
                    <a:pt x="438" y="249"/>
                  </a:lnTo>
                  <a:lnTo>
                    <a:pt x="436" y="251"/>
                  </a:lnTo>
                  <a:lnTo>
                    <a:pt x="436" y="251"/>
                  </a:lnTo>
                  <a:lnTo>
                    <a:pt x="436" y="251"/>
                  </a:lnTo>
                  <a:lnTo>
                    <a:pt x="436" y="254"/>
                  </a:lnTo>
                  <a:lnTo>
                    <a:pt x="438" y="256"/>
                  </a:lnTo>
                  <a:lnTo>
                    <a:pt x="438" y="256"/>
                  </a:lnTo>
                  <a:close/>
                  <a:moveTo>
                    <a:pt x="400" y="256"/>
                  </a:moveTo>
                  <a:lnTo>
                    <a:pt x="402" y="256"/>
                  </a:lnTo>
                  <a:lnTo>
                    <a:pt x="402" y="256"/>
                  </a:lnTo>
                  <a:lnTo>
                    <a:pt x="405" y="254"/>
                  </a:lnTo>
                  <a:lnTo>
                    <a:pt x="407" y="254"/>
                  </a:lnTo>
                  <a:lnTo>
                    <a:pt x="407" y="254"/>
                  </a:lnTo>
                  <a:lnTo>
                    <a:pt x="410" y="256"/>
                  </a:lnTo>
                  <a:lnTo>
                    <a:pt x="410" y="256"/>
                  </a:lnTo>
                  <a:lnTo>
                    <a:pt x="410" y="256"/>
                  </a:lnTo>
                  <a:lnTo>
                    <a:pt x="410" y="256"/>
                  </a:lnTo>
                  <a:lnTo>
                    <a:pt x="412" y="256"/>
                  </a:lnTo>
                  <a:lnTo>
                    <a:pt x="414" y="258"/>
                  </a:lnTo>
                  <a:lnTo>
                    <a:pt x="414" y="258"/>
                  </a:lnTo>
                  <a:lnTo>
                    <a:pt x="417" y="261"/>
                  </a:lnTo>
                  <a:lnTo>
                    <a:pt x="417" y="261"/>
                  </a:lnTo>
                  <a:lnTo>
                    <a:pt x="424" y="265"/>
                  </a:lnTo>
                  <a:lnTo>
                    <a:pt x="426" y="265"/>
                  </a:lnTo>
                  <a:lnTo>
                    <a:pt x="428" y="263"/>
                  </a:lnTo>
                  <a:lnTo>
                    <a:pt x="428" y="263"/>
                  </a:lnTo>
                  <a:lnTo>
                    <a:pt x="428" y="261"/>
                  </a:lnTo>
                  <a:lnTo>
                    <a:pt x="426" y="261"/>
                  </a:lnTo>
                  <a:lnTo>
                    <a:pt x="424" y="256"/>
                  </a:lnTo>
                  <a:lnTo>
                    <a:pt x="421" y="254"/>
                  </a:lnTo>
                  <a:lnTo>
                    <a:pt x="417" y="251"/>
                  </a:lnTo>
                  <a:lnTo>
                    <a:pt x="412" y="249"/>
                  </a:lnTo>
                  <a:lnTo>
                    <a:pt x="410" y="249"/>
                  </a:lnTo>
                  <a:lnTo>
                    <a:pt x="407" y="246"/>
                  </a:lnTo>
                  <a:lnTo>
                    <a:pt x="405" y="249"/>
                  </a:lnTo>
                  <a:lnTo>
                    <a:pt x="402" y="249"/>
                  </a:lnTo>
                  <a:lnTo>
                    <a:pt x="402" y="251"/>
                  </a:lnTo>
                  <a:lnTo>
                    <a:pt x="402" y="251"/>
                  </a:lnTo>
                  <a:lnTo>
                    <a:pt x="400" y="254"/>
                  </a:lnTo>
                  <a:lnTo>
                    <a:pt x="400" y="256"/>
                  </a:lnTo>
                  <a:lnTo>
                    <a:pt x="400" y="256"/>
                  </a:lnTo>
                  <a:lnTo>
                    <a:pt x="400" y="256"/>
                  </a:lnTo>
                  <a:close/>
                  <a:moveTo>
                    <a:pt x="424" y="275"/>
                  </a:moveTo>
                  <a:lnTo>
                    <a:pt x="421" y="275"/>
                  </a:lnTo>
                  <a:lnTo>
                    <a:pt x="421" y="275"/>
                  </a:lnTo>
                  <a:lnTo>
                    <a:pt x="421" y="275"/>
                  </a:lnTo>
                  <a:lnTo>
                    <a:pt x="421" y="275"/>
                  </a:lnTo>
                  <a:lnTo>
                    <a:pt x="421" y="275"/>
                  </a:lnTo>
                  <a:lnTo>
                    <a:pt x="421" y="275"/>
                  </a:lnTo>
                  <a:lnTo>
                    <a:pt x="421" y="275"/>
                  </a:lnTo>
                  <a:lnTo>
                    <a:pt x="421" y="275"/>
                  </a:lnTo>
                  <a:lnTo>
                    <a:pt x="421" y="277"/>
                  </a:lnTo>
                  <a:lnTo>
                    <a:pt x="421" y="277"/>
                  </a:lnTo>
                  <a:lnTo>
                    <a:pt x="424" y="277"/>
                  </a:lnTo>
                  <a:lnTo>
                    <a:pt x="424" y="277"/>
                  </a:lnTo>
                  <a:lnTo>
                    <a:pt x="424" y="277"/>
                  </a:lnTo>
                  <a:lnTo>
                    <a:pt x="424" y="277"/>
                  </a:lnTo>
                  <a:lnTo>
                    <a:pt x="424" y="277"/>
                  </a:lnTo>
                  <a:lnTo>
                    <a:pt x="424" y="277"/>
                  </a:lnTo>
                  <a:lnTo>
                    <a:pt x="424" y="275"/>
                  </a:lnTo>
                  <a:lnTo>
                    <a:pt x="424" y="275"/>
                  </a:lnTo>
                  <a:close/>
                  <a:moveTo>
                    <a:pt x="424" y="270"/>
                  </a:moveTo>
                  <a:lnTo>
                    <a:pt x="424" y="270"/>
                  </a:lnTo>
                  <a:lnTo>
                    <a:pt x="426" y="268"/>
                  </a:lnTo>
                  <a:lnTo>
                    <a:pt x="426" y="268"/>
                  </a:lnTo>
                  <a:lnTo>
                    <a:pt x="424" y="268"/>
                  </a:lnTo>
                  <a:lnTo>
                    <a:pt x="424" y="268"/>
                  </a:lnTo>
                  <a:lnTo>
                    <a:pt x="424" y="268"/>
                  </a:lnTo>
                  <a:lnTo>
                    <a:pt x="424" y="268"/>
                  </a:lnTo>
                  <a:lnTo>
                    <a:pt x="424" y="268"/>
                  </a:lnTo>
                  <a:lnTo>
                    <a:pt x="424" y="268"/>
                  </a:lnTo>
                  <a:lnTo>
                    <a:pt x="424" y="268"/>
                  </a:lnTo>
                  <a:lnTo>
                    <a:pt x="424" y="270"/>
                  </a:lnTo>
                  <a:lnTo>
                    <a:pt x="424" y="270"/>
                  </a:lnTo>
                  <a:lnTo>
                    <a:pt x="424" y="270"/>
                  </a:lnTo>
                  <a:lnTo>
                    <a:pt x="424" y="270"/>
                  </a:lnTo>
                  <a:lnTo>
                    <a:pt x="424" y="270"/>
                  </a:lnTo>
                  <a:close/>
                  <a:moveTo>
                    <a:pt x="440" y="263"/>
                  </a:moveTo>
                  <a:lnTo>
                    <a:pt x="440" y="263"/>
                  </a:lnTo>
                  <a:lnTo>
                    <a:pt x="443" y="265"/>
                  </a:lnTo>
                  <a:lnTo>
                    <a:pt x="443" y="265"/>
                  </a:lnTo>
                  <a:lnTo>
                    <a:pt x="445" y="265"/>
                  </a:lnTo>
                  <a:lnTo>
                    <a:pt x="447" y="268"/>
                  </a:lnTo>
                  <a:lnTo>
                    <a:pt x="447" y="268"/>
                  </a:lnTo>
                  <a:lnTo>
                    <a:pt x="447" y="265"/>
                  </a:lnTo>
                  <a:lnTo>
                    <a:pt x="445" y="265"/>
                  </a:lnTo>
                  <a:lnTo>
                    <a:pt x="445" y="265"/>
                  </a:lnTo>
                  <a:lnTo>
                    <a:pt x="445" y="265"/>
                  </a:lnTo>
                  <a:lnTo>
                    <a:pt x="445" y="265"/>
                  </a:lnTo>
                  <a:lnTo>
                    <a:pt x="445" y="265"/>
                  </a:lnTo>
                  <a:lnTo>
                    <a:pt x="440" y="263"/>
                  </a:lnTo>
                  <a:lnTo>
                    <a:pt x="440" y="263"/>
                  </a:lnTo>
                  <a:close/>
                  <a:moveTo>
                    <a:pt x="445" y="275"/>
                  </a:moveTo>
                  <a:lnTo>
                    <a:pt x="445" y="275"/>
                  </a:lnTo>
                  <a:lnTo>
                    <a:pt x="445" y="275"/>
                  </a:lnTo>
                  <a:lnTo>
                    <a:pt x="445" y="272"/>
                  </a:lnTo>
                  <a:lnTo>
                    <a:pt x="445" y="272"/>
                  </a:lnTo>
                  <a:lnTo>
                    <a:pt x="447" y="272"/>
                  </a:lnTo>
                  <a:lnTo>
                    <a:pt x="445" y="272"/>
                  </a:lnTo>
                  <a:lnTo>
                    <a:pt x="445" y="272"/>
                  </a:lnTo>
                  <a:lnTo>
                    <a:pt x="445" y="272"/>
                  </a:lnTo>
                  <a:lnTo>
                    <a:pt x="445" y="272"/>
                  </a:lnTo>
                  <a:lnTo>
                    <a:pt x="445" y="275"/>
                  </a:lnTo>
                  <a:lnTo>
                    <a:pt x="443" y="275"/>
                  </a:lnTo>
                  <a:lnTo>
                    <a:pt x="443" y="275"/>
                  </a:lnTo>
                  <a:lnTo>
                    <a:pt x="443" y="275"/>
                  </a:lnTo>
                  <a:lnTo>
                    <a:pt x="445" y="275"/>
                  </a:lnTo>
                  <a:close/>
                  <a:moveTo>
                    <a:pt x="445" y="270"/>
                  </a:moveTo>
                  <a:lnTo>
                    <a:pt x="445" y="268"/>
                  </a:lnTo>
                  <a:lnTo>
                    <a:pt x="445" y="268"/>
                  </a:lnTo>
                  <a:lnTo>
                    <a:pt x="445" y="268"/>
                  </a:lnTo>
                  <a:lnTo>
                    <a:pt x="443" y="265"/>
                  </a:lnTo>
                  <a:lnTo>
                    <a:pt x="443" y="265"/>
                  </a:lnTo>
                  <a:lnTo>
                    <a:pt x="440" y="265"/>
                  </a:lnTo>
                  <a:lnTo>
                    <a:pt x="440" y="263"/>
                  </a:lnTo>
                  <a:lnTo>
                    <a:pt x="440" y="263"/>
                  </a:lnTo>
                  <a:lnTo>
                    <a:pt x="440" y="263"/>
                  </a:lnTo>
                  <a:lnTo>
                    <a:pt x="438" y="263"/>
                  </a:lnTo>
                  <a:lnTo>
                    <a:pt x="438" y="263"/>
                  </a:lnTo>
                  <a:lnTo>
                    <a:pt x="438" y="263"/>
                  </a:lnTo>
                  <a:lnTo>
                    <a:pt x="438" y="265"/>
                  </a:lnTo>
                  <a:lnTo>
                    <a:pt x="438" y="265"/>
                  </a:lnTo>
                  <a:lnTo>
                    <a:pt x="436" y="265"/>
                  </a:lnTo>
                  <a:lnTo>
                    <a:pt x="436" y="268"/>
                  </a:lnTo>
                  <a:lnTo>
                    <a:pt x="438" y="268"/>
                  </a:lnTo>
                  <a:lnTo>
                    <a:pt x="438" y="272"/>
                  </a:lnTo>
                  <a:lnTo>
                    <a:pt x="440" y="272"/>
                  </a:lnTo>
                  <a:lnTo>
                    <a:pt x="440" y="272"/>
                  </a:lnTo>
                  <a:lnTo>
                    <a:pt x="440" y="275"/>
                  </a:lnTo>
                  <a:lnTo>
                    <a:pt x="443" y="275"/>
                  </a:lnTo>
                  <a:lnTo>
                    <a:pt x="443" y="275"/>
                  </a:lnTo>
                  <a:lnTo>
                    <a:pt x="445" y="272"/>
                  </a:lnTo>
                  <a:lnTo>
                    <a:pt x="445" y="270"/>
                  </a:lnTo>
                  <a:close/>
                  <a:moveTo>
                    <a:pt x="440" y="261"/>
                  </a:moveTo>
                  <a:lnTo>
                    <a:pt x="440" y="261"/>
                  </a:lnTo>
                  <a:lnTo>
                    <a:pt x="440" y="263"/>
                  </a:lnTo>
                  <a:lnTo>
                    <a:pt x="443" y="263"/>
                  </a:lnTo>
                  <a:lnTo>
                    <a:pt x="443" y="263"/>
                  </a:lnTo>
                  <a:lnTo>
                    <a:pt x="443" y="263"/>
                  </a:lnTo>
                  <a:lnTo>
                    <a:pt x="443" y="263"/>
                  </a:lnTo>
                  <a:lnTo>
                    <a:pt x="445" y="263"/>
                  </a:lnTo>
                  <a:lnTo>
                    <a:pt x="445" y="261"/>
                  </a:lnTo>
                  <a:lnTo>
                    <a:pt x="443" y="261"/>
                  </a:lnTo>
                  <a:lnTo>
                    <a:pt x="443" y="261"/>
                  </a:lnTo>
                  <a:lnTo>
                    <a:pt x="443" y="261"/>
                  </a:lnTo>
                  <a:lnTo>
                    <a:pt x="440" y="261"/>
                  </a:lnTo>
                  <a:lnTo>
                    <a:pt x="440" y="261"/>
                  </a:lnTo>
                  <a:close/>
                  <a:moveTo>
                    <a:pt x="391" y="251"/>
                  </a:moveTo>
                  <a:lnTo>
                    <a:pt x="391" y="254"/>
                  </a:lnTo>
                  <a:lnTo>
                    <a:pt x="393" y="258"/>
                  </a:lnTo>
                  <a:lnTo>
                    <a:pt x="393" y="258"/>
                  </a:lnTo>
                  <a:lnTo>
                    <a:pt x="393" y="258"/>
                  </a:lnTo>
                  <a:lnTo>
                    <a:pt x="391" y="261"/>
                  </a:lnTo>
                  <a:lnTo>
                    <a:pt x="388" y="261"/>
                  </a:lnTo>
                  <a:lnTo>
                    <a:pt x="388" y="261"/>
                  </a:lnTo>
                  <a:lnTo>
                    <a:pt x="388" y="263"/>
                  </a:lnTo>
                  <a:lnTo>
                    <a:pt x="391" y="265"/>
                  </a:lnTo>
                  <a:lnTo>
                    <a:pt x="391" y="265"/>
                  </a:lnTo>
                  <a:lnTo>
                    <a:pt x="393" y="268"/>
                  </a:lnTo>
                  <a:lnTo>
                    <a:pt x="395" y="268"/>
                  </a:lnTo>
                  <a:lnTo>
                    <a:pt x="398" y="268"/>
                  </a:lnTo>
                  <a:lnTo>
                    <a:pt x="402" y="265"/>
                  </a:lnTo>
                  <a:lnTo>
                    <a:pt x="402" y="265"/>
                  </a:lnTo>
                  <a:lnTo>
                    <a:pt x="405" y="268"/>
                  </a:lnTo>
                  <a:lnTo>
                    <a:pt x="407" y="268"/>
                  </a:lnTo>
                  <a:lnTo>
                    <a:pt x="412" y="268"/>
                  </a:lnTo>
                  <a:lnTo>
                    <a:pt x="414" y="268"/>
                  </a:lnTo>
                  <a:lnTo>
                    <a:pt x="414" y="268"/>
                  </a:lnTo>
                  <a:lnTo>
                    <a:pt x="419" y="270"/>
                  </a:lnTo>
                  <a:lnTo>
                    <a:pt x="419" y="272"/>
                  </a:lnTo>
                  <a:lnTo>
                    <a:pt x="419" y="272"/>
                  </a:lnTo>
                  <a:lnTo>
                    <a:pt x="419" y="272"/>
                  </a:lnTo>
                  <a:lnTo>
                    <a:pt x="419" y="272"/>
                  </a:lnTo>
                  <a:lnTo>
                    <a:pt x="421" y="272"/>
                  </a:lnTo>
                  <a:lnTo>
                    <a:pt x="421" y="272"/>
                  </a:lnTo>
                  <a:lnTo>
                    <a:pt x="421" y="270"/>
                  </a:lnTo>
                  <a:lnTo>
                    <a:pt x="421" y="268"/>
                  </a:lnTo>
                  <a:lnTo>
                    <a:pt x="421" y="268"/>
                  </a:lnTo>
                  <a:lnTo>
                    <a:pt x="421" y="268"/>
                  </a:lnTo>
                  <a:lnTo>
                    <a:pt x="421" y="268"/>
                  </a:lnTo>
                  <a:lnTo>
                    <a:pt x="421" y="268"/>
                  </a:lnTo>
                  <a:lnTo>
                    <a:pt x="421" y="265"/>
                  </a:lnTo>
                  <a:lnTo>
                    <a:pt x="421" y="265"/>
                  </a:lnTo>
                  <a:lnTo>
                    <a:pt x="419" y="265"/>
                  </a:lnTo>
                  <a:lnTo>
                    <a:pt x="414" y="261"/>
                  </a:lnTo>
                  <a:lnTo>
                    <a:pt x="410" y="258"/>
                  </a:lnTo>
                  <a:lnTo>
                    <a:pt x="407" y="256"/>
                  </a:lnTo>
                  <a:lnTo>
                    <a:pt x="407" y="256"/>
                  </a:lnTo>
                  <a:lnTo>
                    <a:pt x="405" y="256"/>
                  </a:lnTo>
                  <a:lnTo>
                    <a:pt x="405" y="256"/>
                  </a:lnTo>
                  <a:lnTo>
                    <a:pt x="402" y="256"/>
                  </a:lnTo>
                  <a:lnTo>
                    <a:pt x="402" y="256"/>
                  </a:lnTo>
                  <a:lnTo>
                    <a:pt x="402" y="256"/>
                  </a:lnTo>
                  <a:lnTo>
                    <a:pt x="400" y="256"/>
                  </a:lnTo>
                  <a:lnTo>
                    <a:pt x="400" y="256"/>
                  </a:lnTo>
                  <a:lnTo>
                    <a:pt x="398" y="256"/>
                  </a:lnTo>
                  <a:lnTo>
                    <a:pt x="398" y="254"/>
                  </a:lnTo>
                  <a:lnTo>
                    <a:pt x="398" y="254"/>
                  </a:lnTo>
                  <a:lnTo>
                    <a:pt x="398" y="254"/>
                  </a:lnTo>
                  <a:lnTo>
                    <a:pt x="398" y="254"/>
                  </a:lnTo>
                  <a:lnTo>
                    <a:pt x="395" y="249"/>
                  </a:lnTo>
                  <a:lnTo>
                    <a:pt x="395" y="249"/>
                  </a:lnTo>
                  <a:lnTo>
                    <a:pt x="393" y="249"/>
                  </a:lnTo>
                  <a:lnTo>
                    <a:pt x="391" y="251"/>
                  </a:lnTo>
                  <a:close/>
                  <a:moveTo>
                    <a:pt x="7" y="15"/>
                  </a:moveTo>
                  <a:lnTo>
                    <a:pt x="7" y="12"/>
                  </a:lnTo>
                  <a:lnTo>
                    <a:pt x="7" y="15"/>
                  </a:lnTo>
                  <a:lnTo>
                    <a:pt x="7" y="15"/>
                  </a:lnTo>
                  <a:lnTo>
                    <a:pt x="7" y="15"/>
                  </a:lnTo>
                  <a:lnTo>
                    <a:pt x="5" y="15"/>
                  </a:lnTo>
                  <a:lnTo>
                    <a:pt x="5" y="17"/>
                  </a:lnTo>
                  <a:lnTo>
                    <a:pt x="7" y="17"/>
                  </a:lnTo>
                  <a:lnTo>
                    <a:pt x="7" y="17"/>
                  </a:lnTo>
                  <a:lnTo>
                    <a:pt x="7" y="17"/>
                  </a:lnTo>
                  <a:lnTo>
                    <a:pt x="7" y="17"/>
                  </a:lnTo>
                  <a:lnTo>
                    <a:pt x="10" y="17"/>
                  </a:lnTo>
                  <a:lnTo>
                    <a:pt x="10" y="17"/>
                  </a:lnTo>
                  <a:lnTo>
                    <a:pt x="10" y="17"/>
                  </a:lnTo>
                  <a:lnTo>
                    <a:pt x="10" y="17"/>
                  </a:lnTo>
                  <a:lnTo>
                    <a:pt x="10" y="15"/>
                  </a:lnTo>
                  <a:lnTo>
                    <a:pt x="7" y="15"/>
                  </a:lnTo>
                  <a:close/>
                  <a:moveTo>
                    <a:pt x="12" y="3"/>
                  </a:moveTo>
                  <a:lnTo>
                    <a:pt x="15" y="3"/>
                  </a:lnTo>
                  <a:lnTo>
                    <a:pt x="15" y="5"/>
                  </a:lnTo>
                  <a:lnTo>
                    <a:pt x="15" y="5"/>
                  </a:lnTo>
                  <a:lnTo>
                    <a:pt x="15" y="5"/>
                  </a:lnTo>
                  <a:lnTo>
                    <a:pt x="15" y="7"/>
                  </a:lnTo>
                  <a:lnTo>
                    <a:pt x="17" y="7"/>
                  </a:lnTo>
                  <a:lnTo>
                    <a:pt x="17" y="7"/>
                  </a:lnTo>
                  <a:lnTo>
                    <a:pt x="17" y="7"/>
                  </a:lnTo>
                  <a:lnTo>
                    <a:pt x="19" y="7"/>
                  </a:lnTo>
                  <a:lnTo>
                    <a:pt x="19" y="7"/>
                  </a:lnTo>
                  <a:lnTo>
                    <a:pt x="19" y="5"/>
                  </a:lnTo>
                  <a:lnTo>
                    <a:pt x="19" y="5"/>
                  </a:lnTo>
                  <a:lnTo>
                    <a:pt x="19" y="5"/>
                  </a:lnTo>
                  <a:lnTo>
                    <a:pt x="19" y="5"/>
                  </a:lnTo>
                  <a:lnTo>
                    <a:pt x="19" y="5"/>
                  </a:lnTo>
                  <a:lnTo>
                    <a:pt x="19" y="3"/>
                  </a:lnTo>
                  <a:lnTo>
                    <a:pt x="19" y="0"/>
                  </a:lnTo>
                  <a:lnTo>
                    <a:pt x="19" y="0"/>
                  </a:lnTo>
                  <a:lnTo>
                    <a:pt x="17" y="0"/>
                  </a:lnTo>
                  <a:lnTo>
                    <a:pt x="17" y="0"/>
                  </a:lnTo>
                  <a:lnTo>
                    <a:pt x="17" y="3"/>
                  </a:lnTo>
                  <a:lnTo>
                    <a:pt x="17" y="3"/>
                  </a:lnTo>
                  <a:lnTo>
                    <a:pt x="15" y="3"/>
                  </a:lnTo>
                  <a:lnTo>
                    <a:pt x="15" y="3"/>
                  </a:lnTo>
                  <a:lnTo>
                    <a:pt x="15" y="0"/>
                  </a:lnTo>
                  <a:lnTo>
                    <a:pt x="12" y="0"/>
                  </a:lnTo>
                  <a:lnTo>
                    <a:pt x="12" y="0"/>
                  </a:lnTo>
                  <a:lnTo>
                    <a:pt x="12" y="0"/>
                  </a:lnTo>
                  <a:lnTo>
                    <a:pt x="12" y="0"/>
                  </a:lnTo>
                  <a:lnTo>
                    <a:pt x="12" y="0"/>
                  </a:lnTo>
                  <a:lnTo>
                    <a:pt x="12" y="3"/>
                  </a:lnTo>
                  <a:close/>
                  <a:moveTo>
                    <a:pt x="7" y="12"/>
                  </a:moveTo>
                  <a:lnTo>
                    <a:pt x="7" y="12"/>
                  </a:lnTo>
                  <a:lnTo>
                    <a:pt x="7" y="12"/>
                  </a:lnTo>
                  <a:lnTo>
                    <a:pt x="7" y="10"/>
                  </a:lnTo>
                  <a:lnTo>
                    <a:pt x="7" y="12"/>
                  </a:lnTo>
                  <a:lnTo>
                    <a:pt x="5" y="10"/>
                  </a:lnTo>
                  <a:lnTo>
                    <a:pt x="5" y="10"/>
                  </a:lnTo>
                  <a:lnTo>
                    <a:pt x="3" y="7"/>
                  </a:lnTo>
                  <a:lnTo>
                    <a:pt x="3" y="7"/>
                  </a:lnTo>
                  <a:lnTo>
                    <a:pt x="0" y="7"/>
                  </a:lnTo>
                  <a:lnTo>
                    <a:pt x="0" y="10"/>
                  </a:lnTo>
                  <a:lnTo>
                    <a:pt x="0" y="10"/>
                  </a:lnTo>
                  <a:lnTo>
                    <a:pt x="0" y="10"/>
                  </a:lnTo>
                  <a:lnTo>
                    <a:pt x="3" y="10"/>
                  </a:lnTo>
                  <a:lnTo>
                    <a:pt x="3" y="10"/>
                  </a:lnTo>
                  <a:lnTo>
                    <a:pt x="3" y="10"/>
                  </a:lnTo>
                  <a:lnTo>
                    <a:pt x="3" y="10"/>
                  </a:lnTo>
                  <a:lnTo>
                    <a:pt x="3" y="10"/>
                  </a:lnTo>
                  <a:lnTo>
                    <a:pt x="3" y="10"/>
                  </a:lnTo>
                  <a:lnTo>
                    <a:pt x="3" y="10"/>
                  </a:lnTo>
                  <a:lnTo>
                    <a:pt x="3" y="10"/>
                  </a:lnTo>
                  <a:lnTo>
                    <a:pt x="3" y="12"/>
                  </a:lnTo>
                  <a:lnTo>
                    <a:pt x="3" y="12"/>
                  </a:lnTo>
                  <a:lnTo>
                    <a:pt x="3" y="12"/>
                  </a:lnTo>
                  <a:lnTo>
                    <a:pt x="3" y="12"/>
                  </a:lnTo>
                  <a:lnTo>
                    <a:pt x="3" y="12"/>
                  </a:lnTo>
                  <a:lnTo>
                    <a:pt x="3" y="12"/>
                  </a:lnTo>
                  <a:lnTo>
                    <a:pt x="3" y="12"/>
                  </a:lnTo>
                  <a:lnTo>
                    <a:pt x="3" y="15"/>
                  </a:lnTo>
                  <a:lnTo>
                    <a:pt x="5" y="12"/>
                  </a:lnTo>
                  <a:lnTo>
                    <a:pt x="7" y="12"/>
                  </a:lnTo>
                  <a:lnTo>
                    <a:pt x="7" y="12"/>
                  </a:lnTo>
                  <a:close/>
                  <a:moveTo>
                    <a:pt x="78" y="183"/>
                  </a:moveTo>
                  <a:lnTo>
                    <a:pt x="76" y="180"/>
                  </a:lnTo>
                  <a:lnTo>
                    <a:pt x="76" y="178"/>
                  </a:lnTo>
                  <a:lnTo>
                    <a:pt x="74" y="178"/>
                  </a:lnTo>
                  <a:lnTo>
                    <a:pt x="74" y="178"/>
                  </a:lnTo>
                  <a:lnTo>
                    <a:pt x="74" y="178"/>
                  </a:lnTo>
                  <a:lnTo>
                    <a:pt x="74" y="178"/>
                  </a:lnTo>
                  <a:lnTo>
                    <a:pt x="74" y="178"/>
                  </a:lnTo>
                  <a:lnTo>
                    <a:pt x="74" y="180"/>
                  </a:lnTo>
                  <a:lnTo>
                    <a:pt x="74" y="180"/>
                  </a:lnTo>
                  <a:lnTo>
                    <a:pt x="71" y="180"/>
                  </a:lnTo>
                  <a:lnTo>
                    <a:pt x="71" y="178"/>
                  </a:lnTo>
                  <a:lnTo>
                    <a:pt x="71" y="178"/>
                  </a:lnTo>
                  <a:lnTo>
                    <a:pt x="71" y="178"/>
                  </a:lnTo>
                  <a:lnTo>
                    <a:pt x="71" y="175"/>
                  </a:lnTo>
                  <a:lnTo>
                    <a:pt x="69" y="175"/>
                  </a:lnTo>
                  <a:lnTo>
                    <a:pt x="69" y="175"/>
                  </a:lnTo>
                  <a:lnTo>
                    <a:pt x="69" y="173"/>
                  </a:lnTo>
                  <a:lnTo>
                    <a:pt x="67" y="173"/>
                  </a:lnTo>
                  <a:lnTo>
                    <a:pt x="67" y="173"/>
                  </a:lnTo>
                  <a:lnTo>
                    <a:pt x="62" y="168"/>
                  </a:lnTo>
                  <a:lnTo>
                    <a:pt x="59" y="168"/>
                  </a:lnTo>
                  <a:lnTo>
                    <a:pt x="59" y="168"/>
                  </a:lnTo>
                  <a:lnTo>
                    <a:pt x="62" y="171"/>
                  </a:lnTo>
                  <a:lnTo>
                    <a:pt x="62" y="171"/>
                  </a:lnTo>
                  <a:lnTo>
                    <a:pt x="62" y="171"/>
                  </a:lnTo>
                  <a:lnTo>
                    <a:pt x="62" y="171"/>
                  </a:lnTo>
                  <a:lnTo>
                    <a:pt x="59" y="171"/>
                  </a:lnTo>
                  <a:lnTo>
                    <a:pt x="59" y="171"/>
                  </a:lnTo>
                  <a:lnTo>
                    <a:pt x="59" y="168"/>
                  </a:lnTo>
                  <a:lnTo>
                    <a:pt x="59" y="168"/>
                  </a:lnTo>
                  <a:lnTo>
                    <a:pt x="57" y="171"/>
                  </a:lnTo>
                  <a:lnTo>
                    <a:pt x="57" y="168"/>
                  </a:lnTo>
                  <a:lnTo>
                    <a:pt x="59" y="166"/>
                  </a:lnTo>
                  <a:lnTo>
                    <a:pt x="59" y="166"/>
                  </a:lnTo>
                  <a:lnTo>
                    <a:pt x="57" y="166"/>
                  </a:lnTo>
                  <a:lnTo>
                    <a:pt x="57" y="164"/>
                  </a:lnTo>
                  <a:lnTo>
                    <a:pt x="55" y="164"/>
                  </a:lnTo>
                  <a:lnTo>
                    <a:pt x="52" y="164"/>
                  </a:lnTo>
                  <a:lnTo>
                    <a:pt x="52" y="164"/>
                  </a:lnTo>
                  <a:lnTo>
                    <a:pt x="50" y="161"/>
                  </a:lnTo>
                  <a:lnTo>
                    <a:pt x="48" y="161"/>
                  </a:lnTo>
                  <a:lnTo>
                    <a:pt x="48" y="159"/>
                  </a:lnTo>
                  <a:lnTo>
                    <a:pt x="48" y="161"/>
                  </a:lnTo>
                  <a:lnTo>
                    <a:pt x="45" y="159"/>
                  </a:lnTo>
                  <a:lnTo>
                    <a:pt x="48" y="159"/>
                  </a:lnTo>
                  <a:lnTo>
                    <a:pt x="48" y="159"/>
                  </a:lnTo>
                  <a:lnTo>
                    <a:pt x="48" y="157"/>
                  </a:lnTo>
                  <a:lnTo>
                    <a:pt x="48" y="157"/>
                  </a:lnTo>
                  <a:lnTo>
                    <a:pt x="43" y="157"/>
                  </a:lnTo>
                  <a:lnTo>
                    <a:pt x="43" y="157"/>
                  </a:lnTo>
                  <a:lnTo>
                    <a:pt x="43" y="154"/>
                  </a:lnTo>
                  <a:lnTo>
                    <a:pt x="41" y="154"/>
                  </a:lnTo>
                  <a:lnTo>
                    <a:pt x="41" y="157"/>
                  </a:lnTo>
                  <a:lnTo>
                    <a:pt x="41" y="157"/>
                  </a:lnTo>
                  <a:lnTo>
                    <a:pt x="41" y="157"/>
                  </a:lnTo>
                  <a:lnTo>
                    <a:pt x="41" y="157"/>
                  </a:lnTo>
                  <a:lnTo>
                    <a:pt x="41" y="159"/>
                  </a:lnTo>
                  <a:lnTo>
                    <a:pt x="41" y="159"/>
                  </a:lnTo>
                  <a:lnTo>
                    <a:pt x="41" y="159"/>
                  </a:lnTo>
                  <a:lnTo>
                    <a:pt x="41" y="159"/>
                  </a:lnTo>
                  <a:lnTo>
                    <a:pt x="41" y="159"/>
                  </a:lnTo>
                  <a:lnTo>
                    <a:pt x="41" y="161"/>
                  </a:lnTo>
                  <a:lnTo>
                    <a:pt x="41" y="161"/>
                  </a:lnTo>
                  <a:lnTo>
                    <a:pt x="38" y="161"/>
                  </a:lnTo>
                  <a:lnTo>
                    <a:pt x="36" y="161"/>
                  </a:lnTo>
                  <a:lnTo>
                    <a:pt x="36" y="161"/>
                  </a:lnTo>
                  <a:lnTo>
                    <a:pt x="36" y="164"/>
                  </a:lnTo>
                  <a:lnTo>
                    <a:pt x="36" y="164"/>
                  </a:lnTo>
                  <a:lnTo>
                    <a:pt x="38" y="164"/>
                  </a:lnTo>
                  <a:lnTo>
                    <a:pt x="38" y="164"/>
                  </a:lnTo>
                  <a:lnTo>
                    <a:pt x="38" y="164"/>
                  </a:lnTo>
                  <a:lnTo>
                    <a:pt x="38" y="164"/>
                  </a:lnTo>
                  <a:lnTo>
                    <a:pt x="38" y="164"/>
                  </a:lnTo>
                  <a:lnTo>
                    <a:pt x="41" y="166"/>
                  </a:lnTo>
                  <a:lnTo>
                    <a:pt x="41" y="166"/>
                  </a:lnTo>
                  <a:lnTo>
                    <a:pt x="41" y="166"/>
                  </a:lnTo>
                  <a:lnTo>
                    <a:pt x="41" y="168"/>
                  </a:lnTo>
                  <a:lnTo>
                    <a:pt x="43" y="168"/>
                  </a:lnTo>
                  <a:lnTo>
                    <a:pt x="41" y="168"/>
                  </a:lnTo>
                  <a:lnTo>
                    <a:pt x="41" y="171"/>
                  </a:lnTo>
                  <a:lnTo>
                    <a:pt x="41" y="171"/>
                  </a:lnTo>
                  <a:lnTo>
                    <a:pt x="45" y="171"/>
                  </a:lnTo>
                  <a:lnTo>
                    <a:pt x="45" y="171"/>
                  </a:lnTo>
                  <a:lnTo>
                    <a:pt x="45" y="171"/>
                  </a:lnTo>
                  <a:lnTo>
                    <a:pt x="45" y="171"/>
                  </a:lnTo>
                  <a:lnTo>
                    <a:pt x="48" y="171"/>
                  </a:lnTo>
                  <a:lnTo>
                    <a:pt x="48" y="173"/>
                  </a:lnTo>
                  <a:lnTo>
                    <a:pt x="48" y="173"/>
                  </a:lnTo>
                  <a:lnTo>
                    <a:pt x="50" y="173"/>
                  </a:lnTo>
                  <a:lnTo>
                    <a:pt x="50" y="173"/>
                  </a:lnTo>
                  <a:lnTo>
                    <a:pt x="50" y="173"/>
                  </a:lnTo>
                  <a:lnTo>
                    <a:pt x="50" y="173"/>
                  </a:lnTo>
                  <a:lnTo>
                    <a:pt x="50" y="173"/>
                  </a:lnTo>
                  <a:lnTo>
                    <a:pt x="50" y="173"/>
                  </a:lnTo>
                  <a:lnTo>
                    <a:pt x="50" y="173"/>
                  </a:lnTo>
                  <a:lnTo>
                    <a:pt x="50" y="173"/>
                  </a:lnTo>
                  <a:lnTo>
                    <a:pt x="52" y="173"/>
                  </a:lnTo>
                  <a:lnTo>
                    <a:pt x="52" y="173"/>
                  </a:lnTo>
                  <a:lnTo>
                    <a:pt x="52" y="173"/>
                  </a:lnTo>
                  <a:lnTo>
                    <a:pt x="55" y="173"/>
                  </a:lnTo>
                  <a:lnTo>
                    <a:pt x="55" y="173"/>
                  </a:lnTo>
                  <a:lnTo>
                    <a:pt x="57" y="173"/>
                  </a:lnTo>
                  <a:lnTo>
                    <a:pt x="64" y="180"/>
                  </a:lnTo>
                  <a:lnTo>
                    <a:pt x="67" y="183"/>
                  </a:lnTo>
                  <a:lnTo>
                    <a:pt x="69" y="183"/>
                  </a:lnTo>
                  <a:lnTo>
                    <a:pt x="69" y="183"/>
                  </a:lnTo>
                  <a:lnTo>
                    <a:pt x="69" y="185"/>
                  </a:lnTo>
                  <a:lnTo>
                    <a:pt x="69" y="185"/>
                  </a:lnTo>
                  <a:lnTo>
                    <a:pt x="69" y="185"/>
                  </a:lnTo>
                  <a:lnTo>
                    <a:pt x="69" y="185"/>
                  </a:lnTo>
                  <a:lnTo>
                    <a:pt x="69" y="185"/>
                  </a:lnTo>
                  <a:lnTo>
                    <a:pt x="71" y="185"/>
                  </a:lnTo>
                  <a:lnTo>
                    <a:pt x="71" y="185"/>
                  </a:lnTo>
                  <a:lnTo>
                    <a:pt x="74" y="187"/>
                  </a:lnTo>
                  <a:lnTo>
                    <a:pt x="74" y="187"/>
                  </a:lnTo>
                  <a:lnTo>
                    <a:pt x="76" y="185"/>
                  </a:lnTo>
                  <a:lnTo>
                    <a:pt x="76" y="185"/>
                  </a:lnTo>
                  <a:lnTo>
                    <a:pt x="76" y="185"/>
                  </a:lnTo>
                  <a:lnTo>
                    <a:pt x="78" y="185"/>
                  </a:lnTo>
                  <a:lnTo>
                    <a:pt x="78" y="185"/>
                  </a:lnTo>
                  <a:lnTo>
                    <a:pt x="78" y="183"/>
                  </a:lnTo>
                  <a:lnTo>
                    <a:pt x="78" y="183"/>
                  </a:lnTo>
                  <a:close/>
                  <a:moveTo>
                    <a:pt x="1493" y="840"/>
                  </a:moveTo>
                  <a:lnTo>
                    <a:pt x="1493" y="840"/>
                  </a:lnTo>
                  <a:lnTo>
                    <a:pt x="1490" y="840"/>
                  </a:lnTo>
                  <a:lnTo>
                    <a:pt x="1490" y="838"/>
                  </a:lnTo>
                  <a:lnTo>
                    <a:pt x="1490" y="838"/>
                  </a:lnTo>
                  <a:lnTo>
                    <a:pt x="1488" y="838"/>
                  </a:lnTo>
                  <a:lnTo>
                    <a:pt x="1488" y="838"/>
                  </a:lnTo>
                  <a:lnTo>
                    <a:pt x="1486" y="840"/>
                  </a:lnTo>
                  <a:lnTo>
                    <a:pt x="1486" y="840"/>
                  </a:lnTo>
                  <a:lnTo>
                    <a:pt x="1486" y="843"/>
                  </a:lnTo>
                  <a:lnTo>
                    <a:pt x="1483" y="843"/>
                  </a:lnTo>
                  <a:lnTo>
                    <a:pt x="1483" y="845"/>
                  </a:lnTo>
                  <a:lnTo>
                    <a:pt x="1483" y="845"/>
                  </a:lnTo>
                  <a:lnTo>
                    <a:pt x="1481" y="845"/>
                  </a:lnTo>
                  <a:lnTo>
                    <a:pt x="1481" y="848"/>
                  </a:lnTo>
                  <a:lnTo>
                    <a:pt x="1483" y="850"/>
                  </a:lnTo>
                  <a:lnTo>
                    <a:pt x="1483" y="850"/>
                  </a:lnTo>
                  <a:lnTo>
                    <a:pt x="1483" y="848"/>
                  </a:lnTo>
                  <a:lnTo>
                    <a:pt x="1483" y="848"/>
                  </a:lnTo>
                  <a:lnTo>
                    <a:pt x="1486" y="848"/>
                  </a:lnTo>
                  <a:lnTo>
                    <a:pt x="1486" y="848"/>
                  </a:lnTo>
                  <a:lnTo>
                    <a:pt x="1486" y="848"/>
                  </a:lnTo>
                  <a:lnTo>
                    <a:pt x="1486" y="848"/>
                  </a:lnTo>
                  <a:lnTo>
                    <a:pt x="1486" y="848"/>
                  </a:lnTo>
                  <a:lnTo>
                    <a:pt x="1488" y="848"/>
                  </a:lnTo>
                  <a:lnTo>
                    <a:pt x="1488" y="848"/>
                  </a:lnTo>
                  <a:lnTo>
                    <a:pt x="1488" y="848"/>
                  </a:lnTo>
                  <a:lnTo>
                    <a:pt x="1488" y="848"/>
                  </a:lnTo>
                  <a:lnTo>
                    <a:pt x="1488" y="845"/>
                  </a:lnTo>
                  <a:lnTo>
                    <a:pt x="1486" y="843"/>
                  </a:lnTo>
                  <a:lnTo>
                    <a:pt x="1488" y="843"/>
                  </a:lnTo>
                  <a:lnTo>
                    <a:pt x="1488" y="843"/>
                  </a:lnTo>
                  <a:lnTo>
                    <a:pt x="1488" y="843"/>
                  </a:lnTo>
                  <a:lnTo>
                    <a:pt x="1488" y="843"/>
                  </a:lnTo>
                  <a:lnTo>
                    <a:pt x="1488" y="843"/>
                  </a:lnTo>
                  <a:lnTo>
                    <a:pt x="1490" y="843"/>
                  </a:lnTo>
                  <a:lnTo>
                    <a:pt x="1490" y="840"/>
                  </a:lnTo>
                  <a:lnTo>
                    <a:pt x="1493" y="840"/>
                  </a:lnTo>
                  <a:close/>
                  <a:moveTo>
                    <a:pt x="369" y="230"/>
                  </a:moveTo>
                  <a:lnTo>
                    <a:pt x="372" y="232"/>
                  </a:lnTo>
                  <a:lnTo>
                    <a:pt x="374" y="232"/>
                  </a:lnTo>
                  <a:lnTo>
                    <a:pt x="381" y="235"/>
                  </a:lnTo>
                  <a:lnTo>
                    <a:pt x="383" y="235"/>
                  </a:lnTo>
                  <a:lnTo>
                    <a:pt x="383" y="235"/>
                  </a:lnTo>
                  <a:lnTo>
                    <a:pt x="383" y="235"/>
                  </a:lnTo>
                  <a:lnTo>
                    <a:pt x="386" y="237"/>
                  </a:lnTo>
                  <a:lnTo>
                    <a:pt x="388" y="242"/>
                  </a:lnTo>
                  <a:lnTo>
                    <a:pt x="391" y="242"/>
                  </a:lnTo>
                  <a:lnTo>
                    <a:pt x="393" y="242"/>
                  </a:lnTo>
                  <a:lnTo>
                    <a:pt x="393" y="242"/>
                  </a:lnTo>
                  <a:lnTo>
                    <a:pt x="393" y="237"/>
                  </a:lnTo>
                  <a:lnTo>
                    <a:pt x="393" y="232"/>
                  </a:lnTo>
                  <a:lnTo>
                    <a:pt x="393" y="230"/>
                  </a:lnTo>
                  <a:lnTo>
                    <a:pt x="391" y="230"/>
                  </a:lnTo>
                  <a:lnTo>
                    <a:pt x="386" y="228"/>
                  </a:lnTo>
                  <a:lnTo>
                    <a:pt x="386" y="228"/>
                  </a:lnTo>
                  <a:lnTo>
                    <a:pt x="386" y="228"/>
                  </a:lnTo>
                  <a:lnTo>
                    <a:pt x="383" y="228"/>
                  </a:lnTo>
                  <a:lnTo>
                    <a:pt x="383" y="228"/>
                  </a:lnTo>
                  <a:lnTo>
                    <a:pt x="381" y="228"/>
                  </a:lnTo>
                  <a:lnTo>
                    <a:pt x="379" y="228"/>
                  </a:lnTo>
                  <a:lnTo>
                    <a:pt x="376" y="225"/>
                  </a:lnTo>
                  <a:lnTo>
                    <a:pt x="374" y="225"/>
                  </a:lnTo>
                  <a:lnTo>
                    <a:pt x="374" y="225"/>
                  </a:lnTo>
                  <a:lnTo>
                    <a:pt x="372" y="225"/>
                  </a:lnTo>
                  <a:lnTo>
                    <a:pt x="369" y="223"/>
                  </a:lnTo>
                  <a:lnTo>
                    <a:pt x="369" y="223"/>
                  </a:lnTo>
                  <a:lnTo>
                    <a:pt x="367" y="225"/>
                  </a:lnTo>
                  <a:lnTo>
                    <a:pt x="367" y="225"/>
                  </a:lnTo>
                  <a:lnTo>
                    <a:pt x="367" y="228"/>
                  </a:lnTo>
                  <a:lnTo>
                    <a:pt x="369" y="230"/>
                  </a:lnTo>
                  <a:close/>
                  <a:moveTo>
                    <a:pt x="336" y="211"/>
                  </a:moveTo>
                  <a:lnTo>
                    <a:pt x="336" y="211"/>
                  </a:lnTo>
                  <a:lnTo>
                    <a:pt x="336" y="213"/>
                  </a:lnTo>
                  <a:lnTo>
                    <a:pt x="339" y="216"/>
                  </a:lnTo>
                  <a:lnTo>
                    <a:pt x="341" y="218"/>
                  </a:lnTo>
                  <a:lnTo>
                    <a:pt x="341" y="218"/>
                  </a:lnTo>
                  <a:lnTo>
                    <a:pt x="343" y="220"/>
                  </a:lnTo>
                  <a:lnTo>
                    <a:pt x="346" y="218"/>
                  </a:lnTo>
                  <a:lnTo>
                    <a:pt x="348" y="218"/>
                  </a:lnTo>
                  <a:lnTo>
                    <a:pt x="348" y="218"/>
                  </a:lnTo>
                  <a:lnTo>
                    <a:pt x="348" y="218"/>
                  </a:lnTo>
                  <a:lnTo>
                    <a:pt x="348" y="218"/>
                  </a:lnTo>
                  <a:lnTo>
                    <a:pt x="353" y="216"/>
                  </a:lnTo>
                  <a:lnTo>
                    <a:pt x="353" y="216"/>
                  </a:lnTo>
                  <a:lnTo>
                    <a:pt x="353" y="213"/>
                  </a:lnTo>
                  <a:lnTo>
                    <a:pt x="353" y="211"/>
                  </a:lnTo>
                  <a:lnTo>
                    <a:pt x="353" y="211"/>
                  </a:lnTo>
                  <a:lnTo>
                    <a:pt x="355" y="209"/>
                  </a:lnTo>
                  <a:lnTo>
                    <a:pt x="355" y="206"/>
                  </a:lnTo>
                  <a:lnTo>
                    <a:pt x="355" y="204"/>
                  </a:lnTo>
                  <a:lnTo>
                    <a:pt x="353" y="204"/>
                  </a:lnTo>
                  <a:lnTo>
                    <a:pt x="353" y="201"/>
                  </a:lnTo>
                  <a:lnTo>
                    <a:pt x="350" y="199"/>
                  </a:lnTo>
                  <a:lnTo>
                    <a:pt x="350" y="199"/>
                  </a:lnTo>
                  <a:lnTo>
                    <a:pt x="348" y="197"/>
                  </a:lnTo>
                  <a:lnTo>
                    <a:pt x="346" y="199"/>
                  </a:lnTo>
                  <a:lnTo>
                    <a:pt x="343" y="201"/>
                  </a:lnTo>
                  <a:lnTo>
                    <a:pt x="343" y="201"/>
                  </a:lnTo>
                  <a:lnTo>
                    <a:pt x="341" y="201"/>
                  </a:lnTo>
                  <a:lnTo>
                    <a:pt x="341" y="201"/>
                  </a:lnTo>
                  <a:lnTo>
                    <a:pt x="339" y="201"/>
                  </a:lnTo>
                  <a:lnTo>
                    <a:pt x="336" y="201"/>
                  </a:lnTo>
                  <a:lnTo>
                    <a:pt x="336" y="201"/>
                  </a:lnTo>
                  <a:lnTo>
                    <a:pt x="336" y="204"/>
                  </a:lnTo>
                  <a:lnTo>
                    <a:pt x="334" y="209"/>
                  </a:lnTo>
                  <a:lnTo>
                    <a:pt x="336" y="209"/>
                  </a:lnTo>
                  <a:lnTo>
                    <a:pt x="336" y="211"/>
                  </a:lnTo>
                  <a:close/>
                  <a:moveTo>
                    <a:pt x="509" y="270"/>
                  </a:moveTo>
                  <a:lnTo>
                    <a:pt x="511" y="270"/>
                  </a:lnTo>
                  <a:lnTo>
                    <a:pt x="511" y="270"/>
                  </a:lnTo>
                  <a:lnTo>
                    <a:pt x="509" y="270"/>
                  </a:lnTo>
                  <a:lnTo>
                    <a:pt x="509" y="270"/>
                  </a:lnTo>
                  <a:lnTo>
                    <a:pt x="509" y="270"/>
                  </a:lnTo>
                  <a:lnTo>
                    <a:pt x="509" y="270"/>
                  </a:lnTo>
                  <a:lnTo>
                    <a:pt x="509" y="270"/>
                  </a:lnTo>
                  <a:close/>
                  <a:moveTo>
                    <a:pt x="454" y="268"/>
                  </a:moveTo>
                  <a:lnTo>
                    <a:pt x="454" y="268"/>
                  </a:lnTo>
                  <a:lnTo>
                    <a:pt x="457" y="268"/>
                  </a:lnTo>
                  <a:lnTo>
                    <a:pt x="457" y="268"/>
                  </a:lnTo>
                  <a:lnTo>
                    <a:pt x="457" y="268"/>
                  </a:lnTo>
                  <a:lnTo>
                    <a:pt x="457" y="268"/>
                  </a:lnTo>
                  <a:lnTo>
                    <a:pt x="457" y="265"/>
                  </a:lnTo>
                  <a:lnTo>
                    <a:pt x="454" y="265"/>
                  </a:lnTo>
                  <a:lnTo>
                    <a:pt x="454" y="265"/>
                  </a:lnTo>
                  <a:lnTo>
                    <a:pt x="454" y="268"/>
                  </a:lnTo>
                  <a:lnTo>
                    <a:pt x="454" y="268"/>
                  </a:lnTo>
                  <a:close/>
                  <a:moveTo>
                    <a:pt x="499" y="296"/>
                  </a:moveTo>
                  <a:lnTo>
                    <a:pt x="499" y="296"/>
                  </a:lnTo>
                  <a:lnTo>
                    <a:pt x="499" y="296"/>
                  </a:lnTo>
                  <a:lnTo>
                    <a:pt x="499" y="296"/>
                  </a:lnTo>
                  <a:lnTo>
                    <a:pt x="499" y="296"/>
                  </a:lnTo>
                  <a:lnTo>
                    <a:pt x="499" y="296"/>
                  </a:lnTo>
                  <a:lnTo>
                    <a:pt x="497" y="296"/>
                  </a:lnTo>
                  <a:lnTo>
                    <a:pt x="497" y="296"/>
                  </a:lnTo>
                  <a:lnTo>
                    <a:pt x="497" y="296"/>
                  </a:lnTo>
                  <a:lnTo>
                    <a:pt x="497" y="296"/>
                  </a:lnTo>
                  <a:lnTo>
                    <a:pt x="497" y="296"/>
                  </a:lnTo>
                  <a:lnTo>
                    <a:pt x="499" y="299"/>
                  </a:lnTo>
                  <a:lnTo>
                    <a:pt x="499" y="299"/>
                  </a:lnTo>
                  <a:lnTo>
                    <a:pt x="499" y="299"/>
                  </a:lnTo>
                  <a:lnTo>
                    <a:pt x="499" y="299"/>
                  </a:lnTo>
                  <a:lnTo>
                    <a:pt x="499" y="299"/>
                  </a:lnTo>
                  <a:lnTo>
                    <a:pt x="499" y="301"/>
                  </a:lnTo>
                  <a:lnTo>
                    <a:pt x="499" y="301"/>
                  </a:lnTo>
                  <a:lnTo>
                    <a:pt x="502" y="301"/>
                  </a:lnTo>
                  <a:lnTo>
                    <a:pt x="502" y="301"/>
                  </a:lnTo>
                  <a:lnTo>
                    <a:pt x="502" y="301"/>
                  </a:lnTo>
                  <a:lnTo>
                    <a:pt x="502" y="301"/>
                  </a:lnTo>
                  <a:lnTo>
                    <a:pt x="502" y="301"/>
                  </a:lnTo>
                  <a:lnTo>
                    <a:pt x="502" y="303"/>
                  </a:lnTo>
                  <a:lnTo>
                    <a:pt x="504" y="303"/>
                  </a:lnTo>
                  <a:lnTo>
                    <a:pt x="504" y="303"/>
                  </a:lnTo>
                  <a:lnTo>
                    <a:pt x="504" y="303"/>
                  </a:lnTo>
                  <a:lnTo>
                    <a:pt x="504" y="303"/>
                  </a:lnTo>
                  <a:lnTo>
                    <a:pt x="504" y="306"/>
                  </a:lnTo>
                  <a:lnTo>
                    <a:pt x="506" y="306"/>
                  </a:lnTo>
                  <a:lnTo>
                    <a:pt x="506" y="306"/>
                  </a:lnTo>
                  <a:lnTo>
                    <a:pt x="509" y="306"/>
                  </a:lnTo>
                  <a:lnTo>
                    <a:pt x="509" y="306"/>
                  </a:lnTo>
                  <a:lnTo>
                    <a:pt x="506" y="306"/>
                  </a:lnTo>
                  <a:lnTo>
                    <a:pt x="499" y="296"/>
                  </a:lnTo>
                  <a:lnTo>
                    <a:pt x="499" y="296"/>
                  </a:lnTo>
                  <a:close/>
                  <a:moveTo>
                    <a:pt x="492" y="325"/>
                  </a:moveTo>
                  <a:lnTo>
                    <a:pt x="492" y="325"/>
                  </a:lnTo>
                  <a:lnTo>
                    <a:pt x="492" y="325"/>
                  </a:lnTo>
                  <a:lnTo>
                    <a:pt x="495" y="325"/>
                  </a:lnTo>
                  <a:lnTo>
                    <a:pt x="495" y="325"/>
                  </a:lnTo>
                  <a:lnTo>
                    <a:pt x="495" y="325"/>
                  </a:lnTo>
                  <a:lnTo>
                    <a:pt x="497" y="325"/>
                  </a:lnTo>
                  <a:lnTo>
                    <a:pt x="497" y="325"/>
                  </a:lnTo>
                  <a:lnTo>
                    <a:pt x="497" y="325"/>
                  </a:lnTo>
                  <a:lnTo>
                    <a:pt x="497" y="325"/>
                  </a:lnTo>
                  <a:lnTo>
                    <a:pt x="497" y="322"/>
                  </a:lnTo>
                  <a:lnTo>
                    <a:pt x="497" y="322"/>
                  </a:lnTo>
                  <a:lnTo>
                    <a:pt x="497" y="322"/>
                  </a:lnTo>
                  <a:lnTo>
                    <a:pt x="497" y="322"/>
                  </a:lnTo>
                  <a:lnTo>
                    <a:pt x="492" y="322"/>
                  </a:lnTo>
                  <a:lnTo>
                    <a:pt x="492" y="322"/>
                  </a:lnTo>
                  <a:lnTo>
                    <a:pt x="492" y="325"/>
                  </a:lnTo>
                  <a:close/>
                  <a:moveTo>
                    <a:pt x="488" y="336"/>
                  </a:moveTo>
                  <a:lnTo>
                    <a:pt x="488" y="336"/>
                  </a:lnTo>
                  <a:lnTo>
                    <a:pt x="490" y="336"/>
                  </a:lnTo>
                  <a:lnTo>
                    <a:pt x="490" y="339"/>
                  </a:lnTo>
                  <a:lnTo>
                    <a:pt x="490" y="343"/>
                  </a:lnTo>
                  <a:lnTo>
                    <a:pt x="490" y="343"/>
                  </a:lnTo>
                  <a:lnTo>
                    <a:pt x="492" y="341"/>
                  </a:lnTo>
                  <a:lnTo>
                    <a:pt x="492" y="341"/>
                  </a:lnTo>
                  <a:lnTo>
                    <a:pt x="492" y="339"/>
                  </a:lnTo>
                  <a:lnTo>
                    <a:pt x="495" y="339"/>
                  </a:lnTo>
                  <a:lnTo>
                    <a:pt x="497" y="341"/>
                  </a:lnTo>
                  <a:lnTo>
                    <a:pt x="497" y="341"/>
                  </a:lnTo>
                  <a:lnTo>
                    <a:pt x="499" y="339"/>
                  </a:lnTo>
                  <a:lnTo>
                    <a:pt x="499" y="336"/>
                  </a:lnTo>
                  <a:lnTo>
                    <a:pt x="499" y="336"/>
                  </a:lnTo>
                  <a:lnTo>
                    <a:pt x="502" y="334"/>
                  </a:lnTo>
                  <a:lnTo>
                    <a:pt x="502" y="334"/>
                  </a:lnTo>
                  <a:lnTo>
                    <a:pt x="502" y="332"/>
                  </a:lnTo>
                  <a:lnTo>
                    <a:pt x="502" y="332"/>
                  </a:lnTo>
                  <a:lnTo>
                    <a:pt x="499" y="329"/>
                  </a:lnTo>
                  <a:lnTo>
                    <a:pt x="499" y="329"/>
                  </a:lnTo>
                  <a:lnTo>
                    <a:pt x="499" y="327"/>
                  </a:lnTo>
                  <a:lnTo>
                    <a:pt x="499" y="327"/>
                  </a:lnTo>
                  <a:lnTo>
                    <a:pt x="499" y="327"/>
                  </a:lnTo>
                  <a:lnTo>
                    <a:pt x="497" y="327"/>
                  </a:lnTo>
                  <a:lnTo>
                    <a:pt x="497" y="327"/>
                  </a:lnTo>
                  <a:lnTo>
                    <a:pt x="495" y="325"/>
                  </a:lnTo>
                  <a:lnTo>
                    <a:pt x="492" y="327"/>
                  </a:lnTo>
                  <a:lnTo>
                    <a:pt x="492" y="329"/>
                  </a:lnTo>
                  <a:lnTo>
                    <a:pt x="490" y="329"/>
                  </a:lnTo>
                  <a:lnTo>
                    <a:pt x="490" y="329"/>
                  </a:lnTo>
                  <a:lnTo>
                    <a:pt x="490" y="329"/>
                  </a:lnTo>
                  <a:lnTo>
                    <a:pt x="490" y="329"/>
                  </a:lnTo>
                  <a:lnTo>
                    <a:pt x="490" y="329"/>
                  </a:lnTo>
                  <a:lnTo>
                    <a:pt x="488" y="329"/>
                  </a:lnTo>
                  <a:lnTo>
                    <a:pt x="490" y="327"/>
                  </a:lnTo>
                  <a:lnTo>
                    <a:pt x="490" y="327"/>
                  </a:lnTo>
                  <a:lnTo>
                    <a:pt x="488" y="327"/>
                  </a:lnTo>
                  <a:lnTo>
                    <a:pt x="488" y="327"/>
                  </a:lnTo>
                  <a:lnTo>
                    <a:pt x="488" y="327"/>
                  </a:lnTo>
                  <a:lnTo>
                    <a:pt x="485" y="329"/>
                  </a:lnTo>
                  <a:lnTo>
                    <a:pt x="485" y="329"/>
                  </a:lnTo>
                  <a:lnTo>
                    <a:pt x="485" y="332"/>
                  </a:lnTo>
                  <a:lnTo>
                    <a:pt x="485" y="332"/>
                  </a:lnTo>
                  <a:lnTo>
                    <a:pt x="485" y="334"/>
                  </a:lnTo>
                  <a:lnTo>
                    <a:pt x="488" y="336"/>
                  </a:lnTo>
                  <a:close/>
                  <a:moveTo>
                    <a:pt x="497" y="306"/>
                  </a:moveTo>
                  <a:lnTo>
                    <a:pt x="497" y="306"/>
                  </a:lnTo>
                  <a:lnTo>
                    <a:pt x="497" y="303"/>
                  </a:lnTo>
                  <a:lnTo>
                    <a:pt x="495" y="301"/>
                  </a:lnTo>
                  <a:lnTo>
                    <a:pt x="495" y="299"/>
                  </a:lnTo>
                  <a:lnTo>
                    <a:pt x="492" y="299"/>
                  </a:lnTo>
                  <a:lnTo>
                    <a:pt x="492" y="299"/>
                  </a:lnTo>
                  <a:lnTo>
                    <a:pt x="492" y="299"/>
                  </a:lnTo>
                  <a:lnTo>
                    <a:pt x="492" y="301"/>
                  </a:lnTo>
                  <a:lnTo>
                    <a:pt x="492" y="301"/>
                  </a:lnTo>
                  <a:lnTo>
                    <a:pt x="492" y="303"/>
                  </a:lnTo>
                  <a:lnTo>
                    <a:pt x="495" y="303"/>
                  </a:lnTo>
                  <a:lnTo>
                    <a:pt x="492" y="303"/>
                  </a:lnTo>
                  <a:lnTo>
                    <a:pt x="492" y="303"/>
                  </a:lnTo>
                  <a:lnTo>
                    <a:pt x="492" y="301"/>
                  </a:lnTo>
                  <a:lnTo>
                    <a:pt x="492" y="301"/>
                  </a:lnTo>
                  <a:lnTo>
                    <a:pt x="492" y="303"/>
                  </a:lnTo>
                  <a:lnTo>
                    <a:pt x="495" y="306"/>
                  </a:lnTo>
                  <a:lnTo>
                    <a:pt x="497" y="308"/>
                  </a:lnTo>
                  <a:lnTo>
                    <a:pt x="497" y="308"/>
                  </a:lnTo>
                  <a:lnTo>
                    <a:pt x="497" y="306"/>
                  </a:lnTo>
                  <a:lnTo>
                    <a:pt x="497" y="306"/>
                  </a:lnTo>
                  <a:lnTo>
                    <a:pt x="495" y="306"/>
                  </a:lnTo>
                  <a:lnTo>
                    <a:pt x="497" y="306"/>
                  </a:lnTo>
                  <a:lnTo>
                    <a:pt x="497" y="306"/>
                  </a:lnTo>
                  <a:close/>
                  <a:moveTo>
                    <a:pt x="499" y="268"/>
                  </a:moveTo>
                  <a:lnTo>
                    <a:pt x="502" y="268"/>
                  </a:lnTo>
                  <a:lnTo>
                    <a:pt x="502" y="268"/>
                  </a:lnTo>
                  <a:lnTo>
                    <a:pt x="504" y="268"/>
                  </a:lnTo>
                  <a:lnTo>
                    <a:pt x="504" y="268"/>
                  </a:lnTo>
                  <a:lnTo>
                    <a:pt x="504" y="268"/>
                  </a:lnTo>
                  <a:lnTo>
                    <a:pt x="502" y="268"/>
                  </a:lnTo>
                  <a:lnTo>
                    <a:pt x="502" y="268"/>
                  </a:lnTo>
                  <a:lnTo>
                    <a:pt x="499" y="268"/>
                  </a:lnTo>
                  <a:lnTo>
                    <a:pt x="499" y="268"/>
                  </a:lnTo>
                  <a:lnTo>
                    <a:pt x="497" y="268"/>
                  </a:lnTo>
                  <a:lnTo>
                    <a:pt x="497" y="270"/>
                  </a:lnTo>
                  <a:lnTo>
                    <a:pt x="499" y="268"/>
                  </a:lnTo>
                  <a:lnTo>
                    <a:pt x="499" y="268"/>
                  </a:lnTo>
                  <a:close/>
                  <a:moveTo>
                    <a:pt x="492" y="291"/>
                  </a:moveTo>
                  <a:lnTo>
                    <a:pt x="490" y="289"/>
                  </a:lnTo>
                  <a:lnTo>
                    <a:pt x="490" y="289"/>
                  </a:lnTo>
                  <a:lnTo>
                    <a:pt x="490" y="289"/>
                  </a:lnTo>
                  <a:lnTo>
                    <a:pt x="490" y="289"/>
                  </a:lnTo>
                  <a:lnTo>
                    <a:pt x="490" y="289"/>
                  </a:lnTo>
                  <a:lnTo>
                    <a:pt x="490" y="289"/>
                  </a:lnTo>
                  <a:lnTo>
                    <a:pt x="490" y="289"/>
                  </a:lnTo>
                  <a:lnTo>
                    <a:pt x="490" y="291"/>
                  </a:lnTo>
                  <a:lnTo>
                    <a:pt x="492" y="291"/>
                  </a:lnTo>
                  <a:lnTo>
                    <a:pt x="492" y="291"/>
                  </a:lnTo>
                  <a:lnTo>
                    <a:pt x="492" y="291"/>
                  </a:lnTo>
                  <a:lnTo>
                    <a:pt x="492" y="291"/>
                  </a:lnTo>
                  <a:lnTo>
                    <a:pt x="492" y="294"/>
                  </a:lnTo>
                  <a:lnTo>
                    <a:pt x="492" y="294"/>
                  </a:lnTo>
                  <a:lnTo>
                    <a:pt x="492" y="294"/>
                  </a:lnTo>
                  <a:lnTo>
                    <a:pt x="492" y="291"/>
                  </a:lnTo>
                  <a:lnTo>
                    <a:pt x="492" y="291"/>
                  </a:lnTo>
                  <a:lnTo>
                    <a:pt x="492" y="291"/>
                  </a:lnTo>
                  <a:lnTo>
                    <a:pt x="492" y="291"/>
                  </a:lnTo>
                  <a:close/>
                  <a:moveTo>
                    <a:pt x="464" y="265"/>
                  </a:moveTo>
                  <a:lnTo>
                    <a:pt x="464" y="265"/>
                  </a:lnTo>
                  <a:lnTo>
                    <a:pt x="466" y="265"/>
                  </a:lnTo>
                  <a:lnTo>
                    <a:pt x="466" y="265"/>
                  </a:lnTo>
                  <a:lnTo>
                    <a:pt x="466" y="268"/>
                  </a:lnTo>
                  <a:lnTo>
                    <a:pt x="466" y="268"/>
                  </a:lnTo>
                  <a:lnTo>
                    <a:pt x="469" y="268"/>
                  </a:lnTo>
                  <a:lnTo>
                    <a:pt x="469" y="268"/>
                  </a:lnTo>
                  <a:lnTo>
                    <a:pt x="469" y="268"/>
                  </a:lnTo>
                  <a:lnTo>
                    <a:pt x="466" y="265"/>
                  </a:lnTo>
                  <a:lnTo>
                    <a:pt x="466" y="263"/>
                  </a:lnTo>
                  <a:lnTo>
                    <a:pt x="464" y="263"/>
                  </a:lnTo>
                  <a:lnTo>
                    <a:pt x="462" y="263"/>
                  </a:lnTo>
                  <a:lnTo>
                    <a:pt x="462" y="263"/>
                  </a:lnTo>
                  <a:lnTo>
                    <a:pt x="464" y="263"/>
                  </a:lnTo>
                  <a:lnTo>
                    <a:pt x="464" y="265"/>
                  </a:lnTo>
                  <a:close/>
                  <a:moveTo>
                    <a:pt x="464" y="258"/>
                  </a:moveTo>
                  <a:lnTo>
                    <a:pt x="464" y="258"/>
                  </a:lnTo>
                  <a:lnTo>
                    <a:pt x="466" y="258"/>
                  </a:lnTo>
                  <a:lnTo>
                    <a:pt x="466" y="261"/>
                  </a:lnTo>
                  <a:lnTo>
                    <a:pt x="469" y="261"/>
                  </a:lnTo>
                  <a:lnTo>
                    <a:pt x="469" y="261"/>
                  </a:lnTo>
                  <a:lnTo>
                    <a:pt x="469" y="258"/>
                  </a:lnTo>
                  <a:lnTo>
                    <a:pt x="469" y="258"/>
                  </a:lnTo>
                  <a:lnTo>
                    <a:pt x="469" y="258"/>
                  </a:lnTo>
                  <a:lnTo>
                    <a:pt x="469" y="258"/>
                  </a:lnTo>
                  <a:lnTo>
                    <a:pt x="469" y="256"/>
                  </a:lnTo>
                  <a:lnTo>
                    <a:pt x="469" y="256"/>
                  </a:lnTo>
                  <a:lnTo>
                    <a:pt x="466" y="256"/>
                  </a:lnTo>
                  <a:lnTo>
                    <a:pt x="466" y="256"/>
                  </a:lnTo>
                  <a:lnTo>
                    <a:pt x="464" y="254"/>
                  </a:lnTo>
                  <a:lnTo>
                    <a:pt x="464" y="256"/>
                  </a:lnTo>
                  <a:lnTo>
                    <a:pt x="464" y="256"/>
                  </a:lnTo>
                  <a:lnTo>
                    <a:pt x="464" y="256"/>
                  </a:lnTo>
                  <a:lnTo>
                    <a:pt x="464" y="256"/>
                  </a:lnTo>
                  <a:lnTo>
                    <a:pt x="464" y="256"/>
                  </a:lnTo>
                  <a:lnTo>
                    <a:pt x="464" y="256"/>
                  </a:lnTo>
                  <a:lnTo>
                    <a:pt x="464" y="258"/>
                  </a:lnTo>
                  <a:close/>
                  <a:moveTo>
                    <a:pt x="457" y="265"/>
                  </a:moveTo>
                  <a:lnTo>
                    <a:pt x="459" y="265"/>
                  </a:lnTo>
                  <a:lnTo>
                    <a:pt x="462" y="268"/>
                  </a:lnTo>
                  <a:lnTo>
                    <a:pt x="462" y="268"/>
                  </a:lnTo>
                  <a:lnTo>
                    <a:pt x="462" y="268"/>
                  </a:lnTo>
                  <a:lnTo>
                    <a:pt x="462" y="268"/>
                  </a:lnTo>
                  <a:lnTo>
                    <a:pt x="462" y="268"/>
                  </a:lnTo>
                  <a:lnTo>
                    <a:pt x="464" y="268"/>
                  </a:lnTo>
                  <a:lnTo>
                    <a:pt x="462" y="265"/>
                  </a:lnTo>
                  <a:lnTo>
                    <a:pt x="462" y="265"/>
                  </a:lnTo>
                  <a:lnTo>
                    <a:pt x="462" y="263"/>
                  </a:lnTo>
                  <a:lnTo>
                    <a:pt x="459" y="263"/>
                  </a:lnTo>
                  <a:lnTo>
                    <a:pt x="459" y="263"/>
                  </a:lnTo>
                  <a:lnTo>
                    <a:pt x="459" y="263"/>
                  </a:lnTo>
                  <a:lnTo>
                    <a:pt x="457" y="261"/>
                  </a:lnTo>
                  <a:lnTo>
                    <a:pt x="457" y="263"/>
                  </a:lnTo>
                  <a:lnTo>
                    <a:pt x="457" y="263"/>
                  </a:lnTo>
                  <a:lnTo>
                    <a:pt x="457" y="265"/>
                  </a:lnTo>
                  <a:close/>
                  <a:moveTo>
                    <a:pt x="506" y="265"/>
                  </a:moveTo>
                  <a:lnTo>
                    <a:pt x="506" y="265"/>
                  </a:lnTo>
                  <a:lnTo>
                    <a:pt x="506" y="265"/>
                  </a:lnTo>
                  <a:lnTo>
                    <a:pt x="506" y="265"/>
                  </a:lnTo>
                  <a:lnTo>
                    <a:pt x="506" y="265"/>
                  </a:lnTo>
                  <a:lnTo>
                    <a:pt x="506" y="263"/>
                  </a:lnTo>
                  <a:lnTo>
                    <a:pt x="504" y="263"/>
                  </a:lnTo>
                  <a:lnTo>
                    <a:pt x="504" y="263"/>
                  </a:lnTo>
                  <a:lnTo>
                    <a:pt x="504" y="265"/>
                  </a:lnTo>
                  <a:lnTo>
                    <a:pt x="504" y="265"/>
                  </a:lnTo>
                  <a:lnTo>
                    <a:pt x="504" y="265"/>
                  </a:lnTo>
                  <a:lnTo>
                    <a:pt x="504" y="265"/>
                  </a:lnTo>
                  <a:lnTo>
                    <a:pt x="504" y="265"/>
                  </a:lnTo>
                  <a:lnTo>
                    <a:pt x="506" y="265"/>
                  </a:lnTo>
                  <a:close/>
                  <a:moveTo>
                    <a:pt x="483" y="254"/>
                  </a:moveTo>
                  <a:lnTo>
                    <a:pt x="483" y="254"/>
                  </a:lnTo>
                  <a:lnTo>
                    <a:pt x="485" y="256"/>
                  </a:lnTo>
                  <a:lnTo>
                    <a:pt x="485" y="256"/>
                  </a:lnTo>
                  <a:lnTo>
                    <a:pt x="485" y="256"/>
                  </a:lnTo>
                  <a:lnTo>
                    <a:pt x="488" y="256"/>
                  </a:lnTo>
                  <a:lnTo>
                    <a:pt x="488" y="256"/>
                  </a:lnTo>
                  <a:lnTo>
                    <a:pt x="490" y="256"/>
                  </a:lnTo>
                  <a:lnTo>
                    <a:pt x="490" y="256"/>
                  </a:lnTo>
                  <a:lnTo>
                    <a:pt x="490" y="256"/>
                  </a:lnTo>
                  <a:lnTo>
                    <a:pt x="492" y="254"/>
                  </a:lnTo>
                  <a:lnTo>
                    <a:pt x="495" y="254"/>
                  </a:lnTo>
                  <a:lnTo>
                    <a:pt x="495" y="254"/>
                  </a:lnTo>
                  <a:lnTo>
                    <a:pt x="495" y="254"/>
                  </a:lnTo>
                  <a:lnTo>
                    <a:pt x="495" y="254"/>
                  </a:lnTo>
                  <a:lnTo>
                    <a:pt x="495" y="254"/>
                  </a:lnTo>
                  <a:lnTo>
                    <a:pt x="497" y="254"/>
                  </a:lnTo>
                  <a:lnTo>
                    <a:pt x="497" y="254"/>
                  </a:lnTo>
                  <a:lnTo>
                    <a:pt x="497" y="256"/>
                  </a:lnTo>
                  <a:lnTo>
                    <a:pt x="495" y="256"/>
                  </a:lnTo>
                  <a:lnTo>
                    <a:pt x="495" y="256"/>
                  </a:lnTo>
                  <a:lnTo>
                    <a:pt x="495" y="256"/>
                  </a:lnTo>
                  <a:lnTo>
                    <a:pt x="495" y="256"/>
                  </a:lnTo>
                  <a:lnTo>
                    <a:pt x="495" y="256"/>
                  </a:lnTo>
                  <a:lnTo>
                    <a:pt x="495" y="258"/>
                  </a:lnTo>
                  <a:lnTo>
                    <a:pt x="492" y="258"/>
                  </a:lnTo>
                  <a:lnTo>
                    <a:pt x="492" y="258"/>
                  </a:lnTo>
                  <a:lnTo>
                    <a:pt x="495" y="258"/>
                  </a:lnTo>
                  <a:lnTo>
                    <a:pt x="495" y="258"/>
                  </a:lnTo>
                  <a:lnTo>
                    <a:pt x="497" y="258"/>
                  </a:lnTo>
                  <a:lnTo>
                    <a:pt x="497" y="258"/>
                  </a:lnTo>
                  <a:lnTo>
                    <a:pt x="497" y="261"/>
                  </a:lnTo>
                  <a:lnTo>
                    <a:pt x="497" y="261"/>
                  </a:lnTo>
                  <a:lnTo>
                    <a:pt x="497" y="261"/>
                  </a:lnTo>
                  <a:lnTo>
                    <a:pt x="495" y="261"/>
                  </a:lnTo>
                  <a:lnTo>
                    <a:pt x="495" y="261"/>
                  </a:lnTo>
                  <a:lnTo>
                    <a:pt x="495" y="261"/>
                  </a:lnTo>
                  <a:lnTo>
                    <a:pt x="497" y="261"/>
                  </a:lnTo>
                  <a:lnTo>
                    <a:pt x="497" y="263"/>
                  </a:lnTo>
                  <a:lnTo>
                    <a:pt x="497" y="263"/>
                  </a:lnTo>
                  <a:lnTo>
                    <a:pt x="502" y="265"/>
                  </a:lnTo>
                  <a:lnTo>
                    <a:pt x="502" y="265"/>
                  </a:lnTo>
                  <a:lnTo>
                    <a:pt x="504" y="263"/>
                  </a:lnTo>
                  <a:lnTo>
                    <a:pt x="504" y="261"/>
                  </a:lnTo>
                  <a:lnTo>
                    <a:pt x="504" y="261"/>
                  </a:lnTo>
                  <a:lnTo>
                    <a:pt x="504" y="261"/>
                  </a:lnTo>
                  <a:lnTo>
                    <a:pt x="504" y="261"/>
                  </a:lnTo>
                  <a:lnTo>
                    <a:pt x="504" y="261"/>
                  </a:lnTo>
                  <a:lnTo>
                    <a:pt x="506" y="261"/>
                  </a:lnTo>
                  <a:lnTo>
                    <a:pt x="506" y="258"/>
                  </a:lnTo>
                  <a:lnTo>
                    <a:pt x="506" y="258"/>
                  </a:lnTo>
                  <a:lnTo>
                    <a:pt x="506" y="258"/>
                  </a:lnTo>
                  <a:lnTo>
                    <a:pt x="506" y="258"/>
                  </a:lnTo>
                  <a:lnTo>
                    <a:pt x="504" y="256"/>
                  </a:lnTo>
                  <a:lnTo>
                    <a:pt x="506" y="256"/>
                  </a:lnTo>
                  <a:lnTo>
                    <a:pt x="506" y="254"/>
                  </a:lnTo>
                  <a:lnTo>
                    <a:pt x="506" y="251"/>
                  </a:lnTo>
                  <a:lnTo>
                    <a:pt x="506" y="251"/>
                  </a:lnTo>
                  <a:lnTo>
                    <a:pt x="504" y="251"/>
                  </a:lnTo>
                  <a:lnTo>
                    <a:pt x="502" y="249"/>
                  </a:lnTo>
                  <a:lnTo>
                    <a:pt x="502" y="249"/>
                  </a:lnTo>
                  <a:lnTo>
                    <a:pt x="502" y="249"/>
                  </a:lnTo>
                  <a:lnTo>
                    <a:pt x="502" y="246"/>
                  </a:lnTo>
                  <a:lnTo>
                    <a:pt x="502" y="244"/>
                  </a:lnTo>
                  <a:lnTo>
                    <a:pt x="502" y="244"/>
                  </a:lnTo>
                  <a:lnTo>
                    <a:pt x="502" y="244"/>
                  </a:lnTo>
                  <a:lnTo>
                    <a:pt x="502" y="246"/>
                  </a:lnTo>
                  <a:lnTo>
                    <a:pt x="499" y="246"/>
                  </a:lnTo>
                  <a:lnTo>
                    <a:pt x="497" y="246"/>
                  </a:lnTo>
                  <a:lnTo>
                    <a:pt x="497" y="246"/>
                  </a:lnTo>
                  <a:lnTo>
                    <a:pt x="495" y="246"/>
                  </a:lnTo>
                  <a:lnTo>
                    <a:pt x="492" y="246"/>
                  </a:lnTo>
                  <a:lnTo>
                    <a:pt x="492" y="246"/>
                  </a:lnTo>
                  <a:lnTo>
                    <a:pt x="492" y="246"/>
                  </a:lnTo>
                  <a:lnTo>
                    <a:pt x="492" y="246"/>
                  </a:lnTo>
                  <a:lnTo>
                    <a:pt x="490" y="246"/>
                  </a:lnTo>
                  <a:lnTo>
                    <a:pt x="490" y="246"/>
                  </a:lnTo>
                  <a:lnTo>
                    <a:pt x="490" y="246"/>
                  </a:lnTo>
                  <a:lnTo>
                    <a:pt x="490" y="246"/>
                  </a:lnTo>
                  <a:lnTo>
                    <a:pt x="490" y="246"/>
                  </a:lnTo>
                  <a:lnTo>
                    <a:pt x="488" y="249"/>
                  </a:lnTo>
                  <a:lnTo>
                    <a:pt x="488" y="249"/>
                  </a:lnTo>
                  <a:lnTo>
                    <a:pt x="488" y="249"/>
                  </a:lnTo>
                  <a:lnTo>
                    <a:pt x="488" y="249"/>
                  </a:lnTo>
                  <a:lnTo>
                    <a:pt x="485" y="251"/>
                  </a:lnTo>
                  <a:lnTo>
                    <a:pt x="483" y="251"/>
                  </a:lnTo>
                  <a:lnTo>
                    <a:pt x="483" y="251"/>
                  </a:lnTo>
                  <a:lnTo>
                    <a:pt x="483" y="254"/>
                  </a:lnTo>
                  <a:close/>
                  <a:moveTo>
                    <a:pt x="478" y="258"/>
                  </a:moveTo>
                  <a:lnTo>
                    <a:pt x="476" y="258"/>
                  </a:lnTo>
                  <a:lnTo>
                    <a:pt x="476" y="261"/>
                  </a:lnTo>
                  <a:lnTo>
                    <a:pt x="476" y="261"/>
                  </a:lnTo>
                  <a:lnTo>
                    <a:pt x="476" y="263"/>
                  </a:lnTo>
                  <a:lnTo>
                    <a:pt x="476" y="263"/>
                  </a:lnTo>
                  <a:lnTo>
                    <a:pt x="478" y="263"/>
                  </a:lnTo>
                  <a:lnTo>
                    <a:pt x="478" y="263"/>
                  </a:lnTo>
                  <a:lnTo>
                    <a:pt x="480" y="263"/>
                  </a:lnTo>
                  <a:lnTo>
                    <a:pt x="480" y="265"/>
                  </a:lnTo>
                  <a:lnTo>
                    <a:pt x="480" y="265"/>
                  </a:lnTo>
                  <a:lnTo>
                    <a:pt x="480" y="268"/>
                  </a:lnTo>
                  <a:lnTo>
                    <a:pt x="480" y="268"/>
                  </a:lnTo>
                  <a:lnTo>
                    <a:pt x="483" y="265"/>
                  </a:lnTo>
                  <a:lnTo>
                    <a:pt x="485" y="265"/>
                  </a:lnTo>
                  <a:lnTo>
                    <a:pt x="485" y="265"/>
                  </a:lnTo>
                  <a:lnTo>
                    <a:pt x="485" y="263"/>
                  </a:lnTo>
                  <a:lnTo>
                    <a:pt x="485" y="263"/>
                  </a:lnTo>
                  <a:lnTo>
                    <a:pt x="483" y="263"/>
                  </a:lnTo>
                  <a:lnTo>
                    <a:pt x="483" y="263"/>
                  </a:lnTo>
                  <a:lnTo>
                    <a:pt x="480" y="263"/>
                  </a:lnTo>
                  <a:lnTo>
                    <a:pt x="480" y="263"/>
                  </a:lnTo>
                  <a:lnTo>
                    <a:pt x="480" y="261"/>
                  </a:lnTo>
                  <a:lnTo>
                    <a:pt x="480" y="261"/>
                  </a:lnTo>
                  <a:lnTo>
                    <a:pt x="480" y="261"/>
                  </a:lnTo>
                  <a:lnTo>
                    <a:pt x="478" y="258"/>
                  </a:lnTo>
                  <a:lnTo>
                    <a:pt x="478" y="258"/>
                  </a:lnTo>
                  <a:close/>
                  <a:moveTo>
                    <a:pt x="466" y="254"/>
                  </a:moveTo>
                  <a:lnTo>
                    <a:pt x="469" y="256"/>
                  </a:lnTo>
                  <a:lnTo>
                    <a:pt x="469" y="256"/>
                  </a:lnTo>
                  <a:lnTo>
                    <a:pt x="469" y="256"/>
                  </a:lnTo>
                  <a:lnTo>
                    <a:pt x="471" y="256"/>
                  </a:lnTo>
                  <a:lnTo>
                    <a:pt x="471" y="256"/>
                  </a:lnTo>
                  <a:lnTo>
                    <a:pt x="473" y="256"/>
                  </a:lnTo>
                  <a:lnTo>
                    <a:pt x="473" y="256"/>
                  </a:lnTo>
                  <a:lnTo>
                    <a:pt x="476" y="256"/>
                  </a:lnTo>
                  <a:lnTo>
                    <a:pt x="476" y="256"/>
                  </a:lnTo>
                  <a:lnTo>
                    <a:pt x="476" y="256"/>
                  </a:lnTo>
                  <a:lnTo>
                    <a:pt x="476" y="256"/>
                  </a:lnTo>
                  <a:lnTo>
                    <a:pt x="476" y="256"/>
                  </a:lnTo>
                  <a:lnTo>
                    <a:pt x="476" y="256"/>
                  </a:lnTo>
                  <a:lnTo>
                    <a:pt x="476" y="256"/>
                  </a:lnTo>
                  <a:lnTo>
                    <a:pt x="476" y="256"/>
                  </a:lnTo>
                  <a:lnTo>
                    <a:pt x="476" y="256"/>
                  </a:lnTo>
                  <a:lnTo>
                    <a:pt x="476" y="254"/>
                  </a:lnTo>
                  <a:lnTo>
                    <a:pt x="478" y="254"/>
                  </a:lnTo>
                  <a:lnTo>
                    <a:pt x="476" y="254"/>
                  </a:lnTo>
                  <a:lnTo>
                    <a:pt x="476" y="254"/>
                  </a:lnTo>
                  <a:lnTo>
                    <a:pt x="476" y="254"/>
                  </a:lnTo>
                  <a:lnTo>
                    <a:pt x="476" y="254"/>
                  </a:lnTo>
                  <a:lnTo>
                    <a:pt x="478" y="254"/>
                  </a:lnTo>
                  <a:lnTo>
                    <a:pt x="478" y="254"/>
                  </a:lnTo>
                  <a:lnTo>
                    <a:pt x="478" y="249"/>
                  </a:lnTo>
                  <a:lnTo>
                    <a:pt x="478" y="249"/>
                  </a:lnTo>
                  <a:lnTo>
                    <a:pt x="478" y="249"/>
                  </a:lnTo>
                  <a:lnTo>
                    <a:pt x="478" y="246"/>
                  </a:lnTo>
                  <a:lnTo>
                    <a:pt x="478" y="246"/>
                  </a:lnTo>
                  <a:lnTo>
                    <a:pt x="478" y="246"/>
                  </a:lnTo>
                  <a:lnTo>
                    <a:pt x="478" y="246"/>
                  </a:lnTo>
                  <a:lnTo>
                    <a:pt x="476" y="246"/>
                  </a:lnTo>
                  <a:lnTo>
                    <a:pt x="476" y="246"/>
                  </a:lnTo>
                  <a:lnTo>
                    <a:pt x="476" y="246"/>
                  </a:lnTo>
                  <a:lnTo>
                    <a:pt x="476" y="246"/>
                  </a:lnTo>
                  <a:lnTo>
                    <a:pt x="476" y="249"/>
                  </a:lnTo>
                  <a:lnTo>
                    <a:pt x="476" y="249"/>
                  </a:lnTo>
                  <a:lnTo>
                    <a:pt x="476" y="249"/>
                  </a:lnTo>
                  <a:lnTo>
                    <a:pt x="476" y="249"/>
                  </a:lnTo>
                  <a:lnTo>
                    <a:pt x="473" y="246"/>
                  </a:lnTo>
                  <a:lnTo>
                    <a:pt x="473" y="246"/>
                  </a:lnTo>
                  <a:lnTo>
                    <a:pt x="473" y="246"/>
                  </a:lnTo>
                  <a:lnTo>
                    <a:pt x="471" y="249"/>
                  </a:lnTo>
                  <a:lnTo>
                    <a:pt x="471" y="249"/>
                  </a:lnTo>
                  <a:lnTo>
                    <a:pt x="471" y="249"/>
                  </a:lnTo>
                  <a:lnTo>
                    <a:pt x="469" y="249"/>
                  </a:lnTo>
                  <a:lnTo>
                    <a:pt x="469" y="249"/>
                  </a:lnTo>
                  <a:lnTo>
                    <a:pt x="469" y="249"/>
                  </a:lnTo>
                  <a:lnTo>
                    <a:pt x="469" y="249"/>
                  </a:lnTo>
                  <a:lnTo>
                    <a:pt x="469" y="249"/>
                  </a:lnTo>
                  <a:lnTo>
                    <a:pt x="469" y="251"/>
                  </a:lnTo>
                  <a:lnTo>
                    <a:pt x="469" y="251"/>
                  </a:lnTo>
                  <a:lnTo>
                    <a:pt x="469" y="251"/>
                  </a:lnTo>
                  <a:lnTo>
                    <a:pt x="469" y="251"/>
                  </a:lnTo>
                  <a:lnTo>
                    <a:pt x="469" y="251"/>
                  </a:lnTo>
                  <a:lnTo>
                    <a:pt x="466" y="251"/>
                  </a:lnTo>
                  <a:lnTo>
                    <a:pt x="466" y="251"/>
                  </a:lnTo>
                  <a:lnTo>
                    <a:pt x="466" y="251"/>
                  </a:lnTo>
                  <a:lnTo>
                    <a:pt x="466" y="254"/>
                  </a:lnTo>
                  <a:lnTo>
                    <a:pt x="466" y="254"/>
                  </a:lnTo>
                  <a:close/>
                  <a:moveTo>
                    <a:pt x="379" y="249"/>
                  </a:moveTo>
                  <a:lnTo>
                    <a:pt x="379" y="251"/>
                  </a:lnTo>
                  <a:lnTo>
                    <a:pt x="379" y="251"/>
                  </a:lnTo>
                  <a:lnTo>
                    <a:pt x="379" y="254"/>
                  </a:lnTo>
                  <a:lnTo>
                    <a:pt x="381" y="254"/>
                  </a:lnTo>
                  <a:lnTo>
                    <a:pt x="383" y="258"/>
                  </a:lnTo>
                  <a:lnTo>
                    <a:pt x="386" y="261"/>
                  </a:lnTo>
                  <a:lnTo>
                    <a:pt x="388" y="261"/>
                  </a:lnTo>
                  <a:lnTo>
                    <a:pt x="388" y="261"/>
                  </a:lnTo>
                  <a:lnTo>
                    <a:pt x="391" y="258"/>
                  </a:lnTo>
                  <a:lnTo>
                    <a:pt x="391" y="258"/>
                  </a:lnTo>
                  <a:lnTo>
                    <a:pt x="391" y="258"/>
                  </a:lnTo>
                  <a:lnTo>
                    <a:pt x="391" y="258"/>
                  </a:lnTo>
                  <a:lnTo>
                    <a:pt x="391" y="258"/>
                  </a:lnTo>
                  <a:lnTo>
                    <a:pt x="391" y="256"/>
                  </a:lnTo>
                  <a:lnTo>
                    <a:pt x="391" y="254"/>
                  </a:lnTo>
                  <a:lnTo>
                    <a:pt x="391" y="251"/>
                  </a:lnTo>
                  <a:lnTo>
                    <a:pt x="391" y="251"/>
                  </a:lnTo>
                  <a:lnTo>
                    <a:pt x="391" y="246"/>
                  </a:lnTo>
                  <a:lnTo>
                    <a:pt x="391" y="244"/>
                  </a:lnTo>
                  <a:lnTo>
                    <a:pt x="391" y="244"/>
                  </a:lnTo>
                  <a:lnTo>
                    <a:pt x="391" y="244"/>
                  </a:lnTo>
                  <a:lnTo>
                    <a:pt x="391" y="242"/>
                  </a:lnTo>
                  <a:lnTo>
                    <a:pt x="386" y="239"/>
                  </a:lnTo>
                  <a:lnTo>
                    <a:pt x="383" y="237"/>
                  </a:lnTo>
                  <a:lnTo>
                    <a:pt x="381" y="235"/>
                  </a:lnTo>
                  <a:lnTo>
                    <a:pt x="379" y="235"/>
                  </a:lnTo>
                  <a:lnTo>
                    <a:pt x="379" y="235"/>
                  </a:lnTo>
                  <a:lnTo>
                    <a:pt x="379" y="235"/>
                  </a:lnTo>
                  <a:lnTo>
                    <a:pt x="376" y="235"/>
                  </a:lnTo>
                  <a:lnTo>
                    <a:pt x="376" y="237"/>
                  </a:lnTo>
                  <a:lnTo>
                    <a:pt x="379" y="239"/>
                  </a:lnTo>
                  <a:lnTo>
                    <a:pt x="379" y="239"/>
                  </a:lnTo>
                  <a:lnTo>
                    <a:pt x="376" y="239"/>
                  </a:lnTo>
                  <a:lnTo>
                    <a:pt x="376" y="242"/>
                  </a:lnTo>
                  <a:lnTo>
                    <a:pt x="376" y="242"/>
                  </a:lnTo>
                  <a:lnTo>
                    <a:pt x="379" y="242"/>
                  </a:lnTo>
                  <a:lnTo>
                    <a:pt x="379" y="244"/>
                  </a:lnTo>
                  <a:lnTo>
                    <a:pt x="379" y="244"/>
                  </a:lnTo>
                  <a:lnTo>
                    <a:pt x="379" y="246"/>
                  </a:lnTo>
                  <a:lnTo>
                    <a:pt x="379" y="246"/>
                  </a:lnTo>
                  <a:lnTo>
                    <a:pt x="379" y="249"/>
                  </a:lnTo>
                  <a:close/>
                  <a:moveTo>
                    <a:pt x="1027" y="762"/>
                  </a:moveTo>
                  <a:lnTo>
                    <a:pt x="1027" y="760"/>
                  </a:lnTo>
                  <a:lnTo>
                    <a:pt x="1024" y="760"/>
                  </a:lnTo>
                  <a:lnTo>
                    <a:pt x="1022" y="760"/>
                  </a:lnTo>
                  <a:lnTo>
                    <a:pt x="1022" y="758"/>
                  </a:lnTo>
                  <a:lnTo>
                    <a:pt x="1020" y="758"/>
                  </a:lnTo>
                  <a:lnTo>
                    <a:pt x="1020" y="758"/>
                  </a:lnTo>
                  <a:lnTo>
                    <a:pt x="1020" y="758"/>
                  </a:lnTo>
                  <a:lnTo>
                    <a:pt x="1017" y="758"/>
                  </a:lnTo>
                  <a:lnTo>
                    <a:pt x="1017" y="755"/>
                  </a:lnTo>
                  <a:lnTo>
                    <a:pt x="1017" y="755"/>
                  </a:lnTo>
                  <a:lnTo>
                    <a:pt x="1017" y="753"/>
                  </a:lnTo>
                  <a:lnTo>
                    <a:pt x="1017" y="751"/>
                  </a:lnTo>
                  <a:lnTo>
                    <a:pt x="1015" y="748"/>
                  </a:lnTo>
                  <a:lnTo>
                    <a:pt x="1015" y="751"/>
                  </a:lnTo>
                  <a:lnTo>
                    <a:pt x="1015" y="753"/>
                  </a:lnTo>
                  <a:lnTo>
                    <a:pt x="1015" y="753"/>
                  </a:lnTo>
                  <a:lnTo>
                    <a:pt x="1015" y="753"/>
                  </a:lnTo>
                  <a:lnTo>
                    <a:pt x="1015" y="753"/>
                  </a:lnTo>
                  <a:lnTo>
                    <a:pt x="1015" y="751"/>
                  </a:lnTo>
                  <a:lnTo>
                    <a:pt x="1013" y="748"/>
                  </a:lnTo>
                  <a:lnTo>
                    <a:pt x="1013" y="748"/>
                  </a:lnTo>
                  <a:lnTo>
                    <a:pt x="1013" y="748"/>
                  </a:lnTo>
                  <a:lnTo>
                    <a:pt x="1013" y="746"/>
                  </a:lnTo>
                  <a:lnTo>
                    <a:pt x="1013" y="743"/>
                  </a:lnTo>
                  <a:lnTo>
                    <a:pt x="1015" y="734"/>
                  </a:lnTo>
                  <a:lnTo>
                    <a:pt x="1017" y="727"/>
                  </a:lnTo>
                  <a:lnTo>
                    <a:pt x="1017" y="724"/>
                  </a:lnTo>
                  <a:lnTo>
                    <a:pt x="1017" y="724"/>
                  </a:lnTo>
                  <a:lnTo>
                    <a:pt x="1017" y="722"/>
                  </a:lnTo>
                  <a:lnTo>
                    <a:pt x="1017" y="722"/>
                  </a:lnTo>
                  <a:lnTo>
                    <a:pt x="1017" y="722"/>
                  </a:lnTo>
                  <a:lnTo>
                    <a:pt x="1017" y="722"/>
                  </a:lnTo>
                  <a:lnTo>
                    <a:pt x="1017" y="720"/>
                  </a:lnTo>
                  <a:lnTo>
                    <a:pt x="1020" y="720"/>
                  </a:lnTo>
                  <a:lnTo>
                    <a:pt x="1020" y="717"/>
                  </a:lnTo>
                  <a:lnTo>
                    <a:pt x="1020" y="717"/>
                  </a:lnTo>
                  <a:lnTo>
                    <a:pt x="1020" y="715"/>
                  </a:lnTo>
                  <a:lnTo>
                    <a:pt x="1017" y="715"/>
                  </a:lnTo>
                  <a:lnTo>
                    <a:pt x="1015" y="713"/>
                  </a:lnTo>
                  <a:lnTo>
                    <a:pt x="1015" y="713"/>
                  </a:lnTo>
                  <a:lnTo>
                    <a:pt x="1015" y="713"/>
                  </a:lnTo>
                  <a:lnTo>
                    <a:pt x="1015" y="713"/>
                  </a:lnTo>
                  <a:lnTo>
                    <a:pt x="1013" y="713"/>
                  </a:lnTo>
                  <a:lnTo>
                    <a:pt x="1013" y="713"/>
                  </a:lnTo>
                  <a:lnTo>
                    <a:pt x="1013" y="713"/>
                  </a:lnTo>
                  <a:lnTo>
                    <a:pt x="1010" y="713"/>
                  </a:lnTo>
                  <a:lnTo>
                    <a:pt x="1008" y="710"/>
                  </a:lnTo>
                  <a:lnTo>
                    <a:pt x="1008" y="710"/>
                  </a:lnTo>
                  <a:lnTo>
                    <a:pt x="1008" y="710"/>
                  </a:lnTo>
                  <a:lnTo>
                    <a:pt x="1006" y="710"/>
                  </a:lnTo>
                  <a:lnTo>
                    <a:pt x="1003" y="710"/>
                  </a:lnTo>
                  <a:lnTo>
                    <a:pt x="1001" y="710"/>
                  </a:lnTo>
                  <a:lnTo>
                    <a:pt x="1001" y="708"/>
                  </a:lnTo>
                  <a:lnTo>
                    <a:pt x="998" y="706"/>
                  </a:lnTo>
                  <a:lnTo>
                    <a:pt x="996" y="706"/>
                  </a:lnTo>
                  <a:lnTo>
                    <a:pt x="996" y="706"/>
                  </a:lnTo>
                  <a:lnTo>
                    <a:pt x="991" y="708"/>
                  </a:lnTo>
                  <a:lnTo>
                    <a:pt x="991" y="708"/>
                  </a:lnTo>
                  <a:lnTo>
                    <a:pt x="989" y="710"/>
                  </a:lnTo>
                  <a:lnTo>
                    <a:pt x="989" y="708"/>
                  </a:lnTo>
                  <a:lnTo>
                    <a:pt x="987" y="708"/>
                  </a:lnTo>
                  <a:lnTo>
                    <a:pt x="987" y="708"/>
                  </a:lnTo>
                  <a:lnTo>
                    <a:pt x="987" y="710"/>
                  </a:lnTo>
                  <a:lnTo>
                    <a:pt x="984" y="710"/>
                  </a:lnTo>
                  <a:lnTo>
                    <a:pt x="984" y="710"/>
                  </a:lnTo>
                  <a:lnTo>
                    <a:pt x="984" y="710"/>
                  </a:lnTo>
                  <a:lnTo>
                    <a:pt x="982" y="710"/>
                  </a:lnTo>
                  <a:lnTo>
                    <a:pt x="980" y="710"/>
                  </a:lnTo>
                  <a:lnTo>
                    <a:pt x="980" y="710"/>
                  </a:lnTo>
                  <a:lnTo>
                    <a:pt x="980" y="710"/>
                  </a:lnTo>
                  <a:lnTo>
                    <a:pt x="977" y="710"/>
                  </a:lnTo>
                  <a:lnTo>
                    <a:pt x="977" y="710"/>
                  </a:lnTo>
                  <a:lnTo>
                    <a:pt x="970" y="710"/>
                  </a:lnTo>
                  <a:lnTo>
                    <a:pt x="968" y="710"/>
                  </a:lnTo>
                  <a:lnTo>
                    <a:pt x="968" y="710"/>
                  </a:lnTo>
                  <a:lnTo>
                    <a:pt x="965" y="710"/>
                  </a:lnTo>
                  <a:lnTo>
                    <a:pt x="965" y="710"/>
                  </a:lnTo>
                  <a:lnTo>
                    <a:pt x="963" y="713"/>
                  </a:lnTo>
                  <a:lnTo>
                    <a:pt x="963" y="713"/>
                  </a:lnTo>
                  <a:lnTo>
                    <a:pt x="961" y="715"/>
                  </a:lnTo>
                  <a:lnTo>
                    <a:pt x="958" y="715"/>
                  </a:lnTo>
                  <a:lnTo>
                    <a:pt x="958" y="715"/>
                  </a:lnTo>
                  <a:lnTo>
                    <a:pt x="958" y="715"/>
                  </a:lnTo>
                  <a:lnTo>
                    <a:pt x="956" y="713"/>
                  </a:lnTo>
                  <a:lnTo>
                    <a:pt x="956" y="713"/>
                  </a:lnTo>
                  <a:lnTo>
                    <a:pt x="953" y="713"/>
                  </a:lnTo>
                  <a:lnTo>
                    <a:pt x="953" y="713"/>
                  </a:lnTo>
                  <a:lnTo>
                    <a:pt x="953" y="713"/>
                  </a:lnTo>
                  <a:lnTo>
                    <a:pt x="951" y="713"/>
                  </a:lnTo>
                  <a:lnTo>
                    <a:pt x="951" y="713"/>
                  </a:lnTo>
                  <a:lnTo>
                    <a:pt x="949" y="710"/>
                  </a:lnTo>
                  <a:lnTo>
                    <a:pt x="949" y="710"/>
                  </a:lnTo>
                  <a:lnTo>
                    <a:pt x="946" y="708"/>
                  </a:lnTo>
                  <a:lnTo>
                    <a:pt x="944" y="708"/>
                  </a:lnTo>
                  <a:lnTo>
                    <a:pt x="944" y="708"/>
                  </a:lnTo>
                  <a:lnTo>
                    <a:pt x="944" y="708"/>
                  </a:lnTo>
                  <a:lnTo>
                    <a:pt x="942" y="708"/>
                  </a:lnTo>
                  <a:lnTo>
                    <a:pt x="942" y="708"/>
                  </a:lnTo>
                  <a:lnTo>
                    <a:pt x="935" y="703"/>
                  </a:lnTo>
                  <a:lnTo>
                    <a:pt x="930" y="701"/>
                  </a:lnTo>
                  <a:lnTo>
                    <a:pt x="930" y="696"/>
                  </a:lnTo>
                  <a:lnTo>
                    <a:pt x="930" y="696"/>
                  </a:lnTo>
                  <a:lnTo>
                    <a:pt x="932" y="694"/>
                  </a:lnTo>
                  <a:lnTo>
                    <a:pt x="932" y="694"/>
                  </a:lnTo>
                  <a:lnTo>
                    <a:pt x="932" y="691"/>
                  </a:lnTo>
                  <a:lnTo>
                    <a:pt x="932" y="691"/>
                  </a:lnTo>
                  <a:lnTo>
                    <a:pt x="932" y="689"/>
                  </a:lnTo>
                  <a:lnTo>
                    <a:pt x="932" y="687"/>
                  </a:lnTo>
                  <a:lnTo>
                    <a:pt x="932" y="687"/>
                  </a:lnTo>
                  <a:lnTo>
                    <a:pt x="932" y="687"/>
                  </a:lnTo>
                  <a:lnTo>
                    <a:pt x="932" y="684"/>
                  </a:lnTo>
                  <a:lnTo>
                    <a:pt x="930" y="684"/>
                  </a:lnTo>
                  <a:lnTo>
                    <a:pt x="930" y="684"/>
                  </a:lnTo>
                  <a:lnTo>
                    <a:pt x="930" y="684"/>
                  </a:lnTo>
                  <a:lnTo>
                    <a:pt x="927" y="684"/>
                  </a:lnTo>
                  <a:lnTo>
                    <a:pt x="927" y="687"/>
                  </a:lnTo>
                  <a:lnTo>
                    <a:pt x="927" y="687"/>
                  </a:lnTo>
                  <a:lnTo>
                    <a:pt x="923" y="684"/>
                  </a:lnTo>
                  <a:lnTo>
                    <a:pt x="923" y="684"/>
                  </a:lnTo>
                  <a:lnTo>
                    <a:pt x="920" y="684"/>
                  </a:lnTo>
                  <a:lnTo>
                    <a:pt x="925" y="684"/>
                  </a:lnTo>
                  <a:lnTo>
                    <a:pt x="925" y="684"/>
                  </a:lnTo>
                  <a:lnTo>
                    <a:pt x="925" y="682"/>
                  </a:lnTo>
                  <a:lnTo>
                    <a:pt x="925" y="682"/>
                  </a:lnTo>
                  <a:lnTo>
                    <a:pt x="925" y="680"/>
                  </a:lnTo>
                  <a:lnTo>
                    <a:pt x="923" y="680"/>
                  </a:lnTo>
                  <a:lnTo>
                    <a:pt x="923" y="680"/>
                  </a:lnTo>
                  <a:lnTo>
                    <a:pt x="923" y="680"/>
                  </a:lnTo>
                  <a:lnTo>
                    <a:pt x="923" y="677"/>
                  </a:lnTo>
                  <a:lnTo>
                    <a:pt x="923" y="677"/>
                  </a:lnTo>
                  <a:lnTo>
                    <a:pt x="923" y="677"/>
                  </a:lnTo>
                  <a:lnTo>
                    <a:pt x="923" y="677"/>
                  </a:lnTo>
                  <a:lnTo>
                    <a:pt x="925" y="677"/>
                  </a:lnTo>
                  <a:lnTo>
                    <a:pt x="925" y="675"/>
                  </a:lnTo>
                  <a:lnTo>
                    <a:pt x="923" y="675"/>
                  </a:lnTo>
                  <a:lnTo>
                    <a:pt x="923" y="675"/>
                  </a:lnTo>
                  <a:lnTo>
                    <a:pt x="923" y="675"/>
                  </a:lnTo>
                  <a:lnTo>
                    <a:pt x="923" y="675"/>
                  </a:lnTo>
                  <a:lnTo>
                    <a:pt x="920" y="672"/>
                  </a:lnTo>
                  <a:lnTo>
                    <a:pt x="920" y="672"/>
                  </a:lnTo>
                  <a:lnTo>
                    <a:pt x="920" y="672"/>
                  </a:lnTo>
                  <a:lnTo>
                    <a:pt x="920" y="670"/>
                  </a:lnTo>
                  <a:lnTo>
                    <a:pt x="920" y="668"/>
                  </a:lnTo>
                  <a:lnTo>
                    <a:pt x="920" y="668"/>
                  </a:lnTo>
                  <a:lnTo>
                    <a:pt x="920" y="668"/>
                  </a:lnTo>
                  <a:lnTo>
                    <a:pt x="920" y="668"/>
                  </a:lnTo>
                  <a:lnTo>
                    <a:pt x="920" y="665"/>
                  </a:lnTo>
                  <a:lnTo>
                    <a:pt x="920" y="665"/>
                  </a:lnTo>
                  <a:lnTo>
                    <a:pt x="920" y="665"/>
                  </a:lnTo>
                  <a:lnTo>
                    <a:pt x="920" y="668"/>
                  </a:lnTo>
                  <a:lnTo>
                    <a:pt x="920" y="668"/>
                  </a:lnTo>
                  <a:lnTo>
                    <a:pt x="918" y="668"/>
                  </a:lnTo>
                  <a:lnTo>
                    <a:pt x="918" y="668"/>
                  </a:lnTo>
                  <a:lnTo>
                    <a:pt x="918" y="668"/>
                  </a:lnTo>
                  <a:lnTo>
                    <a:pt x="916" y="668"/>
                  </a:lnTo>
                  <a:lnTo>
                    <a:pt x="916" y="668"/>
                  </a:lnTo>
                  <a:lnTo>
                    <a:pt x="916" y="668"/>
                  </a:lnTo>
                  <a:lnTo>
                    <a:pt x="913" y="668"/>
                  </a:lnTo>
                  <a:lnTo>
                    <a:pt x="913" y="665"/>
                  </a:lnTo>
                  <a:lnTo>
                    <a:pt x="913" y="668"/>
                  </a:lnTo>
                  <a:lnTo>
                    <a:pt x="911" y="668"/>
                  </a:lnTo>
                  <a:lnTo>
                    <a:pt x="911" y="668"/>
                  </a:lnTo>
                  <a:lnTo>
                    <a:pt x="911" y="668"/>
                  </a:lnTo>
                  <a:lnTo>
                    <a:pt x="909" y="665"/>
                  </a:lnTo>
                  <a:lnTo>
                    <a:pt x="909" y="668"/>
                  </a:lnTo>
                  <a:lnTo>
                    <a:pt x="906" y="668"/>
                  </a:lnTo>
                  <a:lnTo>
                    <a:pt x="904" y="668"/>
                  </a:lnTo>
                  <a:lnTo>
                    <a:pt x="901" y="668"/>
                  </a:lnTo>
                  <a:lnTo>
                    <a:pt x="901" y="668"/>
                  </a:lnTo>
                  <a:lnTo>
                    <a:pt x="899" y="668"/>
                  </a:lnTo>
                  <a:lnTo>
                    <a:pt x="897" y="668"/>
                  </a:lnTo>
                  <a:lnTo>
                    <a:pt x="894" y="668"/>
                  </a:lnTo>
                  <a:lnTo>
                    <a:pt x="894" y="668"/>
                  </a:lnTo>
                  <a:lnTo>
                    <a:pt x="894" y="668"/>
                  </a:lnTo>
                  <a:lnTo>
                    <a:pt x="890" y="663"/>
                  </a:lnTo>
                  <a:lnTo>
                    <a:pt x="890" y="663"/>
                  </a:lnTo>
                  <a:lnTo>
                    <a:pt x="887" y="661"/>
                  </a:lnTo>
                  <a:lnTo>
                    <a:pt x="887" y="663"/>
                  </a:lnTo>
                  <a:lnTo>
                    <a:pt x="885" y="663"/>
                  </a:lnTo>
                  <a:lnTo>
                    <a:pt x="883" y="663"/>
                  </a:lnTo>
                  <a:lnTo>
                    <a:pt x="883" y="663"/>
                  </a:lnTo>
                  <a:lnTo>
                    <a:pt x="883" y="663"/>
                  </a:lnTo>
                  <a:lnTo>
                    <a:pt x="880" y="663"/>
                  </a:lnTo>
                  <a:lnTo>
                    <a:pt x="875" y="661"/>
                  </a:lnTo>
                  <a:lnTo>
                    <a:pt x="875" y="661"/>
                  </a:lnTo>
                  <a:lnTo>
                    <a:pt x="873" y="661"/>
                  </a:lnTo>
                  <a:lnTo>
                    <a:pt x="873" y="658"/>
                  </a:lnTo>
                  <a:lnTo>
                    <a:pt x="871" y="658"/>
                  </a:lnTo>
                  <a:lnTo>
                    <a:pt x="871" y="656"/>
                  </a:lnTo>
                  <a:lnTo>
                    <a:pt x="868" y="656"/>
                  </a:lnTo>
                  <a:lnTo>
                    <a:pt x="868" y="656"/>
                  </a:lnTo>
                  <a:lnTo>
                    <a:pt x="864" y="653"/>
                  </a:lnTo>
                  <a:lnTo>
                    <a:pt x="864" y="653"/>
                  </a:lnTo>
                  <a:lnTo>
                    <a:pt x="864" y="653"/>
                  </a:lnTo>
                  <a:lnTo>
                    <a:pt x="861" y="656"/>
                  </a:lnTo>
                  <a:lnTo>
                    <a:pt x="859" y="658"/>
                  </a:lnTo>
                  <a:lnTo>
                    <a:pt x="859" y="658"/>
                  </a:lnTo>
                  <a:lnTo>
                    <a:pt x="857" y="658"/>
                  </a:lnTo>
                  <a:lnTo>
                    <a:pt x="857" y="658"/>
                  </a:lnTo>
                  <a:lnTo>
                    <a:pt x="845" y="656"/>
                  </a:lnTo>
                  <a:lnTo>
                    <a:pt x="845" y="658"/>
                  </a:lnTo>
                  <a:lnTo>
                    <a:pt x="845" y="656"/>
                  </a:lnTo>
                  <a:lnTo>
                    <a:pt x="845" y="656"/>
                  </a:lnTo>
                  <a:lnTo>
                    <a:pt x="845" y="656"/>
                  </a:lnTo>
                  <a:lnTo>
                    <a:pt x="842" y="649"/>
                  </a:lnTo>
                  <a:lnTo>
                    <a:pt x="840" y="646"/>
                  </a:lnTo>
                  <a:lnTo>
                    <a:pt x="840" y="646"/>
                  </a:lnTo>
                  <a:lnTo>
                    <a:pt x="840" y="644"/>
                  </a:lnTo>
                  <a:lnTo>
                    <a:pt x="840" y="644"/>
                  </a:lnTo>
                  <a:lnTo>
                    <a:pt x="840" y="644"/>
                  </a:lnTo>
                  <a:lnTo>
                    <a:pt x="840" y="644"/>
                  </a:lnTo>
                  <a:lnTo>
                    <a:pt x="838" y="644"/>
                  </a:lnTo>
                  <a:lnTo>
                    <a:pt x="838" y="642"/>
                  </a:lnTo>
                  <a:lnTo>
                    <a:pt x="838" y="644"/>
                  </a:lnTo>
                  <a:lnTo>
                    <a:pt x="838" y="644"/>
                  </a:lnTo>
                  <a:lnTo>
                    <a:pt x="838" y="644"/>
                  </a:lnTo>
                  <a:lnTo>
                    <a:pt x="835" y="644"/>
                  </a:lnTo>
                  <a:lnTo>
                    <a:pt x="835" y="644"/>
                  </a:lnTo>
                  <a:lnTo>
                    <a:pt x="835" y="642"/>
                  </a:lnTo>
                  <a:lnTo>
                    <a:pt x="833" y="642"/>
                  </a:lnTo>
                  <a:lnTo>
                    <a:pt x="833" y="642"/>
                  </a:lnTo>
                  <a:lnTo>
                    <a:pt x="828" y="642"/>
                  </a:lnTo>
                  <a:lnTo>
                    <a:pt x="828" y="642"/>
                  </a:lnTo>
                  <a:lnTo>
                    <a:pt x="828" y="644"/>
                  </a:lnTo>
                  <a:lnTo>
                    <a:pt x="828" y="644"/>
                  </a:lnTo>
                  <a:lnTo>
                    <a:pt x="826" y="644"/>
                  </a:lnTo>
                  <a:lnTo>
                    <a:pt x="823" y="644"/>
                  </a:lnTo>
                  <a:lnTo>
                    <a:pt x="823" y="644"/>
                  </a:lnTo>
                  <a:lnTo>
                    <a:pt x="821" y="646"/>
                  </a:lnTo>
                  <a:lnTo>
                    <a:pt x="821" y="646"/>
                  </a:lnTo>
                  <a:lnTo>
                    <a:pt x="821" y="646"/>
                  </a:lnTo>
                  <a:lnTo>
                    <a:pt x="821" y="649"/>
                  </a:lnTo>
                  <a:lnTo>
                    <a:pt x="821" y="649"/>
                  </a:lnTo>
                  <a:lnTo>
                    <a:pt x="821" y="649"/>
                  </a:lnTo>
                  <a:lnTo>
                    <a:pt x="821" y="651"/>
                  </a:lnTo>
                  <a:lnTo>
                    <a:pt x="821" y="653"/>
                  </a:lnTo>
                  <a:lnTo>
                    <a:pt x="819" y="653"/>
                  </a:lnTo>
                  <a:lnTo>
                    <a:pt x="819" y="656"/>
                  </a:lnTo>
                  <a:lnTo>
                    <a:pt x="814" y="665"/>
                  </a:lnTo>
                  <a:lnTo>
                    <a:pt x="812" y="668"/>
                  </a:lnTo>
                  <a:lnTo>
                    <a:pt x="812" y="670"/>
                  </a:lnTo>
                  <a:lnTo>
                    <a:pt x="809" y="670"/>
                  </a:lnTo>
                  <a:lnTo>
                    <a:pt x="809" y="670"/>
                  </a:lnTo>
                  <a:lnTo>
                    <a:pt x="807" y="670"/>
                  </a:lnTo>
                  <a:lnTo>
                    <a:pt x="807" y="670"/>
                  </a:lnTo>
                  <a:lnTo>
                    <a:pt x="807" y="672"/>
                  </a:lnTo>
                  <a:lnTo>
                    <a:pt x="804" y="672"/>
                  </a:lnTo>
                  <a:lnTo>
                    <a:pt x="804" y="672"/>
                  </a:lnTo>
                  <a:lnTo>
                    <a:pt x="802" y="670"/>
                  </a:lnTo>
                  <a:lnTo>
                    <a:pt x="800" y="670"/>
                  </a:lnTo>
                  <a:lnTo>
                    <a:pt x="800" y="670"/>
                  </a:lnTo>
                  <a:lnTo>
                    <a:pt x="797" y="668"/>
                  </a:lnTo>
                  <a:lnTo>
                    <a:pt x="795" y="668"/>
                  </a:lnTo>
                  <a:lnTo>
                    <a:pt x="795" y="668"/>
                  </a:lnTo>
                  <a:lnTo>
                    <a:pt x="795" y="665"/>
                  </a:lnTo>
                  <a:lnTo>
                    <a:pt x="795" y="665"/>
                  </a:lnTo>
                  <a:lnTo>
                    <a:pt x="795" y="665"/>
                  </a:lnTo>
                  <a:lnTo>
                    <a:pt x="795" y="665"/>
                  </a:lnTo>
                  <a:lnTo>
                    <a:pt x="793" y="668"/>
                  </a:lnTo>
                  <a:lnTo>
                    <a:pt x="793" y="668"/>
                  </a:lnTo>
                  <a:lnTo>
                    <a:pt x="793" y="668"/>
                  </a:lnTo>
                  <a:lnTo>
                    <a:pt x="790" y="668"/>
                  </a:lnTo>
                  <a:lnTo>
                    <a:pt x="783" y="670"/>
                  </a:lnTo>
                  <a:lnTo>
                    <a:pt x="783" y="670"/>
                  </a:lnTo>
                  <a:lnTo>
                    <a:pt x="781" y="668"/>
                  </a:lnTo>
                  <a:lnTo>
                    <a:pt x="771" y="665"/>
                  </a:lnTo>
                  <a:lnTo>
                    <a:pt x="760" y="665"/>
                  </a:lnTo>
                  <a:lnTo>
                    <a:pt x="760" y="663"/>
                  </a:lnTo>
                  <a:lnTo>
                    <a:pt x="755" y="665"/>
                  </a:lnTo>
                  <a:lnTo>
                    <a:pt x="750" y="668"/>
                  </a:lnTo>
                  <a:lnTo>
                    <a:pt x="743" y="665"/>
                  </a:lnTo>
                  <a:lnTo>
                    <a:pt x="741" y="665"/>
                  </a:lnTo>
                  <a:lnTo>
                    <a:pt x="741" y="665"/>
                  </a:lnTo>
                  <a:lnTo>
                    <a:pt x="738" y="665"/>
                  </a:lnTo>
                  <a:lnTo>
                    <a:pt x="738" y="665"/>
                  </a:lnTo>
                  <a:lnTo>
                    <a:pt x="736" y="663"/>
                  </a:lnTo>
                  <a:lnTo>
                    <a:pt x="736" y="663"/>
                  </a:lnTo>
                  <a:lnTo>
                    <a:pt x="734" y="663"/>
                  </a:lnTo>
                  <a:lnTo>
                    <a:pt x="734" y="663"/>
                  </a:lnTo>
                  <a:lnTo>
                    <a:pt x="734" y="663"/>
                  </a:lnTo>
                  <a:lnTo>
                    <a:pt x="734" y="663"/>
                  </a:lnTo>
                  <a:lnTo>
                    <a:pt x="731" y="665"/>
                  </a:lnTo>
                  <a:lnTo>
                    <a:pt x="731" y="665"/>
                  </a:lnTo>
                  <a:lnTo>
                    <a:pt x="729" y="665"/>
                  </a:lnTo>
                  <a:lnTo>
                    <a:pt x="729" y="665"/>
                  </a:lnTo>
                  <a:lnTo>
                    <a:pt x="729" y="665"/>
                  </a:lnTo>
                  <a:lnTo>
                    <a:pt x="729" y="663"/>
                  </a:lnTo>
                  <a:lnTo>
                    <a:pt x="726" y="663"/>
                  </a:lnTo>
                  <a:lnTo>
                    <a:pt x="726" y="663"/>
                  </a:lnTo>
                  <a:lnTo>
                    <a:pt x="726" y="663"/>
                  </a:lnTo>
                  <a:lnTo>
                    <a:pt x="726" y="663"/>
                  </a:lnTo>
                  <a:lnTo>
                    <a:pt x="724" y="663"/>
                  </a:lnTo>
                  <a:lnTo>
                    <a:pt x="724" y="663"/>
                  </a:lnTo>
                  <a:lnTo>
                    <a:pt x="722" y="663"/>
                  </a:lnTo>
                  <a:lnTo>
                    <a:pt x="719" y="663"/>
                  </a:lnTo>
                  <a:lnTo>
                    <a:pt x="717" y="663"/>
                  </a:lnTo>
                  <a:lnTo>
                    <a:pt x="715" y="661"/>
                  </a:lnTo>
                  <a:lnTo>
                    <a:pt x="712" y="661"/>
                  </a:lnTo>
                  <a:lnTo>
                    <a:pt x="710" y="656"/>
                  </a:lnTo>
                  <a:lnTo>
                    <a:pt x="710" y="646"/>
                  </a:lnTo>
                  <a:lnTo>
                    <a:pt x="705" y="644"/>
                  </a:lnTo>
                  <a:lnTo>
                    <a:pt x="705" y="644"/>
                  </a:lnTo>
                  <a:lnTo>
                    <a:pt x="705" y="644"/>
                  </a:lnTo>
                  <a:lnTo>
                    <a:pt x="700" y="639"/>
                  </a:lnTo>
                  <a:lnTo>
                    <a:pt x="700" y="635"/>
                  </a:lnTo>
                  <a:lnTo>
                    <a:pt x="700" y="635"/>
                  </a:lnTo>
                  <a:lnTo>
                    <a:pt x="698" y="635"/>
                  </a:lnTo>
                  <a:lnTo>
                    <a:pt x="698" y="635"/>
                  </a:lnTo>
                  <a:lnTo>
                    <a:pt x="696" y="635"/>
                  </a:lnTo>
                  <a:lnTo>
                    <a:pt x="693" y="635"/>
                  </a:lnTo>
                  <a:lnTo>
                    <a:pt x="691" y="632"/>
                  </a:lnTo>
                  <a:lnTo>
                    <a:pt x="691" y="632"/>
                  </a:lnTo>
                  <a:lnTo>
                    <a:pt x="691" y="632"/>
                  </a:lnTo>
                  <a:lnTo>
                    <a:pt x="691" y="635"/>
                  </a:lnTo>
                  <a:lnTo>
                    <a:pt x="691" y="635"/>
                  </a:lnTo>
                  <a:lnTo>
                    <a:pt x="691" y="635"/>
                  </a:lnTo>
                  <a:lnTo>
                    <a:pt x="691" y="635"/>
                  </a:lnTo>
                  <a:lnTo>
                    <a:pt x="691" y="637"/>
                  </a:lnTo>
                  <a:lnTo>
                    <a:pt x="691" y="637"/>
                  </a:lnTo>
                  <a:lnTo>
                    <a:pt x="691" y="637"/>
                  </a:lnTo>
                  <a:lnTo>
                    <a:pt x="689" y="637"/>
                  </a:lnTo>
                  <a:lnTo>
                    <a:pt x="689" y="637"/>
                  </a:lnTo>
                  <a:lnTo>
                    <a:pt x="686" y="637"/>
                  </a:lnTo>
                  <a:lnTo>
                    <a:pt x="686" y="637"/>
                  </a:lnTo>
                  <a:lnTo>
                    <a:pt x="686" y="637"/>
                  </a:lnTo>
                  <a:lnTo>
                    <a:pt x="684" y="637"/>
                  </a:lnTo>
                  <a:lnTo>
                    <a:pt x="684" y="637"/>
                  </a:lnTo>
                  <a:lnTo>
                    <a:pt x="679" y="635"/>
                  </a:lnTo>
                  <a:lnTo>
                    <a:pt x="677" y="635"/>
                  </a:lnTo>
                  <a:lnTo>
                    <a:pt x="674" y="632"/>
                  </a:lnTo>
                  <a:lnTo>
                    <a:pt x="674" y="632"/>
                  </a:lnTo>
                  <a:lnTo>
                    <a:pt x="674" y="630"/>
                  </a:lnTo>
                  <a:lnTo>
                    <a:pt x="674" y="630"/>
                  </a:lnTo>
                  <a:lnTo>
                    <a:pt x="674" y="632"/>
                  </a:lnTo>
                  <a:lnTo>
                    <a:pt x="672" y="632"/>
                  </a:lnTo>
                  <a:lnTo>
                    <a:pt x="672" y="630"/>
                  </a:lnTo>
                  <a:lnTo>
                    <a:pt x="672" y="630"/>
                  </a:lnTo>
                  <a:lnTo>
                    <a:pt x="670" y="630"/>
                  </a:lnTo>
                  <a:lnTo>
                    <a:pt x="670" y="632"/>
                  </a:lnTo>
                  <a:lnTo>
                    <a:pt x="670" y="632"/>
                  </a:lnTo>
                  <a:lnTo>
                    <a:pt x="670" y="632"/>
                  </a:lnTo>
                  <a:lnTo>
                    <a:pt x="670" y="632"/>
                  </a:lnTo>
                  <a:lnTo>
                    <a:pt x="670" y="632"/>
                  </a:lnTo>
                  <a:lnTo>
                    <a:pt x="670" y="632"/>
                  </a:lnTo>
                  <a:lnTo>
                    <a:pt x="667" y="632"/>
                  </a:lnTo>
                  <a:lnTo>
                    <a:pt x="667" y="632"/>
                  </a:lnTo>
                  <a:lnTo>
                    <a:pt x="667" y="632"/>
                  </a:lnTo>
                  <a:lnTo>
                    <a:pt x="665" y="632"/>
                  </a:lnTo>
                  <a:lnTo>
                    <a:pt x="665" y="632"/>
                  </a:lnTo>
                  <a:lnTo>
                    <a:pt x="663" y="632"/>
                  </a:lnTo>
                  <a:lnTo>
                    <a:pt x="663" y="632"/>
                  </a:lnTo>
                  <a:lnTo>
                    <a:pt x="660" y="630"/>
                  </a:lnTo>
                  <a:lnTo>
                    <a:pt x="658" y="630"/>
                  </a:lnTo>
                  <a:lnTo>
                    <a:pt x="655" y="630"/>
                  </a:lnTo>
                  <a:lnTo>
                    <a:pt x="653" y="627"/>
                  </a:lnTo>
                  <a:lnTo>
                    <a:pt x="651" y="625"/>
                  </a:lnTo>
                  <a:lnTo>
                    <a:pt x="651" y="625"/>
                  </a:lnTo>
                  <a:lnTo>
                    <a:pt x="648" y="620"/>
                  </a:lnTo>
                  <a:lnTo>
                    <a:pt x="646" y="620"/>
                  </a:lnTo>
                  <a:lnTo>
                    <a:pt x="646" y="618"/>
                  </a:lnTo>
                  <a:lnTo>
                    <a:pt x="644" y="618"/>
                  </a:lnTo>
                  <a:lnTo>
                    <a:pt x="639" y="620"/>
                  </a:lnTo>
                  <a:lnTo>
                    <a:pt x="639" y="620"/>
                  </a:lnTo>
                  <a:lnTo>
                    <a:pt x="637" y="620"/>
                  </a:lnTo>
                  <a:lnTo>
                    <a:pt x="637" y="620"/>
                  </a:lnTo>
                  <a:lnTo>
                    <a:pt x="634" y="618"/>
                  </a:lnTo>
                  <a:lnTo>
                    <a:pt x="634" y="618"/>
                  </a:lnTo>
                  <a:lnTo>
                    <a:pt x="634" y="618"/>
                  </a:lnTo>
                  <a:lnTo>
                    <a:pt x="632" y="616"/>
                  </a:lnTo>
                  <a:lnTo>
                    <a:pt x="629" y="616"/>
                  </a:lnTo>
                  <a:lnTo>
                    <a:pt x="629" y="618"/>
                  </a:lnTo>
                  <a:lnTo>
                    <a:pt x="629" y="618"/>
                  </a:lnTo>
                  <a:lnTo>
                    <a:pt x="629" y="620"/>
                  </a:lnTo>
                  <a:lnTo>
                    <a:pt x="627" y="620"/>
                  </a:lnTo>
                  <a:lnTo>
                    <a:pt x="629" y="620"/>
                  </a:lnTo>
                  <a:lnTo>
                    <a:pt x="629" y="623"/>
                  </a:lnTo>
                  <a:lnTo>
                    <a:pt x="629" y="623"/>
                  </a:lnTo>
                  <a:lnTo>
                    <a:pt x="629" y="623"/>
                  </a:lnTo>
                  <a:lnTo>
                    <a:pt x="629" y="625"/>
                  </a:lnTo>
                  <a:lnTo>
                    <a:pt x="627" y="625"/>
                  </a:lnTo>
                  <a:lnTo>
                    <a:pt x="627" y="625"/>
                  </a:lnTo>
                  <a:lnTo>
                    <a:pt x="620" y="625"/>
                  </a:lnTo>
                  <a:lnTo>
                    <a:pt x="618" y="625"/>
                  </a:lnTo>
                  <a:lnTo>
                    <a:pt x="615" y="625"/>
                  </a:lnTo>
                  <a:lnTo>
                    <a:pt x="615" y="625"/>
                  </a:lnTo>
                  <a:lnTo>
                    <a:pt x="615" y="625"/>
                  </a:lnTo>
                  <a:lnTo>
                    <a:pt x="615" y="623"/>
                  </a:lnTo>
                  <a:lnTo>
                    <a:pt x="613" y="623"/>
                  </a:lnTo>
                  <a:lnTo>
                    <a:pt x="613" y="623"/>
                  </a:lnTo>
                  <a:lnTo>
                    <a:pt x="613" y="623"/>
                  </a:lnTo>
                  <a:lnTo>
                    <a:pt x="613" y="620"/>
                  </a:lnTo>
                  <a:lnTo>
                    <a:pt x="611" y="620"/>
                  </a:lnTo>
                  <a:lnTo>
                    <a:pt x="603" y="620"/>
                  </a:lnTo>
                  <a:lnTo>
                    <a:pt x="603" y="620"/>
                  </a:lnTo>
                  <a:lnTo>
                    <a:pt x="603" y="623"/>
                  </a:lnTo>
                  <a:lnTo>
                    <a:pt x="601" y="623"/>
                  </a:lnTo>
                  <a:lnTo>
                    <a:pt x="601" y="623"/>
                  </a:lnTo>
                  <a:lnTo>
                    <a:pt x="596" y="620"/>
                  </a:lnTo>
                  <a:lnTo>
                    <a:pt x="596" y="620"/>
                  </a:lnTo>
                  <a:lnTo>
                    <a:pt x="594" y="620"/>
                  </a:lnTo>
                  <a:lnTo>
                    <a:pt x="592" y="618"/>
                  </a:lnTo>
                  <a:lnTo>
                    <a:pt x="589" y="618"/>
                  </a:lnTo>
                  <a:lnTo>
                    <a:pt x="587" y="618"/>
                  </a:lnTo>
                  <a:lnTo>
                    <a:pt x="587" y="620"/>
                  </a:lnTo>
                  <a:lnTo>
                    <a:pt x="585" y="620"/>
                  </a:lnTo>
                  <a:lnTo>
                    <a:pt x="585" y="620"/>
                  </a:lnTo>
                  <a:lnTo>
                    <a:pt x="582" y="620"/>
                  </a:lnTo>
                  <a:lnTo>
                    <a:pt x="582" y="620"/>
                  </a:lnTo>
                  <a:lnTo>
                    <a:pt x="582" y="620"/>
                  </a:lnTo>
                  <a:lnTo>
                    <a:pt x="582" y="616"/>
                  </a:lnTo>
                  <a:lnTo>
                    <a:pt x="580" y="616"/>
                  </a:lnTo>
                  <a:lnTo>
                    <a:pt x="580" y="616"/>
                  </a:lnTo>
                  <a:lnTo>
                    <a:pt x="577" y="616"/>
                  </a:lnTo>
                  <a:lnTo>
                    <a:pt x="575" y="616"/>
                  </a:lnTo>
                  <a:lnTo>
                    <a:pt x="575" y="620"/>
                  </a:lnTo>
                  <a:lnTo>
                    <a:pt x="575" y="620"/>
                  </a:lnTo>
                  <a:lnTo>
                    <a:pt x="573" y="620"/>
                  </a:lnTo>
                  <a:lnTo>
                    <a:pt x="570" y="625"/>
                  </a:lnTo>
                  <a:lnTo>
                    <a:pt x="568" y="627"/>
                  </a:lnTo>
                  <a:lnTo>
                    <a:pt x="568" y="630"/>
                  </a:lnTo>
                  <a:lnTo>
                    <a:pt x="568" y="632"/>
                  </a:lnTo>
                  <a:lnTo>
                    <a:pt x="566" y="642"/>
                  </a:lnTo>
                  <a:lnTo>
                    <a:pt x="566" y="644"/>
                  </a:lnTo>
                  <a:lnTo>
                    <a:pt x="566" y="646"/>
                  </a:lnTo>
                  <a:lnTo>
                    <a:pt x="566" y="649"/>
                  </a:lnTo>
                  <a:lnTo>
                    <a:pt x="563" y="649"/>
                  </a:lnTo>
                  <a:lnTo>
                    <a:pt x="561" y="649"/>
                  </a:lnTo>
                  <a:lnTo>
                    <a:pt x="561" y="649"/>
                  </a:lnTo>
                  <a:lnTo>
                    <a:pt x="559" y="646"/>
                  </a:lnTo>
                  <a:lnTo>
                    <a:pt x="559" y="646"/>
                  </a:lnTo>
                  <a:lnTo>
                    <a:pt x="559" y="646"/>
                  </a:lnTo>
                  <a:lnTo>
                    <a:pt x="556" y="646"/>
                  </a:lnTo>
                  <a:lnTo>
                    <a:pt x="556" y="649"/>
                  </a:lnTo>
                  <a:lnTo>
                    <a:pt x="556" y="653"/>
                  </a:lnTo>
                  <a:lnTo>
                    <a:pt x="556" y="653"/>
                  </a:lnTo>
                  <a:lnTo>
                    <a:pt x="556" y="656"/>
                  </a:lnTo>
                  <a:lnTo>
                    <a:pt x="551" y="658"/>
                  </a:lnTo>
                  <a:lnTo>
                    <a:pt x="551" y="661"/>
                  </a:lnTo>
                  <a:lnTo>
                    <a:pt x="549" y="663"/>
                  </a:lnTo>
                  <a:lnTo>
                    <a:pt x="549" y="663"/>
                  </a:lnTo>
                  <a:lnTo>
                    <a:pt x="549" y="663"/>
                  </a:lnTo>
                  <a:lnTo>
                    <a:pt x="547" y="663"/>
                  </a:lnTo>
                  <a:lnTo>
                    <a:pt x="547" y="663"/>
                  </a:lnTo>
                  <a:lnTo>
                    <a:pt x="547" y="661"/>
                  </a:lnTo>
                  <a:lnTo>
                    <a:pt x="544" y="661"/>
                  </a:lnTo>
                  <a:lnTo>
                    <a:pt x="544" y="658"/>
                  </a:lnTo>
                  <a:lnTo>
                    <a:pt x="544" y="658"/>
                  </a:lnTo>
                  <a:lnTo>
                    <a:pt x="544" y="658"/>
                  </a:lnTo>
                  <a:lnTo>
                    <a:pt x="544" y="658"/>
                  </a:lnTo>
                  <a:lnTo>
                    <a:pt x="544" y="656"/>
                  </a:lnTo>
                  <a:lnTo>
                    <a:pt x="544" y="656"/>
                  </a:lnTo>
                  <a:lnTo>
                    <a:pt x="542" y="656"/>
                  </a:lnTo>
                  <a:lnTo>
                    <a:pt x="542" y="656"/>
                  </a:lnTo>
                  <a:lnTo>
                    <a:pt x="542" y="656"/>
                  </a:lnTo>
                  <a:lnTo>
                    <a:pt x="540" y="658"/>
                  </a:lnTo>
                  <a:lnTo>
                    <a:pt x="540" y="658"/>
                  </a:lnTo>
                  <a:lnTo>
                    <a:pt x="540" y="661"/>
                  </a:lnTo>
                  <a:lnTo>
                    <a:pt x="537" y="661"/>
                  </a:lnTo>
                  <a:lnTo>
                    <a:pt x="537" y="661"/>
                  </a:lnTo>
                  <a:lnTo>
                    <a:pt x="535" y="661"/>
                  </a:lnTo>
                  <a:lnTo>
                    <a:pt x="535" y="661"/>
                  </a:lnTo>
                  <a:lnTo>
                    <a:pt x="535" y="661"/>
                  </a:lnTo>
                  <a:lnTo>
                    <a:pt x="535" y="661"/>
                  </a:lnTo>
                  <a:lnTo>
                    <a:pt x="535" y="663"/>
                  </a:lnTo>
                  <a:lnTo>
                    <a:pt x="537" y="663"/>
                  </a:lnTo>
                  <a:lnTo>
                    <a:pt x="537" y="665"/>
                  </a:lnTo>
                  <a:lnTo>
                    <a:pt x="537" y="665"/>
                  </a:lnTo>
                  <a:lnTo>
                    <a:pt x="537" y="665"/>
                  </a:lnTo>
                  <a:lnTo>
                    <a:pt x="540" y="665"/>
                  </a:lnTo>
                  <a:lnTo>
                    <a:pt x="540" y="665"/>
                  </a:lnTo>
                  <a:lnTo>
                    <a:pt x="540" y="663"/>
                  </a:lnTo>
                  <a:lnTo>
                    <a:pt x="540" y="663"/>
                  </a:lnTo>
                  <a:lnTo>
                    <a:pt x="542" y="663"/>
                  </a:lnTo>
                  <a:lnTo>
                    <a:pt x="544" y="665"/>
                  </a:lnTo>
                  <a:lnTo>
                    <a:pt x="544" y="665"/>
                  </a:lnTo>
                  <a:lnTo>
                    <a:pt x="544" y="665"/>
                  </a:lnTo>
                  <a:lnTo>
                    <a:pt x="544" y="665"/>
                  </a:lnTo>
                  <a:lnTo>
                    <a:pt x="544" y="665"/>
                  </a:lnTo>
                  <a:lnTo>
                    <a:pt x="547" y="665"/>
                  </a:lnTo>
                  <a:lnTo>
                    <a:pt x="547" y="665"/>
                  </a:lnTo>
                  <a:lnTo>
                    <a:pt x="547" y="665"/>
                  </a:lnTo>
                  <a:lnTo>
                    <a:pt x="547" y="665"/>
                  </a:lnTo>
                  <a:lnTo>
                    <a:pt x="547" y="665"/>
                  </a:lnTo>
                  <a:lnTo>
                    <a:pt x="549" y="665"/>
                  </a:lnTo>
                  <a:lnTo>
                    <a:pt x="549" y="665"/>
                  </a:lnTo>
                  <a:lnTo>
                    <a:pt x="549" y="665"/>
                  </a:lnTo>
                  <a:lnTo>
                    <a:pt x="551" y="665"/>
                  </a:lnTo>
                  <a:lnTo>
                    <a:pt x="551" y="665"/>
                  </a:lnTo>
                  <a:lnTo>
                    <a:pt x="554" y="665"/>
                  </a:lnTo>
                  <a:lnTo>
                    <a:pt x="561" y="665"/>
                  </a:lnTo>
                  <a:lnTo>
                    <a:pt x="561" y="665"/>
                  </a:lnTo>
                  <a:lnTo>
                    <a:pt x="563" y="665"/>
                  </a:lnTo>
                  <a:lnTo>
                    <a:pt x="563" y="665"/>
                  </a:lnTo>
                  <a:lnTo>
                    <a:pt x="566" y="665"/>
                  </a:lnTo>
                  <a:lnTo>
                    <a:pt x="566" y="665"/>
                  </a:lnTo>
                  <a:lnTo>
                    <a:pt x="568" y="665"/>
                  </a:lnTo>
                  <a:lnTo>
                    <a:pt x="570" y="665"/>
                  </a:lnTo>
                  <a:lnTo>
                    <a:pt x="570" y="665"/>
                  </a:lnTo>
                  <a:lnTo>
                    <a:pt x="570" y="665"/>
                  </a:lnTo>
                  <a:lnTo>
                    <a:pt x="570" y="665"/>
                  </a:lnTo>
                  <a:lnTo>
                    <a:pt x="573" y="663"/>
                  </a:lnTo>
                  <a:lnTo>
                    <a:pt x="573" y="663"/>
                  </a:lnTo>
                  <a:lnTo>
                    <a:pt x="573" y="663"/>
                  </a:lnTo>
                  <a:lnTo>
                    <a:pt x="575" y="663"/>
                  </a:lnTo>
                  <a:lnTo>
                    <a:pt x="577" y="663"/>
                  </a:lnTo>
                  <a:lnTo>
                    <a:pt x="580" y="665"/>
                  </a:lnTo>
                  <a:lnTo>
                    <a:pt x="582" y="668"/>
                  </a:lnTo>
                  <a:lnTo>
                    <a:pt x="585" y="668"/>
                  </a:lnTo>
                  <a:lnTo>
                    <a:pt x="587" y="668"/>
                  </a:lnTo>
                  <a:lnTo>
                    <a:pt x="589" y="670"/>
                  </a:lnTo>
                  <a:lnTo>
                    <a:pt x="589" y="670"/>
                  </a:lnTo>
                  <a:lnTo>
                    <a:pt x="589" y="670"/>
                  </a:lnTo>
                  <a:lnTo>
                    <a:pt x="589" y="670"/>
                  </a:lnTo>
                  <a:lnTo>
                    <a:pt x="589" y="672"/>
                  </a:lnTo>
                  <a:lnTo>
                    <a:pt x="589" y="672"/>
                  </a:lnTo>
                  <a:lnTo>
                    <a:pt x="589" y="672"/>
                  </a:lnTo>
                  <a:lnTo>
                    <a:pt x="592" y="672"/>
                  </a:lnTo>
                  <a:lnTo>
                    <a:pt x="592" y="672"/>
                  </a:lnTo>
                  <a:lnTo>
                    <a:pt x="592" y="672"/>
                  </a:lnTo>
                  <a:lnTo>
                    <a:pt x="592" y="672"/>
                  </a:lnTo>
                  <a:lnTo>
                    <a:pt x="592" y="672"/>
                  </a:lnTo>
                  <a:lnTo>
                    <a:pt x="594" y="672"/>
                  </a:lnTo>
                  <a:lnTo>
                    <a:pt x="594" y="672"/>
                  </a:lnTo>
                  <a:lnTo>
                    <a:pt x="596" y="672"/>
                  </a:lnTo>
                  <a:lnTo>
                    <a:pt x="596" y="672"/>
                  </a:lnTo>
                  <a:lnTo>
                    <a:pt x="596" y="672"/>
                  </a:lnTo>
                  <a:lnTo>
                    <a:pt x="599" y="670"/>
                  </a:lnTo>
                  <a:lnTo>
                    <a:pt x="599" y="670"/>
                  </a:lnTo>
                  <a:lnTo>
                    <a:pt x="601" y="672"/>
                  </a:lnTo>
                  <a:lnTo>
                    <a:pt x="603" y="672"/>
                  </a:lnTo>
                  <a:lnTo>
                    <a:pt x="603" y="672"/>
                  </a:lnTo>
                  <a:lnTo>
                    <a:pt x="603" y="675"/>
                  </a:lnTo>
                  <a:lnTo>
                    <a:pt x="603" y="677"/>
                  </a:lnTo>
                  <a:lnTo>
                    <a:pt x="603" y="677"/>
                  </a:lnTo>
                  <a:lnTo>
                    <a:pt x="601" y="680"/>
                  </a:lnTo>
                  <a:lnTo>
                    <a:pt x="599" y="682"/>
                  </a:lnTo>
                  <a:lnTo>
                    <a:pt x="601" y="682"/>
                  </a:lnTo>
                  <a:lnTo>
                    <a:pt x="601" y="682"/>
                  </a:lnTo>
                  <a:lnTo>
                    <a:pt x="599" y="682"/>
                  </a:lnTo>
                  <a:lnTo>
                    <a:pt x="599" y="682"/>
                  </a:lnTo>
                  <a:lnTo>
                    <a:pt x="599" y="682"/>
                  </a:lnTo>
                  <a:lnTo>
                    <a:pt x="596" y="684"/>
                  </a:lnTo>
                  <a:lnTo>
                    <a:pt x="596" y="684"/>
                  </a:lnTo>
                  <a:lnTo>
                    <a:pt x="596" y="687"/>
                  </a:lnTo>
                  <a:lnTo>
                    <a:pt x="596" y="687"/>
                  </a:lnTo>
                  <a:lnTo>
                    <a:pt x="596" y="689"/>
                  </a:lnTo>
                  <a:lnTo>
                    <a:pt x="596" y="691"/>
                  </a:lnTo>
                  <a:lnTo>
                    <a:pt x="596" y="691"/>
                  </a:lnTo>
                  <a:lnTo>
                    <a:pt x="596" y="694"/>
                  </a:lnTo>
                  <a:lnTo>
                    <a:pt x="596" y="694"/>
                  </a:lnTo>
                  <a:lnTo>
                    <a:pt x="599" y="691"/>
                  </a:lnTo>
                  <a:lnTo>
                    <a:pt x="601" y="691"/>
                  </a:lnTo>
                  <a:lnTo>
                    <a:pt x="601" y="694"/>
                  </a:lnTo>
                  <a:lnTo>
                    <a:pt x="603" y="694"/>
                  </a:lnTo>
                  <a:lnTo>
                    <a:pt x="608" y="696"/>
                  </a:lnTo>
                  <a:lnTo>
                    <a:pt x="618" y="696"/>
                  </a:lnTo>
                  <a:lnTo>
                    <a:pt x="622" y="696"/>
                  </a:lnTo>
                  <a:lnTo>
                    <a:pt x="634" y="696"/>
                  </a:lnTo>
                  <a:lnTo>
                    <a:pt x="637" y="698"/>
                  </a:lnTo>
                  <a:lnTo>
                    <a:pt x="637" y="698"/>
                  </a:lnTo>
                  <a:lnTo>
                    <a:pt x="639" y="698"/>
                  </a:lnTo>
                  <a:lnTo>
                    <a:pt x="641" y="698"/>
                  </a:lnTo>
                  <a:lnTo>
                    <a:pt x="644" y="698"/>
                  </a:lnTo>
                  <a:lnTo>
                    <a:pt x="646" y="698"/>
                  </a:lnTo>
                  <a:lnTo>
                    <a:pt x="651" y="698"/>
                  </a:lnTo>
                  <a:lnTo>
                    <a:pt x="651" y="701"/>
                  </a:lnTo>
                  <a:lnTo>
                    <a:pt x="651" y="701"/>
                  </a:lnTo>
                  <a:lnTo>
                    <a:pt x="651" y="701"/>
                  </a:lnTo>
                  <a:lnTo>
                    <a:pt x="651" y="701"/>
                  </a:lnTo>
                  <a:lnTo>
                    <a:pt x="653" y="701"/>
                  </a:lnTo>
                  <a:lnTo>
                    <a:pt x="653" y="701"/>
                  </a:lnTo>
                  <a:lnTo>
                    <a:pt x="655" y="701"/>
                  </a:lnTo>
                  <a:lnTo>
                    <a:pt x="658" y="703"/>
                  </a:lnTo>
                  <a:lnTo>
                    <a:pt x="660" y="703"/>
                  </a:lnTo>
                  <a:lnTo>
                    <a:pt x="660" y="706"/>
                  </a:lnTo>
                  <a:lnTo>
                    <a:pt x="663" y="706"/>
                  </a:lnTo>
                  <a:lnTo>
                    <a:pt x="663" y="706"/>
                  </a:lnTo>
                  <a:lnTo>
                    <a:pt x="665" y="708"/>
                  </a:lnTo>
                  <a:lnTo>
                    <a:pt x="665" y="708"/>
                  </a:lnTo>
                  <a:lnTo>
                    <a:pt x="670" y="708"/>
                  </a:lnTo>
                  <a:lnTo>
                    <a:pt x="670" y="710"/>
                  </a:lnTo>
                  <a:lnTo>
                    <a:pt x="672" y="710"/>
                  </a:lnTo>
                  <a:lnTo>
                    <a:pt x="672" y="710"/>
                  </a:lnTo>
                  <a:lnTo>
                    <a:pt x="674" y="713"/>
                  </a:lnTo>
                  <a:lnTo>
                    <a:pt x="674" y="713"/>
                  </a:lnTo>
                  <a:lnTo>
                    <a:pt x="679" y="713"/>
                  </a:lnTo>
                  <a:lnTo>
                    <a:pt x="689" y="715"/>
                  </a:lnTo>
                  <a:lnTo>
                    <a:pt x="698" y="715"/>
                  </a:lnTo>
                  <a:lnTo>
                    <a:pt x="705" y="715"/>
                  </a:lnTo>
                  <a:lnTo>
                    <a:pt x="708" y="715"/>
                  </a:lnTo>
                  <a:lnTo>
                    <a:pt x="708" y="713"/>
                  </a:lnTo>
                  <a:lnTo>
                    <a:pt x="708" y="710"/>
                  </a:lnTo>
                  <a:lnTo>
                    <a:pt x="710" y="710"/>
                  </a:lnTo>
                  <a:lnTo>
                    <a:pt x="710" y="710"/>
                  </a:lnTo>
                  <a:lnTo>
                    <a:pt x="712" y="710"/>
                  </a:lnTo>
                  <a:lnTo>
                    <a:pt x="715" y="710"/>
                  </a:lnTo>
                  <a:lnTo>
                    <a:pt x="715" y="710"/>
                  </a:lnTo>
                  <a:lnTo>
                    <a:pt x="715" y="710"/>
                  </a:lnTo>
                  <a:lnTo>
                    <a:pt x="715" y="710"/>
                  </a:lnTo>
                  <a:lnTo>
                    <a:pt x="717" y="710"/>
                  </a:lnTo>
                  <a:lnTo>
                    <a:pt x="717" y="710"/>
                  </a:lnTo>
                  <a:lnTo>
                    <a:pt x="715" y="710"/>
                  </a:lnTo>
                  <a:lnTo>
                    <a:pt x="717" y="708"/>
                  </a:lnTo>
                  <a:lnTo>
                    <a:pt x="717" y="708"/>
                  </a:lnTo>
                  <a:lnTo>
                    <a:pt x="717" y="708"/>
                  </a:lnTo>
                  <a:lnTo>
                    <a:pt x="717" y="708"/>
                  </a:lnTo>
                  <a:lnTo>
                    <a:pt x="719" y="708"/>
                  </a:lnTo>
                  <a:lnTo>
                    <a:pt x="719" y="708"/>
                  </a:lnTo>
                  <a:lnTo>
                    <a:pt x="719" y="708"/>
                  </a:lnTo>
                  <a:lnTo>
                    <a:pt x="719" y="710"/>
                  </a:lnTo>
                  <a:lnTo>
                    <a:pt x="722" y="708"/>
                  </a:lnTo>
                  <a:lnTo>
                    <a:pt x="722" y="708"/>
                  </a:lnTo>
                  <a:lnTo>
                    <a:pt x="722" y="708"/>
                  </a:lnTo>
                  <a:lnTo>
                    <a:pt x="724" y="706"/>
                  </a:lnTo>
                  <a:lnTo>
                    <a:pt x="724" y="706"/>
                  </a:lnTo>
                  <a:lnTo>
                    <a:pt x="724" y="706"/>
                  </a:lnTo>
                  <a:lnTo>
                    <a:pt x="726" y="706"/>
                  </a:lnTo>
                  <a:lnTo>
                    <a:pt x="726" y="706"/>
                  </a:lnTo>
                  <a:lnTo>
                    <a:pt x="726" y="706"/>
                  </a:lnTo>
                  <a:lnTo>
                    <a:pt x="726" y="708"/>
                  </a:lnTo>
                  <a:lnTo>
                    <a:pt x="729" y="710"/>
                  </a:lnTo>
                  <a:lnTo>
                    <a:pt x="729" y="710"/>
                  </a:lnTo>
                  <a:lnTo>
                    <a:pt x="729" y="710"/>
                  </a:lnTo>
                  <a:lnTo>
                    <a:pt x="731" y="710"/>
                  </a:lnTo>
                  <a:lnTo>
                    <a:pt x="731" y="710"/>
                  </a:lnTo>
                  <a:lnTo>
                    <a:pt x="731" y="710"/>
                  </a:lnTo>
                  <a:lnTo>
                    <a:pt x="734" y="713"/>
                  </a:lnTo>
                  <a:lnTo>
                    <a:pt x="734" y="713"/>
                  </a:lnTo>
                  <a:lnTo>
                    <a:pt x="734" y="710"/>
                  </a:lnTo>
                  <a:lnTo>
                    <a:pt x="736" y="710"/>
                  </a:lnTo>
                  <a:lnTo>
                    <a:pt x="738" y="710"/>
                  </a:lnTo>
                  <a:lnTo>
                    <a:pt x="743" y="710"/>
                  </a:lnTo>
                  <a:lnTo>
                    <a:pt x="752" y="710"/>
                  </a:lnTo>
                  <a:lnTo>
                    <a:pt x="755" y="710"/>
                  </a:lnTo>
                  <a:lnTo>
                    <a:pt x="755" y="710"/>
                  </a:lnTo>
                  <a:lnTo>
                    <a:pt x="755" y="713"/>
                  </a:lnTo>
                  <a:lnTo>
                    <a:pt x="755" y="713"/>
                  </a:lnTo>
                  <a:lnTo>
                    <a:pt x="752" y="713"/>
                  </a:lnTo>
                  <a:lnTo>
                    <a:pt x="755" y="713"/>
                  </a:lnTo>
                  <a:lnTo>
                    <a:pt x="755" y="713"/>
                  </a:lnTo>
                  <a:lnTo>
                    <a:pt x="755" y="713"/>
                  </a:lnTo>
                  <a:lnTo>
                    <a:pt x="755" y="713"/>
                  </a:lnTo>
                  <a:lnTo>
                    <a:pt x="755" y="713"/>
                  </a:lnTo>
                  <a:lnTo>
                    <a:pt x="757" y="713"/>
                  </a:lnTo>
                  <a:lnTo>
                    <a:pt x="757" y="713"/>
                  </a:lnTo>
                  <a:lnTo>
                    <a:pt x="767" y="715"/>
                  </a:lnTo>
                  <a:lnTo>
                    <a:pt x="771" y="715"/>
                  </a:lnTo>
                  <a:lnTo>
                    <a:pt x="776" y="717"/>
                  </a:lnTo>
                  <a:lnTo>
                    <a:pt x="776" y="717"/>
                  </a:lnTo>
                  <a:lnTo>
                    <a:pt x="778" y="717"/>
                  </a:lnTo>
                  <a:lnTo>
                    <a:pt x="781" y="717"/>
                  </a:lnTo>
                  <a:lnTo>
                    <a:pt x="781" y="717"/>
                  </a:lnTo>
                  <a:lnTo>
                    <a:pt x="788" y="720"/>
                  </a:lnTo>
                  <a:lnTo>
                    <a:pt x="800" y="727"/>
                  </a:lnTo>
                  <a:lnTo>
                    <a:pt x="802" y="727"/>
                  </a:lnTo>
                  <a:lnTo>
                    <a:pt x="802" y="727"/>
                  </a:lnTo>
                  <a:lnTo>
                    <a:pt x="804" y="727"/>
                  </a:lnTo>
                  <a:lnTo>
                    <a:pt x="804" y="727"/>
                  </a:lnTo>
                  <a:lnTo>
                    <a:pt x="804" y="729"/>
                  </a:lnTo>
                  <a:lnTo>
                    <a:pt x="804" y="729"/>
                  </a:lnTo>
                  <a:lnTo>
                    <a:pt x="804" y="729"/>
                  </a:lnTo>
                  <a:lnTo>
                    <a:pt x="807" y="729"/>
                  </a:lnTo>
                  <a:lnTo>
                    <a:pt x="807" y="729"/>
                  </a:lnTo>
                  <a:lnTo>
                    <a:pt x="809" y="732"/>
                  </a:lnTo>
                  <a:lnTo>
                    <a:pt x="812" y="732"/>
                  </a:lnTo>
                  <a:lnTo>
                    <a:pt x="812" y="732"/>
                  </a:lnTo>
                  <a:lnTo>
                    <a:pt x="814" y="732"/>
                  </a:lnTo>
                  <a:lnTo>
                    <a:pt x="816" y="734"/>
                  </a:lnTo>
                  <a:lnTo>
                    <a:pt x="816" y="734"/>
                  </a:lnTo>
                  <a:lnTo>
                    <a:pt x="819" y="734"/>
                  </a:lnTo>
                  <a:lnTo>
                    <a:pt x="819" y="734"/>
                  </a:lnTo>
                  <a:lnTo>
                    <a:pt x="821" y="734"/>
                  </a:lnTo>
                  <a:lnTo>
                    <a:pt x="821" y="734"/>
                  </a:lnTo>
                  <a:lnTo>
                    <a:pt x="821" y="736"/>
                  </a:lnTo>
                  <a:lnTo>
                    <a:pt x="823" y="736"/>
                  </a:lnTo>
                  <a:lnTo>
                    <a:pt x="831" y="736"/>
                  </a:lnTo>
                  <a:lnTo>
                    <a:pt x="833" y="736"/>
                  </a:lnTo>
                  <a:lnTo>
                    <a:pt x="838" y="739"/>
                  </a:lnTo>
                  <a:lnTo>
                    <a:pt x="838" y="739"/>
                  </a:lnTo>
                  <a:lnTo>
                    <a:pt x="840" y="739"/>
                  </a:lnTo>
                  <a:lnTo>
                    <a:pt x="840" y="739"/>
                  </a:lnTo>
                  <a:lnTo>
                    <a:pt x="842" y="739"/>
                  </a:lnTo>
                  <a:lnTo>
                    <a:pt x="842" y="739"/>
                  </a:lnTo>
                  <a:lnTo>
                    <a:pt x="842" y="736"/>
                  </a:lnTo>
                  <a:lnTo>
                    <a:pt x="842" y="736"/>
                  </a:lnTo>
                  <a:lnTo>
                    <a:pt x="842" y="736"/>
                  </a:lnTo>
                  <a:lnTo>
                    <a:pt x="842" y="736"/>
                  </a:lnTo>
                  <a:lnTo>
                    <a:pt x="842" y="736"/>
                  </a:lnTo>
                  <a:lnTo>
                    <a:pt x="842" y="739"/>
                  </a:lnTo>
                  <a:lnTo>
                    <a:pt x="845" y="739"/>
                  </a:lnTo>
                  <a:lnTo>
                    <a:pt x="845" y="739"/>
                  </a:lnTo>
                  <a:lnTo>
                    <a:pt x="845" y="739"/>
                  </a:lnTo>
                  <a:lnTo>
                    <a:pt x="845" y="739"/>
                  </a:lnTo>
                  <a:lnTo>
                    <a:pt x="845" y="739"/>
                  </a:lnTo>
                  <a:lnTo>
                    <a:pt x="845" y="741"/>
                  </a:lnTo>
                  <a:lnTo>
                    <a:pt x="847" y="741"/>
                  </a:lnTo>
                  <a:lnTo>
                    <a:pt x="847" y="741"/>
                  </a:lnTo>
                  <a:lnTo>
                    <a:pt x="852" y="739"/>
                  </a:lnTo>
                  <a:lnTo>
                    <a:pt x="852" y="739"/>
                  </a:lnTo>
                  <a:lnTo>
                    <a:pt x="852" y="739"/>
                  </a:lnTo>
                  <a:lnTo>
                    <a:pt x="852" y="739"/>
                  </a:lnTo>
                  <a:lnTo>
                    <a:pt x="852" y="739"/>
                  </a:lnTo>
                  <a:lnTo>
                    <a:pt x="852" y="739"/>
                  </a:lnTo>
                  <a:lnTo>
                    <a:pt x="854" y="739"/>
                  </a:lnTo>
                  <a:lnTo>
                    <a:pt x="854" y="739"/>
                  </a:lnTo>
                  <a:lnTo>
                    <a:pt x="857" y="739"/>
                  </a:lnTo>
                  <a:lnTo>
                    <a:pt x="857" y="739"/>
                  </a:lnTo>
                  <a:lnTo>
                    <a:pt x="857" y="741"/>
                  </a:lnTo>
                  <a:lnTo>
                    <a:pt x="859" y="741"/>
                  </a:lnTo>
                  <a:lnTo>
                    <a:pt x="859" y="741"/>
                  </a:lnTo>
                  <a:lnTo>
                    <a:pt x="859" y="739"/>
                  </a:lnTo>
                  <a:lnTo>
                    <a:pt x="859" y="739"/>
                  </a:lnTo>
                  <a:lnTo>
                    <a:pt x="861" y="741"/>
                  </a:lnTo>
                  <a:lnTo>
                    <a:pt x="861" y="741"/>
                  </a:lnTo>
                  <a:lnTo>
                    <a:pt x="861" y="741"/>
                  </a:lnTo>
                  <a:lnTo>
                    <a:pt x="861" y="741"/>
                  </a:lnTo>
                  <a:lnTo>
                    <a:pt x="864" y="743"/>
                  </a:lnTo>
                  <a:lnTo>
                    <a:pt x="866" y="743"/>
                  </a:lnTo>
                  <a:lnTo>
                    <a:pt x="866" y="741"/>
                  </a:lnTo>
                  <a:lnTo>
                    <a:pt x="866" y="743"/>
                  </a:lnTo>
                  <a:lnTo>
                    <a:pt x="868" y="743"/>
                  </a:lnTo>
                  <a:lnTo>
                    <a:pt x="871" y="743"/>
                  </a:lnTo>
                  <a:lnTo>
                    <a:pt x="871" y="743"/>
                  </a:lnTo>
                  <a:lnTo>
                    <a:pt x="871" y="743"/>
                  </a:lnTo>
                  <a:lnTo>
                    <a:pt x="871" y="743"/>
                  </a:lnTo>
                  <a:lnTo>
                    <a:pt x="871" y="743"/>
                  </a:lnTo>
                  <a:lnTo>
                    <a:pt x="873" y="746"/>
                  </a:lnTo>
                  <a:lnTo>
                    <a:pt x="873" y="746"/>
                  </a:lnTo>
                  <a:lnTo>
                    <a:pt x="875" y="746"/>
                  </a:lnTo>
                  <a:lnTo>
                    <a:pt x="875" y="743"/>
                  </a:lnTo>
                  <a:lnTo>
                    <a:pt x="875" y="743"/>
                  </a:lnTo>
                  <a:lnTo>
                    <a:pt x="873" y="743"/>
                  </a:lnTo>
                  <a:lnTo>
                    <a:pt x="873" y="743"/>
                  </a:lnTo>
                  <a:lnTo>
                    <a:pt x="875" y="743"/>
                  </a:lnTo>
                  <a:lnTo>
                    <a:pt x="875" y="743"/>
                  </a:lnTo>
                  <a:lnTo>
                    <a:pt x="875" y="741"/>
                  </a:lnTo>
                  <a:lnTo>
                    <a:pt x="875" y="741"/>
                  </a:lnTo>
                  <a:lnTo>
                    <a:pt x="875" y="741"/>
                  </a:lnTo>
                  <a:lnTo>
                    <a:pt x="875" y="741"/>
                  </a:lnTo>
                  <a:lnTo>
                    <a:pt x="875" y="741"/>
                  </a:lnTo>
                  <a:lnTo>
                    <a:pt x="875" y="743"/>
                  </a:lnTo>
                  <a:lnTo>
                    <a:pt x="878" y="743"/>
                  </a:lnTo>
                  <a:lnTo>
                    <a:pt x="878" y="743"/>
                  </a:lnTo>
                  <a:lnTo>
                    <a:pt x="878" y="741"/>
                  </a:lnTo>
                  <a:lnTo>
                    <a:pt x="878" y="741"/>
                  </a:lnTo>
                  <a:lnTo>
                    <a:pt x="878" y="739"/>
                  </a:lnTo>
                  <a:lnTo>
                    <a:pt x="878" y="739"/>
                  </a:lnTo>
                  <a:lnTo>
                    <a:pt x="880" y="739"/>
                  </a:lnTo>
                  <a:lnTo>
                    <a:pt x="880" y="739"/>
                  </a:lnTo>
                  <a:lnTo>
                    <a:pt x="880" y="739"/>
                  </a:lnTo>
                  <a:lnTo>
                    <a:pt x="880" y="739"/>
                  </a:lnTo>
                  <a:lnTo>
                    <a:pt x="883" y="739"/>
                  </a:lnTo>
                  <a:lnTo>
                    <a:pt x="883" y="741"/>
                  </a:lnTo>
                  <a:lnTo>
                    <a:pt x="885" y="741"/>
                  </a:lnTo>
                  <a:lnTo>
                    <a:pt x="885" y="741"/>
                  </a:lnTo>
                  <a:lnTo>
                    <a:pt x="885" y="741"/>
                  </a:lnTo>
                  <a:lnTo>
                    <a:pt x="887" y="741"/>
                  </a:lnTo>
                  <a:lnTo>
                    <a:pt x="887" y="741"/>
                  </a:lnTo>
                  <a:lnTo>
                    <a:pt x="887" y="741"/>
                  </a:lnTo>
                  <a:lnTo>
                    <a:pt x="887" y="741"/>
                  </a:lnTo>
                  <a:lnTo>
                    <a:pt x="890" y="741"/>
                  </a:lnTo>
                  <a:lnTo>
                    <a:pt x="892" y="741"/>
                  </a:lnTo>
                  <a:lnTo>
                    <a:pt x="901" y="743"/>
                  </a:lnTo>
                  <a:lnTo>
                    <a:pt x="901" y="743"/>
                  </a:lnTo>
                  <a:lnTo>
                    <a:pt x="901" y="743"/>
                  </a:lnTo>
                  <a:lnTo>
                    <a:pt x="901" y="743"/>
                  </a:lnTo>
                  <a:lnTo>
                    <a:pt x="901" y="743"/>
                  </a:lnTo>
                  <a:lnTo>
                    <a:pt x="904" y="743"/>
                  </a:lnTo>
                  <a:lnTo>
                    <a:pt x="904" y="743"/>
                  </a:lnTo>
                  <a:lnTo>
                    <a:pt x="906" y="743"/>
                  </a:lnTo>
                  <a:lnTo>
                    <a:pt x="906" y="743"/>
                  </a:lnTo>
                  <a:lnTo>
                    <a:pt x="909" y="743"/>
                  </a:lnTo>
                  <a:lnTo>
                    <a:pt x="909" y="743"/>
                  </a:lnTo>
                  <a:lnTo>
                    <a:pt x="911" y="743"/>
                  </a:lnTo>
                  <a:lnTo>
                    <a:pt x="911" y="746"/>
                  </a:lnTo>
                  <a:lnTo>
                    <a:pt x="909" y="746"/>
                  </a:lnTo>
                  <a:lnTo>
                    <a:pt x="911" y="746"/>
                  </a:lnTo>
                  <a:lnTo>
                    <a:pt x="911" y="746"/>
                  </a:lnTo>
                  <a:lnTo>
                    <a:pt x="913" y="746"/>
                  </a:lnTo>
                  <a:lnTo>
                    <a:pt x="913" y="746"/>
                  </a:lnTo>
                  <a:lnTo>
                    <a:pt x="918" y="746"/>
                  </a:lnTo>
                  <a:lnTo>
                    <a:pt x="920" y="748"/>
                  </a:lnTo>
                  <a:lnTo>
                    <a:pt x="923" y="748"/>
                  </a:lnTo>
                  <a:lnTo>
                    <a:pt x="925" y="748"/>
                  </a:lnTo>
                  <a:lnTo>
                    <a:pt x="925" y="748"/>
                  </a:lnTo>
                  <a:lnTo>
                    <a:pt x="925" y="748"/>
                  </a:lnTo>
                  <a:lnTo>
                    <a:pt x="927" y="748"/>
                  </a:lnTo>
                  <a:lnTo>
                    <a:pt x="927" y="748"/>
                  </a:lnTo>
                  <a:lnTo>
                    <a:pt x="927" y="748"/>
                  </a:lnTo>
                  <a:lnTo>
                    <a:pt x="930" y="748"/>
                  </a:lnTo>
                  <a:lnTo>
                    <a:pt x="930" y="748"/>
                  </a:lnTo>
                  <a:lnTo>
                    <a:pt x="930" y="746"/>
                  </a:lnTo>
                  <a:lnTo>
                    <a:pt x="930" y="746"/>
                  </a:lnTo>
                  <a:lnTo>
                    <a:pt x="932" y="746"/>
                  </a:lnTo>
                  <a:lnTo>
                    <a:pt x="932" y="746"/>
                  </a:lnTo>
                  <a:lnTo>
                    <a:pt x="932" y="746"/>
                  </a:lnTo>
                  <a:lnTo>
                    <a:pt x="932" y="746"/>
                  </a:lnTo>
                  <a:lnTo>
                    <a:pt x="932" y="746"/>
                  </a:lnTo>
                  <a:lnTo>
                    <a:pt x="932" y="746"/>
                  </a:lnTo>
                  <a:lnTo>
                    <a:pt x="935" y="746"/>
                  </a:lnTo>
                  <a:lnTo>
                    <a:pt x="935" y="746"/>
                  </a:lnTo>
                  <a:lnTo>
                    <a:pt x="935" y="746"/>
                  </a:lnTo>
                  <a:lnTo>
                    <a:pt x="937" y="746"/>
                  </a:lnTo>
                  <a:lnTo>
                    <a:pt x="939" y="746"/>
                  </a:lnTo>
                  <a:lnTo>
                    <a:pt x="942" y="743"/>
                  </a:lnTo>
                  <a:lnTo>
                    <a:pt x="944" y="741"/>
                  </a:lnTo>
                  <a:lnTo>
                    <a:pt x="946" y="741"/>
                  </a:lnTo>
                  <a:lnTo>
                    <a:pt x="953" y="741"/>
                  </a:lnTo>
                  <a:lnTo>
                    <a:pt x="956" y="741"/>
                  </a:lnTo>
                  <a:lnTo>
                    <a:pt x="956" y="741"/>
                  </a:lnTo>
                  <a:lnTo>
                    <a:pt x="958" y="741"/>
                  </a:lnTo>
                  <a:lnTo>
                    <a:pt x="961" y="743"/>
                  </a:lnTo>
                  <a:lnTo>
                    <a:pt x="963" y="746"/>
                  </a:lnTo>
                  <a:lnTo>
                    <a:pt x="963" y="746"/>
                  </a:lnTo>
                  <a:lnTo>
                    <a:pt x="965" y="746"/>
                  </a:lnTo>
                  <a:lnTo>
                    <a:pt x="965" y="746"/>
                  </a:lnTo>
                  <a:lnTo>
                    <a:pt x="968" y="746"/>
                  </a:lnTo>
                  <a:lnTo>
                    <a:pt x="968" y="746"/>
                  </a:lnTo>
                  <a:lnTo>
                    <a:pt x="968" y="746"/>
                  </a:lnTo>
                  <a:lnTo>
                    <a:pt x="968" y="746"/>
                  </a:lnTo>
                  <a:lnTo>
                    <a:pt x="968" y="748"/>
                  </a:lnTo>
                  <a:lnTo>
                    <a:pt x="970" y="748"/>
                  </a:lnTo>
                  <a:lnTo>
                    <a:pt x="970" y="748"/>
                  </a:lnTo>
                  <a:lnTo>
                    <a:pt x="972" y="748"/>
                  </a:lnTo>
                  <a:lnTo>
                    <a:pt x="972" y="748"/>
                  </a:lnTo>
                  <a:lnTo>
                    <a:pt x="972" y="748"/>
                  </a:lnTo>
                  <a:lnTo>
                    <a:pt x="972" y="748"/>
                  </a:lnTo>
                  <a:lnTo>
                    <a:pt x="975" y="751"/>
                  </a:lnTo>
                  <a:lnTo>
                    <a:pt x="975" y="751"/>
                  </a:lnTo>
                  <a:lnTo>
                    <a:pt x="977" y="751"/>
                  </a:lnTo>
                  <a:lnTo>
                    <a:pt x="977" y="751"/>
                  </a:lnTo>
                  <a:lnTo>
                    <a:pt x="977" y="753"/>
                  </a:lnTo>
                  <a:lnTo>
                    <a:pt x="980" y="751"/>
                  </a:lnTo>
                  <a:lnTo>
                    <a:pt x="980" y="751"/>
                  </a:lnTo>
                  <a:lnTo>
                    <a:pt x="980" y="753"/>
                  </a:lnTo>
                  <a:lnTo>
                    <a:pt x="980" y="753"/>
                  </a:lnTo>
                  <a:lnTo>
                    <a:pt x="980" y="753"/>
                  </a:lnTo>
                  <a:lnTo>
                    <a:pt x="980" y="753"/>
                  </a:lnTo>
                  <a:lnTo>
                    <a:pt x="982" y="753"/>
                  </a:lnTo>
                  <a:lnTo>
                    <a:pt x="982" y="753"/>
                  </a:lnTo>
                  <a:lnTo>
                    <a:pt x="982" y="753"/>
                  </a:lnTo>
                  <a:lnTo>
                    <a:pt x="982" y="753"/>
                  </a:lnTo>
                  <a:lnTo>
                    <a:pt x="982" y="753"/>
                  </a:lnTo>
                  <a:lnTo>
                    <a:pt x="984" y="753"/>
                  </a:lnTo>
                  <a:lnTo>
                    <a:pt x="984" y="753"/>
                  </a:lnTo>
                  <a:lnTo>
                    <a:pt x="984" y="753"/>
                  </a:lnTo>
                  <a:lnTo>
                    <a:pt x="984" y="755"/>
                  </a:lnTo>
                  <a:lnTo>
                    <a:pt x="984" y="755"/>
                  </a:lnTo>
                  <a:lnTo>
                    <a:pt x="984" y="755"/>
                  </a:lnTo>
                  <a:lnTo>
                    <a:pt x="987" y="755"/>
                  </a:lnTo>
                  <a:lnTo>
                    <a:pt x="987" y="755"/>
                  </a:lnTo>
                  <a:lnTo>
                    <a:pt x="987" y="755"/>
                  </a:lnTo>
                  <a:lnTo>
                    <a:pt x="987" y="755"/>
                  </a:lnTo>
                  <a:lnTo>
                    <a:pt x="989" y="755"/>
                  </a:lnTo>
                  <a:lnTo>
                    <a:pt x="989" y="755"/>
                  </a:lnTo>
                  <a:lnTo>
                    <a:pt x="991" y="755"/>
                  </a:lnTo>
                  <a:lnTo>
                    <a:pt x="991" y="755"/>
                  </a:lnTo>
                  <a:lnTo>
                    <a:pt x="991" y="755"/>
                  </a:lnTo>
                  <a:lnTo>
                    <a:pt x="994" y="755"/>
                  </a:lnTo>
                  <a:lnTo>
                    <a:pt x="994" y="755"/>
                  </a:lnTo>
                  <a:lnTo>
                    <a:pt x="994" y="755"/>
                  </a:lnTo>
                  <a:lnTo>
                    <a:pt x="994" y="758"/>
                  </a:lnTo>
                  <a:lnTo>
                    <a:pt x="994" y="758"/>
                  </a:lnTo>
                  <a:lnTo>
                    <a:pt x="994" y="758"/>
                  </a:lnTo>
                  <a:lnTo>
                    <a:pt x="994" y="758"/>
                  </a:lnTo>
                  <a:lnTo>
                    <a:pt x="996" y="758"/>
                  </a:lnTo>
                  <a:lnTo>
                    <a:pt x="996" y="758"/>
                  </a:lnTo>
                  <a:lnTo>
                    <a:pt x="996" y="758"/>
                  </a:lnTo>
                  <a:lnTo>
                    <a:pt x="996" y="758"/>
                  </a:lnTo>
                  <a:lnTo>
                    <a:pt x="998" y="760"/>
                  </a:lnTo>
                  <a:lnTo>
                    <a:pt x="998" y="760"/>
                  </a:lnTo>
                  <a:lnTo>
                    <a:pt x="1001" y="760"/>
                  </a:lnTo>
                  <a:lnTo>
                    <a:pt x="1003" y="758"/>
                  </a:lnTo>
                  <a:lnTo>
                    <a:pt x="1003" y="758"/>
                  </a:lnTo>
                  <a:lnTo>
                    <a:pt x="1003" y="760"/>
                  </a:lnTo>
                  <a:lnTo>
                    <a:pt x="1006" y="760"/>
                  </a:lnTo>
                  <a:lnTo>
                    <a:pt x="1006" y="760"/>
                  </a:lnTo>
                  <a:lnTo>
                    <a:pt x="1008" y="758"/>
                  </a:lnTo>
                  <a:lnTo>
                    <a:pt x="1010" y="758"/>
                  </a:lnTo>
                  <a:lnTo>
                    <a:pt x="1013" y="760"/>
                  </a:lnTo>
                  <a:lnTo>
                    <a:pt x="1015" y="760"/>
                  </a:lnTo>
                  <a:lnTo>
                    <a:pt x="1015" y="762"/>
                  </a:lnTo>
                  <a:lnTo>
                    <a:pt x="1015" y="765"/>
                  </a:lnTo>
                  <a:lnTo>
                    <a:pt x="1013" y="765"/>
                  </a:lnTo>
                  <a:lnTo>
                    <a:pt x="1015" y="765"/>
                  </a:lnTo>
                  <a:lnTo>
                    <a:pt x="1017" y="765"/>
                  </a:lnTo>
                  <a:lnTo>
                    <a:pt x="1020" y="765"/>
                  </a:lnTo>
                  <a:lnTo>
                    <a:pt x="1024" y="767"/>
                  </a:lnTo>
                  <a:lnTo>
                    <a:pt x="1027" y="767"/>
                  </a:lnTo>
                  <a:lnTo>
                    <a:pt x="1027" y="765"/>
                  </a:lnTo>
                  <a:lnTo>
                    <a:pt x="1027" y="762"/>
                  </a:lnTo>
                  <a:lnTo>
                    <a:pt x="1027" y="762"/>
                  </a:lnTo>
                  <a:lnTo>
                    <a:pt x="1027" y="762"/>
                  </a:lnTo>
                  <a:close/>
                  <a:moveTo>
                    <a:pt x="1093" y="682"/>
                  </a:moveTo>
                  <a:lnTo>
                    <a:pt x="1093" y="682"/>
                  </a:lnTo>
                  <a:lnTo>
                    <a:pt x="1093" y="680"/>
                  </a:lnTo>
                  <a:lnTo>
                    <a:pt x="1093" y="680"/>
                  </a:lnTo>
                  <a:lnTo>
                    <a:pt x="1093" y="680"/>
                  </a:lnTo>
                  <a:lnTo>
                    <a:pt x="1093" y="680"/>
                  </a:lnTo>
                  <a:lnTo>
                    <a:pt x="1093" y="680"/>
                  </a:lnTo>
                  <a:lnTo>
                    <a:pt x="1093" y="680"/>
                  </a:lnTo>
                  <a:lnTo>
                    <a:pt x="1093" y="680"/>
                  </a:lnTo>
                  <a:lnTo>
                    <a:pt x="1093" y="680"/>
                  </a:lnTo>
                  <a:lnTo>
                    <a:pt x="1093" y="680"/>
                  </a:lnTo>
                  <a:lnTo>
                    <a:pt x="1093" y="680"/>
                  </a:lnTo>
                  <a:lnTo>
                    <a:pt x="1093" y="682"/>
                  </a:lnTo>
                  <a:lnTo>
                    <a:pt x="1093" y="682"/>
                  </a:lnTo>
                  <a:lnTo>
                    <a:pt x="1093" y="682"/>
                  </a:lnTo>
                  <a:lnTo>
                    <a:pt x="1093" y="682"/>
                  </a:lnTo>
                  <a:lnTo>
                    <a:pt x="1093" y="682"/>
                  </a:lnTo>
                  <a:lnTo>
                    <a:pt x="1093" y="682"/>
                  </a:lnTo>
                  <a:lnTo>
                    <a:pt x="1091" y="682"/>
                  </a:lnTo>
                  <a:lnTo>
                    <a:pt x="1091" y="682"/>
                  </a:lnTo>
                  <a:lnTo>
                    <a:pt x="1088" y="682"/>
                  </a:lnTo>
                  <a:lnTo>
                    <a:pt x="1088" y="682"/>
                  </a:lnTo>
                  <a:lnTo>
                    <a:pt x="1088" y="680"/>
                  </a:lnTo>
                  <a:lnTo>
                    <a:pt x="1088" y="680"/>
                  </a:lnTo>
                  <a:lnTo>
                    <a:pt x="1088" y="680"/>
                  </a:lnTo>
                  <a:lnTo>
                    <a:pt x="1088" y="680"/>
                  </a:lnTo>
                  <a:lnTo>
                    <a:pt x="1086" y="680"/>
                  </a:lnTo>
                  <a:lnTo>
                    <a:pt x="1086" y="680"/>
                  </a:lnTo>
                  <a:lnTo>
                    <a:pt x="1086" y="680"/>
                  </a:lnTo>
                  <a:lnTo>
                    <a:pt x="1086" y="680"/>
                  </a:lnTo>
                  <a:lnTo>
                    <a:pt x="1086" y="682"/>
                  </a:lnTo>
                  <a:lnTo>
                    <a:pt x="1086" y="682"/>
                  </a:lnTo>
                  <a:lnTo>
                    <a:pt x="1088" y="684"/>
                  </a:lnTo>
                  <a:lnTo>
                    <a:pt x="1091" y="684"/>
                  </a:lnTo>
                  <a:lnTo>
                    <a:pt x="1093" y="682"/>
                  </a:lnTo>
                  <a:close/>
                  <a:moveTo>
                    <a:pt x="1081" y="743"/>
                  </a:moveTo>
                  <a:lnTo>
                    <a:pt x="1079" y="741"/>
                  </a:lnTo>
                  <a:lnTo>
                    <a:pt x="1076" y="736"/>
                  </a:lnTo>
                  <a:lnTo>
                    <a:pt x="1074" y="736"/>
                  </a:lnTo>
                  <a:lnTo>
                    <a:pt x="1074" y="734"/>
                  </a:lnTo>
                  <a:lnTo>
                    <a:pt x="1065" y="732"/>
                  </a:lnTo>
                  <a:lnTo>
                    <a:pt x="1060" y="729"/>
                  </a:lnTo>
                  <a:lnTo>
                    <a:pt x="1060" y="729"/>
                  </a:lnTo>
                  <a:lnTo>
                    <a:pt x="1060" y="729"/>
                  </a:lnTo>
                  <a:lnTo>
                    <a:pt x="1058" y="729"/>
                  </a:lnTo>
                  <a:lnTo>
                    <a:pt x="1058" y="729"/>
                  </a:lnTo>
                  <a:lnTo>
                    <a:pt x="1055" y="729"/>
                  </a:lnTo>
                  <a:lnTo>
                    <a:pt x="1053" y="729"/>
                  </a:lnTo>
                  <a:lnTo>
                    <a:pt x="1050" y="734"/>
                  </a:lnTo>
                  <a:lnTo>
                    <a:pt x="1048" y="734"/>
                  </a:lnTo>
                  <a:lnTo>
                    <a:pt x="1046" y="734"/>
                  </a:lnTo>
                  <a:lnTo>
                    <a:pt x="1041" y="734"/>
                  </a:lnTo>
                  <a:lnTo>
                    <a:pt x="1039" y="736"/>
                  </a:lnTo>
                  <a:lnTo>
                    <a:pt x="1032" y="732"/>
                  </a:lnTo>
                  <a:lnTo>
                    <a:pt x="1029" y="732"/>
                  </a:lnTo>
                  <a:lnTo>
                    <a:pt x="1027" y="732"/>
                  </a:lnTo>
                  <a:lnTo>
                    <a:pt x="1027" y="732"/>
                  </a:lnTo>
                  <a:lnTo>
                    <a:pt x="1027" y="732"/>
                  </a:lnTo>
                  <a:lnTo>
                    <a:pt x="1024" y="732"/>
                  </a:lnTo>
                  <a:lnTo>
                    <a:pt x="1024" y="732"/>
                  </a:lnTo>
                  <a:lnTo>
                    <a:pt x="1022" y="732"/>
                  </a:lnTo>
                  <a:lnTo>
                    <a:pt x="1022" y="732"/>
                  </a:lnTo>
                  <a:lnTo>
                    <a:pt x="1022" y="732"/>
                  </a:lnTo>
                  <a:lnTo>
                    <a:pt x="1022" y="729"/>
                  </a:lnTo>
                  <a:lnTo>
                    <a:pt x="1020" y="729"/>
                  </a:lnTo>
                  <a:lnTo>
                    <a:pt x="1017" y="732"/>
                  </a:lnTo>
                  <a:lnTo>
                    <a:pt x="1017" y="732"/>
                  </a:lnTo>
                  <a:lnTo>
                    <a:pt x="1020" y="736"/>
                  </a:lnTo>
                  <a:lnTo>
                    <a:pt x="1022" y="743"/>
                  </a:lnTo>
                  <a:lnTo>
                    <a:pt x="1024" y="746"/>
                  </a:lnTo>
                  <a:lnTo>
                    <a:pt x="1027" y="746"/>
                  </a:lnTo>
                  <a:lnTo>
                    <a:pt x="1027" y="746"/>
                  </a:lnTo>
                  <a:lnTo>
                    <a:pt x="1034" y="746"/>
                  </a:lnTo>
                  <a:lnTo>
                    <a:pt x="1036" y="746"/>
                  </a:lnTo>
                  <a:lnTo>
                    <a:pt x="1043" y="751"/>
                  </a:lnTo>
                  <a:lnTo>
                    <a:pt x="1043" y="751"/>
                  </a:lnTo>
                  <a:lnTo>
                    <a:pt x="1048" y="755"/>
                  </a:lnTo>
                  <a:lnTo>
                    <a:pt x="1050" y="755"/>
                  </a:lnTo>
                  <a:lnTo>
                    <a:pt x="1050" y="755"/>
                  </a:lnTo>
                  <a:lnTo>
                    <a:pt x="1050" y="758"/>
                  </a:lnTo>
                  <a:lnTo>
                    <a:pt x="1050" y="758"/>
                  </a:lnTo>
                  <a:lnTo>
                    <a:pt x="1053" y="758"/>
                  </a:lnTo>
                  <a:lnTo>
                    <a:pt x="1053" y="760"/>
                  </a:lnTo>
                  <a:lnTo>
                    <a:pt x="1055" y="760"/>
                  </a:lnTo>
                  <a:lnTo>
                    <a:pt x="1055" y="760"/>
                  </a:lnTo>
                  <a:lnTo>
                    <a:pt x="1055" y="760"/>
                  </a:lnTo>
                  <a:lnTo>
                    <a:pt x="1055" y="762"/>
                  </a:lnTo>
                  <a:lnTo>
                    <a:pt x="1055" y="762"/>
                  </a:lnTo>
                  <a:lnTo>
                    <a:pt x="1058" y="765"/>
                  </a:lnTo>
                  <a:lnTo>
                    <a:pt x="1055" y="765"/>
                  </a:lnTo>
                  <a:lnTo>
                    <a:pt x="1055" y="767"/>
                  </a:lnTo>
                  <a:lnTo>
                    <a:pt x="1055" y="767"/>
                  </a:lnTo>
                  <a:lnTo>
                    <a:pt x="1053" y="767"/>
                  </a:lnTo>
                  <a:lnTo>
                    <a:pt x="1053" y="769"/>
                  </a:lnTo>
                  <a:lnTo>
                    <a:pt x="1053" y="769"/>
                  </a:lnTo>
                  <a:lnTo>
                    <a:pt x="1053" y="769"/>
                  </a:lnTo>
                  <a:lnTo>
                    <a:pt x="1053" y="769"/>
                  </a:lnTo>
                  <a:lnTo>
                    <a:pt x="1055" y="769"/>
                  </a:lnTo>
                  <a:lnTo>
                    <a:pt x="1055" y="769"/>
                  </a:lnTo>
                  <a:lnTo>
                    <a:pt x="1058" y="769"/>
                  </a:lnTo>
                  <a:lnTo>
                    <a:pt x="1058" y="769"/>
                  </a:lnTo>
                  <a:lnTo>
                    <a:pt x="1060" y="769"/>
                  </a:lnTo>
                  <a:lnTo>
                    <a:pt x="1060" y="769"/>
                  </a:lnTo>
                  <a:lnTo>
                    <a:pt x="1060" y="767"/>
                  </a:lnTo>
                  <a:lnTo>
                    <a:pt x="1060" y="765"/>
                  </a:lnTo>
                  <a:lnTo>
                    <a:pt x="1058" y="765"/>
                  </a:lnTo>
                  <a:lnTo>
                    <a:pt x="1058" y="767"/>
                  </a:lnTo>
                  <a:lnTo>
                    <a:pt x="1060" y="767"/>
                  </a:lnTo>
                  <a:lnTo>
                    <a:pt x="1058" y="767"/>
                  </a:lnTo>
                  <a:lnTo>
                    <a:pt x="1058" y="767"/>
                  </a:lnTo>
                  <a:lnTo>
                    <a:pt x="1058" y="765"/>
                  </a:lnTo>
                  <a:lnTo>
                    <a:pt x="1058" y="765"/>
                  </a:lnTo>
                  <a:lnTo>
                    <a:pt x="1060" y="762"/>
                  </a:lnTo>
                  <a:lnTo>
                    <a:pt x="1060" y="762"/>
                  </a:lnTo>
                  <a:lnTo>
                    <a:pt x="1060" y="762"/>
                  </a:lnTo>
                  <a:lnTo>
                    <a:pt x="1062" y="760"/>
                  </a:lnTo>
                  <a:lnTo>
                    <a:pt x="1065" y="758"/>
                  </a:lnTo>
                  <a:lnTo>
                    <a:pt x="1067" y="758"/>
                  </a:lnTo>
                  <a:lnTo>
                    <a:pt x="1074" y="755"/>
                  </a:lnTo>
                  <a:lnTo>
                    <a:pt x="1074" y="753"/>
                  </a:lnTo>
                  <a:lnTo>
                    <a:pt x="1074" y="753"/>
                  </a:lnTo>
                  <a:lnTo>
                    <a:pt x="1074" y="753"/>
                  </a:lnTo>
                  <a:lnTo>
                    <a:pt x="1079" y="753"/>
                  </a:lnTo>
                  <a:lnTo>
                    <a:pt x="1079" y="751"/>
                  </a:lnTo>
                  <a:lnTo>
                    <a:pt x="1081" y="751"/>
                  </a:lnTo>
                  <a:lnTo>
                    <a:pt x="1081" y="751"/>
                  </a:lnTo>
                  <a:lnTo>
                    <a:pt x="1084" y="748"/>
                  </a:lnTo>
                  <a:lnTo>
                    <a:pt x="1084" y="748"/>
                  </a:lnTo>
                  <a:lnTo>
                    <a:pt x="1084" y="746"/>
                  </a:lnTo>
                  <a:lnTo>
                    <a:pt x="1084" y="743"/>
                  </a:lnTo>
                  <a:lnTo>
                    <a:pt x="1081" y="743"/>
                  </a:lnTo>
                  <a:close/>
                  <a:moveTo>
                    <a:pt x="963" y="751"/>
                  </a:moveTo>
                  <a:lnTo>
                    <a:pt x="963" y="748"/>
                  </a:lnTo>
                  <a:lnTo>
                    <a:pt x="961" y="748"/>
                  </a:lnTo>
                  <a:lnTo>
                    <a:pt x="958" y="748"/>
                  </a:lnTo>
                  <a:lnTo>
                    <a:pt x="958" y="748"/>
                  </a:lnTo>
                  <a:lnTo>
                    <a:pt x="958" y="748"/>
                  </a:lnTo>
                  <a:lnTo>
                    <a:pt x="956" y="751"/>
                  </a:lnTo>
                  <a:lnTo>
                    <a:pt x="956" y="751"/>
                  </a:lnTo>
                  <a:lnTo>
                    <a:pt x="956" y="751"/>
                  </a:lnTo>
                  <a:lnTo>
                    <a:pt x="958" y="751"/>
                  </a:lnTo>
                  <a:lnTo>
                    <a:pt x="961" y="751"/>
                  </a:lnTo>
                  <a:lnTo>
                    <a:pt x="963" y="751"/>
                  </a:lnTo>
                  <a:lnTo>
                    <a:pt x="963" y="751"/>
                  </a:lnTo>
                  <a:lnTo>
                    <a:pt x="963" y="751"/>
                  </a:lnTo>
                  <a:lnTo>
                    <a:pt x="963" y="751"/>
                  </a:lnTo>
                  <a:lnTo>
                    <a:pt x="963" y="751"/>
                  </a:lnTo>
                  <a:close/>
                  <a:moveTo>
                    <a:pt x="88" y="197"/>
                  </a:moveTo>
                  <a:lnTo>
                    <a:pt x="85" y="197"/>
                  </a:lnTo>
                  <a:lnTo>
                    <a:pt x="85" y="197"/>
                  </a:lnTo>
                  <a:lnTo>
                    <a:pt x="85" y="197"/>
                  </a:lnTo>
                  <a:lnTo>
                    <a:pt x="85" y="197"/>
                  </a:lnTo>
                  <a:lnTo>
                    <a:pt x="85" y="199"/>
                  </a:lnTo>
                  <a:lnTo>
                    <a:pt x="85" y="199"/>
                  </a:lnTo>
                  <a:lnTo>
                    <a:pt x="85" y="201"/>
                  </a:lnTo>
                  <a:lnTo>
                    <a:pt x="85" y="199"/>
                  </a:lnTo>
                  <a:lnTo>
                    <a:pt x="88" y="199"/>
                  </a:lnTo>
                  <a:lnTo>
                    <a:pt x="88" y="199"/>
                  </a:lnTo>
                  <a:lnTo>
                    <a:pt x="88" y="199"/>
                  </a:lnTo>
                  <a:lnTo>
                    <a:pt x="88" y="197"/>
                  </a:lnTo>
                  <a:close/>
                  <a:moveTo>
                    <a:pt x="734" y="713"/>
                  </a:moveTo>
                  <a:lnTo>
                    <a:pt x="734" y="713"/>
                  </a:lnTo>
                  <a:lnTo>
                    <a:pt x="734" y="713"/>
                  </a:lnTo>
                  <a:lnTo>
                    <a:pt x="731" y="710"/>
                  </a:lnTo>
                  <a:lnTo>
                    <a:pt x="729" y="710"/>
                  </a:lnTo>
                  <a:lnTo>
                    <a:pt x="726" y="710"/>
                  </a:lnTo>
                  <a:lnTo>
                    <a:pt x="724" y="708"/>
                  </a:lnTo>
                  <a:lnTo>
                    <a:pt x="722" y="710"/>
                  </a:lnTo>
                  <a:lnTo>
                    <a:pt x="722" y="710"/>
                  </a:lnTo>
                  <a:lnTo>
                    <a:pt x="722" y="710"/>
                  </a:lnTo>
                  <a:lnTo>
                    <a:pt x="722" y="713"/>
                  </a:lnTo>
                  <a:lnTo>
                    <a:pt x="724" y="713"/>
                  </a:lnTo>
                  <a:lnTo>
                    <a:pt x="726" y="713"/>
                  </a:lnTo>
                  <a:lnTo>
                    <a:pt x="726" y="713"/>
                  </a:lnTo>
                  <a:lnTo>
                    <a:pt x="726" y="713"/>
                  </a:lnTo>
                  <a:lnTo>
                    <a:pt x="729" y="713"/>
                  </a:lnTo>
                  <a:lnTo>
                    <a:pt x="734" y="713"/>
                  </a:lnTo>
                  <a:lnTo>
                    <a:pt x="734" y="715"/>
                  </a:lnTo>
                  <a:lnTo>
                    <a:pt x="736" y="715"/>
                  </a:lnTo>
                  <a:lnTo>
                    <a:pt x="736" y="715"/>
                  </a:lnTo>
                  <a:lnTo>
                    <a:pt x="736" y="713"/>
                  </a:lnTo>
                  <a:lnTo>
                    <a:pt x="736" y="713"/>
                  </a:lnTo>
                  <a:lnTo>
                    <a:pt x="734" y="713"/>
                  </a:lnTo>
                  <a:close/>
                  <a:moveTo>
                    <a:pt x="457" y="322"/>
                  </a:moveTo>
                  <a:lnTo>
                    <a:pt x="457" y="322"/>
                  </a:lnTo>
                  <a:lnTo>
                    <a:pt x="454" y="322"/>
                  </a:lnTo>
                  <a:lnTo>
                    <a:pt x="452" y="322"/>
                  </a:lnTo>
                  <a:lnTo>
                    <a:pt x="452" y="320"/>
                  </a:lnTo>
                  <a:lnTo>
                    <a:pt x="452" y="320"/>
                  </a:lnTo>
                  <a:lnTo>
                    <a:pt x="450" y="320"/>
                  </a:lnTo>
                  <a:lnTo>
                    <a:pt x="447" y="320"/>
                  </a:lnTo>
                  <a:lnTo>
                    <a:pt x="447" y="320"/>
                  </a:lnTo>
                  <a:lnTo>
                    <a:pt x="445" y="322"/>
                  </a:lnTo>
                  <a:lnTo>
                    <a:pt x="443" y="325"/>
                  </a:lnTo>
                  <a:lnTo>
                    <a:pt x="443" y="327"/>
                  </a:lnTo>
                  <a:lnTo>
                    <a:pt x="445" y="327"/>
                  </a:lnTo>
                  <a:lnTo>
                    <a:pt x="447" y="327"/>
                  </a:lnTo>
                  <a:lnTo>
                    <a:pt x="450" y="327"/>
                  </a:lnTo>
                  <a:lnTo>
                    <a:pt x="450" y="327"/>
                  </a:lnTo>
                  <a:lnTo>
                    <a:pt x="450" y="327"/>
                  </a:lnTo>
                  <a:lnTo>
                    <a:pt x="450" y="329"/>
                  </a:lnTo>
                  <a:lnTo>
                    <a:pt x="452" y="329"/>
                  </a:lnTo>
                  <a:lnTo>
                    <a:pt x="452" y="329"/>
                  </a:lnTo>
                  <a:lnTo>
                    <a:pt x="452" y="327"/>
                  </a:lnTo>
                  <a:lnTo>
                    <a:pt x="454" y="327"/>
                  </a:lnTo>
                  <a:lnTo>
                    <a:pt x="454" y="327"/>
                  </a:lnTo>
                  <a:lnTo>
                    <a:pt x="454" y="327"/>
                  </a:lnTo>
                  <a:lnTo>
                    <a:pt x="457" y="327"/>
                  </a:lnTo>
                  <a:lnTo>
                    <a:pt x="459" y="327"/>
                  </a:lnTo>
                  <a:lnTo>
                    <a:pt x="459" y="327"/>
                  </a:lnTo>
                  <a:lnTo>
                    <a:pt x="459" y="325"/>
                  </a:lnTo>
                  <a:lnTo>
                    <a:pt x="459" y="325"/>
                  </a:lnTo>
                  <a:lnTo>
                    <a:pt x="457" y="322"/>
                  </a:lnTo>
                  <a:close/>
                  <a:moveTo>
                    <a:pt x="537" y="653"/>
                  </a:moveTo>
                  <a:lnTo>
                    <a:pt x="537" y="653"/>
                  </a:lnTo>
                  <a:lnTo>
                    <a:pt x="537" y="651"/>
                  </a:lnTo>
                  <a:lnTo>
                    <a:pt x="537" y="649"/>
                  </a:lnTo>
                  <a:lnTo>
                    <a:pt x="537" y="649"/>
                  </a:lnTo>
                  <a:lnTo>
                    <a:pt x="537" y="649"/>
                  </a:lnTo>
                  <a:lnTo>
                    <a:pt x="537" y="649"/>
                  </a:lnTo>
                  <a:lnTo>
                    <a:pt x="535" y="649"/>
                  </a:lnTo>
                  <a:lnTo>
                    <a:pt x="535" y="649"/>
                  </a:lnTo>
                  <a:lnTo>
                    <a:pt x="535" y="649"/>
                  </a:lnTo>
                  <a:lnTo>
                    <a:pt x="535" y="649"/>
                  </a:lnTo>
                  <a:lnTo>
                    <a:pt x="535" y="649"/>
                  </a:lnTo>
                  <a:lnTo>
                    <a:pt x="535" y="649"/>
                  </a:lnTo>
                  <a:lnTo>
                    <a:pt x="532" y="649"/>
                  </a:lnTo>
                  <a:lnTo>
                    <a:pt x="530" y="651"/>
                  </a:lnTo>
                  <a:lnTo>
                    <a:pt x="530" y="653"/>
                  </a:lnTo>
                  <a:lnTo>
                    <a:pt x="530" y="653"/>
                  </a:lnTo>
                  <a:lnTo>
                    <a:pt x="530" y="653"/>
                  </a:lnTo>
                  <a:lnTo>
                    <a:pt x="532" y="651"/>
                  </a:lnTo>
                  <a:lnTo>
                    <a:pt x="532" y="653"/>
                  </a:lnTo>
                  <a:lnTo>
                    <a:pt x="532" y="653"/>
                  </a:lnTo>
                  <a:lnTo>
                    <a:pt x="535" y="653"/>
                  </a:lnTo>
                  <a:lnTo>
                    <a:pt x="532" y="653"/>
                  </a:lnTo>
                  <a:lnTo>
                    <a:pt x="532" y="656"/>
                  </a:lnTo>
                  <a:lnTo>
                    <a:pt x="532" y="656"/>
                  </a:lnTo>
                  <a:lnTo>
                    <a:pt x="532" y="656"/>
                  </a:lnTo>
                  <a:lnTo>
                    <a:pt x="535" y="656"/>
                  </a:lnTo>
                  <a:lnTo>
                    <a:pt x="535" y="656"/>
                  </a:lnTo>
                  <a:lnTo>
                    <a:pt x="537" y="653"/>
                  </a:lnTo>
                  <a:close/>
                  <a:moveTo>
                    <a:pt x="1138" y="746"/>
                  </a:moveTo>
                  <a:lnTo>
                    <a:pt x="1138" y="743"/>
                  </a:lnTo>
                  <a:lnTo>
                    <a:pt x="1136" y="743"/>
                  </a:lnTo>
                  <a:lnTo>
                    <a:pt x="1133" y="741"/>
                  </a:lnTo>
                  <a:lnTo>
                    <a:pt x="1133" y="741"/>
                  </a:lnTo>
                  <a:lnTo>
                    <a:pt x="1131" y="739"/>
                  </a:lnTo>
                  <a:lnTo>
                    <a:pt x="1129" y="739"/>
                  </a:lnTo>
                  <a:lnTo>
                    <a:pt x="1129" y="739"/>
                  </a:lnTo>
                  <a:lnTo>
                    <a:pt x="1129" y="739"/>
                  </a:lnTo>
                  <a:lnTo>
                    <a:pt x="1126" y="739"/>
                  </a:lnTo>
                  <a:lnTo>
                    <a:pt x="1121" y="736"/>
                  </a:lnTo>
                  <a:lnTo>
                    <a:pt x="1119" y="736"/>
                  </a:lnTo>
                  <a:lnTo>
                    <a:pt x="1119" y="736"/>
                  </a:lnTo>
                  <a:lnTo>
                    <a:pt x="1114" y="739"/>
                  </a:lnTo>
                  <a:lnTo>
                    <a:pt x="1114" y="739"/>
                  </a:lnTo>
                  <a:lnTo>
                    <a:pt x="1110" y="743"/>
                  </a:lnTo>
                  <a:lnTo>
                    <a:pt x="1107" y="743"/>
                  </a:lnTo>
                  <a:lnTo>
                    <a:pt x="1107" y="746"/>
                  </a:lnTo>
                  <a:lnTo>
                    <a:pt x="1105" y="746"/>
                  </a:lnTo>
                  <a:lnTo>
                    <a:pt x="1105" y="746"/>
                  </a:lnTo>
                  <a:lnTo>
                    <a:pt x="1105" y="746"/>
                  </a:lnTo>
                  <a:lnTo>
                    <a:pt x="1105" y="746"/>
                  </a:lnTo>
                  <a:lnTo>
                    <a:pt x="1105" y="748"/>
                  </a:lnTo>
                  <a:lnTo>
                    <a:pt x="1103" y="748"/>
                  </a:lnTo>
                  <a:lnTo>
                    <a:pt x="1103" y="748"/>
                  </a:lnTo>
                  <a:lnTo>
                    <a:pt x="1100" y="748"/>
                  </a:lnTo>
                  <a:lnTo>
                    <a:pt x="1100" y="753"/>
                  </a:lnTo>
                  <a:lnTo>
                    <a:pt x="1103" y="753"/>
                  </a:lnTo>
                  <a:lnTo>
                    <a:pt x="1103" y="755"/>
                  </a:lnTo>
                  <a:lnTo>
                    <a:pt x="1103" y="760"/>
                  </a:lnTo>
                  <a:lnTo>
                    <a:pt x="1103" y="760"/>
                  </a:lnTo>
                  <a:lnTo>
                    <a:pt x="1103" y="762"/>
                  </a:lnTo>
                  <a:lnTo>
                    <a:pt x="1105" y="765"/>
                  </a:lnTo>
                  <a:lnTo>
                    <a:pt x="1105" y="765"/>
                  </a:lnTo>
                  <a:lnTo>
                    <a:pt x="1103" y="765"/>
                  </a:lnTo>
                  <a:lnTo>
                    <a:pt x="1103" y="765"/>
                  </a:lnTo>
                  <a:lnTo>
                    <a:pt x="1103" y="765"/>
                  </a:lnTo>
                  <a:lnTo>
                    <a:pt x="1103" y="765"/>
                  </a:lnTo>
                  <a:lnTo>
                    <a:pt x="1103" y="765"/>
                  </a:lnTo>
                  <a:lnTo>
                    <a:pt x="1103" y="765"/>
                  </a:lnTo>
                  <a:lnTo>
                    <a:pt x="1100" y="765"/>
                  </a:lnTo>
                  <a:lnTo>
                    <a:pt x="1100" y="765"/>
                  </a:lnTo>
                  <a:lnTo>
                    <a:pt x="1100" y="765"/>
                  </a:lnTo>
                  <a:lnTo>
                    <a:pt x="1100" y="765"/>
                  </a:lnTo>
                  <a:lnTo>
                    <a:pt x="1100" y="765"/>
                  </a:lnTo>
                  <a:lnTo>
                    <a:pt x="1098" y="765"/>
                  </a:lnTo>
                  <a:lnTo>
                    <a:pt x="1098" y="765"/>
                  </a:lnTo>
                  <a:lnTo>
                    <a:pt x="1098" y="765"/>
                  </a:lnTo>
                  <a:lnTo>
                    <a:pt x="1098" y="765"/>
                  </a:lnTo>
                  <a:lnTo>
                    <a:pt x="1095" y="765"/>
                  </a:lnTo>
                  <a:lnTo>
                    <a:pt x="1095" y="765"/>
                  </a:lnTo>
                  <a:lnTo>
                    <a:pt x="1093" y="765"/>
                  </a:lnTo>
                  <a:lnTo>
                    <a:pt x="1093" y="765"/>
                  </a:lnTo>
                  <a:lnTo>
                    <a:pt x="1093" y="765"/>
                  </a:lnTo>
                  <a:lnTo>
                    <a:pt x="1093" y="765"/>
                  </a:lnTo>
                  <a:lnTo>
                    <a:pt x="1093" y="765"/>
                  </a:lnTo>
                  <a:lnTo>
                    <a:pt x="1091" y="765"/>
                  </a:lnTo>
                  <a:lnTo>
                    <a:pt x="1091" y="765"/>
                  </a:lnTo>
                  <a:lnTo>
                    <a:pt x="1091" y="767"/>
                  </a:lnTo>
                  <a:lnTo>
                    <a:pt x="1091" y="767"/>
                  </a:lnTo>
                  <a:lnTo>
                    <a:pt x="1091" y="769"/>
                  </a:lnTo>
                  <a:lnTo>
                    <a:pt x="1093" y="769"/>
                  </a:lnTo>
                  <a:lnTo>
                    <a:pt x="1095" y="769"/>
                  </a:lnTo>
                  <a:lnTo>
                    <a:pt x="1095" y="772"/>
                  </a:lnTo>
                  <a:lnTo>
                    <a:pt x="1098" y="769"/>
                  </a:lnTo>
                  <a:lnTo>
                    <a:pt x="1098" y="769"/>
                  </a:lnTo>
                  <a:lnTo>
                    <a:pt x="1098" y="769"/>
                  </a:lnTo>
                  <a:lnTo>
                    <a:pt x="1098" y="772"/>
                  </a:lnTo>
                  <a:lnTo>
                    <a:pt x="1098" y="772"/>
                  </a:lnTo>
                  <a:lnTo>
                    <a:pt x="1100" y="772"/>
                  </a:lnTo>
                  <a:lnTo>
                    <a:pt x="1100" y="772"/>
                  </a:lnTo>
                  <a:lnTo>
                    <a:pt x="1100" y="774"/>
                  </a:lnTo>
                  <a:lnTo>
                    <a:pt x="1100" y="774"/>
                  </a:lnTo>
                  <a:lnTo>
                    <a:pt x="1100" y="774"/>
                  </a:lnTo>
                  <a:lnTo>
                    <a:pt x="1100" y="774"/>
                  </a:lnTo>
                  <a:lnTo>
                    <a:pt x="1100" y="772"/>
                  </a:lnTo>
                  <a:lnTo>
                    <a:pt x="1100" y="772"/>
                  </a:lnTo>
                  <a:lnTo>
                    <a:pt x="1100" y="772"/>
                  </a:lnTo>
                  <a:lnTo>
                    <a:pt x="1103" y="772"/>
                  </a:lnTo>
                  <a:lnTo>
                    <a:pt x="1103" y="772"/>
                  </a:lnTo>
                  <a:lnTo>
                    <a:pt x="1103" y="769"/>
                  </a:lnTo>
                  <a:lnTo>
                    <a:pt x="1103" y="772"/>
                  </a:lnTo>
                  <a:lnTo>
                    <a:pt x="1103" y="772"/>
                  </a:lnTo>
                  <a:lnTo>
                    <a:pt x="1103" y="772"/>
                  </a:lnTo>
                  <a:lnTo>
                    <a:pt x="1103" y="772"/>
                  </a:lnTo>
                  <a:lnTo>
                    <a:pt x="1103" y="772"/>
                  </a:lnTo>
                  <a:lnTo>
                    <a:pt x="1103" y="772"/>
                  </a:lnTo>
                  <a:lnTo>
                    <a:pt x="1105" y="772"/>
                  </a:lnTo>
                  <a:lnTo>
                    <a:pt x="1105" y="772"/>
                  </a:lnTo>
                  <a:lnTo>
                    <a:pt x="1105" y="772"/>
                  </a:lnTo>
                  <a:lnTo>
                    <a:pt x="1107" y="772"/>
                  </a:lnTo>
                  <a:lnTo>
                    <a:pt x="1107" y="772"/>
                  </a:lnTo>
                  <a:lnTo>
                    <a:pt x="1110" y="772"/>
                  </a:lnTo>
                  <a:lnTo>
                    <a:pt x="1110" y="774"/>
                  </a:lnTo>
                  <a:lnTo>
                    <a:pt x="1110" y="774"/>
                  </a:lnTo>
                  <a:lnTo>
                    <a:pt x="1110" y="774"/>
                  </a:lnTo>
                  <a:lnTo>
                    <a:pt x="1112" y="774"/>
                  </a:lnTo>
                  <a:lnTo>
                    <a:pt x="1112" y="774"/>
                  </a:lnTo>
                  <a:lnTo>
                    <a:pt x="1112" y="774"/>
                  </a:lnTo>
                  <a:lnTo>
                    <a:pt x="1112" y="774"/>
                  </a:lnTo>
                  <a:lnTo>
                    <a:pt x="1112" y="774"/>
                  </a:lnTo>
                  <a:lnTo>
                    <a:pt x="1114" y="774"/>
                  </a:lnTo>
                  <a:lnTo>
                    <a:pt x="1114" y="774"/>
                  </a:lnTo>
                  <a:lnTo>
                    <a:pt x="1117" y="772"/>
                  </a:lnTo>
                  <a:lnTo>
                    <a:pt x="1117" y="774"/>
                  </a:lnTo>
                  <a:lnTo>
                    <a:pt x="1117" y="774"/>
                  </a:lnTo>
                  <a:lnTo>
                    <a:pt x="1117" y="774"/>
                  </a:lnTo>
                  <a:lnTo>
                    <a:pt x="1117" y="774"/>
                  </a:lnTo>
                  <a:lnTo>
                    <a:pt x="1119" y="774"/>
                  </a:lnTo>
                  <a:lnTo>
                    <a:pt x="1119" y="774"/>
                  </a:lnTo>
                  <a:lnTo>
                    <a:pt x="1119" y="774"/>
                  </a:lnTo>
                  <a:lnTo>
                    <a:pt x="1119" y="774"/>
                  </a:lnTo>
                  <a:lnTo>
                    <a:pt x="1119" y="774"/>
                  </a:lnTo>
                  <a:lnTo>
                    <a:pt x="1119" y="777"/>
                  </a:lnTo>
                  <a:lnTo>
                    <a:pt x="1121" y="777"/>
                  </a:lnTo>
                  <a:lnTo>
                    <a:pt x="1119" y="774"/>
                  </a:lnTo>
                  <a:lnTo>
                    <a:pt x="1119" y="772"/>
                  </a:lnTo>
                  <a:lnTo>
                    <a:pt x="1119" y="769"/>
                  </a:lnTo>
                  <a:lnTo>
                    <a:pt x="1121" y="769"/>
                  </a:lnTo>
                  <a:lnTo>
                    <a:pt x="1124" y="769"/>
                  </a:lnTo>
                  <a:lnTo>
                    <a:pt x="1124" y="769"/>
                  </a:lnTo>
                  <a:lnTo>
                    <a:pt x="1124" y="772"/>
                  </a:lnTo>
                  <a:lnTo>
                    <a:pt x="1124" y="772"/>
                  </a:lnTo>
                  <a:lnTo>
                    <a:pt x="1121" y="774"/>
                  </a:lnTo>
                  <a:lnTo>
                    <a:pt x="1121" y="774"/>
                  </a:lnTo>
                  <a:lnTo>
                    <a:pt x="1124" y="774"/>
                  </a:lnTo>
                  <a:lnTo>
                    <a:pt x="1126" y="772"/>
                  </a:lnTo>
                  <a:lnTo>
                    <a:pt x="1126" y="774"/>
                  </a:lnTo>
                  <a:lnTo>
                    <a:pt x="1129" y="772"/>
                  </a:lnTo>
                  <a:lnTo>
                    <a:pt x="1131" y="772"/>
                  </a:lnTo>
                  <a:lnTo>
                    <a:pt x="1129" y="772"/>
                  </a:lnTo>
                  <a:lnTo>
                    <a:pt x="1129" y="769"/>
                  </a:lnTo>
                  <a:lnTo>
                    <a:pt x="1129" y="769"/>
                  </a:lnTo>
                  <a:lnTo>
                    <a:pt x="1129" y="769"/>
                  </a:lnTo>
                  <a:lnTo>
                    <a:pt x="1126" y="769"/>
                  </a:lnTo>
                  <a:lnTo>
                    <a:pt x="1126" y="772"/>
                  </a:lnTo>
                  <a:lnTo>
                    <a:pt x="1126" y="772"/>
                  </a:lnTo>
                  <a:lnTo>
                    <a:pt x="1126" y="769"/>
                  </a:lnTo>
                  <a:lnTo>
                    <a:pt x="1126" y="769"/>
                  </a:lnTo>
                  <a:lnTo>
                    <a:pt x="1126" y="767"/>
                  </a:lnTo>
                  <a:lnTo>
                    <a:pt x="1126" y="767"/>
                  </a:lnTo>
                  <a:lnTo>
                    <a:pt x="1129" y="765"/>
                  </a:lnTo>
                  <a:lnTo>
                    <a:pt x="1129" y="762"/>
                  </a:lnTo>
                  <a:lnTo>
                    <a:pt x="1131" y="760"/>
                  </a:lnTo>
                  <a:lnTo>
                    <a:pt x="1131" y="760"/>
                  </a:lnTo>
                  <a:lnTo>
                    <a:pt x="1131" y="758"/>
                  </a:lnTo>
                  <a:lnTo>
                    <a:pt x="1133" y="755"/>
                  </a:lnTo>
                  <a:lnTo>
                    <a:pt x="1136" y="755"/>
                  </a:lnTo>
                  <a:lnTo>
                    <a:pt x="1136" y="751"/>
                  </a:lnTo>
                  <a:lnTo>
                    <a:pt x="1136" y="751"/>
                  </a:lnTo>
                  <a:lnTo>
                    <a:pt x="1136" y="751"/>
                  </a:lnTo>
                  <a:lnTo>
                    <a:pt x="1138" y="748"/>
                  </a:lnTo>
                  <a:lnTo>
                    <a:pt x="1138" y="746"/>
                  </a:lnTo>
                  <a:close/>
                  <a:moveTo>
                    <a:pt x="1457" y="755"/>
                  </a:moveTo>
                  <a:lnTo>
                    <a:pt x="1455" y="751"/>
                  </a:lnTo>
                  <a:lnTo>
                    <a:pt x="1455" y="751"/>
                  </a:lnTo>
                  <a:lnTo>
                    <a:pt x="1455" y="751"/>
                  </a:lnTo>
                  <a:lnTo>
                    <a:pt x="1455" y="748"/>
                  </a:lnTo>
                  <a:lnTo>
                    <a:pt x="1455" y="748"/>
                  </a:lnTo>
                  <a:lnTo>
                    <a:pt x="1455" y="748"/>
                  </a:lnTo>
                  <a:lnTo>
                    <a:pt x="1455" y="748"/>
                  </a:lnTo>
                  <a:lnTo>
                    <a:pt x="1457" y="748"/>
                  </a:lnTo>
                  <a:lnTo>
                    <a:pt x="1457" y="748"/>
                  </a:lnTo>
                  <a:lnTo>
                    <a:pt x="1457" y="751"/>
                  </a:lnTo>
                  <a:lnTo>
                    <a:pt x="1460" y="751"/>
                  </a:lnTo>
                  <a:lnTo>
                    <a:pt x="1460" y="751"/>
                  </a:lnTo>
                  <a:lnTo>
                    <a:pt x="1460" y="748"/>
                  </a:lnTo>
                  <a:lnTo>
                    <a:pt x="1460" y="748"/>
                  </a:lnTo>
                  <a:lnTo>
                    <a:pt x="1460" y="746"/>
                  </a:lnTo>
                  <a:lnTo>
                    <a:pt x="1460" y="746"/>
                  </a:lnTo>
                  <a:lnTo>
                    <a:pt x="1462" y="743"/>
                  </a:lnTo>
                  <a:lnTo>
                    <a:pt x="1462" y="743"/>
                  </a:lnTo>
                  <a:lnTo>
                    <a:pt x="1464" y="743"/>
                  </a:lnTo>
                  <a:lnTo>
                    <a:pt x="1467" y="743"/>
                  </a:lnTo>
                  <a:lnTo>
                    <a:pt x="1467" y="743"/>
                  </a:lnTo>
                  <a:lnTo>
                    <a:pt x="1467" y="741"/>
                  </a:lnTo>
                  <a:lnTo>
                    <a:pt x="1467" y="741"/>
                  </a:lnTo>
                  <a:lnTo>
                    <a:pt x="1467" y="741"/>
                  </a:lnTo>
                  <a:lnTo>
                    <a:pt x="1467" y="739"/>
                  </a:lnTo>
                  <a:lnTo>
                    <a:pt x="1464" y="736"/>
                  </a:lnTo>
                  <a:lnTo>
                    <a:pt x="1464" y="734"/>
                  </a:lnTo>
                  <a:lnTo>
                    <a:pt x="1464" y="734"/>
                  </a:lnTo>
                  <a:lnTo>
                    <a:pt x="1464" y="732"/>
                  </a:lnTo>
                  <a:lnTo>
                    <a:pt x="1462" y="732"/>
                  </a:lnTo>
                  <a:lnTo>
                    <a:pt x="1462" y="732"/>
                  </a:lnTo>
                  <a:lnTo>
                    <a:pt x="1460" y="732"/>
                  </a:lnTo>
                  <a:lnTo>
                    <a:pt x="1460" y="732"/>
                  </a:lnTo>
                  <a:lnTo>
                    <a:pt x="1460" y="729"/>
                  </a:lnTo>
                  <a:lnTo>
                    <a:pt x="1460" y="729"/>
                  </a:lnTo>
                  <a:lnTo>
                    <a:pt x="1457" y="729"/>
                  </a:lnTo>
                  <a:lnTo>
                    <a:pt x="1457" y="729"/>
                  </a:lnTo>
                  <a:lnTo>
                    <a:pt x="1457" y="729"/>
                  </a:lnTo>
                  <a:lnTo>
                    <a:pt x="1455" y="732"/>
                  </a:lnTo>
                  <a:lnTo>
                    <a:pt x="1455" y="732"/>
                  </a:lnTo>
                  <a:lnTo>
                    <a:pt x="1455" y="734"/>
                  </a:lnTo>
                  <a:lnTo>
                    <a:pt x="1453" y="734"/>
                  </a:lnTo>
                  <a:lnTo>
                    <a:pt x="1453" y="736"/>
                  </a:lnTo>
                  <a:lnTo>
                    <a:pt x="1453" y="736"/>
                  </a:lnTo>
                  <a:lnTo>
                    <a:pt x="1453" y="739"/>
                  </a:lnTo>
                  <a:lnTo>
                    <a:pt x="1453" y="739"/>
                  </a:lnTo>
                  <a:lnTo>
                    <a:pt x="1455" y="739"/>
                  </a:lnTo>
                  <a:lnTo>
                    <a:pt x="1455" y="739"/>
                  </a:lnTo>
                  <a:lnTo>
                    <a:pt x="1455" y="736"/>
                  </a:lnTo>
                  <a:lnTo>
                    <a:pt x="1457" y="736"/>
                  </a:lnTo>
                  <a:lnTo>
                    <a:pt x="1457" y="736"/>
                  </a:lnTo>
                  <a:lnTo>
                    <a:pt x="1460" y="736"/>
                  </a:lnTo>
                  <a:lnTo>
                    <a:pt x="1462" y="736"/>
                  </a:lnTo>
                  <a:lnTo>
                    <a:pt x="1462" y="736"/>
                  </a:lnTo>
                  <a:lnTo>
                    <a:pt x="1462" y="736"/>
                  </a:lnTo>
                  <a:lnTo>
                    <a:pt x="1462" y="736"/>
                  </a:lnTo>
                  <a:lnTo>
                    <a:pt x="1460" y="741"/>
                  </a:lnTo>
                  <a:lnTo>
                    <a:pt x="1455" y="741"/>
                  </a:lnTo>
                  <a:lnTo>
                    <a:pt x="1455" y="743"/>
                  </a:lnTo>
                  <a:lnTo>
                    <a:pt x="1453" y="743"/>
                  </a:lnTo>
                  <a:lnTo>
                    <a:pt x="1453" y="743"/>
                  </a:lnTo>
                  <a:lnTo>
                    <a:pt x="1453" y="746"/>
                  </a:lnTo>
                  <a:lnTo>
                    <a:pt x="1450" y="746"/>
                  </a:lnTo>
                  <a:lnTo>
                    <a:pt x="1450" y="746"/>
                  </a:lnTo>
                  <a:lnTo>
                    <a:pt x="1450" y="746"/>
                  </a:lnTo>
                  <a:lnTo>
                    <a:pt x="1448" y="746"/>
                  </a:lnTo>
                  <a:lnTo>
                    <a:pt x="1448" y="746"/>
                  </a:lnTo>
                  <a:lnTo>
                    <a:pt x="1445" y="746"/>
                  </a:lnTo>
                  <a:lnTo>
                    <a:pt x="1445" y="746"/>
                  </a:lnTo>
                  <a:lnTo>
                    <a:pt x="1443" y="748"/>
                  </a:lnTo>
                  <a:lnTo>
                    <a:pt x="1441" y="751"/>
                  </a:lnTo>
                  <a:lnTo>
                    <a:pt x="1438" y="751"/>
                  </a:lnTo>
                  <a:lnTo>
                    <a:pt x="1438" y="751"/>
                  </a:lnTo>
                  <a:lnTo>
                    <a:pt x="1438" y="751"/>
                  </a:lnTo>
                  <a:lnTo>
                    <a:pt x="1438" y="753"/>
                  </a:lnTo>
                  <a:lnTo>
                    <a:pt x="1438" y="753"/>
                  </a:lnTo>
                  <a:lnTo>
                    <a:pt x="1438" y="753"/>
                  </a:lnTo>
                  <a:lnTo>
                    <a:pt x="1438" y="753"/>
                  </a:lnTo>
                  <a:lnTo>
                    <a:pt x="1441" y="753"/>
                  </a:lnTo>
                  <a:lnTo>
                    <a:pt x="1441" y="753"/>
                  </a:lnTo>
                  <a:lnTo>
                    <a:pt x="1441" y="755"/>
                  </a:lnTo>
                  <a:lnTo>
                    <a:pt x="1438" y="755"/>
                  </a:lnTo>
                  <a:lnTo>
                    <a:pt x="1438" y="758"/>
                  </a:lnTo>
                  <a:lnTo>
                    <a:pt x="1436" y="758"/>
                  </a:lnTo>
                  <a:lnTo>
                    <a:pt x="1429" y="760"/>
                  </a:lnTo>
                  <a:lnTo>
                    <a:pt x="1427" y="760"/>
                  </a:lnTo>
                  <a:lnTo>
                    <a:pt x="1424" y="758"/>
                  </a:lnTo>
                  <a:lnTo>
                    <a:pt x="1419" y="755"/>
                  </a:lnTo>
                  <a:lnTo>
                    <a:pt x="1419" y="753"/>
                  </a:lnTo>
                  <a:lnTo>
                    <a:pt x="1419" y="753"/>
                  </a:lnTo>
                  <a:lnTo>
                    <a:pt x="1417" y="753"/>
                  </a:lnTo>
                  <a:lnTo>
                    <a:pt x="1417" y="753"/>
                  </a:lnTo>
                  <a:lnTo>
                    <a:pt x="1417" y="753"/>
                  </a:lnTo>
                  <a:lnTo>
                    <a:pt x="1415" y="753"/>
                  </a:lnTo>
                  <a:lnTo>
                    <a:pt x="1415" y="753"/>
                  </a:lnTo>
                  <a:lnTo>
                    <a:pt x="1415" y="753"/>
                  </a:lnTo>
                  <a:lnTo>
                    <a:pt x="1415" y="751"/>
                  </a:lnTo>
                  <a:lnTo>
                    <a:pt x="1415" y="751"/>
                  </a:lnTo>
                  <a:lnTo>
                    <a:pt x="1415" y="748"/>
                  </a:lnTo>
                  <a:lnTo>
                    <a:pt x="1415" y="748"/>
                  </a:lnTo>
                  <a:lnTo>
                    <a:pt x="1415" y="748"/>
                  </a:lnTo>
                  <a:lnTo>
                    <a:pt x="1415" y="748"/>
                  </a:lnTo>
                  <a:lnTo>
                    <a:pt x="1415" y="748"/>
                  </a:lnTo>
                  <a:lnTo>
                    <a:pt x="1412" y="748"/>
                  </a:lnTo>
                  <a:lnTo>
                    <a:pt x="1412" y="748"/>
                  </a:lnTo>
                  <a:lnTo>
                    <a:pt x="1412" y="748"/>
                  </a:lnTo>
                  <a:lnTo>
                    <a:pt x="1410" y="751"/>
                  </a:lnTo>
                  <a:lnTo>
                    <a:pt x="1410" y="751"/>
                  </a:lnTo>
                  <a:lnTo>
                    <a:pt x="1410" y="751"/>
                  </a:lnTo>
                  <a:lnTo>
                    <a:pt x="1410" y="751"/>
                  </a:lnTo>
                  <a:lnTo>
                    <a:pt x="1408" y="751"/>
                  </a:lnTo>
                  <a:lnTo>
                    <a:pt x="1405" y="751"/>
                  </a:lnTo>
                  <a:lnTo>
                    <a:pt x="1405" y="751"/>
                  </a:lnTo>
                  <a:lnTo>
                    <a:pt x="1405" y="751"/>
                  </a:lnTo>
                  <a:lnTo>
                    <a:pt x="1403" y="751"/>
                  </a:lnTo>
                  <a:lnTo>
                    <a:pt x="1403" y="751"/>
                  </a:lnTo>
                  <a:lnTo>
                    <a:pt x="1403" y="751"/>
                  </a:lnTo>
                  <a:lnTo>
                    <a:pt x="1403" y="751"/>
                  </a:lnTo>
                  <a:lnTo>
                    <a:pt x="1403" y="751"/>
                  </a:lnTo>
                  <a:lnTo>
                    <a:pt x="1401" y="751"/>
                  </a:lnTo>
                  <a:lnTo>
                    <a:pt x="1401" y="751"/>
                  </a:lnTo>
                  <a:lnTo>
                    <a:pt x="1398" y="753"/>
                  </a:lnTo>
                  <a:lnTo>
                    <a:pt x="1396" y="753"/>
                  </a:lnTo>
                  <a:lnTo>
                    <a:pt x="1393" y="751"/>
                  </a:lnTo>
                  <a:lnTo>
                    <a:pt x="1393" y="751"/>
                  </a:lnTo>
                  <a:lnTo>
                    <a:pt x="1393" y="751"/>
                  </a:lnTo>
                  <a:lnTo>
                    <a:pt x="1393" y="753"/>
                  </a:lnTo>
                  <a:lnTo>
                    <a:pt x="1393" y="753"/>
                  </a:lnTo>
                  <a:lnTo>
                    <a:pt x="1393" y="755"/>
                  </a:lnTo>
                  <a:lnTo>
                    <a:pt x="1391" y="753"/>
                  </a:lnTo>
                  <a:lnTo>
                    <a:pt x="1391" y="753"/>
                  </a:lnTo>
                  <a:lnTo>
                    <a:pt x="1391" y="755"/>
                  </a:lnTo>
                  <a:lnTo>
                    <a:pt x="1391" y="755"/>
                  </a:lnTo>
                  <a:lnTo>
                    <a:pt x="1391" y="755"/>
                  </a:lnTo>
                  <a:lnTo>
                    <a:pt x="1389" y="758"/>
                  </a:lnTo>
                  <a:lnTo>
                    <a:pt x="1389" y="758"/>
                  </a:lnTo>
                  <a:lnTo>
                    <a:pt x="1386" y="758"/>
                  </a:lnTo>
                  <a:lnTo>
                    <a:pt x="1386" y="758"/>
                  </a:lnTo>
                  <a:lnTo>
                    <a:pt x="1386" y="758"/>
                  </a:lnTo>
                  <a:lnTo>
                    <a:pt x="1386" y="755"/>
                  </a:lnTo>
                  <a:lnTo>
                    <a:pt x="1386" y="755"/>
                  </a:lnTo>
                  <a:lnTo>
                    <a:pt x="1386" y="755"/>
                  </a:lnTo>
                  <a:lnTo>
                    <a:pt x="1384" y="755"/>
                  </a:lnTo>
                  <a:lnTo>
                    <a:pt x="1384" y="755"/>
                  </a:lnTo>
                  <a:lnTo>
                    <a:pt x="1384" y="755"/>
                  </a:lnTo>
                  <a:lnTo>
                    <a:pt x="1382" y="755"/>
                  </a:lnTo>
                  <a:lnTo>
                    <a:pt x="1382" y="755"/>
                  </a:lnTo>
                  <a:lnTo>
                    <a:pt x="1379" y="753"/>
                  </a:lnTo>
                  <a:lnTo>
                    <a:pt x="1377" y="753"/>
                  </a:lnTo>
                  <a:lnTo>
                    <a:pt x="1377" y="751"/>
                  </a:lnTo>
                  <a:lnTo>
                    <a:pt x="1375" y="751"/>
                  </a:lnTo>
                  <a:lnTo>
                    <a:pt x="1375" y="751"/>
                  </a:lnTo>
                  <a:lnTo>
                    <a:pt x="1375" y="751"/>
                  </a:lnTo>
                  <a:lnTo>
                    <a:pt x="1375" y="751"/>
                  </a:lnTo>
                  <a:lnTo>
                    <a:pt x="1372" y="751"/>
                  </a:lnTo>
                  <a:lnTo>
                    <a:pt x="1372" y="751"/>
                  </a:lnTo>
                  <a:lnTo>
                    <a:pt x="1372" y="748"/>
                  </a:lnTo>
                  <a:lnTo>
                    <a:pt x="1372" y="748"/>
                  </a:lnTo>
                  <a:lnTo>
                    <a:pt x="1372" y="748"/>
                  </a:lnTo>
                  <a:lnTo>
                    <a:pt x="1370" y="748"/>
                  </a:lnTo>
                  <a:lnTo>
                    <a:pt x="1370" y="748"/>
                  </a:lnTo>
                  <a:lnTo>
                    <a:pt x="1370" y="748"/>
                  </a:lnTo>
                  <a:lnTo>
                    <a:pt x="1367" y="748"/>
                  </a:lnTo>
                  <a:lnTo>
                    <a:pt x="1367" y="748"/>
                  </a:lnTo>
                  <a:lnTo>
                    <a:pt x="1367" y="748"/>
                  </a:lnTo>
                  <a:lnTo>
                    <a:pt x="1363" y="746"/>
                  </a:lnTo>
                  <a:lnTo>
                    <a:pt x="1363" y="746"/>
                  </a:lnTo>
                  <a:lnTo>
                    <a:pt x="1363" y="746"/>
                  </a:lnTo>
                  <a:lnTo>
                    <a:pt x="1360" y="743"/>
                  </a:lnTo>
                  <a:lnTo>
                    <a:pt x="1360" y="743"/>
                  </a:lnTo>
                  <a:lnTo>
                    <a:pt x="1358" y="743"/>
                  </a:lnTo>
                  <a:lnTo>
                    <a:pt x="1356" y="743"/>
                  </a:lnTo>
                  <a:lnTo>
                    <a:pt x="1353" y="743"/>
                  </a:lnTo>
                  <a:lnTo>
                    <a:pt x="1353" y="743"/>
                  </a:lnTo>
                  <a:lnTo>
                    <a:pt x="1351" y="743"/>
                  </a:lnTo>
                  <a:lnTo>
                    <a:pt x="1351" y="743"/>
                  </a:lnTo>
                  <a:lnTo>
                    <a:pt x="1348" y="743"/>
                  </a:lnTo>
                  <a:lnTo>
                    <a:pt x="1346" y="743"/>
                  </a:lnTo>
                  <a:lnTo>
                    <a:pt x="1344" y="741"/>
                  </a:lnTo>
                  <a:lnTo>
                    <a:pt x="1344" y="741"/>
                  </a:lnTo>
                  <a:lnTo>
                    <a:pt x="1344" y="739"/>
                  </a:lnTo>
                  <a:lnTo>
                    <a:pt x="1341" y="739"/>
                  </a:lnTo>
                  <a:lnTo>
                    <a:pt x="1339" y="739"/>
                  </a:lnTo>
                  <a:lnTo>
                    <a:pt x="1339" y="739"/>
                  </a:lnTo>
                  <a:lnTo>
                    <a:pt x="1339" y="739"/>
                  </a:lnTo>
                  <a:lnTo>
                    <a:pt x="1339" y="741"/>
                  </a:lnTo>
                  <a:lnTo>
                    <a:pt x="1339" y="741"/>
                  </a:lnTo>
                  <a:lnTo>
                    <a:pt x="1339" y="741"/>
                  </a:lnTo>
                  <a:lnTo>
                    <a:pt x="1337" y="741"/>
                  </a:lnTo>
                  <a:lnTo>
                    <a:pt x="1337" y="739"/>
                  </a:lnTo>
                  <a:lnTo>
                    <a:pt x="1337" y="739"/>
                  </a:lnTo>
                  <a:lnTo>
                    <a:pt x="1334" y="741"/>
                  </a:lnTo>
                  <a:lnTo>
                    <a:pt x="1332" y="741"/>
                  </a:lnTo>
                  <a:lnTo>
                    <a:pt x="1332" y="739"/>
                  </a:lnTo>
                  <a:lnTo>
                    <a:pt x="1332" y="739"/>
                  </a:lnTo>
                  <a:lnTo>
                    <a:pt x="1332" y="739"/>
                  </a:lnTo>
                  <a:lnTo>
                    <a:pt x="1330" y="739"/>
                  </a:lnTo>
                  <a:lnTo>
                    <a:pt x="1330" y="739"/>
                  </a:lnTo>
                  <a:lnTo>
                    <a:pt x="1330" y="739"/>
                  </a:lnTo>
                  <a:lnTo>
                    <a:pt x="1327" y="741"/>
                  </a:lnTo>
                  <a:lnTo>
                    <a:pt x="1322" y="739"/>
                  </a:lnTo>
                  <a:lnTo>
                    <a:pt x="1320" y="741"/>
                  </a:lnTo>
                  <a:lnTo>
                    <a:pt x="1320" y="741"/>
                  </a:lnTo>
                  <a:lnTo>
                    <a:pt x="1318" y="741"/>
                  </a:lnTo>
                  <a:lnTo>
                    <a:pt x="1318" y="743"/>
                  </a:lnTo>
                  <a:lnTo>
                    <a:pt x="1315" y="746"/>
                  </a:lnTo>
                  <a:lnTo>
                    <a:pt x="1315" y="746"/>
                  </a:lnTo>
                  <a:lnTo>
                    <a:pt x="1315" y="746"/>
                  </a:lnTo>
                  <a:lnTo>
                    <a:pt x="1315" y="743"/>
                  </a:lnTo>
                  <a:lnTo>
                    <a:pt x="1315" y="743"/>
                  </a:lnTo>
                  <a:lnTo>
                    <a:pt x="1315" y="746"/>
                  </a:lnTo>
                  <a:lnTo>
                    <a:pt x="1315" y="746"/>
                  </a:lnTo>
                  <a:lnTo>
                    <a:pt x="1313" y="746"/>
                  </a:lnTo>
                  <a:lnTo>
                    <a:pt x="1313" y="746"/>
                  </a:lnTo>
                  <a:lnTo>
                    <a:pt x="1313" y="746"/>
                  </a:lnTo>
                  <a:lnTo>
                    <a:pt x="1313" y="746"/>
                  </a:lnTo>
                  <a:lnTo>
                    <a:pt x="1313" y="746"/>
                  </a:lnTo>
                  <a:lnTo>
                    <a:pt x="1313" y="746"/>
                  </a:lnTo>
                  <a:lnTo>
                    <a:pt x="1311" y="746"/>
                  </a:lnTo>
                  <a:lnTo>
                    <a:pt x="1311" y="746"/>
                  </a:lnTo>
                  <a:lnTo>
                    <a:pt x="1311" y="746"/>
                  </a:lnTo>
                  <a:lnTo>
                    <a:pt x="1311" y="746"/>
                  </a:lnTo>
                  <a:lnTo>
                    <a:pt x="1311" y="746"/>
                  </a:lnTo>
                  <a:lnTo>
                    <a:pt x="1311" y="746"/>
                  </a:lnTo>
                  <a:lnTo>
                    <a:pt x="1311" y="746"/>
                  </a:lnTo>
                  <a:lnTo>
                    <a:pt x="1311" y="746"/>
                  </a:lnTo>
                  <a:lnTo>
                    <a:pt x="1308" y="746"/>
                  </a:lnTo>
                  <a:lnTo>
                    <a:pt x="1308" y="746"/>
                  </a:lnTo>
                  <a:lnTo>
                    <a:pt x="1308" y="748"/>
                  </a:lnTo>
                  <a:lnTo>
                    <a:pt x="1308" y="748"/>
                  </a:lnTo>
                  <a:lnTo>
                    <a:pt x="1308" y="748"/>
                  </a:lnTo>
                  <a:lnTo>
                    <a:pt x="1308" y="748"/>
                  </a:lnTo>
                  <a:lnTo>
                    <a:pt x="1308" y="748"/>
                  </a:lnTo>
                  <a:lnTo>
                    <a:pt x="1306" y="748"/>
                  </a:lnTo>
                  <a:lnTo>
                    <a:pt x="1306" y="748"/>
                  </a:lnTo>
                  <a:lnTo>
                    <a:pt x="1306" y="751"/>
                  </a:lnTo>
                  <a:lnTo>
                    <a:pt x="1306" y="751"/>
                  </a:lnTo>
                  <a:lnTo>
                    <a:pt x="1304" y="751"/>
                  </a:lnTo>
                  <a:lnTo>
                    <a:pt x="1304" y="748"/>
                  </a:lnTo>
                  <a:lnTo>
                    <a:pt x="1301" y="748"/>
                  </a:lnTo>
                  <a:lnTo>
                    <a:pt x="1301" y="748"/>
                  </a:lnTo>
                  <a:lnTo>
                    <a:pt x="1301" y="751"/>
                  </a:lnTo>
                  <a:lnTo>
                    <a:pt x="1301" y="751"/>
                  </a:lnTo>
                  <a:lnTo>
                    <a:pt x="1299" y="755"/>
                  </a:lnTo>
                  <a:lnTo>
                    <a:pt x="1299" y="755"/>
                  </a:lnTo>
                  <a:lnTo>
                    <a:pt x="1299" y="758"/>
                  </a:lnTo>
                  <a:lnTo>
                    <a:pt x="1299" y="765"/>
                  </a:lnTo>
                  <a:lnTo>
                    <a:pt x="1299" y="765"/>
                  </a:lnTo>
                  <a:lnTo>
                    <a:pt x="1299" y="767"/>
                  </a:lnTo>
                  <a:lnTo>
                    <a:pt x="1301" y="767"/>
                  </a:lnTo>
                  <a:lnTo>
                    <a:pt x="1301" y="767"/>
                  </a:lnTo>
                  <a:lnTo>
                    <a:pt x="1301" y="767"/>
                  </a:lnTo>
                  <a:lnTo>
                    <a:pt x="1304" y="767"/>
                  </a:lnTo>
                  <a:lnTo>
                    <a:pt x="1304" y="767"/>
                  </a:lnTo>
                  <a:lnTo>
                    <a:pt x="1304" y="772"/>
                  </a:lnTo>
                  <a:lnTo>
                    <a:pt x="1304" y="772"/>
                  </a:lnTo>
                  <a:lnTo>
                    <a:pt x="1304" y="772"/>
                  </a:lnTo>
                  <a:lnTo>
                    <a:pt x="1306" y="772"/>
                  </a:lnTo>
                  <a:lnTo>
                    <a:pt x="1306" y="772"/>
                  </a:lnTo>
                  <a:lnTo>
                    <a:pt x="1306" y="769"/>
                  </a:lnTo>
                  <a:lnTo>
                    <a:pt x="1306" y="769"/>
                  </a:lnTo>
                  <a:lnTo>
                    <a:pt x="1306" y="769"/>
                  </a:lnTo>
                  <a:lnTo>
                    <a:pt x="1306" y="769"/>
                  </a:lnTo>
                  <a:lnTo>
                    <a:pt x="1306" y="769"/>
                  </a:lnTo>
                  <a:lnTo>
                    <a:pt x="1306" y="769"/>
                  </a:lnTo>
                  <a:lnTo>
                    <a:pt x="1308" y="769"/>
                  </a:lnTo>
                  <a:lnTo>
                    <a:pt x="1311" y="767"/>
                  </a:lnTo>
                  <a:lnTo>
                    <a:pt x="1313" y="767"/>
                  </a:lnTo>
                  <a:lnTo>
                    <a:pt x="1315" y="767"/>
                  </a:lnTo>
                  <a:lnTo>
                    <a:pt x="1315" y="767"/>
                  </a:lnTo>
                  <a:lnTo>
                    <a:pt x="1318" y="767"/>
                  </a:lnTo>
                  <a:lnTo>
                    <a:pt x="1318" y="767"/>
                  </a:lnTo>
                  <a:lnTo>
                    <a:pt x="1320" y="769"/>
                  </a:lnTo>
                  <a:lnTo>
                    <a:pt x="1320" y="769"/>
                  </a:lnTo>
                  <a:lnTo>
                    <a:pt x="1322" y="769"/>
                  </a:lnTo>
                  <a:lnTo>
                    <a:pt x="1325" y="769"/>
                  </a:lnTo>
                  <a:lnTo>
                    <a:pt x="1330" y="767"/>
                  </a:lnTo>
                  <a:lnTo>
                    <a:pt x="1330" y="767"/>
                  </a:lnTo>
                  <a:lnTo>
                    <a:pt x="1330" y="767"/>
                  </a:lnTo>
                  <a:lnTo>
                    <a:pt x="1330" y="767"/>
                  </a:lnTo>
                  <a:lnTo>
                    <a:pt x="1332" y="767"/>
                  </a:lnTo>
                  <a:lnTo>
                    <a:pt x="1332" y="767"/>
                  </a:lnTo>
                  <a:lnTo>
                    <a:pt x="1332" y="767"/>
                  </a:lnTo>
                  <a:lnTo>
                    <a:pt x="1334" y="767"/>
                  </a:lnTo>
                  <a:lnTo>
                    <a:pt x="1337" y="767"/>
                  </a:lnTo>
                  <a:lnTo>
                    <a:pt x="1337" y="767"/>
                  </a:lnTo>
                  <a:lnTo>
                    <a:pt x="1339" y="767"/>
                  </a:lnTo>
                  <a:lnTo>
                    <a:pt x="1339" y="767"/>
                  </a:lnTo>
                  <a:lnTo>
                    <a:pt x="1339" y="767"/>
                  </a:lnTo>
                  <a:lnTo>
                    <a:pt x="1339" y="767"/>
                  </a:lnTo>
                  <a:lnTo>
                    <a:pt x="1341" y="769"/>
                  </a:lnTo>
                  <a:lnTo>
                    <a:pt x="1341" y="769"/>
                  </a:lnTo>
                  <a:lnTo>
                    <a:pt x="1341" y="769"/>
                  </a:lnTo>
                  <a:lnTo>
                    <a:pt x="1344" y="769"/>
                  </a:lnTo>
                  <a:lnTo>
                    <a:pt x="1344" y="769"/>
                  </a:lnTo>
                  <a:lnTo>
                    <a:pt x="1344" y="769"/>
                  </a:lnTo>
                  <a:lnTo>
                    <a:pt x="1346" y="769"/>
                  </a:lnTo>
                  <a:lnTo>
                    <a:pt x="1346" y="772"/>
                  </a:lnTo>
                  <a:lnTo>
                    <a:pt x="1346" y="772"/>
                  </a:lnTo>
                  <a:lnTo>
                    <a:pt x="1348" y="772"/>
                  </a:lnTo>
                  <a:lnTo>
                    <a:pt x="1348" y="772"/>
                  </a:lnTo>
                  <a:lnTo>
                    <a:pt x="1348" y="769"/>
                  </a:lnTo>
                  <a:lnTo>
                    <a:pt x="1348" y="769"/>
                  </a:lnTo>
                  <a:lnTo>
                    <a:pt x="1351" y="769"/>
                  </a:lnTo>
                  <a:lnTo>
                    <a:pt x="1351" y="769"/>
                  </a:lnTo>
                  <a:lnTo>
                    <a:pt x="1353" y="769"/>
                  </a:lnTo>
                  <a:lnTo>
                    <a:pt x="1353" y="769"/>
                  </a:lnTo>
                  <a:lnTo>
                    <a:pt x="1353" y="769"/>
                  </a:lnTo>
                  <a:lnTo>
                    <a:pt x="1353" y="772"/>
                  </a:lnTo>
                  <a:lnTo>
                    <a:pt x="1356" y="774"/>
                  </a:lnTo>
                  <a:lnTo>
                    <a:pt x="1358" y="774"/>
                  </a:lnTo>
                  <a:lnTo>
                    <a:pt x="1358" y="774"/>
                  </a:lnTo>
                  <a:lnTo>
                    <a:pt x="1358" y="774"/>
                  </a:lnTo>
                  <a:lnTo>
                    <a:pt x="1358" y="774"/>
                  </a:lnTo>
                  <a:lnTo>
                    <a:pt x="1360" y="774"/>
                  </a:lnTo>
                  <a:lnTo>
                    <a:pt x="1363" y="774"/>
                  </a:lnTo>
                  <a:lnTo>
                    <a:pt x="1365" y="774"/>
                  </a:lnTo>
                  <a:lnTo>
                    <a:pt x="1367" y="774"/>
                  </a:lnTo>
                  <a:lnTo>
                    <a:pt x="1370" y="772"/>
                  </a:lnTo>
                  <a:lnTo>
                    <a:pt x="1372" y="772"/>
                  </a:lnTo>
                  <a:lnTo>
                    <a:pt x="1377" y="774"/>
                  </a:lnTo>
                  <a:lnTo>
                    <a:pt x="1379" y="774"/>
                  </a:lnTo>
                  <a:lnTo>
                    <a:pt x="1382" y="772"/>
                  </a:lnTo>
                  <a:lnTo>
                    <a:pt x="1382" y="772"/>
                  </a:lnTo>
                  <a:lnTo>
                    <a:pt x="1379" y="769"/>
                  </a:lnTo>
                  <a:lnTo>
                    <a:pt x="1379" y="769"/>
                  </a:lnTo>
                  <a:lnTo>
                    <a:pt x="1382" y="767"/>
                  </a:lnTo>
                  <a:lnTo>
                    <a:pt x="1382" y="767"/>
                  </a:lnTo>
                  <a:lnTo>
                    <a:pt x="1384" y="767"/>
                  </a:lnTo>
                  <a:lnTo>
                    <a:pt x="1384" y="767"/>
                  </a:lnTo>
                  <a:lnTo>
                    <a:pt x="1386" y="769"/>
                  </a:lnTo>
                  <a:lnTo>
                    <a:pt x="1389" y="769"/>
                  </a:lnTo>
                  <a:lnTo>
                    <a:pt x="1391" y="769"/>
                  </a:lnTo>
                  <a:lnTo>
                    <a:pt x="1393" y="769"/>
                  </a:lnTo>
                  <a:lnTo>
                    <a:pt x="1393" y="769"/>
                  </a:lnTo>
                  <a:lnTo>
                    <a:pt x="1393" y="772"/>
                  </a:lnTo>
                  <a:lnTo>
                    <a:pt x="1396" y="774"/>
                  </a:lnTo>
                  <a:lnTo>
                    <a:pt x="1396" y="772"/>
                  </a:lnTo>
                  <a:lnTo>
                    <a:pt x="1396" y="772"/>
                  </a:lnTo>
                  <a:lnTo>
                    <a:pt x="1396" y="769"/>
                  </a:lnTo>
                  <a:lnTo>
                    <a:pt x="1398" y="772"/>
                  </a:lnTo>
                  <a:lnTo>
                    <a:pt x="1398" y="772"/>
                  </a:lnTo>
                  <a:lnTo>
                    <a:pt x="1398" y="772"/>
                  </a:lnTo>
                  <a:lnTo>
                    <a:pt x="1401" y="772"/>
                  </a:lnTo>
                  <a:lnTo>
                    <a:pt x="1401" y="772"/>
                  </a:lnTo>
                  <a:lnTo>
                    <a:pt x="1401" y="772"/>
                  </a:lnTo>
                  <a:lnTo>
                    <a:pt x="1401" y="772"/>
                  </a:lnTo>
                  <a:lnTo>
                    <a:pt x="1403" y="772"/>
                  </a:lnTo>
                  <a:lnTo>
                    <a:pt x="1405" y="772"/>
                  </a:lnTo>
                  <a:lnTo>
                    <a:pt x="1408" y="769"/>
                  </a:lnTo>
                  <a:lnTo>
                    <a:pt x="1412" y="767"/>
                  </a:lnTo>
                  <a:lnTo>
                    <a:pt x="1415" y="767"/>
                  </a:lnTo>
                  <a:lnTo>
                    <a:pt x="1417" y="765"/>
                  </a:lnTo>
                  <a:lnTo>
                    <a:pt x="1419" y="765"/>
                  </a:lnTo>
                  <a:lnTo>
                    <a:pt x="1422" y="765"/>
                  </a:lnTo>
                  <a:lnTo>
                    <a:pt x="1424" y="765"/>
                  </a:lnTo>
                  <a:lnTo>
                    <a:pt x="1427" y="765"/>
                  </a:lnTo>
                  <a:lnTo>
                    <a:pt x="1427" y="765"/>
                  </a:lnTo>
                  <a:lnTo>
                    <a:pt x="1429" y="765"/>
                  </a:lnTo>
                  <a:lnTo>
                    <a:pt x="1429" y="765"/>
                  </a:lnTo>
                  <a:lnTo>
                    <a:pt x="1434" y="765"/>
                  </a:lnTo>
                  <a:lnTo>
                    <a:pt x="1436" y="765"/>
                  </a:lnTo>
                  <a:lnTo>
                    <a:pt x="1441" y="762"/>
                  </a:lnTo>
                  <a:lnTo>
                    <a:pt x="1441" y="762"/>
                  </a:lnTo>
                  <a:lnTo>
                    <a:pt x="1443" y="762"/>
                  </a:lnTo>
                  <a:lnTo>
                    <a:pt x="1443" y="760"/>
                  </a:lnTo>
                  <a:lnTo>
                    <a:pt x="1445" y="760"/>
                  </a:lnTo>
                  <a:lnTo>
                    <a:pt x="1448" y="760"/>
                  </a:lnTo>
                  <a:lnTo>
                    <a:pt x="1448" y="760"/>
                  </a:lnTo>
                  <a:lnTo>
                    <a:pt x="1448" y="760"/>
                  </a:lnTo>
                  <a:lnTo>
                    <a:pt x="1450" y="760"/>
                  </a:lnTo>
                  <a:lnTo>
                    <a:pt x="1450" y="760"/>
                  </a:lnTo>
                  <a:lnTo>
                    <a:pt x="1450" y="760"/>
                  </a:lnTo>
                  <a:lnTo>
                    <a:pt x="1453" y="758"/>
                  </a:lnTo>
                  <a:lnTo>
                    <a:pt x="1453" y="758"/>
                  </a:lnTo>
                  <a:lnTo>
                    <a:pt x="1455" y="758"/>
                  </a:lnTo>
                  <a:lnTo>
                    <a:pt x="1455" y="758"/>
                  </a:lnTo>
                  <a:lnTo>
                    <a:pt x="1457" y="755"/>
                  </a:lnTo>
                  <a:lnTo>
                    <a:pt x="1457" y="755"/>
                  </a:lnTo>
                  <a:close/>
                  <a:moveTo>
                    <a:pt x="1486" y="862"/>
                  </a:moveTo>
                  <a:lnTo>
                    <a:pt x="1486" y="862"/>
                  </a:lnTo>
                  <a:lnTo>
                    <a:pt x="1486" y="862"/>
                  </a:lnTo>
                  <a:lnTo>
                    <a:pt x="1483" y="862"/>
                  </a:lnTo>
                  <a:lnTo>
                    <a:pt x="1483" y="862"/>
                  </a:lnTo>
                  <a:lnTo>
                    <a:pt x="1483" y="862"/>
                  </a:lnTo>
                  <a:lnTo>
                    <a:pt x="1486" y="862"/>
                  </a:lnTo>
                  <a:lnTo>
                    <a:pt x="1486" y="862"/>
                  </a:lnTo>
                  <a:lnTo>
                    <a:pt x="1486" y="859"/>
                  </a:lnTo>
                  <a:lnTo>
                    <a:pt x="1486" y="859"/>
                  </a:lnTo>
                  <a:lnTo>
                    <a:pt x="1486" y="859"/>
                  </a:lnTo>
                  <a:lnTo>
                    <a:pt x="1486" y="857"/>
                  </a:lnTo>
                  <a:lnTo>
                    <a:pt x="1486" y="857"/>
                  </a:lnTo>
                  <a:lnTo>
                    <a:pt x="1486" y="857"/>
                  </a:lnTo>
                  <a:lnTo>
                    <a:pt x="1486" y="855"/>
                  </a:lnTo>
                  <a:lnTo>
                    <a:pt x="1486" y="855"/>
                  </a:lnTo>
                  <a:lnTo>
                    <a:pt x="1486" y="855"/>
                  </a:lnTo>
                  <a:lnTo>
                    <a:pt x="1486" y="855"/>
                  </a:lnTo>
                  <a:lnTo>
                    <a:pt x="1483" y="857"/>
                  </a:lnTo>
                  <a:lnTo>
                    <a:pt x="1483" y="857"/>
                  </a:lnTo>
                  <a:lnTo>
                    <a:pt x="1481" y="857"/>
                  </a:lnTo>
                  <a:lnTo>
                    <a:pt x="1479" y="859"/>
                  </a:lnTo>
                  <a:lnTo>
                    <a:pt x="1476" y="859"/>
                  </a:lnTo>
                  <a:lnTo>
                    <a:pt x="1476" y="862"/>
                  </a:lnTo>
                  <a:lnTo>
                    <a:pt x="1476" y="862"/>
                  </a:lnTo>
                  <a:lnTo>
                    <a:pt x="1476" y="862"/>
                  </a:lnTo>
                  <a:lnTo>
                    <a:pt x="1476" y="862"/>
                  </a:lnTo>
                  <a:lnTo>
                    <a:pt x="1476" y="862"/>
                  </a:lnTo>
                  <a:lnTo>
                    <a:pt x="1476" y="862"/>
                  </a:lnTo>
                  <a:lnTo>
                    <a:pt x="1474" y="864"/>
                  </a:lnTo>
                  <a:lnTo>
                    <a:pt x="1474" y="864"/>
                  </a:lnTo>
                  <a:lnTo>
                    <a:pt x="1474" y="864"/>
                  </a:lnTo>
                  <a:lnTo>
                    <a:pt x="1471" y="866"/>
                  </a:lnTo>
                  <a:lnTo>
                    <a:pt x="1471" y="866"/>
                  </a:lnTo>
                  <a:lnTo>
                    <a:pt x="1469" y="869"/>
                  </a:lnTo>
                  <a:lnTo>
                    <a:pt x="1467" y="869"/>
                  </a:lnTo>
                  <a:lnTo>
                    <a:pt x="1467" y="869"/>
                  </a:lnTo>
                  <a:lnTo>
                    <a:pt x="1467" y="869"/>
                  </a:lnTo>
                  <a:lnTo>
                    <a:pt x="1464" y="869"/>
                  </a:lnTo>
                  <a:lnTo>
                    <a:pt x="1464" y="869"/>
                  </a:lnTo>
                  <a:lnTo>
                    <a:pt x="1464" y="869"/>
                  </a:lnTo>
                  <a:lnTo>
                    <a:pt x="1464" y="869"/>
                  </a:lnTo>
                  <a:lnTo>
                    <a:pt x="1462" y="869"/>
                  </a:lnTo>
                  <a:lnTo>
                    <a:pt x="1462" y="869"/>
                  </a:lnTo>
                  <a:lnTo>
                    <a:pt x="1457" y="871"/>
                  </a:lnTo>
                  <a:lnTo>
                    <a:pt x="1457" y="871"/>
                  </a:lnTo>
                  <a:lnTo>
                    <a:pt x="1455" y="871"/>
                  </a:lnTo>
                  <a:lnTo>
                    <a:pt x="1455" y="874"/>
                  </a:lnTo>
                  <a:lnTo>
                    <a:pt x="1455" y="874"/>
                  </a:lnTo>
                  <a:lnTo>
                    <a:pt x="1457" y="878"/>
                  </a:lnTo>
                  <a:lnTo>
                    <a:pt x="1457" y="881"/>
                  </a:lnTo>
                  <a:lnTo>
                    <a:pt x="1460" y="881"/>
                  </a:lnTo>
                  <a:lnTo>
                    <a:pt x="1464" y="878"/>
                  </a:lnTo>
                  <a:lnTo>
                    <a:pt x="1464" y="878"/>
                  </a:lnTo>
                  <a:lnTo>
                    <a:pt x="1464" y="878"/>
                  </a:lnTo>
                  <a:lnTo>
                    <a:pt x="1464" y="878"/>
                  </a:lnTo>
                  <a:lnTo>
                    <a:pt x="1464" y="876"/>
                  </a:lnTo>
                  <a:lnTo>
                    <a:pt x="1474" y="874"/>
                  </a:lnTo>
                  <a:lnTo>
                    <a:pt x="1474" y="874"/>
                  </a:lnTo>
                  <a:lnTo>
                    <a:pt x="1476" y="874"/>
                  </a:lnTo>
                  <a:lnTo>
                    <a:pt x="1479" y="874"/>
                  </a:lnTo>
                  <a:lnTo>
                    <a:pt x="1479" y="871"/>
                  </a:lnTo>
                  <a:lnTo>
                    <a:pt x="1479" y="871"/>
                  </a:lnTo>
                  <a:lnTo>
                    <a:pt x="1479" y="871"/>
                  </a:lnTo>
                  <a:lnTo>
                    <a:pt x="1479" y="869"/>
                  </a:lnTo>
                  <a:lnTo>
                    <a:pt x="1479" y="869"/>
                  </a:lnTo>
                  <a:lnTo>
                    <a:pt x="1479" y="869"/>
                  </a:lnTo>
                  <a:lnTo>
                    <a:pt x="1481" y="869"/>
                  </a:lnTo>
                  <a:lnTo>
                    <a:pt x="1483" y="866"/>
                  </a:lnTo>
                  <a:lnTo>
                    <a:pt x="1483" y="866"/>
                  </a:lnTo>
                  <a:lnTo>
                    <a:pt x="1486" y="866"/>
                  </a:lnTo>
                  <a:lnTo>
                    <a:pt x="1486" y="866"/>
                  </a:lnTo>
                  <a:lnTo>
                    <a:pt x="1488" y="866"/>
                  </a:lnTo>
                  <a:lnTo>
                    <a:pt x="1488" y="866"/>
                  </a:lnTo>
                  <a:lnTo>
                    <a:pt x="1488" y="864"/>
                  </a:lnTo>
                  <a:lnTo>
                    <a:pt x="1488" y="862"/>
                  </a:lnTo>
                  <a:lnTo>
                    <a:pt x="1486" y="862"/>
                  </a:lnTo>
                  <a:close/>
                  <a:moveTo>
                    <a:pt x="1412" y="855"/>
                  </a:moveTo>
                  <a:lnTo>
                    <a:pt x="1410" y="855"/>
                  </a:lnTo>
                  <a:lnTo>
                    <a:pt x="1410" y="855"/>
                  </a:lnTo>
                  <a:lnTo>
                    <a:pt x="1410" y="852"/>
                  </a:lnTo>
                  <a:lnTo>
                    <a:pt x="1408" y="852"/>
                  </a:lnTo>
                  <a:lnTo>
                    <a:pt x="1408" y="855"/>
                  </a:lnTo>
                  <a:lnTo>
                    <a:pt x="1405" y="855"/>
                  </a:lnTo>
                  <a:lnTo>
                    <a:pt x="1403" y="857"/>
                  </a:lnTo>
                  <a:lnTo>
                    <a:pt x="1398" y="859"/>
                  </a:lnTo>
                  <a:lnTo>
                    <a:pt x="1396" y="862"/>
                  </a:lnTo>
                  <a:lnTo>
                    <a:pt x="1398" y="862"/>
                  </a:lnTo>
                  <a:lnTo>
                    <a:pt x="1398" y="862"/>
                  </a:lnTo>
                  <a:lnTo>
                    <a:pt x="1398" y="862"/>
                  </a:lnTo>
                  <a:lnTo>
                    <a:pt x="1398" y="862"/>
                  </a:lnTo>
                  <a:lnTo>
                    <a:pt x="1401" y="862"/>
                  </a:lnTo>
                  <a:lnTo>
                    <a:pt x="1403" y="862"/>
                  </a:lnTo>
                  <a:lnTo>
                    <a:pt x="1405" y="862"/>
                  </a:lnTo>
                  <a:lnTo>
                    <a:pt x="1408" y="862"/>
                  </a:lnTo>
                  <a:lnTo>
                    <a:pt x="1408" y="862"/>
                  </a:lnTo>
                  <a:lnTo>
                    <a:pt x="1408" y="862"/>
                  </a:lnTo>
                  <a:lnTo>
                    <a:pt x="1408" y="862"/>
                  </a:lnTo>
                  <a:lnTo>
                    <a:pt x="1408" y="862"/>
                  </a:lnTo>
                  <a:lnTo>
                    <a:pt x="1408" y="862"/>
                  </a:lnTo>
                  <a:lnTo>
                    <a:pt x="1408" y="862"/>
                  </a:lnTo>
                  <a:lnTo>
                    <a:pt x="1410" y="862"/>
                  </a:lnTo>
                  <a:lnTo>
                    <a:pt x="1410" y="862"/>
                  </a:lnTo>
                  <a:lnTo>
                    <a:pt x="1410" y="859"/>
                  </a:lnTo>
                  <a:lnTo>
                    <a:pt x="1412" y="859"/>
                  </a:lnTo>
                  <a:lnTo>
                    <a:pt x="1412" y="857"/>
                  </a:lnTo>
                  <a:lnTo>
                    <a:pt x="1412" y="855"/>
                  </a:lnTo>
                  <a:lnTo>
                    <a:pt x="1412" y="855"/>
                  </a:lnTo>
                  <a:lnTo>
                    <a:pt x="1412" y="855"/>
                  </a:lnTo>
                  <a:close/>
                  <a:moveTo>
                    <a:pt x="1393" y="862"/>
                  </a:moveTo>
                  <a:lnTo>
                    <a:pt x="1391" y="862"/>
                  </a:lnTo>
                  <a:lnTo>
                    <a:pt x="1391" y="862"/>
                  </a:lnTo>
                  <a:lnTo>
                    <a:pt x="1389" y="864"/>
                  </a:lnTo>
                  <a:lnTo>
                    <a:pt x="1389" y="864"/>
                  </a:lnTo>
                  <a:lnTo>
                    <a:pt x="1389" y="864"/>
                  </a:lnTo>
                  <a:lnTo>
                    <a:pt x="1389" y="864"/>
                  </a:lnTo>
                  <a:lnTo>
                    <a:pt x="1391" y="864"/>
                  </a:lnTo>
                  <a:lnTo>
                    <a:pt x="1391" y="864"/>
                  </a:lnTo>
                  <a:lnTo>
                    <a:pt x="1393" y="864"/>
                  </a:lnTo>
                  <a:lnTo>
                    <a:pt x="1393" y="864"/>
                  </a:lnTo>
                  <a:lnTo>
                    <a:pt x="1393" y="862"/>
                  </a:lnTo>
                  <a:lnTo>
                    <a:pt x="1393" y="862"/>
                  </a:lnTo>
                  <a:lnTo>
                    <a:pt x="1393" y="862"/>
                  </a:lnTo>
                  <a:close/>
                  <a:moveTo>
                    <a:pt x="1254" y="769"/>
                  </a:moveTo>
                  <a:lnTo>
                    <a:pt x="1254" y="769"/>
                  </a:lnTo>
                  <a:lnTo>
                    <a:pt x="1254" y="769"/>
                  </a:lnTo>
                  <a:lnTo>
                    <a:pt x="1254" y="767"/>
                  </a:lnTo>
                  <a:lnTo>
                    <a:pt x="1252" y="767"/>
                  </a:lnTo>
                  <a:lnTo>
                    <a:pt x="1252" y="767"/>
                  </a:lnTo>
                  <a:lnTo>
                    <a:pt x="1247" y="767"/>
                  </a:lnTo>
                  <a:lnTo>
                    <a:pt x="1242" y="767"/>
                  </a:lnTo>
                  <a:lnTo>
                    <a:pt x="1242" y="767"/>
                  </a:lnTo>
                  <a:lnTo>
                    <a:pt x="1242" y="767"/>
                  </a:lnTo>
                  <a:lnTo>
                    <a:pt x="1242" y="765"/>
                  </a:lnTo>
                  <a:lnTo>
                    <a:pt x="1240" y="765"/>
                  </a:lnTo>
                  <a:lnTo>
                    <a:pt x="1242" y="765"/>
                  </a:lnTo>
                  <a:lnTo>
                    <a:pt x="1242" y="762"/>
                  </a:lnTo>
                  <a:lnTo>
                    <a:pt x="1244" y="762"/>
                  </a:lnTo>
                  <a:lnTo>
                    <a:pt x="1244" y="762"/>
                  </a:lnTo>
                  <a:lnTo>
                    <a:pt x="1247" y="762"/>
                  </a:lnTo>
                  <a:lnTo>
                    <a:pt x="1249" y="765"/>
                  </a:lnTo>
                  <a:lnTo>
                    <a:pt x="1249" y="762"/>
                  </a:lnTo>
                  <a:lnTo>
                    <a:pt x="1249" y="762"/>
                  </a:lnTo>
                  <a:lnTo>
                    <a:pt x="1252" y="762"/>
                  </a:lnTo>
                  <a:lnTo>
                    <a:pt x="1252" y="762"/>
                  </a:lnTo>
                  <a:lnTo>
                    <a:pt x="1252" y="762"/>
                  </a:lnTo>
                  <a:lnTo>
                    <a:pt x="1252" y="762"/>
                  </a:lnTo>
                  <a:lnTo>
                    <a:pt x="1254" y="765"/>
                  </a:lnTo>
                  <a:lnTo>
                    <a:pt x="1254" y="765"/>
                  </a:lnTo>
                  <a:lnTo>
                    <a:pt x="1256" y="765"/>
                  </a:lnTo>
                  <a:lnTo>
                    <a:pt x="1259" y="765"/>
                  </a:lnTo>
                  <a:lnTo>
                    <a:pt x="1259" y="765"/>
                  </a:lnTo>
                  <a:lnTo>
                    <a:pt x="1261" y="765"/>
                  </a:lnTo>
                  <a:lnTo>
                    <a:pt x="1261" y="765"/>
                  </a:lnTo>
                  <a:lnTo>
                    <a:pt x="1261" y="765"/>
                  </a:lnTo>
                  <a:lnTo>
                    <a:pt x="1261" y="765"/>
                  </a:lnTo>
                  <a:lnTo>
                    <a:pt x="1263" y="765"/>
                  </a:lnTo>
                  <a:lnTo>
                    <a:pt x="1263" y="765"/>
                  </a:lnTo>
                  <a:lnTo>
                    <a:pt x="1263" y="765"/>
                  </a:lnTo>
                  <a:lnTo>
                    <a:pt x="1263" y="765"/>
                  </a:lnTo>
                  <a:lnTo>
                    <a:pt x="1266" y="765"/>
                  </a:lnTo>
                  <a:lnTo>
                    <a:pt x="1266" y="762"/>
                  </a:lnTo>
                  <a:lnTo>
                    <a:pt x="1266" y="762"/>
                  </a:lnTo>
                  <a:lnTo>
                    <a:pt x="1266" y="762"/>
                  </a:lnTo>
                  <a:lnTo>
                    <a:pt x="1266" y="762"/>
                  </a:lnTo>
                  <a:lnTo>
                    <a:pt x="1266" y="762"/>
                  </a:lnTo>
                  <a:lnTo>
                    <a:pt x="1266" y="762"/>
                  </a:lnTo>
                  <a:lnTo>
                    <a:pt x="1266" y="760"/>
                  </a:lnTo>
                  <a:lnTo>
                    <a:pt x="1266" y="760"/>
                  </a:lnTo>
                  <a:lnTo>
                    <a:pt x="1266" y="760"/>
                  </a:lnTo>
                  <a:lnTo>
                    <a:pt x="1266" y="760"/>
                  </a:lnTo>
                  <a:lnTo>
                    <a:pt x="1266" y="760"/>
                  </a:lnTo>
                  <a:lnTo>
                    <a:pt x="1266" y="758"/>
                  </a:lnTo>
                  <a:lnTo>
                    <a:pt x="1266" y="758"/>
                  </a:lnTo>
                  <a:lnTo>
                    <a:pt x="1266" y="758"/>
                  </a:lnTo>
                  <a:lnTo>
                    <a:pt x="1266" y="758"/>
                  </a:lnTo>
                  <a:lnTo>
                    <a:pt x="1266" y="758"/>
                  </a:lnTo>
                  <a:lnTo>
                    <a:pt x="1266" y="758"/>
                  </a:lnTo>
                  <a:lnTo>
                    <a:pt x="1266" y="755"/>
                  </a:lnTo>
                  <a:lnTo>
                    <a:pt x="1266" y="755"/>
                  </a:lnTo>
                  <a:lnTo>
                    <a:pt x="1266" y="755"/>
                  </a:lnTo>
                  <a:lnTo>
                    <a:pt x="1266" y="755"/>
                  </a:lnTo>
                  <a:lnTo>
                    <a:pt x="1263" y="758"/>
                  </a:lnTo>
                  <a:lnTo>
                    <a:pt x="1263" y="758"/>
                  </a:lnTo>
                  <a:lnTo>
                    <a:pt x="1263" y="758"/>
                  </a:lnTo>
                  <a:lnTo>
                    <a:pt x="1263" y="758"/>
                  </a:lnTo>
                  <a:lnTo>
                    <a:pt x="1263" y="758"/>
                  </a:lnTo>
                  <a:lnTo>
                    <a:pt x="1263" y="758"/>
                  </a:lnTo>
                  <a:lnTo>
                    <a:pt x="1263" y="760"/>
                  </a:lnTo>
                  <a:lnTo>
                    <a:pt x="1261" y="760"/>
                  </a:lnTo>
                  <a:lnTo>
                    <a:pt x="1261" y="760"/>
                  </a:lnTo>
                  <a:lnTo>
                    <a:pt x="1261" y="760"/>
                  </a:lnTo>
                  <a:lnTo>
                    <a:pt x="1259" y="760"/>
                  </a:lnTo>
                  <a:lnTo>
                    <a:pt x="1259" y="758"/>
                  </a:lnTo>
                  <a:lnTo>
                    <a:pt x="1259" y="758"/>
                  </a:lnTo>
                  <a:lnTo>
                    <a:pt x="1259" y="755"/>
                  </a:lnTo>
                  <a:lnTo>
                    <a:pt x="1259" y="755"/>
                  </a:lnTo>
                  <a:lnTo>
                    <a:pt x="1259" y="753"/>
                  </a:lnTo>
                  <a:lnTo>
                    <a:pt x="1259" y="751"/>
                  </a:lnTo>
                  <a:lnTo>
                    <a:pt x="1256" y="748"/>
                  </a:lnTo>
                  <a:lnTo>
                    <a:pt x="1256" y="746"/>
                  </a:lnTo>
                  <a:lnTo>
                    <a:pt x="1256" y="743"/>
                  </a:lnTo>
                  <a:lnTo>
                    <a:pt x="1256" y="743"/>
                  </a:lnTo>
                  <a:lnTo>
                    <a:pt x="1256" y="741"/>
                  </a:lnTo>
                  <a:lnTo>
                    <a:pt x="1254" y="741"/>
                  </a:lnTo>
                  <a:lnTo>
                    <a:pt x="1254" y="741"/>
                  </a:lnTo>
                  <a:lnTo>
                    <a:pt x="1252" y="741"/>
                  </a:lnTo>
                  <a:lnTo>
                    <a:pt x="1249" y="741"/>
                  </a:lnTo>
                  <a:lnTo>
                    <a:pt x="1247" y="741"/>
                  </a:lnTo>
                  <a:lnTo>
                    <a:pt x="1244" y="741"/>
                  </a:lnTo>
                  <a:lnTo>
                    <a:pt x="1244" y="743"/>
                  </a:lnTo>
                  <a:lnTo>
                    <a:pt x="1242" y="743"/>
                  </a:lnTo>
                  <a:lnTo>
                    <a:pt x="1242" y="746"/>
                  </a:lnTo>
                  <a:lnTo>
                    <a:pt x="1242" y="748"/>
                  </a:lnTo>
                  <a:lnTo>
                    <a:pt x="1242" y="748"/>
                  </a:lnTo>
                  <a:lnTo>
                    <a:pt x="1242" y="748"/>
                  </a:lnTo>
                  <a:lnTo>
                    <a:pt x="1242" y="751"/>
                  </a:lnTo>
                  <a:lnTo>
                    <a:pt x="1242" y="751"/>
                  </a:lnTo>
                  <a:lnTo>
                    <a:pt x="1240" y="753"/>
                  </a:lnTo>
                  <a:lnTo>
                    <a:pt x="1240" y="753"/>
                  </a:lnTo>
                  <a:lnTo>
                    <a:pt x="1240" y="753"/>
                  </a:lnTo>
                  <a:lnTo>
                    <a:pt x="1240" y="753"/>
                  </a:lnTo>
                  <a:lnTo>
                    <a:pt x="1240" y="755"/>
                  </a:lnTo>
                  <a:lnTo>
                    <a:pt x="1237" y="755"/>
                  </a:lnTo>
                  <a:lnTo>
                    <a:pt x="1237" y="753"/>
                  </a:lnTo>
                  <a:lnTo>
                    <a:pt x="1240" y="751"/>
                  </a:lnTo>
                  <a:lnTo>
                    <a:pt x="1240" y="748"/>
                  </a:lnTo>
                  <a:lnTo>
                    <a:pt x="1240" y="746"/>
                  </a:lnTo>
                  <a:lnTo>
                    <a:pt x="1240" y="746"/>
                  </a:lnTo>
                  <a:lnTo>
                    <a:pt x="1240" y="741"/>
                  </a:lnTo>
                  <a:lnTo>
                    <a:pt x="1237" y="741"/>
                  </a:lnTo>
                  <a:lnTo>
                    <a:pt x="1237" y="741"/>
                  </a:lnTo>
                  <a:lnTo>
                    <a:pt x="1235" y="741"/>
                  </a:lnTo>
                  <a:lnTo>
                    <a:pt x="1235" y="741"/>
                  </a:lnTo>
                  <a:lnTo>
                    <a:pt x="1235" y="741"/>
                  </a:lnTo>
                  <a:lnTo>
                    <a:pt x="1235" y="739"/>
                  </a:lnTo>
                  <a:lnTo>
                    <a:pt x="1235" y="739"/>
                  </a:lnTo>
                  <a:lnTo>
                    <a:pt x="1233" y="739"/>
                  </a:lnTo>
                  <a:lnTo>
                    <a:pt x="1233" y="739"/>
                  </a:lnTo>
                  <a:lnTo>
                    <a:pt x="1230" y="739"/>
                  </a:lnTo>
                  <a:lnTo>
                    <a:pt x="1230" y="739"/>
                  </a:lnTo>
                  <a:lnTo>
                    <a:pt x="1230" y="739"/>
                  </a:lnTo>
                  <a:lnTo>
                    <a:pt x="1228" y="739"/>
                  </a:lnTo>
                  <a:lnTo>
                    <a:pt x="1228" y="739"/>
                  </a:lnTo>
                  <a:lnTo>
                    <a:pt x="1225" y="741"/>
                  </a:lnTo>
                  <a:lnTo>
                    <a:pt x="1225" y="741"/>
                  </a:lnTo>
                  <a:lnTo>
                    <a:pt x="1225" y="741"/>
                  </a:lnTo>
                  <a:lnTo>
                    <a:pt x="1225" y="741"/>
                  </a:lnTo>
                  <a:lnTo>
                    <a:pt x="1225" y="741"/>
                  </a:lnTo>
                  <a:lnTo>
                    <a:pt x="1225" y="743"/>
                  </a:lnTo>
                  <a:lnTo>
                    <a:pt x="1223" y="743"/>
                  </a:lnTo>
                  <a:lnTo>
                    <a:pt x="1223" y="743"/>
                  </a:lnTo>
                  <a:lnTo>
                    <a:pt x="1221" y="746"/>
                  </a:lnTo>
                  <a:lnTo>
                    <a:pt x="1221" y="746"/>
                  </a:lnTo>
                  <a:lnTo>
                    <a:pt x="1221" y="746"/>
                  </a:lnTo>
                  <a:lnTo>
                    <a:pt x="1218" y="743"/>
                  </a:lnTo>
                  <a:lnTo>
                    <a:pt x="1218" y="743"/>
                  </a:lnTo>
                  <a:lnTo>
                    <a:pt x="1218" y="743"/>
                  </a:lnTo>
                  <a:lnTo>
                    <a:pt x="1218" y="743"/>
                  </a:lnTo>
                  <a:lnTo>
                    <a:pt x="1216" y="743"/>
                  </a:lnTo>
                  <a:lnTo>
                    <a:pt x="1216" y="743"/>
                  </a:lnTo>
                  <a:lnTo>
                    <a:pt x="1216" y="741"/>
                  </a:lnTo>
                  <a:lnTo>
                    <a:pt x="1214" y="739"/>
                  </a:lnTo>
                  <a:lnTo>
                    <a:pt x="1214" y="739"/>
                  </a:lnTo>
                  <a:lnTo>
                    <a:pt x="1214" y="739"/>
                  </a:lnTo>
                  <a:lnTo>
                    <a:pt x="1214" y="736"/>
                  </a:lnTo>
                  <a:lnTo>
                    <a:pt x="1214" y="734"/>
                  </a:lnTo>
                  <a:lnTo>
                    <a:pt x="1211" y="732"/>
                  </a:lnTo>
                  <a:lnTo>
                    <a:pt x="1209" y="732"/>
                  </a:lnTo>
                  <a:lnTo>
                    <a:pt x="1207" y="732"/>
                  </a:lnTo>
                  <a:lnTo>
                    <a:pt x="1204" y="732"/>
                  </a:lnTo>
                  <a:lnTo>
                    <a:pt x="1204" y="732"/>
                  </a:lnTo>
                  <a:lnTo>
                    <a:pt x="1204" y="732"/>
                  </a:lnTo>
                  <a:lnTo>
                    <a:pt x="1204" y="732"/>
                  </a:lnTo>
                  <a:lnTo>
                    <a:pt x="1202" y="732"/>
                  </a:lnTo>
                  <a:lnTo>
                    <a:pt x="1202" y="732"/>
                  </a:lnTo>
                  <a:lnTo>
                    <a:pt x="1202" y="729"/>
                  </a:lnTo>
                  <a:lnTo>
                    <a:pt x="1202" y="729"/>
                  </a:lnTo>
                  <a:lnTo>
                    <a:pt x="1199" y="729"/>
                  </a:lnTo>
                  <a:lnTo>
                    <a:pt x="1199" y="729"/>
                  </a:lnTo>
                  <a:lnTo>
                    <a:pt x="1195" y="732"/>
                  </a:lnTo>
                  <a:lnTo>
                    <a:pt x="1192" y="732"/>
                  </a:lnTo>
                  <a:lnTo>
                    <a:pt x="1192" y="732"/>
                  </a:lnTo>
                  <a:lnTo>
                    <a:pt x="1192" y="734"/>
                  </a:lnTo>
                  <a:lnTo>
                    <a:pt x="1190" y="734"/>
                  </a:lnTo>
                  <a:lnTo>
                    <a:pt x="1190" y="734"/>
                  </a:lnTo>
                  <a:lnTo>
                    <a:pt x="1190" y="734"/>
                  </a:lnTo>
                  <a:lnTo>
                    <a:pt x="1190" y="734"/>
                  </a:lnTo>
                  <a:lnTo>
                    <a:pt x="1190" y="734"/>
                  </a:lnTo>
                  <a:lnTo>
                    <a:pt x="1188" y="736"/>
                  </a:lnTo>
                  <a:lnTo>
                    <a:pt x="1188" y="739"/>
                  </a:lnTo>
                  <a:lnTo>
                    <a:pt x="1188" y="739"/>
                  </a:lnTo>
                  <a:lnTo>
                    <a:pt x="1190" y="739"/>
                  </a:lnTo>
                  <a:lnTo>
                    <a:pt x="1190" y="739"/>
                  </a:lnTo>
                  <a:lnTo>
                    <a:pt x="1190" y="739"/>
                  </a:lnTo>
                  <a:lnTo>
                    <a:pt x="1192" y="741"/>
                  </a:lnTo>
                  <a:lnTo>
                    <a:pt x="1192" y="741"/>
                  </a:lnTo>
                  <a:lnTo>
                    <a:pt x="1195" y="743"/>
                  </a:lnTo>
                  <a:lnTo>
                    <a:pt x="1195" y="743"/>
                  </a:lnTo>
                  <a:lnTo>
                    <a:pt x="1197" y="746"/>
                  </a:lnTo>
                  <a:lnTo>
                    <a:pt x="1202" y="748"/>
                  </a:lnTo>
                  <a:lnTo>
                    <a:pt x="1202" y="751"/>
                  </a:lnTo>
                  <a:lnTo>
                    <a:pt x="1202" y="751"/>
                  </a:lnTo>
                  <a:lnTo>
                    <a:pt x="1204" y="751"/>
                  </a:lnTo>
                  <a:lnTo>
                    <a:pt x="1204" y="751"/>
                  </a:lnTo>
                  <a:lnTo>
                    <a:pt x="1207" y="751"/>
                  </a:lnTo>
                  <a:lnTo>
                    <a:pt x="1207" y="748"/>
                  </a:lnTo>
                  <a:lnTo>
                    <a:pt x="1209" y="751"/>
                  </a:lnTo>
                  <a:lnTo>
                    <a:pt x="1209" y="751"/>
                  </a:lnTo>
                  <a:lnTo>
                    <a:pt x="1209" y="753"/>
                  </a:lnTo>
                  <a:lnTo>
                    <a:pt x="1211" y="751"/>
                  </a:lnTo>
                  <a:lnTo>
                    <a:pt x="1211" y="751"/>
                  </a:lnTo>
                  <a:lnTo>
                    <a:pt x="1211" y="753"/>
                  </a:lnTo>
                  <a:lnTo>
                    <a:pt x="1214" y="755"/>
                  </a:lnTo>
                  <a:lnTo>
                    <a:pt x="1214" y="755"/>
                  </a:lnTo>
                  <a:lnTo>
                    <a:pt x="1216" y="755"/>
                  </a:lnTo>
                  <a:lnTo>
                    <a:pt x="1216" y="755"/>
                  </a:lnTo>
                  <a:lnTo>
                    <a:pt x="1216" y="755"/>
                  </a:lnTo>
                  <a:lnTo>
                    <a:pt x="1216" y="755"/>
                  </a:lnTo>
                  <a:lnTo>
                    <a:pt x="1216" y="755"/>
                  </a:lnTo>
                  <a:lnTo>
                    <a:pt x="1216" y="755"/>
                  </a:lnTo>
                  <a:lnTo>
                    <a:pt x="1216" y="755"/>
                  </a:lnTo>
                  <a:lnTo>
                    <a:pt x="1218" y="755"/>
                  </a:lnTo>
                  <a:lnTo>
                    <a:pt x="1218" y="758"/>
                  </a:lnTo>
                  <a:lnTo>
                    <a:pt x="1218" y="758"/>
                  </a:lnTo>
                  <a:lnTo>
                    <a:pt x="1218" y="758"/>
                  </a:lnTo>
                  <a:lnTo>
                    <a:pt x="1218" y="760"/>
                  </a:lnTo>
                  <a:lnTo>
                    <a:pt x="1218" y="760"/>
                  </a:lnTo>
                  <a:lnTo>
                    <a:pt x="1216" y="760"/>
                  </a:lnTo>
                  <a:lnTo>
                    <a:pt x="1214" y="760"/>
                  </a:lnTo>
                  <a:lnTo>
                    <a:pt x="1214" y="760"/>
                  </a:lnTo>
                  <a:lnTo>
                    <a:pt x="1214" y="760"/>
                  </a:lnTo>
                  <a:lnTo>
                    <a:pt x="1211" y="760"/>
                  </a:lnTo>
                  <a:lnTo>
                    <a:pt x="1211" y="760"/>
                  </a:lnTo>
                  <a:lnTo>
                    <a:pt x="1209" y="760"/>
                  </a:lnTo>
                  <a:lnTo>
                    <a:pt x="1207" y="760"/>
                  </a:lnTo>
                  <a:lnTo>
                    <a:pt x="1207" y="760"/>
                  </a:lnTo>
                  <a:lnTo>
                    <a:pt x="1207" y="760"/>
                  </a:lnTo>
                  <a:lnTo>
                    <a:pt x="1207" y="760"/>
                  </a:lnTo>
                  <a:lnTo>
                    <a:pt x="1207" y="760"/>
                  </a:lnTo>
                  <a:lnTo>
                    <a:pt x="1207" y="760"/>
                  </a:lnTo>
                  <a:lnTo>
                    <a:pt x="1207" y="762"/>
                  </a:lnTo>
                  <a:lnTo>
                    <a:pt x="1207" y="762"/>
                  </a:lnTo>
                  <a:lnTo>
                    <a:pt x="1204" y="765"/>
                  </a:lnTo>
                  <a:lnTo>
                    <a:pt x="1202" y="765"/>
                  </a:lnTo>
                  <a:lnTo>
                    <a:pt x="1202" y="765"/>
                  </a:lnTo>
                  <a:lnTo>
                    <a:pt x="1199" y="765"/>
                  </a:lnTo>
                  <a:lnTo>
                    <a:pt x="1199" y="765"/>
                  </a:lnTo>
                  <a:lnTo>
                    <a:pt x="1199" y="765"/>
                  </a:lnTo>
                  <a:lnTo>
                    <a:pt x="1199" y="765"/>
                  </a:lnTo>
                  <a:lnTo>
                    <a:pt x="1199" y="762"/>
                  </a:lnTo>
                  <a:lnTo>
                    <a:pt x="1199" y="762"/>
                  </a:lnTo>
                  <a:lnTo>
                    <a:pt x="1197" y="762"/>
                  </a:lnTo>
                  <a:lnTo>
                    <a:pt x="1197" y="762"/>
                  </a:lnTo>
                  <a:lnTo>
                    <a:pt x="1195" y="762"/>
                  </a:lnTo>
                  <a:lnTo>
                    <a:pt x="1195" y="762"/>
                  </a:lnTo>
                  <a:lnTo>
                    <a:pt x="1192" y="762"/>
                  </a:lnTo>
                  <a:lnTo>
                    <a:pt x="1192" y="762"/>
                  </a:lnTo>
                  <a:lnTo>
                    <a:pt x="1192" y="760"/>
                  </a:lnTo>
                  <a:lnTo>
                    <a:pt x="1190" y="760"/>
                  </a:lnTo>
                  <a:lnTo>
                    <a:pt x="1192" y="760"/>
                  </a:lnTo>
                  <a:lnTo>
                    <a:pt x="1192" y="760"/>
                  </a:lnTo>
                  <a:lnTo>
                    <a:pt x="1192" y="760"/>
                  </a:lnTo>
                  <a:lnTo>
                    <a:pt x="1192" y="760"/>
                  </a:lnTo>
                  <a:lnTo>
                    <a:pt x="1192" y="760"/>
                  </a:lnTo>
                  <a:lnTo>
                    <a:pt x="1192" y="758"/>
                  </a:lnTo>
                  <a:lnTo>
                    <a:pt x="1192" y="758"/>
                  </a:lnTo>
                  <a:lnTo>
                    <a:pt x="1192" y="758"/>
                  </a:lnTo>
                  <a:lnTo>
                    <a:pt x="1192" y="758"/>
                  </a:lnTo>
                  <a:lnTo>
                    <a:pt x="1192" y="758"/>
                  </a:lnTo>
                  <a:lnTo>
                    <a:pt x="1192" y="758"/>
                  </a:lnTo>
                  <a:lnTo>
                    <a:pt x="1192" y="758"/>
                  </a:lnTo>
                  <a:lnTo>
                    <a:pt x="1192" y="758"/>
                  </a:lnTo>
                  <a:lnTo>
                    <a:pt x="1190" y="758"/>
                  </a:lnTo>
                  <a:lnTo>
                    <a:pt x="1190" y="755"/>
                  </a:lnTo>
                  <a:lnTo>
                    <a:pt x="1190" y="755"/>
                  </a:lnTo>
                  <a:lnTo>
                    <a:pt x="1190" y="755"/>
                  </a:lnTo>
                  <a:lnTo>
                    <a:pt x="1190" y="755"/>
                  </a:lnTo>
                  <a:lnTo>
                    <a:pt x="1190" y="755"/>
                  </a:lnTo>
                  <a:lnTo>
                    <a:pt x="1190" y="755"/>
                  </a:lnTo>
                  <a:lnTo>
                    <a:pt x="1188" y="755"/>
                  </a:lnTo>
                  <a:lnTo>
                    <a:pt x="1188" y="755"/>
                  </a:lnTo>
                  <a:lnTo>
                    <a:pt x="1185" y="755"/>
                  </a:lnTo>
                  <a:lnTo>
                    <a:pt x="1185" y="753"/>
                  </a:lnTo>
                  <a:lnTo>
                    <a:pt x="1185" y="753"/>
                  </a:lnTo>
                  <a:lnTo>
                    <a:pt x="1185" y="751"/>
                  </a:lnTo>
                  <a:lnTo>
                    <a:pt x="1185" y="748"/>
                  </a:lnTo>
                  <a:lnTo>
                    <a:pt x="1183" y="748"/>
                  </a:lnTo>
                  <a:lnTo>
                    <a:pt x="1183" y="748"/>
                  </a:lnTo>
                  <a:lnTo>
                    <a:pt x="1183" y="751"/>
                  </a:lnTo>
                  <a:lnTo>
                    <a:pt x="1183" y="753"/>
                  </a:lnTo>
                  <a:lnTo>
                    <a:pt x="1181" y="751"/>
                  </a:lnTo>
                  <a:lnTo>
                    <a:pt x="1181" y="748"/>
                  </a:lnTo>
                  <a:lnTo>
                    <a:pt x="1181" y="746"/>
                  </a:lnTo>
                  <a:lnTo>
                    <a:pt x="1181" y="748"/>
                  </a:lnTo>
                  <a:lnTo>
                    <a:pt x="1178" y="748"/>
                  </a:lnTo>
                  <a:lnTo>
                    <a:pt x="1176" y="748"/>
                  </a:lnTo>
                  <a:lnTo>
                    <a:pt x="1176" y="748"/>
                  </a:lnTo>
                  <a:lnTo>
                    <a:pt x="1176" y="748"/>
                  </a:lnTo>
                  <a:lnTo>
                    <a:pt x="1176" y="748"/>
                  </a:lnTo>
                  <a:lnTo>
                    <a:pt x="1173" y="748"/>
                  </a:lnTo>
                  <a:lnTo>
                    <a:pt x="1173" y="748"/>
                  </a:lnTo>
                  <a:lnTo>
                    <a:pt x="1173" y="751"/>
                  </a:lnTo>
                  <a:lnTo>
                    <a:pt x="1173" y="751"/>
                  </a:lnTo>
                  <a:lnTo>
                    <a:pt x="1173" y="751"/>
                  </a:lnTo>
                  <a:lnTo>
                    <a:pt x="1171" y="748"/>
                  </a:lnTo>
                  <a:lnTo>
                    <a:pt x="1169" y="748"/>
                  </a:lnTo>
                  <a:lnTo>
                    <a:pt x="1166" y="746"/>
                  </a:lnTo>
                  <a:lnTo>
                    <a:pt x="1166" y="746"/>
                  </a:lnTo>
                  <a:lnTo>
                    <a:pt x="1166" y="746"/>
                  </a:lnTo>
                  <a:lnTo>
                    <a:pt x="1164" y="746"/>
                  </a:lnTo>
                  <a:lnTo>
                    <a:pt x="1162" y="746"/>
                  </a:lnTo>
                  <a:lnTo>
                    <a:pt x="1162" y="743"/>
                  </a:lnTo>
                  <a:lnTo>
                    <a:pt x="1162" y="746"/>
                  </a:lnTo>
                  <a:lnTo>
                    <a:pt x="1159" y="746"/>
                  </a:lnTo>
                  <a:lnTo>
                    <a:pt x="1157" y="746"/>
                  </a:lnTo>
                  <a:lnTo>
                    <a:pt x="1159" y="746"/>
                  </a:lnTo>
                  <a:lnTo>
                    <a:pt x="1157" y="748"/>
                  </a:lnTo>
                  <a:lnTo>
                    <a:pt x="1152" y="751"/>
                  </a:lnTo>
                  <a:lnTo>
                    <a:pt x="1150" y="751"/>
                  </a:lnTo>
                  <a:lnTo>
                    <a:pt x="1145" y="753"/>
                  </a:lnTo>
                  <a:lnTo>
                    <a:pt x="1145" y="753"/>
                  </a:lnTo>
                  <a:lnTo>
                    <a:pt x="1145" y="753"/>
                  </a:lnTo>
                  <a:lnTo>
                    <a:pt x="1145" y="753"/>
                  </a:lnTo>
                  <a:lnTo>
                    <a:pt x="1143" y="753"/>
                  </a:lnTo>
                  <a:lnTo>
                    <a:pt x="1143" y="755"/>
                  </a:lnTo>
                  <a:lnTo>
                    <a:pt x="1143" y="755"/>
                  </a:lnTo>
                  <a:lnTo>
                    <a:pt x="1140" y="755"/>
                  </a:lnTo>
                  <a:lnTo>
                    <a:pt x="1138" y="760"/>
                  </a:lnTo>
                  <a:lnTo>
                    <a:pt x="1140" y="762"/>
                  </a:lnTo>
                  <a:lnTo>
                    <a:pt x="1140" y="762"/>
                  </a:lnTo>
                  <a:lnTo>
                    <a:pt x="1138" y="765"/>
                  </a:lnTo>
                  <a:lnTo>
                    <a:pt x="1140" y="765"/>
                  </a:lnTo>
                  <a:lnTo>
                    <a:pt x="1140" y="765"/>
                  </a:lnTo>
                  <a:lnTo>
                    <a:pt x="1140" y="765"/>
                  </a:lnTo>
                  <a:lnTo>
                    <a:pt x="1140" y="765"/>
                  </a:lnTo>
                  <a:lnTo>
                    <a:pt x="1140" y="767"/>
                  </a:lnTo>
                  <a:lnTo>
                    <a:pt x="1140" y="767"/>
                  </a:lnTo>
                  <a:lnTo>
                    <a:pt x="1143" y="767"/>
                  </a:lnTo>
                  <a:lnTo>
                    <a:pt x="1143" y="767"/>
                  </a:lnTo>
                  <a:lnTo>
                    <a:pt x="1143" y="767"/>
                  </a:lnTo>
                  <a:lnTo>
                    <a:pt x="1143" y="769"/>
                  </a:lnTo>
                  <a:lnTo>
                    <a:pt x="1140" y="769"/>
                  </a:lnTo>
                  <a:lnTo>
                    <a:pt x="1138" y="769"/>
                  </a:lnTo>
                  <a:lnTo>
                    <a:pt x="1138" y="772"/>
                  </a:lnTo>
                  <a:lnTo>
                    <a:pt x="1138" y="772"/>
                  </a:lnTo>
                  <a:lnTo>
                    <a:pt x="1138" y="774"/>
                  </a:lnTo>
                  <a:lnTo>
                    <a:pt x="1138" y="774"/>
                  </a:lnTo>
                  <a:lnTo>
                    <a:pt x="1138" y="777"/>
                  </a:lnTo>
                  <a:lnTo>
                    <a:pt x="1138" y="777"/>
                  </a:lnTo>
                  <a:lnTo>
                    <a:pt x="1138" y="777"/>
                  </a:lnTo>
                  <a:lnTo>
                    <a:pt x="1138" y="779"/>
                  </a:lnTo>
                  <a:lnTo>
                    <a:pt x="1138" y="779"/>
                  </a:lnTo>
                  <a:lnTo>
                    <a:pt x="1140" y="779"/>
                  </a:lnTo>
                  <a:lnTo>
                    <a:pt x="1140" y="781"/>
                  </a:lnTo>
                  <a:lnTo>
                    <a:pt x="1143" y="781"/>
                  </a:lnTo>
                  <a:lnTo>
                    <a:pt x="1143" y="781"/>
                  </a:lnTo>
                  <a:lnTo>
                    <a:pt x="1147" y="781"/>
                  </a:lnTo>
                  <a:lnTo>
                    <a:pt x="1147" y="781"/>
                  </a:lnTo>
                  <a:lnTo>
                    <a:pt x="1150" y="781"/>
                  </a:lnTo>
                  <a:lnTo>
                    <a:pt x="1150" y="781"/>
                  </a:lnTo>
                  <a:lnTo>
                    <a:pt x="1152" y="784"/>
                  </a:lnTo>
                  <a:lnTo>
                    <a:pt x="1152" y="784"/>
                  </a:lnTo>
                  <a:lnTo>
                    <a:pt x="1155" y="784"/>
                  </a:lnTo>
                  <a:lnTo>
                    <a:pt x="1159" y="784"/>
                  </a:lnTo>
                  <a:lnTo>
                    <a:pt x="1159" y="781"/>
                  </a:lnTo>
                  <a:lnTo>
                    <a:pt x="1159" y="781"/>
                  </a:lnTo>
                  <a:lnTo>
                    <a:pt x="1162" y="779"/>
                  </a:lnTo>
                  <a:lnTo>
                    <a:pt x="1162" y="779"/>
                  </a:lnTo>
                  <a:lnTo>
                    <a:pt x="1164" y="779"/>
                  </a:lnTo>
                  <a:lnTo>
                    <a:pt x="1166" y="781"/>
                  </a:lnTo>
                  <a:lnTo>
                    <a:pt x="1166" y="781"/>
                  </a:lnTo>
                  <a:lnTo>
                    <a:pt x="1169" y="781"/>
                  </a:lnTo>
                  <a:lnTo>
                    <a:pt x="1171" y="781"/>
                  </a:lnTo>
                  <a:lnTo>
                    <a:pt x="1176" y="779"/>
                  </a:lnTo>
                  <a:lnTo>
                    <a:pt x="1178" y="779"/>
                  </a:lnTo>
                  <a:lnTo>
                    <a:pt x="1181" y="779"/>
                  </a:lnTo>
                  <a:lnTo>
                    <a:pt x="1185" y="774"/>
                  </a:lnTo>
                  <a:lnTo>
                    <a:pt x="1188" y="774"/>
                  </a:lnTo>
                  <a:lnTo>
                    <a:pt x="1188" y="774"/>
                  </a:lnTo>
                  <a:lnTo>
                    <a:pt x="1190" y="774"/>
                  </a:lnTo>
                  <a:lnTo>
                    <a:pt x="1190" y="774"/>
                  </a:lnTo>
                  <a:lnTo>
                    <a:pt x="1190" y="774"/>
                  </a:lnTo>
                  <a:lnTo>
                    <a:pt x="1190" y="774"/>
                  </a:lnTo>
                  <a:lnTo>
                    <a:pt x="1192" y="774"/>
                  </a:lnTo>
                  <a:lnTo>
                    <a:pt x="1192" y="774"/>
                  </a:lnTo>
                  <a:lnTo>
                    <a:pt x="1192" y="774"/>
                  </a:lnTo>
                  <a:lnTo>
                    <a:pt x="1192" y="774"/>
                  </a:lnTo>
                  <a:lnTo>
                    <a:pt x="1195" y="774"/>
                  </a:lnTo>
                  <a:lnTo>
                    <a:pt x="1195" y="774"/>
                  </a:lnTo>
                  <a:lnTo>
                    <a:pt x="1195" y="774"/>
                  </a:lnTo>
                  <a:lnTo>
                    <a:pt x="1195" y="774"/>
                  </a:lnTo>
                  <a:lnTo>
                    <a:pt x="1195" y="774"/>
                  </a:lnTo>
                  <a:lnTo>
                    <a:pt x="1195" y="774"/>
                  </a:lnTo>
                  <a:lnTo>
                    <a:pt x="1197" y="774"/>
                  </a:lnTo>
                  <a:lnTo>
                    <a:pt x="1197" y="774"/>
                  </a:lnTo>
                  <a:lnTo>
                    <a:pt x="1197" y="774"/>
                  </a:lnTo>
                  <a:lnTo>
                    <a:pt x="1197" y="774"/>
                  </a:lnTo>
                  <a:lnTo>
                    <a:pt x="1197" y="774"/>
                  </a:lnTo>
                  <a:lnTo>
                    <a:pt x="1197" y="774"/>
                  </a:lnTo>
                  <a:lnTo>
                    <a:pt x="1204" y="772"/>
                  </a:lnTo>
                  <a:lnTo>
                    <a:pt x="1204" y="772"/>
                  </a:lnTo>
                  <a:lnTo>
                    <a:pt x="1204" y="772"/>
                  </a:lnTo>
                  <a:lnTo>
                    <a:pt x="1204" y="769"/>
                  </a:lnTo>
                  <a:lnTo>
                    <a:pt x="1204" y="769"/>
                  </a:lnTo>
                  <a:lnTo>
                    <a:pt x="1207" y="769"/>
                  </a:lnTo>
                  <a:lnTo>
                    <a:pt x="1207" y="772"/>
                  </a:lnTo>
                  <a:lnTo>
                    <a:pt x="1207" y="772"/>
                  </a:lnTo>
                  <a:lnTo>
                    <a:pt x="1207" y="769"/>
                  </a:lnTo>
                  <a:lnTo>
                    <a:pt x="1209" y="769"/>
                  </a:lnTo>
                  <a:lnTo>
                    <a:pt x="1209" y="769"/>
                  </a:lnTo>
                  <a:lnTo>
                    <a:pt x="1209" y="772"/>
                  </a:lnTo>
                  <a:lnTo>
                    <a:pt x="1211" y="772"/>
                  </a:lnTo>
                  <a:lnTo>
                    <a:pt x="1211" y="772"/>
                  </a:lnTo>
                  <a:lnTo>
                    <a:pt x="1218" y="767"/>
                  </a:lnTo>
                  <a:lnTo>
                    <a:pt x="1218" y="767"/>
                  </a:lnTo>
                  <a:lnTo>
                    <a:pt x="1218" y="765"/>
                  </a:lnTo>
                  <a:lnTo>
                    <a:pt x="1218" y="765"/>
                  </a:lnTo>
                  <a:lnTo>
                    <a:pt x="1221" y="765"/>
                  </a:lnTo>
                  <a:lnTo>
                    <a:pt x="1221" y="762"/>
                  </a:lnTo>
                  <a:lnTo>
                    <a:pt x="1223" y="762"/>
                  </a:lnTo>
                  <a:lnTo>
                    <a:pt x="1223" y="762"/>
                  </a:lnTo>
                  <a:lnTo>
                    <a:pt x="1225" y="760"/>
                  </a:lnTo>
                  <a:lnTo>
                    <a:pt x="1225" y="760"/>
                  </a:lnTo>
                  <a:lnTo>
                    <a:pt x="1225" y="758"/>
                  </a:lnTo>
                  <a:lnTo>
                    <a:pt x="1225" y="758"/>
                  </a:lnTo>
                  <a:lnTo>
                    <a:pt x="1225" y="755"/>
                  </a:lnTo>
                  <a:lnTo>
                    <a:pt x="1225" y="758"/>
                  </a:lnTo>
                  <a:lnTo>
                    <a:pt x="1225" y="758"/>
                  </a:lnTo>
                  <a:lnTo>
                    <a:pt x="1225" y="758"/>
                  </a:lnTo>
                  <a:lnTo>
                    <a:pt x="1225" y="760"/>
                  </a:lnTo>
                  <a:lnTo>
                    <a:pt x="1228" y="760"/>
                  </a:lnTo>
                  <a:lnTo>
                    <a:pt x="1228" y="760"/>
                  </a:lnTo>
                  <a:lnTo>
                    <a:pt x="1228" y="762"/>
                  </a:lnTo>
                  <a:lnTo>
                    <a:pt x="1225" y="762"/>
                  </a:lnTo>
                  <a:lnTo>
                    <a:pt x="1225" y="765"/>
                  </a:lnTo>
                  <a:lnTo>
                    <a:pt x="1225" y="765"/>
                  </a:lnTo>
                  <a:lnTo>
                    <a:pt x="1223" y="767"/>
                  </a:lnTo>
                  <a:lnTo>
                    <a:pt x="1223" y="767"/>
                  </a:lnTo>
                  <a:lnTo>
                    <a:pt x="1225" y="769"/>
                  </a:lnTo>
                  <a:lnTo>
                    <a:pt x="1228" y="772"/>
                  </a:lnTo>
                  <a:lnTo>
                    <a:pt x="1240" y="767"/>
                  </a:lnTo>
                  <a:lnTo>
                    <a:pt x="1242" y="767"/>
                  </a:lnTo>
                  <a:lnTo>
                    <a:pt x="1244" y="767"/>
                  </a:lnTo>
                  <a:lnTo>
                    <a:pt x="1244" y="769"/>
                  </a:lnTo>
                  <a:lnTo>
                    <a:pt x="1247" y="769"/>
                  </a:lnTo>
                  <a:lnTo>
                    <a:pt x="1247" y="769"/>
                  </a:lnTo>
                  <a:lnTo>
                    <a:pt x="1247" y="769"/>
                  </a:lnTo>
                  <a:lnTo>
                    <a:pt x="1247" y="769"/>
                  </a:lnTo>
                  <a:lnTo>
                    <a:pt x="1249" y="769"/>
                  </a:lnTo>
                  <a:lnTo>
                    <a:pt x="1249" y="769"/>
                  </a:lnTo>
                  <a:lnTo>
                    <a:pt x="1249" y="769"/>
                  </a:lnTo>
                  <a:lnTo>
                    <a:pt x="1249" y="769"/>
                  </a:lnTo>
                  <a:lnTo>
                    <a:pt x="1249" y="769"/>
                  </a:lnTo>
                  <a:lnTo>
                    <a:pt x="1252" y="769"/>
                  </a:lnTo>
                  <a:lnTo>
                    <a:pt x="1252" y="769"/>
                  </a:lnTo>
                  <a:lnTo>
                    <a:pt x="1252" y="769"/>
                  </a:lnTo>
                  <a:lnTo>
                    <a:pt x="1254" y="769"/>
                  </a:lnTo>
                  <a:lnTo>
                    <a:pt x="1254" y="769"/>
                  </a:lnTo>
                  <a:close/>
                  <a:moveTo>
                    <a:pt x="412" y="291"/>
                  </a:moveTo>
                  <a:lnTo>
                    <a:pt x="412" y="291"/>
                  </a:lnTo>
                  <a:lnTo>
                    <a:pt x="410" y="294"/>
                  </a:lnTo>
                  <a:lnTo>
                    <a:pt x="412" y="294"/>
                  </a:lnTo>
                  <a:lnTo>
                    <a:pt x="412" y="294"/>
                  </a:lnTo>
                  <a:lnTo>
                    <a:pt x="414" y="294"/>
                  </a:lnTo>
                  <a:lnTo>
                    <a:pt x="414" y="291"/>
                  </a:lnTo>
                  <a:lnTo>
                    <a:pt x="414" y="291"/>
                  </a:lnTo>
                  <a:lnTo>
                    <a:pt x="412" y="291"/>
                  </a:lnTo>
                  <a:close/>
                  <a:moveTo>
                    <a:pt x="1351" y="831"/>
                  </a:moveTo>
                  <a:lnTo>
                    <a:pt x="1351" y="829"/>
                  </a:lnTo>
                  <a:lnTo>
                    <a:pt x="1348" y="829"/>
                  </a:lnTo>
                  <a:lnTo>
                    <a:pt x="1346" y="826"/>
                  </a:lnTo>
                  <a:lnTo>
                    <a:pt x="1344" y="824"/>
                  </a:lnTo>
                  <a:lnTo>
                    <a:pt x="1341" y="824"/>
                  </a:lnTo>
                  <a:lnTo>
                    <a:pt x="1341" y="819"/>
                  </a:lnTo>
                  <a:lnTo>
                    <a:pt x="1339" y="817"/>
                  </a:lnTo>
                  <a:lnTo>
                    <a:pt x="1334" y="814"/>
                  </a:lnTo>
                  <a:lnTo>
                    <a:pt x="1334" y="814"/>
                  </a:lnTo>
                  <a:lnTo>
                    <a:pt x="1334" y="812"/>
                  </a:lnTo>
                  <a:lnTo>
                    <a:pt x="1334" y="812"/>
                  </a:lnTo>
                  <a:lnTo>
                    <a:pt x="1332" y="812"/>
                  </a:lnTo>
                  <a:lnTo>
                    <a:pt x="1332" y="812"/>
                  </a:lnTo>
                  <a:lnTo>
                    <a:pt x="1330" y="812"/>
                  </a:lnTo>
                  <a:lnTo>
                    <a:pt x="1327" y="812"/>
                  </a:lnTo>
                  <a:lnTo>
                    <a:pt x="1327" y="812"/>
                  </a:lnTo>
                  <a:lnTo>
                    <a:pt x="1327" y="814"/>
                  </a:lnTo>
                  <a:lnTo>
                    <a:pt x="1325" y="814"/>
                  </a:lnTo>
                  <a:lnTo>
                    <a:pt x="1322" y="812"/>
                  </a:lnTo>
                  <a:lnTo>
                    <a:pt x="1322" y="812"/>
                  </a:lnTo>
                  <a:lnTo>
                    <a:pt x="1322" y="810"/>
                  </a:lnTo>
                  <a:lnTo>
                    <a:pt x="1322" y="810"/>
                  </a:lnTo>
                  <a:lnTo>
                    <a:pt x="1320" y="807"/>
                  </a:lnTo>
                  <a:lnTo>
                    <a:pt x="1320" y="805"/>
                  </a:lnTo>
                  <a:lnTo>
                    <a:pt x="1320" y="805"/>
                  </a:lnTo>
                  <a:lnTo>
                    <a:pt x="1320" y="803"/>
                  </a:lnTo>
                  <a:lnTo>
                    <a:pt x="1318" y="803"/>
                  </a:lnTo>
                  <a:lnTo>
                    <a:pt x="1318" y="803"/>
                  </a:lnTo>
                  <a:lnTo>
                    <a:pt x="1315" y="803"/>
                  </a:lnTo>
                  <a:lnTo>
                    <a:pt x="1315" y="803"/>
                  </a:lnTo>
                  <a:lnTo>
                    <a:pt x="1315" y="803"/>
                  </a:lnTo>
                  <a:lnTo>
                    <a:pt x="1313" y="803"/>
                  </a:lnTo>
                  <a:lnTo>
                    <a:pt x="1313" y="803"/>
                  </a:lnTo>
                  <a:lnTo>
                    <a:pt x="1308" y="798"/>
                  </a:lnTo>
                  <a:lnTo>
                    <a:pt x="1306" y="795"/>
                  </a:lnTo>
                  <a:lnTo>
                    <a:pt x="1306" y="795"/>
                  </a:lnTo>
                  <a:lnTo>
                    <a:pt x="1306" y="793"/>
                  </a:lnTo>
                  <a:lnTo>
                    <a:pt x="1306" y="793"/>
                  </a:lnTo>
                  <a:lnTo>
                    <a:pt x="1299" y="798"/>
                  </a:lnTo>
                  <a:lnTo>
                    <a:pt x="1299" y="798"/>
                  </a:lnTo>
                  <a:lnTo>
                    <a:pt x="1292" y="798"/>
                  </a:lnTo>
                  <a:lnTo>
                    <a:pt x="1292" y="798"/>
                  </a:lnTo>
                  <a:lnTo>
                    <a:pt x="1292" y="795"/>
                  </a:lnTo>
                  <a:lnTo>
                    <a:pt x="1289" y="795"/>
                  </a:lnTo>
                  <a:lnTo>
                    <a:pt x="1289" y="795"/>
                  </a:lnTo>
                  <a:lnTo>
                    <a:pt x="1287" y="798"/>
                  </a:lnTo>
                  <a:lnTo>
                    <a:pt x="1285" y="798"/>
                  </a:lnTo>
                  <a:lnTo>
                    <a:pt x="1285" y="798"/>
                  </a:lnTo>
                  <a:lnTo>
                    <a:pt x="1282" y="798"/>
                  </a:lnTo>
                  <a:lnTo>
                    <a:pt x="1280" y="798"/>
                  </a:lnTo>
                  <a:lnTo>
                    <a:pt x="1280" y="798"/>
                  </a:lnTo>
                  <a:lnTo>
                    <a:pt x="1278" y="798"/>
                  </a:lnTo>
                  <a:lnTo>
                    <a:pt x="1278" y="798"/>
                  </a:lnTo>
                  <a:lnTo>
                    <a:pt x="1275" y="798"/>
                  </a:lnTo>
                  <a:lnTo>
                    <a:pt x="1273" y="798"/>
                  </a:lnTo>
                  <a:lnTo>
                    <a:pt x="1270" y="798"/>
                  </a:lnTo>
                  <a:lnTo>
                    <a:pt x="1270" y="798"/>
                  </a:lnTo>
                  <a:lnTo>
                    <a:pt x="1268" y="798"/>
                  </a:lnTo>
                  <a:lnTo>
                    <a:pt x="1268" y="798"/>
                  </a:lnTo>
                  <a:lnTo>
                    <a:pt x="1268" y="798"/>
                  </a:lnTo>
                  <a:lnTo>
                    <a:pt x="1266" y="798"/>
                  </a:lnTo>
                  <a:lnTo>
                    <a:pt x="1263" y="798"/>
                  </a:lnTo>
                  <a:lnTo>
                    <a:pt x="1263" y="800"/>
                  </a:lnTo>
                  <a:lnTo>
                    <a:pt x="1261" y="800"/>
                  </a:lnTo>
                  <a:lnTo>
                    <a:pt x="1261" y="800"/>
                  </a:lnTo>
                  <a:lnTo>
                    <a:pt x="1259" y="800"/>
                  </a:lnTo>
                  <a:lnTo>
                    <a:pt x="1259" y="800"/>
                  </a:lnTo>
                  <a:lnTo>
                    <a:pt x="1256" y="803"/>
                  </a:lnTo>
                  <a:lnTo>
                    <a:pt x="1254" y="805"/>
                  </a:lnTo>
                  <a:lnTo>
                    <a:pt x="1254" y="805"/>
                  </a:lnTo>
                  <a:lnTo>
                    <a:pt x="1254" y="807"/>
                  </a:lnTo>
                  <a:lnTo>
                    <a:pt x="1254" y="807"/>
                  </a:lnTo>
                  <a:lnTo>
                    <a:pt x="1254" y="810"/>
                  </a:lnTo>
                  <a:lnTo>
                    <a:pt x="1256" y="810"/>
                  </a:lnTo>
                  <a:lnTo>
                    <a:pt x="1256" y="810"/>
                  </a:lnTo>
                  <a:lnTo>
                    <a:pt x="1256" y="812"/>
                  </a:lnTo>
                  <a:lnTo>
                    <a:pt x="1259" y="812"/>
                  </a:lnTo>
                  <a:lnTo>
                    <a:pt x="1259" y="814"/>
                  </a:lnTo>
                  <a:lnTo>
                    <a:pt x="1261" y="817"/>
                  </a:lnTo>
                  <a:lnTo>
                    <a:pt x="1261" y="817"/>
                  </a:lnTo>
                  <a:lnTo>
                    <a:pt x="1263" y="817"/>
                  </a:lnTo>
                  <a:lnTo>
                    <a:pt x="1266" y="817"/>
                  </a:lnTo>
                  <a:lnTo>
                    <a:pt x="1268" y="817"/>
                  </a:lnTo>
                  <a:lnTo>
                    <a:pt x="1270" y="817"/>
                  </a:lnTo>
                  <a:lnTo>
                    <a:pt x="1270" y="817"/>
                  </a:lnTo>
                  <a:lnTo>
                    <a:pt x="1273" y="819"/>
                  </a:lnTo>
                  <a:lnTo>
                    <a:pt x="1273" y="819"/>
                  </a:lnTo>
                  <a:lnTo>
                    <a:pt x="1273" y="819"/>
                  </a:lnTo>
                  <a:lnTo>
                    <a:pt x="1273" y="819"/>
                  </a:lnTo>
                  <a:lnTo>
                    <a:pt x="1275" y="819"/>
                  </a:lnTo>
                  <a:lnTo>
                    <a:pt x="1275" y="819"/>
                  </a:lnTo>
                  <a:lnTo>
                    <a:pt x="1278" y="819"/>
                  </a:lnTo>
                  <a:lnTo>
                    <a:pt x="1278" y="819"/>
                  </a:lnTo>
                  <a:lnTo>
                    <a:pt x="1278" y="819"/>
                  </a:lnTo>
                  <a:lnTo>
                    <a:pt x="1280" y="819"/>
                  </a:lnTo>
                  <a:lnTo>
                    <a:pt x="1280" y="817"/>
                  </a:lnTo>
                  <a:lnTo>
                    <a:pt x="1282" y="817"/>
                  </a:lnTo>
                  <a:lnTo>
                    <a:pt x="1282" y="817"/>
                  </a:lnTo>
                  <a:lnTo>
                    <a:pt x="1285" y="819"/>
                  </a:lnTo>
                  <a:lnTo>
                    <a:pt x="1287" y="819"/>
                  </a:lnTo>
                  <a:lnTo>
                    <a:pt x="1289" y="819"/>
                  </a:lnTo>
                  <a:lnTo>
                    <a:pt x="1289" y="819"/>
                  </a:lnTo>
                  <a:lnTo>
                    <a:pt x="1289" y="819"/>
                  </a:lnTo>
                  <a:lnTo>
                    <a:pt x="1289" y="819"/>
                  </a:lnTo>
                  <a:lnTo>
                    <a:pt x="1289" y="819"/>
                  </a:lnTo>
                  <a:lnTo>
                    <a:pt x="1289" y="819"/>
                  </a:lnTo>
                  <a:lnTo>
                    <a:pt x="1289" y="819"/>
                  </a:lnTo>
                  <a:lnTo>
                    <a:pt x="1289" y="819"/>
                  </a:lnTo>
                  <a:lnTo>
                    <a:pt x="1292" y="822"/>
                  </a:lnTo>
                  <a:lnTo>
                    <a:pt x="1292" y="822"/>
                  </a:lnTo>
                  <a:lnTo>
                    <a:pt x="1292" y="822"/>
                  </a:lnTo>
                  <a:lnTo>
                    <a:pt x="1292" y="824"/>
                  </a:lnTo>
                  <a:lnTo>
                    <a:pt x="1296" y="824"/>
                  </a:lnTo>
                  <a:lnTo>
                    <a:pt x="1299" y="826"/>
                  </a:lnTo>
                  <a:lnTo>
                    <a:pt x="1299" y="826"/>
                  </a:lnTo>
                  <a:lnTo>
                    <a:pt x="1301" y="826"/>
                  </a:lnTo>
                  <a:lnTo>
                    <a:pt x="1301" y="826"/>
                  </a:lnTo>
                  <a:lnTo>
                    <a:pt x="1301" y="829"/>
                  </a:lnTo>
                  <a:lnTo>
                    <a:pt x="1304" y="829"/>
                  </a:lnTo>
                  <a:lnTo>
                    <a:pt x="1304" y="829"/>
                  </a:lnTo>
                  <a:lnTo>
                    <a:pt x="1304" y="829"/>
                  </a:lnTo>
                  <a:lnTo>
                    <a:pt x="1304" y="829"/>
                  </a:lnTo>
                  <a:lnTo>
                    <a:pt x="1304" y="829"/>
                  </a:lnTo>
                  <a:lnTo>
                    <a:pt x="1304" y="829"/>
                  </a:lnTo>
                  <a:lnTo>
                    <a:pt x="1306" y="829"/>
                  </a:lnTo>
                  <a:lnTo>
                    <a:pt x="1306" y="829"/>
                  </a:lnTo>
                  <a:lnTo>
                    <a:pt x="1306" y="829"/>
                  </a:lnTo>
                  <a:lnTo>
                    <a:pt x="1306" y="831"/>
                  </a:lnTo>
                  <a:lnTo>
                    <a:pt x="1308" y="831"/>
                  </a:lnTo>
                  <a:lnTo>
                    <a:pt x="1308" y="833"/>
                  </a:lnTo>
                  <a:lnTo>
                    <a:pt x="1311" y="836"/>
                  </a:lnTo>
                  <a:lnTo>
                    <a:pt x="1311" y="836"/>
                  </a:lnTo>
                  <a:lnTo>
                    <a:pt x="1311" y="838"/>
                  </a:lnTo>
                  <a:lnTo>
                    <a:pt x="1311" y="838"/>
                  </a:lnTo>
                  <a:lnTo>
                    <a:pt x="1311" y="838"/>
                  </a:lnTo>
                  <a:lnTo>
                    <a:pt x="1313" y="840"/>
                  </a:lnTo>
                  <a:lnTo>
                    <a:pt x="1313" y="840"/>
                  </a:lnTo>
                  <a:lnTo>
                    <a:pt x="1315" y="840"/>
                  </a:lnTo>
                  <a:lnTo>
                    <a:pt x="1315" y="840"/>
                  </a:lnTo>
                  <a:lnTo>
                    <a:pt x="1315" y="843"/>
                  </a:lnTo>
                  <a:lnTo>
                    <a:pt x="1318" y="843"/>
                  </a:lnTo>
                  <a:lnTo>
                    <a:pt x="1320" y="843"/>
                  </a:lnTo>
                  <a:lnTo>
                    <a:pt x="1320" y="843"/>
                  </a:lnTo>
                  <a:lnTo>
                    <a:pt x="1320" y="843"/>
                  </a:lnTo>
                  <a:lnTo>
                    <a:pt x="1330" y="845"/>
                  </a:lnTo>
                  <a:lnTo>
                    <a:pt x="1330" y="845"/>
                  </a:lnTo>
                  <a:lnTo>
                    <a:pt x="1332" y="848"/>
                  </a:lnTo>
                  <a:lnTo>
                    <a:pt x="1332" y="848"/>
                  </a:lnTo>
                  <a:lnTo>
                    <a:pt x="1332" y="848"/>
                  </a:lnTo>
                  <a:lnTo>
                    <a:pt x="1334" y="848"/>
                  </a:lnTo>
                  <a:lnTo>
                    <a:pt x="1334" y="845"/>
                  </a:lnTo>
                  <a:lnTo>
                    <a:pt x="1334" y="845"/>
                  </a:lnTo>
                  <a:lnTo>
                    <a:pt x="1334" y="845"/>
                  </a:lnTo>
                  <a:lnTo>
                    <a:pt x="1337" y="843"/>
                  </a:lnTo>
                  <a:lnTo>
                    <a:pt x="1339" y="843"/>
                  </a:lnTo>
                  <a:lnTo>
                    <a:pt x="1341" y="843"/>
                  </a:lnTo>
                  <a:lnTo>
                    <a:pt x="1341" y="843"/>
                  </a:lnTo>
                  <a:lnTo>
                    <a:pt x="1341" y="843"/>
                  </a:lnTo>
                  <a:lnTo>
                    <a:pt x="1346" y="843"/>
                  </a:lnTo>
                  <a:lnTo>
                    <a:pt x="1346" y="840"/>
                  </a:lnTo>
                  <a:lnTo>
                    <a:pt x="1348" y="840"/>
                  </a:lnTo>
                  <a:lnTo>
                    <a:pt x="1348" y="838"/>
                  </a:lnTo>
                  <a:lnTo>
                    <a:pt x="1351" y="836"/>
                  </a:lnTo>
                  <a:lnTo>
                    <a:pt x="1351" y="836"/>
                  </a:lnTo>
                  <a:lnTo>
                    <a:pt x="1353" y="833"/>
                  </a:lnTo>
                  <a:lnTo>
                    <a:pt x="1351" y="831"/>
                  </a:lnTo>
                  <a:lnTo>
                    <a:pt x="1351" y="831"/>
                  </a:lnTo>
                  <a:close/>
                  <a:moveTo>
                    <a:pt x="1079" y="762"/>
                  </a:moveTo>
                  <a:lnTo>
                    <a:pt x="1076" y="762"/>
                  </a:lnTo>
                  <a:lnTo>
                    <a:pt x="1076" y="760"/>
                  </a:lnTo>
                  <a:lnTo>
                    <a:pt x="1076" y="760"/>
                  </a:lnTo>
                  <a:lnTo>
                    <a:pt x="1074" y="760"/>
                  </a:lnTo>
                  <a:lnTo>
                    <a:pt x="1074" y="760"/>
                  </a:lnTo>
                  <a:lnTo>
                    <a:pt x="1074" y="762"/>
                  </a:lnTo>
                  <a:lnTo>
                    <a:pt x="1072" y="765"/>
                  </a:lnTo>
                  <a:lnTo>
                    <a:pt x="1072" y="765"/>
                  </a:lnTo>
                  <a:lnTo>
                    <a:pt x="1072" y="765"/>
                  </a:lnTo>
                  <a:lnTo>
                    <a:pt x="1072" y="765"/>
                  </a:lnTo>
                  <a:lnTo>
                    <a:pt x="1074" y="765"/>
                  </a:lnTo>
                  <a:lnTo>
                    <a:pt x="1076" y="767"/>
                  </a:lnTo>
                  <a:lnTo>
                    <a:pt x="1076" y="767"/>
                  </a:lnTo>
                  <a:lnTo>
                    <a:pt x="1079" y="767"/>
                  </a:lnTo>
                  <a:lnTo>
                    <a:pt x="1079" y="767"/>
                  </a:lnTo>
                  <a:lnTo>
                    <a:pt x="1079" y="765"/>
                  </a:lnTo>
                  <a:lnTo>
                    <a:pt x="1079" y="762"/>
                  </a:lnTo>
                  <a:close/>
                  <a:moveTo>
                    <a:pt x="182" y="317"/>
                  </a:moveTo>
                  <a:lnTo>
                    <a:pt x="182" y="317"/>
                  </a:lnTo>
                  <a:lnTo>
                    <a:pt x="182" y="313"/>
                  </a:lnTo>
                  <a:lnTo>
                    <a:pt x="180" y="310"/>
                  </a:lnTo>
                  <a:lnTo>
                    <a:pt x="178" y="308"/>
                  </a:lnTo>
                  <a:lnTo>
                    <a:pt x="175" y="308"/>
                  </a:lnTo>
                  <a:lnTo>
                    <a:pt x="175" y="308"/>
                  </a:lnTo>
                  <a:lnTo>
                    <a:pt x="173" y="308"/>
                  </a:lnTo>
                  <a:lnTo>
                    <a:pt x="173" y="308"/>
                  </a:lnTo>
                  <a:lnTo>
                    <a:pt x="173" y="308"/>
                  </a:lnTo>
                  <a:lnTo>
                    <a:pt x="173" y="310"/>
                  </a:lnTo>
                  <a:lnTo>
                    <a:pt x="175" y="310"/>
                  </a:lnTo>
                  <a:lnTo>
                    <a:pt x="175" y="310"/>
                  </a:lnTo>
                  <a:lnTo>
                    <a:pt x="175" y="313"/>
                  </a:lnTo>
                  <a:lnTo>
                    <a:pt x="178" y="315"/>
                  </a:lnTo>
                  <a:lnTo>
                    <a:pt x="178" y="317"/>
                  </a:lnTo>
                  <a:lnTo>
                    <a:pt x="185" y="325"/>
                  </a:lnTo>
                  <a:lnTo>
                    <a:pt x="185" y="327"/>
                  </a:lnTo>
                  <a:lnTo>
                    <a:pt x="185" y="327"/>
                  </a:lnTo>
                  <a:lnTo>
                    <a:pt x="185" y="327"/>
                  </a:lnTo>
                  <a:lnTo>
                    <a:pt x="185" y="327"/>
                  </a:lnTo>
                  <a:lnTo>
                    <a:pt x="185" y="327"/>
                  </a:lnTo>
                  <a:lnTo>
                    <a:pt x="185" y="325"/>
                  </a:lnTo>
                  <a:lnTo>
                    <a:pt x="187" y="325"/>
                  </a:lnTo>
                  <a:lnTo>
                    <a:pt x="187" y="325"/>
                  </a:lnTo>
                  <a:lnTo>
                    <a:pt x="187" y="325"/>
                  </a:lnTo>
                  <a:lnTo>
                    <a:pt x="187" y="322"/>
                  </a:lnTo>
                  <a:lnTo>
                    <a:pt x="185" y="320"/>
                  </a:lnTo>
                  <a:lnTo>
                    <a:pt x="182" y="317"/>
                  </a:lnTo>
                  <a:close/>
                  <a:moveTo>
                    <a:pt x="180" y="223"/>
                  </a:moveTo>
                  <a:lnTo>
                    <a:pt x="182" y="223"/>
                  </a:lnTo>
                  <a:lnTo>
                    <a:pt x="182" y="223"/>
                  </a:lnTo>
                  <a:lnTo>
                    <a:pt x="185" y="223"/>
                  </a:lnTo>
                  <a:lnTo>
                    <a:pt x="187" y="223"/>
                  </a:lnTo>
                  <a:lnTo>
                    <a:pt x="187" y="223"/>
                  </a:lnTo>
                  <a:lnTo>
                    <a:pt x="190" y="223"/>
                  </a:lnTo>
                  <a:lnTo>
                    <a:pt x="187" y="223"/>
                  </a:lnTo>
                  <a:lnTo>
                    <a:pt x="187" y="220"/>
                  </a:lnTo>
                  <a:lnTo>
                    <a:pt x="187" y="220"/>
                  </a:lnTo>
                  <a:lnTo>
                    <a:pt x="185" y="220"/>
                  </a:lnTo>
                  <a:lnTo>
                    <a:pt x="185" y="223"/>
                  </a:lnTo>
                  <a:lnTo>
                    <a:pt x="185" y="223"/>
                  </a:lnTo>
                  <a:lnTo>
                    <a:pt x="182" y="220"/>
                  </a:lnTo>
                  <a:lnTo>
                    <a:pt x="182" y="220"/>
                  </a:lnTo>
                  <a:lnTo>
                    <a:pt x="182" y="220"/>
                  </a:lnTo>
                  <a:lnTo>
                    <a:pt x="182" y="220"/>
                  </a:lnTo>
                  <a:lnTo>
                    <a:pt x="180" y="220"/>
                  </a:lnTo>
                  <a:lnTo>
                    <a:pt x="180" y="220"/>
                  </a:lnTo>
                  <a:lnTo>
                    <a:pt x="180" y="220"/>
                  </a:lnTo>
                  <a:lnTo>
                    <a:pt x="180" y="223"/>
                  </a:lnTo>
                  <a:lnTo>
                    <a:pt x="180" y="223"/>
                  </a:lnTo>
                  <a:lnTo>
                    <a:pt x="180" y="223"/>
                  </a:lnTo>
                  <a:close/>
                  <a:moveTo>
                    <a:pt x="182" y="329"/>
                  </a:moveTo>
                  <a:lnTo>
                    <a:pt x="185" y="327"/>
                  </a:lnTo>
                  <a:lnTo>
                    <a:pt x="182" y="325"/>
                  </a:lnTo>
                  <a:lnTo>
                    <a:pt x="180" y="322"/>
                  </a:lnTo>
                  <a:lnTo>
                    <a:pt x="180" y="320"/>
                  </a:lnTo>
                  <a:lnTo>
                    <a:pt x="180" y="320"/>
                  </a:lnTo>
                  <a:lnTo>
                    <a:pt x="180" y="322"/>
                  </a:lnTo>
                  <a:lnTo>
                    <a:pt x="180" y="322"/>
                  </a:lnTo>
                  <a:lnTo>
                    <a:pt x="180" y="325"/>
                  </a:lnTo>
                  <a:lnTo>
                    <a:pt x="180" y="325"/>
                  </a:lnTo>
                  <a:lnTo>
                    <a:pt x="178" y="325"/>
                  </a:lnTo>
                  <a:lnTo>
                    <a:pt x="178" y="325"/>
                  </a:lnTo>
                  <a:lnTo>
                    <a:pt x="178" y="325"/>
                  </a:lnTo>
                  <a:lnTo>
                    <a:pt x="178" y="325"/>
                  </a:lnTo>
                  <a:lnTo>
                    <a:pt x="178" y="327"/>
                  </a:lnTo>
                  <a:lnTo>
                    <a:pt x="175" y="327"/>
                  </a:lnTo>
                  <a:lnTo>
                    <a:pt x="175" y="327"/>
                  </a:lnTo>
                  <a:lnTo>
                    <a:pt x="175" y="329"/>
                  </a:lnTo>
                  <a:lnTo>
                    <a:pt x="175" y="332"/>
                  </a:lnTo>
                  <a:lnTo>
                    <a:pt x="175" y="334"/>
                  </a:lnTo>
                  <a:lnTo>
                    <a:pt x="175" y="334"/>
                  </a:lnTo>
                  <a:lnTo>
                    <a:pt x="175" y="334"/>
                  </a:lnTo>
                  <a:lnTo>
                    <a:pt x="173" y="334"/>
                  </a:lnTo>
                  <a:lnTo>
                    <a:pt x="173" y="334"/>
                  </a:lnTo>
                  <a:lnTo>
                    <a:pt x="173" y="334"/>
                  </a:lnTo>
                  <a:lnTo>
                    <a:pt x="173" y="336"/>
                  </a:lnTo>
                  <a:lnTo>
                    <a:pt x="171" y="336"/>
                  </a:lnTo>
                  <a:lnTo>
                    <a:pt x="173" y="336"/>
                  </a:lnTo>
                  <a:lnTo>
                    <a:pt x="178" y="339"/>
                  </a:lnTo>
                  <a:lnTo>
                    <a:pt x="180" y="339"/>
                  </a:lnTo>
                  <a:lnTo>
                    <a:pt x="180" y="339"/>
                  </a:lnTo>
                  <a:lnTo>
                    <a:pt x="180" y="336"/>
                  </a:lnTo>
                  <a:lnTo>
                    <a:pt x="180" y="336"/>
                  </a:lnTo>
                  <a:lnTo>
                    <a:pt x="180" y="336"/>
                  </a:lnTo>
                  <a:lnTo>
                    <a:pt x="180" y="336"/>
                  </a:lnTo>
                  <a:lnTo>
                    <a:pt x="182" y="336"/>
                  </a:lnTo>
                  <a:lnTo>
                    <a:pt x="182" y="336"/>
                  </a:lnTo>
                  <a:lnTo>
                    <a:pt x="180" y="336"/>
                  </a:lnTo>
                  <a:lnTo>
                    <a:pt x="182" y="336"/>
                  </a:lnTo>
                  <a:lnTo>
                    <a:pt x="182" y="336"/>
                  </a:lnTo>
                  <a:lnTo>
                    <a:pt x="182" y="336"/>
                  </a:lnTo>
                  <a:lnTo>
                    <a:pt x="182" y="336"/>
                  </a:lnTo>
                  <a:lnTo>
                    <a:pt x="182" y="336"/>
                  </a:lnTo>
                  <a:lnTo>
                    <a:pt x="182" y="336"/>
                  </a:lnTo>
                  <a:lnTo>
                    <a:pt x="182" y="336"/>
                  </a:lnTo>
                  <a:lnTo>
                    <a:pt x="182" y="339"/>
                  </a:lnTo>
                  <a:lnTo>
                    <a:pt x="182" y="339"/>
                  </a:lnTo>
                  <a:lnTo>
                    <a:pt x="182" y="336"/>
                  </a:lnTo>
                  <a:lnTo>
                    <a:pt x="182" y="336"/>
                  </a:lnTo>
                  <a:lnTo>
                    <a:pt x="182" y="336"/>
                  </a:lnTo>
                  <a:lnTo>
                    <a:pt x="182" y="334"/>
                  </a:lnTo>
                  <a:lnTo>
                    <a:pt x="182" y="334"/>
                  </a:lnTo>
                  <a:lnTo>
                    <a:pt x="182" y="334"/>
                  </a:lnTo>
                  <a:lnTo>
                    <a:pt x="185" y="332"/>
                  </a:lnTo>
                  <a:lnTo>
                    <a:pt x="182" y="332"/>
                  </a:lnTo>
                  <a:lnTo>
                    <a:pt x="185" y="332"/>
                  </a:lnTo>
                  <a:lnTo>
                    <a:pt x="185" y="329"/>
                  </a:lnTo>
                  <a:lnTo>
                    <a:pt x="185" y="329"/>
                  </a:lnTo>
                  <a:lnTo>
                    <a:pt x="182" y="329"/>
                  </a:lnTo>
                  <a:close/>
                  <a:moveTo>
                    <a:pt x="192" y="303"/>
                  </a:moveTo>
                  <a:lnTo>
                    <a:pt x="194" y="306"/>
                  </a:lnTo>
                  <a:lnTo>
                    <a:pt x="194" y="303"/>
                  </a:lnTo>
                  <a:lnTo>
                    <a:pt x="197" y="303"/>
                  </a:lnTo>
                  <a:lnTo>
                    <a:pt x="199" y="303"/>
                  </a:lnTo>
                  <a:lnTo>
                    <a:pt x="201" y="303"/>
                  </a:lnTo>
                  <a:lnTo>
                    <a:pt x="201" y="303"/>
                  </a:lnTo>
                  <a:lnTo>
                    <a:pt x="201" y="301"/>
                  </a:lnTo>
                  <a:lnTo>
                    <a:pt x="199" y="301"/>
                  </a:lnTo>
                  <a:lnTo>
                    <a:pt x="197" y="299"/>
                  </a:lnTo>
                  <a:lnTo>
                    <a:pt x="197" y="299"/>
                  </a:lnTo>
                  <a:lnTo>
                    <a:pt x="194" y="299"/>
                  </a:lnTo>
                  <a:lnTo>
                    <a:pt x="192" y="299"/>
                  </a:lnTo>
                  <a:lnTo>
                    <a:pt x="190" y="299"/>
                  </a:lnTo>
                  <a:lnTo>
                    <a:pt x="187" y="299"/>
                  </a:lnTo>
                  <a:lnTo>
                    <a:pt x="185" y="301"/>
                  </a:lnTo>
                  <a:lnTo>
                    <a:pt x="185" y="301"/>
                  </a:lnTo>
                  <a:lnTo>
                    <a:pt x="185" y="303"/>
                  </a:lnTo>
                  <a:lnTo>
                    <a:pt x="185" y="303"/>
                  </a:lnTo>
                  <a:lnTo>
                    <a:pt x="187" y="303"/>
                  </a:lnTo>
                  <a:lnTo>
                    <a:pt x="190" y="303"/>
                  </a:lnTo>
                  <a:lnTo>
                    <a:pt x="192" y="303"/>
                  </a:lnTo>
                  <a:close/>
                  <a:moveTo>
                    <a:pt x="109" y="199"/>
                  </a:moveTo>
                  <a:lnTo>
                    <a:pt x="109" y="199"/>
                  </a:lnTo>
                  <a:lnTo>
                    <a:pt x="109" y="199"/>
                  </a:lnTo>
                  <a:lnTo>
                    <a:pt x="109" y="199"/>
                  </a:lnTo>
                  <a:lnTo>
                    <a:pt x="109" y="204"/>
                  </a:lnTo>
                  <a:lnTo>
                    <a:pt x="111" y="204"/>
                  </a:lnTo>
                  <a:lnTo>
                    <a:pt x="111" y="204"/>
                  </a:lnTo>
                  <a:lnTo>
                    <a:pt x="111" y="201"/>
                  </a:lnTo>
                  <a:lnTo>
                    <a:pt x="111" y="201"/>
                  </a:lnTo>
                  <a:lnTo>
                    <a:pt x="111" y="201"/>
                  </a:lnTo>
                  <a:lnTo>
                    <a:pt x="114" y="201"/>
                  </a:lnTo>
                  <a:lnTo>
                    <a:pt x="111" y="199"/>
                  </a:lnTo>
                  <a:lnTo>
                    <a:pt x="111" y="199"/>
                  </a:lnTo>
                  <a:lnTo>
                    <a:pt x="111" y="199"/>
                  </a:lnTo>
                  <a:lnTo>
                    <a:pt x="111" y="199"/>
                  </a:lnTo>
                  <a:lnTo>
                    <a:pt x="109" y="199"/>
                  </a:lnTo>
                  <a:lnTo>
                    <a:pt x="109" y="199"/>
                  </a:lnTo>
                  <a:close/>
                  <a:moveTo>
                    <a:pt x="530" y="609"/>
                  </a:moveTo>
                  <a:lnTo>
                    <a:pt x="532" y="609"/>
                  </a:lnTo>
                  <a:lnTo>
                    <a:pt x="532" y="609"/>
                  </a:lnTo>
                  <a:lnTo>
                    <a:pt x="535" y="609"/>
                  </a:lnTo>
                  <a:lnTo>
                    <a:pt x="535" y="609"/>
                  </a:lnTo>
                  <a:lnTo>
                    <a:pt x="535" y="609"/>
                  </a:lnTo>
                  <a:lnTo>
                    <a:pt x="532" y="609"/>
                  </a:lnTo>
                  <a:lnTo>
                    <a:pt x="532" y="609"/>
                  </a:lnTo>
                  <a:lnTo>
                    <a:pt x="532" y="606"/>
                  </a:lnTo>
                  <a:lnTo>
                    <a:pt x="532" y="606"/>
                  </a:lnTo>
                  <a:lnTo>
                    <a:pt x="535" y="606"/>
                  </a:lnTo>
                  <a:lnTo>
                    <a:pt x="535" y="606"/>
                  </a:lnTo>
                  <a:lnTo>
                    <a:pt x="535" y="604"/>
                  </a:lnTo>
                  <a:lnTo>
                    <a:pt x="535" y="604"/>
                  </a:lnTo>
                  <a:lnTo>
                    <a:pt x="535" y="604"/>
                  </a:lnTo>
                  <a:lnTo>
                    <a:pt x="535" y="604"/>
                  </a:lnTo>
                  <a:lnTo>
                    <a:pt x="535" y="601"/>
                  </a:lnTo>
                  <a:lnTo>
                    <a:pt x="532" y="601"/>
                  </a:lnTo>
                  <a:lnTo>
                    <a:pt x="532" y="599"/>
                  </a:lnTo>
                  <a:lnTo>
                    <a:pt x="532" y="599"/>
                  </a:lnTo>
                  <a:lnTo>
                    <a:pt x="535" y="599"/>
                  </a:lnTo>
                  <a:lnTo>
                    <a:pt x="535" y="599"/>
                  </a:lnTo>
                  <a:lnTo>
                    <a:pt x="535" y="599"/>
                  </a:lnTo>
                  <a:lnTo>
                    <a:pt x="535" y="599"/>
                  </a:lnTo>
                  <a:lnTo>
                    <a:pt x="535" y="599"/>
                  </a:lnTo>
                  <a:lnTo>
                    <a:pt x="537" y="597"/>
                  </a:lnTo>
                  <a:lnTo>
                    <a:pt x="537" y="597"/>
                  </a:lnTo>
                  <a:lnTo>
                    <a:pt x="537" y="597"/>
                  </a:lnTo>
                  <a:lnTo>
                    <a:pt x="537" y="594"/>
                  </a:lnTo>
                  <a:lnTo>
                    <a:pt x="537" y="592"/>
                  </a:lnTo>
                  <a:lnTo>
                    <a:pt x="537" y="592"/>
                  </a:lnTo>
                  <a:lnTo>
                    <a:pt x="540" y="592"/>
                  </a:lnTo>
                  <a:lnTo>
                    <a:pt x="544" y="597"/>
                  </a:lnTo>
                  <a:lnTo>
                    <a:pt x="544" y="599"/>
                  </a:lnTo>
                  <a:lnTo>
                    <a:pt x="547" y="601"/>
                  </a:lnTo>
                  <a:lnTo>
                    <a:pt x="549" y="604"/>
                  </a:lnTo>
                  <a:lnTo>
                    <a:pt x="549" y="604"/>
                  </a:lnTo>
                  <a:lnTo>
                    <a:pt x="549" y="604"/>
                  </a:lnTo>
                  <a:lnTo>
                    <a:pt x="549" y="604"/>
                  </a:lnTo>
                  <a:lnTo>
                    <a:pt x="551" y="604"/>
                  </a:lnTo>
                  <a:lnTo>
                    <a:pt x="551" y="604"/>
                  </a:lnTo>
                  <a:lnTo>
                    <a:pt x="551" y="604"/>
                  </a:lnTo>
                  <a:lnTo>
                    <a:pt x="551" y="604"/>
                  </a:lnTo>
                  <a:lnTo>
                    <a:pt x="551" y="604"/>
                  </a:lnTo>
                  <a:lnTo>
                    <a:pt x="554" y="604"/>
                  </a:lnTo>
                  <a:lnTo>
                    <a:pt x="554" y="606"/>
                  </a:lnTo>
                  <a:lnTo>
                    <a:pt x="554" y="611"/>
                  </a:lnTo>
                  <a:lnTo>
                    <a:pt x="556" y="611"/>
                  </a:lnTo>
                  <a:lnTo>
                    <a:pt x="559" y="611"/>
                  </a:lnTo>
                  <a:lnTo>
                    <a:pt x="561" y="611"/>
                  </a:lnTo>
                  <a:lnTo>
                    <a:pt x="561" y="613"/>
                  </a:lnTo>
                  <a:lnTo>
                    <a:pt x="561" y="616"/>
                  </a:lnTo>
                  <a:lnTo>
                    <a:pt x="561" y="616"/>
                  </a:lnTo>
                  <a:lnTo>
                    <a:pt x="561" y="616"/>
                  </a:lnTo>
                  <a:lnTo>
                    <a:pt x="563" y="613"/>
                  </a:lnTo>
                  <a:lnTo>
                    <a:pt x="566" y="611"/>
                  </a:lnTo>
                  <a:lnTo>
                    <a:pt x="566" y="611"/>
                  </a:lnTo>
                  <a:lnTo>
                    <a:pt x="566" y="606"/>
                  </a:lnTo>
                  <a:lnTo>
                    <a:pt x="566" y="604"/>
                  </a:lnTo>
                  <a:lnTo>
                    <a:pt x="568" y="604"/>
                  </a:lnTo>
                  <a:lnTo>
                    <a:pt x="568" y="601"/>
                  </a:lnTo>
                  <a:lnTo>
                    <a:pt x="568" y="599"/>
                  </a:lnTo>
                  <a:lnTo>
                    <a:pt x="566" y="597"/>
                  </a:lnTo>
                  <a:lnTo>
                    <a:pt x="568" y="594"/>
                  </a:lnTo>
                  <a:lnTo>
                    <a:pt x="568" y="592"/>
                  </a:lnTo>
                  <a:lnTo>
                    <a:pt x="568" y="590"/>
                  </a:lnTo>
                  <a:lnTo>
                    <a:pt x="568" y="587"/>
                  </a:lnTo>
                  <a:lnTo>
                    <a:pt x="568" y="582"/>
                  </a:lnTo>
                  <a:lnTo>
                    <a:pt x="568" y="580"/>
                  </a:lnTo>
                  <a:lnTo>
                    <a:pt x="568" y="575"/>
                  </a:lnTo>
                  <a:lnTo>
                    <a:pt x="568" y="571"/>
                  </a:lnTo>
                  <a:lnTo>
                    <a:pt x="570" y="568"/>
                  </a:lnTo>
                  <a:lnTo>
                    <a:pt x="570" y="568"/>
                  </a:lnTo>
                  <a:lnTo>
                    <a:pt x="570" y="566"/>
                  </a:lnTo>
                  <a:lnTo>
                    <a:pt x="570" y="564"/>
                  </a:lnTo>
                  <a:lnTo>
                    <a:pt x="570" y="561"/>
                  </a:lnTo>
                  <a:lnTo>
                    <a:pt x="568" y="559"/>
                  </a:lnTo>
                  <a:lnTo>
                    <a:pt x="568" y="556"/>
                  </a:lnTo>
                  <a:lnTo>
                    <a:pt x="570" y="552"/>
                  </a:lnTo>
                  <a:lnTo>
                    <a:pt x="570" y="552"/>
                  </a:lnTo>
                  <a:lnTo>
                    <a:pt x="570" y="552"/>
                  </a:lnTo>
                  <a:lnTo>
                    <a:pt x="570" y="549"/>
                  </a:lnTo>
                  <a:lnTo>
                    <a:pt x="570" y="547"/>
                  </a:lnTo>
                  <a:lnTo>
                    <a:pt x="570" y="547"/>
                  </a:lnTo>
                  <a:lnTo>
                    <a:pt x="570" y="547"/>
                  </a:lnTo>
                  <a:lnTo>
                    <a:pt x="570" y="545"/>
                  </a:lnTo>
                  <a:lnTo>
                    <a:pt x="570" y="542"/>
                  </a:lnTo>
                  <a:lnTo>
                    <a:pt x="570" y="540"/>
                  </a:lnTo>
                  <a:lnTo>
                    <a:pt x="570" y="540"/>
                  </a:lnTo>
                  <a:lnTo>
                    <a:pt x="570" y="540"/>
                  </a:lnTo>
                  <a:lnTo>
                    <a:pt x="570" y="540"/>
                  </a:lnTo>
                  <a:lnTo>
                    <a:pt x="570" y="540"/>
                  </a:lnTo>
                  <a:lnTo>
                    <a:pt x="570" y="538"/>
                  </a:lnTo>
                  <a:lnTo>
                    <a:pt x="568" y="538"/>
                  </a:lnTo>
                  <a:lnTo>
                    <a:pt x="568" y="538"/>
                  </a:lnTo>
                  <a:lnTo>
                    <a:pt x="568" y="535"/>
                  </a:lnTo>
                  <a:lnTo>
                    <a:pt x="568" y="535"/>
                  </a:lnTo>
                  <a:lnTo>
                    <a:pt x="568" y="533"/>
                  </a:lnTo>
                  <a:lnTo>
                    <a:pt x="566" y="533"/>
                  </a:lnTo>
                  <a:lnTo>
                    <a:pt x="566" y="530"/>
                  </a:lnTo>
                  <a:lnTo>
                    <a:pt x="566" y="528"/>
                  </a:lnTo>
                  <a:lnTo>
                    <a:pt x="568" y="526"/>
                  </a:lnTo>
                  <a:lnTo>
                    <a:pt x="568" y="523"/>
                  </a:lnTo>
                  <a:lnTo>
                    <a:pt x="568" y="521"/>
                  </a:lnTo>
                  <a:lnTo>
                    <a:pt x="568" y="519"/>
                  </a:lnTo>
                  <a:lnTo>
                    <a:pt x="568" y="516"/>
                  </a:lnTo>
                  <a:lnTo>
                    <a:pt x="573" y="511"/>
                  </a:lnTo>
                  <a:lnTo>
                    <a:pt x="573" y="509"/>
                  </a:lnTo>
                  <a:lnTo>
                    <a:pt x="573" y="507"/>
                  </a:lnTo>
                  <a:lnTo>
                    <a:pt x="573" y="507"/>
                  </a:lnTo>
                  <a:lnTo>
                    <a:pt x="568" y="502"/>
                  </a:lnTo>
                  <a:lnTo>
                    <a:pt x="566" y="502"/>
                  </a:lnTo>
                  <a:lnTo>
                    <a:pt x="566" y="500"/>
                  </a:lnTo>
                  <a:lnTo>
                    <a:pt x="570" y="488"/>
                  </a:lnTo>
                  <a:lnTo>
                    <a:pt x="570" y="485"/>
                  </a:lnTo>
                  <a:lnTo>
                    <a:pt x="573" y="483"/>
                  </a:lnTo>
                  <a:lnTo>
                    <a:pt x="575" y="481"/>
                  </a:lnTo>
                  <a:lnTo>
                    <a:pt x="575" y="481"/>
                  </a:lnTo>
                  <a:lnTo>
                    <a:pt x="580" y="478"/>
                  </a:lnTo>
                  <a:lnTo>
                    <a:pt x="580" y="478"/>
                  </a:lnTo>
                  <a:lnTo>
                    <a:pt x="580" y="476"/>
                  </a:lnTo>
                  <a:lnTo>
                    <a:pt x="580" y="476"/>
                  </a:lnTo>
                  <a:lnTo>
                    <a:pt x="580" y="476"/>
                  </a:lnTo>
                  <a:lnTo>
                    <a:pt x="580" y="474"/>
                  </a:lnTo>
                  <a:lnTo>
                    <a:pt x="580" y="474"/>
                  </a:lnTo>
                  <a:lnTo>
                    <a:pt x="580" y="474"/>
                  </a:lnTo>
                  <a:lnTo>
                    <a:pt x="580" y="471"/>
                  </a:lnTo>
                  <a:lnTo>
                    <a:pt x="580" y="467"/>
                  </a:lnTo>
                  <a:lnTo>
                    <a:pt x="577" y="464"/>
                  </a:lnTo>
                  <a:lnTo>
                    <a:pt x="577" y="464"/>
                  </a:lnTo>
                  <a:lnTo>
                    <a:pt x="577" y="462"/>
                  </a:lnTo>
                  <a:lnTo>
                    <a:pt x="575" y="462"/>
                  </a:lnTo>
                  <a:lnTo>
                    <a:pt x="575" y="462"/>
                  </a:lnTo>
                  <a:lnTo>
                    <a:pt x="575" y="462"/>
                  </a:lnTo>
                  <a:lnTo>
                    <a:pt x="575" y="462"/>
                  </a:lnTo>
                  <a:lnTo>
                    <a:pt x="573" y="462"/>
                  </a:lnTo>
                  <a:lnTo>
                    <a:pt x="573" y="462"/>
                  </a:lnTo>
                  <a:lnTo>
                    <a:pt x="573" y="462"/>
                  </a:lnTo>
                  <a:lnTo>
                    <a:pt x="570" y="462"/>
                  </a:lnTo>
                  <a:lnTo>
                    <a:pt x="568" y="462"/>
                  </a:lnTo>
                  <a:lnTo>
                    <a:pt x="566" y="459"/>
                  </a:lnTo>
                  <a:lnTo>
                    <a:pt x="566" y="457"/>
                  </a:lnTo>
                  <a:lnTo>
                    <a:pt x="566" y="450"/>
                  </a:lnTo>
                  <a:lnTo>
                    <a:pt x="563" y="448"/>
                  </a:lnTo>
                  <a:lnTo>
                    <a:pt x="563" y="448"/>
                  </a:lnTo>
                  <a:lnTo>
                    <a:pt x="563" y="448"/>
                  </a:lnTo>
                  <a:lnTo>
                    <a:pt x="561" y="448"/>
                  </a:lnTo>
                  <a:lnTo>
                    <a:pt x="561" y="448"/>
                  </a:lnTo>
                  <a:lnTo>
                    <a:pt x="561" y="448"/>
                  </a:lnTo>
                  <a:lnTo>
                    <a:pt x="559" y="448"/>
                  </a:lnTo>
                  <a:lnTo>
                    <a:pt x="559" y="445"/>
                  </a:lnTo>
                  <a:lnTo>
                    <a:pt x="556" y="445"/>
                  </a:lnTo>
                  <a:lnTo>
                    <a:pt x="556" y="445"/>
                  </a:lnTo>
                  <a:lnTo>
                    <a:pt x="556" y="443"/>
                  </a:lnTo>
                  <a:lnTo>
                    <a:pt x="556" y="443"/>
                  </a:lnTo>
                  <a:lnTo>
                    <a:pt x="556" y="440"/>
                  </a:lnTo>
                  <a:lnTo>
                    <a:pt x="556" y="440"/>
                  </a:lnTo>
                  <a:lnTo>
                    <a:pt x="556" y="438"/>
                  </a:lnTo>
                  <a:lnTo>
                    <a:pt x="556" y="436"/>
                  </a:lnTo>
                  <a:lnTo>
                    <a:pt x="556" y="436"/>
                  </a:lnTo>
                  <a:lnTo>
                    <a:pt x="556" y="433"/>
                  </a:lnTo>
                  <a:lnTo>
                    <a:pt x="556" y="433"/>
                  </a:lnTo>
                  <a:lnTo>
                    <a:pt x="556" y="433"/>
                  </a:lnTo>
                  <a:lnTo>
                    <a:pt x="554" y="433"/>
                  </a:lnTo>
                  <a:lnTo>
                    <a:pt x="554" y="433"/>
                  </a:lnTo>
                  <a:lnTo>
                    <a:pt x="554" y="433"/>
                  </a:lnTo>
                  <a:lnTo>
                    <a:pt x="551" y="433"/>
                  </a:lnTo>
                  <a:lnTo>
                    <a:pt x="551" y="433"/>
                  </a:lnTo>
                  <a:lnTo>
                    <a:pt x="551" y="433"/>
                  </a:lnTo>
                  <a:lnTo>
                    <a:pt x="551" y="433"/>
                  </a:lnTo>
                  <a:lnTo>
                    <a:pt x="551" y="433"/>
                  </a:lnTo>
                  <a:lnTo>
                    <a:pt x="551" y="433"/>
                  </a:lnTo>
                  <a:lnTo>
                    <a:pt x="551" y="433"/>
                  </a:lnTo>
                  <a:lnTo>
                    <a:pt x="551" y="433"/>
                  </a:lnTo>
                  <a:lnTo>
                    <a:pt x="549" y="433"/>
                  </a:lnTo>
                  <a:lnTo>
                    <a:pt x="544" y="431"/>
                  </a:lnTo>
                  <a:lnTo>
                    <a:pt x="542" y="431"/>
                  </a:lnTo>
                  <a:lnTo>
                    <a:pt x="540" y="431"/>
                  </a:lnTo>
                  <a:lnTo>
                    <a:pt x="537" y="431"/>
                  </a:lnTo>
                  <a:lnTo>
                    <a:pt x="537" y="431"/>
                  </a:lnTo>
                  <a:lnTo>
                    <a:pt x="535" y="431"/>
                  </a:lnTo>
                  <a:lnTo>
                    <a:pt x="535" y="431"/>
                  </a:lnTo>
                  <a:lnTo>
                    <a:pt x="530" y="431"/>
                  </a:lnTo>
                  <a:lnTo>
                    <a:pt x="530" y="431"/>
                  </a:lnTo>
                  <a:lnTo>
                    <a:pt x="530" y="431"/>
                  </a:lnTo>
                  <a:lnTo>
                    <a:pt x="528" y="431"/>
                  </a:lnTo>
                  <a:lnTo>
                    <a:pt x="528" y="431"/>
                  </a:lnTo>
                  <a:lnTo>
                    <a:pt x="528" y="431"/>
                  </a:lnTo>
                  <a:lnTo>
                    <a:pt x="525" y="431"/>
                  </a:lnTo>
                  <a:lnTo>
                    <a:pt x="525" y="431"/>
                  </a:lnTo>
                  <a:lnTo>
                    <a:pt x="525" y="431"/>
                  </a:lnTo>
                  <a:lnTo>
                    <a:pt x="525" y="431"/>
                  </a:lnTo>
                  <a:lnTo>
                    <a:pt x="523" y="429"/>
                  </a:lnTo>
                  <a:lnTo>
                    <a:pt x="523" y="429"/>
                  </a:lnTo>
                  <a:lnTo>
                    <a:pt x="521" y="429"/>
                  </a:lnTo>
                  <a:lnTo>
                    <a:pt x="521" y="429"/>
                  </a:lnTo>
                  <a:lnTo>
                    <a:pt x="521" y="431"/>
                  </a:lnTo>
                  <a:lnTo>
                    <a:pt x="521" y="431"/>
                  </a:lnTo>
                  <a:lnTo>
                    <a:pt x="518" y="431"/>
                  </a:lnTo>
                  <a:lnTo>
                    <a:pt x="518" y="429"/>
                  </a:lnTo>
                  <a:lnTo>
                    <a:pt x="518" y="429"/>
                  </a:lnTo>
                  <a:lnTo>
                    <a:pt x="518" y="426"/>
                  </a:lnTo>
                  <a:lnTo>
                    <a:pt x="518" y="426"/>
                  </a:lnTo>
                  <a:lnTo>
                    <a:pt x="516" y="426"/>
                  </a:lnTo>
                  <a:lnTo>
                    <a:pt x="516" y="429"/>
                  </a:lnTo>
                  <a:lnTo>
                    <a:pt x="516" y="431"/>
                  </a:lnTo>
                  <a:lnTo>
                    <a:pt x="514" y="431"/>
                  </a:lnTo>
                  <a:lnTo>
                    <a:pt x="511" y="433"/>
                  </a:lnTo>
                  <a:lnTo>
                    <a:pt x="511" y="433"/>
                  </a:lnTo>
                  <a:lnTo>
                    <a:pt x="511" y="436"/>
                  </a:lnTo>
                  <a:lnTo>
                    <a:pt x="511" y="436"/>
                  </a:lnTo>
                  <a:lnTo>
                    <a:pt x="511" y="438"/>
                  </a:lnTo>
                  <a:lnTo>
                    <a:pt x="511" y="440"/>
                  </a:lnTo>
                  <a:lnTo>
                    <a:pt x="509" y="443"/>
                  </a:lnTo>
                  <a:lnTo>
                    <a:pt x="509" y="443"/>
                  </a:lnTo>
                  <a:lnTo>
                    <a:pt x="504" y="445"/>
                  </a:lnTo>
                  <a:lnTo>
                    <a:pt x="502" y="448"/>
                  </a:lnTo>
                  <a:lnTo>
                    <a:pt x="502" y="448"/>
                  </a:lnTo>
                  <a:lnTo>
                    <a:pt x="502" y="448"/>
                  </a:lnTo>
                  <a:lnTo>
                    <a:pt x="502" y="450"/>
                  </a:lnTo>
                  <a:lnTo>
                    <a:pt x="502" y="450"/>
                  </a:lnTo>
                  <a:lnTo>
                    <a:pt x="499" y="452"/>
                  </a:lnTo>
                  <a:lnTo>
                    <a:pt x="499" y="452"/>
                  </a:lnTo>
                  <a:lnTo>
                    <a:pt x="499" y="452"/>
                  </a:lnTo>
                  <a:lnTo>
                    <a:pt x="499" y="452"/>
                  </a:lnTo>
                  <a:lnTo>
                    <a:pt x="499" y="452"/>
                  </a:lnTo>
                  <a:lnTo>
                    <a:pt x="499" y="450"/>
                  </a:lnTo>
                  <a:lnTo>
                    <a:pt x="499" y="448"/>
                  </a:lnTo>
                  <a:lnTo>
                    <a:pt x="502" y="445"/>
                  </a:lnTo>
                  <a:lnTo>
                    <a:pt x="502" y="445"/>
                  </a:lnTo>
                  <a:lnTo>
                    <a:pt x="504" y="443"/>
                  </a:lnTo>
                  <a:lnTo>
                    <a:pt x="504" y="443"/>
                  </a:lnTo>
                  <a:lnTo>
                    <a:pt x="506" y="443"/>
                  </a:lnTo>
                  <a:lnTo>
                    <a:pt x="506" y="443"/>
                  </a:lnTo>
                  <a:lnTo>
                    <a:pt x="509" y="443"/>
                  </a:lnTo>
                  <a:lnTo>
                    <a:pt x="509" y="443"/>
                  </a:lnTo>
                  <a:lnTo>
                    <a:pt x="509" y="440"/>
                  </a:lnTo>
                  <a:lnTo>
                    <a:pt x="509" y="438"/>
                  </a:lnTo>
                  <a:lnTo>
                    <a:pt x="509" y="438"/>
                  </a:lnTo>
                  <a:lnTo>
                    <a:pt x="509" y="436"/>
                  </a:lnTo>
                  <a:lnTo>
                    <a:pt x="509" y="433"/>
                  </a:lnTo>
                  <a:lnTo>
                    <a:pt x="509" y="431"/>
                  </a:lnTo>
                  <a:lnTo>
                    <a:pt x="506" y="431"/>
                  </a:lnTo>
                  <a:lnTo>
                    <a:pt x="504" y="433"/>
                  </a:lnTo>
                  <a:lnTo>
                    <a:pt x="504" y="433"/>
                  </a:lnTo>
                  <a:lnTo>
                    <a:pt x="506" y="431"/>
                  </a:lnTo>
                  <a:lnTo>
                    <a:pt x="506" y="431"/>
                  </a:lnTo>
                  <a:lnTo>
                    <a:pt x="506" y="431"/>
                  </a:lnTo>
                  <a:lnTo>
                    <a:pt x="509" y="431"/>
                  </a:lnTo>
                  <a:lnTo>
                    <a:pt x="511" y="431"/>
                  </a:lnTo>
                  <a:lnTo>
                    <a:pt x="511" y="429"/>
                  </a:lnTo>
                  <a:lnTo>
                    <a:pt x="514" y="424"/>
                  </a:lnTo>
                  <a:lnTo>
                    <a:pt x="516" y="422"/>
                  </a:lnTo>
                  <a:lnTo>
                    <a:pt x="516" y="422"/>
                  </a:lnTo>
                  <a:lnTo>
                    <a:pt x="518" y="419"/>
                  </a:lnTo>
                  <a:lnTo>
                    <a:pt x="516" y="417"/>
                  </a:lnTo>
                  <a:lnTo>
                    <a:pt x="516" y="414"/>
                  </a:lnTo>
                  <a:lnTo>
                    <a:pt x="514" y="412"/>
                  </a:lnTo>
                  <a:lnTo>
                    <a:pt x="511" y="412"/>
                  </a:lnTo>
                  <a:lnTo>
                    <a:pt x="509" y="412"/>
                  </a:lnTo>
                  <a:lnTo>
                    <a:pt x="509" y="414"/>
                  </a:lnTo>
                  <a:lnTo>
                    <a:pt x="509" y="414"/>
                  </a:lnTo>
                  <a:lnTo>
                    <a:pt x="509" y="414"/>
                  </a:lnTo>
                  <a:lnTo>
                    <a:pt x="509" y="414"/>
                  </a:lnTo>
                  <a:lnTo>
                    <a:pt x="506" y="414"/>
                  </a:lnTo>
                  <a:lnTo>
                    <a:pt x="506" y="414"/>
                  </a:lnTo>
                  <a:lnTo>
                    <a:pt x="506" y="414"/>
                  </a:lnTo>
                  <a:lnTo>
                    <a:pt x="506" y="414"/>
                  </a:lnTo>
                  <a:lnTo>
                    <a:pt x="506" y="414"/>
                  </a:lnTo>
                  <a:lnTo>
                    <a:pt x="506" y="414"/>
                  </a:lnTo>
                  <a:lnTo>
                    <a:pt x="506" y="414"/>
                  </a:lnTo>
                  <a:lnTo>
                    <a:pt x="506" y="412"/>
                  </a:lnTo>
                  <a:lnTo>
                    <a:pt x="506" y="412"/>
                  </a:lnTo>
                  <a:lnTo>
                    <a:pt x="506" y="410"/>
                  </a:lnTo>
                  <a:lnTo>
                    <a:pt x="504" y="412"/>
                  </a:lnTo>
                  <a:lnTo>
                    <a:pt x="504" y="412"/>
                  </a:lnTo>
                  <a:lnTo>
                    <a:pt x="504" y="412"/>
                  </a:lnTo>
                  <a:lnTo>
                    <a:pt x="502" y="412"/>
                  </a:lnTo>
                  <a:lnTo>
                    <a:pt x="502" y="412"/>
                  </a:lnTo>
                  <a:lnTo>
                    <a:pt x="502" y="412"/>
                  </a:lnTo>
                  <a:lnTo>
                    <a:pt x="502" y="412"/>
                  </a:lnTo>
                  <a:lnTo>
                    <a:pt x="504" y="412"/>
                  </a:lnTo>
                  <a:lnTo>
                    <a:pt x="504" y="410"/>
                  </a:lnTo>
                  <a:lnTo>
                    <a:pt x="504" y="407"/>
                  </a:lnTo>
                  <a:lnTo>
                    <a:pt x="504" y="407"/>
                  </a:lnTo>
                  <a:lnTo>
                    <a:pt x="502" y="407"/>
                  </a:lnTo>
                  <a:lnTo>
                    <a:pt x="502" y="405"/>
                  </a:lnTo>
                  <a:lnTo>
                    <a:pt x="502" y="405"/>
                  </a:lnTo>
                  <a:lnTo>
                    <a:pt x="499" y="405"/>
                  </a:lnTo>
                  <a:lnTo>
                    <a:pt x="499" y="405"/>
                  </a:lnTo>
                  <a:lnTo>
                    <a:pt x="497" y="407"/>
                  </a:lnTo>
                  <a:lnTo>
                    <a:pt x="497" y="410"/>
                  </a:lnTo>
                  <a:lnTo>
                    <a:pt x="497" y="407"/>
                  </a:lnTo>
                  <a:lnTo>
                    <a:pt x="497" y="407"/>
                  </a:lnTo>
                  <a:lnTo>
                    <a:pt x="497" y="405"/>
                  </a:lnTo>
                  <a:lnTo>
                    <a:pt x="497" y="405"/>
                  </a:lnTo>
                  <a:lnTo>
                    <a:pt x="497" y="403"/>
                  </a:lnTo>
                  <a:lnTo>
                    <a:pt x="499" y="403"/>
                  </a:lnTo>
                  <a:lnTo>
                    <a:pt x="499" y="400"/>
                  </a:lnTo>
                  <a:lnTo>
                    <a:pt x="499" y="400"/>
                  </a:lnTo>
                  <a:lnTo>
                    <a:pt x="499" y="400"/>
                  </a:lnTo>
                  <a:lnTo>
                    <a:pt x="499" y="398"/>
                  </a:lnTo>
                  <a:lnTo>
                    <a:pt x="499" y="398"/>
                  </a:lnTo>
                  <a:lnTo>
                    <a:pt x="499" y="396"/>
                  </a:lnTo>
                  <a:lnTo>
                    <a:pt x="497" y="393"/>
                  </a:lnTo>
                  <a:lnTo>
                    <a:pt x="495" y="391"/>
                  </a:lnTo>
                  <a:lnTo>
                    <a:pt x="495" y="388"/>
                  </a:lnTo>
                  <a:lnTo>
                    <a:pt x="495" y="379"/>
                  </a:lnTo>
                  <a:lnTo>
                    <a:pt x="495" y="377"/>
                  </a:lnTo>
                  <a:lnTo>
                    <a:pt x="495" y="377"/>
                  </a:lnTo>
                  <a:lnTo>
                    <a:pt x="492" y="374"/>
                  </a:lnTo>
                  <a:lnTo>
                    <a:pt x="492" y="374"/>
                  </a:lnTo>
                  <a:lnTo>
                    <a:pt x="492" y="372"/>
                  </a:lnTo>
                  <a:lnTo>
                    <a:pt x="492" y="370"/>
                  </a:lnTo>
                  <a:lnTo>
                    <a:pt x="492" y="367"/>
                  </a:lnTo>
                  <a:lnTo>
                    <a:pt x="492" y="362"/>
                  </a:lnTo>
                  <a:lnTo>
                    <a:pt x="490" y="362"/>
                  </a:lnTo>
                  <a:lnTo>
                    <a:pt x="488" y="362"/>
                  </a:lnTo>
                  <a:lnTo>
                    <a:pt x="485" y="362"/>
                  </a:lnTo>
                  <a:lnTo>
                    <a:pt x="485" y="362"/>
                  </a:lnTo>
                  <a:lnTo>
                    <a:pt x="483" y="365"/>
                  </a:lnTo>
                  <a:lnTo>
                    <a:pt x="480" y="365"/>
                  </a:lnTo>
                  <a:lnTo>
                    <a:pt x="478" y="362"/>
                  </a:lnTo>
                  <a:lnTo>
                    <a:pt x="476" y="362"/>
                  </a:lnTo>
                  <a:lnTo>
                    <a:pt x="473" y="362"/>
                  </a:lnTo>
                  <a:lnTo>
                    <a:pt x="473" y="362"/>
                  </a:lnTo>
                  <a:lnTo>
                    <a:pt x="473" y="360"/>
                  </a:lnTo>
                  <a:lnTo>
                    <a:pt x="469" y="360"/>
                  </a:lnTo>
                  <a:lnTo>
                    <a:pt x="469" y="360"/>
                  </a:lnTo>
                  <a:lnTo>
                    <a:pt x="466" y="360"/>
                  </a:lnTo>
                  <a:lnTo>
                    <a:pt x="464" y="360"/>
                  </a:lnTo>
                  <a:lnTo>
                    <a:pt x="464" y="360"/>
                  </a:lnTo>
                  <a:lnTo>
                    <a:pt x="464" y="362"/>
                  </a:lnTo>
                  <a:lnTo>
                    <a:pt x="462" y="365"/>
                  </a:lnTo>
                  <a:lnTo>
                    <a:pt x="462" y="362"/>
                  </a:lnTo>
                  <a:lnTo>
                    <a:pt x="462" y="362"/>
                  </a:lnTo>
                  <a:lnTo>
                    <a:pt x="462" y="360"/>
                  </a:lnTo>
                  <a:lnTo>
                    <a:pt x="459" y="360"/>
                  </a:lnTo>
                  <a:lnTo>
                    <a:pt x="459" y="360"/>
                  </a:lnTo>
                  <a:lnTo>
                    <a:pt x="457" y="360"/>
                  </a:lnTo>
                  <a:lnTo>
                    <a:pt x="457" y="360"/>
                  </a:lnTo>
                  <a:lnTo>
                    <a:pt x="457" y="358"/>
                  </a:lnTo>
                  <a:lnTo>
                    <a:pt x="454" y="358"/>
                  </a:lnTo>
                  <a:lnTo>
                    <a:pt x="452" y="358"/>
                  </a:lnTo>
                  <a:lnTo>
                    <a:pt x="452" y="358"/>
                  </a:lnTo>
                  <a:lnTo>
                    <a:pt x="452" y="355"/>
                  </a:lnTo>
                  <a:lnTo>
                    <a:pt x="452" y="355"/>
                  </a:lnTo>
                  <a:lnTo>
                    <a:pt x="452" y="355"/>
                  </a:lnTo>
                  <a:lnTo>
                    <a:pt x="450" y="355"/>
                  </a:lnTo>
                  <a:lnTo>
                    <a:pt x="450" y="355"/>
                  </a:lnTo>
                  <a:lnTo>
                    <a:pt x="450" y="355"/>
                  </a:lnTo>
                  <a:lnTo>
                    <a:pt x="450" y="355"/>
                  </a:lnTo>
                  <a:lnTo>
                    <a:pt x="450" y="353"/>
                  </a:lnTo>
                  <a:lnTo>
                    <a:pt x="450" y="353"/>
                  </a:lnTo>
                  <a:lnTo>
                    <a:pt x="450" y="353"/>
                  </a:lnTo>
                  <a:lnTo>
                    <a:pt x="450" y="353"/>
                  </a:lnTo>
                  <a:lnTo>
                    <a:pt x="447" y="353"/>
                  </a:lnTo>
                  <a:lnTo>
                    <a:pt x="447" y="353"/>
                  </a:lnTo>
                  <a:lnTo>
                    <a:pt x="447" y="351"/>
                  </a:lnTo>
                  <a:lnTo>
                    <a:pt x="447" y="351"/>
                  </a:lnTo>
                  <a:lnTo>
                    <a:pt x="445" y="351"/>
                  </a:lnTo>
                  <a:lnTo>
                    <a:pt x="445" y="351"/>
                  </a:lnTo>
                  <a:lnTo>
                    <a:pt x="443" y="351"/>
                  </a:lnTo>
                  <a:lnTo>
                    <a:pt x="443" y="351"/>
                  </a:lnTo>
                  <a:lnTo>
                    <a:pt x="443" y="348"/>
                  </a:lnTo>
                  <a:lnTo>
                    <a:pt x="443" y="348"/>
                  </a:lnTo>
                  <a:lnTo>
                    <a:pt x="443" y="348"/>
                  </a:lnTo>
                  <a:lnTo>
                    <a:pt x="443" y="348"/>
                  </a:lnTo>
                  <a:lnTo>
                    <a:pt x="443" y="346"/>
                  </a:lnTo>
                  <a:lnTo>
                    <a:pt x="443" y="346"/>
                  </a:lnTo>
                  <a:lnTo>
                    <a:pt x="440" y="346"/>
                  </a:lnTo>
                  <a:lnTo>
                    <a:pt x="438" y="346"/>
                  </a:lnTo>
                  <a:lnTo>
                    <a:pt x="438" y="346"/>
                  </a:lnTo>
                  <a:lnTo>
                    <a:pt x="438" y="343"/>
                  </a:lnTo>
                  <a:lnTo>
                    <a:pt x="438" y="343"/>
                  </a:lnTo>
                  <a:lnTo>
                    <a:pt x="438" y="343"/>
                  </a:lnTo>
                  <a:lnTo>
                    <a:pt x="440" y="343"/>
                  </a:lnTo>
                  <a:lnTo>
                    <a:pt x="438" y="341"/>
                  </a:lnTo>
                  <a:lnTo>
                    <a:pt x="438" y="341"/>
                  </a:lnTo>
                  <a:lnTo>
                    <a:pt x="440" y="341"/>
                  </a:lnTo>
                  <a:lnTo>
                    <a:pt x="440" y="339"/>
                  </a:lnTo>
                  <a:lnTo>
                    <a:pt x="440" y="339"/>
                  </a:lnTo>
                  <a:lnTo>
                    <a:pt x="440" y="336"/>
                  </a:lnTo>
                  <a:lnTo>
                    <a:pt x="440" y="336"/>
                  </a:lnTo>
                  <a:lnTo>
                    <a:pt x="438" y="336"/>
                  </a:lnTo>
                  <a:lnTo>
                    <a:pt x="438" y="334"/>
                  </a:lnTo>
                  <a:lnTo>
                    <a:pt x="438" y="332"/>
                  </a:lnTo>
                  <a:lnTo>
                    <a:pt x="440" y="334"/>
                  </a:lnTo>
                  <a:lnTo>
                    <a:pt x="440" y="334"/>
                  </a:lnTo>
                  <a:lnTo>
                    <a:pt x="440" y="334"/>
                  </a:lnTo>
                  <a:lnTo>
                    <a:pt x="445" y="334"/>
                  </a:lnTo>
                  <a:lnTo>
                    <a:pt x="447" y="334"/>
                  </a:lnTo>
                  <a:lnTo>
                    <a:pt x="450" y="334"/>
                  </a:lnTo>
                  <a:lnTo>
                    <a:pt x="450" y="332"/>
                  </a:lnTo>
                  <a:lnTo>
                    <a:pt x="450" y="332"/>
                  </a:lnTo>
                  <a:lnTo>
                    <a:pt x="450" y="329"/>
                  </a:lnTo>
                  <a:lnTo>
                    <a:pt x="447" y="329"/>
                  </a:lnTo>
                  <a:lnTo>
                    <a:pt x="447" y="329"/>
                  </a:lnTo>
                  <a:lnTo>
                    <a:pt x="445" y="329"/>
                  </a:lnTo>
                  <a:lnTo>
                    <a:pt x="445" y="329"/>
                  </a:lnTo>
                  <a:lnTo>
                    <a:pt x="445" y="327"/>
                  </a:lnTo>
                  <a:lnTo>
                    <a:pt x="445" y="327"/>
                  </a:lnTo>
                  <a:lnTo>
                    <a:pt x="445" y="327"/>
                  </a:lnTo>
                  <a:lnTo>
                    <a:pt x="440" y="327"/>
                  </a:lnTo>
                  <a:lnTo>
                    <a:pt x="440" y="327"/>
                  </a:lnTo>
                  <a:lnTo>
                    <a:pt x="440" y="329"/>
                  </a:lnTo>
                  <a:lnTo>
                    <a:pt x="438" y="327"/>
                  </a:lnTo>
                  <a:lnTo>
                    <a:pt x="438" y="327"/>
                  </a:lnTo>
                  <a:lnTo>
                    <a:pt x="438" y="327"/>
                  </a:lnTo>
                  <a:lnTo>
                    <a:pt x="440" y="327"/>
                  </a:lnTo>
                  <a:lnTo>
                    <a:pt x="443" y="327"/>
                  </a:lnTo>
                  <a:lnTo>
                    <a:pt x="443" y="325"/>
                  </a:lnTo>
                  <a:lnTo>
                    <a:pt x="443" y="322"/>
                  </a:lnTo>
                  <a:lnTo>
                    <a:pt x="445" y="322"/>
                  </a:lnTo>
                  <a:lnTo>
                    <a:pt x="445" y="320"/>
                  </a:lnTo>
                  <a:lnTo>
                    <a:pt x="445" y="320"/>
                  </a:lnTo>
                  <a:lnTo>
                    <a:pt x="443" y="320"/>
                  </a:lnTo>
                  <a:lnTo>
                    <a:pt x="440" y="320"/>
                  </a:lnTo>
                  <a:lnTo>
                    <a:pt x="440" y="320"/>
                  </a:lnTo>
                  <a:lnTo>
                    <a:pt x="438" y="322"/>
                  </a:lnTo>
                  <a:lnTo>
                    <a:pt x="438" y="322"/>
                  </a:lnTo>
                  <a:lnTo>
                    <a:pt x="436" y="322"/>
                  </a:lnTo>
                  <a:lnTo>
                    <a:pt x="436" y="322"/>
                  </a:lnTo>
                  <a:lnTo>
                    <a:pt x="433" y="322"/>
                  </a:lnTo>
                  <a:lnTo>
                    <a:pt x="433" y="322"/>
                  </a:lnTo>
                  <a:lnTo>
                    <a:pt x="436" y="320"/>
                  </a:lnTo>
                  <a:lnTo>
                    <a:pt x="440" y="320"/>
                  </a:lnTo>
                  <a:lnTo>
                    <a:pt x="443" y="320"/>
                  </a:lnTo>
                  <a:lnTo>
                    <a:pt x="443" y="317"/>
                  </a:lnTo>
                  <a:lnTo>
                    <a:pt x="445" y="317"/>
                  </a:lnTo>
                  <a:lnTo>
                    <a:pt x="445" y="315"/>
                  </a:lnTo>
                  <a:lnTo>
                    <a:pt x="445" y="315"/>
                  </a:lnTo>
                  <a:lnTo>
                    <a:pt x="445" y="315"/>
                  </a:lnTo>
                  <a:lnTo>
                    <a:pt x="447" y="315"/>
                  </a:lnTo>
                  <a:lnTo>
                    <a:pt x="447" y="315"/>
                  </a:lnTo>
                  <a:lnTo>
                    <a:pt x="450" y="313"/>
                  </a:lnTo>
                  <a:lnTo>
                    <a:pt x="450" y="313"/>
                  </a:lnTo>
                  <a:lnTo>
                    <a:pt x="450" y="313"/>
                  </a:lnTo>
                  <a:lnTo>
                    <a:pt x="450" y="310"/>
                  </a:lnTo>
                  <a:lnTo>
                    <a:pt x="450" y="310"/>
                  </a:lnTo>
                  <a:lnTo>
                    <a:pt x="450" y="310"/>
                  </a:lnTo>
                  <a:lnTo>
                    <a:pt x="450" y="310"/>
                  </a:lnTo>
                  <a:lnTo>
                    <a:pt x="450" y="310"/>
                  </a:lnTo>
                  <a:lnTo>
                    <a:pt x="450" y="310"/>
                  </a:lnTo>
                  <a:lnTo>
                    <a:pt x="447" y="310"/>
                  </a:lnTo>
                  <a:lnTo>
                    <a:pt x="450" y="308"/>
                  </a:lnTo>
                  <a:lnTo>
                    <a:pt x="450" y="308"/>
                  </a:lnTo>
                  <a:lnTo>
                    <a:pt x="450" y="308"/>
                  </a:lnTo>
                  <a:lnTo>
                    <a:pt x="450" y="308"/>
                  </a:lnTo>
                  <a:lnTo>
                    <a:pt x="450" y="308"/>
                  </a:lnTo>
                  <a:lnTo>
                    <a:pt x="452" y="310"/>
                  </a:lnTo>
                  <a:lnTo>
                    <a:pt x="452" y="310"/>
                  </a:lnTo>
                  <a:lnTo>
                    <a:pt x="452" y="310"/>
                  </a:lnTo>
                  <a:lnTo>
                    <a:pt x="452" y="310"/>
                  </a:lnTo>
                  <a:lnTo>
                    <a:pt x="452" y="310"/>
                  </a:lnTo>
                  <a:lnTo>
                    <a:pt x="454" y="310"/>
                  </a:lnTo>
                  <a:lnTo>
                    <a:pt x="454" y="310"/>
                  </a:lnTo>
                  <a:lnTo>
                    <a:pt x="454" y="310"/>
                  </a:lnTo>
                  <a:lnTo>
                    <a:pt x="454" y="308"/>
                  </a:lnTo>
                  <a:lnTo>
                    <a:pt x="459" y="308"/>
                  </a:lnTo>
                  <a:lnTo>
                    <a:pt x="459" y="308"/>
                  </a:lnTo>
                  <a:lnTo>
                    <a:pt x="459" y="308"/>
                  </a:lnTo>
                  <a:lnTo>
                    <a:pt x="462" y="308"/>
                  </a:lnTo>
                  <a:lnTo>
                    <a:pt x="462" y="308"/>
                  </a:lnTo>
                  <a:lnTo>
                    <a:pt x="462" y="308"/>
                  </a:lnTo>
                  <a:lnTo>
                    <a:pt x="462" y="308"/>
                  </a:lnTo>
                  <a:lnTo>
                    <a:pt x="462" y="306"/>
                  </a:lnTo>
                  <a:lnTo>
                    <a:pt x="459" y="296"/>
                  </a:lnTo>
                  <a:lnTo>
                    <a:pt x="457" y="294"/>
                  </a:lnTo>
                  <a:lnTo>
                    <a:pt x="457" y="294"/>
                  </a:lnTo>
                  <a:lnTo>
                    <a:pt x="457" y="291"/>
                  </a:lnTo>
                  <a:lnTo>
                    <a:pt x="454" y="291"/>
                  </a:lnTo>
                  <a:lnTo>
                    <a:pt x="454" y="291"/>
                  </a:lnTo>
                  <a:lnTo>
                    <a:pt x="452" y="291"/>
                  </a:lnTo>
                  <a:lnTo>
                    <a:pt x="452" y="289"/>
                  </a:lnTo>
                  <a:lnTo>
                    <a:pt x="452" y="289"/>
                  </a:lnTo>
                  <a:lnTo>
                    <a:pt x="452" y="291"/>
                  </a:lnTo>
                  <a:lnTo>
                    <a:pt x="452" y="291"/>
                  </a:lnTo>
                  <a:lnTo>
                    <a:pt x="450" y="291"/>
                  </a:lnTo>
                  <a:lnTo>
                    <a:pt x="450" y="289"/>
                  </a:lnTo>
                  <a:lnTo>
                    <a:pt x="447" y="287"/>
                  </a:lnTo>
                  <a:lnTo>
                    <a:pt x="445" y="282"/>
                  </a:lnTo>
                  <a:lnTo>
                    <a:pt x="440" y="282"/>
                  </a:lnTo>
                  <a:lnTo>
                    <a:pt x="440" y="280"/>
                  </a:lnTo>
                  <a:lnTo>
                    <a:pt x="438" y="280"/>
                  </a:lnTo>
                  <a:lnTo>
                    <a:pt x="436" y="280"/>
                  </a:lnTo>
                  <a:lnTo>
                    <a:pt x="436" y="282"/>
                  </a:lnTo>
                  <a:lnTo>
                    <a:pt x="433" y="282"/>
                  </a:lnTo>
                  <a:lnTo>
                    <a:pt x="431" y="282"/>
                  </a:lnTo>
                  <a:lnTo>
                    <a:pt x="428" y="284"/>
                  </a:lnTo>
                  <a:lnTo>
                    <a:pt x="428" y="287"/>
                  </a:lnTo>
                  <a:lnTo>
                    <a:pt x="428" y="287"/>
                  </a:lnTo>
                  <a:lnTo>
                    <a:pt x="426" y="287"/>
                  </a:lnTo>
                  <a:lnTo>
                    <a:pt x="426" y="287"/>
                  </a:lnTo>
                  <a:lnTo>
                    <a:pt x="424" y="287"/>
                  </a:lnTo>
                  <a:lnTo>
                    <a:pt x="424" y="289"/>
                  </a:lnTo>
                  <a:lnTo>
                    <a:pt x="421" y="289"/>
                  </a:lnTo>
                  <a:lnTo>
                    <a:pt x="419" y="291"/>
                  </a:lnTo>
                  <a:lnTo>
                    <a:pt x="419" y="291"/>
                  </a:lnTo>
                  <a:lnTo>
                    <a:pt x="417" y="291"/>
                  </a:lnTo>
                  <a:lnTo>
                    <a:pt x="414" y="294"/>
                  </a:lnTo>
                  <a:lnTo>
                    <a:pt x="412" y="294"/>
                  </a:lnTo>
                  <a:lnTo>
                    <a:pt x="410" y="296"/>
                  </a:lnTo>
                  <a:lnTo>
                    <a:pt x="407" y="296"/>
                  </a:lnTo>
                  <a:lnTo>
                    <a:pt x="405" y="296"/>
                  </a:lnTo>
                  <a:lnTo>
                    <a:pt x="402" y="296"/>
                  </a:lnTo>
                  <a:lnTo>
                    <a:pt x="402" y="296"/>
                  </a:lnTo>
                  <a:lnTo>
                    <a:pt x="402" y="296"/>
                  </a:lnTo>
                  <a:lnTo>
                    <a:pt x="400" y="296"/>
                  </a:lnTo>
                  <a:lnTo>
                    <a:pt x="400" y="299"/>
                  </a:lnTo>
                  <a:lnTo>
                    <a:pt x="400" y="299"/>
                  </a:lnTo>
                  <a:lnTo>
                    <a:pt x="400" y="299"/>
                  </a:lnTo>
                  <a:lnTo>
                    <a:pt x="398" y="299"/>
                  </a:lnTo>
                  <a:lnTo>
                    <a:pt x="398" y="301"/>
                  </a:lnTo>
                  <a:lnTo>
                    <a:pt x="395" y="299"/>
                  </a:lnTo>
                  <a:lnTo>
                    <a:pt x="393" y="299"/>
                  </a:lnTo>
                  <a:lnTo>
                    <a:pt x="393" y="296"/>
                  </a:lnTo>
                  <a:lnTo>
                    <a:pt x="393" y="296"/>
                  </a:lnTo>
                  <a:lnTo>
                    <a:pt x="391" y="296"/>
                  </a:lnTo>
                  <a:lnTo>
                    <a:pt x="391" y="296"/>
                  </a:lnTo>
                  <a:lnTo>
                    <a:pt x="391" y="296"/>
                  </a:lnTo>
                  <a:lnTo>
                    <a:pt x="391" y="296"/>
                  </a:lnTo>
                  <a:lnTo>
                    <a:pt x="388" y="296"/>
                  </a:lnTo>
                  <a:lnTo>
                    <a:pt x="391" y="296"/>
                  </a:lnTo>
                  <a:lnTo>
                    <a:pt x="391" y="296"/>
                  </a:lnTo>
                  <a:lnTo>
                    <a:pt x="393" y="296"/>
                  </a:lnTo>
                  <a:lnTo>
                    <a:pt x="393" y="296"/>
                  </a:lnTo>
                  <a:lnTo>
                    <a:pt x="395" y="299"/>
                  </a:lnTo>
                  <a:lnTo>
                    <a:pt x="395" y="299"/>
                  </a:lnTo>
                  <a:lnTo>
                    <a:pt x="398" y="299"/>
                  </a:lnTo>
                  <a:lnTo>
                    <a:pt x="398" y="299"/>
                  </a:lnTo>
                  <a:lnTo>
                    <a:pt x="398" y="296"/>
                  </a:lnTo>
                  <a:lnTo>
                    <a:pt x="400" y="296"/>
                  </a:lnTo>
                  <a:lnTo>
                    <a:pt x="400" y="296"/>
                  </a:lnTo>
                  <a:lnTo>
                    <a:pt x="400" y="296"/>
                  </a:lnTo>
                  <a:lnTo>
                    <a:pt x="405" y="294"/>
                  </a:lnTo>
                  <a:lnTo>
                    <a:pt x="405" y="294"/>
                  </a:lnTo>
                  <a:lnTo>
                    <a:pt x="405" y="294"/>
                  </a:lnTo>
                  <a:lnTo>
                    <a:pt x="412" y="291"/>
                  </a:lnTo>
                  <a:lnTo>
                    <a:pt x="414" y="291"/>
                  </a:lnTo>
                  <a:lnTo>
                    <a:pt x="414" y="289"/>
                  </a:lnTo>
                  <a:lnTo>
                    <a:pt x="417" y="289"/>
                  </a:lnTo>
                  <a:lnTo>
                    <a:pt x="421" y="287"/>
                  </a:lnTo>
                  <a:lnTo>
                    <a:pt x="424" y="284"/>
                  </a:lnTo>
                  <a:lnTo>
                    <a:pt x="424" y="284"/>
                  </a:lnTo>
                  <a:lnTo>
                    <a:pt x="424" y="282"/>
                  </a:lnTo>
                  <a:lnTo>
                    <a:pt x="421" y="280"/>
                  </a:lnTo>
                  <a:lnTo>
                    <a:pt x="417" y="272"/>
                  </a:lnTo>
                  <a:lnTo>
                    <a:pt x="414" y="272"/>
                  </a:lnTo>
                  <a:lnTo>
                    <a:pt x="412" y="270"/>
                  </a:lnTo>
                  <a:lnTo>
                    <a:pt x="407" y="270"/>
                  </a:lnTo>
                  <a:lnTo>
                    <a:pt x="402" y="270"/>
                  </a:lnTo>
                  <a:lnTo>
                    <a:pt x="400" y="270"/>
                  </a:lnTo>
                  <a:lnTo>
                    <a:pt x="398" y="270"/>
                  </a:lnTo>
                  <a:lnTo>
                    <a:pt x="398" y="270"/>
                  </a:lnTo>
                  <a:lnTo>
                    <a:pt x="395" y="270"/>
                  </a:lnTo>
                  <a:lnTo>
                    <a:pt x="395" y="270"/>
                  </a:lnTo>
                  <a:lnTo>
                    <a:pt x="393" y="270"/>
                  </a:lnTo>
                  <a:lnTo>
                    <a:pt x="391" y="268"/>
                  </a:lnTo>
                  <a:lnTo>
                    <a:pt x="388" y="265"/>
                  </a:lnTo>
                  <a:lnTo>
                    <a:pt x="383" y="261"/>
                  </a:lnTo>
                  <a:lnTo>
                    <a:pt x="379" y="256"/>
                  </a:lnTo>
                  <a:lnTo>
                    <a:pt x="376" y="256"/>
                  </a:lnTo>
                  <a:lnTo>
                    <a:pt x="376" y="254"/>
                  </a:lnTo>
                  <a:lnTo>
                    <a:pt x="376" y="251"/>
                  </a:lnTo>
                  <a:lnTo>
                    <a:pt x="376" y="246"/>
                  </a:lnTo>
                  <a:lnTo>
                    <a:pt x="376" y="246"/>
                  </a:lnTo>
                  <a:lnTo>
                    <a:pt x="376" y="244"/>
                  </a:lnTo>
                  <a:lnTo>
                    <a:pt x="376" y="244"/>
                  </a:lnTo>
                  <a:lnTo>
                    <a:pt x="374" y="244"/>
                  </a:lnTo>
                  <a:lnTo>
                    <a:pt x="374" y="244"/>
                  </a:lnTo>
                  <a:lnTo>
                    <a:pt x="374" y="242"/>
                  </a:lnTo>
                  <a:lnTo>
                    <a:pt x="374" y="239"/>
                  </a:lnTo>
                  <a:lnTo>
                    <a:pt x="374" y="237"/>
                  </a:lnTo>
                  <a:lnTo>
                    <a:pt x="372" y="237"/>
                  </a:lnTo>
                  <a:lnTo>
                    <a:pt x="367" y="232"/>
                  </a:lnTo>
                  <a:lnTo>
                    <a:pt x="355" y="223"/>
                  </a:lnTo>
                  <a:lnTo>
                    <a:pt x="353" y="223"/>
                  </a:lnTo>
                  <a:lnTo>
                    <a:pt x="350" y="220"/>
                  </a:lnTo>
                  <a:lnTo>
                    <a:pt x="350" y="220"/>
                  </a:lnTo>
                  <a:lnTo>
                    <a:pt x="346" y="223"/>
                  </a:lnTo>
                  <a:lnTo>
                    <a:pt x="343" y="223"/>
                  </a:lnTo>
                  <a:lnTo>
                    <a:pt x="341" y="220"/>
                  </a:lnTo>
                  <a:lnTo>
                    <a:pt x="341" y="220"/>
                  </a:lnTo>
                  <a:lnTo>
                    <a:pt x="336" y="220"/>
                  </a:lnTo>
                  <a:lnTo>
                    <a:pt x="336" y="218"/>
                  </a:lnTo>
                  <a:lnTo>
                    <a:pt x="334" y="216"/>
                  </a:lnTo>
                  <a:lnTo>
                    <a:pt x="331" y="211"/>
                  </a:lnTo>
                  <a:lnTo>
                    <a:pt x="331" y="209"/>
                  </a:lnTo>
                  <a:lnTo>
                    <a:pt x="331" y="206"/>
                  </a:lnTo>
                  <a:lnTo>
                    <a:pt x="331" y="206"/>
                  </a:lnTo>
                  <a:lnTo>
                    <a:pt x="331" y="204"/>
                  </a:lnTo>
                  <a:lnTo>
                    <a:pt x="331" y="204"/>
                  </a:lnTo>
                  <a:lnTo>
                    <a:pt x="329" y="201"/>
                  </a:lnTo>
                  <a:lnTo>
                    <a:pt x="324" y="197"/>
                  </a:lnTo>
                  <a:lnTo>
                    <a:pt x="317" y="192"/>
                  </a:lnTo>
                  <a:lnTo>
                    <a:pt x="317" y="192"/>
                  </a:lnTo>
                  <a:lnTo>
                    <a:pt x="317" y="190"/>
                  </a:lnTo>
                  <a:lnTo>
                    <a:pt x="317" y="190"/>
                  </a:lnTo>
                  <a:lnTo>
                    <a:pt x="310" y="190"/>
                  </a:lnTo>
                  <a:lnTo>
                    <a:pt x="308" y="190"/>
                  </a:lnTo>
                  <a:lnTo>
                    <a:pt x="305" y="190"/>
                  </a:lnTo>
                  <a:lnTo>
                    <a:pt x="305" y="192"/>
                  </a:lnTo>
                  <a:lnTo>
                    <a:pt x="303" y="194"/>
                  </a:lnTo>
                  <a:lnTo>
                    <a:pt x="303" y="197"/>
                  </a:lnTo>
                  <a:lnTo>
                    <a:pt x="305" y="199"/>
                  </a:lnTo>
                  <a:lnTo>
                    <a:pt x="308" y="201"/>
                  </a:lnTo>
                  <a:lnTo>
                    <a:pt x="310" y="204"/>
                  </a:lnTo>
                  <a:lnTo>
                    <a:pt x="310" y="206"/>
                  </a:lnTo>
                  <a:lnTo>
                    <a:pt x="310" y="209"/>
                  </a:lnTo>
                  <a:lnTo>
                    <a:pt x="310" y="209"/>
                  </a:lnTo>
                  <a:lnTo>
                    <a:pt x="313" y="211"/>
                  </a:lnTo>
                  <a:lnTo>
                    <a:pt x="313" y="211"/>
                  </a:lnTo>
                  <a:lnTo>
                    <a:pt x="310" y="213"/>
                  </a:lnTo>
                  <a:lnTo>
                    <a:pt x="313" y="213"/>
                  </a:lnTo>
                  <a:lnTo>
                    <a:pt x="310" y="213"/>
                  </a:lnTo>
                  <a:lnTo>
                    <a:pt x="310" y="211"/>
                  </a:lnTo>
                  <a:lnTo>
                    <a:pt x="308" y="211"/>
                  </a:lnTo>
                  <a:lnTo>
                    <a:pt x="308" y="209"/>
                  </a:lnTo>
                  <a:lnTo>
                    <a:pt x="308" y="206"/>
                  </a:lnTo>
                  <a:lnTo>
                    <a:pt x="308" y="206"/>
                  </a:lnTo>
                  <a:lnTo>
                    <a:pt x="308" y="204"/>
                  </a:lnTo>
                  <a:lnTo>
                    <a:pt x="305" y="204"/>
                  </a:lnTo>
                  <a:lnTo>
                    <a:pt x="305" y="204"/>
                  </a:lnTo>
                  <a:lnTo>
                    <a:pt x="305" y="201"/>
                  </a:lnTo>
                  <a:lnTo>
                    <a:pt x="303" y="201"/>
                  </a:lnTo>
                  <a:lnTo>
                    <a:pt x="296" y="197"/>
                  </a:lnTo>
                  <a:lnTo>
                    <a:pt x="294" y="197"/>
                  </a:lnTo>
                  <a:lnTo>
                    <a:pt x="291" y="197"/>
                  </a:lnTo>
                  <a:lnTo>
                    <a:pt x="289" y="194"/>
                  </a:lnTo>
                  <a:lnTo>
                    <a:pt x="284" y="190"/>
                  </a:lnTo>
                  <a:lnTo>
                    <a:pt x="284" y="187"/>
                  </a:lnTo>
                  <a:lnTo>
                    <a:pt x="282" y="185"/>
                  </a:lnTo>
                  <a:lnTo>
                    <a:pt x="279" y="175"/>
                  </a:lnTo>
                  <a:lnTo>
                    <a:pt x="279" y="175"/>
                  </a:lnTo>
                  <a:lnTo>
                    <a:pt x="277" y="175"/>
                  </a:lnTo>
                  <a:lnTo>
                    <a:pt x="277" y="175"/>
                  </a:lnTo>
                  <a:lnTo>
                    <a:pt x="277" y="175"/>
                  </a:lnTo>
                  <a:lnTo>
                    <a:pt x="277" y="173"/>
                  </a:lnTo>
                  <a:lnTo>
                    <a:pt x="277" y="173"/>
                  </a:lnTo>
                  <a:lnTo>
                    <a:pt x="275" y="173"/>
                  </a:lnTo>
                  <a:lnTo>
                    <a:pt x="275" y="173"/>
                  </a:lnTo>
                  <a:lnTo>
                    <a:pt x="275" y="171"/>
                  </a:lnTo>
                  <a:lnTo>
                    <a:pt x="275" y="171"/>
                  </a:lnTo>
                  <a:lnTo>
                    <a:pt x="275" y="171"/>
                  </a:lnTo>
                  <a:lnTo>
                    <a:pt x="275" y="168"/>
                  </a:lnTo>
                  <a:lnTo>
                    <a:pt x="275" y="168"/>
                  </a:lnTo>
                  <a:lnTo>
                    <a:pt x="272" y="168"/>
                  </a:lnTo>
                  <a:lnTo>
                    <a:pt x="272" y="168"/>
                  </a:lnTo>
                  <a:lnTo>
                    <a:pt x="272" y="168"/>
                  </a:lnTo>
                  <a:lnTo>
                    <a:pt x="272" y="168"/>
                  </a:lnTo>
                  <a:lnTo>
                    <a:pt x="272" y="168"/>
                  </a:lnTo>
                  <a:lnTo>
                    <a:pt x="272" y="168"/>
                  </a:lnTo>
                  <a:lnTo>
                    <a:pt x="270" y="168"/>
                  </a:lnTo>
                  <a:lnTo>
                    <a:pt x="270" y="168"/>
                  </a:lnTo>
                  <a:lnTo>
                    <a:pt x="268" y="168"/>
                  </a:lnTo>
                  <a:lnTo>
                    <a:pt x="268" y="171"/>
                  </a:lnTo>
                  <a:lnTo>
                    <a:pt x="268" y="171"/>
                  </a:lnTo>
                  <a:lnTo>
                    <a:pt x="268" y="173"/>
                  </a:lnTo>
                  <a:lnTo>
                    <a:pt x="268" y="173"/>
                  </a:lnTo>
                  <a:lnTo>
                    <a:pt x="270" y="175"/>
                  </a:lnTo>
                  <a:lnTo>
                    <a:pt x="270" y="175"/>
                  </a:lnTo>
                  <a:lnTo>
                    <a:pt x="268" y="175"/>
                  </a:lnTo>
                  <a:lnTo>
                    <a:pt x="268" y="175"/>
                  </a:lnTo>
                  <a:lnTo>
                    <a:pt x="268" y="175"/>
                  </a:lnTo>
                  <a:lnTo>
                    <a:pt x="268" y="173"/>
                  </a:lnTo>
                  <a:lnTo>
                    <a:pt x="268" y="173"/>
                  </a:lnTo>
                  <a:lnTo>
                    <a:pt x="265" y="171"/>
                  </a:lnTo>
                  <a:lnTo>
                    <a:pt x="265" y="171"/>
                  </a:lnTo>
                  <a:lnTo>
                    <a:pt x="265" y="168"/>
                  </a:lnTo>
                  <a:lnTo>
                    <a:pt x="265" y="168"/>
                  </a:lnTo>
                  <a:lnTo>
                    <a:pt x="265" y="166"/>
                  </a:lnTo>
                  <a:lnTo>
                    <a:pt x="263" y="166"/>
                  </a:lnTo>
                  <a:lnTo>
                    <a:pt x="260" y="166"/>
                  </a:lnTo>
                  <a:lnTo>
                    <a:pt x="260" y="168"/>
                  </a:lnTo>
                  <a:lnTo>
                    <a:pt x="260" y="168"/>
                  </a:lnTo>
                  <a:lnTo>
                    <a:pt x="263" y="168"/>
                  </a:lnTo>
                  <a:lnTo>
                    <a:pt x="263" y="168"/>
                  </a:lnTo>
                  <a:lnTo>
                    <a:pt x="263" y="171"/>
                  </a:lnTo>
                  <a:lnTo>
                    <a:pt x="263" y="171"/>
                  </a:lnTo>
                  <a:lnTo>
                    <a:pt x="263" y="171"/>
                  </a:lnTo>
                  <a:lnTo>
                    <a:pt x="263" y="173"/>
                  </a:lnTo>
                  <a:lnTo>
                    <a:pt x="263" y="173"/>
                  </a:lnTo>
                  <a:lnTo>
                    <a:pt x="263" y="173"/>
                  </a:lnTo>
                  <a:lnTo>
                    <a:pt x="263" y="173"/>
                  </a:lnTo>
                  <a:lnTo>
                    <a:pt x="263" y="173"/>
                  </a:lnTo>
                  <a:lnTo>
                    <a:pt x="263" y="171"/>
                  </a:lnTo>
                  <a:lnTo>
                    <a:pt x="260" y="171"/>
                  </a:lnTo>
                  <a:lnTo>
                    <a:pt x="260" y="171"/>
                  </a:lnTo>
                  <a:lnTo>
                    <a:pt x="260" y="171"/>
                  </a:lnTo>
                  <a:lnTo>
                    <a:pt x="260" y="168"/>
                  </a:lnTo>
                  <a:lnTo>
                    <a:pt x="260" y="168"/>
                  </a:lnTo>
                  <a:lnTo>
                    <a:pt x="260" y="168"/>
                  </a:lnTo>
                  <a:lnTo>
                    <a:pt x="260" y="168"/>
                  </a:lnTo>
                  <a:lnTo>
                    <a:pt x="260" y="168"/>
                  </a:lnTo>
                  <a:lnTo>
                    <a:pt x="260" y="168"/>
                  </a:lnTo>
                  <a:lnTo>
                    <a:pt x="260" y="168"/>
                  </a:lnTo>
                  <a:lnTo>
                    <a:pt x="260" y="166"/>
                  </a:lnTo>
                  <a:lnTo>
                    <a:pt x="260" y="166"/>
                  </a:lnTo>
                  <a:lnTo>
                    <a:pt x="260" y="166"/>
                  </a:lnTo>
                  <a:lnTo>
                    <a:pt x="260" y="164"/>
                  </a:lnTo>
                  <a:lnTo>
                    <a:pt x="260" y="164"/>
                  </a:lnTo>
                  <a:lnTo>
                    <a:pt x="260" y="164"/>
                  </a:lnTo>
                  <a:lnTo>
                    <a:pt x="263" y="164"/>
                  </a:lnTo>
                  <a:lnTo>
                    <a:pt x="260" y="157"/>
                  </a:lnTo>
                  <a:lnTo>
                    <a:pt x="260" y="154"/>
                  </a:lnTo>
                  <a:lnTo>
                    <a:pt x="260" y="154"/>
                  </a:lnTo>
                  <a:lnTo>
                    <a:pt x="258" y="154"/>
                  </a:lnTo>
                  <a:lnTo>
                    <a:pt x="258" y="152"/>
                  </a:lnTo>
                  <a:lnTo>
                    <a:pt x="256" y="152"/>
                  </a:lnTo>
                  <a:lnTo>
                    <a:pt x="253" y="152"/>
                  </a:lnTo>
                  <a:lnTo>
                    <a:pt x="253" y="149"/>
                  </a:lnTo>
                  <a:lnTo>
                    <a:pt x="253" y="149"/>
                  </a:lnTo>
                  <a:lnTo>
                    <a:pt x="251" y="145"/>
                  </a:lnTo>
                  <a:lnTo>
                    <a:pt x="249" y="142"/>
                  </a:lnTo>
                  <a:lnTo>
                    <a:pt x="249" y="142"/>
                  </a:lnTo>
                  <a:lnTo>
                    <a:pt x="246" y="142"/>
                  </a:lnTo>
                  <a:lnTo>
                    <a:pt x="246" y="142"/>
                  </a:lnTo>
                  <a:lnTo>
                    <a:pt x="242" y="140"/>
                  </a:lnTo>
                  <a:lnTo>
                    <a:pt x="239" y="140"/>
                  </a:lnTo>
                  <a:lnTo>
                    <a:pt x="237" y="138"/>
                  </a:lnTo>
                  <a:lnTo>
                    <a:pt x="237" y="138"/>
                  </a:lnTo>
                  <a:lnTo>
                    <a:pt x="234" y="135"/>
                  </a:lnTo>
                  <a:lnTo>
                    <a:pt x="234" y="135"/>
                  </a:lnTo>
                  <a:lnTo>
                    <a:pt x="234" y="135"/>
                  </a:lnTo>
                  <a:lnTo>
                    <a:pt x="234" y="133"/>
                  </a:lnTo>
                  <a:lnTo>
                    <a:pt x="232" y="133"/>
                  </a:lnTo>
                  <a:lnTo>
                    <a:pt x="232" y="133"/>
                  </a:lnTo>
                  <a:lnTo>
                    <a:pt x="230" y="130"/>
                  </a:lnTo>
                  <a:lnTo>
                    <a:pt x="230" y="130"/>
                  </a:lnTo>
                  <a:lnTo>
                    <a:pt x="223" y="126"/>
                  </a:lnTo>
                  <a:lnTo>
                    <a:pt x="218" y="123"/>
                  </a:lnTo>
                  <a:lnTo>
                    <a:pt x="216" y="121"/>
                  </a:lnTo>
                  <a:lnTo>
                    <a:pt x="213" y="121"/>
                  </a:lnTo>
                  <a:lnTo>
                    <a:pt x="213" y="119"/>
                  </a:lnTo>
                  <a:lnTo>
                    <a:pt x="211" y="119"/>
                  </a:lnTo>
                  <a:lnTo>
                    <a:pt x="211" y="119"/>
                  </a:lnTo>
                  <a:lnTo>
                    <a:pt x="208" y="119"/>
                  </a:lnTo>
                  <a:lnTo>
                    <a:pt x="208" y="116"/>
                  </a:lnTo>
                  <a:lnTo>
                    <a:pt x="204" y="116"/>
                  </a:lnTo>
                  <a:lnTo>
                    <a:pt x="199" y="114"/>
                  </a:lnTo>
                  <a:lnTo>
                    <a:pt x="194" y="109"/>
                  </a:lnTo>
                  <a:lnTo>
                    <a:pt x="194" y="109"/>
                  </a:lnTo>
                  <a:lnTo>
                    <a:pt x="194" y="107"/>
                  </a:lnTo>
                  <a:lnTo>
                    <a:pt x="192" y="104"/>
                  </a:lnTo>
                  <a:lnTo>
                    <a:pt x="190" y="104"/>
                  </a:lnTo>
                  <a:lnTo>
                    <a:pt x="190" y="102"/>
                  </a:lnTo>
                  <a:lnTo>
                    <a:pt x="187" y="102"/>
                  </a:lnTo>
                  <a:lnTo>
                    <a:pt x="187" y="102"/>
                  </a:lnTo>
                  <a:lnTo>
                    <a:pt x="187" y="100"/>
                  </a:lnTo>
                  <a:lnTo>
                    <a:pt x="185" y="100"/>
                  </a:lnTo>
                  <a:lnTo>
                    <a:pt x="185" y="100"/>
                  </a:lnTo>
                  <a:lnTo>
                    <a:pt x="185" y="100"/>
                  </a:lnTo>
                  <a:lnTo>
                    <a:pt x="182" y="100"/>
                  </a:lnTo>
                  <a:lnTo>
                    <a:pt x="182" y="97"/>
                  </a:lnTo>
                  <a:lnTo>
                    <a:pt x="182" y="97"/>
                  </a:lnTo>
                  <a:lnTo>
                    <a:pt x="180" y="97"/>
                  </a:lnTo>
                  <a:lnTo>
                    <a:pt x="178" y="95"/>
                  </a:lnTo>
                  <a:lnTo>
                    <a:pt x="178" y="95"/>
                  </a:lnTo>
                  <a:lnTo>
                    <a:pt x="175" y="95"/>
                  </a:lnTo>
                  <a:lnTo>
                    <a:pt x="173" y="95"/>
                  </a:lnTo>
                  <a:lnTo>
                    <a:pt x="173" y="95"/>
                  </a:lnTo>
                  <a:lnTo>
                    <a:pt x="171" y="90"/>
                  </a:lnTo>
                  <a:lnTo>
                    <a:pt x="171" y="90"/>
                  </a:lnTo>
                  <a:lnTo>
                    <a:pt x="171" y="90"/>
                  </a:lnTo>
                  <a:lnTo>
                    <a:pt x="171" y="93"/>
                  </a:lnTo>
                  <a:lnTo>
                    <a:pt x="171" y="93"/>
                  </a:lnTo>
                  <a:lnTo>
                    <a:pt x="168" y="93"/>
                  </a:lnTo>
                  <a:lnTo>
                    <a:pt x="168" y="93"/>
                  </a:lnTo>
                  <a:lnTo>
                    <a:pt x="166" y="95"/>
                  </a:lnTo>
                  <a:lnTo>
                    <a:pt x="166" y="93"/>
                  </a:lnTo>
                  <a:lnTo>
                    <a:pt x="166" y="93"/>
                  </a:lnTo>
                  <a:lnTo>
                    <a:pt x="166" y="90"/>
                  </a:lnTo>
                  <a:lnTo>
                    <a:pt x="168" y="90"/>
                  </a:lnTo>
                  <a:lnTo>
                    <a:pt x="171" y="90"/>
                  </a:lnTo>
                  <a:lnTo>
                    <a:pt x="171" y="90"/>
                  </a:lnTo>
                  <a:lnTo>
                    <a:pt x="171" y="88"/>
                  </a:lnTo>
                  <a:lnTo>
                    <a:pt x="171" y="86"/>
                  </a:lnTo>
                  <a:lnTo>
                    <a:pt x="171" y="86"/>
                  </a:lnTo>
                  <a:lnTo>
                    <a:pt x="173" y="81"/>
                  </a:lnTo>
                  <a:lnTo>
                    <a:pt x="173" y="78"/>
                  </a:lnTo>
                  <a:lnTo>
                    <a:pt x="171" y="78"/>
                  </a:lnTo>
                  <a:lnTo>
                    <a:pt x="171" y="78"/>
                  </a:lnTo>
                  <a:lnTo>
                    <a:pt x="171" y="76"/>
                  </a:lnTo>
                  <a:lnTo>
                    <a:pt x="171" y="76"/>
                  </a:lnTo>
                  <a:lnTo>
                    <a:pt x="168" y="74"/>
                  </a:lnTo>
                  <a:lnTo>
                    <a:pt x="168" y="74"/>
                  </a:lnTo>
                  <a:lnTo>
                    <a:pt x="168" y="74"/>
                  </a:lnTo>
                  <a:lnTo>
                    <a:pt x="168" y="74"/>
                  </a:lnTo>
                  <a:lnTo>
                    <a:pt x="168" y="74"/>
                  </a:lnTo>
                  <a:lnTo>
                    <a:pt x="166" y="74"/>
                  </a:lnTo>
                  <a:lnTo>
                    <a:pt x="166" y="74"/>
                  </a:lnTo>
                  <a:lnTo>
                    <a:pt x="166" y="74"/>
                  </a:lnTo>
                  <a:lnTo>
                    <a:pt x="164" y="71"/>
                  </a:lnTo>
                  <a:lnTo>
                    <a:pt x="164" y="71"/>
                  </a:lnTo>
                  <a:lnTo>
                    <a:pt x="164" y="71"/>
                  </a:lnTo>
                  <a:lnTo>
                    <a:pt x="161" y="71"/>
                  </a:lnTo>
                  <a:lnTo>
                    <a:pt x="161" y="71"/>
                  </a:lnTo>
                  <a:lnTo>
                    <a:pt x="161" y="71"/>
                  </a:lnTo>
                  <a:lnTo>
                    <a:pt x="161" y="71"/>
                  </a:lnTo>
                  <a:lnTo>
                    <a:pt x="161" y="71"/>
                  </a:lnTo>
                  <a:lnTo>
                    <a:pt x="161" y="71"/>
                  </a:lnTo>
                  <a:lnTo>
                    <a:pt x="161" y="71"/>
                  </a:lnTo>
                  <a:lnTo>
                    <a:pt x="159" y="71"/>
                  </a:lnTo>
                  <a:lnTo>
                    <a:pt x="159" y="71"/>
                  </a:lnTo>
                  <a:lnTo>
                    <a:pt x="159" y="71"/>
                  </a:lnTo>
                  <a:lnTo>
                    <a:pt x="156" y="71"/>
                  </a:lnTo>
                  <a:lnTo>
                    <a:pt x="156" y="71"/>
                  </a:lnTo>
                  <a:lnTo>
                    <a:pt x="156" y="71"/>
                  </a:lnTo>
                  <a:lnTo>
                    <a:pt x="156" y="69"/>
                  </a:lnTo>
                  <a:lnTo>
                    <a:pt x="159" y="67"/>
                  </a:lnTo>
                  <a:lnTo>
                    <a:pt x="156" y="67"/>
                  </a:lnTo>
                  <a:lnTo>
                    <a:pt x="156" y="64"/>
                  </a:lnTo>
                  <a:lnTo>
                    <a:pt x="156" y="64"/>
                  </a:lnTo>
                  <a:lnTo>
                    <a:pt x="156" y="59"/>
                  </a:lnTo>
                  <a:lnTo>
                    <a:pt x="154" y="57"/>
                  </a:lnTo>
                  <a:lnTo>
                    <a:pt x="152" y="52"/>
                  </a:lnTo>
                  <a:lnTo>
                    <a:pt x="152" y="52"/>
                  </a:lnTo>
                  <a:lnTo>
                    <a:pt x="152" y="52"/>
                  </a:lnTo>
                  <a:lnTo>
                    <a:pt x="149" y="50"/>
                  </a:lnTo>
                  <a:lnTo>
                    <a:pt x="140" y="43"/>
                  </a:lnTo>
                  <a:lnTo>
                    <a:pt x="133" y="36"/>
                  </a:lnTo>
                  <a:lnTo>
                    <a:pt x="130" y="33"/>
                  </a:lnTo>
                  <a:lnTo>
                    <a:pt x="119" y="41"/>
                  </a:lnTo>
                  <a:lnTo>
                    <a:pt x="116" y="41"/>
                  </a:lnTo>
                  <a:lnTo>
                    <a:pt x="116" y="41"/>
                  </a:lnTo>
                  <a:lnTo>
                    <a:pt x="114" y="38"/>
                  </a:lnTo>
                  <a:lnTo>
                    <a:pt x="114" y="38"/>
                  </a:lnTo>
                  <a:lnTo>
                    <a:pt x="114" y="38"/>
                  </a:lnTo>
                  <a:lnTo>
                    <a:pt x="111" y="36"/>
                  </a:lnTo>
                  <a:lnTo>
                    <a:pt x="109" y="36"/>
                  </a:lnTo>
                  <a:lnTo>
                    <a:pt x="107" y="36"/>
                  </a:lnTo>
                  <a:lnTo>
                    <a:pt x="104" y="33"/>
                  </a:lnTo>
                  <a:lnTo>
                    <a:pt x="102" y="33"/>
                  </a:lnTo>
                  <a:lnTo>
                    <a:pt x="100" y="33"/>
                  </a:lnTo>
                  <a:lnTo>
                    <a:pt x="100" y="33"/>
                  </a:lnTo>
                  <a:lnTo>
                    <a:pt x="97" y="33"/>
                  </a:lnTo>
                  <a:lnTo>
                    <a:pt x="95" y="33"/>
                  </a:lnTo>
                  <a:lnTo>
                    <a:pt x="93" y="33"/>
                  </a:lnTo>
                  <a:lnTo>
                    <a:pt x="88" y="36"/>
                  </a:lnTo>
                  <a:lnTo>
                    <a:pt x="85" y="36"/>
                  </a:lnTo>
                  <a:lnTo>
                    <a:pt x="83" y="36"/>
                  </a:lnTo>
                  <a:lnTo>
                    <a:pt x="81" y="36"/>
                  </a:lnTo>
                  <a:lnTo>
                    <a:pt x="78" y="36"/>
                  </a:lnTo>
                  <a:lnTo>
                    <a:pt x="78" y="36"/>
                  </a:lnTo>
                  <a:lnTo>
                    <a:pt x="76" y="36"/>
                  </a:lnTo>
                  <a:lnTo>
                    <a:pt x="76" y="36"/>
                  </a:lnTo>
                  <a:lnTo>
                    <a:pt x="76" y="36"/>
                  </a:lnTo>
                  <a:lnTo>
                    <a:pt x="74" y="36"/>
                  </a:lnTo>
                  <a:lnTo>
                    <a:pt x="71" y="36"/>
                  </a:lnTo>
                  <a:lnTo>
                    <a:pt x="71" y="36"/>
                  </a:lnTo>
                  <a:lnTo>
                    <a:pt x="69" y="33"/>
                  </a:lnTo>
                  <a:lnTo>
                    <a:pt x="69" y="33"/>
                  </a:lnTo>
                  <a:lnTo>
                    <a:pt x="59" y="33"/>
                  </a:lnTo>
                  <a:lnTo>
                    <a:pt x="57" y="33"/>
                  </a:lnTo>
                  <a:lnTo>
                    <a:pt x="55" y="31"/>
                  </a:lnTo>
                  <a:lnTo>
                    <a:pt x="50" y="26"/>
                  </a:lnTo>
                  <a:lnTo>
                    <a:pt x="48" y="24"/>
                  </a:lnTo>
                  <a:lnTo>
                    <a:pt x="48" y="22"/>
                  </a:lnTo>
                  <a:lnTo>
                    <a:pt x="48" y="22"/>
                  </a:lnTo>
                  <a:lnTo>
                    <a:pt x="45" y="22"/>
                  </a:lnTo>
                  <a:lnTo>
                    <a:pt x="45" y="22"/>
                  </a:lnTo>
                  <a:lnTo>
                    <a:pt x="45" y="19"/>
                  </a:lnTo>
                  <a:lnTo>
                    <a:pt x="41" y="17"/>
                  </a:lnTo>
                  <a:lnTo>
                    <a:pt x="31" y="15"/>
                  </a:lnTo>
                  <a:lnTo>
                    <a:pt x="31" y="15"/>
                  </a:lnTo>
                  <a:lnTo>
                    <a:pt x="29" y="15"/>
                  </a:lnTo>
                  <a:lnTo>
                    <a:pt x="26" y="17"/>
                  </a:lnTo>
                  <a:lnTo>
                    <a:pt x="26" y="17"/>
                  </a:lnTo>
                  <a:lnTo>
                    <a:pt x="26" y="17"/>
                  </a:lnTo>
                  <a:lnTo>
                    <a:pt x="26" y="17"/>
                  </a:lnTo>
                  <a:lnTo>
                    <a:pt x="26" y="15"/>
                  </a:lnTo>
                  <a:lnTo>
                    <a:pt x="24" y="15"/>
                  </a:lnTo>
                  <a:lnTo>
                    <a:pt x="24" y="15"/>
                  </a:lnTo>
                  <a:lnTo>
                    <a:pt x="22" y="15"/>
                  </a:lnTo>
                  <a:lnTo>
                    <a:pt x="19" y="15"/>
                  </a:lnTo>
                  <a:lnTo>
                    <a:pt x="19" y="15"/>
                  </a:lnTo>
                  <a:lnTo>
                    <a:pt x="19" y="15"/>
                  </a:lnTo>
                  <a:lnTo>
                    <a:pt x="17" y="17"/>
                  </a:lnTo>
                  <a:lnTo>
                    <a:pt x="17" y="17"/>
                  </a:lnTo>
                  <a:lnTo>
                    <a:pt x="17" y="17"/>
                  </a:lnTo>
                  <a:lnTo>
                    <a:pt x="15" y="17"/>
                  </a:lnTo>
                  <a:lnTo>
                    <a:pt x="15" y="17"/>
                  </a:lnTo>
                  <a:lnTo>
                    <a:pt x="15" y="17"/>
                  </a:lnTo>
                  <a:lnTo>
                    <a:pt x="15" y="17"/>
                  </a:lnTo>
                  <a:lnTo>
                    <a:pt x="15" y="17"/>
                  </a:lnTo>
                  <a:lnTo>
                    <a:pt x="12" y="17"/>
                  </a:lnTo>
                  <a:lnTo>
                    <a:pt x="12" y="17"/>
                  </a:lnTo>
                  <a:lnTo>
                    <a:pt x="12" y="17"/>
                  </a:lnTo>
                  <a:lnTo>
                    <a:pt x="10" y="19"/>
                  </a:lnTo>
                  <a:lnTo>
                    <a:pt x="10" y="19"/>
                  </a:lnTo>
                  <a:lnTo>
                    <a:pt x="12" y="22"/>
                  </a:lnTo>
                  <a:lnTo>
                    <a:pt x="12" y="22"/>
                  </a:lnTo>
                  <a:lnTo>
                    <a:pt x="12" y="24"/>
                  </a:lnTo>
                  <a:lnTo>
                    <a:pt x="12" y="24"/>
                  </a:lnTo>
                  <a:lnTo>
                    <a:pt x="12" y="24"/>
                  </a:lnTo>
                  <a:lnTo>
                    <a:pt x="12" y="26"/>
                  </a:lnTo>
                  <a:lnTo>
                    <a:pt x="15" y="26"/>
                  </a:lnTo>
                  <a:lnTo>
                    <a:pt x="15" y="26"/>
                  </a:lnTo>
                  <a:lnTo>
                    <a:pt x="12" y="29"/>
                  </a:lnTo>
                  <a:lnTo>
                    <a:pt x="12" y="29"/>
                  </a:lnTo>
                  <a:lnTo>
                    <a:pt x="12" y="29"/>
                  </a:lnTo>
                  <a:lnTo>
                    <a:pt x="12" y="31"/>
                  </a:lnTo>
                  <a:lnTo>
                    <a:pt x="12" y="31"/>
                  </a:lnTo>
                  <a:lnTo>
                    <a:pt x="10" y="33"/>
                  </a:lnTo>
                  <a:lnTo>
                    <a:pt x="12" y="33"/>
                  </a:lnTo>
                  <a:lnTo>
                    <a:pt x="12" y="33"/>
                  </a:lnTo>
                  <a:lnTo>
                    <a:pt x="12" y="33"/>
                  </a:lnTo>
                  <a:lnTo>
                    <a:pt x="12" y="33"/>
                  </a:lnTo>
                  <a:lnTo>
                    <a:pt x="12" y="36"/>
                  </a:lnTo>
                  <a:lnTo>
                    <a:pt x="12" y="36"/>
                  </a:lnTo>
                  <a:lnTo>
                    <a:pt x="15" y="36"/>
                  </a:lnTo>
                  <a:lnTo>
                    <a:pt x="15" y="36"/>
                  </a:lnTo>
                  <a:lnTo>
                    <a:pt x="15" y="38"/>
                  </a:lnTo>
                  <a:lnTo>
                    <a:pt x="17" y="38"/>
                  </a:lnTo>
                  <a:lnTo>
                    <a:pt x="17" y="41"/>
                  </a:lnTo>
                  <a:lnTo>
                    <a:pt x="15" y="41"/>
                  </a:lnTo>
                  <a:lnTo>
                    <a:pt x="17" y="41"/>
                  </a:lnTo>
                  <a:lnTo>
                    <a:pt x="17" y="43"/>
                  </a:lnTo>
                  <a:lnTo>
                    <a:pt x="17" y="43"/>
                  </a:lnTo>
                  <a:lnTo>
                    <a:pt x="17" y="45"/>
                  </a:lnTo>
                  <a:lnTo>
                    <a:pt x="17" y="45"/>
                  </a:lnTo>
                  <a:lnTo>
                    <a:pt x="19" y="45"/>
                  </a:lnTo>
                  <a:lnTo>
                    <a:pt x="19" y="50"/>
                  </a:lnTo>
                  <a:lnTo>
                    <a:pt x="22" y="50"/>
                  </a:lnTo>
                  <a:lnTo>
                    <a:pt x="22" y="52"/>
                  </a:lnTo>
                  <a:lnTo>
                    <a:pt x="22" y="55"/>
                  </a:lnTo>
                  <a:lnTo>
                    <a:pt x="22" y="55"/>
                  </a:lnTo>
                  <a:lnTo>
                    <a:pt x="22" y="55"/>
                  </a:lnTo>
                  <a:lnTo>
                    <a:pt x="22" y="57"/>
                  </a:lnTo>
                  <a:lnTo>
                    <a:pt x="22" y="57"/>
                  </a:lnTo>
                  <a:lnTo>
                    <a:pt x="22" y="57"/>
                  </a:lnTo>
                  <a:lnTo>
                    <a:pt x="24" y="57"/>
                  </a:lnTo>
                  <a:lnTo>
                    <a:pt x="24" y="57"/>
                  </a:lnTo>
                  <a:lnTo>
                    <a:pt x="24" y="59"/>
                  </a:lnTo>
                  <a:lnTo>
                    <a:pt x="24" y="59"/>
                  </a:lnTo>
                  <a:lnTo>
                    <a:pt x="26" y="59"/>
                  </a:lnTo>
                  <a:lnTo>
                    <a:pt x="26" y="62"/>
                  </a:lnTo>
                  <a:lnTo>
                    <a:pt x="29" y="64"/>
                  </a:lnTo>
                  <a:lnTo>
                    <a:pt x="29" y="64"/>
                  </a:lnTo>
                  <a:lnTo>
                    <a:pt x="29" y="64"/>
                  </a:lnTo>
                  <a:lnTo>
                    <a:pt x="31" y="64"/>
                  </a:lnTo>
                  <a:lnTo>
                    <a:pt x="31" y="64"/>
                  </a:lnTo>
                  <a:lnTo>
                    <a:pt x="31" y="64"/>
                  </a:lnTo>
                  <a:lnTo>
                    <a:pt x="31" y="67"/>
                  </a:lnTo>
                  <a:lnTo>
                    <a:pt x="29" y="67"/>
                  </a:lnTo>
                  <a:lnTo>
                    <a:pt x="29" y="67"/>
                  </a:lnTo>
                  <a:lnTo>
                    <a:pt x="29" y="67"/>
                  </a:lnTo>
                  <a:lnTo>
                    <a:pt x="31" y="67"/>
                  </a:lnTo>
                  <a:lnTo>
                    <a:pt x="31" y="67"/>
                  </a:lnTo>
                  <a:lnTo>
                    <a:pt x="33" y="67"/>
                  </a:lnTo>
                  <a:lnTo>
                    <a:pt x="33" y="69"/>
                  </a:lnTo>
                  <a:lnTo>
                    <a:pt x="38" y="71"/>
                  </a:lnTo>
                  <a:lnTo>
                    <a:pt x="41" y="74"/>
                  </a:lnTo>
                  <a:lnTo>
                    <a:pt x="43" y="76"/>
                  </a:lnTo>
                  <a:lnTo>
                    <a:pt x="43" y="78"/>
                  </a:lnTo>
                  <a:lnTo>
                    <a:pt x="48" y="83"/>
                  </a:lnTo>
                  <a:lnTo>
                    <a:pt x="52" y="88"/>
                  </a:lnTo>
                  <a:lnTo>
                    <a:pt x="55" y="88"/>
                  </a:lnTo>
                  <a:lnTo>
                    <a:pt x="55" y="88"/>
                  </a:lnTo>
                  <a:lnTo>
                    <a:pt x="57" y="90"/>
                  </a:lnTo>
                  <a:lnTo>
                    <a:pt x="59" y="93"/>
                  </a:lnTo>
                  <a:lnTo>
                    <a:pt x="59" y="93"/>
                  </a:lnTo>
                  <a:lnTo>
                    <a:pt x="59" y="93"/>
                  </a:lnTo>
                  <a:lnTo>
                    <a:pt x="59" y="93"/>
                  </a:lnTo>
                  <a:lnTo>
                    <a:pt x="59" y="93"/>
                  </a:lnTo>
                  <a:lnTo>
                    <a:pt x="62" y="93"/>
                  </a:lnTo>
                  <a:lnTo>
                    <a:pt x="62" y="93"/>
                  </a:lnTo>
                  <a:lnTo>
                    <a:pt x="62" y="93"/>
                  </a:lnTo>
                  <a:lnTo>
                    <a:pt x="62" y="93"/>
                  </a:lnTo>
                  <a:lnTo>
                    <a:pt x="62" y="93"/>
                  </a:lnTo>
                  <a:lnTo>
                    <a:pt x="64" y="95"/>
                  </a:lnTo>
                  <a:lnTo>
                    <a:pt x="64" y="95"/>
                  </a:lnTo>
                  <a:lnTo>
                    <a:pt x="64" y="95"/>
                  </a:lnTo>
                  <a:lnTo>
                    <a:pt x="67" y="100"/>
                  </a:lnTo>
                  <a:lnTo>
                    <a:pt x="76" y="109"/>
                  </a:lnTo>
                  <a:lnTo>
                    <a:pt x="78" y="112"/>
                  </a:lnTo>
                  <a:lnTo>
                    <a:pt x="81" y="114"/>
                  </a:lnTo>
                  <a:lnTo>
                    <a:pt x="81" y="114"/>
                  </a:lnTo>
                  <a:lnTo>
                    <a:pt x="93" y="114"/>
                  </a:lnTo>
                  <a:lnTo>
                    <a:pt x="93" y="114"/>
                  </a:lnTo>
                  <a:lnTo>
                    <a:pt x="95" y="114"/>
                  </a:lnTo>
                  <a:lnTo>
                    <a:pt x="95" y="114"/>
                  </a:lnTo>
                  <a:lnTo>
                    <a:pt x="95" y="114"/>
                  </a:lnTo>
                  <a:lnTo>
                    <a:pt x="97" y="114"/>
                  </a:lnTo>
                  <a:lnTo>
                    <a:pt x="97" y="116"/>
                  </a:lnTo>
                  <a:lnTo>
                    <a:pt x="97" y="116"/>
                  </a:lnTo>
                  <a:lnTo>
                    <a:pt x="97" y="116"/>
                  </a:lnTo>
                  <a:lnTo>
                    <a:pt x="100" y="116"/>
                  </a:lnTo>
                  <a:lnTo>
                    <a:pt x="100" y="116"/>
                  </a:lnTo>
                  <a:lnTo>
                    <a:pt x="100" y="119"/>
                  </a:lnTo>
                  <a:lnTo>
                    <a:pt x="100" y="121"/>
                  </a:lnTo>
                  <a:lnTo>
                    <a:pt x="104" y="123"/>
                  </a:lnTo>
                  <a:lnTo>
                    <a:pt x="107" y="126"/>
                  </a:lnTo>
                  <a:lnTo>
                    <a:pt x="114" y="138"/>
                  </a:lnTo>
                  <a:lnTo>
                    <a:pt x="114" y="140"/>
                  </a:lnTo>
                  <a:lnTo>
                    <a:pt x="114" y="140"/>
                  </a:lnTo>
                  <a:lnTo>
                    <a:pt x="116" y="140"/>
                  </a:lnTo>
                  <a:lnTo>
                    <a:pt x="119" y="140"/>
                  </a:lnTo>
                  <a:lnTo>
                    <a:pt x="119" y="140"/>
                  </a:lnTo>
                  <a:lnTo>
                    <a:pt x="121" y="142"/>
                  </a:lnTo>
                  <a:lnTo>
                    <a:pt x="121" y="147"/>
                  </a:lnTo>
                  <a:lnTo>
                    <a:pt x="121" y="149"/>
                  </a:lnTo>
                  <a:lnTo>
                    <a:pt x="123" y="149"/>
                  </a:lnTo>
                  <a:lnTo>
                    <a:pt x="126" y="154"/>
                  </a:lnTo>
                  <a:lnTo>
                    <a:pt x="128" y="157"/>
                  </a:lnTo>
                  <a:lnTo>
                    <a:pt x="128" y="157"/>
                  </a:lnTo>
                  <a:lnTo>
                    <a:pt x="128" y="157"/>
                  </a:lnTo>
                  <a:lnTo>
                    <a:pt x="130" y="157"/>
                  </a:lnTo>
                  <a:lnTo>
                    <a:pt x="133" y="159"/>
                  </a:lnTo>
                  <a:lnTo>
                    <a:pt x="135" y="159"/>
                  </a:lnTo>
                  <a:lnTo>
                    <a:pt x="135" y="159"/>
                  </a:lnTo>
                  <a:lnTo>
                    <a:pt x="138" y="159"/>
                  </a:lnTo>
                  <a:lnTo>
                    <a:pt x="138" y="159"/>
                  </a:lnTo>
                  <a:lnTo>
                    <a:pt x="138" y="168"/>
                  </a:lnTo>
                  <a:lnTo>
                    <a:pt x="140" y="178"/>
                  </a:lnTo>
                  <a:lnTo>
                    <a:pt x="140" y="183"/>
                  </a:lnTo>
                  <a:lnTo>
                    <a:pt x="140" y="183"/>
                  </a:lnTo>
                  <a:lnTo>
                    <a:pt x="140" y="185"/>
                  </a:lnTo>
                  <a:lnTo>
                    <a:pt x="142" y="187"/>
                  </a:lnTo>
                  <a:lnTo>
                    <a:pt x="145" y="190"/>
                  </a:lnTo>
                  <a:lnTo>
                    <a:pt x="145" y="190"/>
                  </a:lnTo>
                  <a:lnTo>
                    <a:pt x="145" y="190"/>
                  </a:lnTo>
                  <a:lnTo>
                    <a:pt x="147" y="190"/>
                  </a:lnTo>
                  <a:lnTo>
                    <a:pt x="147" y="190"/>
                  </a:lnTo>
                  <a:lnTo>
                    <a:pt x="147" y="190"/>
                  </a:lnTo>
                  <a:lnTo>
                    <a:pt x="147" y="190"/>
                  </a:lnTo>
                  <a:lnTo>
                    <a:pt x="147" y="190"/>
                  </a:lnTo>
                  <a:lnTo>
                    <a:pt x="149" y="190"/>
                  </a:lnTo>
                  <a:lnTo>
                    <a:pt x="149" y="192"/>
                  </a:lnTo>
                  <a:lnTo>
                    <a:pt x="149" y="192"/>
                  </a:lnTo>
                  <a:lnTo>
                    <a:pt x="152" y="192"/>
                  </a:lnTo>
                  <a:lnTo>
                    <a:pt x="154" y="190"/>
                  </a:lnTo>
                  <a:lnTo>
                    <a:pt x="154" y="190"/>
                  </a:lnTo>
                  <a:lnTo>
                    <a:pt x="156" y="192"/>
                  </a:lnTo>
                  <a:lnTo>
                    <a:pt x="161" y="194"/>
                  </a:lnTo>
                  <a:lnTo>
                    <a:pt x="166" y="197"/>
                  </a:lnTo>
                  <a:lnTo>
                    <a:pt x="168" y="199"/>
                  </a:lnTo>
                  <a:lnTo>
                    <a:pt x="171" y="199"/>
                  </a:lnTo>
                  <a:lnTo>
                    <a:pt x="171" y="201"/>
                  </a:lnTo>
                  <a:lnTo>
                    <a:pt x="171" y="201"/>
                  </a:lnTo>
                  <a:lnTo>
                    <a:pt x="171" y="201"/>
                  </a:lnTo>
                  <a:lnTo>
                    <a:pt x="173" y="201"/>
                  </a:lnTo>
                  <a:lnTo>
                    <a:pt x="173" y="201"/>
                  </a:lnTo>
                  <a:lnTo>
                    <a:pt x="175" y="201"/>
                  </a:lnTo>
                  <a:lnTo>
                    <a:pt x="175" y="201"/>
                  </a:lnTo>
                  <a:lnTo>
                    <a:pt x="175" y="201"/>
                  </a:lnTo>
                  <a:lnTo>
                    <a:pt x="175" y="204"/>
                  </a:lnTo>
                  <a:lnTo>
                    <a:pt x="175" y="204"/>
                  </a:lnTo>
                  <a:lnTo>
                    <a:pt x="175" y="204"/>
                  </a:lnTo>
                  <a:lnTo>
                    <a:pt x="175" y="204"/>
                  </a:lnTo>
                  <a:lnTo>
                    <a:pt x="178" y="204"/>
                  </a:lnTo>
                  <a:lnTo>
                    <a:pt x="178" y="204"/>
                  </a:lnTo>
                  <a:lnTo>
                    <a:pt x="180" y="204"/>
                  </a:lnTo>
                  <a:lnTo>
                    <a:pt x="180" y="204"/>
                  </a:lnTo>
                  <a:lnTo>
                    <a:pt x="185" y="209"/>
                  </a:lnTo>
                  <a:lnTo>
                    <a:pt x="187" y="211"/>
                  </a:lnTo>
                  <a:lnTo>
                    <a:pt x="192" y="216"/>
                  </a:lnTo>
                  <a:lnTo>
                    <a:pt x="194" y="218"/>
                  </a:lnTo>
                  <a:lnTo>
                    <a:pt x="194" y="218"/>
                  </a:lnTo>
                  <a:lnTo>
                    <a:pt x="194" y="218"/>
                  </a:lnTo>
                  <a:lnTo>
                    <a:pt x="194" y="218"/>
                  </a:lnTo>
                  <a:lnTo>
                    <a:pt x="194" y="218"/>
                  </a:lnTo>
                  <a:lnTo>
                    <a:pt x="194" y="216"/>
                  </a:lnTo>
                  <a:lnTo>
                    <a:pt x="194" y="216"/>
                  </a:lnTo>
                  <a:lnTo>
                    <a:pt x="194" y="216"/>
                  </a:lnTo>
                  <a:lnTo>
                    <a:pt x="194" y="216"/>
                  </a:lnTo>
                  <a:lnTo>
                    <a:pt x="194" y="216"/>
                  </a:lnTo>
                  <a:lnTo>
                    <a:pt x="194" y="216"/>
                  </a:lnTo>
                  <a:lnTo>
                    <a:pt x="194" y="216"/>
                  </a:lnTo>
                  <a:lnTo>
                    <a:pt x="197" y="216"/>
                  </a:lnTo>
                  <a:lnTo>
                    <a:pt x="197" y="218"/>
                  </a:lnTo>
                  <a:lnTo>
                    <a:pt x="199" y="218"/>
                  </a:lnTo>
                  <a:lnTo>
                    <a:pt x="199" y="218"/>
                  </a:lnTo>
                  <a:lnTo>
                    <a:pt x="199" y="220"/>
                  </a:lnTo>
                  <a:lnTo>
                    <a:pt x="199" y="220"/>
                  </a:lnTo>
                  <a:lnTo>
                    <a:pt x="199" y="220"/>
                  </a:lnTo>
                  <a:lnTo>
                    <a:pt x="199" y="220"/>
                  </a:lnTo>
                  <a:lnTo>
                    <a:pt x="201" y="220"/>
                  </a:lnTo>
                  <a:lnTo>
                    <a:pt x="201" y="223"/>
                  </a:lnTo>
                  <a:lnTo>
                    <a:pt x="199" y="223"/>
                  </a:lnTo>
                  <a:lnTo>
                    <a:pt x="199" y="225"/>
                  </a:lnTo>
                  <a:lnTo>
                    <a:pt x="199" y="225"/>
                  </a:lnTo>
                  <a:lnTo>
                    <a:pt x="197" y="228"/>
                  </a:lnTo>
                  <a:lnTo>
                    <a:pt x="197" y="228"/>
                  </a:lnTo>
                  <a:lnTo>
                    <a:pt x="197" y="228"/>
                  </a:lnTo>
                  <a:lnTo>
                    <a:pt x="197" y="228"/>
                  </a:lnTo>
                  <a:lnTo>
                    <a:pt x="197" y="228"/>
                  </a:lnTo>
                  <a:lnTo>
                    <a:pt x="197" y="228"/>
                  </a:lnTo>
                  <a:lnTo>
                    <a:pt x="194" y="228"/>
                  </a:lnTo>
                  <a:lnTo>
                    <a:pt x="194" y="228"/>
                  </a:lnTo>
                  <a:lnTo>
                    <a:pt x="194" y="228"/>
                  </a:lnTo>
                  <a:lnTo>
                    <a:pt x="194" y="228"/>
                  </a:lnTo>
                  <a:lnTo>
                    <a:pt x="194" y="230"/>
                  </a:lnTo>
                  <a:lnTo>
                    <a:pt x="194" y="230"/>
                  </a:lnTo>
                  <a:lnTo>
                    <a:pt x="197" y="230"/>
                  </a:lnTo>
                  <a:lnTo>
                    <a:pt x="197" y="230"/>
                  </a:lnTo>
                  <a:lnTo>
                    <a:pt x="197" y="230"/>
                  </a:lnTo>
                  <a:lnTo>
                    <a:pt x="197" y="230"/>
                  </a:lnTo>
                  <a:lnTo>
                    <a:pt x="197" y="230"/>
                  </a:lnTo>
                  <a:lnTo>
                    <a:pt x="197" y="232"/>
                  </a:lnTo>
                  <a:lnTo>
                    <a:pt x="197" y="232"/>
                  </a:lnTo>
                  <a:lnTo>
                    <a:pt x="199" y="235"/>
                  </a:lnTo>
                  <a:lnTo>
                    <a:pt x="199" y="235"/>
                  </a:lnTo>
                  <a:lnTo>
                    <a:pt x="201" y="237"/>
                  </a:lnTo>
                  <a:lnTo>
                    <a:pt x="201" y="239"/>
                  </a:lnTo>
                  <a:lnTo>
                    <a:pt x="201" y="239"/>
                  </a:lnTo>
                  <a:lnTo>
                    <a:pt x="201" y="239"/>
                  </a:lnTo>
                  <a:lnTo>
                    <a:pt x="201" y="239"/>
                  </a:lnTo>
                  <a:lnTo>
                    <a:pt x="201" y="239"/>
                  </a:lnTo>
                  <a:lnTo>
                    <a:pt x="201" y="242"/>
                  </a:lnTo>
                  <a:lnTo>
                    <a:pt x="206" y="251"/>
                  </a:lnTo>
                  <a:lnTo>
                    <a:pt x="208" y="261"/>
                  </a:lnTo>
                  <a:lnTo>
                    <a:pt x="208" y="263"/>
                  </a:lnTo>
                  <a:lnTo>
                    <a:pt x="208" y="263"/>
                  </a:lnTo>
                  <a:lnTo>
                    <a:pt x="208" y="265"/>
                  </a:lnTo>
                  <a:lnTo>
                    <a:pt x="208" y="265"/>
                  </a:lnTo>
                  <a:lnTo>
                    <a:pt x="211" y="265"/>
                  </a:lnTo>
                  <a:lnTo>
                    <a:pt x="211" y="268"/>
                  </a:lnTo>
                  <a:lnTo>
                    <a:pt x="213" y="270"/>
                  </a:lnTo>
                  <a:lnTo>
                    <a:pt x="211" y="275"/>
                  </a:lnTo>
                  <a:lnTo>
                    <a:pt x="213" y="275"/>
                  </a:lnTo>
                  <a:lnTo>
                    <a:pt x="213" y="275"/>
                  </a:lnTo>
                  <a:lnTo>
                    <a:pt x="213" y="275"/>
                  </a:lnTo>
                  <a:lnTo>
                    <a:pt x="216" y="277"/>
                  </a:lnTo>
                  <a:lnTo>
                    <a:pt x="216" y="277"/>
                  </a:lnTo>
                  <a:lnTo>
                    <a:pt x="216" y="280"/>
                  </a:lnTo>
                  <a:lnTo>
                    <a:pt x="216" y="282"/>
                  </a:lnTo>
                  <a:lnTo>
                    <a:pt x="216" y="282"/>
                  </a:lnTo>
                  <a:lnTo>
                    <a:pt x="216" y="282"/>
                  </a:lnTo>
                  <a:lnTo>
                    <a:pt x="216" y="282"/>
                  </a:lnTo>
                  <a:lnTo>
                    <a:pt x="216" y="287"/>
                  </a:lnTo>
                  <a:lnTo>
                    <a:pt x="216" y="287"/>
                  </a:lnTo>
                  <a:lnTo>
                    <a:pt x="216" y="289"/>
                  </a:lnTo>
                  <a:lnTo>
                    <a:pt x="216" y="291"/>
                  </a:lnTo>
                  <a:lnTo>
                    <a:pt x="218" y="291"/>
                  </a:lnTo>
                  <a:lnTo>
                    <a:pt x="218" y="291"/>
                  </a:lnTo>
                  <a:lnTo>
                    <a:pt x="218" y="294"/>
                  </a:lnTo>
                  <a:lnTo>
                    <a:pt x="218" y="294"/>
                  </a:lnTo>
                  <a:lnTo>
                    <a:pt x="218" y="294"/>
                  </a:lnTo>
                  <a:lnTo>
                    <a:pt x="218" y="294"/>
                  </a:lnTo>
                  <a:lnTo>
                    <a:pt x="218" y="294"/>
                  </a:lnTo>
                  <a:lnTo>
                    <a:pt x="218" y="296"/>
                  </a:lnTo>
                  <a:lnTo>
                    <a:pt x="218" y="296"/>
                  </a:lnTo>
                  <a:lnTo>
                    <a:pt x="218" y="296"/>
                  </a:lnTo>
                  <a:lnTo>
                    <a:pt x="220" y="296"/>
                  </a:lnTo>
                  <a:lnTo>
                    <a:pt x="220" y="296"/>
                  </a:lnTo>
                  <a:lnTo>
                    <a:pt x="220" y="296"/>
                  </a:lnTo>
                  <a:lnTo>
                    <a:pt x="220" y="296"/>
                  </a:lnTo>
                  <a:lnTo>
                    <a:pt x="220" y="296"/>
                  </a:lnTo>
                  <a:lnTo>
                    <a:pt x="223" y="296"/>
                  </a:lnTo>
                  <a:lnTo>
                    <a:pt x="223" y="296"/>
                  </a:lnTo>
                  <a:lnTo>
                    <a:pt x="223" y="296"/>
                  </a:lnTo>
                  <a:lnTo>
                    <a:pt x="225" y="296"/>
                  </a:lnTo>
                  <a:lnTo>
                    <a:pt x="225" y="296"/>
                  </a:lnTo>
                  <a:lnTo>
                    <a:pt x="227" y="296"/>
                  </a:lnTo>
                  <a:lnTo>
                    <a:pt x="227" y="296"/>
                  </a:lnTo>
                  <a:lnTo>
                    <a:pt x="230" y="299"/>
                  </a:lnTo>
                  <a:lnTo>
                    <a:pt x="230" y="299"/>
                  </a:lnTo>
                  <a:lnTo>
                    <a:pt x="230" y="299"/>
                  </a:lnTo>
                  <a:lnTo>
                    <a:pt x="232" y="301"/>
                  </a:lnTo>
                  <a:lnTo>
                    <a:pt x="232" y="301"/>
                  </a:lnTo>
                  <a:lnTo>
                    <a:pt x="234" y="301"/>
                  </a:lnTo>
                  <a:lnTo>
                    <a:pt x="237" y="301"/>
                  </a:lnTo>
                  <a:lnTo>
                    <a:pt x="242" y="303"/>
                  </a:lnTo>
                  <a:lnTo>
                    <a:pt x="242" y="303"/>
                  </a:lnTo>
                  <a:lnTo>
                    <a:pt x="246" y="308"/>
                  </a:lnTo>
                  <a:lnTo>
                    <a:pt x="249" y="310"/>
                  </a:lnTo>
                  <a:lnTo>
                    <a:pt x="249" y="310"/>
                  </a:lnTo>
                  <a:lnTo>
                    <a:pt x="249" y="313"/>
                  </a:lnTo>
                  <a:lnTo>
                    <a:pt x="249" y="313"/>
                  </a:lnTo>
                  <a:lnTo>
                    <a:pt x="249" y="315"/>
                  </a:lnTo>
                  <a:lnTo>
                    <a:pt x="249" y="315"/>
                  </a:lnTo>
                  <a:lnTo>
                    <a:pt x="249" y="315"/>
                  </a:lnTo>
                  <a:lnTo>
                    <a:pt x="249" y="317"/>
                  </a:lnTo>
                  <a:lnTo>
                    <a:pt x="249" y="317"/>
                  </a:lnTo>
                  <a:lnTo>
                    <a:pt x="251" y="317"/>
                  </a:lnTo>
                  <a:lnTo>
                    <a:pt x="251" y="320"/>
                  </a:lnTo>
                  <a:lnTo>
                    <a:pt x="251" y="320"/>
                  </a:lnTo>
                  <a:lnTo>
                    <a:pt x="251" y="320"/>
                  </a:lnTo>
                  <a:lnTo>
                    <a:pt x="251" y="322"/>
                  </a:lnTo>
                  <a:lnTo>
                    <a:pt x="251" y="322"/>
                  </a:lnTo>
                  <a:lnTo>
                    <a:pt x="251" y="325"/>
                  </a:lnTo>
                  <a:lnTo>
                    <a:pt x="253" y="325"/>
                  </a:lnTo>
                  <a:lnTo>
                    <a:pt x="253" y="325"/>
                  </a:lnTo>
                  <a:lnTo>
                    <a:pt x="256" y="327"/>
                  </a:lnTo>
                  <a:lnTo>
                    <a:pt x="258" y="327"/>
                  </a:lnTo>
                  <a:lnTo>
                    <a:pt x="258" y="329"/>
                  </a:lnTo>
                  <a:lnTo>
                    <a:pt x="258" y="329"/>
                  </a:lnTo>
                  <a:lnTo>
                    <a:pt x="263" y="332"/>
                  </a:lnTo>
                  <a:lnTo>
                    <a:pt x="263" y="334"/>
                  </a:lnTo>
                  <a:lnTo>
                    <a:pt x="268" y="336"/>
                  </a:lnTo>
                  <a:lnTo>
                    <a:pt x="270" y="341"/>
                  </a:lnTo>
                  <a:lnTo>
                    <a:pt x="270" y="343"/>
                  </a:lnTo>
                  <a:lnTo>
                    <a:pt x="277" y="351"/>
                  </a:lnTo>
                  <a:lnTo>
                    <a:pt x="279" y="353"/>
                  </a:lnTo>
                  <a:lnTo>
                    <a:pt x="279" y="355"/>
                  </a:lnTo>
                  <a:lnTo>
                    <a:pt x="279" y="360"/>
                  </a:lnTo>
                  <a:lnTo>
                    <a:pt x="282" y="362"/>
                  </a:lnTo>
                  <a:lnTo>
                    <a:pt x="282" y="362"/>
                  </a:lnTo>
                  <a:lnTo>
                    <a:pt x="284" y="362"/>
                  </a:lnTo>
                  <a:lnTo>
                    <a:pt x="284" y="362"/>
                  </a:lnTo>
                  <a:lnTo>
                    <a:pt x="284" y="362"/>
                  </a:lnTo>
                  <a:lnTo>
                    <a:pt x="284" y="362"/>
                  </a:lnTo>
                  <a:lnTo>
                    <a:pt x="284" y="365"/>
                  </a:lnTo>
                  <a:lnTo>
                    <a:pt x="284" y="365"/>
                  </a:lnTo>
                  <a:lnTo>
                    <a:pt x="282" y="365"/>
                  </a:lnTo>
                  <a:lnTo>
                    <a:pt x="282" y="365"/>
                  </a:lnTo>
                  <a:lnTo>
                    <a:pt x="282" y="365"/>
                  </a:lnTo>
                  <a:lnTo>
                    <a:pt x="282" y="365"/>
                  </a:lnTo>
                  <a:lnTo>
                    <a:pt x="282" y="365"/>
                  </a:lnTo>
                  <a:lnTo>
                    <a:pt x="282" y="367"/>
                  </a:lnTo>
                  <a:lnTo>
                    <a:pt x="282" y="367"/>
                  </a:lnTo>
                  <a:lnTo>
                    <a:pt x="282" y="367"/>
                  </a:lnTo>
                  <a:lnTo>
                    <a:pt x="282" y="367"/>
                  </a:lnTo>
                  <a:lnTo>
                    <a:pt x="282" y="367"/>
                  </a:lnTo>
                  <a:lnTo>
                    <a:pt x="282" y="367"/>
                  </a:lnTo>
                  <a:lnTo>
                    <a:pt x="282" y="370"/>
                  </a:lnTo>
                  <a:lnTo>
                    <a:pt x="282" y="367"/>
                  </a:lnTo>
                  <a:lnTo>
                    <a:pt x="284" y="370"/>
                  </a:lnTo>
                  <a:lnTo>
                    <a:pt x="284" y="372"/>
                  </a:lnTo>
                  <a:lnTo>
                    <a:pt x="284" y="372"/>
                  </a:lnTo>
                  <a:lnTo>
                    <a:pt x="284" y="372"/>
                  </a:lnTo>
                  <a:lnTo>
                    <a:pt x="284" y="372"/>
                  </a:lnTo>
                  <a:lnTo>
                    <a:pt x="284" y="374"/>
                  </a:lnTo>
                  <a:lnTo>
                    <a:pt x="284" y="374"/>
                  </a:lnTo>
                  <a:lnTo>
                    <a:pt x="284" y="374"/>
                  </a:lnTo>
                  <a:lnTo>
                    <a:pt x="284" y="374"/>
                  </a:lnTo>
                  <a:lnTo>
                    <a:pt x="287" y="374"/>
                  </a:lnTo>
                  <a:lnTo>
                    <a:pt x="287" y="374"/>
                  </a:lnTo>
                  <a:lnTo>
                    <a:pt x="287" y="374"/>
                  </a:lnTo>
                  <a:lnTo>
                    <a:pt x="287" y="374"/>
                  </a:lnTo>
                  <a:lnTo>
                    <a:pt x="287" y="374"/>
                  </a:lnTo>
                  <a:lnTo>
                    <a:pt x="287" y="374"/>
                  </a:lnTo>
                  <a:lnTo>
                    <a:pt x="287" y="374"/>
                  </a:lnTo>
                  <a:lnTo>
                    <a:pt x="289" y="374"/>
                  </a:lnTo>
                  <a:lnTo>
                    <a:pt x="291" y="377"/>
                  </a:lnTo>
                  <a:lnTo>
                    <a:pt x="291" y="377"/>
                  </a:lnTo>
                  <a:lnTo>
                    <a:pt x="291" y="377"/>
                  </a:lnTo>
                  <a:lnTo>
                    <a:pt x="291" y="379"/>
                  </a:lnTo>
                  <a:lnTo>
                    <a:pt x="294" y="381"/>
                  </a:lnTo>
                  <a:lnTo>
                    <a:pt x="291" y="381"/>
                  </a:lnTo>
                  <a:lnTo>
                    <a:pt x="291" y="381"/>
                  </a:lnTo>
                  <a:lnTo>
                    <a:pt x="291" y="381"/>
                  </a:lnTo>
                  <a:lnTo>
                    <a:pt x="291" y="381"/>
                  </a:lnTo>
                  <a:lnTo>
                    <a:pt x="291" y="381"/>
                  </a:lnTo>
                  <a:lnTo>
                    <a:pt x="291" y="381"/>
                  </a:lnTo>
                  <a:lnTo>
                    <a:pt x="294" y="381"/>
                  </a:lnTo>
                  <a:lnTo>
                    <a:pt x="291" y="384"/>
                  </a:lnTo>
                  <a:lnTo>
                    <a:pt x="291" y="384"/>
                  </a:lnTo>
                  <a:lnTo>
                    <a:pt x="291" y="384"/>
                  </a:lnTo>
                  <a:lnTo>
                    <a:pt x="294" y="384"/>
                  </a:lnTo>
                  <a:lnTo>
                    <a:pt x="294" y="386"/>
                  </a:lnTo>
                  <a:lnTo>
                    <a:pt x="296" y="386"/>
                  </a:lnTo>
                  <a:lnTo>
                    <a:pt x="296" y="388"/>
                  </a:lnTo>
                  <a:lnTo>
                    <a:pt x="296" y="391"/>
                  </a:lnTo>
                  <a:lnTo>
                    <a:pt x="296" y="393"/>
                  </a:lnTo>
                  <a:lnTo>
                    <a:pt x="296" y="393"/>
                  </a:lnTo>
                  <a:lnTo>
                    <a:pt x="298" y="396"/>
                  </a:lnTo>
                  <a:lnTo>
                    <a:pt x="303" y="400"/>
                  </a:lnTo>
                  <a:lnTo>
                    <a:pt x="303" y="403"/>
                  </a:lnTo>
                  <a:lnTo>
                    <a:pt x="303" y="403"/>
                  </a:lnTo>
                  <a:lnTo>
                    <a:pt x="303" y="403"/>
                  </a:lnTo>
                  <a:lnTo>
                    <a:pt x="305" y="405"/>
                  </a:lnTo>
                  <a:lnTo>
                    <a:pt x="308" y="407"/>
                  </a:lnTo>
                  <a:lnTo>
                    <a:pt x="308" y="407"/>
                  </a:lnTo>
                  <a:lnTo>
                    <a:pt x="308" y="410"/>
                  </a:lnTo>
                  <a:lnTo>
                    <a:pt x="308" y="412"/>
                  </a:lnTo>
                  <a:lnTo>
                    <a:pt x="308" y="414"/>
                  </a:lnTo>
                  <a:lnTo>
                    <a:pt x="308" y="417"/>
                  </a:lnTo>
                  <a:lnTo>
                    <a:pt x="305" y="419"/>
                  </a:lnTo>
                  <a:lnTo>
                    <a:pt x="305" y="419"/>
                  </a:lnTo>
                  <a:lnTo>
                    <a:pt x="305" y="422"/>
                  </a:lnTo>
                  <a:lnTo>
                    <a:pt x="305" y="422"/>
                  </a:lnTo>
                  <a:lnTo>
                    <a:pt x="310" y="429"/>
                  </a:lnTo>
                  <a:lnTo>
                    <a:pt x="315" y="436"/>
                  </a:lnTo>
                  <a:lnTo>
                    <a:pt x="320" y="443"/>
                  </a:lnTo>
                  <a:lnTo>
                    <a:pt x="322" y="445"/>
                  </a:lnTo>
                  <a:lnTo>
                    <a:pt x="324" y="445"/>
                  </a:lnTo>
                  <a:lnTo>
                    <a:pt x="329" y="448"/>
                  </a:lnTo>
                  <a:lnTo>
                    <a:pt x="329" y="450"/>
                  </a:lnTo>
                  <a:lnTo>
                    <a:pt x="331" y="450"/>
                  </a:lnTo>
                  <a:lnTo>
                    <a:pt x="336" y="459"/>
                  </a:lnTo>
                  <a:lnTo>
                    <a:pt x="336" y="459"/>
                  </a:lnTo>
                  <a:lnTo>
                    <a:pt x="343" y="474"/>
                  </a:lnTo>
                  <a:lnTo>
                    <a:pt x="346" y="474"/>
                  </a:lnTo>
                  <a:lnTo>
                    <a:pt x="346" y="476"/>
                  </a:lnTo>
                  <a:lnTo>
                    <a:pt x="348" y="478"/>
                  </a:lnTo>
                  <a:lnTo>
                    <a:pt x="360" y="485"/>
                  </a:lnTo>
                  <a:lnTo>
                    <a:pt x="369" y="493"/>
                  </a:lnTo>
                  <a:lnTo>
                    <a:pt x="379" y="497"/>
                  </a:lnTo>
                  <a:lnTo>
                    <a:pt x="379" y="500"/>
                  </a:lnTo>
                  <a:lnTo>
                    <a:pt x="379" y="500"/>
                  </a:lnTo>
                  <a:lnTo>
                    <a:pt x="379" y="502"/>
                  </a:lnTo>
                  <a:lnTo>
                    <a:pt x="379" y="502"/>
                  </a:lnTo>
                  <a:lnTo>
                    <a:pt x="379" y="502"/>
                  </a:lnTo>
                  <a:lnTo>
                    <a:pt x="381" y="502"/>
                  </a:lnTo>
                  <a:lnTo>
                    <a:pt x="381" y="504"/>
                  </a:lnTo>
                  <a:lnTo>
                    <a:pt x="381" y="504"/>
                  </a:lnTo>
                  <a:lnTo>
                    <a:pt x="381" y="504"/>
                  </a:lnTo>
                  <a:lnTo>
                    <a:pt x="381" y="504"/>
                  </a:lnTo>
                  <a:lnTo>
                    <a:pt x="381" y="507"/>
                  </a:lnTo>
                  <a:lnTo>
                    <a:pt x="381" y="507"/>
                  </a:lnTo>
                  <a:lnTo>
                    <a:pt x="383" y="509"/>
                  </a:lnTo>
                  <a:lnTo>
                    <a:pt x="383" y="509"/>
                  </a:lnTo>
                  <a:lnTo>
                    <a:pt x="383" y="511"/>
                  </a:lnTo>
                  <a:lnTo>
                    <a:pt x="381" y="511"/>
                  </a:lnTo>
                  <a:lnTo>
                    <a:pt x="381" y="514"/>
                  </a:lnTo>
                  <a:lnTo>
                    <a:pt x="381" y="514"/>
                  </a:lnTo>
                  <a:lnTo>
                    <a:pt x="383" y="516"/>
                  </a:lnTo>
                  <a:lnTo>
                    <a:pt x="383" y="516"/>
                  </a:lnTo>
                  <a:lnTo>
                    <a:pt x="386" y="519"/>
                  </a:lnTo>
                  <a:lnTo>
                    <a:pt x="395" y="523"/>
                  </a:lnTo>
                  <a:lnTo>
                    <a:pt x="402" y="530"/>
                  </a:lnTo>
                  <a:lnTo>
                    <a:pt x="412" y="538"/>
                  </a:lnTo>
                  <a:lnTo>
                    <a:pt x="414" y="540"/>
                  </a:lnTo>
                  <a:lnTo>
                    <a:pt x="414" y="542"/>
                  </a:lnTo>
                  <a:lnTo>
                    <a:pt x="414" y="542"/>
                  </a:lnTo>
                  <a:lnTo>
                    <a:pt x="421" y="545"/>
                  </a:lnTo>
                  <a:lnTo>
                    <a:pt x="428" y="549"/>
                  </a:lnTo>
                  <a:lnTo>
                    <a:pt x="433" y="554"/>
                  </a:lnTo>
                  <a:lnTo>
                    <a:pt x="436" y="554"/>
                  </a:lnTo>
                  <a:lnTo>
                    <a:pt x="436" y="556"/>
                  </a:lnTo>
                  <a:lnTo>
                    <a:pt x="436" y="559"/>
                  </a:lnTo>
                  <a:lnTo>
                    <a:pt x="438" y="559"/>
                  </a:lnTo>
                  <a:lnTo>
                    <a:pt x="438" y="556"/>
                  </a:lnTo>
                  <a:lnTo>
                    <a:pt x="438" y="559"/>
                  </a:lnTo>
                  <a:lnTo>
                    <a:pt x="440" y="559"/>
                  </a:lnTo>
                  <a:lnTo>
                    <a:pt x="440" y="559"/>
                  </a:lnTo>
                  <a:lnTo>
                    <a:pt x="440" y="561"/>
                  </a:lnTo>
                  <a:lnTo>
                    <a:pt x="440" y="561"/>
                  </a:lnTo>
                  <a:lnTo>
                    <a:pt x="440" y="561"/>
                  </a:lnTo>
                  <a:lnTo>
                    <a:pt x="443" y="561"/>
                  </a:lnTo>
                  <a:lnTo>
                    <a:pt x="443" y="561"/>
                  </a:lnTo>
                  <a:lnTo>
                    <a:pt x="443" y="561"/>
                  </a:lnTo>
                  <a:lnTo>
                    <a:pt x="443" y="561"/>
                  </a:lnTo>
                  <a:lnTo>
                    <a:pt x="445" y="561"/>
                  </a:lnTo>
                  <a:lnTo>
                    <a:pt x="445" y="561"/>
                  </a:lnTo>
                  <a:lnTo>
                    <a:pt x="445" y="561"/>
                  </a:lnTo>
                  <a:lnTo>
                    <a:pt x="445" y="561"/>
                  </a:lnTo>
                  <a:lnTo>
                    <a:pt x="447" y="564"/>
                  </a:lnTo>
                  <a:lnTo>
                    <a:pt x="447" y="564"/>
                  </a:lnTo>
                  <a:lnTo>
                    <a:pt x="447" y="564"/>
                  </a:lnTo>
                  <a:lnTo>
                    <a:pt x="447" y="564"/>
                  </a:lnTo>
                  <a:lnTo>
                    <a:pt x="447" y="564"/>
                  </a:lnTo>
                  <a:lnTo>
                    <a:pt x="447" y="564"/>
                  </a:lnTo>
                  <a:lnTo>
                    <a:pt x="450" y="564"/>
                  </a:lnTo>
                  <a:lnTo>
                    <a:pt x="450" y="564"/>
                  </a:lnTo>
                  <a:lnTo>
                    <a:pt x="452" y="564"/>
                  </a:lnTo>
                  <a:lnTo>
                    <a:pt x="452" y="566"/>
                  </a:lnTo>
                  <a:lnTo>
                    <a:pt x="452" y="568"/>
                  </a:lnTo>
                  <a:lnTo>
                    <a:pt x="454" y="566"/>
                  </a:lnTo>
                  <a:lnTo>
                    <a:pt x="454" y="566"/>
                  </a:lnTo>
                  <a:lnTo>
                    <a:pt x="454" y="566"/>
                  </a:lnTo>
                  <a:lnTo>
                    <a:pt x="457" y="566"/>
                  </a:lnTo>
                  <a:lnTo>
                    <a:pt x="457" y="566"/>
                  </a:lnTo>
                  <a:lnTo>
                    <a:pt x="457" y="566"/>
                  </a:lnTo>
                  <a:lnTo>
                    <a:pt x="457" y="566"/>
                  </a:lnTo>
                  <a:lnTo>
                    <a:pt x="457" y="568"/>
                  </a:lnTo>
                  <a:lnTo>
                    <a:pt x="457" y="568"/>
                  </a:lnTo>
                  <a:lnTo>
                    <a:pt x="457" y="568"/>
                  </a:lnTo>
                  <a:lnTo>
                    <a:pt x="457" y="571"/>
                  </a:lnTo>
                  <a:lnTo>
                    <a:pt x="459" y="571"/>
                  </a:lnTo>
                  <a:lnTo>
                    <a:pt x="459" y="571"/>
                  </a:lnTo>
                  <a:lnTo>
                    <a:pt x="459" y="571"/>
                  </a:lnTo>
                  <a:lnTo>
                    <a:pt x="462" y="571"/>
                  </a:lnTo>
                  <a:lnTo>
                    <a:pt x="462" y="573"/>
                  </a:lnTo>
                  <a:lnTo>
                    <a:pt x="466" y="573"/>
                  </a:lnTo>
                  <a:lnTo>
                    <a:pt x="466" y="575"/>
                  </a:lnTo>
                  <a:lnTo>
                    <a:pt x="466" y="575"/>
                  </a:lnTo>
                  <a:lnTo>
                    <a:pt x="466" y="575"/>
                  </a:lnTo>
                  <a:lnTo>
                    <a:pt x="466" y="578"/>
                  </a:lnTo>
                  <a:lnTo>
                    <a:pt x="466" y="578"/>
                  </a:lnTo>
                  <a:lnTo>
                    <a:pt x="466" y="578"/>
                  </a:lnTo>
                  <a:lnTo>
                    <a:pt x="466" y="580"/>
                  </a:lnTo>
                  <a:lnTo>
                    <a:pt x="466" y="580"/>
                  </a:lnTo>
                  <a:lnTo>
                    <a:pt x="466" y="580"/>
                  </a:lnTo>
                  <a:lnTo>
                    <a:pt x="469" y="580"/>
                  </a:lnTo>
                  <a:lnTo>
                    <a:pt x="469" y="580"/>
                  </a:lnTo>
                  <a:lnTo>
                    <a:pt x="471" y="580"/>
                  </a:lnTo>
                  <a:lnTo>
                    <a:pt x="471" y="582"/>
                  </a:lnTo>
                  <a:lnTo>
                    <a:pt x="471" y="582"/>
                  </a:lnTo>
                  <a:lnTo>
                    <a:pt x="471" y="582"/>
                  </a:lnTo>
                  <a:lnTo>
                    <a:pt x="471" y="585"/>
                  </a:lnTo>
                  <a:lnTo>
                    <a:pt x="471" y="585"/>
                  </a:lnTo>
                  <a:lnTo>
                    <a:pt x="473" y="587"/>
                  </a:lnTo>
                  <a:lnTo>
                    <a:pt x="478" y="592"/>
                  </a:lnTo>
                  <a:lnTo>
                    <a:pt x="478" y="592"/>
                  </a:lnTo>
                  <a:lnTo>
                    <a:pt x="478" y="594"/>
                  </a:lnTo>
                  <a:lnTo>
                    <a:pt x="480" y="594"/>
                  </a:lnTo>
                  <a:lnTo>
                    <a:pt x="480" y="594"/>
                  </a:lnTo>
                  <a:lnTo>
                    <a:pt x="480" y="594"/>
                  </a:lnTo>
                  <a:lnTo>
                    <a:pt x="480" y="594"/>
                  </a:lnTo>
                  <a:lnTo>
                    <a:pt x="483" y="597"/>
                  </a:lnTo>
                  <a:lnTo>
                    <a:pt x="483" y="597"/>
                  </a:lnTo>
                  <a:lnTo>
                    <a:pt x="483" y="597"/>
                  </a:lnTo>
                  <a:lnTo>
                    <a:pt x="483" y="597"/>
                  </a:lnTo>
                  <a:lnTo>
                    <a:pt x="485" y="597"/>
                  </a:lnTo>
                  <a:lnTo>
                    <a:pt x="488" y="599"/>
                  </a:lnTo>
                  <a:lnTo>
                    <a:pt x="488" y="599"/>
                  </a:lnTo>
                  <a:lnTo>
                    <a:pt x="488" y="601"/>
                  </a:lnTo>
                  <a:lnTo>
                    <a:pt x="488" y="601"/>
                  </a:lnTo>
                  <a:lnTo>
                    <a:pt x="490" y="604"/>
                  </a:lnTo>
                  <a:lnTo>
                    <a:pt x="492" y="604"/>
                  </a:lnTo>
                  <a:lnTo>
                    <a:pt x="495" y="609"/>
                  </a:lnTo>
                  <a:lnTo>
                    <a:pt x="495" y="609"/>
                  </a:lnTo>
                  <a:lnTo>
                    <a:pt x="495" y="609"/>
                  </a:lnTo>
                  <a:lnTo>
                    <a:pt x="497" y="611"/>
                  </a:lnTo>
                  <a:lnTo>
                    <a:pt x="497" y="611"/>
                  </a:lnTo>
                  <a:lnTo>
                    <a:pt x="499" y="613"/>
                  </a:lnTo>
                  <a:lnTo>
                    <a:pt x="499" y="613"/>
                  </a:lnTo>
                  <a:lnTo>
                    <a:pt x="499" y="616"/>
                  </a:lnTo>
                  <a:lnTo>
                    <a:pt x="499" y="616"/>
                  </a:lnTo>
                  <a:lnTo>
                    <a:pt x="502" y="618"/>
                  </a:lnTo>
                  <a:lnTo>
                    <a:pt x="509" y="618"/>
                  </a:lnTo>
                  <a:lnTo>
                    <a:pt x="509" y="618"/>
                  </a:lnTo>
                  <a:lnTo>
                    <a:pt x="509" y="616"/>
                  </a:lnTo>
                  <a:lnTo>
                    <a:pt x="509" y="616"/>
                  </a:lnTo>
                  <a:lnTo>
                    <a:pt x="509" y="616"/>
                  </a:lnTo>
                  <a:lnTo>
                    <a:pt x="509" y="613"/>
                  </a:lnTo>
                  <a:lnTo>
                    <a:pt x="506" y="611"/>
                  </a:lnTo>
                  <a:lnTo>
                    <a:pt x="499" y="597"/>
                  </a:lnTo>
                  <a:lnTo>
                    <a:pt x="499" y="597"/>
                  </a:lnTo>
                  <a:lnTo>
                    <a:pt x="499" y="597"/>
                  </a:lnTo>
                  <a:lnTo>
                    <a:pt x="499" y="594"/>
                  </a:lnTo>
                  <a:lnTo>
                    <a:pt x="502" y="594"/>
                  </a:lnTo>
                  <a:lnTo>
                    <a:pt x="502" y="594"/>
                  </a:lnTo>
                  <a:lnTo>
                    <a:pt x="504" y="594"/>
                  </a:lnTo>
                  <a:lnTo>
                    <a:pt x="504" y="594"/>
                  </a:lnTo>
                  <a:lnTo>
                    <a:pt x="504" y="594"/>
                  </a:lnTo>
                  <a:lnTo>
                    <a:pt x="504" y="594"/>
                  </a:lnTo>
                  <a:lnTo>
                    <a:pt x="504" y="594"/>
                  </a:lnTo>
                  <a:lnTo>
                    <a:pt x="504" y="594"/>
                  </a:lnTo>
                  <a:lnTo>
                    <a:pt x="506" y="594"/>
                  </a:lnTo>
                  <a:lnTo>
                    <a:pt x="509" y="594"/>
                  </a:lnTo>
                  <a:lnTo>
                    <a:pt x="509" y="597"/>
                  </a:lnTo>
                  <a:lnTo>
                    <a:pt x="511" y="599"/>
                  </a:lnTo>
                  <a:lnTo>
                    <a:pt x="514" y="601"/>
                  </a:lnTo>
                  <a:lnTo>
                    <a:pt x="516" y="601"/>
                  </a:lnTo>
                  <a:lnTo>
                    <a:pt x="518" y="604"/>
                  </a:lnTo>
                  <a:lnTo>
                    <a:pt x="528" y="609"/>
                  </a:lnTo>
                  <a:lnTo>
                    <a:pt x="530" y="609"/>
                  </a:lnTo>
                  <a:lnTo>
                    <a:pt x="530" y="609"/>
                  </a:lnTo>
                  <a:close/>
                  <a:moveTo>
                    <a:pt x="119" y="192"/>
                  </a:moveTo>
                  <a:lnTo>
                    <a:pt x="119" y="192"/>
                  </a:lnTo>
                  <a:lnTo>
                    <a:pt x="119" y="192"/>
                  </a:lnTo>
                  <a:lnTo>
                    <a:pt x="116" y="192"/>
                  </a:lnTo>
                  <a:lnTo>
                    <a:pt x="116" y="192"/>
                  </a:lnTo>
                  <a:lnTo>
                    <a:pt x="116" y="194"/>
                  </a:lnTo>
                  <a:lnTo>
                    <a:pt x="114" y="194"/>
                  </a:lnTo>
                  <a:lnTo>
                    <a:pt x="114" y="192"/>
                  </a:lnTo>
                  <a:lnTo>
                    <a:pt x="114" y="192"/>
                  </a:lnTo>
                  <a:lnTo>
                    <a:pt x="114" y="192"/>
                  </a:lnTo>
                  <a:lnTo>
                    <a:pt x="114" y="192"/>
                  </a:lnTo>
                  <a:lnTo>
                    <a:pt x="111" y="192"/>
                  </a:lnTo>
                  <a:lnTo>
                    <a:pt x="111" y="192"/>
                  </a:lnTo>
                  <a:lnTo>
                    <a:pt x="109" y="192"/>
                  </a:lnTo>
                  <a:lnTo>
                    <a:pt x="116" y="194"/>
                  </a:lnTo>
                  <a:lnTo>
                    <a:pt x="116" y="197"/>
                  </a:lnTo>
                  <a:lnTo>
                    <a:pt x="116" y="197"/>
                  </a:lnTo>
                  <a:lnTo>
                    <a:pt x="119" y="199"/>
                  </a:lnTo>
                  <a:lnTo>
                    <a:pt x="121" y="199"/>
                  </a:lnTo>
                  <a:lnTo>
                    <a:pt x="121" y="201"/>
                  </a:lnTo>
                  <a:lnTo>
                    <a:pt x="121" y="201"/>
                  </a:lnTo>
                  <a:lnTo>
                    <a:pt x="121" y="201"/>
                  </a:lnTo>
                  <a:lnTo>
                    <a:pt x="121" y="201"/>
                  </a:lnTo>
                  <a:lnTo>
                    <a:pt x="121" y="201"/>
                  </a:lnTo>
                  <a:lnTo>
                    <a:pt x="123" y="201"/>
                  </a:lnTo>
                  <a:lnTo>
                    <a:pt x="123" y="201"/>
                  </a:lnTo>
                  <a:lnTo>
                    <a:pt x="123" y="201"/>
                  </a:lnTo>
                  <a:lnTo>
                    <a:pt x="123" y="201"/>
                  </a:lnTo>
                  <a:lnTo>
                    <a:pt x="123" y="199"/>
                  </a:lnTo>
                  <a:lnTo>
                    <a:pt x="123" y="199"/>
                  </a:lnTo>
                  <a:lnTo>
                    <a:pt x="123" y="197"/>
                  </a:lnTo>
                  <a:lnTo>
                    <a:pt x="121" y="197"/>
                  </a:lnTo>
                  <a:lnTo>
                    <a:pt x="121" y="194"/>
                  </a:lnTo>
                  <a:lnTo>
                    <a:pt x="121" y="194"/>
                  </a:lnTo>
                  <a:lnTo>
                    <a:pt x="121" y="194"/>
                  </a:lnTo>
                  <a:lnTo>
                    <a:pt x="119" y="194"/>
                  </a:lnTo>
                  <a:lnTo>
                    <a:pt x="121" y="192"/>
                  </a:lnTo>
                  <a:lnTo>
                    <a:pt x="119" y="192"/>
                  </a:lnTo>
                  <a:close/>
                  <a:moveTo>
                    <a:pt x="154" y="256"/>
                  </a:moveTo>
                  <a:lnTo>
                    <a:pt x="152" y="254"/>
                  </a:lnTo>
                  <a:lnTo>
                    <a:pt x="152" y="254"/>
                  </a:lnTo>
                  <a:lnTo>
                    <a:pt x="152" y="254"/>
                  </a:lnTo>
                  <a:lnTo>
                    <a:pt x="149" y="254"/>
                  </a:lnTo>
                  <a:lnTo>
                    <a:pt x="149" y="254"/>
                  </a:lnTo>
                  <a:lnTo>
                    <a:pt x="149" y="251"/>
                  </a:lnTo>
                  <a:lnTo>
                    <a:pt x="147" y="251"/>
                  </a:lnTo>
                  <a:lnTo>
                    <a:pt x="147" y="251"/>
                  </a:lnTo>
                  <a:lnTo>
                    <a:pt x="147" y="249"/>
                  </a:lnTo>
                  <a:lnTo>
                    <a:pt x="147" y="249"/>
                  </a:lnTo>
                  <a:lnTo>
                    <a:pt x="145" y="249"/>
                  </a:lnTo>
                  <a:lnTo>
                    <a:pt x="145" y="249"/>
                  </a:lnTo>
                  <a:lnTo>
                    <a:pt x="142" y="246"/>
                  </a:lnTo>
                  <a:lnTo>
                    <a:pt x="142" y="246"/>
                  </a:lnTo>
                  <a:lnTo>
                    <a:pt x="138" y="242"/>
                  </a:lnTo>
                  <a:lnTo>
                    <a:pt x="138" y="239"/>
                  </a:lnTo>
                  <a:lnTo>
                    <a:pt x="135" y="239"/>
                  </a:lnTo>
                  <a:lnTo>
                    <a:pt x="133" y="237"/>
                  </a:lnTo>
                  <a:lnTo>
                    <a:pt x="133" y="235"/>
                  </a:lnTo>
                  <a:lnTo>
                    <a:pt x="133" y="235"/>
                  </a:lnTo>
                  <a:lnTo>
                    <a:pt x="133" y="235"/>
                  </a:lnTo>
                  <a:lnTo>
                    <a:pt x="133" y="235"/>
                  </a:lnTo>
                  <a:lnTo>
                    <a:pt x="130" y="232"/>
                  </a:lnTo>
                  <a:lnTo>
                    <a:pt x="130" y="232"/>
                  </a:lnTo>
                  <a:lnTo>
                    <a:pt x="130" y="232"/>
                  </a:lnTo>
                  <a:lnTo>
                    <a:pt x="130" y="232"/>
                  </a:lnTo>
                  <a:lnTo>
                    <a:pt x="130" y="232"/>
                  </a:lnTo>
                  <a:lnTo>
                    <a:pt x="130" y="232"/>
                  </a:lnTo>
                  <a:lnTo>
                    <a:pt x="128" y="232"/>
                  </a:lnTo>
                  <a:lnTo>
                    <a:pt x="128" y="232"/>
                  </a:lnTo>
                  <a:lnTo>
                    <a:pt x="128" y="232"/>
                  </a:lnTo>
                  <a:lnTo>
                    <a:pt x="128" y="230"/>
                  </a:lnTo>
                  <a:lnTo>
                    <a:pt x="128" y="230"/>
                  </a:lnTo>
                  <a:lnTo>
                    <a:pt x="128" y="230"/>
                  </a:lnTo>
                  <a:lnTo>
                    <a:pt x="126" y="230"/>
                  </a:lnTo>
                  <a:lnTo>
                    <a:pt x="126" y="230"/>
                  </a:lnTo>
                  <a:lnTo>
                    <a:pt x="126" y="230"/>
                  </a:lnTo>
                  <a:lnTo>
                    <a:pt x="123" y="230"/>
                  </a:lnTo>
                  <a:lnTo>
                    <a:pt x="123" y="228"/>
                  </a:lnTo>
                  <a:lnTo>
                    <a:pt x="123" y="228"/>
                  </a:lnTo>
                  <a:lnTo>
                    <a:pt x="123" y="230"/>
                  </a:lnTo>
                  <a:lnTo>
                    <a:pt x="123" y="230"/>
                  </a:lnTo>
                  <a:lnTo>
                    <a:pt x="123" y="230"/>
                  </a:lnTo>
                  <a:lnTo>
                    <a:pt x="121" y="232"/>
                  </a:lnTo>
                  <a:lnTo>
                    <a:pt x="119" y="235"/>
                  </a:lnTo>
                  <a:lnTo>
                    <a:pt x="119" y="235"/>
                  </a:lnTo>
                  <a:lnTo>
                    <a:pt x="116" y="235"/>
                  </a:lnTo>
                  <a:lnTo>
                    <a:pt x="116" y="235"/>
                  </a:lnTo>
                  <a:lnTo>
                    <a:pt x="114" y="235"/>
                  </a:lnTo>
                  <a:lnTo>
                    <a:pt x="114" y="235"/>
                  </a:lnTo>
                  <a:lnTo>
                    <a:pt x="114" y="235"/>
                  </a:lnTo>
                  <a:lnTo>
                    <a:pt x="114" y="235"/>
                  </a:lnTo>
                  <a:lnTo>
                    <a:pt x="114" y="235"/>
                  </a:lnTo>
                  <a:lnTo>
                    <a:pt x="111" y="235"/>
                  </a:lnTo>
                  <a:lnTo>
                    <a:pt x="111" y="235"/>
                  </a:lnTo>
                  <a:lnTo>
                    <a:pt x="111" y="235"/>
                  </a:lnTo>
                  <a:lnTo>
                    <a:pt x="109" y="235"/>
                  </a:lnTo>
                  <a:lnTo>
                    <a:pt x="109" y="235"/>
                  </a:lnTo>
                  <a:lnTo>
                    <a:pt x="109" y="235"/>
                  </a:lnTo>
                  <a:lnTo>
                    <a:pt x="109" y="235"/>
                  </a:lnTo>
                  <a:lnTo>
                    <a:pt x="109" y="235"/>
                  </a:lnTo>
                  <a:lnTo>
                    <a:pt x="111" y="235"/>
                  </a:lnTo>
                  <a:lnTo>
                    <a:pt x="111" y="237"/>
                  </a:lnTo>
                  <a:lnTo>
                    <a:pt x="114" y="239"/>
                  </a:lnTo>
                  <a:lnTo>
                    <a:pt x="114" y="239"/>
                  </a:lnTo>
                  <a:lnTo>
                    <a:pt x="114" y="239"/>
                  </a:lnTo>
                  <a:lnTo>
                    <a:pt x="114" y="242"/>
                  </a:lnTo>
                  <a:lnTo>
                    <a:pt x="116" y="242"/>
                  </a:lnTo>
                  <a:lnTo>
                    <a:pt x="116" y="242"/>
                  </a:lnTo>
                  <a:lnTo>
                    <a:pt x="116" y="242"/>
                  </a:lnTo>
                  <a:lnTo>
                    <a:pt x="116" y="242"/>
                  </a:lnTo>
                  <a:lnTo>
                    <a:pt x="119" y="242"/>
                  </a:lnTo>
                  <a:lnTo>
                    <a:pt x="119" y="242"/>
                  </a:lnTo>
                  <a:lnTo>
                    <a:pt x="119" y="242"/>
                  </a:lnTo>
                  <a:lnTo>
                    <a:pt x="119" y="244"/>
                  </a:lnTo>
                  <a:lnTo>
                    <a:pt x="119" y="244"/>
                  </a:lnTo>
                  <a:lnTo>
                    <a:pt x="119" y="244"/>
                  </a:lnTo>
                  <a:lnTo>
                    <a:pt x="119" y="246"/>
                  </a:lnTo>
                  <a:lnTo>
                    <a:pt x="121" y="246"/>
                  </a:lnTo>
                  <a:lnTo>
                    <a:pt x="121" y="246"/>
                  </a:lnTo>
                  <a:lnTo>
                    <a:pt x="121" y="246"/>
                  </a:lnTo>
                  <a:lnTo>
                    <a:pt x="121" y="246"/>
                  </a:lnTo>
                  <a:lnTo>
                    <a:pt x="121" y="249"/>
                  </a:lnTo>
                  <a:lnTo>
                    <a:pt x="123" y="254"/>
                  </a:lnTo>
                  <a:lnTo>
                    <a:pt x="126" y="256"/>
                  </a:lnTo>
                  <a:lnTo>
                    <a:pt x="126" y="258"/>
                  </a:lnTo>
                  <a:lnTo>
                    <a:pt x="126" y="258"/>
                  </a:lnTo>
                  <a:lnTo>
                    <a:pt x="126" y="258"/>
                  </a:lnTo>
                  <a:lnTo>
                    <a:pt x="128" y="258"/>
                  </a:lnTo>
                  <a:lnTo>
                    <a:pt x="128" y="258"/>
                  </a:lnTo>
                  <a:lnTo>
                    <a:pt x="130" y="258"/>
                  </a:lnTo>
                  <a:lnTo>
                    <a:pt x="130" y="261"/>
                  </a:lnTo>
                  <a:lnTo>
                    <a:pt x="130" y="261"/>
                  </a:lnTo>
                  <a:lnTo>
                    <a:pt x="135" y="263"/>
                  </a:lnTo>
                  <a:lnTo>
                    <a:pt x="138" y="265"/>
                  </a:lnTo>
                  <a:lnTo>
                    <a:pt x="138" y="268"/>
                  </a:lnTo>
                  <a:lnTo>
                    <a:pt x="138" y="268"/>
                  </a:lnTo>
                  <a:lnTo>
                    <a:pt x="140" y="270"/>
                  </a:lnTo>
                  <a:lnTo>
                    <a:pt x="140" y="270"/>
                  </a:lnTo>
                  <a:lnTo>
                    <a:pt x="140" y="270"/>
                  </a:lnTo>
                  <a:lnTo>
                    <a:pt x="140" y="272"/>
                  </a:lnTo>
                  <a:lnTo>
                    <a:pt x="140" y="272"/>
                  </a:lnTo>
                  <a:lnTo>
                    <a:pt x="140" y="275"/>
                  </a:lnTo>
                  <a:lnTo>
                    <a:pt x="140" y="275"/>
                  </a:lnTo>
                  <a:lnTo>
                    <a:pt x="142" y="275"/>
                  </a:lnTo>
                  <a:lnTo>
                    <a:pt x="140" y="277"/>
                  </a:lnTo>
                  <a:lnTo>
                    <a:pt x="140" y="277"/>
                  </a:lnTo>
                  <a:lnTo>
                    <a:pt x="140" y="277"/>
                  </a:lnTo>
                  <a:lnTo>
                    <a:pt x="142" y="277"/>
                  </a:lnTo>
                  <a:lnTo>
                    <a:pt x="142" y="277"/>
                  </a:lnTo>
                  <a:lnTo>
                    <a:pt x="142" y="277"/>
                  </a:lnTo>
                  <a:lnTo>
                    <a:pt x="142" y="277"/>
                  </a:lnTo>
                  <a:lnTo>
                    <a:pt x="142" y="277"/>
                  </a:lnTo>
                  <a:lnTo>
                    <a:pt x="145" y="280"/>
                  </a:lnTo>
                  <a:lnTo>
                    <a:pt x="145" y="280"/>
                  </a:lnTo>
                  <a:lnTo>
                    <a:pt x="145" y="277"/>
                  </a:lnTo>
                  <a:lnTo>
                    <a:pt x="147" y="280"/>
                  </a:lnTo>
                  <a:lnTo>
                    <a:pt x="147" y="280"/>
                  </a:lnTo>
                  <a:lnTo>
                    <a:pt x="147" y="280"/>
                  </a:lnTo>
                  <a:lnTo>
                    <a:pt x="149" y="280"/>
                  </a:lnTo>
                  <a:lnTo>
                    <a:pt x="152" y="275"/>
                  </a:lnTo>
                  <a:lnTo>
                    <a:pt x="152" y="275"/>
                  </a:lnTo>
                  <a:lnTo>
                    <a:pt x="152" y="270"/>
                  </a:lnTo>
                  <a:lnTo>
                    <a:pt x="152" y="268"/>
                  </a:lnTo>
                  <a:lnTo>
                    <a:pt x="152" y="265"/>
                  </a:lnTo>
                  <a:lnTo>
                    <a:pt x="152" y="265"/>
                  </a:lnTo>
                  <a:lnTo>
                    <a:pt x="152" y="263"/>
                  </a:lnTo>
                  <a:lnTo>
                    <a:pt x="152" y="261"/>
                  </a:lnTo>
                  <a:lnTo>
                    <a:pt x="154" y="261"/>
                  </a:lnTo>
                  <a:lnTo>
                    <a:pt x="154" y="261"/>
                  </a:lnTo>
                  <a:lnTo>
                    <a:pt x="154" y="258"/>
                  </a:lnTo>
                  <a:lnTo>
                    <a:pt x="154" y="256"/>
                  </a:lnTo>
                  <a:lnTo>
                    <a:pt x="154" y="256"/>
                  </a:lnTo>
                  <a:lnTo>
                    <a:pt x="154" y="256"/>
                  </a:lnTo>
                  <a:close/>
                  <a:moveTo>
                    <a:pt x="289" y="471"/>
                  </a:moveTo>
                  <a:lnTo>
                    <a:pt x="289" y="471"/>
                  </a:lnTo>
                  <a:lnTo>
                    <a:pt x="287" y="471"/>
                  </a:lnTo>
                  <a:lnTo>
                    <a:pt x="289" y="474"/>
                  </a:lnTo>
                  <a:lnTo>
                    <a:pt x="289" y="474"/>
                  </a:lnTo>
                  <a:lnTo>
                    <a:pt x="289" y="474"/>
                  </a:lnTo>
                  <a:lnTo>
                    <a:pt x="289" y="474"/>
                  </a:lnTo>
                  <a:lnTo>
                    <a:pt x="289" y="471"/>
                  </a:lnTo>
                  <a:lnTo>
                    <a:pt x="289" y="471"/>
                  </a:lnTo>
                  <a:close/>
                  <a:moveTo>
                    <a:pt x="386" y="587"/>
                  </a:moveTo>
                  <a:lnTo>
                    <a:pt x="383" y="587"/>
                  </a:lnTo>
                  <a:lnTo>
                    <a:pt x="381" y="585"/>
                  </a:lnTo>
                  <a:lnTo>
                    <a:pt x="381" y="585"/>
                  </a:lnTo>
                  <a:lnTo>
                    <a:pt x="381" y="585"/>
                  </a:lnTo>
                  <a:lnTo>
                    <a:pt x="379" y="585"/>
                  </a:lnTo>
                  <a:lnTo>
                    <a:pt x="379" y="585"/>
                  </a:lnTo>
                  <a:lnTo>
                    <a:pt x="376" y="582"/>
                  </a:lnTo>
                  <a:lnTo>
                    <a:pt x="376" y="582"/>
                  </a:lnTo>
                  <a:lnTo>
                    <a:pt x="374" y="585"/>
                  </a:lnTo>
                  <a:lnTo>
                    <a:pt x="372" y="585"/>
                  </a:lnTo>
                  <a:lnTo>
                    <a:pt x="374" y="587"/>
                  </a:lnTo>
                  <a:lnTo>
                    <a:pt x="379" y="592"/>
                  </a:lnTo>
                  <a:lnTo>
                    <a:pt x="381" y="592"/>
                  </a:lnTo>
                  <a:lnTo>
                    <a:pt x="381" y="594"/>
                  </a:lnTo>
                  <a:lnTo>
                    <a:pt x="381" y="594"/>
                  </a:lnTo>
                  <a:lnTo>
                    <a:pt x="381" y="594"/>
                  </a:lnTo>
                  <a:lnTo>
                    <a:pt x="381" y="594"/>
                  </a:lnTo>
                  <a:lnTo>
                    <a:pt x="383" y="594"/>
                  </a:lnTo>
                  <a:lnTo>
                    <a:pt x="383" y="594"/>
                  </a:lnTo>
                  <a:lnTo>
                    <a:pt x="383" y="594"/>
                  </a:lnTo>
                  <a:lnTo>
                    <a:pt x="383" y="592"/>
                  </a:lnTo>
                  <a:lnTo>
                    <a:pt x="383" y="594"/>
                  </a:lnTo>
                  <a:lnTo>
                    <a:pt x="386" y="594"/>
                  </a:lnTo>
                  <a:lnTo>
                    <a:pt x="386" y="594"/>
                  </a:lnTo>
                  <a:lnTo>
                    <a:pt x="386" y="592"/>
                  </a:lnTo>
                  <a:lnTo>
                    <a:pt x="386" y="592"/>
                  </a:lnTo>
                  <a:lnTo>
                    <a:pt x="386" y="592"/>
                  </a:lnTo>
                  <a:lnTo>
                    <a:pt x="386" y="592"/>
                  </a:lnTo>
                  <a:lnTo>
                    <a:pt x="388" y="590"/>
                  </a:lnTo>
                  <a:lnTo>
                    <a:pt x="388" y="590"/>
                  </a:lnTo>
                  <a:lnTo>
                    <a:pt x="388" y="587"/>
                  </a:lnTo>
                  <a:lnTo>
                    <a:pt x="386" y="587"/>
                  </a:lnTo>
                  <a:close/>
                  <a:moveTo>
                    <a:pt x="516" y="609"/>
                  </a:moveTo>
                  <a:lnTo>
                    <a:pt x="514" y="609"/>
                  </a:lnTo>
                  <a:lnTo>
                    <a:pt x="514" y="609"/>
                  </a:lnTo>
                  <a:lnTo>
                    <a:pt x="511" y="606"/>
                  </a:lnTo>
                  <a:lnTo>
                    <a:pt x="511" y="606"/>
                  </a:lnTo>
                  <a:lnTo>
                    <a:pt x="511" y="609"/>
                  </a:lnTo>
                  <a:lnTo>
                    <a:pt x="511" y="609"/>
                  </a:lnTo>
                  <a:lnTo>
                    <a:pt x="511" y="609"/>
                  </a:lnTo>
                  <a:lnTo>
                    <a:pt x="514" y="609"/>
                  </a:lnTo>
                  <a:lnTo>
                    <a:pt x="514" y="611"/>
                  </a:lnTo>
                  <a:lnTo>
                    <a:pt x="516" y="611"/>
                  </a:lnTo>
                  <a:lnTo>
                    <a:pt x="516" y="611"/>
                  </a:lnTo>
                  <a:lnTo>
                    <a:pt x="516" y="609"/>
                  </a:lnTo>
                  <a:lnTo>
                    <a:pt x="516" y="609"/>
                  </a:lnTo>
                  <a:lnTo>
                    <a:pt x="516" y="609"/>
                  </a:lnTo>
                  <a:close/>
                  <a:moveTo>
                    <a:pt x="284" y="476"/>
                  </a:moveTo>
                  <a:lnTo>
                    <a:pt x="284" y="476"/>
                  </a:lnTo>
                  <a:lnTo>
                    <a:pt x="282" y="474"/>
                  </a:lnTo>
                  <a:lnTo>
                    <a:pt x="282" y="474"/>
                  </a:lnTo>
                  <a:lnTo>
                    <a:pt x="284" y="474"/>
                  </a:lnTo>
                  <a:lnTo>
                    <a:pt x="282" y="474"/>
                  </a:lnTo>
                  <a:lnTo>
                    <a:pt x="282" y="471"/>
                  </a:lnTo>
                  <a:lnTo>
                    <a:pt x="282" y="471"/>
                  </a:lnTo>
                  <a:lnTo>
                    <a:pt x="282" y="471"/>
                  </a:lnTo>
                  <a:lnTo>
                    <a:pt x="284" y="471"/>
                  </a:lnTo>
                  <a:lnTo>
                    <a:pt x="284" y="471"/>
                  </a:lnTo>
                  <a:lnTo>
                    <a:pt x="284" y="471"/>
                  </a:lnTo>
                  <a:lnTo>
                    <a:pt x="284" y="471"/>
                  </a:lnTo>
                  <a:lnTo>
                    <a:pt x="284" y="471"/>
                  </a:lnTo>
                  <a:lnTo>
                    <a:pt x="287" y="471"/>
                  </a:lnTo>
                  <a:lnTo>
                    <a:pt x="287" y="471"/>
                  </a:lnTo>
                  <a:lnTo>
                    <a:pt x="287" y="469"/>
                  </a:lnTo>
                  <a:lnTo>
                    <a:pt x="287" y="469"/>
                  </a:lnTo>
                  <a:lnTo>
                    <a:pt x="287" y="467"/>
                  </a:lnTo>
                  <a:lnTo>
                    <a:pt x="287" y="467"/>
                  </a:lnTo>
                  <a:lnTo>
                    <a:pt x="287" y="464"/>
                  </a:lnTo>
                  <a:lnTo>
                    <a:pt x="284" y="462"/>
                  </a:lnTo>
                  <a:lnTo>
                    <a:pt x="282" y="459"/>
                  </a:lnTo>
                  <a:lnTo>
                    <a:pt x="279" y="459"/>
                  </a:lnTo>
                  <a:lnTo>
                    <a:pt x="277" y="455"/>
                  </a:lnTo>
                  <a:lnTo>
                    <a:pt x="277" y="455"/>
                  </a:lnTo>
                  <a:lnTo>
                    <a:pt x="277" y="455"/>
                  </a:lnTo>
                  <a:lnTo>
                    <a:pt x="277" y="455"/>
                  </a:lnTo>
                  <a:lnTo>
                    <a:pt x="277" y="455"/>
                  </a:lnTo>
                  <a:lnTo>
                    <a:pt x="275" y="452"/>
                  </a:lnTo>
                  <a:lnTo>
                    <a:pt x="275" y="452"/>
                  </a:lnTo>
                  <a:lnTo>
                    <a:pt x="275" y="452"/>
                  </a:lnTo>
                  <a:lnTo>
                    <a:pt x="275" y="452"/>
                  </a:lnTo>
                  <a:lnTo>
                    <a:pt x="272" y="452"/>
                  </a:lnTo>
                  <a:lnTo>
                    <a:pt x="272" y="455"/>
                  </a:lnTo>
                  <a:lnTo>
                    <a:pt x="272" y="455"/>
                  </a:lnTo>
                  <a:lnTo>
                    <a:pt x="272" y="459"/>
                  </a:lnTo>
                  <a:lnTo>
                    <a:pt x="272" y="459"/>
                  </a:lnTo>
                  <a:lnTo>
                    <a:pt x="272" y="459"/>
                  </a:lnTo>
                  <a:lnTo>
                    <a:pt x="272" y="462"/>
                  </a:lnTo>
                  <a:lnTo>
                    <a:pt x="272" y="462"/>
                  </a:lnTo>
                  <a:lnTo>
                    <a:pt x="272" y="462"/>
                  </a:lnTo>
                  <a:lnTo>
                    <a:pt x="272" y="464"/>
                  </a:lnTo>
                  <a:lnTo>
                    <a:pt x="272" y="464"/>
                  </a:lnTo>
                  <a:lnTo>
                    <a:pt x="272" y="464"/>
                  </a:lnTo>
                  <a:lnTo>
                    <a:pt x="275" y="467"/>
                  </a:lnTo>
                  <a:lnTo>
                    <a:pt x="275" y="467"/>
                  </a:lnTo>
                  <a:lnTo>
                    <a:pt x="275" y="469"/>
                  </a:lnTo>
                  <a:lnTo>
                    <a:pt x="275" y="469"/>
                  </a:lnTo>
                  <a:lnTo>
                    <a:pt x="277" y="469"/>
                  </a:lnTo>
                  <a:lnTo>
                    <a:pt x="277" y="469"/>
                  </a:lnTo>
                  <a:lnTo>
                    <a:pt x="279" y="471"/>
                  </a:lnTo>
                  <a:lnTo>
                    <a:pt x="279" y="471"/>
                  </a:lnTo>
                  <a:lnTo>
                    <a:pt x="279" y="471"/>
                  </a:lnTo>
                  <a:lnTo>
                    <a:pt x="279" y="474"/>
                  </a:lnTo>
                  <a:lnTo>
                    <a:pt x="279" y="474"/>
                  </a:lnTo>
                  <a:lnTo>
                    <a:pt x="279" y="474"/>
                  </a:lnTo>
                  <a:lnTo>
                    <a:pt x="282" y="476"/>
                  </a:lnTo>
                  <a:lnTo>
                    <a:pt x="279" y="476"/>
                  </a:lnTo>
                  <a:lnTo>
                    <a:pt x="279" y="476"/>
                  </a:lnTo>
                  <a:lnTo>
                    <a:pt x="279" y="476"/>
                  </a:lnTo>
                  <a:lnTo>
                    <a:pt x="279" y="476"/>
                  </a:lnTo>
                  <a:lnTo>
                    <a:pt x="279" y="474"/>
                  </a:lnTo>
                  <a:lnTo>
                    <a:pt x="279" y="474"/>
                  </a:lnTo>
                  <a:lnTo>
                    <a:pt x="279" y="476"/>
                  </a:lnTo>
                  <a:lnTo>
                    <a:pt x="279" y="476"/>
                  </a:lnTo>
                  <a:lnTo>
                    <a:pt x="282" y="476"/>
                  </a:lnTo>
                  <a:lnTo>
                    <a:pt x="282" y="476"/>
                  </a:lnTo>
                  <a:lnTo>
                    <a:pt x="282" y="476"/>
                  </a:lnTo>
                  <a:lnTo>
                    <a:pt x="282" y="476"/>
                  </a:lnTo>
                  <a:lnTo>
                    <a:pt x="282" y="478"/>
                  </a:lnTo>
                  <a:lnTo>
                    <a:pt x="282" y="478"/>
                  </a:lnTo>
                  <a:lnTo>
                    <a:pt x="282" y="478"/>
                  </a:lnTo>
                  <a:lnTo>
                    <a:pt x="282" y="478"/>
                  </a:lnTo>
                  <a:lnTo>
                    <a:pt x="284" y="478"/>
                  </a:lnTo>
                  <a:lnTo>
                    <a:pt x="284" y="481"/>
                  </a:lnTo>
                  <a:lnTo>
                    <a:pt x="284" y="481"/>
                  </a:lnTo>
                  <a:lnTo>
                    <a:pt x="287" y="481"/>
                  </a:lnTo>
                  <a:lnTo>
                    <a:pt x="287" y="481"/>
                  </a:lnTo>
                  <a:lnTo>
                    <a:pt x="287" y="481"/>
                  </a:lnTo>
                  <a:lnTo>
                    <a:pt x="287" y="478"/>
                  </a:lnTo>
                  <a:lnTo>
                    <a:pt x="284" y="476"/>
                  </a:lnTo>
                  <a:close/>
                  <a:moveTo>
                    <a:pt x="253" y="426"/>
                  </a:moveTo>
                  <a:lnTo>
                    <a:pt x="251" y="426"/>
                  </a:lnTo>
                  <a:lnTo>
                    <a:pt x="251" y="426"/>
                  </a:lnTo>
                  <a:lnTo>
                    <a:pt x="251" y="426"/>
                  </a:lnTo>
                  <a:lnTo>
                    <a:pt x="251" y="426"/>
                  </a:lnTo>
                  <a:lnTo>
                    <a:pt x="251" y="426"/>
                  </a:lnTo>
                  <a:lnTo>
                    <a:pt x="251" y="424"/>
                  </a:lnTo>
                  <a:lnTo>
                    <a:pt x="251" y="424"/>
                  </a:lnTo>
                  <a:lnTo>
                    <a:pt x="246" y="422"/>
                  </a:lnTo>
                  <a:lnTo>
                    <a:pt x="246" y="419"/>
                  </a:lnTo>
                  <a:lnTo>
                    <a:pt x="246" y="417"/>
                  </a:lnTo>
                  <a:lnTo>
                    <a:pt x="246" y="417"/>
                  </a:lnTo>
                  <a:lnTo>
                    <a:pt x="246" y="414"/>
                  </a:lnTo>
                  <a:lnTo>
                    <a:pt x="244" y="414"/>
                  </a:lnTo>
                  <a:lnTo>
                    <a:pt x="244" y="414"/>
                  </a:lnTo>
                  <a:lnTo>
                    <a:pt x="244" y="414"/>
                  </a:lnTo>
                  <a:lnTo>
                    <a:pt x="242" y="412"/>
                  </a:lnTo>
                  <a:lnTo>
                    <a:pt x="242" y="412"/>
                  </a:lnTo>
                  <a:lnTo>
                    <a:pt x="239" y="414"/>
                  </a:lnTo>
                  <a:lnTo>
                    <a:pt x="239" y="414"/>
                  </a:lnTo>
                  <a:lnTo>
                    <a:pt x="239" y="417"/>
                  </a:lnTo>
                  <a:lnTo>
                    <a:pt x="239" y="419"/>
                  </a:lnTo>
                  <a:lnTo>
                    <a:pt x="239" y="419"/>
                  </a:lnTo>
                  <a:lnTo>
                    <a:pt x="239" y="419"/>
                  </a:lnTo>
                  <a:lnTo>
                    <a:pt x="237" y="419"/>
                  </a:lnTo>
                  <a:lnTo>
                    <a:pt x="237" y="419"/>
                  </a:lnTo>
                  <a:lnTo>
                    <a:pt x="237" y="419"/>
                  </a:lnTo>
                  <a:lnTo>
                    <a:pt x="237" y="419"/>
                  </a:lnTo>
                  <a:lnTo>
                    <a:pt x="239" y="422"/>
                  </a:lnTo>
                  <a:lnTo>
                    <a:pt x="239" y="424"/>
                  </a:lnTo>
                  <a:lnTo>
                    <a:pt x="239" y="424"/>
                  </a:lnTo>
                  <a:lnTo>
                    <a:pt x="239" y="424"/>
                  </a:lnTo>
                  <a:lnTo>
                    <a:pt x="242" y="424"/>
                  </a:lnTo>
                  <a:lnTo>
                    <a:pt x="242" y="424"/>
                  </a:lnTo>
                  <a:lnTo>
                    <a:pt x="242" y="424"/>
                  </a:lnTo>
                  <a:lnTo>
                    <a:pt x="242" y="424"/>
                  </a:lnTo>
                  <a:lnTo>
                    <a:pt x="242" y="424"/>
                  </a:lnTo>
                  <a:lnTo>
                    <a:pt x="242" y="424"/>
                  </a:lnTo>
                  <a:lnTo>
                    <a:pt x="242" y="424"/>
                  </a:lnTo>
                  <a:lnTo>
                    <a:pt x="242" y="426"/>
                  </a:lnTo>
                  <a:lnTo>
                    <a:pt x="242" y="426"/>
                  </a:lnTo>
                  <a:lnTo>
                    <a:pt x="242" y="426"/>
                  </a:lnTo>
                  <a:lnTo>
                    <a:pt x="244" y="426"/>
                  </a:lnTo>
                  <a:lnTo>
                    <a:pt x="244" y="426"/>
                  </a:lnTo>
                  <a:lnTo>
                    <a:pt x="246" y="426"/>
                  </a:lnTo>
                  <a:lnTo>
                    <a:pt x="246" y="429"/>
                  </a:lnTo>
                  <a:lnTo>
                    <a:pt x="246" y="429"/>
                  </a:lnTo>
                  <a:lnTo>
                    <a:pt x="249" y="429"/>
                  </a:lnTo>
                  <a:lnTo>
                    <a:pt x="249" y="429"/>
                  </a:lnTo>
                  <a:lnTo>
                    <a:pt x="249" y="429"/>
                  </a:lnTo>
                  <a:lnTo>
                    <a:pt x="251" y="429"/>
                  </a:lnTo>
                  <a:lnTo>
                    <a:pt x="251" y="429"/>
                  </a:lnTo>
                  <a:lnTo>
                    <a:pt x="251" y="431"/>
                  </a:lnTo>
                  <a:lnTo>
                    <a:pt x="251" y="431"/>
                  </a:lnTo>
                  <a:lnTo>
                    <a:pt x="253" y="431"/>
                  </a:lnTo>
                  <a:lnTo>
                    <a:pt x="253" y="431"/>
                  </a:lnTo>
                  <a:lnTo>
                    <a:pt x="253" y="431"/>
                  </a:lnTo>
                  <a:lnTo>
                    <a:pt x="253" y="431"/>
                  </a:lnTo>
                  <a:lnTo>
                    <a:pt x="253" y="431"/>
                  </a:lnTo>
                  <a:lnTo>
                    <a:pt x="253" y="431"/>
                  </a:lnTo>
                  <a:lnTo>
                    <a:pt x="253" y="431"/>
                  </a:lnTo>
                  <a:lnTo>
                    <a:pt x="253" y="431"/>
                  </a:lnTo>
                  <a:lnTo>
                    <a:pt x="253" y="429"/>
                  </a:lnTo>
                  <a:lnTo>
                    <a:pt x="253" y="426"/>
                  </a:lnTo>
                  <a:close/>
                  <a:moveTo>
                    <a:pt x="225" y="393"/>
                  </a:moveTo>
                  <a:lnTo>
                    <a:pt x="225" y="393"/>
                  </a:lnTo>
                  <a:lnTo>
                    <a:pt x="223" y="391"/>
                  </a:lnTo>
                  <a:lnTo>
                    <a:pt x="223" y="391"/>
                  </a:lnTo>
                  <a:lnTo>
                    <a:pt x="223" y="391"/>
                  </a:lnTo>
                  <a:lnTo>
                    <a:pt x="223" y="391"/>
                  </a:lnTo>
                  <a:lnTo>
                    <a:pt x="220" y="391"/>
                  </a:lnTo>
                  <a:lnTo>
                    <a:pt x="220" y="391"/>
                  </a:lnTo>
                  <a:lnTo>
                    <a:pt x="220" y="388"/>
                  </a:lnTo>
                  <a:lnTo>
                    <a:pt x="220" y="388"/>
                  </a:lnTo>
                  <a:lnTo>
                    <a:pt x="220" y="386"/>
                  </a:lnTo>
                  <a:lnTo>
                    <a:pt x="220" y="386"/>
                  </a:lnTo>
                  <a:lnTo>
                    <a:pt x="220" y="386"/>
                  </a:lnTo>
                  <a:lnTo>
                    <a:pt x="218" y="386"/>
                  </a:lnTo>
                  <a:lnTo>
                    <a:pt x="218" y="384"/>
                  </a:lnTo>
                  <a:lnTo>
                    <a:pt x="216" y="384"/>
                  </a:lnTo>
                  <a:lnTo>
                    <a:pt x="216" y="381"/>
                  </a:lnTo>
                  <a:lnTo>
                    <a:pt x="216" y="381"/>
                  </a:lnTo>
                  <a:lnTo>
                    <a:pt x="218" y="384"/>
                  </a:lnTo>
                  <a:lnTo>
                    <a:pt x="218" y="384"/>
                  </a:lnTo>
                  <a:lnTo>
                    <a:pt x="218" y="381"/>
                  </a:lnTo>
                  <a:lnTo>
                    <a:pt x="218" y="381"/>
                  </a:lnTo>
                  <a:lnTo>
                    <a:pt x="216" y="379"/>
                  </a:lnTo>
                  <a:lnTo>
                    <a:pt x="216" y="377"/>
                  </a:lnTo>
                  <a:lnTo>
                    <a:pt x="213" y="377"/>
                  </a:lnTo>
                  <a:lnTo>
                    <a:pt x="213" y="374"/>
                  </a:lnTo>
                  <a:lnTo>
                    <a:pt x="213" y="374"/>
                  </a:lnTo>
                  <a:lnTo>
                    <a:pt x="213" y="374"/>
                  </a:lnTo>
                  <a:lnTo>
                    <a:pt x="213" y="374"/>
                  </a:lnTo>
                  <a:lnTo>
                    <a:pt x="213" y="374"/>
                  </a:lnTo>
                  <a:lnTo>
                    <a:pt x="213" y="374"/>
                  </a:lnTo>
                  <a:lnTo>
                    <a:pt x="213" y="372"/>
                  </a:lnTo>
                  <a:lnTo>
                    <a:pt x="213" y="372"/>
                  </a:lnTo>
                  <a:lnTo>
                    <a:pt x="213" y="372"/>
                  </a:lnTo>
                  <a:lnTo>
                    <a:pt x="211" y="372"/>
                  </a:lnTo>
                  <a:lnTo>
                    <a:pt x="211" y="372"/>
                  </a:lnTo>
                  <a:lnTo>
                    <a:pt x="211" y="370"/>
                  </a:lnTo>
                  <a:lnTo>
                    <a:pt x="211" y="370"/>
                  </a:lnTo>
                  <a:lnTo>
                    <a:pt x="211" y="370"/>
                  </a:lnTo>
                  <a:lnTo>
                    <a:pt x="211" y="370"/>
                  </a:lnTo>
                  <a:lnTo>
                    <a:pt x="211" y="367"/>
                  </a:lnTo>
                  <a:lnTo>
                    <a:pt x="208" y="367"/>
                  </a:lnTo>
                  <a:lnTo>
                    <a:pt x="208" y="365"/>
                  </a:lnTo>
                  <a:lnTo>
                    <a:pt x="208" y="365"/>
                  </a:lnTo>
                  <a:lnTo>
                    <a:pt x="206" y="365"/>
                  </a:lnTo>
                  <a:lnTo>
                    <a:pt x="206" y="362"/>
                  </a:lnTo>
                  <a:lnTo>
                    <a:pt x="206" y="362"/>
                  </a:lnTo>
                  <a:lnTo>
                    <a:pt x="206" y="362"/>
                  </a:lnTo>
                  <a:lnTo>
                    <a:pt x="206" y="360"/>
                  </a:lnTo>
                  <a:lnTo>
                    <a:pt x="206" y="360"/>
                  </a:lnTo>
                  <a:lnTo>
                    <a:pt x="204" y="360"/>
                  </a:lnTo>
                  <a:lnTo>
                    <a:pt x="206" y="360"/>
                  </a:lnTo>
                  <a:lnTo>
                    <a:pt x="206" y="360"/>
                  </a:lnTo>
                  <a:lnTo>
                    <a:pt x="206" y="360"/>
                  </a:lnTo>
                  <a:lnTo>
                    <a:pt x="206" y="360"/>
                  </a:lnTo>
                  <a:lnTo>
                    <a:pt x="206" y="360"/>
                  </a:lnTo>
                  <a:lnTo>
                    <a:pt x="206" y="358"/>
                  </a:lnTo>
                  <a:lnTo>
                    <a:pt x="206" y="358"/>
                  </a:lnTo>
                  <a:lnTo>
                    <a:pt x="204" y="358"/>
                  </a:lnTo>
                  <a:lnTo>
                    <a:pt x="204" y="355"/>
                  </a:lnTo>
                  <a:lnTo>
                    <a:pt x="204" y="355"/>
                  </a:lnTo>
                  <a:lnTo>
                    <a:pt x="201" y="355"/>
                  </a:lnTo>
                  <a:lnTo>
                    <a:pt x="201" y="355"/>
                  </a:lnTo>
                  <a:lnTo>
                    <a:pt x="199" y="358"/>
                  </a:lnTo>
                  <a:lnTo>
                    <a:pt x="199" y="358"/>
                  </a:lnTo>
                  <a:lnTo>
                    <a:pt x="197" y="358"/>
                  </a:lnTo>
                  <a:lnTo>
                    <a:pt x="197" y="358"/>
                  </a:lnTo>
                  <a:lnTo>
                    <a:pt x="194" y="358"/>
                  </a:lnTo>
                  <a:lnTo>
                    <a:pt x="194" y="358"/>
                  </a:lnTo>
                  <a:lnTo>
                    <a:pt x="192" y="358"/>
                  </a:lnTo>
                  <a:lnTo>
                    <a:pt x="192" y="358"/>
                  </a:lnTo>
                  <a:lnTo>
                    <a:pt x="192" y="358"/>
                  </a:lnTo>
                  <a:lnTo>
                    <a:pt x="192" y="360"/>
                  </a:lnTo>
                  <a:lnTo>
                    <a:pt x="192" y="360"/>
                  </a:lnTo>
                  <a:lnTo>
                    <a:pt x="192" y="362"/>
                  </a:lnTo>
                  <a:lnTo>
                    <a:pt x="192" y="365"/>
                  </a:lnTo>
                  <a:lnTo>
                    <a:pt x="192" y="365"/>
                  </a:lnTo>
                  <a:lnTo>
                    <a:pt x="190" y="367"/>
                  </a:lnTo>
                  <a:lnTo>
                    <a:pt x="190" y="370"/>
                  </a:lnTo>
                  <a:lnTo>
                    <a:pt x="187" y="370"/>
                  </a:lnTo>
                  <a:lnTo>
                    <a:pt x="190" y="372"/>
                  </a:lnTo>
                  <a:lnTo>
                    <a:pt x="190" y="372"/>
                  </a:lnTo>
                  <a:lnTo>
                    <a:pt x="190" y="374"/>
                  </a:lnTo>
                  <a:lnTo>
                    <a:pt x="190" y="374"/>
                  </a:lnTo>
                  <a:lnTo>
                    <a:pt x="190" y="374"/>
                  </a:lnTo>
                  <a:lnTo>
                    <a:pt x="190" y="374"/>
                  </a:lnTo>
                  <a:lnTo>
                    <a:pt x="190" y="374"/>
                  </a:lnTo>
                  <a:lnTo>
                    <a:pt x="192" y="377"/>
                  </a:lnTo>
                  <a:lnTo>
                    <a:pt x="199" y="388"/>
                  </a:lnTo>
                  <a:lnTo>
                    <a:pt x="201" y="391"/>
                  </a:lnTo>
                  <a:lnTo>
                    <a:pt x="201" y="391"/>
                  </a:lnTo>
                  <a:lnTo>
                    <a:pt x="201" y="393"/>
                  </a:lnTo>
                  <a:lnTo>
                    <a:pt x="201" y="393"/>
                  </a:lnTo>
                  <a:lnTo>
                    <a:pt x="201" y="393"/>
                  </a:lnTo>
                  <a:lnTo>
                    <a:pt x="204" y="396"/>
                  </a:lnTo>
                  <a:lnTo>
                    <a:pt x="204" y="396"/>
                  </a:lnTo>
                  <a:lnTo>
                    <a:pt x="208" y="398"/>
                  </a:lnTo>
                  <a:lnTo>
                    <a:pt x="208" y="398"/>
                  </a:lnTo>
                  <a:lnTo>
                    <a:pt x="216" y="403"/>
                  </a:lnTo>
                  <a:lnTo>
                    <a:pt x="216" y="403"/>
                  </a:lnTo>
                  <a:lnTo>
                    <a:pt x="216" y="403"/>
                  </a:lnTo>
                  <a:lnTo>
                    <a:pt x="218" y="400"/>
                  </a:lnTo>
                  <a:lnTo>
                    <a:pt x="218" y="400"/>
                  </a:lnTo>
                  <a:lnTo>
                    <a:pt x="218" y="400"/>
                  </a:lnTo>
                  <a:lnTo>
                    <a:pt x="220" y="400"/>
                  </a:lnTo>
                  <a:lnTo>
                    <a:pt x="223" y="400"/>
                  </a:lnTo>
                  <a:lnTo>
                    <a:pt x="223" y="400"/>
                  </a:lnTo>
                  <a:lnTo>
                    <a:pt x="223" y="400"/>
                  </a:lnTo>
                  <a:lnTo>
                    <a:pt x="223" y="400"/>
                  </a:lnTo>
                  <a:lnTo>
                    <a:pt x="223" y="398"/>
                  </a:lnTo>
                  <a:lnTo>
                    <a:pt x="220" y="393"/>
                  </a:lnTo>
                  <a:lnTo>
                    <a:pt x="220" y="393"/>
                  </a:lnTo>
                  <a:lnTo>
                    <a:pt x="220" y="393"/>
                  </a:lnTo>
                  <a:lnTo>
                    <a:pt x="220" y="393"/>
                  </a:lnTo>
                  <a:lnTo>
                    <a:pt x="220" y="393"/>
                  </a:lnTo>
                  <a:lnTo>
                    <a:pt x="223" y="393"/>
                  </a:lnTo>
                  <a:lnTo>
                    <a:pt x="223" y="396"/>
                  </a:lnTo>
                  <a:lnTo>
                    <a:pt x="225" y="398"/>
                  </a:lnTo>
                  <a:lnTo>
                    <a:pt x="225" y="398"/>
                  </a:lnTo>
                  <a:lnTo>
                    <a:pt x="225" y="396"/>
                  </a:lnTo>
                  <a:lnTo>
                    <a:pt x="225" y="393"/>
                  </a:lnTo>
                  <a:lnTo>
                    <a:pt x="225" y="393"/>
                  </a:lnTo>
                  <a:close/>
                  <a:moveTo>
                    <a:pt x="272" y="452"/>
                  </a:moveTo>
                  <a:lnTo>
                    <a:pt x="272" y="450"/>
                  </a:lnTo>
                  <a:lnTo>
                    <a:pt x="272" y="450"/>
                  </a:lnTo>
                  <a:lnTo>
                    <a:pt x="272" y="450"/>
                  </a:lnTo>
                  <a:lnTo>
                    <a:pt x="272" y="448"/>
                  </a:lnTo>
                  <a:lnTo>
                    <a:pt x="272" y="448"/>
                  </a:lnTo>
                  <a:lnTo>
                    <a:pt x="272" y="445"/>
                  </a:lnTo>
                  <a:lnTo>
                    <a:pt x="270" y="445"/>
                  </a:lnTo>
                  <a:lnTo>
                    <a:pt x="270" y="445"/>
                  </a:lnTo>
                  <a:lnTo>
                    <a:pt x="270" y="445"/>
                  </a:lnTo>
                  <a:lnTo>
                    <a:pt x="268" y="443"/>
                  </a:lnTo>
                  <a:lnTo>
                    <a:pt x="268" y="443"/>
                  </a:lnTo>
                  <a:lnTo>
                    <a:pt x="268" y="443"/>
                  </a:lnTo>
                  <a:lnTo>
                    <a:pt x="263" y="440"/>
                  </a:lnTo>
                  <a:lnTo>
                    <a:pt x="263" y="438"/>
                  </a:lnTo>
                  <a:lnTo>
                    <a:pt x="263" y="438"/>
                  </a:lnTo>
                  <a:lnTo>
                    <a:pt x="263" y="438"/>
                  </a:lnTo>
                  <a:lnTo>
                    <a:pt x="260" y="438"/>
                  </a:lnTo>
                  <a:lnTo>
                    <a:pt x="260" y="438"/>
                  </a:lnTo>
                  <a:lnTo>
                    <a:pt x="260" y="438"/>
                  </a:lnTo>
                  <a:lnTo>
                    <a:pt x="260" y="440"/>
                  </a:lnTo>
                  <a:lnTo>
                    <a:pt x="260" y="440"/>
                  </a:lnTo>
                  <a:lnTo>
                    <a:pt x="260" y="443"/>
                  </a:lnTo>
                  <a:lnTo>
                    <a:pt x="260" y="443"/>
                  </a:lnTo>
                  <a:lnTo>
                    <a:pt x="260" y="443"/>
                  </a:lnTo>
                  <a:lnTo>
                    <a:pt x="260" y="445"/>
                  </a:lnTo>
                  <a:lnTo>
                    <a:pt x="260" y="445"/>
                  </a:lnTo>
                  <a:lnTo>
                    <a:pt x="263" y="445"/>
                  </a:lnTo>
                  <a:lnTo>
                    <a:pt x="263" y="448"/>
                  </a:lnTo>
                  <a:lnTo>
                    <a:pt x="263" y="448"/>
                  </a:lnTo>
                  <a:lnTo>
                    <a:pt x="260" y="450"/>
                  </a:lnTo>
                  <a:lnTo>
                    <a:pt x="260" y="452"/>
                  </a:lnTo>
                  <a:lnTo>
                    <a:pt x="263" y="452"/>
                  </a:lnTo>
                  <a:lnTo>
                    <a:pt x="263" y="452"/>
                  </a:lnTo>
                  <a:lnTo>
                    <a:pt x="263" y="455"/>
                  </a:lnTo>
                  <a:lnTo>
                    <a:pt x="263" y="455"/>
                  </a:lnTo>
                  <a:lnTo>
                    <a:pt x="263" y="457"/>
                  </a:lnTo>
                  <a:lnTo>
                    <a:pt x="263" y="455"/>
                  </a:lnTo>
                  <a:lnTo>
                    <a:pt x="265" y="455"/>
                  </a:lnTo>
                  <a:lnTo>
                    <a:pt x="265" y="455"/>
                  </a:lnTo>
                  <a:lnTo>
                    <a:pt x="265" y="455"/>
                  </a:lnTo>
                  <a:lnTo>
                    <a:pt x="268" y="455"/>
                  </a:lnTo>
                  <a:lnTo>
                    <a:pt x="268" y="455"/>
                  </a:lnTo>
                  <a:lnTo>
                    <a:pt x="270" y="455"/>
                  </a:lnTo>
                  <a:lnTo>
                    <a:pt x="270" y="455"/>
                  </a:lnTo>
                  <a:lnTo>
                    <a:pt x="270" y="452"/>
                  </a:lnTo>
                  <a:lnTo>
                    <a:pt x="270" y="452"/>
                  </a:lnTo>
                  <a:lnTo>
                    <a:pt x="270" y="452"/>
                  </a:lnTo>
                  <a:lnTo>
                    <a:pt x="272" y="452"/>
                  </a:lnTo>
                  <a:lnTo>
                    <a:pt x="272" y="452"/>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31" name="Google Shape;831;p50"/>
            <p:cNvSpPr/>
            <p:nvPr/>
          </p:nvSpPr>
          <p:spPr>
            <a:xfrm>
              <a:off x="6753708" y="2533736"/>
              <a:ext cx="1890774" cy="2023178"/>
            </a:xfrm>
            <a:custGeom>
              <a:pathLst>
                <a:path extrusionOk="0" h="1635" w="1528">
                  <a:moveTo>
                    <a:pt x="1261" y="1382"/>
                  </a:moveTo>
                  <a:lnTo>
                    <a:pt x="1261" y="1382"/>
                  </a:lnTo>
                  <a:lnTo>
                    <a:pt x="1261" y="1380"/>
                  </a:lnTo>
                  <a:lnTo>
                    <a:pt x="1259" y="1380"/>
                  </a:lnTo>
                  <a:lnTo>
                    <a:pt x="1259" y="1382"/>
                  </a:lnTo>
                  <a:lnTo>
                    <a:pt x="1261" y="1382"/>
                  </a:lnTo>
                  <a:lnTo>
                    <a:pt x="1261" y="1385"/>
                  </a:lnTo>
                  <a:lnTo>
                    <a:pt x="1261" y="1385"/>
                  </a:lnTo>
                  <a:lnTo>
                    <a:pt x="1263" y="1385"/>
                  </a:lnTo>
                  <a:lnTo>
                    <a:pt x="1263" y="1385"/>
                  </a:lnTo>
                  <a:lnTo>
                    <a:pt x="1263" y="1382"/>
                  </a:lnTo>
                  <a:lnTo>
                    <a:pt x="1263" y="1382"/>
                  </a:lnTo>
                  <a:lnTo>
                    <a:pt x="1261" y="1382"/>
                  </a:lnTo>
                  <a:close/>
                  <a:moveTo>
                    <a:pt x="258" y="1555"/>
                  </a:moveTo>
                  <a:lnTo>
                    <a:pt x="258" y="1555"/>
                  </a:lnTo>
                  <a:lnTo>
                    <a:pt x="258" y="1555"/>
                  </a:lnTo>
                  <a:lnTo>
                    <a:pt x="258" y="1555"/>
                  </a:lnTo>
                  <a:lnTo>
                    <a:pt x="258" y="1555"/>
                  </a:lnTo>
                  <a:lnTo>
                    <a:pt x="256" y="1557"/>
                  </a:lnTo>
                  <a:lnTo>
                    <a:pt x="256" y="1557"/>
                  </a:lnTo>
                  <a:lnTo>
                    <a:pt x="256" y="1557"/>
                  </a:lnTo>
                  <a:lnTo>
                    <a:pt x="256" y="1557"/>
                  </a:lnTo>
                  <a:lnTo>
                    <a:pt x="256" y="1557"/>
                  </a:lnTo>
                  <a:lnTo>
                    <a:pt x="256" y="1557"/>
                  </a:lnTo>
                  <a:lnTo>
                    <a:pt x="256" y="1557"/>
                  </a:lnTo>
                  <a:lnTo>
                    <a:pt x="256" y="1557"/>
                  </a:lnTo>
                  <a:lnTo>
                    <a:pt x="256" y="1557"/>
                  </a:lnTo>
                  <a:lnTo>
                    <a:pt x="256" y="1557"/>
                  </a:lnTo>
                  <a:lnTo>
                    <a:pt x="258" y="1557"/>
                  </a:lnTo>
                  <a:lnTo>
                    <a:pt x="258" y="1555"/>
                  </a:lnTo>
                  <a:lnTo>
                    <a:pt x="258" y="1555"/>
                  </a:lnTo>
                  <a:lnTo>
                    <a:pt x="258" y="1555"/>
                  </a:lnTo>
                  <a:close/>
                  <a:moveTo>
                    <a:pt x="289" y="1458"/>
                  </a:moveTo>
                  <a:lnTo>
                    <a:pt x="289" y="1458"/>
                  </a:lnTo>
                  <a:lnTo>
                    <a:pt x="289" y="1458"/>
                  </a:lnTo>
                  <a:lnTo>
                    <a:pt x="289" y="1458"/>
                  </a:lnTo>
                  <a:lnTo>
                    <a:pt x="289" y="1458"/>
                  </a:lnTo>
                  <a:lnTo>
                    <a:pt x="289" y="1458"/>
                  </a:lnTo>
                  <a:lnTo>
                    <a:pt x="289" y="1458"/>
                  </a:lnTo>
                  <a:lnTo>
                    <a:pt x="289" y="1458"/>
                  </a:lnTo>
                  <a:lnTo>
                    <a:pt x="289" y="1458"/>
                  </a:lnTo>
                  <a:lnTo>
                    <a:pt x="289" y="1458"/>
                  </a:lnTo>
                  <a:close/>
                  <a:moveTo>
                    <a:pt x="287" y="1460"/>
                  </a:moveTo>
                  <a:lnTo>
                    <a:pt x="287" y="1460"/>
                  </a:lnTo>
                  <a:lnTo>
                    <a:pt x="287" y="1460"/>
                  </a:lnTo>
                  <a:lnTo>
                    <a:pt x="287" y="1460"/>
                  </a:lnTo>
                  <a:lnTo>
                    <a:pt x="287" y="1463"/>
                  </a:lnTo>
                  <a:lnTo>
                    <a:pt x="287" y="1463"/>
                  </a:lnTo>
                  <a:lnTo>
                    <a:pt x="287" y="1463"/>
                  </a:lnTo>
                  <a:lnTo>
                    <a:pt x="287" y="1463"/>
                  </a:lnTo>
                  <a:lnTo>
                    <a:pt x="287" y="1463"/>
                  </a:lnTo>
                  <a:lnTo>
                    <a:pt x="287" y="1460"/>
                  </a:lnTo>
                  <a:lnTo>
                    <a:pt x="289" y="1460"/>
                  </a:lnTo>
                  <a:lnTo>
                    <a:pt x="287" y="1460"/>
                  </a:lnTo>
                  <a:lnTo>
                    <a:pt x="287" y="1460"/>
                  </a:lnTo>
                  <a:close/>
                  <a:moveTo>
                    <a:pt x="672" y="1155"/>
                  </a:moveTo>
                  <a:lnTo>
                    <a:pt x="670" y="1155"/>
                  </a:lnTo>
                  <a:lnTo>
                    <a:pt x="667" y="1153"/>
                  </a:lnTo>
                  <a:lnTo>
                    <a:pt x="667" y="1153"/>
                  </a:lnTo>
                  <a:lnTo>
                    <a:pt x="665" y="1155"/>
                  </a:lnTo>
                  <a:lnTo>
                    <a:pt x="667" y="1157"/>
                  </a:lnTo>
                  <a:lnTo>
                    <a:pt x="670" y="1160"/>
                  </a:lnTo>
                  <a:lnTo>
                    <a:pt x="670" y="1160"/>
                  </a:lnTo>
                  <a:lnTo>
                    <a:pt x="672" y="1157"/>
                  </a:lnTo>
                  <a:lnTo>
                    <a:pt x="672" y="1157"/>
                  </a:lnTo>
                  <a:lnTo>
                    <a:pt x="672" y="1157"/>
                  </a:lnTo>
                  <a:lnTo>
                    <a:pt x="672" y="1157"/>
                  </a:lnTo>
                  <a:lnTo>
                    <a:pt x="672" y="1155"/>
                  </a:lnTo>
                  <a:close/>
                  <a:moveTo>
                    <a:pt x="1046" y="821"/>
                  </a:moveTo>
                  <a:lnTo>
                    <a:pt x="1043" y="826"/>
                  </a:lnTo>
                  <a:lnTo>
                    <a:pt x="1041" y="831"/>
                  </a:lnTo>
                  <a:lnTo>
                    <a:pt x="1041" y="833"/>
                  </a:lnTo>
                  <a:lnTo>
                    <a:pt x="1041" y="833"/>
                  </a:lnTo>
                  <a:lnTo>
                    <a:pt x="1041" y="833"/>
                  </a:lnTo>
                  <a:lnTo>
                    <a:pt x="1041" y="835"/>
                  </a:lnTo>
                  <a:lnTo>
                    <a:pt x="1041" y="835"/>
                  </a:lnTo>
                  <a:lnTo>
                    <a:pt x="1043" y="835"/>
                  </a:lnTo>
                  <a:lnTo>
                    <a:pt x="1046" y="835"/>
                  </a:lnTo>
                  <a:lnTo>
                    <a:pt x="1046" y="835"/>
                  </a:lnTo>
                  <a:lnTo>
                    <a:pt x="1046" y="835"/>
                  </a:lnTo>
                  <a:lnTo>
                    <a:pt x="1046" y="835"/>
                  </a:lnTo>
                  <a:lnTo>
                    <a:pt x="1046" y="833"/>
                  </a:lnTo>
                  <a:lnTo>
                    <a:pt x="1046" y="833"/>
                  </a:lnTo>
                  <a:lnTo>
                    <a:pt x="1048" y="831"/>
                  </a:lnTo>
                  <a:lnTo>
                    <a:pt x="1048" y="828"/>
                  </a:lnTo>
                  <a:lnTo>
                    <a:pt x="1046" y="821"/>
                  </a:lnTo>
                  <a:lnTo>
                    <a:pt x="1046" y="821"/>
                  </a:lnTo>
                  <a:close/>
                  <a:moveTo>
                    <a:pt x="1086" y="838"/>
                  </a:moveTo>
                  <a:lnTo>
                    <a:pt x="1086" y="838"/>
                  </a:lnTo>
                  <a:lnTo>
                    <a:pt x="1084" y="838"/>
                  </a:lnTo>
                  <a:lnTo>
                    <a:pt x="1084" y="835"/>
                  </a:lnTo>
                  <a:lnTo>
                    <a:pt x="1081" y="838"/>
                  </a:lnTo>
                  <a:lnTo>
                    <a:pt x="1084" y="840"/>
                  </a:lnTo>
                  <a:lnTo>
                    <a:pt x="1084" y="840"/>
                  </a:lnTo>
                  <a:lnTo>
                    <a:pt x="1086" y="840"/>
                  </a:lnTo>
                  <a:lnTo>
                    <a:pt x="1086" y="840"/>
                  </a:lnTo>
                  <a:lnTo>
                    <a:pt x="1086" y="840"/>
                  </a:lnTo>
                  <a:lnTo>
                    <a:pt x="1086" y="840"/>
                  </a:lnTo>
                  <a:lnTo>
                    <a:pt x="1086" y="838"/>
                  </a:lnTo>
                  <a:lnTo>
                    <a:pt x="1086" y="838"/>
                  </a:lnTo>
                  <a:close/>
                  <a:moveTo>
                    <a:pt x="1072" y="819"/>
                  </a:moveTo>
                  <a:lnTo>
                    <a:pt x="1072" y="819"/>
                  </a:lnTo>
                  <a:lnTo>
                    <a:pt x="1072" y="821"/>
                  </a:lnTo>
                  <a:lnTo>
                    <a:pt x="1069" y="821"/>
                  </a:lnTo>
                  <a:lnTo>
                    <a:pt x="1069" y="824"/>
                  </a:lnTo>
                  <a:lnTo>
                    <a:pt x="1069" y="824"/>
                  </a:lnTo>
                  <a:lnTo>
                    <a:pt x="1069" y="824"/>
                  </a:lnTo>
                  <a:lnTo>
                    <a:pt x="1069" y="826"/>
                  </a:lnTo>
                  <a:lnTo>
                    <a:pt x="1069" y="826"/>
                  </a:lnTo>
                  <a:lnTo>
                    <a:pt x="1069" y="826"/>
                  </a:lnTo>
                  <a:lnTo>
                    <a:pt x="1072" y="826"/>
                  </a:lnTo>
                  <a:lnTo>
                    <a:pt x="1072" y="826"/>
                  </a:lnTo>
                  <a:lnTo>
                    <a:pt x="1072" y="824"/>
                  </a:lnTo>
                  <a:lnTo>
                    <a:pt x="1074" y="821"/>
                  </a:lnTo>
                  <a:lnTo>
                    <a:pt x="1074" y="821"/>
                  </a:lnTo>
                  <a:lnTo>
                    <a:pt x="1074" y="819"/>
                  </a:lnTo>
                  <a:lnTo>
                    <a:pt x="1074" y="819"/>
                  </a:lnTo>
                  <a:lnTo>
                    <a:pt x="1072" y="819"/>
                  </a:lnTo>
                  <a:close/>
                  <a:moveTo>
                    <a:pt x="1043" y="821"/>
                  </a:moveTo>
                  <a:lnTo>
                    <a:pt x="1046" y="821"/>
                  </a:lnTo>
                  <a:lnTo>
                    <a:pt x="1046" y="819"/>
                  </a:lnTo>
                  <a:lnTo>
                    <a:pt x="1046" y="817"/>
                  </a:lnTo>
                  <a:lnTo>
                    <a:pt x="1043" y="817"/>
                  </a:lnTo>
                  <a:lnTo>
                    <a:pt x="1043" y="819"/>
                  </a:lnTo>
                  <a:lnTo>
                    <a:pt x="1043" y="819"/>
                  </a:lnTo>
                  <a:lnTo>
                    <a:pt x="1043" y="819"/>
                  </a:lnTo>
                  <a:lnTo>
                    <a:pt x="1043" y="821"/>
                  </a:lnTo>
                  <a:lnTo>
                    <a:pt x="1043" y="821"/>
                  </a:lnTo>
                  <a:lnTo>
                    <a:pt x="1043" y="821"/>
                  </a:lnTo>
                  <a:lnTo>
                    <a:pt x="1043" y="824"/>
                  </a:lnTo>
                  <a:lnTo>
                    <a:pt x="1043" y="821"/>
                  </a:lnTo>
                  <a:close/>
                  <a:moveTo>
                    <a:pt x="289" y="1422"/>
                  </a:moveTo>
                  <a:lnTo>
                    <a:pt x="289" y="1422"/>
                  </a:lnTo>
                  <a:lnTo>
                    <a:pt x="289" y="1422"/>
                  </a:lnTo>
                  <a:lnTo>
                    <a:pt x="289" y="1422"/>
                  </a:lnTo>
                  <a:lnTo>
                    <a:pt x="289" y="1422"/>
                  </a:lnTo>
                  <a:lnTo>
                    <a:pt x="289" y="1422"/>
                  </a:lnTo>
                  <a:lnTo>
                    <a:pt x="289" y="1422"/>
                  </a:lnTo>
                  <a:lnTo>
                    <a:pt x="289" y="1422"/>
                  </a:lnTo>
                  <a:close/>
                  <a:moveTo>
                    <a:pt x="230" y="1425"/>
                  </a:moveTo>
                  <a:lnTo>
                    <a:pt x="230" y="1425"/>
                  </a:lnTo>
                  <a:lnTo>
                    <a:pt x="230" y="1425"/>
                  </a:lnTo>
                  <a:lnTo>
                    <a:pt x="230" y="1425"/>
                  </a:lnTo>
                  <a:lnTo>
                    <a:pt x="230" y="1425"/>
                  </a:lnTo>
                  <a:lnTo>
                    <a:pt x="230" y="1425"/>
                  </a:lnTo>
                  <a:close/>
                  <a:moveTo>
                    <a:pt x="253" y="1387"/>
                  </a:moveTo>
                  <a:lnTo>
                    <a:pt x="253" y="1387"/>
                  </a:lnTo>
                  <a:lnTo>
                    <a:pt x="253" y="1387"/>
                  </a:lnTo>
                  <a:lnTo>
                    <a:pt x="253" y="1387"/>
                  </a:lnTo>
                  <a:lnTo>
                    <a:pt x="253" y="1387"/>
                  </a:lnTo>
                  <a:lnTo>
                    <a:pt x="256" y="1387"/>
                  </a:lnTo>
                  <a:lnTo>
                    <a:pt x="253" y="1387"/>
                  </a:lnTo>
                  <a:lnTo>
                    <a:pt x="253" y="1387"/>
                  </a:lnTo>
                  <a:close/>
                  <a:moveTo>
                    <a:pt x="211" y="1420"/>
                  </a:moveTo>
                  <a:lnTo>
                    <a:pt x="211" y="1420"/>
                  </a:lnTo>
                  <a:lnTo>
                    <a:pt x="211" y="1420"/>
                  </a:lnTo>
                  <a:lnTo>
                    <a:pt x="211" y="1422"/>
                  </a:lnTo>
                  <a:lnTo>
                    <a:pt x="211" y="1422"/>
                  </a:lnTo>
                  <a:lnTo>
                    <a:pt x="211" y="1420"/>
                  </a:lnTo>
                  <a:lnTo>
                    <a:pt x="213" y="1420"/>
                  </a:lnTo>
                  <a:lnTo>
                    <a:pt x="213" y="1420"/>
                  </a:lnTo>
                  <a:lnTo>
                    <a:pt x="211" y="1420"/>
                  </a:lnTo>
                  <a:lnTo>
                    <a:pt x="211" y="1420"/>
                  </a:lnTo>
                  <a:close/>
                  <a:moveTo>
                    <a:pt x="235" y="1434"/>
                  </a:moveTo>
                  <a:lnTo>
                    <a:pt x="235" y="1437"/>
                  </a:lnTo>
                  <a:lnTo>
                    <a:pt x="235" y="1437"/>
                  </a:lnTo>
                  <a:lnTo>
                    <a:pt x="235" y="1437"/>
                  </a:lnTo>
                  <a:lnTo>
                    <a:pt x="235" y="1437"/>
                  </a:lnTo>
                  <a:lnTo>
                    <a:pt x="235" y="1437"/>
                  </a:lnTo>
                  <a:lnTo>
                    <a:pt x="235" y="1437"/>
                  </a:lnTo>
                  <a:lnTo>
                    <a:pt x="235" y="1434"/>
                  </a:lnTo>
                  <a:lnTo>
                    <a:pt x="235" y="1434"/>
                  </a:lnTo>
                  <a:lnTo>
                    <a:pt x="235" y="1434"/>
                  </a:lnTo>
                  <a:lnTo>
                    <a:pt x="235" y="1434"/>
                  </a:lnTo>
                  <a:lnTo>
                    <a:pt x="235" y="1434"/>
                  </a:lnTo>
                  <a:close/>
                  <a:moveTo>
                    <a:pt x="242" y="1401"/>
                  </a:moveTo>
                  <a:lnTo>
                    <a:pt x="242" y="1401"/>
                  </a:lnTo>
                  <a:lnTo>
                    <a:pt x="242" y="1401"/>
                  </a:lnTo>
                  <a:lnTo>
                    <a:pt x="242" y="1403"/>
                  </a:lnTo>
                  <a:lnTo>
                    <a:pt x="242" y="1403"/>
                  </a:lnTo>
                  <a:lnTo>
                    <a:pt x="242" y="1401"/>
                  </a:lnTo>
                  <a:lnTo>
                    <a:pt x="244" y="1401"/>
                  </a:lnTo>
                  <a:lnTo>
                    <a:pt x="244" y="1399"/>
                  </a:lnTo>
                  <a:lnTo>
                    <a:pt x="244" y="1399"/>
                  </a:lnTo>
                  <a:lnTo>
                    <a:pt x="244" y="1399"/>
                  </a:lnTo>
                  <a:lnTo>
                    <a:pt x="244" y="1399"/>
                  </a:lnTo>
                  <a:lnTo>
                    <a:pt x="244" y="1399"/>
                  </a:lnTo>
                  <a:lnTo>
                    <a:pt x="244" y="1399"/>
                  </a:lnTo>
                  <a:lnTo>
                    <a:pt x="242" y="1401"/>
                  </a:lnTo>
                  <a:close/>
                  <a:moveTo>
                    <a:pt x="239" y="1375"/>
                  </a:moveTo>
                  <a:lnTo>
                    <a:pt x="239" y="1375"/>
                  </a:lnTo>
                  <a:lnTo>
                    <a:pt x="239" y="1375"/>
                  </a:lnTo>
                  <a:lnTo>
                    <a:pt x="239" y="1375"/>
                  </a:lnTo>
                  <a:lnTo>
                    <a:pt x="239" y="1375"/>
                  </a:lnTo>
                  <a:lnTo>
                    <a:pt x="239" y="1375"/>
                  </a:lnTo>
                  <a:lnTo>
                    <a:pt x="239" y="1375"/>
                  </a:lnTo>
                  <a:lnTo>
                    <a:pt x="239" y="1375"/>
                  </a:lnTo>
                  <a:lnTo>
                    <a:pt x="239" y="1375"/>
                  </a:lnTo>
                  <a:close/>
                  <a:moveTo>
                    <a:pt x="242" y="1406"/>
                  </a:moveTo>
                  <a:lnTo>
                    <a:pt x="239" y="1406"/>
                  </a:lnTo>
                  <a:lnTo>
                    <a:pt x="239" y="1406"/>
                  </a:lnTo>
                  <a:lnTo>
                    <a:pt x="242" y="1406"/>
                  </a:lnTo>
                  <a:lnTo>
                    <a:pt x="242" y="1406"/>
                  </a:lnTo>
                  <a:lnTo>
                    <a:pt x="242" y="1406"/>
                  </a:lnTo>
                  <a:lnTo>
                    <a:pt x="242" y="1406"/>
                  </a:lnTo>
                  <a:lnTo>
                    <a:pt x="242" y="1406"/>
                  </a:lnTo>
                  <a:lnTo>
                    <a:pt x="242" y="1406"/>
                  </a:lnTo>
                  <a:close/>
                  <a:moveTo>
                    <a:pt x="1346" y="1344"/>
                  </a:moveTo>
                  <a:lnTo>
                    <a:pt x="1346" y="1344"/>
                  </a:lnTo>
                  <a:lnTo>
                    <a:pt x="1346" y="1347"/>
                  </a:lnTo>
                  <a:lnTo>
                    <a:pt x="1346" y="1344"/>
                  </a:lnTo>
                  <a:lnTo>
                    <a:pt x="1346" y="1344"/>
                  </a:lnTo>
                  <a:close/>
                  <a:moveTo>
                    <a:pt x="1330" y="1571"/>
                  </a:moveTo>
                  <a:lnTo>
                    <a:pt x="1330" y="1569"/>
                  </a:lnTo>
                  <a:lnTo>
                    <a:pt x="1330" y="1569"/>
                  </a:lnTo>
                  <a:lnTo>
                    <a:pt x="1330" y="1569"/>
                  </a:lnTo>
                  <a:lnTo>
                    <a:pt x="1330" y="1571"/>
                  </a:lnTo>
                  <a:lnTo>
                    <a:pt x="1327" y="1571"/>
                  </a:lnTo>
                  <a:lnTo>
                    <a:pt x="1327" y="1571"/>
                  </a:lnTo>
                  <a:lnTo>
                    <a:pt x="1327" y="1571"/>
                  </a:lnTo>
                  <a:lnTo>
                    <a:pt x="1327" y="1571"/>
                  </a:lnTo>
                  <a:lnTo>
                    <a:pt x="1330" y="1574"/>
                  </a:lnTo>
                  <a:lnTo>
                    <a:pt x="1330" y="1571"/>
                  </a:lnTo>
                  <a:lnTo>
                    <a:pt x="1330" y="1571"/>
                  </a:lnTo>
                  <a:lnTo>
                    <a:pt x="1330" y="1571"/>
                  </a:lnTo>
                  <a:close/>
                  <a:moveTo>
                    <a:pt x="1323" y="1574"/>
                  </a:moveTo>
                  <a:lnTo>
                    <a:pt x="1323" y="1574"/>
                  </a:lnTo>
                  <a:lnTo>
                    <a:pt x="1323" y="1574"/>
                  </a:lnTo>
                  <a:lnTo>
                    <a:pt x="1323" y="1571"/>
                  </a:lnTo>
                  <a:lnTo>
                    <a:pt x="1320" y="1571"/>
                  </a:lnTo>
                  <a:lnTo>
                    <a:pt x="1320" y="1571"/>
                  </a:lnTo>
                  <a:lnTo>
                    <a:pt x="1320" y="1571"/>
                  </a:lnTo>
                  <a:lnTo>
                    <a:pt x="1320" y="1569"/>
                  </a:lnTo>
                  <a:lnTo>
                    <a:pt x="1320" y="1569"/>
                  </a:lnTo>
                  <a:lnTo>
                    <a:pt x="1318" y="1569"/>
                  </a:lnTo>
                  <a:lnTo>
                    <a:pt x="1318" y="1571"/>
                  </a:lnTo>
                  <a:lnTo>
                    <a:pt x="1318" y="1571"/>
                  </a:lnTo>
                  <a:lnTo>
                    <a:pt x="1315" y="1574"/>
                  </a:lnTo>
                  <a:lnTo>
                    <a:pt x="1315" y="1574"/>
                  </a:lnTo>
                  <a:lnTo>
                    <a:pt x="1318" y="1574"/>
                  </a:lnTo>
                  <a:lnTo>
                    <a:pt x="1318" y="1574"/>
                  </a:lnTo>
                  <a:lnTo>
                    <a:pt x="1318" y="1574"/>
                  </a:lnTo>
                  <a:lnTo>
                    <a:pt x="1318" y="1574"/>
                  </a:lnTo>
                  <a:lnTo>
                    <a:pt x="1318" y="1574"/>
                  </a:lnTo>
                  <a:lnTo>
                    <a:pt x="1318" y="1576"/>
                  </a:lnTo>
                  <a:lnTo>
                    <a:pt x="1318" y="1576"/>
                  </a:lnTo>
                  <a:lnTo>
                    <a:pt x="1318" y="1576"/>
                  </a:lnTo>
                  <a:lnTo>
                    <a:pt x="1320" y="1576"/>
                  </a:lnTo>
                  <a:lnTo>
                    <a:pt x="1320" y="1576"/>
                  </a:lnTo>
                  <a:lnTo>
                    <a:pt x="1320" y="1576"/>
                  </a:lnTo>
                  <a:lnTo>
                    <a:pt x="1320" y="1576"/>
                  </a:lnTo>
                  <a:lnTo>
                    <a:pt x="1323" y="1576"/>
                  </a:lnTo>
                  <a:lnTo>
                    <a:pt x="1323" y="1576"/>
                  </a:lnTo>
                  <a:lnTo>
                    <a:pt x="1323" y="1576"/>
                  </a:lnTo>
                  <a:lnTo>
                    <a:pt x="1323" y="1576"/>
                  </a:lnTo>
                  <a:lnTo>
                    <a:pt x="1325" y="1579"/>
                  </a:lnTo>
                  <a:lnTo>
                    <a:pt x="1325" y="1579"/>
                  </a:lnTo>
                  <a:lnTo>
                    <a:pt x="1325" y="1576"/>
                  </a:lnTo>
                  <a:lnTo>
                    <a:pt x="1325" y="1576"/>
                  </a:lnTo>
                  <a:lnTo>
                    <a:pt x="1325" y="1576"/>
                  </a:lnTo>
                  <a:lnTo>
                    <a:pt x="1323" y="1574"/>
                  </a:lnTo>
                  <a:close/>
                  <a:moveTo>
                    <a:pt x="1332" y="1541"/>
                  </a:moveTo>
                  <a:lnTo>
                    <a:pt x="1332" y="1543"/>
                  </a:lnTo>
                  <a:lnTo>
                    <a:pt x="1332" y="1543"/>
                  </a:lnTo>
                  <a:lnTo>
                    <a:pt x="1332" y="1545"/>
                  </a:lnTo>
                  <a:lnTo>
                    <a:pt x="1332" y="1548"/>
                  </a:lnTo>
                  <a:lnTo>
                    <a:pt x="1332" y="1548"/>
                  </a:lnTo>
                  <a:lnTo>
                    <a:pt x="1332" y="1548"/>
                  </a:lnTo>
                  <a:lnTo>
                    <a:pt x="1332" y="1548"/>
                  </a:lnTo>
                  <a:lnTo>
                    <a:pt x="1334" y="1545"/>
                  </a:lnTo>
                  <a:lnTo>
                    <a:pt x="1334" y="1545"/>
                  </a:lnTo>
                  <a:lnTo>
                    <a:pt x="1334" y="1543"/>
                  </a:lnTo>
                  <a:lnTo>
                    <a:pt x="1332" y="1543"/>
                  </a:lnTo>
                  <a:lnTo>
                    <a:pt x="1332" y="1543"/>
                  </a:lnTo>
                  <a:lnTo>
                    <a:pt x="1332" y="1541"/>
                  </a:lnTo>
                  <a:lnTo>
                    <a:pt x="1332" y="1541"/>
                  </a:lnTo>
                  <a:close/>
                  <a:moveTo>
                    <a:pt x="1327" y="1569"/>
                  </a:moveTo>
                  <a:lnTo>
                    <a:pt x="1327" y="1569"/>
                  </a:lnTo>
                  <a:lnTo>
                    <a:pt x="1327" y="1569"/>
                  </a:lnTo>
                  <a:lnTo>
                    <a:pt x="1330" y="1569"/>
                  </a:lnTo>
                  <a:lnTo>
                    <a:pt x="1330" y="1567"/>
                  </a:lnTo>
                  <a:lnTo>
                    <a:pt x="1327" y="1567"/>
                  </a:lnTo>
                  <a:lnTo>
                    <a:pt x="1327" y="1564"/>
                  </a:lnTo>
                  <a:lnTo>
                    <a:pt x="1327" y="1562"/>
                  </a:lnTo>
                  <a:lnTo>
                    <a:pt x="1327" y="1562"/>
                  </a:lnTo>
                  <a:lnTo>
                    <a:pt x="1327" y="1562"/>
                  </a:lnTo>
                  <a:lnTo>
                    <a:pt x="1327" y="1560"/>
                  </a:lnTo>
                  <a:lnTo>
                    <a:pt x="1327" y="1560"/>
                  </a:lnTo>
                  <a:lnTo>
                    <a:pt x="1327" y="1560"/>
                  </a:lnTo>
                  <a:lnTo>
                    <a:pt x="1327" y="1560"/>
                  </a:lnTo>
                  <a:lnTo>
                    <a:pt x="1325" y="1560"/>
                  </a:lnTo>
                  <a:lnTo>
                    <a:pt x="1325" y="1560"/>
                  </a:lnTo>
                  <a:lnTo>
                    <a:pt x="1325" y="1560"/>
                  </a:lnTo>
                  <a:lnTo>
                    <a:pt x="1325" y="1562"/>
                  </a:lnTo>
                  <a:lnTo>
                    <a:pt x="1325" y="1562"/>
                  </a:lnTo>
                  <a:lnTo>
                    <a:pt x="1325" y="1562"/>
                  </a:lnTo>
                  <a:lnTo>
                    <a:pt x="1325" y="1562"/>
                  </a:lnTo>
                  <a:lnTo>
                    <a:pt x="1325" y="1567"/>
                  </a:lnTo>
                  <a:lnTo>
                    <a:pt x="1325" y="1567"/>
                  </a:lnTo>
                  <a:lnTo>
                    <a:pt x="1325" y="1567"/>
                  </a:lnTo>
                  <a:lnTo>
                    <a:pt x="1327" y="1567"/>
                  </a:lnTo>
                  <a:lnTo>
                    <a:pt x="1327" y="1567"/>
                  </a:lnTo>
                  <a:lnTo>
                    <a:pt x="1327" y="1567"/>
                  </a:lnTo>
                  <a:lnTo>
                    <a:pt x="1327" y="1567"/>
                  </a:lnTo>
                  <a:lnTo>
                    <a:pt x="1327" y="1567"/>
                  </a:lnTo>
                  <a:lnTo>
                    <a:pt x="1327" y="1567"/>
                  </a:lnTo>
                  <a:lnTo>
                    <a:pt x="1327" y="1567"/>
                  </a:lnTo>
                  <a:lnTo>
                    <a:pt x="1327" y="1569"/>
                  </a:lnTo>
                  <a:lnTo>
                    <a:pt x="1327" y="1569"/>
                  </a:lnTo>
                  <a:lnTo>
                    <a:pt x="1325" y="1569"/>
                  </a:lnTo>
                  <a:lnTo>
                    <a:pt x="1325" y="1569"/>
                  </a:lnTo>
                  <a:lnTo>
                    <a:pt x="1325" y="1571"/>
                  </a:lnTo>
                  <a:lnTo>
                    <a:pt x="1325" y="1571"/>
                  </a:lnTo>
                  <a:lnTo>
                    <a:pt x="1327" y="1571"/>
                  </a:lnTo>
                  <a:lnTo>
                    <a:pt x="1327" y="1569"/>
                  </a:lnTo>
                  <a:lnTo>
                    <a:pt x="1327" y="1569"/>
                  </a:lnTo>
                  <a:lnTo>
                    <a:pt x="1327" y="1569"/>
                  </a:lnTo>
                  <a:close/>
                  <a:moveTo>
                    <a:pt x="1337" y="1607"/>
                  </a:moveTo>
                  <a:lnTo>
                    <a:pt x="1339" y="1607"/>
                  </a:lnTo>
                  <a:lnTo>
                    <a:pt x="1339" y="1605"/>
                  </a:lnTo>
                  <a:lnTo>
                    <a:pt x="1339" y="1605"/>
                  </a:lnTo>
                  <a:lnTo>
                    <a:pt x="1339" y="1605"/>
                  </a:lnTo>
                  <a:lnTo>
                    <a:pt x="1339" y="1602"/>
                  </a:lnTo>
                  <a:lnTo>
                    <a:pt x="1337" y="1602"/>
                  </a:lnTo>
                  <a:lnTo>
                    <a:pt x="1337" y="1602"/>
                  </a:lnTo>
                  <a:lnTo>
                    <a:pt x="1337" y="1602"/>
                  </a:lnTo>
                  <a:lnTo>
                    <a:pt x="1337" y="1600"/>
                  </a:lnTo>
                  <a:lnTo>
                    <a:pt x="1337" y="1602"/>
                  </a:lnTo>
                  <a:lnTo>
                    <a:pt x="1337" y="1602"/>
                  </a:lnTo>
                  <a:lnTo>
                    <a:pt x="1334" y="1602"/>
                  </a:lnTo>
                  <a:lnTo>
                    <a:pt x="1334" y="1605"/>
                  </a:lnTo>
                  <a:lnTo>
                    <a:pt x="1332" y="1605"/>
                  </a:lnTo>
                  <a:lnTo>
                    <a:pt x="1332" y="1605"/>
                  </a:lnTo>
                  <a:lnTo>
                    <a:pt x="1332" y="1607"/>
                  </a:lnTo>
                  <a:lnTo>
                    <a:pt x="1332" y="1607"/>
                  </a:lnTo>
                  <a:lnTo>
                    <a:pt x="1332" y="1607"/>
                  </a:lnTo>
                  <a:lnTo>
                    <a:pt x="1332" y="1607"/>
                  </a:lnTo>
                  <a:lnTo>
                    <a:pt x="1332" y="1609"/>
                  </a:lnTo>
                  <a:lnTo>
                    <a:pt x="1332" y="1609"/>
                  </a:lnTo>
                  <a:lnTo>
                    <a:pt x="1332" y="1609"/>
                  </a:lnTo>
                  <a:lnTo>
                    <a:pt x="1334" y="1609"/>
                  </a:lnTo>
                  <a:lnTo>
                    <a:pt x="1334" y="1609"/>
                  </a:lnTo>
                  <a:lnTo>
                    <a:pt x="1337" y="1607"/>
                  </a:lnTo>
                  <a:lnTo>
                    <a:pt x="1337" y="1607"/>
                  </a:lnTo>
                  <a:close/>
                  <a:moveTo>
                    <a:pt x="1528" y="469"/>
                  </a:moveTo>
                  <a:lnTo>
                    <a:pt x="1526" y="466"/>
                  </a:lnTo>
                  <a:lnTo>
                    <a:pt x="1526" y="464"/>
                  </a:lnTo>
                  <a:lnTo>
                    <a:pt x="1526" y="462"/>
                  </a:lnTo>
                  <a:lnTo>
                    <a:pt x="1526" y="459"/>
                  </a:lnTo>
                  <a:lnTo>
                    <a:pt x="1526" y="457"/>
                  </a:lnTo>
                  <a:lnTo>
                    <a:pt x="1526" y="454"/>
                  </a:lnTo>
                  <a:lnTo>
                    <a:pt x="1521" y="452"/>
                  </a:lnTo>
                  <a:lnTo>
                    <a:pt x="1521" y="452"/>
                  </a:lnTo>
                  <a:lnTo>
                    <a:pt x="1521" y="452"/>
                  </a:lnTo>
                  <a:lnTo>
                    <a:pt x="1521" y="452"/>
                  </a:lnTo>
                  <a:lnTo>
                    <a:pt x="1519" y="452"/>
                  </a:lnTo>
                  <a:lnTo>
                    <a:pt x="1519" y="450"/>
                  </a:lnTo>
                  <a:lnTo>
                    <a:pt x="1516" y="447"/>
                  </a:lnTo>
                  <a:lnTo>
                    <a:pt x="1514" y="447"/>
                  </a:lnTo>
                  <a:lnTo>
                    <a:pt x="1512" y="447"/>
                  </a:lnTo>
                  <a:lnTo>
                    <a:pt x="1509" y="450"/>
                  </a:lnTo>
                  <a:lnTo>
                    <a:pt x="1507" y="450"/>
                  </a:lnTo>
                  <a:lnTo>
                    <a:pt x="1507" y="450"/>
                  </a:lnTo>
                  <a:lnTo>
                    <a:pt x="1505" y="447"/>
                  </a:lnTo>
                  <a:lnTo>
                    <a:pt x="1505" y="445"/>
                  </a:lnTo>
                  <a:lnTo>
                    <a:pt x="1502" y="440"/>
                  </a:lnTo>
                  <a:lnTo>
                    <a:pt x="1498" y="438"/>
                  </a:lnTo>
                  <a:lnTo>
                    <a:pt x="1495" y="436"/>
                  </a:lnTo>
                  <a:lnTo>
                    <a:pt x="1490" y="433"/>
                  </a:lnTo>
                  <a:lnTo>
                    <a:pt x="1486" y="436"/>
                  </a:lnTo>
                  <a:lnTo>
                    <a:pt x="1486" y="438"/>
                  </a:lnTo>
                  <a:lnTo>
                    <a:pt x="1486" y="440"/>
                  </a:lnTo>
                  <a:lnTo>
                    <a:pt x="1483" y="445"/>
                  </a:lnTo>
                  <a:lnTo>
                    <a:pt x="1483" y="445"/>
                  </a:lnTo>
                  <a:lnTo>
                    <a:pt x="1481" y="440"/>
                  </a:lnTo>
                  <a:lnTo>
                    <a:pt x="1481" y="438"/>
                  </a:lnTo>
                  <a:lnTo>
                    <a:pt x="1481" y="436"/>
                  </a:lnTo>
                  <a:lnTo>
                    <a:pt x="1481" y="433"/>
                  </a:lnTo>
                  <a:lnTo>
                    <a:pt x="1483" y="431"/>
                  </a:lnTo>
                  <a:lnTo>
                    <a:pt x="1488" y="428"/>
                  </a:lnTo>
                  <a:lnTo>
                    <a:pt x="1488" y="424"/>
                  </a:lnTo>
                  <a:lnTo>
                    <a:pt x="1488" y="421"/>
                  </a:lnTo>
                  <a:lnTo>
                    <a:pt x="1486" y="419"/>
                  </a:lnTo>
                  <a:lnTo>
                    <a:pt x="1483" y="417"/>
                  </a:lnTo>
                  <a:lnTo>
                    <a:pt x="1483" y="414"/>
                  </a:lnTo>
                  <a:lnTo>
                    <a:pt x="1483" y="414"/>
                  </a:lnTo>
                  <a:lnTo>
                    <a:pt x="1483" y="412"/>
                  </a:lnTo>
                  <a:lnTo>
                    <a:pt x="1481" y="412"/>
                  </a:lnTo>
                  <a:lnTo>
                    <a:pt x="1481" y="412"/>
                  </a:lnTo>
                  <a:lnTo>
                    <a:pt x="1481" y="412"/>
                  </a:lnTo>
                  <a:lnTo>
                    <a:pt x="1481" y="409"/>
                  </a:lnTo>
                  <a:lnTo>
                    <a:pt x="1476" y="407"/>
                  </a:lnTo>
                  <a:lnTo>
                    <a:pt x="1476" y="405"/>
                  </a:lnTo>
                  <a:lnTo>
                    <a:pt x="1472" y="405"/>
                  </a:lnTo>
                  <a:lnTo>
                    <a:pt x="1467" y="409"/>
                  </a:lnTo>
                  <a:lnTo>
                    <a:pt x="1467" y="405"/>
                  </a:lnTo>
                  <a:lnTo>
                    <a:pt x="1467" y="402"/>
                  </a:lnTo>
                  <a:lnTo>
                    <a:pt x="1467" y="402"/>
                  </a:lnTo>
                  <a:lnTo>
                    <a:pt x="1469" y="402"/>
                  </a:lnTo>
                  <a:lnTo>
                    <a:pt x="1474" y="400"/>
                  </a:lnTo>
                  <a:lnTo>
                    <a:pt x="1474" y="400"/>
                  </a:lnTo>
                  <a:lnTo>
                    <a:pt x="1476" y="398"/>
                  </a:lnTo>
                  <a:lnTo>
                    <a:pt x="1476" y="395"/>
                  </a:lnTo>
                  <a:lnTo>
                    <a:pt x="1476" y="395"/>
                  </a:lnTo>
                  <a:lnTo>
                    <a:pt x="1476" y="393"/>
                  </a:lnTo>
                  <a:lnTo>
                    <a:pt x="1476" y="393"/>
                  </a:lnTo>
                  <a:lnTo>
                    <a:pt x="1474" y="393"/>
                  </a:lnTo>
                  <a:lnTo>
                    <a:pt x="1474" y="395"/>
                  </a:lnTo>
                  <a:lnTo>
                    <a:pt x="1472" y="395"/>
                  </a:lnTo>
                  <a:lnTo>
                    <a:pt x="1469" y="395"/>
                  </a:lnTo>
                  <a:lnTo>
                    <a:pt x="1469" y="395"/>
                  </a:lnTo>
                  <a:lnTo>
                    <a:pt x="1467" y="393"/>
                  </a:lnTo>
                  <a:lnTo>
                    <a:pt x="1467" y="393"/>
                  </a:lnTo>
                  <a:lnTo>
                    <a:pt x="1464" y="388"/>
                  </a:lnTo>
                  <a:lnTo>
                    <a:pt x="1464" y="388"/>
                  </a:lnTo>
                  <a:lnTo>
                    <a:pt x="1462" y="388"/>
                  </a:lnTo>
                  <a:lnTo>
                    <a:pt x="1455" y="388"/>
                  </a:lnTo>
                  <a:lnTo>
                    <a:pt x="1450" y="391"/>
                  </a:lnTo>
                  <a:lnTo>
                    <a:pt x="1448" y="388"/>
                  </a:lnTo>
                  <a:lnTo>
                    <a:pt x="1446" y="391"/>
                  </a:lnTo>
                  <a:lnTo>
                    <a:pt x="1443" y="391"/>
                  </a:lnTo>
                  <a:lnTo>
                    <a:pt x="1443" y="393"/>
                  </a:lnTo>
                  <a:lnTo>
                    <a:pt x="1443" y="398"/>
                  </a:lnTo>
                  <a:lnTo>
                    <a:pt x="1438" y="398"/>
                  </a:lnTo>
                  <a:lnTo>
                    <a:pt x="1436" y="395"/>
                  </a:lnTo>
                  <a:lnTo>
                    <a:pt x="1436" y="395"/>
                  </a:lnTo>
                  <a:lnTo>
                    <a:pt x="1436" y="395"/>
                  </a:lnTo>
                  <a:lnTo>
                    <a:pt x="1434" y="395"/>
                  </a:lnTo>
                  <a:lnTo>
                    <a:pt x="1434" y="395"/>
                  </a:lnTo>
                  <a:lnTo>
                    <a:pt x="1434" y="395"/>
                  </a:lnTo>
                  <a:lnTo>
                    <a:pt x="1434" y="398"/>
                  </a:lnTo>
                  <a:lnTo>
                    <a:pt x="1434" y="398"/>
                  </a:lnTo>
                  <a:lnTo>
                    <a:pt x="1431" y="398"/>
                  </a:lnTo>
                  <a:lnTo>
                    <a:pt x="1431" y="398"/>
                  </a:lnTo>
                  <a:lnTo>
                    <a:pt x="1434" y="400"/>
                  </a:lnTo>
                  <a:lnTo>
                    <a:pt x="1434" y="402"/>
                  </a:lnTo>
                  <a:lnTo>
                    <a:pt x="1431" y="402"/>
                  </a:lnTo>
                  <a:lnTo>
                    <a:pt x="1429" y="402"/>
                  </a:lnTo>
                  <a:lnTo>
                    <a:pt x="1429" y="402"/>
                  </a:lnTo>
                  <a:lnTo>
                    <a:pt x="1429" y="402"/>
                  </a:lnTo>
                  <a:lnTo>
                    <a:pt x="1429" y="400"/>
                  </a:lnTo>
                  <a:lnTo>
                    <a:pt x="1427" y="400"/>
                  </a:lnTo>
                  <a:lnTo>
                    <a:pt x="1427" y="402"/>
                  </a:lnTo>
                  <a:lnTo>
                    <a:pt x="1424" y="402"/>
                  </a:lnTo>
                  <a:lnTo>
                    <a:pt x="1422" y="402"/>
                  </a:lnTo>
                  <a:lnTo>
                    <a:pt x="1420" y="402"/>
                  </a:lnTo>
                  <a:lnTo>
                    <a:pt x="1420" y="407"/>
                  </a:lnTo>
                  <a:lnTo>
                    <a:pt x="1417" y="407"/>
                  </a:lnTo>
                  <a:lnTo>
                    <a:pt x="1417" y="407"/>
                  </a:lnTo>
                  <a:lnTo>
                    <a:pt x="1417" y="405"/>
                  </a:lnTo>
                  <a:lnTo>
                    <a:pt x="1417" y="405"/>
                  </a:lnTo>
                  <a:lnTo>
                    <a:pt x="1417" y="405"/>
                  </a:lnTo>
                  <a:lnTo>
                    <a:pt x="1415" y="405"/>
                  </a:lnTo>
                  <a:lnTo>
                    <a:pt x="1415" y="405"/>
                  </a:lnTo>
                  <a:lnTo>
                    <a:pt x="1412" y="405"/>
                  </a:lnTo>
                  <a:lnTo>
                    <a:pt x="1410" y="402"/>
                  </a:lnTo>
                  <a:lnTo>
                    <a:pt x="1408" y="402"/>
                  </a:lnTo>
                  <a:lnTo>
                    <a:pt x="1405" y="400"/>
                  </a:lnTo>
                  <a:lnTo>
                    <a:pt x="1403" y="400"/>
                  </a:lnTo>
                  <a:lnTo>
                    <a:pt x="1403" y="400"/>
                  </a:lnTo>
                  <a:lnTo>
                    <a:pt x="1403" y="400"/>
                  </a:lnTo>
                  <a:lnTo>
                    <a:pt x="1405" y="402"/>
                  </a:lnTo>
                  <a:lnTo>
                    <a:pt x="1405" y="402"/>
                  </a:lnTo>
                  <a:lnTo>
                    <a:pt x="1403" y="402"/>
                  </a:lnTo>
                  <a:lnTo>
                    <a:pt x="1401" y="400"/>
                  </a:lnTo>
                  <a:lnTo>
                    <a:pt x="1398" y="400"/>
                  </a:lnTo>
                  <a:lnTo>
                    <a:pt x="1396" y="400"/>
                  </a:lnTo>
                  <a:lnTo>
                    <a:pt x="1396" y="400"/>
                  </a:lnTo>
                  <a:lnTo>
                    <a:pt x="1393" y="400"/>
                  </a:lnTo>
                  <a:lnTo>
                    <a:pt x="1393" y="400"/>
                  </a:lnTo>
                  <a:lnTo>
                    <a:pt x="1393" y="398"/>
                  </a:lnTo>
                  <a:lnTo>
                    <a:pt x="1393" y="395"/>
                  </a:lnTo>
                  <a:lnTo>
                    <a:pt x="1389" y="393"/>
                  </a:lnTo>
                  <a:lnTo>
                    <a:pt x="1389" y="393"/>
                  </a:lnTo>
                  <a:lnTo>
                    <a:pt x="1386" y="391"/>
                  </a:lnTo>
                  <a:lnTo>
                    <a:pt x="1384" y="391"/>
                  </a:lnTo>
                  <a:lnTo>
                    <a:pt x="1384" y="393"/>
                  </a:lnTo>
                  <a:lnTo>
                    <a:pt x="1382" y="395"/>
                  </a:lnTo>
                  <a:lnTo>
                    <a:pt x="1379" y="398"/>
                  </a:lnTo>
                  <a:lnTo>
                    <a:pt x="1379" y="398"/>
                  </a:lnTo>
                  <a:lnTo>
                    <a:pt x="1377" y="398"/>
                  </a:lnTo>
                  <a:lnTo>
                    <a:pt x="1375" y="398"/>
                  </a:lnTo>
                  <a:lnTo>
                    <a:pt x="1375" y="398"/>
                  </a:lnTo>
                  <a:lnTo>
                    <a:pt x="1372" y="398"/>
                  </a:lnTo>
                  <a:lnTo>
                    <a:pt x="1372" y="400"/>
                  </a:lnTo>
                  <a:lnTo>
                    <a:pt x="1372" y="400"/>
                  </a:lnTo>
                  <a:lnTo>
                    <a:pt x="1370" y="402"/>
                  </a:lnTo>
                  <a:lnTo>
                    <a:pt x="1370" y="402"/>
                  </a:lnTo>
                  <a:lnTo>
                    <a:pt x="1367" y="402"/>
                  </a:lnTo>
                  <a:lnTo>
                    <a:pt x="1367" y="405"/>
                  </a:lnTo>
                  <a:lnTo>
                    <a:pt x="1370" y="407"/>
                  </a:lnTo>
                  <a:lnTo>
                    <a:pt x="1372" y="409"/>
                  </a:lnTo>
                  <a:lnTo>
                    <a:pt x="1367" y="412"/>
                  </a:lnTo>
                  <a:lnTo>
                    <a:pt x="1365" y="414"/>
                  </a:lnTo>
                  <a:lnTo>
                    <a:pt x="1363" y="414"/>
                  </a:lnTo>
                  <a:lnTo>
                    <a:pt x="1360" y="417"/>
                  </a:lnTo>
                  <a:lnTo>
                    <a:pt x="1358" y="417"/>
                  </a:lnTo>
                  <a:lnTo>
                    <a:pt x="1353" y="419"/>
                  </a:lnTo>
                  <a:lnTo>
                    <a:pt x="1353" y="419"/>
                  </a:lnTo>
                  <a:lnTo>
                    <a:pt x="1353" y="419"/>
                  </a:lnTo>
                  <a:lnTo>
                    <a:pt x="1351" y="419"/>
                  </a:lnTo>
                  <a:lnTo>
                    <a:pt x="1351" y="419"/>
                  </a:lnTo>
                  <a:lnTo>
                    <a:pt x="1349" y="419"/>
                  </a:lnTo>
                  <a:lnTo>
                    <a:pt x="1349" y="419"/>
                  </a:lnTo>
                  <a:lnTo>
                    <a:pt x="1349" y="421"/>
                  </a:lnTo>
                  <a:lnTo>
                    <a:pt x="1349" y="421"/>
                  </a:lnTo>
                  <a:lnTo>
                    <a:pt x="1349" y="421"/>
                  </a:lnTo>
                  <a:lnTo>
                    <a:pt x="1349" y="421"/>
                  </a:lnTo>
                  <a:lnTo>
                    <a:pt x="1349" y="421"/>
                  </a:lnTo>
                  <a:lnTo>
                    <a:pt x="1349" y="421"/>
                  </a:lnTo>
                  <a:lnTo>
                    <a:pt x="1346" y="421"/>
                  </a:lnTo>
                  <a:lnTo>
                    <a:pt x="1346" y="421"/>
                  </a:lnTo>
                  <a:lnTo>
                    <a:pt x="1346" y="424"/>
                  </a:lnTo>
                  <a:lnTo>
                    <a:pt x="1346" y="424"/>
                  </a:lnTo>
                  <a:lnTo>
                    <a:pt x="1344" y="424"/>
                  </a:lnTo>
                  <a:lnTo>
                    <a:pt x="1341" y="426"/>
                  </a:lnTo>
                  <a:lnTo>
                    <a:pt x="1339" y="428"/>
                  </a:lnTo>
                  <a:lnTo>
                    <a:pt x="1337" y="428"/>
                  </a:lnTo>
                  <a:lnTo>
                    <a:pt x="1337" y="428"/>
                  </a:lnTo>
                  <a:lnTo>
                    <a:pt x="1337" y="428"/>
                  </a:lnTo>
                  <a:lnTo>
                    <a:pt x="1334" y="428"/>
                  </a:lnTo>
                  <a:lnTo>
                    <a:pt x="1334" y="428"/>
                  </a:lnTo>
                  <a:lnTo>
                    <a:pt x="1334" y="431"/>
                  </a:lnTo>
                  <a:lnTo>
                    <a:pt x="1332" y="431"/>
                  </a:lnTo>
                  <a:lnTo>
                    <a:pt x="1330" y="428"/>
                  </a:lnTo>
                  <a:lnTo>
                    <a:pt x="1325" y="431"/>
                  </a:lnTo>
                  <a:lnTo>
                    <a:pt x="1320" y="433"/>
                  </a:lnTo>
                  <a:lnTo>
                    <a:pt x="1318" y="433"/>
                  </a:lnTo>
                  <a:lnTo>
                    <a:pt x="1315" y="436"/>
                  </a:lnTo>
                  <a:lnTo>
                    <a:pt x="1313" y="438"/>
                  </a:lnTo>
                  <a:lnTo>
                    <a:pt x="1311" y="438"/>
                  </a:lnTo>
                  <a:lnTo>
                    <a:pt x="1308" y="440"/>
                  </a:lnTo>
                  <a:lnTo>
                    <a:pt x="1308" y="443"/>
                  </a:lnTo>
                  <a:lnTo>
                    <a:pt x="1308" y="445"/>
                  </a:lnTo>
                  <a:lnTo>
                    <a:pt x="1306" y="447"/>
                  </a:lnTo>
                  <a:lnTo>
                    <a:pt x="1306" y="447"/>
                  </a:lnTo>
                  <a:lnTo>
                    <a:pt x="1301" y="452"/>
                  </a:lnTo>
                  <a:lnTo>
                    <a:pt x="1299" y="452"/>
                  </a:lnTo>
                  <a:lnTo>
                    <a:pt x="1299" y="454"/>
                  </a:lnTo>
                  <a:lnTo>
                    <a:pt x="1297" y="454"/>
                  </a:lnTo>
                  <a:lnTo>
                    <a:pt x="1297" y="454"/>
                  </a:lnTo>
                  <a:lnTo>
                    <a:pt x="1294" y="454"/>
                  </a:lnTo>
                  <a:lnTo>
                    <a:pt x="1294" y="457"/>
                  </a:lnTo>
                  <a:lnTo>
                    <a:pt x="1292" y="459"/>
                  </a:lnTo>
                  <a:lnTo>
                    <a:pt x="1292" y="459"/>
                  </a:lnTo>
                  <a:lnTo>
                    <a:pt x="1292" y="459"/>
                  </a:lnTo>
                  <a:lnTo>
                    <a:pt x="1289" y="459"/>
                  </a:lnTo>
                  <a:lnTo>
                    <a:pt x="1289" y="459"/>
                  </a:lnTo>
                  <a:lnTo>
                    <a:pt x="1289" y="459"/>
                  </a:lnTo>
                  <a:lnTo>
                    <a:pt x="1289" y="459"/>
                  </a:lnTo>
                  <a:lnTo>
                    <a:pt x="1289" y="457"/>
                  </a:lnTo>
                  <a:lnTo>
                    <a:pt x="1289" y="459"/>
                  </a:lnTo>
                  <a:lnTo>
                    <a:pt x="1285" y="459"/>
                  </a:lnTo>
                  <a:lnTo>
                    <a:pt x="1285" y="462"/>
                  </a:lnTo>
                  <a:lnTo>
                    <a:pt x="1282" y="464"/>
                  </a:lnTo>
                  <a:lnTo>
                    <a:pt x="1282" y="466"/>
                  </a:lnTo>
                  <a:lnTo>
                    <a:pt x="1282" y="466"/>
                  </a:lnTo>
                  <a:lnTo>
                    <a:pt x="1282" y="466"/>
                  </a:lnTo>
                  <a:lnTo>
                    <a:pt x="1285" y="466"/>
                  </a:lnTo>
                  <a:lnTo>
                    <a:pt x="1285" y="466"/>
                  </a:lnTo>
                  <a:lnTo>
                    <a:pt x="1285" y="469"/>
                  </a:lnTo>
                  <a:lnTo>
                    <a:pt x="1285" y="469"/>
                  </a:lnTo>
                  <a:lnTo>
                    <a:pt x="1285" y="469"/>
                  </a:lnTo>
                  <a:lnTo>
                    <a:pt x="1285" y="469"/>
                  </a:lnTo>
                  <a:lnTo>
                    <a:pt x="1285" y="471"/>
                  </a:lnTo>
                  <a:lnTo>
                    <a:pt x="1282" y="473"/>
                  </a:lnTo>
                  <a:lnTo>
                    <a:pt x="1280" y="473"/>
                  </a:lnTo>
                  <a:lnTo>
                    <a:pt x="1280" y="476"/>
                  </a:lnTo>
                  <a:lnTo>
                    <a:pt x="1278" y="476"/>
                  </a:lnTo>
                  <a:lnTo>
                    <a:pt x="1278" y="476"/>
                  </a:lnTo>
                  <a:lnTo>
                    <a:pt x="1275" y="478"/>
                  </a:lnTo>
                  <a:lnTo>
                    <a:pt x="1275" y="478"/>
                  </a:lnTo>
                  <a:lnTo>
                    <a:pt x="1273" y="478"/>
                  </a:lnTo>
                  <a:lnTo>
                    <a:pt x="1271" y="480"/>
                  </a:lnTo>
                  <a:lnTo>
                    <a:pt x="1271" y="480"/>
                  </a:lnTo>
                  <a:lnTo>
                    <a:pt x="1271" y="480"/>
                  </a:lnTo>
                  <a:lnTo>
                    <a:pt x="1271" y="478"/>
                  </a:lnTo>
                  <a:lnTo>
                    <a:pt x="1268" y="478"/>
                  </a:lnTo>
                  <a:lnTo>
                    <a:pt x="1268" y="478"/>
                  </a:lnTo>
                  <a:lnTo>
                    <a:pt x="1268" y="480"/>
                  </a:lnTo>
                  <a:lnTo>
                    <a:pt x="1268" y="480"/>
                  </a:lnTo>
                  <a:lnTo>
                    <a:pt x="1266" y="480"/>
                  </a:lnTo>
                  <a:lnTo>
                    <a:pt x="1266" y="480"/>
                  </a:lnTo>
                  <a:lnTo>
                    <a:pt x="1266" y="480"/>
                  </a:lnTo>
                  <a:lnTo>
                    <a:pt x="1266" y="478"/>
                  </a:lnTo>
                  <a:lnTo>
                    <a:pt x="1266" y="480"/>
                  </a:lnTo>
                  <a:lnTo>
                    <a:pt x="1263" y="483"/>
                  </a:lnTo>
                  <a:lnTo>
                    <a:pt x="1263" y="480"/>
                  </a:lnTo>
                  <a:lnTo>
                    <a:pt x="1263" y="480"/>
                  </a:lnTo>
                  <a:lnTo>
                    <a:pt x="1261" y="478"/>
                  </a:lnTo>
                  <a:lnTo>
                    <a:pt x="1261" y="478"/>
                  </a:lnTo>
                  <a:lnTo>
                    <a:pt x="1261" y="478"/>
                  </a:lnTo>
                  <a:lnTo>
                    <a:pt x="1261" y="478"/>
                  </a:lnTo>
                  <a:lnTo>
                    <a:pt x="1261" y="478"/>
                  </a:lnTo>
                  <a:lnTo>
                    <a:pt x="1261" y="480"/>
                  </a:lnTo>
                  <a:lnTo>
                    <a:pt x="1261" y="480"/>
                  </a:lnTo>
                  <a:lnTo>
                    <a:pt x="1261" y="480"/>
                  </a:lnTo>
                  <a:lnTo>
                    <a:pt x="1259" y="480"/>
                  </a:lnTo>
                  <a:lnTo>
                    <a:pt x="1259" y="480"/>
                  </a:lnTo>
                  <a:lnTo>
                    <a:pt x="1254" y="480"/>
                  </a:lnTo>
                  <a:lnTo>
                    <a:pt x="1254" y="480"/>
                  </a:lnTo>
                  <a:lnTo>
                    <a:pt x="1252" y="480"/>
                  </a:lnTo>
                  <a:lnTo>
                    <a:pt x="1249" y="485"/>
                  </a:lnTo>
                  <a:lnTo>
                    <a:pt x="1247" y="485"/>
                  </a:lnTo>
                  <a:lnTo>
                    <a:pt x="1247" y="485"/>
                  </a:lnTo>
                  <a:lnTo>
                    <a:pt x="1244" y="485"/>
                  </a:lnTo>
                  <a:lnTo>
                    <a:pt x="1242" y="485"/>
                  </a:lnTo>
                  <a:lnTo>
                    <a:pt x="1240" y="485"/>
                  </a:lnTo>
                  <a:lnTo>
                    <a:pt x="1237" y="483"/>
                  </a:lnTo>
                  <a:lnTo>
                    <a:pt x="1237" y="483"/>
                  </a:lnTo>
                  <a:lnTo>
                    <a:pt x="1228" y="483"/>
                  </a:lnTo>
                  <a:lnTo>
                    <a:pt x="1228" y="485"/>
                  </a:lnTo>
                  <a:lnTo>
                    <a:pt x="1226" y="490"/>
                  </a:lnTo>
                  <a:lnTo>
                    <a:pt x="1226" y="492"/>
                  </a:lnTo>
                  <a:lnTo>
                    <a:pt x="1228" y="497"/>
                  </a:lnTo>
                  <a:lnTo>
                    <a:pt x="1228" y="497"/>
                  </a:lnTo>
                  <a:lnTo>
                    <a:pt x="1228" y="497"/>
                  </a:lnTo>
                  <a:lnTo>
                    <a:pt x="1230" y="499"/>
                  </a:lnTo>
                  <a:lnTo>
                    <a:pt x="1230" y="499"/>
                  </a:lnTo>
                  <a:lnTo>
                    <a:pt x="1233" y="499"/>
                  </a:lnTo>
                  <a:lnTo>
                    <a:pt x="1233" y="502"/>
                  </a:lnTo>
                  <a:lnTo>
                    <a:pt x="1235" y="502"/>
                  </a:lnTo>
                  <a:lnTo>
                    <a:pt x="1235" y="502"/>
                  </a:lnTo>
                  <a:lnTo>
                    <a:pt x="1235" y="502"/>
                  </a:lnTo>
                  <a:lnTo>
                    <a:pt x="1235" y="504"/>
                  </a:lnTo>
                  <a:lnTo>
                    <a:pt x="1235" y="504"/>
                  </a:lnTo>
                  <a:lnTo>
                    <a:pt x="1237" y="504"/>
                  </a:lnTo>
                  <a:lnTo>
                    <a:pt x="1240" y="502"/>
                  </a:lnTo>
                  <a:lnTo>
                    <a:pt x="1242" y="502"/>
                  </a:lnTo>
                  <a:lnTo>
                    <a:pt x="1244" y="502"/>
                  </a:lnTo>
                  <a:lnTo>
                    <a:pt x="1244" y="502"/>
                  </a:lnTo>
                  <a:lnTo>
                    <a:pt x="1247" y="502"/>
                  </a:lnTo>
                  <a:lnTo>
                    <a:pt x="1247" y="499"/>
                  </a:lnTo>
                  <a:lnTo>
                    <a:pt x="1249" y="502"/>
                  </a:lnTo>
                  <a:lnTo>
                    <a:pt x="1252" y="511"/>
                  </a:lnTo>
                  <a:lnTo>
                    <a:pt x="1254" y="511"/>
                  </a:lnTo>
                  <a:lnTo>
                    <a:pt x="1252" y="511"/>
                  </a:lnTo>
                  <a:lnTo>
                    <a:pt x="1252" y="514"/>
                  </a:lnTo>
                  <a:lnTo>
                    <a:pt x="1249" y="514"/>
                  </a:lnTo>
                  <a:lnTo>
                    <a:pt x="1249" y="516"/>
                  </a:lnTo>
                  <a:lnTo>
                    <a:pt x="1249" y="516"/>
                  </a:lnTo>
                  <a:lnTo>
                    <a:pt x="1249" y="516"/>
                  </a:lnTo>
                  <a:lnTo>
                    <a:pt x="1249" y="516"/>
                  </a:lnTo>
                  <a:lnTo>
                    <a:pt x="1249" y="518"/>
                  </a:lnTo>
                  <a:lnTo>
                    <a:pt x="1249" y="518"/>
                  </a:lnTo>
                  <a:lnTo>
                    <a:pt x="1249" y="518"/>
                  </a:lnTo>
                  <a:lnTo>
                    <a:pt x="1247" y="518"/>
                  </a:lnTo>
                  <a:lnTo>
                    <a:pt x="1247" y="521"/>
                  </a:lnTo>
                  <a:lnTo>
                    <a:pt x="1247" y="521"/>
                  </a:lnTo>
                  <a:lnTo>
                    <a:pt x="1247" y="523"/>
                  </a:lnTo>
                  <a:lnTo>
                    <a:pt x="1249" y="523"/>
                  </a:lnTo>
                  <a:lnTo>
                    <a:pt x="1252" y="525"/>
                  </a:lnTo>
                  <a:lnTo>
                    <a:pt x="1252" y="528"/>
                  </a:lnTo>
                  <a:lnTo>
                    <a:pt x="1252" y="533"/>
                  </a:lnTo>
                  <a:lnTo>
                    <a:pt x="1252" y="533"/>
                  </a:lnTo>
                  <a:lnTo>
                    <a:pt x="1252" y="535"/>
                  </a:lnTo>
                  <a:lnTo>
                    <a:pt x="1249" y="537"/>
                  </a:lnTo>
                  <a:lnTo>
                    <a:pt x="1247" y="537"/>
                  </a:lnTo>
                  <a:lnTo>
                    <a:pt x="1247" y="537"/>
                  </a:lnTo>
                  <a:lnTo>
                    <a:pt x="1244" y="535"/>
                  </a:lnTo>
                  <a:lnTo>
                    <a:pt x="1244" y="535"/>
                  </a:lnTo>
                  <a:lnTo>
                    <a:pt x="1242" y="535"/>
                  </a:lnTo>
                  <a:lnTo>
                    <a:pt x="1242" y="535"/>
                  </a:lnTo>
                  <a:lnTo>
                    <a:pt x="1242" y="537"/>
                  </a:lnTo>
                  <a:lnTo>
                    <a:pt x="1242" y="537"/>
                  </a:lnTo>
                  <a:lnTo>
                    <a:pt x="1242" y="537"/>
                  </a:lnTo>
                  <a:lnTo>
                    <a:pt x="1242" y="540"/>
                  </a:lnTo>
                  <a:lnTo>
                    <a:pt x="1242" y="540"/>
                  </a:lnTo>
                  <a:lnTo>
                    <a:pt x="1242" y="540"/>
                  </a:lnTo>
                  <a:lnTo>
                    <a:pt x="1240" y="540"/>
                  </a:lnTo>
                  <a:lnTo>
                    <a:pt x="1240" y="537"/>
                  </a:lnTo>
                  <a:lnTo>
                    <a:pt x="1240" y="537"/>
                  </a:lnTo>
                  <a:lnTo>
                    <a:pt x="1240" y="537"/>
                  </a:lnTo>
                  <a:lnTo>
                    <a:pt x="1237" y="537"/>
                  </a:lnTo>
                  <a:lnTo>
                    <a:pt x="1235" y="540"/>
                  </a:lnTo>
                  <a:lnTo>
                    <a:pt x="1233" y="540"/>
                  </a:lnTo>
                  <a:lnTo>
                    <a:pt x="1230" y="540"/>
                  </a:lnTo>
                  <a:lnTo>
                    <a:pt x="1230" y="540"/>
                  </a:lnTo>
                  <a:lnTo>
                    <a:pt x="1228" y="540"/>
                  </a:lnTo>
                  <a:lnTo>
                    <a:pt x="1226" y="540"/>
                  </a:lnTo>
                  <a:lnTo>
                    <a:pt x="1223" y="540"/>
                  </a:lnTo>
                  <a:lnTo>
                    <a:pt x="1223" y="540"/>
                  </a:lnTo>
                  <a:lnTo>
                    <a:pt x="1223" y="540"/>
                  </a:lnTo>
                  <a:lnTo>
                    <a:pt x="1221" y="537"/>
                  </a:lnTo>
                  <a:lnTo>
                    <a:pt x="1221" y="535"/>
                  </a:lnTo>
                  <a:lnTo>
                    <a:pt x="1221" y="535"/>
                  </a:lnTo>
                  <a:lnTo>
                    <a:pt x="1218" y="535"/>
                  </a:lnTo>
                  <a:lnTo>
                    <a:pt x="1216" y="535"/>
                  </a:lnTo>
                  <a:lnTo>
                    <a:pt x="1216" y="537"/>
                  </a:lnTo>
                  <a:lnTo>
                    <a:pt x="1216" y="537"/>
                  </a:lnTo>
                  <a:lnTo>
                    <a:pt x="1216" y="537"/>
                  </a:lnTo>
                  <a:lnTo>
                    <a:pt x="1214" y="540"/>
                  </a:lnTo>
                  <a:lnTo>
                    <a:pt x="1214" y="540"/>
                  </a:lnTo>
                  <a:lnTo>
                    <a:pt x="1214" y="540"/>
                  </a:lnTo>
                  <a:lnTo>
                    <a:pt x="1211" y="542"/>
                  </a:lnTo>
                  <a:lnTo>
                    <a:pt x="1211" y="542"/>
                  </a:lnTo>
                  <a:lnTo>
                    <a:pt x="1211" y="542"/>
                  </a:lnTo>
                  <a:lnTo>
                    <a:pt x="1209" y="542"/>
                  </a:lnTo>
                  <a:lnTo>
                    <a:pt x="1209" y="540"/>
                  </a:lnTo>
                  <a:lnTo>
                    <a:pt x="1207" y="540"/>
                  </a:lnTo>
                  <a:lnTo>
                    <a:pt x="1202" y="540"/>
                  </a:lnTo>
                  <a:lnTo>
                    <a:pt x="1200" y="540"/>
                  </a:lnTo>
                  <a:lnTo>
                    <a:pt x="1200" y="540"/>
                  </a:lnTo>
                  <a:lnTo>
                    <a:pt x="1197" y="540"/>
                  </a:lnTo>
                  <a:lnTo>
                    <a:pt x="1197" y="542"/>
                  </a:lnTo>
                  <a:lnTo>
                    <a:pt x="1192" y="542"/>
                  </a:lnTo>
                  <a:lnTo>
                    <a:pt x="1181" y="542"/>
                  </a:lnTo>
                  <a:lnTo>
                    <a:pt x="1174" y="542"/>
                  </a:lnTo>
                  <a:lnTo>
                    <a:pt x="1169" y="537"/>
                  </a:lnTo>
                  <a:lnTo>
                    <a:pt x="1164" y="535"/>
                  </a:lnTo>
                  <a:lnTo>
                    <a:pt x="1162" y="535"/>
                  </a:lnTo>
                  <a:lnTo>
                    <a:pt x="1162" y="535"/>
                  </a:lnTo>
                  <a:lnTo>
                    <a:pt x="1159" y="535"/>
                  </a:lnTo>
                  <a:lnTo>
                    <a:pt x="1159" y="535"/>
                  </a:lnTo>
                  <a:lnTo>
                    <a:pt x="1159" y="537"/>
                  </a:lnTo>
                  <a:lnTo>
                    <a:pt x="1157" y="537"/>
                  </a:lnTo>
                  <a:lnTo>
                    <a:pt x="1155" y="537"/>
                  </a:lnTo>
                  <a:lnTo>
                    <a:pt x="1155" y="537"/>
                  </a:lnTo>
                  <a:lnTo>
                    <a:pt x="1152" y="537"/>
                  </a:lnTo>
                  <a:lnTo>
                    <a:pt x="1152" y="542"/>
                  </a:lnTo>
                  <a:lnTo>
                    <a:pt x="1150" y="542"/>
                  </a:lnTo>
                  <a:lnTo>
                    <a:pt x="1148" y="544"/>
                  </a:lnTo>
                  <a:lnTo>
                    <a:pt x="1143" y="544"/>
                  </a:lnTo>
                  <a:lnTo>
                    <a:pt x="1138" y="544"/>
                  </a:lnTo>
                  <a:lnTo>
                    <a:pt x="1138" y="544"/>
                  </a:lnTo>
                  <a:lnTo>
                    <a:pt x="1138" y="544"/>
                  </a:lnTo>
                  <a:lnTo>
                    <a:pt x="1136" y="544"/>
                  </a:lnTo>
                  <a:lnTo>
                    <a:pt x="1136" y="544"/>
                  </a:lnTo>
                  <a:lnTo>
                    <a:pt x="1136" y="544"/>
                  </a:lnTo>
                  <a:lnTo>
                    <a:pt x="1136" y="544"/>
                  </a:lnTo>
                  <a:lnTo>
                    <a:pt x="1136" y="544"/>
                  </a:lnTo>
                  <a:lnTo>
                    <a:pt x="1136" y="544"/>
                  </a:lnTo>
                  <a:lnTo>
                    <a:pt x="1136" y="544"/>
                  </a:lnTo>
                  <a:lnTo>
                    <a:pt x="1136" y="544"/>
                  </a:lnTo>
                  <a:lnTo>
                    <a:pt x="1136" y="544"/>
                  </a:lnTo>
                  <a:lnTo>
                    <a:pt x="1136" y="544"/>
                  </a:lnTo>
                  <a:lnTo>
                    <a:pt x="1136" y="544"/>
                  </a:lnTo>
                  <a:lnTo>
                    <a:pt x="1133" y="544"/>
                  </a:lnTo>
                  <a:lnTo>
                    <a:pt x="1133" y="547"/>
                  </a:lnTo>
                  <a:lnTo>
                    <a:pt x="1133" y="547"/>
                  </a:lnTo>
                  <a:lnTo>
                    <a:pt x="1133" y="547"/>
                  </a:lnTo>
                  <a:lnTo>
                    <a:pt x="1133" y="547"/>
                  </a:lnTo>
                  <a:lnTo>
                    <a:pt x="1133" y="547"/>
                  </a:lnTo>
                  <a:lnTo>
                    <a:pt x="1131" y="547"/>
                  </a:lnTo>
                  <a:lnTo>
                    <a:pt x="1131" y="547"/>
                  </a:lnTo>
                  <a:lnTo>
                    <a:pt x="1131" y="544"/>
                  </a:lnTo>
                  <a:lnTo>
                    <a:pt x="1126" y="544"/>
                  </a:lnTo>
                  <a:lnTo>
                    <a:pt x="1126" y="544"/>
                  </a:lnTo>
                  <a:lnTo>
                    <a:pt x="1124" y="544"/>
                  </a:lnTo>
                  <a:lnTo>
                    <a:pt x="1124" y="544"/>
                  </a:lnTo>
                  <a:lnTo>
                    <a:pt x="1121" y="544"/>
                  </a:lnTo>
                  <a:lnTo>
                    <a:pt x="1124" y="542"/>
                  </a:lnTo>
                  <a:lnTo>
                    <a:pt x="1124" y="542"/>
                  </a:lnTo>
                  <a:lnTo>
                    <a:pt x="1121" y="540"/>
                  </a:lnTo>
                  <a:lnTo>
                    <a:pt x="1119" y="540"/>
                  </a:lnTo>
                  <a:lnTo>
                    <a:pt x="1117" y="540"/>
                  </a:lnTo>
                  <a:lnTo>
                    <a:pt x="1114" y="540"/>
                  </a:lnTo>
                  <a:lnTo>
                    <a:pt x="1112" y="540"/>
                  </a:lnTo>
                  <a:lnTo>
                    <a:pt x="1110" y="537"/>
                  </a:lnTo>
                  <a:lnTo>
                    <a:pt x="1110" y="537"/>
                  </a:lnTo>
                  <a:lnTo>
                    <a:pt x="1107" y="537"/>
                  </a:lnTo>
                  <a:lnTo>
                    <a:pt x="1107" y="537"/>
                  </a:lnTo>
                  <a:lnTo>
                    <a:pt x="1105" y="537"/>
                  </a:lnTo>
                  <a:lnTo>
                    <a:pt x="1105" y="537"/>
                  </a:lnTo>
                  <a:lnTo>
                    <a:pt x="1105" y="537"/>
                  </a:lnTo>
                  <a:lnTo>
                    <a:pt x="1105" y="540"/>
                  </a:lnTo>
                  <a:lnTo>
                    <a:pt x="1103" y="540"/>
                  </a:lnTo>
                  <a:lnTo>
                    <a:pt x="1100" y="540"/>
                  </a:lnTo>
                  <a:lnTo>
                    <a:pt x="1098" y="540"/>
                  </a:lnTo>
                  <a:lnTo>
                    <a:pt x="1095" y="540"/>
                  </a:lnTo>
                  <a:lnTo>
                    <a:pt x="1095" y="537"/>
                  </a:lnTo>
                  <a:lnTo>
                    <a:pt x="1095" y="537"/>
                  </a:lnTo>
                  <a:lnTo>
                    <a:pt x="1095" y="535"/>
                  </a:lnTo>
                  <a:lnTo>
                    <a:pt x="1093" y="535"/>
                  </a:lnTo>
                  <a:lnTo>
                    <a:pt x="1093" y="533"/>
                  </a:lnTo>
                  <a:lnTo>
                    <a:pt x="1091" y="533"/>
                  </a:lnTo>
                  <a:lnTo>
                    <a:pt x="1091" y="533"/>
                  </a:lnTo>
                  <a:lnTo>
                    <a:pt x="1088" y="533"/>
                  </a:lnTo>
                  <a:lnTo>
                    <a:pt x="1088" y="533"/>
                  </a:lnTo>
                  <a:lnTo>
                    <a:pt x="1088" y="533"/>
                  </a:lnTo>
                  <a:lnTo>
                    <a:pt x="1088" y="533"/>
                  </a:lnTo>
                  <a:lnTo>
                    <a:pt x="1088" y="533"/>
                  </a:lnTo>
                  <a:lnTo>
                    <a:pt x="1088" y="533"/>
                  </a:lnTo>
                  <a:lnTo>
                    <a:pt x="1088" y="530"/>
                  </a:lnTo>
                  <a:lnTo>
                    <a:pt x="1088" y="530"/>
                  </a:lnTo>
                  <a:lnTo>
                    <a:pt x="1086" y="530"/>
                  </a:lnTo>
                  <a:lnTo>
                    <a:pt x="1086" y="530"/>
                  </a:lnTo>
                  <a:lnTo>
                    <a:pt x="1084" y="530"/>
                  </a:lnTo>
                  <a:lnTo>
                    <a:pt x="1084" y="530"/>
                  </a:lnTo>
                  <a:lnTo>
                    <a:pt x="1084" y="528"/>
                  </a:lnTo>
                  <a:lnTo>
                    <a:pt x="1084" y="525"/>
                  </a:lnTo>
                  <a:lnTo>
                    <a:pt x="1084" y="523"/>
                  </a:lnTo>
                  <a:lnTo>
                    <a:pt x="1081" y="523"/>
                  </a:lnTo>
                  <a:lnTo>
                    <a:pt x="1081" y="521"/>
                  </a:lnTo>
                  <a:lnTo>
                    <a:pt x="1079" y="521"/>
                  </a:lnTo>
                  <a:lnTo>
                    <a:pt x="1077" y="518"/>
                  </a:lnTo>
                  <a:lnTo>
                    <a:pt x="1077" y="518"/>
                  </a:lnTo>
                  <a:lnTo>
                    <a:pt x="1077" y="518"/>
                  </a:lnTo>
                  <a:lnTo>
                    <a:pt x="1079" y="516"/>
                  </a:lnTo>
                  <a:lnTo>
                    <a:pt x="1079" y="514"/>
                  </a:lnTo>
                  <a:lnTo>
                    <a:pt x="1081" y="514"/>
                  </a:lnTo>
                  <a:lnTo>
                    <a:pt x="1084" y="511"/>
                  </a:lnTo>
                  <a:lnTo>
                    <a:pt x="1084" y="511"/>
                  </a:lnTo>
                  <a:lnTo>
                    <a:pt x="1086" y="511"/>
                  </a:lnTo>
                  <a:lnTo>
                    <a:pt x="1086" y="509"/>
                  </a:lnTo>
                  <a:lnTo>
                    <a:pt x="1084" y="509"/>
                  </a:lnTo>
                  <a:lnTo>
                    <a:pt x="1084" y="509"/>
                  </a:lnTo>
                  <a:lnTo>
                    <a:pt x="1081" y="507"/>
                  </a:lnTo>
                  <a:lnTo>
                    <a:pt x="1081" y="507"/>
                  </a:lnTo>
                  <a:lnTo>
                    <a:pt x="1081" y="507"/>
                  </a:lnTo>
                  <a:lnTo>
                    <a:pt x="1081" y="507"/>
                  </a:lnTo>
                  <a:lnTo>
                    <a:pt x="1079" y="504"/>
                  </a:lnTo>
                  <a:lnTo>
                    <a:pt x="1079" y="502"/>
                  </a:lnTo>
                  <a:lnTo>
                    <a:pt x="1079" y="502"/>
                  </a:lnTo>
                  <a:lnTo>
                    <a:pt x="1079" y="499"/>
                  </a:lnTo>
                  <a:lnTo>
                    <a:pt x="1079" y="497"/>
                  </a:lnTo>
                  <a:lnTo>
                    <a:pt x="1077" y="497"/>
                  </a:lnTo>
                  <a:lnTo>
                    <a:pt x="1077" y="497"/>
                  </a:lnTo>
                  <a:lnTo>
                    <a:pt x="1079" y="495"/>
                  </a:lnTo>
                  <a:lnTo>
                    <a:pt x="1079" y="495"/>
                  </a:lnTo>
                  <a:lnTo>
                    <a:pt x="1079" y="492"/>
                  </a:lnTo>
                  <a:lnTo>
                    <a:pt x="1081" y="490"/>
                  </a:lnTo>
                  <a:lnTo>
                    <a:pt x="1084" y="478"/>
                  </a:lnTo>
                  <a:lnTo>
                    <a:pt x="1084" y="478"/>
                  </a:lnTo>
                  <a:lnTo>
                    <a:pt x="1084" y="476"/>
                  </a:lnTo>
                  <a:lnTo>
                    <a:pt x="1084" y="476"/>
                  </a:lnTo>
                  <a:lnTo>
                    <a:pt x="1081" y="473"/>
                  </a:lnTo>
                  <a:lnTo>
                    <a:pt x="1081" y="473"/>
                  </a:lnTo>
                  <a:lnTo>
                    <a:pt x="1081" y="473"/>
                  </a:lnTo>
                  <a:lnTo>
                    <a:pt x="1081" y="471"/>
                  </a:lnTo>
                  <a:lnTo>
                    <a:pt x="1081" y="469"/>
                  </a:lnTo>
                  <a:lnTo>
                    <a:pt x="1081" y="469"/>
                  </a:lnTo>
                  <a:lnTo>
                    <a:pt x="1081" y="469"/>
                  </a:lnTo>
                  <a:lnTo>
                    <a:pt x="1081" y="469"/>
                  </a:lnTo>
                  <a:lnTo>
                    <a:pt x="1079" y="469"/>
                  </a:lnTo>
                  <a:lnTo>
                    <a:pt x="1077" y="466"/>
                  </a:lnTo>
                  <a:lnTo>
                    <a:pt x="1077" y="466"/>
                  </a:lnTo>
                  <a:lnTo>
                    <a:pt x="1074" y="466"/>
                  </a:lnTo>
                  <a:lnTo>
                    <a:pt x="1072" y="464"/>
                  </a:lnTo>
                  <a:lnTo>
                    <a:pt x="1072" y="464"/>
                  </a:lnTo>
                  <a:lnTo>
                    <a:pt x="1069" y="464"/>
                  </a:lnTo>
                  <a:lnTo>
                    <a:pt x="1067" y="464"/>
                  </a:lnTo>
                  <a:lnTo>
                    <a:pt x="1067" y="466"/>
                  </a:lnTo>
                  <a:lnTo>
                    <a:pt x="1067" y="466"/>
                  </a:lnTo>
                  <a:lnTo>
                    <a:pt x="1065" y="469"/>
                  </a:lnTo>
                  <a:lnTo>
                    <a:pt x="1065" y="466"/>
                  </a:lnTo>
                  <a:lnTo>
                    <a:pt x="1062" y="469"/>
                  </a:lnTo>
                  <a:lnTo>
                    <a:pt x="1060" y="469"/>
                  </a:lnTo>
                  <a:lnTo>
                    <a:pt x="1060" y="469"/>
                  </a:lnTo>
                  <a:lnTo>
                    <a:pt x="1060" y="469"/>
                  </a:lnTo>
                  <a:lnTo>
                    <a:pt x="1058" y="471"/>
                  </a:lnTo>
                  <a:lnTo>
                    <a:pt x="1048" y="471"/>
                  </a:lnTo>
                  <a:lnTo>
                    <a:pt x="1048" y="473"/>
                  </a:lnTo>
                  <a:lnTo>
                    <a:pt x="1048" y="473"/>
                  </a:lnTo>
                  <a:lnTo>
                    <a:pt x="1046" y="473"/>
                  </a:lnTo>
                  <a:lnTo>
                    <a:pt x="1046" y="473"/>
                  </a:lnTo>
                  <a:lnTo>
                    <a:pt x="1046" y="473"/>
                  </a:lnTo>
                  <a:lnTo>
                    <a:pt x="1043" y="473"/>
                  </a:lnTo>
                  <a:lnTo>
                    <a:pt x="1043" y="476"/>
                  </a:lnTo>
                  <a:lnTo>
                    <a:pt x="1043" y="476"/>
                  </a:lnTo>
                  <a:lnTo>
                    <a:pt x="1046" y="478"/>
                  </a:lnTo>
                  <a:lnTo>
                    <a:pt x="1046" y="478"/>
                  </a:lnTo>
                  <a:lnTo>
                    <a:pt x="1048" y="478"/>
                  </a:lnTo>
                  <a:lnTo>
                    <a:pt x="1048" y="478"/>
                  </a:lnTo>
                  <a:lnTo>
                    <a:pt x="1048" y="478"/>
                  </a:lnTo>
                  <a:lnTo>
                    <a:pt x="1048" y="480"/>
                  </a:lnTo>
                  <a:lnTo>
                    <a:pt x="1048" y="483"/>
                  </a:lnTo>
                  <a:lnTo>
                    <a:pt x="1046" y="485"/>
                  </a:lnTo>
                  <a:lnTo>
                    <a:pt x="1046" y="485"/>
                  </a:lnTo>
                  <a:lnTo>
                    <a:pt x="1046" y="490"/>
                  </a:lnTo>
                  <a:lnTo>
                    <a:pt x="1041" y="497"/>
                  </a:lnTo>
                  <a:lnTo>
                    <a:pt x="1041" y="499"/>
                  </a:lnTo>
                  <a:lnTo>
                    <a:pt x="1041" y="499"/>
                  </a:lnTo>
                  <a:lnTo>
                    <a:pt x="1041" y="499"/>
                  </a:lnTo>
                  <a:lnTo>
                    <a:pt x="1041" y="502"/>
                  </a:lnTo>
                  <a:lnTo>
                    <a:pt x="1041" y="502"/>
                  </a:lnTo>
                  <a:lnTo>
                    <a:pt x="1041" y="502"/>
                  </a:lnTo>
                  <a:lnTo>
                    <a:pt x="1041" y="502"/>
                  </a:lnTo>
                  <a:lnTo>
                    <a:pt x="1041" y="504"/>
                  </a:lnTo>
                  <a:lnTo>
                    <a:pt x="1041" y="504"/>
                  </a:lnTo>
                  <a:lnTo>
                    <a:pt x="1041" y="504"/>
                  </a:lnTo>
                  <a:lnTo>
                    <a:pt x="1041" y="504"/>
                  </a:lnTo>
                  <a:lnTo>
                    <a:pt x="1039" y="507"/>
                  </a:lnTo>
                  <a:lnTo>
                    <a:pt x="1039" y="507"/>
                  </a:lnTo>
                  <a:lnTo>
                    <a:pt x="1039" y="507"/>
                  </a:lnTo>
                  <a:lnTo>
                    <a:pt x="1041" y="507"/>
                  </a:lnTo>
                  <a:lnTo>
                    <a:pt x="1041" y="509"/>
                  </a:lnTo>
                  <a:lnTo>
                    <a:pt x="1041" y="509"/>
                  </a:lnTo>
                  <a:lnTo>
                    <a:pt x="1041" y="511"/>
                  </a:lnTo>
                  <a:lnTo>
                    <a:pt x="1039" y="514"/>
                  </a:lnTo>
                  <a:lnTo>
                    <a:pt x="1039" y="516"/>
                  </a:lnTo>
                  <a:lnTo>
                    <a:pt x="1039" y="518"/>
                  </a:lnTo>
                  <a:lnTo>
                    <a:pt x="1036" y="521"/>
                  </a:lnTo>
                  <a:lnTo>
                    <a:pt x="1036" y="521"/>
                  </a:lnTo>
                  <a:lnTo>
                    <a:pt x="1036" y="523"/>
                  </a:lnTo>
                  <a:lnTo>
                    <a:pt x="1039" y="523"/>
                  </a:lnTo>
                  <a:lnTo>
                    <a:pt x="1039" y="523"/>
                  </a:lnTo>
                  <a:lnTo>
                    <a:pt x="1039" y="525"/>
                  </a:lnTo>
                  <a:lnTo>
                    <a:pt x="1041" y="525"/>
                  </a:lnTo>
                  <a:lnTo>
                    <a:pt x="1041" y="525"/>
                  </a:lnTo>
                  <a:lnTo>
                    <a:pt x="1041" y="528"/>
                  </a:lnTo>
                  <a:lnTo>
                    <a:pt x="1043" y="528"/>
                  </a:lnTo>
                  <a:lnTo>
                    <a:pt x="1043" y="530"/>
                  </a:lnTo>
                  <a:lnTo>
                    <a:pt x="1046" y="533"/>
                  </a:lnTo>
                  <a:lnTo>
                    <a:pt x="1046" y="533"/>
                  </a:lnTo>
                  <a:lnTo>
                    <a:pt x="1046" y="535"/>
                  </a:lnTo>
                  <a:lnTo>
                    <a:pt x="1046" y="537"/>
                  </a:lnTo>
                  <a:lnTo>
                    <a:pt x="1048" y="537"/>
                  </a:lnTo>
                  <a:lnTo>
                    <a:pt x="1048" y="540"/>
                  </a:lnTo>
                  <a:lnTo>
                    <a:pt x="1048" y="542"/>
                  </a:lnTo>
                  <a:lnTo>
                    <a:pt x="1048" y="542"/>
                  </a:lnTo>
                  <a:lnTo>
                    <a:pt x="1048" y="544"/>
                  </a:lnTo>
                  <a:lnTo>
                    <a:pt x="1048" y="544"/>
                  </a:lnTo>
                  <a:lnTo>
                    <a:pt x="1046" y="547"/>
                  </a:lnTo>
                  <a:lnTo>
                    <a:pt x="1043" y="551"/>
                  </a:lnTo>
                  <a:lnTo>
                    <a:pt x="1043" y="554"/>
                  </a:lnTo>
                  <a:lnTo>
                    <a:pt x="1043" y="556"/>
                  </a:lnTo>
                  <a:lnTo>
                    <a:pt x="1043" y="556"/>
                  </a:lnTo>
                  <a:lnTo>
                    <a:pt x="1043" y="559"/>
                  </a:lnTo>
                  <a:lnTo>
                    <a:pt x="1043" y="561"/>
                  </a:lnTo>
                  <a:lnTo>
                    <a:pt x="1041" y="563"/>
                  </a:lnTo>
                  <a:lnTo>
                    <a:pt x="1039" y="566"/>
                  </a:lnTo>
                  <a:lnTo>
                    <a:pt x="1039" y="566"/>
                  </a:lnTo>
                  <a:lnTo>
                    <a:pt x="1036" y="563"/>
                  </a:lnTo>
                  <a:lnTo>
                    <a:pt x="1036" y="563"/>
                  </a:lnTo>
                  <a:lnTo>
                    <a:pt x="1034" y="563"/>
                  </a:lnTo>
                  <a:lnTo>
                    <a:pt x="1034" y="561"/>
                  </a:lnTo>
                  <a:lnTo>
                    <a:pt x="1034" y="561"/>
                  </a:lnTo>
                  <a:lnTo>
                    <a:pt x="1034" y="561"/>
                  </a:lnTo>
                  <a:lnTo>
                    <a:pt x="1034" y="561"/>
                  </a:lnTo>
                  <a:lnTo>
                    <a:pt x="1032" y="559"/>
                  </a:lnTo>
                  <a:lnTo>
                    <a:pt x="1032" y="559"/>
                  </a:lnTo>
                  <a:lnTo>
                    <a:pt x="1032" y="559"/>
                  </a:lnTo>
                  <a:lnTo>
                    <a:pt x="1029" y="561"/>
                  </a:lnTo>
                  <a:lnTo>
                    <a:pt x="1029" y="561"/>
                  </a:lnTo>
                  <a:lnTo>
                    <a:pt x="1027" y="561"/>
                  </a:lnTo>
                  <a:lnTo>
                    <a:pt x="1027" y="561"/>
                  </a:lnTo>
                  <a:lnTo>
                    <a:pt x="1027" y="561"/>
                  </a:lnTo>
                  <a:lnTo>
                    <a:pt x="1027" y="561"/>
                  </a:lnTo>
                  <a:lnTo>
                    <a:pt x="1025" y="563"/>
                  </a:lnTo>
                  <a:lnTo>
                    <a:pt x="1025" y="563"/>
                  </a:lnTo>
                  <a:lnTo>
                    <a:pt x="1025" y="563"/>
                  </a:lnTo>
                  <a:lnTo>
                    <a:pt x="1022" y="563"/>
                  </a:lnTo>
                  <a:lnTo>
                    <a:pt x="1022" y="561"/>
                  </a:lnTo>
                  <a:lnTo>
                    <a:pt x="1022" y="561"/>
                  </a:lnTo>
                  <a:lnTo>
                    <a:pt x="1020" y="563"/>
                  </a:lnTo>
                  <a:lnTo>
                    <a:pt x="1020" y="563"/>
                  </a:lnTo>
                  <a:lnTo>
                    <a:pt x="1017" y="563"/>
                  </a:lnTo>
                  <a:lnTo>
                    <a:pt x="1015" y="563"/>
                  </a:lnTo>
                  <a:lnTo>
                    <a:pt x="1013" y="561"/>
                  </a:lnTo>
                  <a:lnTo>
                    <a:pt x="1010" y="561"/>
                  </a:lnTo>
                  <a:lnTo>
                    <a:pt x="1008" y="561"/>
                  </a:lnTo>
                  <a:lnTo>
                    <a:pt x="1006" y="561"/>
                  </a:lnTo>
                  <a:lnTo>
                    <a:pt x="1006" y="563"/>
                  </a:lnTo>
                  <a:lnTo>
                    <a:pt x="1006" y="563"/>
                  </a:lnTo>
                  <a:lnTo>
                    <a:pt x="1003" y="566"/>
                  </a:lnTo>
                  <a:lnTo>
                    <a:pt x="1003" y="566"/>
                  </a:lnTo>
                  <a:lnTo>
                    <a:pt x="1003" y="566"/>
                  </a:lnTo>
                  <a:lnTo>
                    <a:pt x="1001" y="566"/>
                  </a:lnTo>
                  <a:lnTo>
                    <a:pt x="999" y="566"/>
                  </a:lnTo>
                  <a:lnTo>
                    <a:pt x="999" y="563"/>
                  </a:lnTo>
                  <a:lnTo>
                    <a:pt x="999" y="563"/>
                  </a:lnTo>
                  <a:lnTo>
                    <a:pt x="999" y="563"/>
                  </a:lnTo>
                  <a:lnTo>
                    <a:pt x="996" y="563"/>
                  </a:lnTo>
                  <a:lnTo>
                    <a:pt x="994" y="563"/>
                  </a:lnTo>
                  <a:lnTo>
                    <a:pt x="991" y="563"/>
                  </a:lnTo>
                  <a:lnTo>
                    <a:pt x="991" y="561"/>
                  </a:lnTo>
                  <a:lnTo>
                    <a:pt x="989" y="559"/>
                  </a:lnTo>
                  <a:lnTo>
                    <a:pt x="989" y="559"/>
                  </a:lnTo>
                  <a:lnTo>
                    <a:pt x="989" y="559"/>
                  </a:lnTo>
                  <a:lnTo>
                    <a:pt x="989" y="554"/>
                  </a:lnTo>
                  <a:lnTo>
                    <a:pt x="989" y="554"/>
                  </a:lnTo>
                  <a:lnTo>
                    <a:pt x="989" y="551"/>
                  </a:lnTo>
                  <a:lnTo>
                    <a:pt x="989" y="551"/>
                  </a:lnTo>
                  <a:lnTo>
                    <a:pt x="987" y="554"/>
                  </a:lnTo>
                  <a:lnTo>
                    <a:pt x="987" y="554"/>
                  </a:lnTo>
                  <a:lnTo>
                    <a:pt x="984" y="556"/>
                  </a:lnTo>
                  <a:lnTo>
                    <a:pt x="984" y="556"/>
                  </a:lnTo>
                  <a:lnTo>
                    <a:pt x="982" y="556"/>
                  </a:lnTo>
                  <a:lnTo>
                    <a:pt x="980" y="559"/>
                  </a:lnTo>
                  <a:lnTo>
                    <a:pt x="980" y="559"/>
                  </a:lnTo>
                  <a:lnTo>
                    <a:pt x="980" y="561"/>
                  </a:lnTo>
                  <a:lnTo>
                    <a:pt x="977" y="561"/>
                  </a:lnTo>
                  <a:lnTo>
                    <a:pt x="975" y="561"/>
                  </a:lnTo>
                  <a:lnTo>
                    <a:pt x="975" y="561"/>
                  </a:lnTo>
                  <a:lnTo>
                    <a:pt x="972" y="561"/>
                  </a:lnTo>
                  <a:lnTo>
                    <a:pt x="972" y="561"/>
                  </a:lnTo>
                  <a:lnTo>
                    <a:pt x="972" y="561"/>
                  </a:lnTo>
                  <a:lnTo>
                    <a:pt x="972" y="561"/>
                  </a:lnTo>
                  <a:lnTo>
                    <a:pt x="972" y="563"/>
                  </a:lnTo>
                  <a:lnTo>
                    <a:pt x="970" y="561"/>
                  </a:lnTo>
                  <a:lnTo>
                    <a:pt x="968" y="561"/>
                  </a:lnTo>
                  <a:lnTo>
                    <a:pt x="963" y="559"/>
                  </a:lnTo>
                  <a:lnTo>
                    <a:pt x="963" y="559"/>
                  </a:lnTo>
                  <a:lnTo>
                    <a:pt x="963" y="559"/>
                  </a:lnTo>
                  <a:lnTo>
                    <a:pt x="961" y="556"/>
                  </a:lnTo>
                  <a:lnTo>
                    <a:pt x="961" y="556"/>
                  </a:lnTo>
                  <a:lnTo>
                    <a:pt x="961" y="556"/>
                  </a:lnTo>
                  <a:lnTo>
                    <a:pt x="958" y="556"/>
                  </a:lnTo>
                  <a:lnTo>
                    <a:pt x="958" y="554"/>
                  </a:lnTo>
                  <a:lnTo>
                    <a:pt x="954" y="554"/>
                  </a:lnTo>
                  <a:lnTo>
                    <a:pt x="954" y="551"/>
                  </a:lnTo>
                  <a:lnTo>
                    <a:pt x="951" y="551"/>
                  </a:lnTo>
                  <a:lnTo>
                    <a:pt x="951" y="551"/>
                  </a:lnTo>
                  <a:lnTo>
                    <a:pt x="951" y="551"/>
                  </a:lnTo>
                  <a:lnTo>
                    <a:pt x="951" y="551"/>
                  </a:lnTo>
                  <a:lnTo>
                    <a:pt x="951" y="551"/>
                  </a:lnTo>
                  <a:lnTo>
                    <a:pt x="951" y="551"/>
                  </a:lnTo>
                  <a:lnTo>
                    <a:pt x="949" y="551"/>
                  </a:lnTo>
                  <a:lnTo>
                    <a:pt x="949" y="551"/>
                  </a:lnTo>
                  <a:lnTo>
                    <a:pt x="946" y="551"/>
                  </a:lnTo>
                  <a:lnTo>
                    <a:pt x="944" y="551"/>
                  </a:lnTo>
                  <a:lnTo>
                    <a:pt x="944" y="551"/>
                  </a:lnTo>
                  <a:lnTo>
                    <a:pt x="944" y="551"/>
                  </a:lnTo>
                  <a:lnTo>
                    <a:pt x="944" y="551"/>
                  </a:lnTo>
                  <a:lnTo>
                    <a:pt x="944" y="551"/>
                  </a:lnTo>
                  <a:lnTo>
                    <a:pt x="944" y="551"/>
                  </a:lnTo>
                  <a:lnTo>
                    <a:pt x="942" y="551"/>
                  </a:lnTo>
                  <a:lnTo>
                    <a:pt x="942" y="551"/>
                  </a:lnTo>
                  <a:lnTo>
                    <a:pt x="942" y="551"/>
                  </a:lnTo>
                  <a:lnTo>
                    <a:pt x="942" y="551"/>
                  </a:lnTo>
                  <a:lnTo>
                    <a:pt x="939" y="551"/>
                  </a:lnTo>
                  <a:lnTo>
                    <a:pt x="939" y="551"/>
                  </a:lnTo>
                  <a:lnTo>
                    <a:pt x="937" y="549"/>
                  </a:lnTo>
                  <a:lnTo>
                    <a:pt x="935" y="549"/>
                  </a:lnTo>
                  <a:lnTo>
                    <a:pt x="932" y="549"/>
                  </a:lnTo>
                  <a:lnTo>
                    <a:pt x="932" y="549"/>
                  </a:lnTo>
                  <a:lnTo>
                    <a:pt x="930" y="549"/>
                  </a:lnTo>
                  <a:lnTo>
                    <a:pt x="928" y="551"/>
                  </a:lnTo>
                  <a:lnTo>
                    <a:pt x="925" y="554"/>
                  </a:lnTo>
                  <a:lnTo>
                    <a:pt x="925" y="554"/>
                  </a:lnTo>
                  <a:lnTo>
                    <a:pt x="925" y="554"/>
                  </a:lnTo>
                  <a:lnTo>
                    <a:pt x="925" y="554"/>
                  </a:lnTo>
                  <a:lnTo>
                    <a:pt x="925" y="551"/>
                  </a:lnTo>
                  <a:lnTo>
                    <a:pt x="925" y="551"/>
                  </a:lnTo>
                  <a:lnTo>
                    <a:pt x="925" y="551"/>
                  </a:lnTo>
                  <a:lnTo>
                    <a:pt x="923" y="551"/>
                  </a:lnTo>
                  <a:lnTo>
                    <a:pt x="923" y="551"/>
                  </a:lnTo>
                  <a:lnTo>
                    <a:pt x="923" y="551"/>
                  </a:lnTo>
                  <a:lnTo>
                    <a:pt x="920" y="549"/>
                  </a:lnTo>
                  <a:lnTo>
                    <a:pt x="918" y="549"/>
                  </a:lnTo>
                  <a:lnTo>
                    <a:pt x="918" y="547"/>
                  </a:lnTo>
                  <a:lnTo>
                    <a:pt x="918" y="542"/>
                  </a:lnTo>
                  <a:lnTo>
                    <a:pt x="918" y="540"/>
                  </a:lnTo>
                  <a:lnTo>
                    <a:pt x="918" y="540"/>
                  </a:lnTo>
                  <a:lnTo>
                    <a:pt x="913" y="537"/>
                  </a:lnTo>
                  <a:lnTo>
                    <a:pt x="913" y="537"/>
                  </a:lnTo>
                  <a:lnTo>
                    <a:pt x="909" y="537"/>
                  </a:lnTo>
                  <a:lnTo>
                    <a:pt x="906" y="540"/>
                  </a:lnTo>
                  <a:lnTo>
                    <a:pt x="904" y="540"/>
                  </a:lnTo>
                  <a:lnTo>
                    <a:pt x="904" y="542"/>
                  </a:lnTo>
                  <a:lnTo>
                    <a:pt x="904" y="540"/>
                  </a:lnTo>
                  <a:lnTo>
                    <a:pt x="902" y="540"/>
                  </a:lnTo>
                  <a:lnTo>
                    <a:pt x="902" y="542"/>
                  </a:lnTo>
                  <a:lnTo>
                    <a:pt x="902" y="542"/>
                  </a:lnTo>
                  <a:lnTo>
                    <a:pt x="902" y="542"/>
                  </a:lnTo>
                  <a:lnTo>
                    <a:pt x="899" y="542"/>
                  </a:lnTo>
                  <a:lnTo>
                    <a:pt x="897" y="544"/>
                  </a:lnTo>
                  <a:lnTo>
                    <a:pt x="897" y="544"/>
                  </a:lnTo>
                  <a:lnTo>
                    <a:pt x="892" y="542"/>
                  </a:lnTo>
                  <a:lnTo>
                    <a:pt x="890" y="540"/>
                  </a:lnTo>
                  <a:lnTo>
                    <a:pt x="890" y="540"/>
                  </a:lnTo>
                  <a:lnTo>
                    <a:pt x="890" y="537"/>
                  </a:lnTo>
                  <a:lnTo>
                    <a:pt x="887" y="535"/>
                  </a:lnTo>
                  <a:lnTo>
                    <a:pt x="887" y="537"/>
                  </a:lnTo>
                  <a:lnTo>
                    <a:pt x="885" y="537"/>
                  </a:lnTo>
                  <a:lnTo>
                    <a:pt x="883" y="537"/>
                  </a:lnTo>
                  <a:lnTo>
                    <a:pt x="883" y="537"/>
                  </a:lnTo>
                  <a:lnTo>
                    <a:pt x="883" y="535"/>
                  </a:lnTo>
                  <a:lnTo>
                    <a:pt x="883" y="535"/>
                  </a:lnTo>
                  <a:lnTo>
                    <a:pt x="880" y="535"/>
                  </a:lnTo>
                  <a:lnTo>
                    <a:pt x="880" y="535"/>
                  </a:lnTo>
                  <a:lnTo>
                    <a:pt x="880" y="535"/>
                  </a:lnTo>
                  <a:lnTo>
                    <a:pt x="878" y="533"/>
                  </a:lnTo>
                  <a:lnTo>
                    <a:pt x="878" y="533"/>
                  </a:lnTo>
                  <a:lnTo>
                    <a:pt x="878" y="530"/>
                  </a:lnTo>
                  <a:lnTo>
                    <a:pt x="878" y="530"/>
                  </a:lnTo>
                  <a:lnTo>
                    <a:pt x="873" y="530"/>
                  </a:lnTo>
                  <a:lnTo>
                    <a:pt x="873" y="528"/>
                  </a:lnTo>
                  <a:lnTo>
                    <a:pt x="873" y="528"/>
                  </a:lnTo>
                  <a:lnTo>
                    <a:pt x="873" y="528"/>
                  </a:lnTo>
                  <a:lnTo>
                    <a:pt x="871" y="528"/>
                  </a:lnTo>
                  <a:lnTo>
                    <a:pt x="871" y="528"/>
                  </a:lnTo>
                  <a:lnTo>
                    <a:pt x="871" y="528"/>
                  </a:lnTo>
                  <a:lnTo>
                    <a:pt x="868" y="528"/>
                  </a:lnTo>
                  <a:lnTo>
                    <a:pt x="864" y="525"/>
                  </a:lnTo>
                  <a:lnTo>
                    <a:pt x="861" y="525"/>
                  </a:lnTo>
                  <a:lnTo>
                    <a:pt x="861" y="525"/>
                  </a:lnTo>
                  <a:lnTo>
                    <a:pt x="864" y="523"/>
                  </a:lnTo>
                  <a:lnTo>
                    <a:pt x="864" y="523"/>
                  </a:lnTo>
                  <a:lnTo>
                    <a:pt x="864" y="521"/>
                  </a:lnTo>
                  <a:lnTo>
                    <a:pt x="864" y="518"/>
                  </a:lnTo>
                  <a:lnTo>
                    <a:pt x="864" y="516"/>
                  </a:lnTo>
                  <a:lnTo>
                    <a:pt x="864" y="514"/>
                  </a:lnTo>
                  <a:lnTo>
                    <a:pt x="864" y="511"/>
                  </a:lnTo>
                  <a:lnTo>
                    <a:pt x="861" y="509"/>
                  </a:lnTo>
                  <a:lnTo>
                    <a:pt x="859" y="509"/>
                  </a:lnTo>
                  <a:lnTo>
                    <a:pt x="845" y="507"/>
                  </a:lnTo>
                  <a:lnTo>
                    <a:pt x="845" y="507"/>
                  </a:lnTo>
                  <a:lnTo>
                    <a:pt x="842" y="504"/>
                  </a:lnTo>
                  <a:lnTo>
                    <a:pt x="842" y="502"/>
                  </a:lnTo>
                  <a:lnTo>
                    <a:pt x="842" y="502"/>
                  </a:lnTo>
                  <a:lnTo>
                    <a:pt x="840" y="502"/>
                  </a:lnTo>
                  <a:lnTo>
                    <a:pt x="840" y="502"/>
                  </a:lnTo>
                  <a:lnTo>
                    <a:pt x="838" y="502"/>
                  </a:lnTo>
                  <a:lnTo>
                    <a:pt x="838" y="499"/>
                  </a:lnTo>
                  <a:lnTo>
                    <a:pt x="838" y="499"/>
                  </a:lnTo>
                  <a:lnTo>
                    <a:pt x="835" y="499"/>
                  </a:lnTo>
                  <a:lnTo>
                    <a:pt x="835" y="499"/>
                  </a:lnTo>
                  <a:lnTo>
                    <a:pt x="835" y="497"/>
                  </a:lnTo>
                  <a:lnTo>
                    <a:pt x="835" y="497"/>
                  </a:lnTo>
                  <a:lnTo>
                    <a:pt x="833" y="499"/>
                  </a:lnTo>
                  <a:lnTo>
                    <a:pt x="831" y="502"/>
                  </a:lnTo>
                  <a:lnTo>
                    <a:pt x="831" y="502"/>
                  </a:lnTo>
                  <a:lnTo>
                    <a:pt x="828" y="502"/>
                  </a:lnTo>
                  <a:lnTo>
                    <a:pt x="826" y="502"/>
                  </a:lnTo>
                  <a:lnTo>
                    <a:pt x="826" y="502"/>
                  </a:lnTo>
                  <a:lnTo>
                    <a:pt x="826" y="502"/>
                  </a:lnTo>
                  <a:lnTo>
                    <a:pt x="823" y="502"/>
                  </a:lnTo>
                  <a:lnTo>
                    <a:pt x="821" y="502"/>
                  </a:lnTo>
                  <a:lnTo>
                    <a:pt x="821" y="502"/>
                  </a:lnTo>
                  <a:lnTo>
                    <a:pt x="821" y="504"/>
                  </a:lnTo>
                  <a:lnTo>
                    <a:pt x="823" y="507"/>
                  </a:lnTo>
                  <a:lnTo>
                    <a:pt x="823" y="507"/>
                  </a:lnTo>
                  <a:lnTo>
                    <a:pt x="823" y="507"/>
                  </a:lnTo>
                  <a:lnTo>
                    <a:pt x="823" y="507"/>
                  </a:lnTo>
                  <a:lnTo>
                    <a:pt x="823" y="507"/>
                  </a:lnTo>
                  <a:lnTo>
                    <a:pt x="823" y="507"/>
                  </a:lnTo>
                  <a:lnTo>
                    <a:pt x="821" y="509"/>
                  </a:lnTo>
                  <a:lnTo>
                    <a:pt x="821" y="509"/>
                  </a:lnTo>
                  <a:lnTo>
                    <a:pt x="821" y="507"/>
                  </a:lnTo>
                  <a:lnTo>
                    <a:pt x="819" y="507"/>
                  </a:lnTo>
                  <a:lnTo>
                    <a:pt x="812" y="502"/>
                  </a:lnTo>
                  <a:lnTo>
                    <a:pt x="809" y="502"/>
                  </a:lnTo>
                  <a:lnTo>
                    <a:pt x="802" y="502"/>
                  </a:lnTo>
                  <a:lnTo>
                    <a:pt x="797" y="499"/>
                  </a:lnTo>
                  <a:lnTo>
                    <a:pt x="795" y="502"/>
                  </a:lnTo>
                  <a:lnTo>
                    <a:pt x="795" y="502"/>
                  </a:lnTo>
                  <a:lnTo>
                    <a:pt x="795" y="502"/>
                  </a:lnTo>
                  <a:lnTo>
                    <a:pt x="795" y="504"/>
                  </a:lnTo>
                  <a:lnTo>
                    <a:pt x="797" y="504"/>
                  </a:lnTo>
                  <a:lnTo>
                    <a:pt x="797" y="504"/>
                  </a:lnTo>
                  <a:lnTo>
                    <a:pt x="795" y="507"/>
                  </a:lnTo>
                  <a:lnTo>
                    <a:pt x="795" y="507"/>
                  </a:lnTo>
                  <a:lnTo>
                    <a:pt x="795" y="509"/>
                  </a:lnTo>
                  <a:lnTo>
                    <a:pt x="793" y="509"/>
                  </a:lnTo>
                  <a:lnTo>
                    <a:pt x="793" y="509"/>
                  </a:lnTo>
                  <a:lnTo>
                    <a:pt x="790" y="509"/>
                  </a:lnTo>
                  <a:lnTo>
                    <a:pt x="790" y="509"/>
                  </a:lnTo>
                  <a:lnTo>
                    <a:pt x="790" y="507"/>
                  </a:lnTo>
                  <a:lnTo>
                    <a:pt x="790" y="507"/>
                  </a:lnTo>
                  <a:lnTo>
                    <a:pt x="788" y="504"/>
                  </a:lnTo>
                  <a:lnTo>
                    <a:pt x="786" y="502"/>
                  </a:lnTo>
                  <a:lnTo>
                    <a:pt x="783" y="502"/>
                  </a:lnTo>
                  <a:lnTo>
                    <a:pt x="779" y="502"/>
                  </a:lnTo>
                  <a:lnTo>
                    <a:pt x="774" y="502"/>
                  </a:lnTo>
                  <a:lnTo>
                    <a:pt x="771" y="499"/>
                  </a:lnTo>
                  <a:lnTo>
                    <a:pt x="771" y="499"/>
                  </a:lnTo>
                  <a:lnTo>
                    <a:pt x="764" y="499"/>
                  </a:lnTo>
                  <a:lnTo>
                    <a:pt x="762" y="497"/>
                  </a:lnTo>
                  <a:lnTo>
                    <a:pt x="762" y="495"/>
                  </a:lnTo>
                  <a:lnTo>
                    <a:pt x="762" y="492"/>
                  </a:lnTo>
                  <a:lnTo>
                    <a:pt x="762" y="490"/>
                  </a:lnTo>
                  <a:lnTo>
                    <a:pt x="760" y="488"/>
                  </a:lnTo>
                  <a:lnTo>
                    <a:pt x="760" y="488"/>
                  </a:lnTo>
                  <a:lnTo>
                    <a:pt x="760" y="488"/>
                  </a:lnTo>
                  <a:lnTo>
                    <a:pt x="753" y="488"/>
                  </a:lnTo>
                  <a:lnTo>
                    <a:pt x="748" y="490"/>
                  </a:lnTo>
                  <a:lnTo>
                    <a:pt x="745" y="488"/>
                  </a:lnTo>
                  <a:lnTo>
                    <a:pt x="743" y="485"/>
                  </a:lnTo>
                  <a:lnTo>
                    <a:pt x="738" y="483"/>
                  </a:lnTo>
                  <a:lnTo>
                    <a:pt x="734" y="478"/>
                  </a:lnTo>
                  <a:lnTo>
                    <a:pt x="731" y="478"/>
                  </a:lnTo>
                  <a:lnTo>
                    <a:pt x="729" y="478"/>
                  </a:lnTo>
                  <a:lnTo>
                    <a:pt x="729" y="476"/>
                  </a:lnTo>
                  <a:lnTo>
                    <a:pt x="727" y="476"/>
                  </a:lnTo>
                  <a:lnTo>
                    <a:pt x="727" y="476"/>
                  </a:lnTo>
                  <a:lnTo>
                    <a:pt x="724" y="473"/>
                  </a:lnTo>
                  <a:lnTo>
                    <a:pt x="722" y="476"/>
                  </a:lnTo>
                  <a:lnTo>
                    <a:pt x="719" y="478"/>
                  </a:lnTo>
                  <a:lnTo>
                    <a:pt x="719" y="478"/>
                  </a:lnTo>
                  <a:lnTo>
                    <a:pt x="717" y="478"/>
                  </a:lnTo>
                  <a:lnTo>
                    <a:pt x="717" y="478"/>
                  </a:lnTo>
                  <a:lnTo>
                    <a:pt x="715" y="476"/>
                  </a:lnTo>
                  <a:lnTo>
                    <a:pt x="712" y="476"/>
                  </a:lnTo>
                  <a:lnTo>
                    <a:pt x="710" y="473"/>
                  </a:lnTo>
                  <a:lnTo>
                    <a:pt x="708" y="471"/>
                  </a:lnTo>
                  <a:lnTo>
                    <a:pt x="708" y="471"/>
                  </a:lnTo>
                  <a:lnTo>
                    <a:pt x="705" y="471"/>
                  </a:lnTo>
                  <a:lnTo>
                    <a:pt x="703" y="469"/>
                  </a:lnTo>
                  <a:lnTo>
                    <a:pt x="703" y="469"/>
                  </a:lnTo>
                  <a:lnTo>
                    <a:pt x="703" y="469"/>
                  </a:lnTo>
                  <a:lnTo>
                    <a:pt x="703" y="469"/>
                  </a:lnTo>
                  <a:lnTo>
                    <a:pt x="703" y="469"/>
                  </a:lnTo>
                  <a:lnTo>
                    <a:pt x="698" y="466"/>
                  </a:lnTo>
                  <a:lnTo>
                    <a:pt x="696" y="464"/>
                  </a:lnTo>
                  <a:lnTo>
                    <a:pt x="696" y="464"/>
                  </a:lnTo>
                  <a:lnTo>
                    <a:pt x="696" y="464"/>
                  </a:lnTo>
                  <a:lnTo>
                    <a:pt x="696" y="464"/>
                  </a:lnTo>
                  <a:lnTo>
                    <a:pt x="696" y="462"/>
                  </a:lnTo>
                  <a:lnTo>
                    <a:pt x="693" y="462"/>
                  </a:lnTo>
                  <a:lnTo>
                    <a:pt x="693" y="459"/>
                  </a:lnTo>
                  <a:lnTo>
                    <a:pt x="691" y="459"/>
                  </a:lnTo>
                  <a:lnTo>
                    <a:pt x="691" y="459"/>
                  </a:lnTo>
                  <a:lnTo>
                    <a:pt x="691" y="459"/>
                  </a:lnTo>
                  <a:lnTo>
                    <a:pt x="691" y="462"/>
                  </a:lnTo>
                  <a:lnTo>
                    <a:pt x="691" y="462"/>
                  </a:lnTo>
                  <a:lnTo>
                    <a:pt x="689" y="462"/>
                  </a:lnTo>
                  <a:lnTo>
                    <a:pt x="689" y="462"/>
                  </a:lnTo>
                  <a:lnTo>
                    <a:pt x="689" y="462"/>
                  </a:lnTo>
                  <a:lnTo>
                    <a:pt x="689" y="462"/>
                  </a:lnTo>
                  <a:lnTo>
                    <a:pt x="686" y="462"/>
                  </a:lnTo>
                  <a:lnTo>
                    <a:pt x="686" y="459"/>
                  </a:lnTo>
                  <a:lnTo>
                    <a:pt x="686" y="459"/>
                  </a:lnTo>
                  <a:lnTo>
                    <a:pt x="689" y="459"/>
                  </a:lnTo>
                  <a:lnTo>
                    <a:pt x="686" y="459"/>
                  </a:lnTo>
                  <a:lnTo>
                    <a:pt x="684" y="454"/>
                  </a:lnTo>
                  <a:lnTo>
                    <a:pt x="684" y="452"/>
                  </a:lnTo>
                  <a:lnTo>
                    <a:pt x="682" y="450"/>
                  </a:lnTo>
                  <a:lnTo>
                    <a:pt x="682" y="447"/>
                  </a:lnTo>
                  <a:lnTo>
                    <a:pt x="679" y="447"/>
                  </a:lnTo>
                  <a:lnTo>
                    <a:pt x="674" y="447"/>
                  </a:lnTo>
                  <a:lnTo>
                    <a:pt x="672" y="445"/>
                  </a:lnTo>
                  <a:lnTo>
                    <a:pt x="672" y="445"/>
                  </a:lnTo>
                  <a:lnTo>
                    <a:pt x="672" y="445"/>
                  </a:lnTo>
                  <a:lnTo>
                    <a:pt x="672" y="445"/>
                  </a:lnTo>
                  <a:lnTo>
                    <a:pt x="672" y="443"/>
                  </a:lnTo>
                  <a:lnTo>
                    <a:pt x="670" y="445"/>
                  </a:lnTo>
                  <a:lnTo>
                    <a:pt x="670" y="445"/>
                  </a:lnTo>
                  <a:lnTo>
                    <a:pt x="667" y="443"/>
                  </a:lnTo>
                  <a:lnTo>
                    <a:pt x="667" y="443"/>
                  </a:lnTo>
                  <a:lnTo>
                    <a:pt x="667" y="443"/>
                  </a:lnTo>
                  <a:lnTo>
                    <a:pt x="667" y="443"/>
                  </a:lnTo>
                  <a:lnTo>
                    <a:pt x="667" y="440"/>
                  </a:lnTo>
                  <a:lnTo>
                    <a:pt x="665" y="440"/>
                  </a:lnTo>
                  <a:lnTo>
                    <a:pt x="665" y="440"/>
                  </a:lnTo>
                  <a:lnTo>
                    <a:pt x="663" y="440"/>
                  </a:lnTo>
                  <a:lnTo>
                    <a:pt x="663" y="440"/>
                  </a:lnTo>
                  <a:lnTo>
                    <a:pt x="660" y="438"/>
                  </a:lnTo>
                  <a:lnTo>
                    <a:pt x="660" y="438"/>
                  </a:lnTo>
                  <a:lnTo>
                    <a:pt x="658" y="436"/>
                  </a:lnTo>
                  <a:lnTo>
                    <a:pt x="656" y="436"/>
                  </a:lnTo>
                  <a:lnTo>
                    <a:pt x="656" y="436"/>
                  </a:lnTo>
                  <a:lnTo>
                    <a:pt x="656" y="436"/>
                  </a:lnTo>
                  <a:lnTo>
                    <a:pt x="653" y="433"/>
                  </a:lnTo>
                  <a:lnTo>
                    <a:pt x="653" y="433"/>
                  </a:lnTo>
                  <a:lnTo>
                    <a:pt x="651" y="431"/>
                  </a:lnTo>
                  <a:lnTo>
                    <a:pt x="651" y="431"/>
                  </a:lnTo>
                  <a:lnTo>
                    <a:pt x="651" y="431"/>
                  </a:lnTo>
                  <a:lnTo>
                    <a:pt x="648" y="431"/>
                  </a:lnTo>
                  <a:lnTo>
                    <a:pt x="648" y="431"/>
                  </a:lnTo>
                  <a:lnTo>
                    <a:pt x="648" y="428"/>
                  </a:lnTo>
                  <a:lnTo>
                    <a:pt x="648" y="428"/>
                  </a:lnTo>
                  <a:lnTo>
                    <a:pt x="648" y="428"/>
                  </a:lnTo>
                  <a:lnTo>
                    <a:pt x="648" y="428"/>
                  </a:lnTo>
                  <a:lnTo>
                    <a:pt x="646" y="431"/>
                  </a:lnTo>
                  <a:lnTo>
                    <a:pt x="646" y="431"/>
                  </a:lnTo>
                  <a:lnTo>
                    <a:pt x="646" y="431"/>
                  </a:lnTo>
                  <a:lnTo>
                    <a:pt x="646" y="436"/>
                  </a:lnTo>
                  <a:lnTo>
                    <a:pt x="646" y="436"/>
                  </a:lnTo>
                  <a:lnTo>
                    <a:pt x="644" y="436"/>
                  </a:lnTo>
                  <a:lnTo>
                    <a:pt x="644" y="433"/>
                  </a:lnTo>
                  <a:lnTo>
                    <a:pt x="641" y="433"/>
                  </a:lnTo>
                  <a:lnTo>
                    <a:pt x="641" y="433"/>
                  </a:lnTo>
                  <a:lnTo>
                    <a:pt x="639" y="433"/>
                  </a:lnTo>
                  <a:lnTo>
                    <a:pt x="639" y="433"/>
                  </a:lnTo>
                  <a:lnTo>
                    <a:pt x="637" y="433"/>
                  </a:lnTo>
                  <a:lnTo>
                    <a:pt x="637" y="431"/>
                  </a:lnTo>
                  <a:lnTo>
                    <a:pt x="637" y="428"/>
                  </a:lnTo>
                  <a:lnTo>
                    <a:pt x="634" y="428"/>
                  </a:lnTo>
                  <a:lnTo>
                    <a:pt x="634" y="428"/>
                  </a:lnTo>
                  <a:lnTo>
                    <a:pt x="634" y="428"/>
                  </a:lnTo>
                  <a:lnTo>
                    <a:pt x="634" y="428"/>
                  </a:lnTo>
                  <a:lnTo>
                    <a:pt x="632" y="426"/>
                  </a:lnTo>
                  <a:lnTo>
                    <a:pt x="632" y="426"/>
                  </a:lnTo>
                  <a:lnTo>
                    <a:pt x="632" y="426"/>
                  </a:lnTo>
                  <a:lnTo>
                    <a:pt x="630" y="426"/>
                  </a:lnTo>
                  <a:lnTo>
                    <a:pt x="630" y="424"/>
                  </a:lnTo>
                  <a:lnTo>
                    <a:pt x="627" y="424"/>
                  </a:lnTo>
                  <a:lnTo>
                    <a:pt x="627" y="421"/>
                  </a:lnTo>
                  <a:lnTo>
                    <a:pt x="625" y="421"/>
                  </a:lnTo>
                  <a:lnTo>
                    <a:pt x="625" y="421"/>
                  </a:lnTo>
                  <a:lnTo>
                    <a:pt x="622" y="421"/>
                  </a:lnTo>
                  <a:lnTo>
                    <a:pt x="622" y="419"/>
                  </a:lnTo>
                  <a:lnTo>
                    <a:pt x="622" y="417"/>
                  </a:lnTo>
                  <a:lnTo>
                    <a:pt x="622" y="417"/>
                  </a:lnTo>
                  <a:lnTo>
                    <a:pt x="622" y="414"/>
                  </a:lnTo>
                  <a:lnTo>
                    <a:pt x="622" y="414"/>
                  </a:lnTo>
                  <a:lnTo>
                    <a:pt x="622" y="414"/>
                  </a:lnTo>
                  <a:lnTo>
                    <a:pt x="625" y="412"/>
                  </a:lnTo>
                  <a:lnTo>
                    <a:pt x="625" y="412"/>
                  </a:lnTo>
                  <a:lnTo>
                    <a:pt x="625" y="412"/>
                  </a:lnTo>
                  <a:lnTo>
                    <a:pt x="625" y="409"/>
                  </a:lnTo>
                  <a:lnTo>
                    <a:pt x="625" y="409"/>
                  </a:lnTo>
                  <a:lnTo>
                    <a:pt x="625" y="409"/>
                  </a:lnTo>
                  <a:lnTo>
                    <a:pt x="627" y="405"/>
                  </a:lnTo>
                  <a:lnTo>
                    <a:pt x="627" y="405"/>
                  </a:lnTo>
                  <a:lnTo>
                    <a:pt x="630" y="402"/>
                  </a:lnTo>
                  <a:lnTo>
                    <a:pt x="630" y="402"/>
                  </a:lnTo>
                  <a:lnTo>
                    <a:pt x="632" y="402"/>
                  </a:lnTo>
                  <a:lnTo>
                    <a:pt x="632" y="402"/>
                  </a:lnTo>
                  <a:lnTo>
                    <a:pt x="632" y="402"/>
                  </a:lnTo>
                  <a:lnTo>
                    <a:pt x="632" y="400"/>
                  </a:lnTo>
                  <a:lnTo>
                    <a:pt x="632" y="398"/>
                  </a:lnTo>
                  <a:lnTo>
                    <a:pt x="632" y="398"/>
                  </a:lnTo>
                  <a:lnTo>
                    <a:pt x="632" y="398"/>
                  </a:lnTo>
                  <a:lnTo>
                    <a:pt x="634" y="398"/>
                  </a:lnTo>
                  <a:lnTo>
                    <a:pt x="634" y="398"/>
                  </a:lnTo>
                  <a:lnTo>
                    <a:pt x="634" y="395"/>
                  </a:lnTo>
                  <a:lnTo>
                    <a:pt x="634" y="393"/>
                  </a:lnTo>
                  <a:lnTo>
                    <a:pt x="634" y="391"/>
                  </a:lnTo>
                  <a:lnTo>
                    <a:pt x="634" y="391"/>
                  </a:lnTo>
                  <a:lnTo>
                    <a:pt x="634" y="391"/>
                  </a:lnTo>
                  <a:lnTo>
                    <a:pt x="634" y="391"/>
                  </a:lnTo>
                  <a:lnTo>
                    <a:pt x="634" y="391"/>
                  </a:lnTo>
                  <a:lnTo>
                    <a:pt x="632" y="388"/>
                  </a:lnTo>
                  <a:lnTo>
                    <a:pt x="632" y="386"/>
                  </a:lnTo>
                  <a:lnTo>
                    <a:pt x="632" y="386"/>
                  </a:lnTo>
                  <a:lnTo>
                    <a:pt x="632" y="383"/>
                  </a:lnTo>
                  <a:lnTo>
                    <a:pt x="632" y="383"/>
                  </a:lnTo>
                  <a:lnTo>
                    <a:pt x="634" y="383"/>
                  </a:lnTo>
                  <a:lnTo>
                    <a:pt x="634" y="383"/>
                  </a:lnTo>
                  <a:lnTo>
                    <a:pt x="634" y="381"/>
                  </a:lnTo>
                  <a:lnTo>
                    <a:pt x="634" y="381"/>
                  </a:lnTo>
                  <a:lnTo>
                    <a:pt x="634" y="381"/>
                  </a:lnTo>
                  <a:lnTo>
                    <a:pt x="637" y="381"/>
                  </a:lnTo>
                  <a:lnTo>
                    <a:pt x="637" y="381"/>
                  </a:lnTo>
                  <a:lnTo>
                    <a:pt x="637" y="379"/>
                  </a:lnTo>
                  <a:lnTo>
                    <a:pt x="637" y="379"/>
                  </a:lnTo>
                  <a:lnTo>
                    <a:pt x="637" y="379"/>
                  </a:lnTo>
                  <a:lnTo>
                    <a:pt x="637" y="379"/>
                  </a:lnTo>
                  <a:lnTo>
                    <a:pt x="637" y="379"/>
                  </a:lnTo>
                  <a:lnTo>
                    <a:pt x="637" y="379"/>
                  </a:lnTo>
                  <a:lnTo>
                    <a:pt x="637" y="376"/>
                  </a:lnTo>
                  <a:lnTo>
                    <a:pt x="637" y="376"/>
                  </a:lnTo>
                  <a:lnTo>
                    <a:pt x="639" y="376"/>
                  </a:lnTo>
                  <a:lnTo>
                    <a:pt x="639" y="376"/>
                  </a:lnTo>
                  <a:lnTo>
                    <a:pt x="639" y="376"/>
                  </a:lnTo>
                  <a:lnTo>
                    <a:pt x="641" y="374"/>
                  </a:lnTo>
                  <a:lnTo>
                    <a:pt x="641" y="372"/>
                  </a:lnTo>
                  <a:lnTo>
                    <a:pt x="639" y="372"/>
                  </a:lnTo>
                  <a:lnTo>
                    <a:pt x="639" y="369"/>
                  </a:lnTo>
                  <a:lnTo>
                    <a:pt x="639" y="367"/>
                  </a:lnTo>
                  <a:lnTo>
                    <a:pt x="639" y="367"/>
                  </a:lnTo>
                  <a:lnTo>
                    <a:pt x="639" y="365"/>
                  </a:lnTo>
                  <a:lnTo>
                    <a:pt x="641" y="365"/>
                  </a:lnTo>
                  <a:lnTo>
                    <a:pt x="644" y="362"/>
                  </a:lnTo>
                  <a:lnTo>
                    <a:pt x="646" y="362"/>
                  </a:lnTo>
                  <a:lnTo>
                    <a:pt x="648" y="357"/>
                  </a:lnTo>
                  <a:lnTo>
                    <a:pt x="648" y="357"/>
                  </a:lnTo>
                  <a:lnTo>
                    <a:pt x="651" y="355"/>
                  </a:lnTo>
                  <a:lnTo>
                    <a:pt x="651" y="353"/>
                  </a:lnTo>
                  <a:lnTo>
                    <a:pt x="651" y="353"/>
                  </a:lnTo>
                  <a:lnTo>
                    <a:pt x="653" y="353"/>
                  </a:lnTo>
                  <a:lnTo>
                    <a:pt x="653" y="353"/>
                  </a:lnTo>
                  <a:lnTo>
                    <a:pt x="656" y="353"/>
                  </a:lnTo>
                  <a:lnTo>
                    <a:pt x="656" y="350"/>
                  </a:lnTo>
                  <a:lnTo>
                    <a:pt x="658" y="350"/>
                  </a:lnTo>
                  <a:lnTo>
                    <a:pt x="658" y="348"/>
                  </a:lnTo>
                  <a:lnTo>
                    <a:pt x="660" y="346"/>
                  </a:lnTo>
                  <a:lnTo>
                    <a:pt x="660" y="346"/>
                  </a:lnTo>
                  <a:lnTo>
                    <a:pt x="663" y="343"/>
                  </a:lnTo>
                  <a:lnTo>
                    <a:pt x="665" y="341"/>
                  </a:lnTo>
                  <a:lnTo>
                    <a:pt x="665" y="341"/>
                  </a:lnTo>
                  <a:lnTo>
                    <a:pt x="665" y="338"/>
                  </a:lnTo>
                  <a:lnTo>
                    <a:pt x="665" y="338"/>
                  </a:lnTo>
                  <a:lnTo>
                    <a:pt x="667" y="338"/>
                  </a:lnTo>
                  <a:lnTo>
                    <a:pt x="667" y="338"/>
                  </a:lnTo>
                  <a:lnTo>
                    <a:pt x="667" y="338"/>
                  </a:lnTo>
                  <a:lnTo>
                    <a:pt x="667" y="338"/>
                  </a:lnTo>
                  <a:lnTo>
                    <a:pt x="672" y="338"/>
                  </a:lnTo>
                  <a:lnTo>
                    <a:pt x="672" y="338"/>
                  </a:lnTo>
                  <a:lnTo>
                    <a:pt x="672" y="338"/>
                  </a:lnTo>
                  <a:lnTo>
                    <a:pt x="672" y="336"/>
                  </a:lnTo>
                  <a:lnTo>
                    <a:pt x="672" y="334"/>
                  </a:lnTo>
                  <a:lnTo>
                    <a:pt x="670" y="334"/>
                  </a:lnTo>
                  <a:lnTo>
                    <a:pt x="665" y="334"/>
                  </a:lnTo>
                  <a:lnTo>
                    <a:pt x="660" y="331"/>
                  </a:lnTo>
                  <a:lnTo>
                    <a:pt x="660" y="331"/>
                  </a:lnTo>
                  <a:lnTo>
                    <a:pt x="660" y="329"/>
                  </a:lnTo>
                  <a:lnTo>
                    <a:pt x="658" y="327"/>
                  </a:lnTo>
                  <a:lnTo>
                    <a:pt x="658" y="327"/>
                  </a:lnTo>
                  <a:lnTo>
                    <a:pt x="656" y="324"/>
                  </a:lnTo>
                  <a:lnTo>
                    <a:pt x="651" y="322"/>
                  </a:lnTo>
                  <a:lnTo>
                    <a:pt x="651" y="322"/>
                  </a:lnTo>
                  <a:lnTo>
                    <a:pt x="648" y="322"/>
                  </a:lnTo>
                  <a:lnTo>
                    <a:pt x="648" y="322"/>
                  </a:lnTo>
                  <a:lnTo>
                    <a:pt x="648" y="322"/>
                  </a:lnTo>
                  <a:lnTo>
                    <a:pt x="646" y="322"/>
                  </a:lnTo>
                  <a:lnTo>
                    <a:pt x="646" y="322"/>
                  </a:lnTo>
                  <a:lnTo>
                    <a:pt x="641" y="320"/>
                  </a:lnTo>
                  <a:lnTo>
                    <a:pt x="637" y="317"/>
                  </a:lnTo>
                  <a:lnTo>
                    <a:pt x="634" y="317"/>
                  </a:lnTo>
                  <a:lnTo>
                    <a:pt x="632" y="317"/>
                  </a:lnTo>
                  <a:lnTo>
                    <a:pt x="630" y="317"/>
                  </a:lnTo>
                  <a:lnTo>
                    <a:pt x="630" y="315"/>
                  </a:lnTo>
                  <a:lnTo>
                    <a:pt x="630" y="315"/>
                  </a:lnTo>
                  <a:lnTo>
                    <a:pt x="632" y="315"/>
                  </a:lnTo>
                  <a:lnTo>
                    <a:pt x="632" y="312"/>
                  </a:lnTo>
                  <a:lnTo>
                    <a:pt x="630" y="312"/>
                  </a:lnTo>
                  <a:lnTo>
                    <a:pt x="630" y="310"/>
                  </a:lnTo>
                  <a:lnTo>
                    <a:pt x="630" y="310"/>
                  </a:lnTo>
                  <a:lnTo>
                    <a:pt x="630" y="310"/>
                  </a:lnTo>
                  <a:lnTo>
                    <a:pt x="630" y="310"/>
                  </a:lnTo>
                  <a:lnTo>
                    <a:pt x="630" y="310"/>
                  </a:lnTo>
                  <a:lnTo>
                    <a:pt x="630" y="310"/>
                  </a:lnTo>
                  <a:lnTo>
                    <a:pt x="632" y="310"/>
                  </a:lnTo>
                  <a:lnTo>
                    <a:pt x="632" y="308"/>
                  </a:lnTo>
                  <a:lnTo>
                    <a:pt x="632" y="305"/>
                  </a:lnTo>
                  <a:lnTo>
                    <a:pt x="632" y="305"/>
                  </a:lnTo>
                  <a:lnTo>
                    <a:pt x="630" y="305"/>
                  </a:lnTo>
                  <a:lnTo>
                    <a:pt x="630" y="303"/>
                  </a:lnTo>
                  <a:lnTo>
                    <a:pt x="630" y="303"/>
                  </a:lnTo>
                  <a:lnTo>
                    <a:pt x="627" y="303"/>
                  </a:lnTo>
                  <a:lnTo>
                    <a:pt x="627" y="303"/>
                  </a:lnTo>
                  <a:lnTo>
                    <a:pt x="625" y="303"/>
                  </a:lnTo>
                  <a:lnTo>
                    <a:pt x="622" y="303"/>
                  </a:lnTo>
                  <a:lnTo>
                    <a:pt x="622" y="301"/>
                  </a:lnTo>
                  <a:lnTo>
                    <a:pt x="622" y="301"/>
                  </a:lnTo>
                  <a:lnTo>
                    <a:pt x="620" y="298"/>
                  </a:lnTo>
                  <a:lnTo>
                    <a:pt x="618" y="298"/>
                  </a:lnTo>
                  <a:lnTo>
                    <a:pt x="615" y="296"/>
                  </a:lnTo>
                  <a:lnTo>
                    <a:pt x="615" y="296"/>
                  </a:lnTo>
                  <a:lnTo>
                    <a:pt x="615" y="296"/>
                  </a:lnTo>
                  <a:lnTo>
                    <a:pt x="613" y="296"/>
                  </a:lnTo>
                  <a:lnTo>
                    <a:pt x="613" y="294"/>
                  </a:lnTo>
                  <a:lnTo>
                    <a:pt x="613" y="294"/>
                  </a:lnTo>
                  <a:lnTo>
                    <a:pt x="611" y="291"/>
                  </a:lnTo>
                  <a:lnTo>
                    <a:pt x="608" y="291"/>
                  </a:lnTo>
                  <a:lnTo>
                    <a:pt x="606" y="291"/>
                  </a:lnTo>
                  <a:lnTo>
                    <a:pt x="604" y="291"/>
                  </a:lnTo>
                  <a:lnTo>
                    <a:pt x="601" y="291"/>
                  </a:lnTo>
                  <a:lnTo>
                    <a:pt x="601" y="291"/>
                  </a:lnTo>
                  <a:lnTo>
                    <a:pt x="599" y="294"/>
                  </a:lnTo>
                  <a:lnTo>
                    <a:pt x="599" y="294"/>
                  </a:lnTo>
                  <a:lnTo>
                    <a:pt x="596" y="294"/>
                  </a:lnTo>
                  <a:lnTo>
                    <a:pt x="596" y="294"/>
                  </a:lnTo>
                  <a:lnTo>
                    <a:pt x="596" y="294"/>
                  </a:lnTo>
                  <a:lnTo>
                    <a:pt x="594" y="291"/>
                  </a:lnTo>
                  <a:lnTo>
                    <a:pt x="594" y="291"/>
                  </a:lnTo>
                  <a:lnTo>
                    <a:pt x="594" y="291"/>
                  </a:lnTo>
                  <a:lnTo>
                    <a:pt x="594" y="289"/>
                  </a:lnTo>
                  <a:lnTo>
                    <a:pt x="594" y="289"/>
                  </a:lnTo>
                  <a:lnTo>
                    <a:pt x="594" y="289"/>
                  </a:lnTo>
                  <a:lnTo>
                    <a:pt x="594" y="289"/>
                  </a:lnTo>
                  <a:lnTo>
                    <a:pt x="592" y="289"/>
                  </a:lnTo>
                  <a:lnTo>
                    <a:pt x="592" y="289"/>
                  </a:lnTo>
                  <a:lnTo>
                    <a:pt x="589" y="289"/>
                  </a:lnTo>
                  <a:lnTo>
                    <a:pt x="589" y="289"/>
                  </a:lnTo>
                  <a:lnTo>
                    <a:pt x="589" y="289"/>
                  </a:lnTo>
                  <a:lnTo>
                    <a:pt x="589" y="286"/>
                  </a:lnTo>
                  <a:lnTo>
                    <a:pt x="589" y="286"/>
                  </a:lnTo>
                  <a:lnTo>
                    <a:pt x="587" y="284"/>
                  </a:lnTo>
                  <a:lnTo>
                    <a:pt x="587" y="284"/>
                  </a:lnTo>
                  <a:lnTo>
                    <a:pt x="587" y="284"/>
                  </a:lnTo>
                  <a:lnTo>
                    <a:pt x="585" y="284"/>
                  </a:lnTo>
                  <a:lnTo>
                    <a:pt x="585" y="282"/>
                  </a:lnTo>
                  <a:lnTo>
                    <a:pt x="582" y="282"/>
                  </a:lnTo>
                  <a:lnTo>
                    <a:pt x="582" y="279"/>
                  </a:lnTo>
                  <a:lnTo>
                    <a:pt x="582" y="279"/>
                  </a:lnTo>
                  <a:lnTo>
                    <a:pt x="582" y="279"/>
                  </a:lnTo>
                  <a:lnTo>
                    <a:pt x="582" y="277"/>
                  </a:lnTo>
                  <a:lnTo>
                    <a:pt x="582" y="277"/>
                  </a:lnTo>
                  <a:lnTo>
                    <a:pt x="580" y="277"/>
                  </a:lnTo>
                  <a:lnTo>
                    <a:pt x="580" y="275"/>
                  </a:lnTo>
                  <a:lnTo>
                    <a:pt x="580" y="275"/>
                  </a:lnTo>
                  <a:lnTo>
                    <a:pt x="580" y="275"/>
                  </a:lnTo>
                  <a:lnTo>
                    <a:pt x="580" y="275"/>
                  </a:lnTo>
                  <a:lnTo>
                    <a:pt x="580" y="275"/>
                  </a:lnTo>
                  <a:lnTo>
                    <a:pt x="580" y="272"/>
                  </a:lnTo>
                  <a:lnTo>
                    <a:pt x="577" y="272"/>
                  </a:lnTo>
                  <a:lnTo>
                    <a:pt x="577" y="272"/>
                  </a:lnTo>
                  <a:lnTo>
                    <a:pt x="577" y="272"/>
                  </a:lnTo>
                  <a:lnTo>
                    <a:pt x="577" y="270"/>
                  </a:lnTo>
                  <a:lnTo>
                    <a:pt x="577" y="270"/>
                  </a:lnTo>
                  <a:lnTo>
                    <a:pt x="577" y="270"/>
                  </a:lnTo>
                  <a:lnTo>
                    <a:pt x="577" y="270"/>
                  </a:lnTo>
                  <a:lnTo>
                    <a:pt x="577" y="270"/>
                  </a:lnTo>
                  <a:lnTo>
                    <a:pt x="577" y="270"/>
                  </a:lnTo>
                  <a:lnTo>
                    <a:pt x="575" y="267"/>
                  </a:lnTo>
                  <a:lnTo>
                    <a:pt x="575" y="267"/>
                  </a:lnTo>
                  <a:lnTo>
                    <a:pt x="575" y="265"/>
                  </a:lnTo>
                  <a:lnTo>
                    <a:pt x="573" y="265"/>
                  </a:lnTo>
                  <a:lnTo>
                    <a:pt x="573" y="263"/>
                  </a:lnTo>
                  <a:lnTo>
                    <a:pt x="570" y="263"/>
                  </a:lnTo>
                  <a:lnTo>
                    <a:pt x="568" y="263"/>
                  </a:lnTo>
                  <a:lnTo>
                    <a:pt x="568" y="265"/>
                  </a:lnTo>
                  <a:lnTo>
                    <a:pt x="568" y="270"/>
                  </a:lnTo>
                  <a:lnTo>
                    <a:pt x="566" y="270"/>
                  </a:lnTo>
                  <a:lnTo>
                    <a:pt x="566" y="270"/>
                  </a:lnTo>
                  <a:lnTo>
                    <a:pt x="566" y="267"/>
                  </a:lnTo>
                  <a:lnTo>
                    <a:pt x="563" y="267"/>
                  </a:lnTo>
                  <a:lnTo>
                    <a:pt x="563" y="270"/>
                  </a:lnTo>
                  <a:lnTo>
                    <a:pt x="563" y="270"/>
                  </a:lnTo>
                  <a:lnTo>
                    <a:pt x="561" y="272"/>
                  </a:lnTo>
                  <a:lnTo>
                    <a:pt x="561" y="272"/>
                  </a:lnTo>
                  <a:lnTo>
                    <a:pt x="561" y="272"/>
                  </a:lnTo>
                  <a:lnTo>
                    <a:pt x="561" y="272"/>
                  </a:lnTo>
                  <a:lnTo>
                    <a:pt x="559" y="272"/>
                  </a:lnTo>
                  <a:lnTo>
                    <a:pt x="556" y="272"/>
                  </a:lnTo>
                  <a:lnTo>
                    <a:pt x="556" y="272"/>
                  </a:lnTo>
                  <a:lnTo>
                    <a:pt x="556" y="272"/>
                  </a:lnTo>
                  <a:lnTo>
                    <a:pt x="554" y="272"/>
                  </a:lnTo>
                  <a:lnTo>
                    <a:pt x="554" y="270"/>
                  </a:lnTo>
                  <a:lnTo>
                    <a:pt x="554" y="270"/>
                  </a:lnTo>
                  <a:lnTo>
                    <a:pt x="554" y="267"/>
                  </a:lnTo>
                  <a:lnTo>
                    <a:pt x="556" y="265"/>
                  </a:lnTo>
                  <a:lnTo>
                    <a:pt x="556" y="263"/>
                  </a:lnTo>
                  <a:lnTo>
                    <a:pt x="554" y="260"/>
                  </a:lnTo>
                  <a:lnTo>
                    <a:pt x="551" y="260"/>
                  </a:lnTo>
                  <a:lnTo>
                    <a:pt x="551" y="258"/>
                  </a:lnTo>
                  <a:lnTo>
                    <a:pt x="556" y="256"/>
                  </a:lnTo>
                  <a:lnTo>
                    <a:pt x="559" y="253"/>
                  </a:lnTo>
                  <a:lnTo>
                    <a:pt x="559" y="253"/>
                  </a:lnTo>
                  <a:lnTo>
                    <a:pt x="556" y="251"/>
                  </a:lnTo>
                  <a:lnTo>
                    <a:pt x="556" y="249"/>
                  </a:lnTo>
                  <a:lnTo>
                    <a:pt x="554" y="249"/>
                  </a:lnTo>
                  <a:lnTo>
                    <a:pt x="554" y="249"/>
                  </a:lnTo>
                  <a:lnTo>
                    <a:pt x="554" y="249"/>
                  </a:lnTo>
                  <a:lnTo>
                    <a:pt x="554" y="249"/>
                  </a:lnTo>
                  <a:lnTo>
                    <a:pt x="554" y="246"/>
                  </a:lnTo>
                  <a:lnTo>
                    <a:pt x="551" y="246"/>
                  </a:lnTo>
                  <a:lnTo>
                    <a:pt x="551" y="246"/>
                  </a:lnTo>
                  <a:lnTo>
                    <a:pt x="551" y="246"/>
                  </a:lnTo>
                  <a:lnTo>
                    <a:pt x="551" y="244"/>
                  </a:lnTo>
                  <a:lnTo>
                    <a:pt x="551" y="244"/>
                  </a:lnTo>
                  <a:lnTo>
                    <a:pt x="551" y="244"/>
                  </a:lnTo>
                  <a:lnTo>
                    <a:pt x="551" y="241"/>
                  </a:lnTo>
                  <a:lnTo>
                    <a:pt x="551" y="239"/>
                  </a:lnTo>
                  <a:lnTo>
                    <a:pt x="551" y="239"/>
                  </a:lnTo>
                  <a:lnTo>
                    <a:pt x="554" y="237"/>
                  </a:lnTo>
                  <a:lnTo>
                    <a:pt x="554" y="234"/>
                  </a:lnTo>
                  <a:lnTo>
                    <a:pt x="554" y="232"/>
                  </a:lnTo>
                  <a:lnTo>
                    <a:pt x="554" y="232"/>
                  </a:lnTo>
                  <a:lnTo>
                    <a:pt x="554" y="230"/>
                  </a:lnTo>
                  <a:lnTo>
                    <a:pt x="554" y="230"/>
                  </a:lnTo>
                  <a:lnTo>
                    <a:pt x="551" y="227"/>
                  </a:lnTo>
                  <a:lnTo>
                    <a:pt x="549" y="227"/>
                  </a:lnTo>
                  <a:lnTo>
                    <a:pt x="544" y="220"/>
                  </a:lnTo>
                  <a:lnTo>
                    <a:pt x="544" y="218"/>
                  </a:lnTo>
                  <a:lnTo>
                    <a:pt x="542" y="215"/>
                  </a:lnTo>
                  <a:lnTo>
                    <a:pt x="540" y="215"/>
                  </a:lnTo>
                  <a:lnTo>
                    <a:pt x="540" y="215"/>
                  </a:lnTo>
                  <a:lnTo>
                    <a:pt x="540" y="215"/>
                  </a:lnTo>
                  <a:lnTo>
                    <a:pt x="540" y="213"/>
                  </a:lnTo>
                  <a:lnTo>
                    <a:pt x="540" y="213"/>
                  </a:lnTo>
                  <a:lnTo>
                    <a:pt x="540" y="211"/>
                  </a:lnTo>
                  <a:lnTo>
                    <a:pt x="540" y="206"/>
                  </a:lnTo>
                  <a:lnTo>
                    <a:pt x="537" y="206"/>
                  </a:lnTo>
                  <a:lnTo>
                    <a:pt x="537" y="206"/>
                  </a:lnTo>
                  <a:lnTo>
                    <a:pt x="537" y="204"/>
                  </a:lnTo>
                  <a:lnTo>
                    <a:pt x="540" y="204"/>
                  </a:lnTo>
                  <a:lnTo>
                    <a:pt x="540" y="204"/>
                  </a:lnTo>
                  <a:lnTo>
                    <a:pt x="540" y="204"/>
                  </a:lnTo>
                  <a:lnTo>
                    <a:pt x="540" y="204"/>
                  </a:lnTo>
                  <a:lnTo>
                    <a:pt x="537" y="199"/>
                  </a:lnTo>
                  <a:lnTo>
                    <a:pt x="535" y="196"/>
                  </a:lnTo>
                  <a:lnTo>
                    <a:pt x="535" y="194"/>
                  </a:lnTo>
                  <a:lnTo>
                    <a:pt x="537" y="194"/>
                  </a:lnTo>
                  <a:lnTo>
                    <a:pt x="540" y="194"/>
                  </a:lnTo>
                  <a:lnTo>
                    <a:pt x="547" y="194"/>
                  </a:lnTo>
                  <a:lnTo>
                    <a:pt x="549" y="194"/>
                  </a:lnTo>
                  <a:lnTo>
                    <a:pt x="549" y="192"/>
                  </a:lnTo>
                  <a:lnTo>
                    <a:pt x="551" y="192"/>
                  </a:lnTo>
                  <a:lnTo>
                    <a:pt x="551" y="189"/>
                  </a:lnTo>
                  <a:lnTo>
                    <a:pt x="554" y="189"/>
                  </a:lnTo>
                  <a:lnTo>
                    <a:pt x="554" y="189"/>
                  </a:lnTo>
                  <a:lnTo>
                    <a:pt x="554" y="192"/>
                  </a:lnTo>
                  <a:lnTo>
                    <a:pt x="554" y="192"/>
                  </a:lnTo>
                  <a:lnTo>
                    <a:pt x="554" y="194"/>
                  </a:lnTo>
                  <a:lnTo>
                    <a:pt x="554" y="194"/>
                  </a:lnTo>
                  <a:lnTo>
                    <a:pt x="554" y="194"/>
                  </a:lnTo>
                  <a:lnTo>
                    <a:pt x="556" y="199"/>
                  </a:lnTo>
                  <a:lnTo>
                    <a:pt x="556" y="201"/>
                  </a:lnTo>
                  <a:lnTo>
                    <a:pt x="561" y="204"/>
                  </a:lnTo>
                  <a:lnTo>
                    <a:pt x="561" y="206"/>
                  </a:lnTo>
                  <a:lnTo>
                    <a:pt x="563" y="206"/>
                  </a:lnTo>
                  <a:lnTo>
                    <a:pt x="566" y="208"/>
                  </a:lnTo>
                  <a:lnTo>
                    <a:pt x="566" y="206"/>
                  </a:lnTo>
                  <a:lnTo>
                    <a:pt x="568" y="206"/>
                  </a:lnTo>
                  <a:lnTo>
                    <a:pt x="568" y="206"/>
                  </a:lnTo>
                  <a:lnTo>
                    <a:pt x="570" y="206"/>
                  </a:lnTo>
                  <a:lnTo>
                    <a:pt x="570" y="206"/>
                  </a:lnTo>
                  <a:lnTo>
                    <a:pt x="570" y="206"/>
                  </a:lnTo>
                  <a:lnTo>
                    <a:pt x="573" y="206"/>
                  </a:lnTo>
                  <a:lnTo>
                    <a:pt x="573" y="204"/>
                  </a:lnTo>
                  <a:lnTo>
                    <a:pt x="573" y="201"/>
                  </a:lnTo>
                  <a:lnTo>
                    <a:pt x="573" y="199"/>
                  </a:lnTo>
                  <a:lnTo>
                    <a:pt x="575" y="199"/>
                  </a:lnTo>
                  <a:lnTo>
                    <a:pt x="577" y="199"/>
                  </a:lnTo>
                  <a:lnTo>
                    <a:pt x="577" y="196"/>
                  </a:lnTo>
                  <a:lnTo>
                    <a:pt x="580" y="196"/>
                  </a:lnTo>
                  <a:lnTo>
                    <a:pt x="580" y="196"/>
                  </a:lnTo>
                  <a:lnTo>
                    <a:pt x="582" y="199"/>
                  </a:lnTo>
                  <a:lnTo>
                    <a:pt x="582" y="199"/>
                  </a:lnTo>
                  <a:lnTo>
                    <a:pt x="582" y="199"/>
                  </a:lnTo>
                  <a:lnTo>
                    <a:pt x="585" y="196"/>
                  </a:lnTo>
                  <a:lnTo>
                    <a:pt x="592" y="192"/>
                  </a:lnTo>
                  <a:lnTo>
                    <a:pt x="594" y="189"/>
                  </a:lnTo>
                  <a:lnTo>
                    <a:pt x="594" y="187"/>
                  </a:lnTo>
                  <a:lnTo>
                    <a:pt x="594" y="185"/>
                  </a:lnTo>
                  <a:lnTo>
                    <a:pt x="594" y="182"/>
                  </a:lnTo>
                  <a:lnTo>
                    <a:pt x="594" y="182"/>
                  </a:lnTo>
                  <a:lnTo>
                    <a:pt x="592" y="180"/>
                  </a:lnTo>
                  <a:lnTo>
                    <a:pt x="592" y="178"/>
                  </a:lnTo>
                  <a:lnTo>
                    <a:pt x="592" y="175"/>
                  </a:lnTo>
                  <a:lnTo>
                    <a:pt x="589" y="173"/>
                  </a:lnTo>
                  <a:lnTo>
                    <a:pt x="587" y="170"/>
                  </a:lnTo>
                  <a:lnTo>
                    <a:pt x="585" y="170"/>
                  </a:lnTo>
                  <a:lnTo>
                    <a:pt x="585" y="168"/>
                  </a:lnTo>
                  <a:lnTo>
                    <a:pt x="585" y="166"/>
                  </a:lnTo>
                  <a:lnTo>
                    <a:pt x="587" y="163"/>
                  </a:lnTo>
                  <a:lnTo>
                    <a:pt x="587" y="161"/>
                  </a:lnTo>
                  <a:lnTo>
                    <a:pt x="587" y="161"/>
                  </a:lnTo>
                  <a:lnTo>
                    <a:pt x="587" y="159"/>
                  </a:lnTo>
                  <a:lnTo>
                    <a:pt x="587" y="156"/>
                  </a:lnTo>
                  <a:lnTo>
                    <a:pt x="587" y="156"/>
                  </a:lnTo>
                  <a:lnTo>
                    <a:pt x="582" y="156"/>
                  </a:lnTo>
                  <a:lnTo>
                    <a:pt x="580" y="154"/>
                  </a:lnTo>
                  <a:lnTo>
                    <a:pt x="575" y="154"/>
                  </a:lnTo>
                  <a:lnTo>
                    <a:pt x="575" y="152"/>
                  </a:lnTo>
                  <a:lnTo>
                    <a:pt x="573" y="154"/>
                  </a:lnTo>
                  <a:lnTo>
                    <a:pt x="573" y="154"/>
                  </a:lnTo>
                  <a:lnTo>
                    <a:pt x="573" y="152"/>
                  </a:lnTo>
                  <a:lnTo>
                    <a:pt x="573" y="152"/>
                  </a:lnTo>
                  <a:lnTo>
                    <a:pt x="570" y="149"/>
                  </a:lnTo>
                  <a:lnTo>
                    <a:pt x="570" y="149"/>
                  </a:lnTo>
                  <a:lnTo>
                    <a:pt x="570" y="149"/>
                  </a:lnTo>
                  <a:lnTo>
                    <a:pt x="568" y="149"/>
                  </a:lnTo>
                  <a:lnTo>
                    <a:pt x="566" y="147"/>
                  </a:lnTo>
                  <a:lnTo>
                    <a:pt x="563" y="142"/>
                  </a:lnTo>
                  <a:lnTo>
                    <a:pt x="563" y="142"/>
                  </a:lnTo>
                  <a:lnTo>
                    <a:pt x="559" y="137"/>
                  </a:lnTo>
                  <a:lnTo>
                    <a:pt x="559" y="135"/>
                  </a:lnTo>
                  <a:lnTo>
                    <a:pt x="556" y="133"/>
                  </a:lnTo>
                  <a:lnTo>
                    <a:pt x="556" y="121"/>
                  </a:lnTo>
                  <a:lnTo>
                    <a:pt x="556" y="116"/>
                  </a:lnTo>
                  <a:lnTo>
                    <a:pt x="556" y="111"/>
                  </a:lnTo>
                  <a:lnTo>
                    <a:pt x="554" y="104"/>
                  </a:lnTo>
                  <a:lnTo>
                    <a:pt x="554" y="99"/>
                  </a:lnTo>
                  <a:lnTo>
                    <a:pt x="559" y="97"/>
                  </a:lnTo>
                  <a:lnTo>
                    <a:pt x="563" y="95"/>
                  </a:lnTo>
                  <a:lnTo>
                    <a:pt x="566" y="90"/>
                  </a:lnTo>
                  <a:lnTo>
                    <a:pt x="568" y="90"/>
                  </a:lnTo>
                  <a:lnTo>
                    <a:pt x="568" y="88"/>
                  </a:lnTo>
                  <a:lnTo>
                    <a:pt x="568" y="85"/>
                  </a:lnTo>
                  <a:lnTo>
                    <a:pt x="566" y="85"/>
                  </a:lnTo>
                  <a:lnTo>
                    <a:pt x="566" y="83"/>
                  </a:lnTo>
                  <a:lnTo>
                    <a:pt x="566" y="83"/>
                  </a:lnTo>
                  <a:lnTo>
                    <a:pt x="563" y="81"/>
                  </a:lnTo>
                  <a:lnTo>
                    <a:pt x="561" y="81"/>
                  </a:lnTo>
                  <a:lnTo>
                    <a:pt x="559" y="81"/>
                  </a:lnTo>
                  <a:lnTo>
                    <a:pt x="559" y="78"/>
                  </a:lnTo>
                  <a:lnTo>
                    <a:pt x="554" y="76"/>
                  </a:lnTo>
                  <a:lnTo>
                    <a:pt x="551" y="71"/>
                  </a:lnTo>
                  <a:lnTo>
                    <a:pt x="547" y="71"/>
                  </a:lnTo>
                  <a:lnTo>
                    <a:pt x="535" y="69"/>
                  </a:lnTo>
                  <a:lnTo>
                    <a:pt x="533" y="66"/>
                  </a:lnTo>
                  <a:lnTo>
                    <a:pt x="530" y="64"/>
                  </a:lnTo>
                  <a:lnTo>
                    <a:pt x="530" y="64"/>
                  </a:lnTo>
                  <a:lnTo>
                    <a:pt x="528" y="50"/>
                  </a:lnTo>
                  <a:lnTo>
                    <a:pt x="525" y="50"/>
                  </a:lnTo>
                  <a:lnTo>
                    <a:pt x="523" y="47"/>
                  </a:lnTo>
                  <a:lnTo>
                    <a:pt x="523" y="45"/>
                  </a:lnTo>
                  <a:lnTo>
                    <a:pt x="523" y="40"/>
                  </a:lnTo>
                  <a:lnTo>
                    <a:pt x="523" y="38"/>
                  </a:lnTo>
                  <a:lnTo>
                    <a:pt x="518" y="28"/>
                  </a:lnTo>
                  <a:lnTo>
                    <a:pt x="516" y="24"/>
                  </a:lnTo>
                  <a:lnTo>
                    <a:pt x="516" y="19"/>
                  </a:lnTo>
                  <a:lnTo>
                    <a:pt x="518" y="17"/>
                  </a:lnTo>
                  <a:lnTo>
                    <a:pt x="518" y="12"/>
                  </a:lnTo>
                  <a:lnTo>
                    <a:pt x="518" y="10"/>
                  </a:lnTo>
                  <a:lnTo>
                    <a:pt x="516" y="10"/>
                  </a:lnTo>
                  <a:lnTo>
                    <a:pt x="514" y="10"/>
                  </a:lnTo>
                  <a:lnTo>
                    <a:pt x="511" y="12"/>
                  </a:lnTo>
                  <a:lnTo>
                    <a:pt x="509" y="14"/>
                  </a:lnTo>
                  <a:lnTo>
                    <a:pt x="509" y="14"/>
                  </a:lnTo>
                  <a:lnTo>
                    <a:pt x="507" y="12"/>
                  </a:lnTo>
                  <a:lnTo>
                    <a:pt x="507" y="12"/>
                  </a:lnTo>
                  <a:lnTo>
                    <a:pt x="504" y="10"/>
                  </a:lnTo>
                  <a:lnTo>
                    <a:pt x="504" y="10"/>
                  </a:lnTo>
                  <a:lnTo>
                    <a:pt x="504" y="10"/>
                  </a:lnTo>
                  <a:lnTo>
                    <a:pt x="502" y="10"/>
                  </a:lnTo>
                  <a:lnTo>
                    <a:pt x="502" y="12"/>
                  </a:lnTo>
                  <a:lnTo>
                    <a:pt x="499" y="12"/>
                  </a:lnTo>
                  <a:lnTo>
                    <a:pt x="497" y="12"/>
                  </a:lnTo>
                  <a:lnTo>
                    <a:pt x="490" y="10"/>
                  </a:lnTo>
                  <a:lnTo>
                    <a:pt x="490" y="10"/>
                  </a:lnTo>
                  <a:lnTo>
                    <a:pt x="488" y="12"/>
                  </a:lnTo>
                  <a:lnTo>
                    <a:pt x="485" y="12"/>
                  </a:lnTo>
                  <a:lnTo>
                    <a:pt x="483" y="12"/>
                  </a:lnTo>
                  <a:lnTo>
                    <a:pt x="481" y="10"/>
                  </a:lnTo>
                  <a:lnTo>
                    <a:pt x="478" y="7"/>
                  </a:lnTo>
                  <a:lnTo>
                    <a:pt x="478" y="7"/>
                  </a:lnTo>
                  <a:lnTo>
                    <a:pt x="476" y="7"/>
                  </a:lnTo>
                  <a:lnTo>
                    <a:pt x="473" y="7"/>
                  </a:lnTo>
                  <a:lnTo>
                    <a:pt x="471" y="7"/>
                  </a:lnTo>
                  <a:lnTo>
                    <a:pt x="469" y="7"/>
                  </a:lnTo>
                  <a:lnTo>
                    <a:pt x="469" y="7"/>
                  </a:lnTo>
                  <a:lnTo>
                    <a:pt x="466" y="5"/>
                  </a:lnTo>
                  <a:lnTo>
                    <a:pt x="466" y="5"/>
                  </a:lnTo>
                  <a:lnTo>
                    <a:pt x="466" y="5"/>
                  </a:lnTo>
                  <a:lnTo>
                    <a:pt x="464" y="5"/>
                  </a:lnTo>
                  <a:lnTo>
                    <a:pt x="462" y="5"/>
                  </a:lnTo>
                  <a:lnTo>
                    <a:pt x="459" y="5"/>
                  </a:lnTo>
                  <a:lnTo>
                    <a:pt x="459" y="5"/>
                  </a:lnTo>
                  <a:lnTo>
                    <a:pt x="457" y="2"/>
                  </a:lnTo>
                  <a:lnTo>
                    <a:pt x="457" y="2"/>
                  </a:lnTo>
                  <a:lnTo>
                    <a:pt x="457" y="0"/>
                  </a:lnTo>
                  <a:lnTo>
                    <a:pt x="455" y="0"/>
                  </a:lnTo>
                  <a:lnTo>
                    <a:pt x="455" y="0"/>
                  </a:lnTo>
                  <a:lnTo>
                    <a:pt x="452" y="0"/>
                  </a:lnTo>
                  <a:lnTo>
                    <a:pt x="452" y="0"/>
                  </a:lnTo>
                  <a:lnTo>
                    <a:pt x="459" y="17"/>
                  </a:lnTo>
                  <a:lnTo>
                    <a:pt x="466" y="33"/>
                  </a:lnTo>
                  <a:lnTo>
                    <a:pt x="466" y="33"/>
                  </a:lnTo>
                  <a:lnTo>
                    <a:pt x="464" y="36"/>
                  </a:lnTo>
                  <a:lnTo>
                    <a:pt x="464" y="38"/>
                  </a:lnTo>
                  <a:lnTo>
                    <a:pt x="464" y="38"/>
                  </a:lnTo>
                  <a:lnTo>
                    <a:pt x="464" y="40"/>
                  </a:lnTo>
                  <a:lnTo>
                    <a:pt x="464" y="43"/>
                  </a:lnTo>
                  <a:lnTo>
                    <a:pt x="462" y="45"/>
                  </a:lnTo>
                  <a:lnTo>
                    <a:pt x="459" y="45"/>
                  </a:lnTo>
                  <a:lnTo>
                    <a:pt x="459" y="47"/>
                  </a:lnTo>
                  <a:lnTo>
                    <a:pt x="459" y="45"/>
                  </a:lnTo>
                  <a:lnTo>
                    <a:pt x="457" y="45"/>
                  </a:lnTo>
                  <a:lnTo>
                    <a:pt x="455" y="45"/>
                  </a:lnTo>
                  <a:lnTo>
                    <a:pt x="455" y="45"/>
                  </a:lnTo>
                  <a:lnTo>
                    <a:pt x="452" y="45"/>
                  </a:lnTo>
                  <a:lnTo>
                    <a:pt x="450" y="47"/>
                  </a:lnTo>
                  <a:lnTo>
                    <a:pt x="450" y="47"/>
                  </a:lnTo>
                  <a:lnTo>
                    <a:pt x="450" y="52"/>
                  </a:lnTo>
                  <a:lnTo>
                    <a:pt x="450" y="52"/>
                  </a:lnTo>
                  <a:lnTo>
                    <a:pt x="445" y="57"/>
                  </a:lnTo>
                  <a:lnTo>
                    <a:pt x="445" y="57"/>
                  </a:lnTo>
                  <a:lnTo>
                    <a:pt x="440" y="59"/>
                  </a:lnTo>
                  <a:lnTo>
                    <a:pt x="438" y="59"/>
                  </a:lnTo>
                  <a:lnTo>
                    <a:pt x="438" y="59"/>
                  </a:lnTo>
                  <a:lnTo>
                    <a:pt x="436" y="57"/>
                  </a:lnTo>
                  <a:lnTo>
                    <a:pt x="433" y="57"/>
                  </a:lnTo>
                  <a:lnTo>
                    <a:pt x="431" y="57"/>
                  </a:lnTo>
                  <a:lnTo>
                    <a:pt x="424" y="62"/>
                  </a:lnTo>
                  <a:lnTo>
                    <a:pt x="419" y="62"/>
                  </a:lnTo>
                  <a:lnTo>
                    <a:pt x="417" y="62"/>
                  </a:lnTo>
                  <a:lnTo>
                    <a:pt x="414" y="62"/>
                  </a:lnTo>
                  <a:lnTo>
                    <a:pt x="412" y="62"/>
                  </a:lnTo>
                  <a:lnTo>
                    <a:pt x="412" y="62"/>
                  </a:lnTo>
                  <a:lnTo>
                    <a:pt x="410" y="64"/>
                  </a:lnTo>
                  <a:lnTo>
                    <a:pt x="410" y="66"/>
                  </a:lnTo>
                  <a:lnTo>
                    <a:pt x="410" y="66"/>
                  </a:lnTo>
                  <a:lnTo>
                    <a:pt x="407" y="66"/>
                  </a:lnTo>
                  <a:lnTo>
                    <a:pt x="405" y="69"/>
                  </a:lnTo>
                  <a:lnTo>
                    <a:pt x="402" y="71"/>
                  </a:lnTo>
                  <a:lnTo>
                    <a:pt x="400" y="73"/>
                  </a:lnTo>
                  <a:lnTo>
                    <a:pt x="400" y="73"/>
                  </a:lnTo>
                  <a:lnTo>
                    <a:pt x="398" y="73"/>
                  </a:lnTo>
                  <a:lnTo>
                    <a:pt x="395" y="73"/>
                  </a:lnTo>
                  <a:lnTo>
                    <a:pt x="393" y="73"/>
                  </a:lnTo>
                  <a:lnTo>
                    <a:pt x="391" y="73"/>
                  </a:lnTo>
                  <a:lnTo>
                    <a:pt x="376" y="69"/>
                  </a:lnTo>
                  <a:lnTo>
                    <a:pt x="374" y="69"/>
                  </a:lnTo>
                  <a:lnTo>
                    <a:pt x="372" y="66"/>
                  </a:lnTo>
                  <a:lnTo>
                    <a:pt x="372" y="66"/>
                  </a:lnTo>
                  <a:lnTo>
                    <a:pt x="372" y="64"/>
                  </a:lnTo>
                  <a:lnTo>
                    <a:pt x="369" y="64"/>
                  </a:lnTo>
                  <a:lnTo>
                    <a:pt x="369" y="64"/>
                  </a:lnTo>
                  <a:lnTo>
                    <a:pt x="369" y="64"/>
                  </a:lnTo>
                  <a:lnTo>
                    <a:pt x="367" y="64"/>
                  </a:lnTo>
                  <a:lnTo>
                    <a:pt x="365" y="64"/>
                  </a:lnTo>
                  <a:lnTo>
                    <a:pt x="360" y="64"/>
                  </a:lnTo>
                  <a:lnTo>
                    <a:pt x="341" y="62"/>
                  </a:lnTo>
                  <a:lnTo>
                    <a:pt x="327" y="57"/>
                  </a:lnTo>
                  <a:lnTo>
                    <a:pt x="324" y="54"/>
                  </a:lnTo>
                  <a:lnTo>
                    <a:pt x="322" y="57"/>
                  </a:lnTo>
                  <a:lnTo>
                    <a:pt x="317" y="57"/>
                  </a:lnTo>
                  <a:lnTo>
                    <a:pt x="315" y="59"/>
                  </a:lnTo>
                  <a:lnTo>
                    <a:pt x="313" y="62"/>
                  </a:lnTo>
                  <a:lnTo>
                    <a:pt x="305" y="62"/>
                  </a:lnTo>
                  <a:lnTo>
                    <a:pt x="303" y="62"/>
                  </a:lnTo>
                  <a:lnTo>
                    <a:pt x="303" y="64"/>
                  </a:lnTo>
                  <a:lnTo>
                    <a:pt x="303" y="66"/>
                  </a:lnTo>
                  <a:lnTo>
                    <a:pt x="303" y="66"/>
                  </a:lnTo>
                  <a:lnTo>
                    <a:pt x="303" y="69"/>
                  </a:lnTo>
                  <a:lnTo>
                    <a:pt x="301" y="71"/>
                  </a:lnTo>
                  <a:lnTo>
                    <a:pt x="298" y="71"/>
                  </a:lnTo>
                  <a:lnTo>
                    <a:pt x="298" y="73"/>
                  </a:lnTo>
                  <a:lnTo>
                    <a:pt x="298" y="73"/>
                  </a:lnTo>
                  <a:lnTo>
                    <a:pt x="298" y="76"/>
                  </a:lnTo>
                  <a:lnTo>
                    <a:pt x="298" y="76"/>
                  </a:lnTo>
                  <a:lnTo>
                    <a:pt x="298" y="76"/>
                  </a:lnTo>
                  <a:lnTo>
                    <a:pt x="296" y="78"/>
                  </a:lnTo>
                  <a:lnTo>
                    <a:pt x="296" y="78"/>
                  </a:lnTo>
                  <a:lnTo>
                    <a:pt x="294" y="81"/>
                  </a:lnTo>
                  <a:lnTo>
                    <a:pt x="294" y="81"/>
                  </a:lnTo>
                  <a:lnTo>
                    <a:pt x="296" y="83"/>
                  </a:lnTo>
                  <a:lnTo>
                    <a:pt x="296" y="83"/>
                  </a:lnTo>
                  <a:lnTo>
                    <a:pt x="298" y="85"/>
                  </a:lnTo>
                  <a:lnTo>
                    <a:pt x="298" y="85"/>
                  </a:lnTo>
                  <a:lnTo>
                    <a:pt x="301" y="85"/>
                  </a:lnTo>
                  <a:lnTo>
                    <a:pt x="301" y="85"/>
                  </a:lnTo>
                  <a:lnTo>
                    <a:pt x="303" y="85"/>
                  </a:lnTo>
                  <a:lnTo>
                    <a:pt x="303" y="85"/>
                  </a:lnTo>
                  <a:lnTo>
                    <a:pt x="305" y="90"/>
                  </a:lnTo>
                  <a:lnTo>
                    <a:pt x="305" y="90"/>
                  </a:lnTo>
                  <a:lnTo>
                    <a:pt x="305" y="92"/>
                  </a:lnTo>
                  <a:lnTo>
                    <a:pt x="305" y="92"/>
                  </a:lnTo>
                  <a:lnTo>
                    <a:pt x="305" y="95"/>
                  </a:lnTo>
                  <a:lnTo>
                    <a:pt x="301" y="97"/>
                  </a:lnTo>
                  <a:lnTo>
                    <a:pt x="301" y="97"/>
                  </a:lnTo>
                  <a:lnTo>
                    <a:pt x="301" y="99"/>
                  </a:lnTo>
                  <a:lnTo>
                    <a:pt x="301" y="102"/>
                  </a:lnTo>
                  <a:lnTo>
                    <a:pt x="301" y="102"/>
                  </a:lnTo>
                  <a:lnTo>
                    <a:pt x="303" y="104"/>
                  </a:lnTo>
                  <a:lnTo>
                    <a:pt x="305" y="104"/>
                  </a:lnTo>
                  <a:lnTo>
                    <a:pt x="308" y="104"/>
                  </a:lnTo>
                  <a:lnTo>
                    <a:pt x="310" y="104"/>
                  </a:lnTo>
                  <a:lnTo>
                    <a:pt x="313" y="104"/>
                  </a:lnTo>
                  <a:lnTo>
                    <a:pt x="315" y="104"/>
                  </a:lnTo>
                  <a:lnTo>
                    <a:pt x="317" y="104"/>
                  </a:lnTo>
                  <a:lnTo>
                    <a:pt x="317" y="104"/>
                  </a:lnTo>
                  <a:lnTo>
                    <a:pt x="320" y="104"/>
                  </a:lnTo>
                  <a:lnTo>
                    <a:pt x="320" y="107"/>
                  </a:lnTo>
                  <a:lnTo>
                    <a:pt x="320" y="109"/>
                  </a:lnTo>
                  <a:lnTo>
                    <a:pt x="320" y="111"/>
                  </a:lnTo>
                  <a:lnTo>
                    <a:pt x="317" y="111"/>
                  </a:lnTo>
                  <a:lnTo>
                    <a:pt x="315" y="114"/>
                  </a:lnTo>
                  <a:lnTo>
                    <a:pt x="313" y="114"/>
                  </a:lnTo>
                  <a:lnTo>
                    <a:pt x="308" y="116"/>
                  </a:lnTo>
                  <a:lnTo>
                    <a:pt x="308" y="116"/>
                  </a:lnTo>
                  <a:lnTo>
                    <a:pt x="305" y="118"/>
                  </a:lnTo>
                  <a:lnTo>
                    <a:pt x="305" y="121"/>
                  </a:lnTo>
                  <a:lnTo>
                    <a:pt x="305" y="121"/>
                  </a:lnTo>
                  <a:lnTo>
                    <a:pt x="305" y="121"/>
                  </a:lnTo>
                  <a:lnTo>
                    <a:pt x="303" y="123"/>
                  </a:lnTo>
                  <a:lnTo>
                    <a:pt x="305" y="125"/>
                  </a:lnTo>
                  <a:lnTo>
                    <a:pt x="305" y="125"/>
                  </a:lnTo>
                  <a:lnTo>
                    <a:pt x="305" y="125"/>
                  </a:lnTo>
                  <a:lnTo>
                    <a:pt x="308" y="128"/>
                  </a:lnTo>
                  <a:lnTo>
                    <a:pt x="310" y="130"/>
                  </a:lnTo>
                  <a:lnTo>
                    <a:pt x="313" y="133"/>
                  </a:lnTo>
                  <a:lnTo>
                    <a:pt x="315" y="135"/>
                  </a:lnTo>
                  <a:lnTo>
                    <a:pt x="313" y="142"/>
                  </a:lnTo>
                  <a:lnTo>
                    <a:pt x="313" y="144"/>
                  </a:lnTo>
                  <a:lnTo>
                    <a:pt x="310" y="147"/>
                  </a:lnTo>
                  <a:lnTo>
                    <a:pt x="310" y="147"/>
                  </a:lnTo>
                  <a:lnTo>
                    <a:pt x="310" y="149"/>
                  </a:lnTo>
                  <a:lnTo>
                    <a:pt x="310" y="149"/>
                  </a:lnTo>
                  <a:lnTo>
                    <a:pt x="308" y="149"/>
                  </a:lnTo>
                  <a:lnTo>
                    <a:pt x="305" y="149"/>
                  </a:lnTo>
                  <a:lnTo>
                    <a:pt x="305" y="152"/>
                  </a:lnTo>
                  <a:lnTo>
                    <a:pt x="305" y="154"/>
                  </a:lnTo>
                  <a:lnTo>
                    <a:pt x="305" y="156"/>
                  </a:lnTo>
                  <a:lnTo>
                    <a:pt x="308" y="156"/>
                  </a:lnTo>
                  <a:lnTo>
                    <a:pt x="310" y="159"/>
                  </a:lnTo>
                  <a:lnTo>
                    <a:pt x="313" y="161"/>
                  </a:lnTo>
                  <a:lnTo>
                    <a:pt x="315" y="163"/>
                  </a:lnTo>
                  <a:lnTo>
                    <a:pt x="317" y="166"/>
                  </a:lnTo>
                  <a:lnTo>
                    <a:pt x="322" y="166"/>
                  </a:lnTo>
                  <a:lnTo>
                    <a:pt x="322" y="168"/>
                  </a:lnTo>
                  <a:lnTo>
                    <a:pt x="322" y="168"/>
                  </a:lnTo>
                  <a:lnTo>
                    <a:pt x="324" y="173"/>
                  </a:lnTo>
                  <a:lnTo>
                    <a:pt x="324" y="175"/>
                  </a:lnTo>
                  <a:lnTo>
                    <a:pt x="324" y="175"/>
                  </a:lnTo>
                  <a:lnTo>
                    <a:pt x="322" y="178"/>
                  </a:lnTo>
                  <a:lnTo>
                    <a:pt x="322" y="178"/>
                  </a:lnTo>
                  <a:lnTo>
                    <a:pt x="322" y="178"/>
                  </a:lnTo>
                  <a:lnTo>
                    <a:pt x="322" y="178"/>
                  </a:lnTo>
                  <a:lnTo>
                    <a:pt x="322" y="180"/>
                  </a:lnTo>
                  <a:lnTo>
                    <a:pt x="324" y="180"/>
                  </a:lnTo>
                  <a:lnTo>
                    <a:pt x="324" y="182"/>
                  </a:lnTo>
                  <a:lnTo>
                    <a:pt x="324" y="182"/>
                  </a:lnTo>
                  <a:lnTo>
                    <a:pt x="327" y="182"/>
                  </a:lnTo>
                  <a:lnTo>
                    <a:pt x="329" y="180"/>
                  </a:lnTo>
                  <a:lnTo>
                    <a:pt x="329" y="180"/>
                  </a:lnTo>
                  <a:lnTo>
                    <a:pt x="329" y="180"/>
                  </a:lnTo>
                  <a:lnTo>
                    <a:pt x="332" y="182"/>
                  </a:lnTo>
                  <a:lnTo>
                    <a:pt x="332" y="182"/>
                  </a:lnTo>
                  <a:lnTo>
                    <a:pt x="334" y="182"/>
                  </a:lnTo>
                  <a:lnTo>
                    <a:pt x="336" y="182"/>
                  </a:lnTo>
                  <a:lnTo>
                    <a:pt x="336" y="182"/>
                  </a:lnTo>
                  <a:lnTo>
                    <a:pt x="339" y="182"/>
                  </a:lnTo>
                  <a:lnTo>
                    <a:pt x="339" y="180"/>
                  </a:lnTo>
                  <a:lnTo>
                    <a:pt x="339" y="180"/>
                  </a:lnTo>
                  <a:lnTo>
                    <a:pt x="339" y="178"/>
                  </a:lnTo>
                  <a:lnTo>
                    <a:pt x="341" y="178"/>
                  </a:lnTo>
                  <a:lnTo>
                    <a:pt x="341" y="178"/>
                  </a:lnTo>
                  <a:lnTo>
                    <a:pt x="341" y="178"/>
                  </a:lnTo>
                  <a:lnTo>
                    <a:pt x="343" y="180"/>
                  </a:lnTo>
                  <a:lnTo>
                    <a:pt x="341" y="180"/>
                  </a:lnTo>
                  <a:lnTo>
                    <a:pt x="341" y="182"/>
                  </a:lnTo>
                  <a:lnTo>
                    <a:pt x="341" y="185"/>
                  </a:lnTo>
                  <a:lnTo>
                    <a:pt x="341" y="185"/>
                  </a:lnTo>
                  <a:lnTo>
                    <a:pt x="341" y="187"/>
                  </a:lnTo>
                  <a:lnTo>
                    <a:pt x="341" y="189"/>
                  </a:lnTo>
                  <a:lnTo>
                    <a:pt x="341" y="189"/>
                  </a:lnTo>
                  <a:lnTo>
                    <a:pt x="339" y="192"/>
                  </a:lnTo>
                  <a:lnTo>
                    <a:pt x="339" y="192"/>
                  </a:lnTo>
                  <a:lnTo>
                    <a:pt x="339" y="194"/>
                  </a:lnTo>
                  <a:lnTo>
                    <a:pt x="341" y="199"/>
                  </a:lnTo>
                  <a:lnTo>
                    <a:pt x="343" y="199"/>
                  </a:lnTo>
                  <a:lnTo>
                    <a:pt x="343" y="201"/>
                  </a:lnTo>
                  <a:lnTo>
                    <a:pt x="346" y="201"/>
                  </a:lnTo>
                  <a:lnTo>
                    <a:pt x="348" y="199"/>
                  </a:lnTo>
                  <a:lnTo>
                    <a:pt x="350" y="199"/>
                  </a:lnTo>
                  <a:lnTo>
                    <a:pt x="353" y="201"/>
                  </a:lnTo>
                  <a:lnTo>
                    <a:pt x="355" y="201"/>
                  </a:lnTo>
                  <a:lnTo>
                    <a:pt x="358" y="201"/>
                  </a:lnTo>
                  <a:lnTo>
                    <a:pt x="360" y="199"/>
                  </a:lnTo>
                  <a:lnTo>
                    <a:pt x="362" y="201"/>
                  </a:lnTo>
                  <a:lnTo>
                    <a:pt x="365" y="201"/>
                  </a:lnTo>
                  <a:lnTo>
                    <a:pt x="365" y="204"/>
                  </a:lnTo>
                  <a:lnTo>
                    <a:pt x="369" y="204"/>
                  </a:lnTo>
                  <a:lnTo>
                    <a:pt x="372" y="206"/>
                  </a:lnTo>
                  <a:lnTo>
                    <a:pt x="374" y="208"/>
                  </a:lnTo>
                  <a:lnTo>
                    <a:pt x="376" y="208"/>
                  </a:lnTo>
                  <a:lnTo>
                    <a:pt x="376" y="211"/>
                  </a:lnTo>
                  <a:lnTo>
                    <a:pt x="376" y="213"/>
                  </a:lnTo>
                  <a:lnTo>
                    <a:pt x="376" y="213"/>
                  </a:lnTo>
                  <a:lnTo>
                    <a:pt x="374" y="215"/>
                  </a:lnTo>
                  <a:lnTo>
                    <a:pt x="374" y="218"/>
                  </a:lnTo>
                  <a:lnTo>
                    <a:pt x="374" y="218"/>
                  </a:lnTo>
                  <a:lnTo>
                    <a:pt x="374" y="220"/>
                  </a:lnTo>
                  <a:lnTo>
                    <a:pt x="372" y="220"/>
                  </a:lnTo>
                  <a:lnTo>
                    <a:pt x="372" y="220"/>
                  </a:lnTo>
                  <a:lnTo>
                    <a:pt x="369" y="220"/>
                  </a:lnTo>
                  <a:lnTo>
                    <a:pt x="369" y="220"/>
                  </a:lnTo>
                  <a:lnTo>
                    <a:pt x="367" y="223"/>
                  </a:lnTo>
                  <a:lnTo>
                    <a:pt x="367" y="223"/>
                  </a:lnTo>
                  <a:lnTo>
                    <a:pt x="367" y="223"/>
                  </a:lnTo>
                  <a:lnTo>
                    <a:pt x="367" y="223"/>
                  </a:lnTo>
                  <a:lnTo>
                    <a:pt x="365" y="223"/>
                  </a:lnTo>
                  <a:lnTo>
                    <a:pt x="365" y="225"/>
                  </a:lnTo>
                  <a:lnTo>
                    <a:pt x="365" y="225"/>
                  </a:lnTo>
                  <a:lnTo>
                    <a:pt x="365" y="225"/>
                  </a:lnTo>
                  <a:lnTo>
                    <a:pt x="360" y="223"/>
                  </a:lnTo>
                  <a:lnTo>
                    <a:pt x="360" y="223"/>
                  </a:lnTo>
                  <a:lnTo>
                    <a:pt x="360" y="225"/>
                  </a:lnTo>
                  <a:lnTo>
                    <a:pt x="360" y="225"/>
                  </a:lnTo>
                  <a:lnTo>
                    <a:pt x="358" y="225"/>
                  </a:lnTo>
                  <a:lnTo>
                    <a:pt x="358" y="225"/>
                  </a:lnTo>
                  <a:lnTo>
                    <a:pt x="358" y="225"/>
                  </a:lnTo>
                  <a:lnTo>
                    <a:pt x="358" y="225"/>
                  </a:lnTo>
                  <a:lnTo>
                    <a:pt x="358" y="227"/>
                  </a:lnTo>
                  <a:lnTo>
                    <a:pt x="355" y="227"/>
                  </a:lnTo>
                  <a:lnTo>
                    <a:pt x="355" y="227"/>
                  </a:lnTo>
                  <a:lnTo>
                    <a:pt x="353" y="227"/>
                  </a:lnTo>
                  <a:lnTo>
                    <a:pt x="353" y="227"/>
                  </a:lnTo>
                  <a:lnTo>
                    <a:pt x="353" y="227"/>
                  </a:lnTo>
                  <a:lnTo>
                    <a:pt x="350" y="227"/>
                  </a:lnTo>
                  <a:lnTo>
                    <a:pt x="348" y="230"/>
                  </a:lnTo>
                  <a:lnTo>
                    <a:pt x="348" y="230"/>
                  </a:lnTo>
                  <a:lnTo>
                    <a:pt x="348" y="232"/>
                  </a:lnTo>
                  <a:lnTo>
                    <a:pt x="346" y="232"/>
                  </a:lnTo>
                  <a:lnTo>
                    <a:pt x="343" y="232"/>
                  </a:lnTo>
                  <a:lnTo>
                    <a:pt x="341" y="234"/>
                  </a:lnTo>
                  <a:lnTo>
                    <a:pt x="341" y="234"/>
                  </a:lnTo>
                  <a:lnTo>
                    <a:pt x="341" y="234"/>
                  </a:lnTo>
                  <a:lnTo>
                    <a:pt x="336" y="239"/>
                  </a:lnTo>
                  <a:lnTo>
                    <a:pt x="336" y="239"/>
                  </a:lnTo>
                  <a:lnTo>
                    <a:pt x="334" y="241"/>
                  </a:lnTo>
                  <a:lnTo>
                    <a:pt x="334" y="241"/>
                  </a:lnTo>
                  <a:lnTo>
                    <a:pt x="334" y="241"/>
                  </a:lnTo>
                  <a:lnTo>
                    <a:pt x="334" y="244"/>
                  </a:lnTo>
                  <a:lnTo>
                    <a:pt x="334" y="244"/>
                  </a:lnTo>
                  <a:lnTo>
                    <a:pt x="334" y="244"/>
                  </a:lnTo>
                  <a:lnTo>
                    <a:pt x="334" y="244"/>
                  </a:lnTo>
                  <a:lnTo>
                    <a:pt x="334" y="244"/>
                  </a:lnTo>
                  <a:lnTo>
                    <a:pt x="334" y="244"/>
                  </a:lnTo>
                  <a:lnTo>
                    <a:pt x="334" y="244"/>
                  </a:lnTo>
                  <a:lnTo>
                    <a:pt x="334" y="246"/>
                  </a:lnTo>
                  <a:lnTo>
                    <a:pt x="332" y="246"/>
                  </a:lnTo>
                  <a:lnTo>
                    <a:pt x="332" y="246"/>
                  </a:lnTo>
                  <a:lnTo>
                    <a:pt x="332" y="246"/>
                  </a:lnTo>
                  <a:lnTo>
                    <a:pt x="332" y="246"/>
                  </a:lnTo>
                  <a:lnTo>
                    <a:pt x="336" y="253"/>
                  </a:lnTo>
                  <a:lnTo>
                    <a:pt x="336" y="258"/>
                  </a:lnTo>
                  <a:lnTo>
                    <a:pt x="339" y="260"/>
                  </a:lnTo>
                  <a:lnTo>
                    <a:pt x="339" y="263"/>
                  </a:lnTo>
                  <a:lnTo>
                    <a:pt x="339" y="263"/>
                  </a:lnTo>
                  <a:lnTo>
                    <a:pt x="339" y="265"/>
                  </a:lnTo>
                  <a:lnTo>
                    <a:pt x="336" y="265"/>
                  </a:lnTo>
                  <a:lnTo>
                    <a:pt x="336" y="265"/>
                  </a:lnTo>
                  <a:lnTo>
                    <a:pt x="334" y="272"/>
                  </a:lnTo>
                  <a:lnTo>
                    <a:pt x="334" y="272"/>
                  </a:lnTo>
                  <a:lnTo>
                    <a:pt x="334" y="275"/>
                  </a:lnTo>
                  <a:lnTo>
                    <a:pt x="334" y="277"/>
                  </a:lnTo>
                  <a:lnTo>
                    <a:pt x="334" y="279"/>
                  </a:lnTo>
                  <a:lnTo>
                    <a:pt x="334" y="279"/>
                  </a:lnTo>
                  <a:lnTo>
                    <a:pt x="334" y="282"/>
                  </a:lnTo>
                  <a:lnTo>
                    <a:pt x="334" y="282"/>
                  </a:lnTo>
                  <a:lnTo>
                    <a:pt x="334" y="282"/>
                  </a:lnTo>
                  <a:lnTo>
                    <a:pt x="336" y="284"/>
                  </a:lnTo>
                  <a:lnTo>
                    <a:pt x="339" y="282"/>
                  </a:lnTo>
                  <a:lnTo>
                    <a:pt x="339" y="282"/>
                  </a:lnTo>
                  <a:lnTo>
                    <a:pt x="339" y="284"/>
                  </a:lnTo>
                  <a:lnTo>
                    <a:pt x="341" y="284"/>
                  </a:lnTo>
                  <a:lnTo>
                    <a:pt x="341" y="284"/>
                  </a:lnTo>
                  <a:lnTo>
                    <a:pt x="339" y="286"/>
                  </a:lnTo>
                  <a:lnTo>
                    <a:pt x="336" y="286"/>
                  </a:lnTo>
                  <a:lnTo>
                    <a:pt x="336" y="289"/>
                  </a:lnTo>
                  <a:lnTo>
                    <a:pt x="336" y="289"/>
                  </a:lnTo>
                  <a:lnTo>
                    <a:pt x="334" y="291"/>
                  </a:lnTo>
                  <a:lnTo>
                    <a:pt x="334" y="291"/>
                  </a:lnTo>
                  <a:lnTo>
                    <a:pt x="334" y="291"/>
                  </a:lnTo>
                  <a:lnTo>
                    <a:pt x="332" y="294"/>
                  </a:lnTo>
                  <a:lnTo>
                    <a:pt x="332" y="294"/>
                  </a:lnTo>
                  <a:lnTo>
                    <a:pt x="329" y="294"/>
                  </a:lnTo>
                  <a:lnTo>
                    <a:pt x="329" y="294"/>
                  </a:lnTo>
                  <a:lnTo>
                    <a:pt x="329" y="294"/>
                  </a:lnTo>
                  <a:lnTo>
                    <a:pt x="327" y="296"/>
                  </a:lnTo>
                  <a:lnTo>
                    <a:pt x="327" y="296"/>
                  </a:lnTo>
                  <a:lnTo>
                    <a:pt x="327" y="296"/>
                  </a:lnTo>
                  <a:lnTo>
                    <a:pt x="327" y="296"/>
                  </a:lnTo>
                  <a:lnTo>
                    <a:pt x="324" y="296"/>
                  </a:lnTo>
                  <a:lnTo>
                    <a:pt x="324" y="296"/>
                  </a:lnTo>
                  <a:lnTo>
                    <a:pt x="324" y="296"/>
                  </a:lnTo>
                  <a:lnTo>
                    <a:pt x="322" y="296"/>
                  </a:lnTo>
                  <a:lnTo>
                    <a:pt x="322" y="296"/>
                  </a:lnTo>
                  <a:lnTo>
                    <a:pt x="322" y="298"/>
                  </a:lnTo>
                  <a:lnTo>
                    <a:pt x="322" y="298"/>
                  </a:lnTo>
                  <a:lnTo>
                    <a:pt x="322" y="301"/>
                  </a:lnTo>
                  <a:lnTo>
                    <a:pt x="322" y="301"/>
                  </a:lnTo>
                  <a:lnTo>
                    <a:pt x="320" y="301"/>
                  </a:lnTo>
                  <a:lnTo>
                    <a:pt x="320" y="301"/>
                  </a:lnTo>
                  <a:lnTo>
                    <a:pt x="320" y="303"/>
                  </a:lnTo>
                  <a:lnTo>
                    <a:pt x="320" y="303"/>
                  </a:lnTo>
                  <a:lnTo>
                    <a:pt x="320" y="303"/>
                  </a:lnTo>
                  <a:lnTo>
                    <a:pt x="320" y="303"/>
                  </a:lnTo>
                  <a:lnTo>
                    <a:pt x="320" y="303"/>
                  </a:lnTo>
                  <a:lnTo>
                    <a:pt x="317" y="305"/>
                  </a:lnTo>
                  <a:lnTo>
                    <a:pt x="317" y="305"/>
                  </a:lnTo>
                  <a:lnTo>
                    <a:pt x="317" y="308"/>
                  </a:lnTo>
                  <a:lnTo>
                    <a:pt x="315" y="308"/>
                  </a:lnTo>
                  <a:lnTo>
                    <a:pt x="315" y="308"/>
                  </a:lnTo>
                  <a:lnTo>
                    <a:pt x="315" y="310"/>
                  </a:lnTo>
                  <a:lnTo>
                    <a:pt x="315" y="310"/>
                  </a:lnTo>
                  <a:lnTo>
                    <a:pt x="315" y="310"/>
                  </a:lnTo>
                  <a:lnTo>
                    <a:pt x="313" y="310"/>
                  </a:lnTo>
                  <a:lnTo>
                    <a:pt x="313" y="312"/>
                  </a:lnTo>
                  <a:lnTo>
                    <a:pt x="310" y="312"/>
                  </a:lnTo>
                  <a:lnTo>
                    <a:pt x="310" y="312"/>
                  </a:lnTo>
                  <a:lnTo>
                    <a:pt x="310" y="312"/>
                  </a:lnTo>
                  <a:lnTo>
                    <a:pt x="310" y="315"/>
                  </a:lnTo>
                  <a:lnTo>
                    <a:pt x="310" y="315"/>
                  </a:lnTo>
                  <a:lnTo>
                    <a:pt x="310" y="317"/>
                  </a:lnTo>
                  <a:lnTo>
                    <a:pt x="310" y="317"/>
                  </a:lnTo>
                  <a:lnTo>
                    <a:pt x="308" y="320"/>
                  </a:lnTo>
                  <a:lnTo>
                    <a:pt x="305" y="320"/>
                  </a:lnTo>
                  <a:lnTo>
                    <a:pt x="305" y="320"/>
                  </a:lnTo>
                  <a:lnTo>
                    <a:pt x="305" y="322"/>
                  </a:lnTo>
                  <a:lnTo>
                    <a:pt x="303" y="324"/>
                  </a:lnTo>
                  <a:lnTo>
                    <a:pt x="303" y="324"/>
                  </a:lnTo>
                  <a:lnTo>
                    <a:pt x="301" y="324"/>
                  </a:lnTo>
                  <a:lnTo>
                    <a:pt x="301" y="324"/>
                  </a:lnTo>
                  <a:lnTo>
                    <a:pt x="301" y="324"/>
                  </a:lnTo>
                  <a:lnTo>
                    <a:pt x="301" y="327"/>
                  </a:lnTo>
                  <a:lnTo>
                    <a:pt x="301" y="327"/>
                  </a:lnTo>
                  <a:lnTo>
                    <a:pt x="301" y="327"/>
                  </a:lnTo>
                  <a:lnTo>
                    <a:pt x="298" y="327"/>
                  </a:lnTo>
                  <a:lnTo>
                    <a:pt x="298" y="327"/>
                  </a:lnTo>
                  <a:lnTo>
                    <a:pt x="298" y="329"/>
                  </a:lnTo>
                  <a:lnTo>
                    <a:pt x="298" y="329"/>
                  </a:lnTo>
                  <a:lnTo>
                    <a:pt x="301" y="331"/>
                  </a:lnTo>
                  <a:lnTo>
                    <a:pt x="301" y="331"/>
                  </a:lnTo>
                  <a:lnTo>
                    <a:pt x="303" y="334"/>
                  </a:lnTo>
                  <a:lnTo>
                    <a:pt x="303" y="336"/>
                  </a:lnTo>
                  <a:lnTo>
                    <a:pt x="303" y="338"/>
                  </a:lnTo>
                  <a:lnTo>
                    <a:pt x="303" y="338"/>
                  </a:lnTo>
                  <a:lnTo>
                    <a:pt x="294" y="346"/>
                  </a:lnTo>
                  <a:lnTo>
                    <a:pt x="294" y="348"/>
                  </a:lnTo>
                  <a:lnTo>
                    <a:pt x="284" y="350"/>
                  </a:lnTo>
                  <a:lnTo>
                    <a:pt x="275" y="353"/>
                  </a:lnTo>
                  <a:lnTo>
                    <a:pt x="272" y="355"/>
                  </a:lnTo>
                  <a:lnTo>
                    <a:pt x="270" y="362"/>
                  </a:lnTo>
                  <a:lnTo>
                    <a:pt x="270" y="369"/>
                  </a:lnTo>
                  <a:lnTo>
                    <a:pt x="265" y="379"/>
                  </a:lnTo>
                  <a:lnTo>
                    <a:pt x="263" y="383"/>
                  </a:lnTo>
                  <a:lnTo>
                    <a:pt x="261" y="388"/>
                  </a:lnTo>
                  <a:lnTo>
                    <a:pt x="256" y="398"/>
                  </a:lnTo>
                  <a:lnTo>
                    <a:pt x="253" y="400"/>
                  </a:lnTo>
                  <a:lnTo>
                    <a:pt x="251" y="402"/>
                  </a:lnTo>
                  <a:lnTo>
                    <a:pt x="251" y="407"/>
                  </a:lnTo>
                  <a:lnTo>
                    <a:pt x="249" y="407"/>
                  </a:lnTo>
                  <a:lnTo>
                    <a:pt x="249" y="409"/>
                  </a:lnTo>
                  <a:lnTo>
                    <a:pt x="242" y="412"/>
                  </a:lnTo>
                  <a:lnTo>
                    <a:pt x="237" y="417"/>
                  </a:lnTo>
                  <a:lnTo>
                    <a:pt x="230" y="419"/>
                  </a:lnTo>
                  <a:lnTo>
                    <a:pt x="223" y="424"/>
                  </a:lnTo>
                  <a:lnTo>
                    <a:pt x="220" y="424"/>
                  </a:lnTo>
                  <a:lnTo>
                    <a:pt x="216" y="428"/>
                  </a:lnTo>
                  <a:lnTo>
                    <a:pt x="216" y="431"/>
                  </a:lnTo>
                  <a:lnTo>
                    <a:pt x="211" y="443"/>
                  </a:lnTo>
                  <a:lnTo>
                    <a:pt x="211" y="445"/>
                  </a:lnTo>
                  <a:lnTo>
                    <a:pt x="209" y="447"/>
                  </a:lnTo>
                  <a:lnTo>
                    <a:pt x="209" y="450"/>
                  </a:lnTo>
                  <a:lnTo>
                    <a:pt x="201" y="457"/>
                  </a:lnTo>
                  <a:lnTo>
                    <a:pt x="197" y="462"/>
                  </a:lnTo>
                  <a:lnTo>
                    <a:pt x="197" y="462"/>
                  </a:lnTo>
                  <a:lnTo>
                    <a:pt x="197" y="464"/>
                  </a:lnTo>
                  <a:lnTo>
                    <a:pt x="194" y="471"/>
                  </a:lnTo>
                  <a:lnTo>
                    <a:pt x="194" y="471"/>
                  </a:lnTo>
                  <a:lnTo>
                    <a:pt x="194" y="473"/>
                  </a:lnTo>
                  <a:lnTo>
                    <a:pt x="185" y="476"/>
                  </a:lnTo>
                  <a:lnTo>
                    <a:pt x="178" y="478"/>
                  </a:lnTo>
                  <a:lnTo>
                    <a:pt x="175" y="478"/>
                  </a:lnTo>
                  <a:lnTo>
                    <a:pt x="171" y="478"/>
                  </a:lnTo>
                  <a:lnTo>
                    <a:pt x="166" y="478"/>
                  </a:lnTo>
                  <a:lnTo>
                    <a:pt x="161" y="478"/>
                  </a:lnTo>
                  <a:lnTo>
                    <a:pt x="156" y="480"/>
                  </a:lnTo>
                  <a:lnTo>
                    <a:pt x="152" y="483"/>
                  </a:lnTo>
                  <a:lnTo>
                    <a:pt x="145" y="485"/>
                  </a:lnTo>
                  <a:lnTo>
                    <a:pt x="140" y="488"/>
                  </a:lnTo>
                  <a:lnTo>
                    <a:pt x="138" y="488"/>
                  </a:lnTo>
                  <a:lnTo>
                    <a:pt x="135" y="485"/>
                  </a:lnTo>
                  <a:lnTo>
                    <a:pt x="133" y="483"/>
                  </a:lnTo>
                  <a:lnTo>
                    <a:pt x="130" y="478"/>
                  </a:lnTo>
                  <a:lnTo>
                    <a:pt x="130" y="476"/>
                  </a:lnTo>
                  <a:lnTo>
                    <a:pt x="130" y="476"/>
                  </a:lnTo>
                  <a:lnTo>
                    <a:pt x="130" y="473"/>
                  </a:lnTo>
                  <a:lnTo>
                    <a:pt x="130" y="473"/>
                  </a:lnTo>
                  <a:lnTo>
                    <a:pt x="128" y="471"/>
                  </a:lnTo>
                  <a:lnTo>
                    <a:pt x="126" y="469"/>
                  </a:lnTo>
                  <a:lnTo>
                    <a:pt x="126" y="469"/>
                  </a:lnTo>
                  <a:lnTo>
                    <a:pt x="123" y="469"/>
                  </a:lnTo>
                  <a:lnTo>
                    <a:pt x="121" y="466"/>
                  </a:lnTo>
                  <a:lnTo>
                    <a:pt x="121" y="466"/>
                  </a:lnTo>
                  <a:lnTo>
                    <a:pt x="121" y="466"/>
                  </a:lnTo>
                  <a:lnTo>
                    <a:pt x="119" y="469"/>
                  </a:lnTo>
                  <a:lnTo>
                    <a:pt x="116" y="469"/>
                  </a:lnTo>
                  <a:lnTo>
                    <a:pt x="114" y="469"/>
                  </a:lnTo>
                  <a:lnTo>
                    <a:pt x="114" y="469"/>
                  </a:lnTo>
                  <a:lnTo>
                    <a:pt x="112" y="473"/>
                  </a:lnTo>
                  <a:lnTo>
                    <a:pt x="107" y="476"/>
                  </a:lnTo>
                  <a:lnTo>
                    <a:pt x="107" y="476"/>
                  </a:lnTo>
                  <a:lnTo>
                    <a:pt x="102" y="480"/>
                  </a:lnTo>
                  <a:lnTo>
                    <a:pt x="102" y="480"/>
                  </a:lnTo>
                  <a:lnTo>
                    <a:pt x="97" y="492"/>
                  </a:lnTo>
                  <a:lnTo>
                    <a:pt x="97" y="495"/>
                  </a:lnTo>
                  <a:lnTo>
                    <a:pt x="93" y="499"/>
                  </a:lnTo>
                  <a:lnTo>
                    <a:pt x="88" y="504"/>
                  </a:lnTo>
                  <a:lnTo>
                    <a:pt x="83" y="509"/>
                  </a:lnTo>
                  <a:lnTo>
                    <a:pt x="78" y="511"/>
                  </a:lnTo>
                  <a:lnTo>
                    <a:pt x="74" y="516"/>
                  </a:lnTo>
                  <a:lnTo>
                    <a:pt x="74" y="521"/>
                  </a:lnTo>
                  <a:lnTo>
                    <a:pt x="71" y="525"/>
                  </a:lnTo>
                  <a:lnTo>
                    <a:pt x="69" y="533"/>
                  </a:lnTo>
                  <a:lnTo>
                    <a:pt x="69" y="540"/>
                  </a:lnTo>
                  <a:lnTo>
                    <a:pt x="69" y="542"/>
                  </a:lnTo>
                  <a:lnTo>
                    <a:pt x="71" y="544"/>
                  </a:lnTo>
                  <a:lnTo>
                    <a:pt x="78" y="547"/>
                  </a:lnTo>
                  <a:lnTo>
                    <a:pt x="81" y="549"/>
                  </a:lnTo>
                  <a:lnTo>
                    <a:pt x="86" y="551"/>
                  </a:lnTo>
                  <a:lnTo>
                    <a:pt x="88" y="551"/>
                  </a:lnTo>
                  <a:lnTo>
                    <a:pt x="100" y="551"/>
                  </a:lnTo>
                  <a:lnTo>
                    <a:pt x="102" y="551"/>
                  </a:lnTo>
                  <a:lnTo>
                    <a:pt x="104" y="554"/>
                  </a:lnTo>
                  <a:lnTo>
                    <a:pt x="104" y="556"/>
                  </a:lnTo>
                  <a:lnTo>
                    <a:pt x="104" y="559"/>
                  </a:lnTo>
                  <a:lnTo>
                    <a:pt x="104" y="563"/>
                  </a:lnTo>
                  <a:lnTo>
                    <a:pt x="104" y="566"/>
                  </a:lnTo>
                  <a:lnTo>
                    <a:pt x="104" y="566"/>
                  </a:lnTo>
                  <a:lnTo>
                    <a:pt x="104" y="568"/>
                  </a:lnTo>
                  <a:lnTo>
                    <a:pt x="104" y="568"/>
                  </a:lnTo>
                  <a:lnTo>
                    <a:pt x="104" y="570"/>
                  </a:lnTo>
                  <a:lnTo>
                    <a:pt x="104" y="573"/>
                  </a:lnTo>
                  <a:lnTo>
                    <a:pt x="104" y="573"/>
                  </a:lnTo>
                  <a:lnTo>
                    <a:pt x="104" y="575"/>
                  </a:lnTo>
                  <a:lnTo>
                    <a:pt x="102" y="580"/>
                  </a:lnTo>
                  <a:lnTo>
                    <a:pt x="100" y="582"/>
                  </a:lnTo>
                  <a:lnTo>
                    <a:pt x="100" y="585"/>
                  </a:lnTo>
                  <a:lnTo>
                    <a:pt x="100" y="587"/>
                  </a:lnTo>
                  <a:lnTo>
                    <a:pt x="100" y="587"/>
                  </a:lnTo>
                  <a:lnTo>
                    <a:pt x="102" y="589"/>
                  </a:lnTo>
                  <a:lnTo>
                    <a:pt x="102" y="594"/>
                  </a:lnTo>
                  <a:lnTo>
                    <a:pt x="104" y="596"/>
                  </a:lnTo>
                  <a:lnTo>
                    <a:pt x="107" y="596"/>
                  </a:lnTo>
                  <a:lnTo>
                    <a:pt x="109" y="599"/>
                  </a:lnTo>
                  <a:lnTo>
                    <a:pt x="109" y="601"/>
                  </a:lnTo>
                  <a:lnTo>
                    <a:pt x="109" y="604"/>
                  </a:lnTo>
                  <a:lnTo>
                    <a:pt x="112" y="604"/>
                  </a:lnTo>
                  <a:lnTo>
                    <a:pt x="114" y="604"/>
                  </a:lnTo>
                  <a:lnTo>
                    <a:pt x="116" y="606"/>
                  </a:lnTo>
                  <a:lnTo>
                    <a:pt x="121" y="606"/>
                  </a:lnTo>
                  <a:lnTo>
                    <a:pt x="123" y="604"/>
                  </a:lnTo>
                  <a:lnTo>
                    <a:pt x="126" y="604"/>
                  </a:lnTo>
                  <a:lnTo>
                    <a:pt x="128" y="604"/>
                  </a:lnTo>
                  <a:lnTo>
                    <a:pt x="130" y="604"/>
                  </a:lnTo>
                  <a:lnTo>
                    <a:pt x="130" y="606"/>
                  </a:lnTo>
                  <a:lnTo>
                    <a:pt x="130" y="608"/>
                  </a:lnTo>
                  <a:lnTo>
                    <a:pt x="130" y="613"/>
                  </a:lnTo>
                  <a:lnTo>
                    <a:pt x="130" y="620"/>
                  </a:lnTo>
                  <a:lnTo>
                    <a:pt x="130" y="620"/>
                  </a:lnTo>
                  <a:lnTo>
                    <a:pt x="133" y="622"/>
                  </a:lnTo>
                  <a:lnTo>
                    <a:pt x="135" y="625"/>
                  </a:lnTo>
                  <a:lnTo>
                    <a:pt x="135" y="627"/>
                  </a:lnTo>
                  <a:lnTo>
                    <a:pt x="135" y="627"/>
                  </a:lnTo>
                  <a:lnTo>
                    <a:pt x="135" y="630"/>
                  </a:lnTo>
                  <a:lnTo>
                    <a:pt x="138" y="630"/>
                  </a:lnTo>
                  <a:lnTo>
                    <a:pt x="140" y="634"/>
                  </a:lnTo>
                  <a:lnTo>
                    <a:pt x="142" y="634"/>
                  </a:lnTo>
                  <a:lnTo>
                    <a:pt x="142" y="637"/>
                  </a:lnTo>
                  <a:lnTo>
                    <a:pt x="145" y="644"/>
                  </a:lnTo>
                  <a:lnTo>
                    <a:pt x="145" y="646"/>
                  </a:lnTo>
                  <a:lnTo>
                    <a:pt x="147" y="651"/>
                  </a:lnTo>
                  <a:lnTo>
                    <a:pt x="149" y="656"/>
                  </a:lnTo>
                  <a:lnTo>
                    <a:pt x="152" y="660"/>
                  </a:lnTo>
                  <a:lnTo>
                    <a:pt x="152" y="663"/>
                  </a:lnTo>
                  <a:lnTo>
                    <a:pt x="152" y="663"/>
                  </a:lnTo>
                  <a:lnTo>
                    <a:pt x="152" y="663"/>
                  </a:lnTo>
                  <a:lnTo>
                    <a:pt x="147" y="665"/>
                  </a:lnTo>
                  <a:lnTo>
                    <a:pt x="147" y="665"/>
                  </a:lnTo>
                  <a:lnTo>
                    <a:pt x="147" y="667"/>
                  </a:lnTo>
                  <a:lnTo>
                    <a:pt x="147" y="670"/>
                  </a:lnTo>
                  <a:lnTo>
                    <a:pt x="147" y="670"/>
                  </a:lnTo>
                  <a:lnTo>
                    <a:pt x="149" y="670"/>
                  </a:lnTo>
                  <a:lnTo>
                    <a:pt x="149" y="672"/>
                  </a:lnTo>
                  <a:lnTo>
                    <a:pt x="149" y="672"/>
                  </a:lnTo>
                  <a:lnTo>
                    <a:pt x="147" y="672"/>
                  </a:lnTo>
                  <a:lnTo>
                    <a:pt x="147" y="672"/>
                  </a:lnTo>
                  <a:lnTo>
                    <a:pt x="147" y="675"/>
                  </a:lnTo>
                  <a:lnTo>
                    <a:pt x="147" y="675"/>
                  </a:lnTo>
                  <a:lnTo>
                    <a:pt x="147" y="675"/>
                  </a:lnTo>
                  <a:lnTo>
                    <a:pt x="147" y="675"/>
                  </a:lnTo>
                  <a:lnTo>
                    <a:pt x="149" y="675"/>
                  </a:lnTo>
                  <a:lnTo>
                    <a:pt x="152" y="677"/>
                  </a:lnTo>
                  <a:lnTo>
                    <a:pt x="154" y="677"/>
                  </a:lnTo>
                  <a:lnTo>
                    <a:pt x="154" y="677"/>
                  </a:lnTo>
                  <a:lnTo>
                    <a:pt x="154" y="679"/>
                  </a:lnTo>
                  <a:lnTo>
                    <a:pt x="152" y="679"/>
                  </a:lnTo>
                  <a:lnTo>
                    <a:pt x="149" y="679"/>
                  </a:lnTo>
                  <a:lnTo>
                    <a:pt x="149" y="682"/>
                  </a:lnTo>
                  <a:lnTo>
                    <a:pt x="149" y="682"/>
                  </a:lnTo>
                  <a:lnTo>
                    <a:pt x="147" y="682"/>
                  </a:lnTo>
                  <a:lnTo>
                    <a:pt x="147" y="679"/>
                  </a:lnTo>
                  <a:lnTo>
                    <a:pt x="147" y="679"/>
                  </a:lnTo>
                  <a:lnTo>
                    <a:pt x="145" y="682"/>
                  </a:lnTo>
                  <a:lnTo>
                    <a:pt x="142" y="682"/>
                  </a:lnTo>
                  <a:lnTo>
                    <a:pt x="140" y="684"/>
                  </a:lnTo>
                  <a:lnTo>
                    <a:pt x="142" y="684"/>
                  </a:lnTo>
                  <a:lnTo>
                    <a:pt x="142" y="686"/>
                  </a:lnTo>
                  <a:lnTo>
                    <a:pt x="142" y="686"/>
                  </a:lnTo>
                  <a:lnTo>
                    <a:pt x="140" y="686"/>
                  </a:lnTo>
                  <a:lnTo>
                    <a:pt x="140" y="686"/>
                  </a:lnTo>
                  <a:lnTo>
                    <a:pt x="138" y="689"/>
                  </a:lnTo>
                  <a:lnTo>
                    <a:pt x="138" y="689"/>
                  </a:lnTo>
                  <a:lnTo>
                    <a:pt x="130" y="686"/>
                  </a:lnTo>
                  <a:lnTo>
                    <a:pt x="128" y="686"/>
                  </a:lnTo>
                  <a:lnTo>
                    <a:pt x="126" y="686"/>
                  </a:lnTo>
                  <a:lnTo>
                    <a:pt x="126" y="684"/>
                  </a:lnTo>
                  <a:lnTo>
                    <a:pt x="126" y="682"/>
                  </a:lnTo>
                  <a:lnTo>
                    <a:pt x="126" y="682"/>
                  </a:lnTo>
                  <a:lnTo>
                    <a:pt x="126" y="679"/>
                  </a:lnTo>
                  <a:lnTo>
                    <a:pt x="126" y="679"/>
                  </a:lnTo>
                  <a:lnTo>
                    <a:pt x="126" y="679"/>
                  </a:lnTo>
                  <a:lnTo>
                    <a:pt x="128" y="679"/>
                  </a:lnTo>
                  <a:lnTo>
                    <a:pt x="126" y="677"/>
                  </a:lnTo>
                  <a:lnTo>
                    <a:pt x="123" y="677"/>
                  </a:lnTo>
                  <a:lnTo>
                    <a:pt x="119" y="679"/>
                  </a:lnTo>
                  <a:lnTo>
                    <a:pt x="116" y="679"/>
                  </a:lnTo>
                  <a:lnTo>
                    <a:pt x="116" y="679"/>
                  </a:lnTo>
                  <a:lnTo>
                    <a:pt x="112" y="682"/>
                  </a:lnTo>
                  <a:lnTo>
                    <a:pt x="112" y="682"/>
                  </a:lnTo>
                  <a:lnTo>
                    <a:pt x="109" y="682"/>
                  </a:lnTo>
                  <a:lnTo>
                    <a:pt x="109" y="682"/>
                  </a:lnTo>
                  <a:lnTo>
                    <a:pt x="107" y="682"/>
                  </a:lnTo>
                  <a:lnTo>
                    <a:pt x="104" y="684"/>
                  </a:lnTo>
                  <a:lnTo>
                    <a:pt x="102" y="684"/>
                  </a:lnTo>
                  <a:lnTo>
                    <a:pt x="102" y="684"/>
                  </a:lnTo>
                  <a:lnTo>
                    <a:pt x="102" y="684"/>
                  </a:lnTo>
                  <a:lnTo>
                    <a:pt x="100" y="689"/>
                  </a:lnTo>
                  <a:lnTo>
                    <a:pt x="100" y="689"/>
                  </a:lnTo>
                  <a:lnTo>
                    <a:pt x="97" y="691"/>
                  </a:lnTo>
                  <a:lnTo>
                    <a:pt x="95" y="691"/>
                  </a:lnTo>
                  <a:lnTo>
                    <a:pt x="86" y="691"/>
                  </a:lnTo>
                  <a:lnTo>
                    <a:pt x="83" y="691"/>
                  </a:lnTo>
                  <a:lnTo>
                    <a:pt x="81" y="691"/>
                  </a:lnTo>
                  <a:lnTo>
                    <a:pt x="76" y="686"/>
                  </a:lnTo>
                  <a:lnTo>
                    <a:pt x="74" y="686"/>
                  </a:lnTo>
                  <a:lnTo>
                    <a:pt x="60" y="684"/>
                  </a:lnTo>
                  <a:lnTo>
                    <a:pt x="55" y="686"/>
                  </a:lnTo>
                  <a:lnTo>
                    <a:pt x="52" y="686"/>
                  </a:lnTo>
                  <a:lnTo>
                    <a:pt x="52" y="686"/>
                  </a:lnTo>
                  <a:lnTo>
                    <a:pt x="50" y="684"/>
                  </a:lnTo>
                  <a:lnTo>
                    <a:pt x="48" y="684"/>
                  </a:lnTo>
                  <a:lnTo>
                    <a:pt x="48" y="684"/>
                  </a:lnTo>
                  <a:lnTo>
                    <a:pt x="45" y="686"/>
                  </a:lnTo>
                  <a:lnTo>
                    <a:pt x="43" y="686"/>
                  </a:lnTo>
                  <a:lnTo>
                    <a:pt x="43" y="686"/>
                  </a:lnTo>
                  <a:lnTo>
                    <a:pt x="43" y="686"/>
                  </a:lnTo>
                  <a:lnTo>
                    <a:pt x="41" y="684"/>
                  </a:lnTo>
                  <a:lnTo>
                    <a:pt x="41" y="684"/>
                  </a:lnTo>
                  <a:lnTo>
                    <a:pt x="41" y="684"/>
                  </a:lnTo>
                  <a:lnTo>
                    <a:pt x="41" y="684"/>
                  </a:lnTo>
                  <a:lnTo>
                    <a:pt x="38" y="684"/>
                  </a:lnTo>
                  <a:lnTo>
                    <a:pt x="38" y="684"/>
                  </a:lnTo>
                  <a:lnTo>
                    <a:pt x="38" y="684"/>
                  </a:lnTo>
                  <a:lnTo>
                    <a:pt x="38" y="684"/>
                  </a:lnTo>
                  <a:lnTo>
                    <a:pt x="36" y="686"/>
                  </a:lnTo>
                  <a:lnTo>
                    <a:pt x="36" y="689"/>
                  </a:lnTo>
                  <a:lnTo>
                    <a:pt x="36" y="686"/>
                  </a:lnTo>
                  <a:lnTo>
                    <a:pt x="36" y="684"/>
                  </a:lnTo>
                  <a:lnTo>
                    <a:pt x="33" y="682"/>
                  </a:lnTo>
                  <a:lnTo>
                    <a:pt x="31" y="682"/>
                  </a:lnTo>
                  <a:lnTo>
                    <a:pt x="31" y="684"/>
                  </a:lnTo>
                  <a:lnTo>
                    <a:pt x="31" y="689"/>
                  </a:lnTo>
                  <a:lnTo>
                    <a:pt x="31" y="696"/>
                  </a:lnTo>
                  <a:lnTo>
                    <a:pt x="31" y="703"/>
                  </a:lnTo>
                  <a:lnTo>
                    <a:pt x="26" y="703"/>
                  </a:lnTo>
                  <a:lnTo>
                    <a:pt x="22" y="703"/>
                  </a:lnTo>
                  <a:lnTo>
                    <a:pt x="15" y="703"/>
                  </a:lnTo>
                  <a:lnTo>
                    <a:pt x="12" y="703"/>
                  </a:lnTo>
                  <a:lnTo>
                    <a:pt x="10" y="705"/>
                  </a:lnTo>
                  <a:lnTo>
                    <a:pt x="10" y="705"/>
                  </a:lnTo>
                  <a:lnTo>
                    <a:pt x="10" y="703"/>
                  </a:lnTo>
                  <a:lnTo>
                    <a:pt x="10" y="703"/>
                  </a:lnTo>
                  <a:lnTo>
                    <a:pt x="10" y="703"/>
                  </a:lnTo>
                  <a:lnTo>
                    <a:pt x="10" y="703"/>
                  </a:lnTo>
                  <a:lnTo>
                    <a:pt x="10" y="703"/>
                  </a:lnTo>
                  <a:lnTo>
                    <a:pt x="10" y="705"/>
                  </a:lnTo>
                  <a:lnTo>
                    <a:pt x="10" y="705"/>
                  </a:lnTo>
                  <a:lnTo>
                    <a:pt x="10" y="705"/>
                  </a:lnTo>
                  <a:lnTo>
                    <a:pt x="10" y="705"/>
                  </a:lnTo>
                  <a:lnTo>
                    <a:pt x="7" y="705"/>
                  </a:lnTo>
                  <a:lnTo>
                    <a:pt x="7" y="705"/>
                  </a:lnTo>
                  <a:lnTo>
                    <a:pt x="7" y="705"/>
                  </a:lnTo>
                  <a:lnTo>
                    <a:pt x="7" y="705"/>
                  </a:lnTo>
                  <a:lnTo>
                    <a:pt x="7" y="705"/>
                  </a:lnTo>
                  <a:lnTo>
                    <a:pt x="5" y="705"/>
                  </a:lnTo>
                  <a:lnTo>
                    <a:pt x="5" y="705"/>
                  </a:lnTo>
                  <a:lnTo>
                    <a:pt x="5" y="705"/>
                  </a:lnTo>
                  <a:lnTo>
                    <a:pt x="5" y="705"/>
                  </a:lnTo>
                  <a:lnTo>
                    <a:pt x="5" y="708"/>
                  </a:lnTo>
                  <a:lnTo>
                    <a:pt x="5" y="708"/>
                  </a:lnTo>
                  <a:lnTo>
                    <a:pt x="5" y="708"/>
                  </a:lnTo>
                  <a:lnTo>
                    <a:pt x="5" y="708"/>
                  </a:lnTo>
                  <a:lnTo>
                    <a:pt x="5" y="708"/>
                  </a:lnTo>
                  <a:lnTo>
                    <a:pt x="5" y="708"/>
                  </a:lnTo>
                  <a:lnTo>
                    <a:pt x="5" y="708"/>
                  </a:lnTo>
                  <a:lnTo>
                    <a:pt x="5" y="708"/>
                  </a:lnTo>
                  <a:lnTo>
                    <a:pt x="5" y="708"/>
                  </a:lnTo>
                  <a:lnTo>
                    <a:pt x="3" y="708"/>
                  </a:lnTo>
                  <a:lnTo>
                    <a:pt x="3" y="708"/>
                  </a:lnTo>
                  <a:lnTo>
                    <a:pt x="3" y="710"/>
                  </a:lnTo>
                  <a:lnTo>
                    <a:pt x="3" y="710"/>
                  </a:lnTo>
                  <a:lnTo>
                    <a:pt x="3" y="710"/>
                  </a:lnTo>
                  <a:lnTo>
                    <a:pt x="3" y="710"/>
                  </a:lnTo>
                  <a:lnTo>
                    <a:pt x="0" y="712"/>
                  </a:lnTo>
                  <a:lnTo>
                    <a:pt x="0" y="715"/>
                  </a:lnTo>
                  <a:lnTo>
                    <a:pt x="0" y="715"/>
                  </a:lnTo>
                  <a:lnTo>
                    <a:pt x="0" y="715"/>
                  </a:lnTo>
                  <a:lnTo>
                    <a:pt x="3" y="715"/>
                  </a:lnTo>
                  <a:lnTo>
                    <a:pt x="3" y="715"/>
                  </a:lnTo>
                  <a:lnTo>
                    <a:pt x="3" y="715"/>
                  </a:lnTo>
                  <a:lnTo>
                    <a:pt x="3" y="717"/>
                  </a:lnTo>
                  <a:lnTo>
                    <a:pt x="3" y="717"/>
                  </a:lnTo>
                  <a:lnTo>
                    <a:pt x="3" y="719"/>
                  </a:lnTo>
                  <a:lnTo>
                    <a:pt x="5" y="719"/>
                  </a:lnTo>
                  <a:lnTo>
                    <a:pt x="5" y="719"/>
                  </a:lnTo>
                  <a:lnTo>
                    <a:pt x="5" y="719"/>
                  </a:lnTo>
                  <a:lnTo>
                    <a:pt x="7" y="719"/>
                  </a:lnTo>
                  <a:lnTo>
                    <a:pt x="7" y="719"/>
                  </a:lnTo>
                  <a:lnTo>
                    <a:pt x="5" y="719"/>
                  </a:lnTo>
                  <a:lnTo>
                    <a:pt x="5" y="719"/>
                  </a:lnTo>
                  <a:lnTo>
                    <a:pt x="5" y="722"/>
                  </a:lnTo>
                  <a:lnTo>
                    <a:pt x="3" y="719"/>
                  </a:lnTo>
                  <a:lnTo>
                    <a:pt x="3" y="719"/>
                  </a:lnTo>
                  <a:lnTo>
                    <a:pt x="3" y="719"/>
                  </a:lnTo>
                  <a:lnTo>
                    <a:pt x="3" y="722"/>
                  </a:lnTo>
                  <a:lnTo>
                    <a:pt x="3" y="722"/>
                  </a:lnTo>
                  <a:lnTo>
                    <a:pt x="3" y="722"/>
                  </a:lnTo>
                  <a:lnTo>
                    <a:pt x="0" y="722"/>
                  </a:lnTo>
                  <a:lnTo>
                    <a:pt x="0" y="722"/>
                  </a:lnTo>
                  <a:lnTo>
                    <a:pt x="0" y="722"/>
                  </a:lnTo>
                  <a:lnTo>
                    <a:pt x="0" y="724"/>
                  </a:lnTo>
                  <a:lnTo>
                    <a:pt x="0" y="724"/>
                  </a:lnTo>
                  <a:lnTo>
                    <a:pt x="3" y="724"/>
                  </a:lnTo>
                  <a:lnTo>
                    <a:pt x="5" y="724"/>
                  </a:lnTo>
                  <a:lnTo>
                    <a:pt x="7" y="724"/>
                  </a:lnTo>
                  <a:lnTo>
                    <a:pt x="7" y="724"/>
                  </a:lnTo>
                  <a:lnTo>
                    <a:pt x="10" y="724"/>
                  </a:lnTo>
                  <a:lnTo>
                    <a:pt x="10" y="724"/>
                  </a:lnTo>
                  <a:lnTo>
                    <a:pt x="10" y="724"/>
                  </a:lnTo>
                  <a:lnTo>
                    <a:pt x="10" y="724"/>
                  </a:lnTo>
                  <a:lnTo>
                    <a:pt x="10" y="724"/>
                  </a:lnTo>
                  <a:lnTo>
                    <a:pt x="10" y="722"/>
                  </a:lnTo>
                  <a:lnTo>
                    <a:pt x="10" y="722"/>
                  </a:lnTo>
                  <a:lnTo>
                    <a:pt x="15" y="717"/>
                  </a:lnTo>
                  <a:lnTo>
                    <a:pt x="15" y="717"/>
                  </a:lnTo>
                  <a:lnTo>
                    <a:pt x="17" y="717"/>
                  </a:lnTo>
                  <a:lnTo>
                    <a:pt x="17" y="717"/>
                  </a:lnTo>
                  <a:lnTo>
                    <a:pt x="19" y="715"/>
                  </a:lnTo>
                  <a:lnTo>
                    <a:pt x="19" y="715"/>
                  </a:lnTo>
                  <a:lnTo>
                    <a:pt x="19" y="715"/>
                  </a:lnTo>
                  <a:lnTo>
                    <a:pt x="22" y="715"/>
                  </a:lnTo>
                  <a:lnTo>
                    <a:pt x="24" y="715"/>
                  </a:lnTo>
                  <a:lnTo>
                    <a:pt x="24" y="715"/>
                  </a:lnTo>
                  <a:lnTo>
                    <a:pt x="24" y="712"/>
                  </a:lnTo>
                  <a:lnTo>
                    <a:pt x="24" y="712"/>
                  </a:lnTo>
                  <a:lnTo>
                    <a:pt x="26" y="710"/>
                  </a:lnTo>
                  <a:lnTo>
                    <a:pt x="26" y="710"/>
                  </a:lnTo>
                  <a:lnTo>
                    <a:pt x="29" y="710"/>
                  </a:lnTo>
                  <a:lnTo>
                    <a:pt x="29" y="710"/>
                  </a:lnTo>
                  <a:lnTo>
                    <a:pt x="31" y="710"/>
                  </a:lnTo>
                  <a:lnTo>
                    <a:pt x="33" y="708"/>
                  </a:lnTo>
                  <a:lnTo>
                    <a:pt x="33" y="708"/>
                  </a:lnTo>
                  <a:lnTo>
                    <a:pt x="33" y="708"/>
                  </a:lnTo>
                  <a:lnTo>
                    <a:pt x="36" y="708"/>
                  </a:lnTo>
                  <a:lnTo>
                    <a:pt x="33" y="710"/>
                  </a:lnTo>
                  <a:lnTo>
                    <a:pt x="31" y="710"/>
                  </a:lnTo>
                  <a:lnTo>
                    <a:pt x="31" y="710"/>
                  </a:lnTo>
                  <a:lnTo>
                    <a:pt x="31" y="712"/>
                  </a:lnTo>
                  <a:lnTo>
                    <a:pt x="29" y="712"/>
                  </a:lnTo>
                  <a:lnTo>
                    <a:pt x="29" y="712"/>
                  </a:lnTo>
                  <a:lnTo>
                    <a:pt x="26" y="712"/>
                  </a:lnTo>
                  <a:lnTo>
                    <a:pt x="26" y="712"/>
                  </a:lnTo>
                  <a:lnTo>
                    <a:pt x="26" y="715"/>
                  </a:lnTo>
                  <a:lnTo>
                    <a:pt x="24" y="715"/>
                  </a:lnTo>
                  <a:lnTo>
                    <a:pt x="22" y="717"/>
                  </a:lnTo>
                  <a:lnTo>
                    <a:pt x="22" y="717"/>
                  </a:lnTo>
                  <a:lnTo>
                    <a:pt x="22" y="719"/>
                  </a:lnTo>
                  <a:lnTo>
                    <a:pt x="19" y="719"/>
                  </a:lnTo>
                  <a:lnTo>
                    <a:pt x="19" y="719"/>
                  </a:lnTo>
                  <a:lnTo>
                    <a:pt x="19" y="719"/>
                  </a:lnTo>
                  <a:lnTo>
                    <a:pt x="17" y="719"/>
                  </a:lnTo>
                  <a:lnTo>
                    <a:pt x="17" y="719"/>
                  </a:lnTo>
                  <a:lnTo>
                    <a:pt x="17" y="722"/>
                  </a:lnTo>
                  <a:lnTo>
                    <a:pt x="17" y="722"/>
                  </a:lnTo>
                  <a:lnTo>
                    <a:pt x="17" y="722"/>
                  </a:lnTo>
                  <a:lnTo>
                    <a:pt x="17" y="722"/>
                  </a:lnTo>
                  <a:lnTo>
                    <a:pt x="17" y="722"/>
                  </a:lnTo>
                  <a:lnTo>
                    <a:pt x="17" y="722"/>
                  </a:lnTo>
                  <a:lnTo>
                    <a:pt x="17" y="722"/>
                  </a:lnTo>
                  <a:lnTo>
                    <a:pt x="15" y="722"/>
                  </a:lnTo>
                  <a:lnTo>
                    <a:pt x="15" y="722"/>
                  </a:lnTo>
                  <a:lnTo>
                    <a:pt x="15" y="724"/>
                  </a:lnTo>
                  <a:lnTo>
                    <a:pt x="15" y="727"/>
                  </a:lnTo>
                  <a:lnTo>
                    <a:pt x="15" y="729"/>
                  </a:lnTo>
                  <a:lnTo>
                    <a:pt x="15" y="729"/>
                  </a:lnTo>
                  <a:lnTo>
                    <a:pt x="15" y="729"/>
                  </a:lnTo>
                  <a:lnTo>
                    <a:pt x="15" y="729"/>
                  </a:lnTo>
                  <a:lnTo>
                    <a:pt x="15" y="729"/>
                  </a:lnTo>
                  <a:lnTo>
                    <a:pt x="15" y="729"/>
                  </a:lnTo>
                  <a:lnTo>
                    <a:pt x="15" y="727"/>
                  </a:lnTo>
                  <a:lnTo>
                    <a:pt x="15" y="727"/>
                  </a:lnTo>
                  <a:lnTo>
                    <a:pt x="17" y="729"/>
                  </a:lnTo>
                  <a:lnTo>
                    <a:pt x="17" y="729"/>
                  </a:lnTo>
                  <a:lnTo>
                    <a:pt x="17" y="729"/>
                  </a:lnTo>
                  <a:lnTo>
                    <a:pt x="17" y="729"/>
                  </a:lnTo>
                  <a:lnTo>
                    <a:pt x="17" y="729"/>
                  </a:lnTo>
                  <a:lnTo>
                    <a:pt x="17" y="729"/>
                  </a:lnTo>
                  <a:lnTo>
                    <a:pt x="17" y="729"/>
                  </a:lnTo>
                  <a:lnTo>
                    <a:pt x="15" y="731"/>
                  </a:lnTo>
                  <a:lnTo>
                    <a:pt x="15" y="731"/>
                  </a:lnTo>
                  <a:lnTo>
                    <a:pt x="15" y="734"/>
                  </a:lnTo>
                  <a:lnTo>
                    <a:pt x="15" y="734"/>
                  </a:lnTo>
                  <a:lnTo>
                    <a:pt x="15" y="734"/>
                  </a:lnTo>
                  <a:lnTo>
                    <a:pt x="17" y="734"/>
                  </a:lnTo>
                  <a:lnTo>
                    <a:pt x="17" y="734"/>
                  </a:lnTo>
                  <a:lnTo>
                    <a:pt x="17" y="734"/>
                  </a:lnTo>
                  <a:lnTo>
                    <a:pt x="17" y="734"/>
                  </a:lnTo>
                  <a:lnTo>
                    <a:pt x="17" y="734"/>
                  </a:lnTo>
                  <a:lnTo>
                    <a:pt x="17" y="736"/>
                  </a:lnTo>
                  <a:lnTo>
                    <a:pt x="17" y="734"/>
                  </a:lnTo>
                  <a:lnTo>
                    <a:pt x="19" y="734"/>
                  </a:lnTo>
                  <a:lnTo>
                    <a:pt x="19" y="734"/>
                  </a:lnTo>
                  <a:lnTo>
                    <a:pt x="19" y="734"/>
                  </a:lnTo>
                  <a:lnTo>
                    <a:pt x="19" y="734"/>
                  </a:lnTo>
                  <a:lnTo>
                    <a:pt x="19" y="734"/>
                  </a:lnTo>
                  <a:lnTo>
                    <a:pt x="19" y="734"/>
                  </a:lnTo>
                  <a:lnTo>
                    <a:pt x="22" y="734"/>
                  </a:lnTo>
                  <a:lnTo>
                    <a:pt x="19" y="734"/>
                  </a:lnTo>
                  <a:lnTo>
                    <a:pt x="19" y="736"/>
                  </a:lnTo>
                  <a:lnTo>
                    <a:pt x="19" y="736"/>
                  </a:lnTo>
                  <a:lnTo>
                    <a:pt x="19" y="736"/>
                  </a:lnTo>
                  <a:lnTo>
                    <a:pt x="19" y="736"/>
                  </a:lnTo>
                  <a:lnTo>
                    <a:pt x="19" y="736"/>
                  </a:lnTo>
                  <a:lnTo>
                    <a:pt x="19" y="738"/>
                  </a:lnTo>
                  <a:lnTo>
                    <a:pt x="22" y="738"/>
                  </a:lnTo>
                  <a:lnTo>
                    <a:pt x="22" y="738"/>
                  </a:lnTo>
                  <a:lnTo>
                    <a:pt x="22" y="738"/>
                  </a:lnTo>
                  <a:lnTo>
                    <a:pt x="22" y="738"/>
                  </a:lnTo>
                  <a:lnTo>
                    <a:pt x="22" y="738"/>
                  </a:lnTo>
                  <a:lnTo>
                    <a:pt x="22" y="738"/>
                  </a:lnTo>
                  <a:lnTo>
                    <a:pt x="22" y="738"/>
                  </a:lnTo>
                  <a:lnTo>
                    <a:pt x="22" y="738"/>
                  </a:lnTo>
                  <a:lnTo>
                    <a:pt x="22" y="738"/>
                  </a:lnTo>
                  <a:lnTo>
                    <a:pt x="24" y="738"/>
                  </a:lnTo>
                  <a:lnTo>
                    <a:pt x="24" y="738"/>
                  </a:lnTo>
                  <a:lnTo>
                    <a:pt x="24" y="738"/>
                  </a:lnTo>
                  <a:lnTo>
                    <a:pt x="24" y="741"/>
                  </a:lnTo>
                  <a:lnTo>
                    <a:pt x="22" y="741"/>
                  </a:lnTo>
                  <a:lnTo>
                    <a:pt x="22" y="741"/>
                  </a:lnTo>
                  <a:lnTo>
                    <a:pt x="22" y="743"/>
                  </a:lnTo>
                  <a:lnTo>
                    <a:pt x="22" y="743"/>
                  </a:lnTo>
                  <a:lnTo>
                    <a:pt x="22" y="743"/>
                  </a:lnTo>
                  <a:lnTo>
                    <a:pt x="24" y="743"/>
                  </a:lnTo>
                  <a:lnTo>
                    <a:pt x="24" y="743"/>
                  </a:lnTo>
                  <a:lnTo>
                    <a:pt x="24" y="743"/>
                  </a:lnTo>
                  <a:lnTo>
                    <a:pt x="24" y="743"/>
                  </a:lnTo>
                  <a:lnTo>
                    <a:pt x="24" y="746"/>
                  </a:lnTo>
                  <a:lnTo>
                    <a:pt x="24" y="746"/>
                  </a:lnTo>
                  <a:lnTo>
                    <a:pt x="24" y="746"/>
                  </a:lnTo>
                  <a:lnTo>
                    <a:pt x="24" y="746"/>
                  </a:lnTo>
                  <a:lnTo>
                    <a:pt x="24" y="746"/>
                  </a:lnTo>
                  <a:lnTo>
                    <a:pt x="24" y="748"/>
                  </a:lnTo>
                  <a:lnTo>
                    <a:pt x="26" y="748"/>
                  </a:lnTo>
                  <a:lnTo>
                    <a:pt x="26" y="748"/>
                  </a:lnTo>
                  <a:lnTo>
                    <a:pt x="26" y="748"/>
                  </a:lnTo>
                  <a:lnTo>
                    <a:pt x="26" y="750"/>
                  </a:lnTo>
                  <a:lnTo>
                    <a:pt x="26" y="750"/>
                  </a:lnTo>
                  <a:lnTo>
                    <a:pt x="29" y="750"/>
                  </a:lnTo>
                  <a:lnTo>
                    <a:pt x="38" y="757"/>
                  </a:lnTo>
                  <a:lnTo>
                    <a:pt x="48" y="760"/>
                  </a:lnTo>
                  <a:lnTo>
                    <a:pt x="52" y="764"/>
                  </a:lnTo>
                  <a:lnTo>
                    <a:pt x="55" y="767"/>
                  </a:lnTo>
                  <a:lnTo>
                    <a:pt x="57" y="767"/>
                  </a:lnTo>
                  <a:lnTo>
                    <a:pt x="62" y="767"/>
                  </a:lnTo>
                  <a:lnTo>
                    <a:pt x="64" y="769"/>
                  </a:lnTo>
                  <a:lnTo>
                    <a:pt x="67" y="769"/>
                  </a:lnTo>
                  <a:lnTo>
                    <a:pt x="67" y="769"/>
                  </a:lnTo>
                  <a:lnTo>
                    <a:pt x="69" y="769"/>
                  </a:lnTo>
                  <a:lnTo>
                    <a:pt x="69" y="769"/>
                  </a:lnTo>
                  <a:lnTo>
                    <a:pt x="69" y="769"/>
                  </a:lnTo>
                  <a:lnTo>
                    <a:pt x="71" y="769"/>
                  </a:lnTo>
                  <a:lnTo>
                    <a:pt x="71" y="769"/>
                  </a:lnTo>
                  <a:lnTo>
                    <a:pt x="71" y="772"/>
                  </a:lnTo>
                  <a:lnTo>
                    <a:pt x="74" y="769"/>
                  </a:lnTo>
                  <a:lnTo>
                    <a:pt x="74" y="772"/>
                  </a:lnTo>
                  <a:lnTo>
                    <a:pt x="74" y="772"/>
                  </a:lnTo>
                  <a:lnTo>
                    <a:pt x="76" y="772"/>
                  </a:lnTo>
                  <a:lnTo>
                    <a:pt x="78" y="772"/>
                  </a:lnTo>
                  <a:lnTo>
                    <a:pt x="81" y="772"/>
                  </a:lnTo>
                  <a:lnTo>
                    <a:pt x="83" y="772"/>
                  </a:lnTo>
                  <a:lnTo>
                    <a:pt x="83" y="772"/>
                  </a:lnTo>
                  <a:lnTo>
                    <a:pt x="86" y="769"/>
                  </a:lnTo>
                  <a:lnTo>
                    <a:pt x="86" y="767"/>
                  </a:lnTo>
                  <a:lnTo>
                    <a:pt x="88" y="767"/>
                  </a:lnTo>
                  <a:lnTo>
                    <a:pt x="88" y="767"/>
                  </a:lnTo>
                  <a:lnTo>
                    <a:pt x="90" y="767"/>
                  </a:lnTo>
                  <a:lnTo>
                    <a:pt x="90" y="764"/>
                  </a:lnTo>
                  <a:lnTo>
                    <a:pt x="95" y="764"/>
                  </a:lnTo>
                  <a:lnTo>
                    <a:pt x="97" y="764"/>
                  </a:lnTo>
                  <a:lnTo>
                    <a:pt x="100" y="762"/>
                  </a:lnTo>
                  <a:lnTo>
                    <a:pt x="102" y="762"/>
                  </a:lnTo>
                  <a:lnTo>
                    <a:pt x="104" y="762"/>
                  </a:lnTo>
                  <a:lnTo>
                    <a:pt x="104" y="762"/>
                  </a:lnTo>
                  <a:lnTo>
                    <a:pt x="104" y="760"/>
                  </a:lnTo>
                  <a:lnTo>
                    <a:pt x="102" y="760"/>
                  </a:lnTo>
                  <a:lnTo>
                    <a:pt x="104" y="757"/>
                  </a:lnTo>
                  <a:lnTo>
                    <a:pt x="104" y="760"/>
                  </a:lnTo>
                  <a:lnTo>
                    <a:pt x="104" y="760"/>
                  </a:lnTo>
                  <a:lnTo>
                    <a:pt x="104" y="760"/>
                  </a:lnTo>
                  <a:lnTo>
                    <a:pt x="104" y="760"/>
                  </a:lnTo>
                  <a:lnTo>
                    <a:pt x="104" y="760"/>
                  </a:lnTo>
                  <a:lnTo>
                    <a:pt x="104" y="760"/>
                  </a:lnTo>
                  <a:lnTo>
                    <a:pt x="104" y="760"/>
                  </a:lnTo>
                  <a:lnTo>
                    <a:pt x="104" y="760"/>
                  </a:lnTo>
                  <a:lnTo>
                    <a:pt x="104" y="760"/>
                  </a:lnTo>
                  <a:lnTo>
                    <a:pt x="107" y="760"/>
                  </a:lnTo>
                  <a:lnTo>
                    <a:pt x="107" y="760"/>
                  </a:lnTo>
                  <a:lnTo>
                    <a:pt x="107" y="760"/>
                  </a:lnTo>
                  <a:lnTo>
                    <a:pt x="107" y="760"/>
                  </a:lnTo>
                  <a:lnTo>
                    <a:pt x="109" y="760"/>
                  </a:lnTo>
                  <a:lnTo>
                    <a:pt x="109" y="760"/>
                  </a:lnTo>
                  <a:lnTo>
                    <a:pt x="109" y="757"/>
                  </a:lnTo>
                  <a:lnTo>
                    <a:pt x="109" y="760"/>
                  </a:lnTo>
                  <a:lnTo>
                    <a:pt x="112" y="760"/>
                  </a:lnTo>
                  <a:lnTo>
                    <a:pt x="112" y="760"/>
                  </a:lnTo>
                  <a:lnTo>
                    <a:pt x="112" y="760"/>
                  </a:lnTo>
                  <a:lnTo>
                    <a:pt x="112" y="760"/>
                  </a:lnTo>
                  <a:lnTo>
                    <a:pt x="112" y="762"/>
                  </a:lnTo>
                  <a:lnTo>
                    <a:pt x="114" y="762"/>
                  </a:lnTo>
                  <a:lnTo>
                    <a:pt x="114" y="762"/>
                  </a:lnTo>
                  <a:lnTo>
                    <a:pt x="114" y="762"/>
                  </a:lnTo>
                  <a:lnTo>
                    <a:pt x="114" y="762"/>
                  </a:lnTo>
                  <a:lnTo>
                    <a:pt x="114" y="762"/>
                  </a:lnTo>
                  <a:lnTo>
                    <a:pt x="114" y="762"/>
                  </a:lnTo>
                  <a:lnTo>
                    <a:pt x="114" y="762"/>
                  </a:lnTo>
                  <a:lnTo>
                    <a:pt x="114" y="762"/>
                  </a:lnTo>
                  <a:lnTo>
                    <a:pt x="116" y="762"/>
                  </a:lnTo>
                  <a:lnTo>
                    <a:pt x="116" y="762"/>
                  </a:lnTo>
                  <a:lnTo>
                    <a:pt x="116" y="762"/>
                  </a:lnTo>
                  <a:lnTo>
                    <a:pt x="116" y="762"/>
                  </a:lnTo>
                  <a:lnTo>
                    <a:pt x="116" y="762"/>
                  </a:lnTo>
                  <a:lnTo>
                    <a:pt x="119" y="762"/>
                  </a:lnTo>
                  <a:lnTo>
                    <a:pt x="119" y="762"/>
                  </a:lnTo>
                  <a:lnTo>
                    <a:pt x="119" y="760"/>
                  </a:lnTo>
                  <a:lnTo>
                    <a:pt x="119" y="760"/>
                  </a:lnTo>
                  <a:lnTo>
                    <a:pt x="119" y="760"/>
                  </a:lnTo>
                  <a:lnTo>
                    <a:pt x="119" y="760"/>
                  </a:lnTo>
                  <a:lnTo>
                    <a:pt x="119" y="757"/>
                  </a:lnTo>
                  <a:lnTo>
                    <a:pt x="119" y="757"/>
                  </a:lnTo>
                  <a:lnTo>
                    <a:pt x="119" y="755"/>
                  </a:lnTo>
                  <a:lnTo>
                    <a:pt x="119" y="755"/>
                  </a:lnTo>
                  <a:lnTo>
                    <a:pt x="119" y="755"/>
                  </a:lnTo>
                  <a:lnTo>
                    <a:pt x="119" y="755"/>
                  </a:lnTo>
                  <a:lnTo>
                    <a:pt x="119" y="753"/>
                  </a:lnTo>
                  <a:lnTo>
                    <a:pt x="121" y="753"/>
                  </a:lnTo>
                  <a:lnTo>
                    <a:pt x="121" y="753"/>
                  </a:lnTo>
                  <a:lnTo>
                    <a:pt x="121" y="750"/>
                  </a:lnTo>
                  <a:lnTo>
                    <a:pt x="123" y="750"/>
                  </a:lnTo>
                  <a:lnTo>
                    <a:pt x="123" y="753"/>
                  </a:lnTo>
                  <a:lnTo>
                    <a:pt x="123" y="753"/>
                  </a:lnTo>
                  <a:lnTo>
                    <a:pt x="123" y="755"/>
                  </a:lnTo>
                  <a:lnTo>
                    <a:pt x="126" y="755"/>
                  </a:lnTo>
                  <a:lnTo>
                    <a:pt x="126" y="757"/>
                  </a:lnTo>
                  <a:lnTo>
                    <a:pt x="123" y="757"/>
                  </a:lnTo>
                  <a:lnTo>
                    <a:pt x="123" y="757"/>
                  </a:lnTo>
                  <a:lnTo>
                    <a:pt x="123" y="760"/>
                  </a:lnTo>
                  <a:lnTo>
                    <a:pt x="123" y="760"/>
                  </a:lnTo>
                  <a:lnTo>
                    <a:pt x="123" y="760"/>
                  </a:lnTo>
                  <a:lnTo>
                    <a:pt x="121" y="760"/>
                  </a:lnTo>
                  <a:lnTo>
                    <a:pt x="121" y="760"/>
                  </a:lnTo>
                  <a:lnTo>
                    <a:pt x="121" y="760"/>
                  </a:lnTo>
                  <a:lnTo>
                    <a:pt x="121" y="760"/>
                  </a:lnTo>
                  <a:lnTo>
                    <a:pt x="119" y="762"/>
                  </a:lnTo>
                  <a:lnTo>
                    <a:pt x="116" y="762"/>
                  </a:lnTo>
                  <a:lnTo>
                    <a:pt x="116" y="764"/>
                  </a:lnTo>
                  <a:lnTo>
                    <a:pt x="114" y="767"/>
                  </a:lnTo>
                  <a:lnTo>
                    <a:pt x="114" y="767"/>
                  </a:lnTo>
                  <a:lnTo>
                    <a:pt x="114" y="769"/>
                  </a:lnTo>
                  <a:lnTo>
                    <a:pt x="114" y="769"/>
                  </a:lnTo>
                  <a:lnTo>
                    <a:pt x="114" y="769"/>
                  </a:lnTo>
                  <a:lnTo>
                    <a:pt x="114" y="772"/>
                  </a:lnTo>
                  <a:lnTo>
                    <a:pt x="112" y="774"/>
                  </a:lnTo>
                  <a:lnTo>
                    <a:pt x="109" y="779"/>
                  </a:lnTo>
                  <a:lnTo>
                    <a:pt x="107" y="779"/>
                  </a:lnTo>
                  <a:lnTo>
                    <a:pt x="107" y="781"/>
                  </a:lnTo>
                  <a:lnTo>
                    <a:pt x="107" y="783"/>
                  </a:lnTo>
                  <a:lnTo>
                    <a:pt x="104" y="783"/>
                  </a:lnTo>
                  <a:lnTo>
                    <a:pt x="100" y="783"/>
                  </a:lnTo>
                  <a:lnTo>
                    <a:pt x="97" y="783"/>
                  </a:lnTo>
                  <a:lnTo>
                    <a:pt x="97" y="783"/>
                  </a:lnTo>
                  <a:lnTo>
                    <a:pt x="97" y="783"/>
                  </a:lnTo>
                  <a:lnTo>
                    <a:pt x="95" y="783"/>
                  </a:lnTo>
                  <a:lnTo>
                    <a:pt x="95" y="783"/>
                  </a:lnTo>
                  <a:lnTo>
                    <a:pt x="95" y="783"/>
                  </a:lnTo>
                  <a:lnTo>
                    <a:pt x="93" y="788"/>
                  </a:lnTo>
                  <a:lnTo>
                    <a:pt x="90" y="788"/>
                  </a:lnTo>
                  <a:lnTo>
                    <a:pt x="90" y="788"/>
                  </a:lnTo>
                  <a:lnTo>
                    <a:pt x="90" y="788"/>
                  </a:lnTo>
                  <a:lnTo>
                    <a:pt x="88" y="788"/>
                  </a:lnTo>
                  <a:lnTo>
                    <a:pt x="88" y="788"/>
                  </a:lnTo>
                  <a:lnTo>
                    <a:pt x="88" y="788"/>
                  </a:lnTo>
                  <a:lnTo>
                    <a:pt x="88" y="790"/>
                  </a:lnTo>
                  <a:lnTo>
                    <a:pt x="88" y="790"/>
                  </a:lnTo>
                  <a:lnTo>
                    <a:pt x="88" y="790"/>
                  </a:lnTo>
                  <a:lnTo>
                    <a:pt x="86" y="790"/>
                  </a:lnTo>
                  <a:lnTo>
                    <a:pt x="86" y="790"/>
                  </a:lnTo>
                  <a:lnTo>
                    <a:pt x="83" y="788"/>
                  </a:lnTo>
                  <a:lnTo>
                    <a:pt x="83" y="788"/>
                  </a:lnTo>
                  <a:lnTo>
                    <a:pt x="83" y="788"/>
                  </a:lnTo>
                  <a:lnTo>
                    <a:pt x="81" y="790"/>
                  </a:lnTo>
                  <a:lnTo>
                    <a:pt x="81" y="790"/>
                  </a:lnTo>
                  <a:lnTo>
                    <a:pt x="81" y="790"/>
                  </a:lnTo>
                  <a:lnTo>
                    <a:pt x="81" y="790"/>
                  </a:lnTo>
                  <a:lnTo>
                    <a:pt x="81" y="790"/>
                  </a:lnTo>
                  <a:lnTo>
                    <a:pt x="81" y="790"/>
                  </a:lnTo>
                  <a:lnTo>
                    <a:pt x="78" y="790"/>
                  </a:lnTo>
                  <a:lnTo>
                    <a:pt x="78" y="793"/>
                  </a:lnTo>
                  <a:lnTo>
                    <a:pt x="78" y="793"/>
                  </a:lnTo>
                  <a:lnTo>
                    <a:pt x="78" y="793"/>
                  </a:lnTo>
                  <a:lnTo>
                    <a:pt x="78" y="793"/>
                  </a:lnTo>
                  <a:lnTo>
                    <a:pt x="78" y="793"/>
                  </a:lnTo>
                  <a:lnTo>
                    <a:pt x="78" y="793"/>
                  </a:lnTo>
                  <a:lnTo>
                    <a:pt x="76" y="793"/>
                  </a:lnTo>
                  <a:lnTo>
                    <a:pt x="76" y="793"/>
                  </a:lnTo>
                  <a:lnTo>
                    <a:pt x="76" y="795"/>
                  </a:lnTo>
                  <a:lnTo>
                    <a:pt x="76" y="793"/>
                  </a:lnTo>
                  <a:lnTo>
                    <a:pt x="74" y="793"/>
                  </a:lnTo>
                  <a:lnTo>
                    <a:pt x="74" y="793"/>
                  </a:lnTo>
                  <a:lnTo>
                    <a:pt x="74" y="793"/>
                  </a:lnTo>
                  <a:lnTo>
                    <a:pt x="74" y="790"/>
                  </a:lnTo>
                  <a:lnTo>
                    <a:pt x="74" y="788"/>
                  </a:lnTo>
                  <a:lnTo>
                    <a:pt x="74" y="788"/>
                  </a:lnTo>
                  <a:lnTo>
                    <a:pt x="71" y="788"/>
                  </a:lnTo>
                  <a:lnTo>
                    <a:pt x="71" y="788"/>
                  </a:lnTo>
                  <a:lnTo>
                    <a:pt x="71" y="788"/>
                  </a:lnTo>
                  <a:lnTo>
                    <a:pt x="71" y="790"/>
                  </a:lnTo>
                  <a:lnTo>
                    <a:pt x="71" y="790"/>
                  </a:lnTo>
                  <a:lnTo>
                    <a:pt x="71" y="790"/>
                  </a:lnTo>
                  <a:lnTo>
                    <a:pt x="71" y="793"/>
                  </a:lnTo>
                  <a:lnTo>
                    <a:pt x="71" y="793"/>
                  </a:lnTo>
                  <a:lnTo>
                    <a:pt x="71" y="793"/>
                  </a:lnTo>
                  <a:lnTo>
                    <a:pt x="71" y="793"/>
                  </a:lnTo>
                  <a:lnTo>
                    <a:pt x="71" y="793"/>
                  </a:lnTo>
                  <a:lnTo>
                    <a:pt x="71" y="793"/>
                  </a:lnTo>
                  <a:lnTo>
                    <a:pt x="69" y="795"/>
                  </a:lnTo>
                  <a:lnTo>
                    <a:pt x="69" y="795"/>
                  </a:lnTo>
                  <a:lnTo>
                    <a:pt x="69" y="795"/>
                  </a:lnTo>
                  <a:lnTo>
                    <a:pt x="67" y="795"/>
                  </a:lnTo>
                  <a:lnTo>
                    <a:pt x="64" y="795"/>
                  </a:lnTo>
                  <a:lnTo>
                    <a:pt x="62" y="795"/>
                  </a:lnTo>
                  <a:lnTo>
                    <a:pt x="62" y="798"/>
                  </a:lnTo>
                  <a:lnTo>
                    <a:pt x="60" y="798"/>
                  </a:lnTo>
                  <a:lnTo>
                    <a:pt x="55" y="800"/>
                  </a:lnTo>
                  <a:lnTo>
                    <a:pt x="55" y="798"/>
                  </a:lnTo>
                  <a:lnTo>
                    <a:pt x="55" y="798"/>
                  </a:lnTo>
                  <a:lnTo>
                    <a:pt x="55" y="798"/>
                  </a:lnTo>
                  <a:lnTo>
                    <a:pt x="52" y="795"/>
                  </a:lnTo>
                  <a:lnTo>
                    <a:pt x="55" y="795"/>
                  </a:lnTo>
                  <a:lnTo>
                    <a:pt x="55" y="793"/>
                  </a:lnTo>
                  <a:lnTo>
                    <a:pt x="55" y="793"/>
                  </a:lnTo>
                  <a:lnTo>
                    <a:pt x="55" y="790"/>
                  </a:lnTo>
                  <a:lnTo>
                    <a:pt x="55" y="790"/>
                  </a:lnTo>
                  <a:lnTo>
                    <a:pt x="55" y="790"/>
                  </a:lnTo>
                  <a:lnTo>
                    <a:pt x="52" y="790"/>
                  </a:lnTo>
                  <a:lnTo>
                    <a:pt x="52" y="790"/>
                  </a:lnTo>
                  <a:lnTo>
                    <a:pt x="52" y="790"/>
                  </a:lnTo>
                  <a:lnTo>
                    <a:pt x="52" y="790"/>
                  </a:lnTo>
                  <a:lnTo>
                    <a:pt x="52" y="790"/>
                  </a:lnTo>
                  <a:lnTo>
                    <a:pt x="50" y="790"/>
                  </a:lnTo>
                  <a:lnTo>
                    <a:pt x="50" y="790"/>
                  </a:lnTo>
                  <a:lnTo>
                    <a:pt x="50" y="793"/>
                  </a:lnTo>
                  <a:lnTo>
                    <a:pt x="50" y="793"/>
                  </a:lnTo>
                  <a:lnTo>
                    <a:pt x="48" y="793"/>
                  </a:lnTo>
                  <a:lnTo>
                    <a:pt x="48" y="790"/>
                  </a:lnTo>
                  <a:lnTo>
                    <a:pt x="48" y="790"/>
                  </a:lnTo>
                  <a:lnTo>
                    <a:pt x="48" y="790"/>
                  </a:lnTo>
                  <a:lnTo>
                    <a:pt x="48" y="788"/>
                  </a:lnTo>
                  <a:lnTo>
                    <a:pt x="50" y="788"/>
                  </a:lnTo>
                  <a:lnTo>
                    <a:pt x="50" y="788"/>
                  </a:lnTo>
                  <a:lnTo>
                    <a:pt x="50" y="788"/>
                  </a:lnTo>
                  <a:lnTo>
                    <a:pt x="48" y="788"/>
                  </a:lnTo>
                  <a:lnTo>
                    <a:pt x="48" y="788"/>
                  </a:lnTo>
                  <a:lnTo>
                    <a:pt x="45" y="790"/>
                  </a:lnTo>
                  <a:lnTo>
                    <a:pt x="45" y="790"/>
                  </a:lnTo>
                  <a:lnTo>
                    <a:pt x="43" y="790"/>
                  </a:lnTo>
                  <a:lnTo>
                    <a:pt x="43" y="790"/>
                  </a:lnTo>
                  <a:lnTo>
                    <a:pt x="43" y="793"/>
                  </a:lnTo>
                  <a:lnTo>
                    <a:pt x="43" y="793"/>
                  </a:lnTo>
                  <a:lnTo>
                    <a:pt x="43" y="795"/>
                  </a:lnTo>
                  <a:lnTo>
                    <a:pt x="43" y="795"/>
                  </a:lnTo>
                  <a:lnTo>
                    <a:pt x="41" y="798"/>
                  </a:lnTo>
                  <a:lnTo>
                    <a:pt x="41" y="798"/>
                  </a:lnTo>
                  <a:lnTo>
                    <a:pt x="43" y="800"/>
                  </a:lnTo>
                  <a:lnTo>
                    <a:pt x="43" y="800"/>
                  </a:lnTo>
                  <a:lnTo>
                    <a:pt x="45" y="802"/>
                  </a:lnTo>
                  <a:lnTo>
                    <a:pt x="45" y="805"/>
                  </a:lnTo>
                  <a:lnTo>
                    <a:pt x="48" y="805"/>
                  </a:lnTo>
                  <a:lnTo>
                    <a:pt x="50" y="809"/>
                  </a:lnTo>
                  <a:lnTo>
                    <a:pt x="50" y="809"/>
                  </a:lnTo>
                  <a:lnTo>
                    <a:pt x="50" y="812"/>
                  </a:lnTo>
                  <a:lnTo>
                    <a:pt x="52" y="812"/>
                  </a:lnTo>
                  <a:lnTo>
                    <a:pt x="55" y="817"/>
                  </a:lnTo>
                  <a:lnTo>
                    <a:pt x="55" y="817"/>
                  </a:lnTo>
                  <a:lnTo>
                    <a:pt x="57" y="817"/>
                  </a:lnTo>
                  <a:lnTo>
                    <a:pt x="62" y="821"/>
                  </a:lnTo>
                  <a:lnTo>
                    <a:pt x="64" y="824"/>
                  </a:lnTo>
                  <a:lnTo>
                    <a:pt x="64" y="824"/>
                  </a:lnTo>
                  <a:lnTo>
                    <a:pt x="64" y="821"/>
                  </a:lnTo>
                  <a:lnTo>
                    <a:pt x="64" y="821"/>
                  </a:lnTo>
                  <a:lnTo>
                    <a:pt x="64" y="824"/>
                  </a:lnTo>
                  <a:lnTo>
                    <a:pt x="67" y="824"/>
                  </a:lnTo>
                  <a:lnTo>
                    <a:pt x="67" y="826"/>
                  </a:lnTo>
                  <a:lnTo>
                    <a:pt x="69" y="828"/>
                  </a:lnTo>
                  <a:lnTo>
                    <a:pt x="69" y="828"/>
                  </a:lnTo>
                  <a:lnTo>
                    <a:pt x="71" y="831"/>
                  </a:lnTo>
                  <a:lnTo>
                    <a:pt x="71" y="831"/>
                  </a:lnTo>
                  <a:lnTo>
                    <a:pt x="74" y="833"/>
                  </a:lnTo>
                  <a:lnTo>
                    <a:pt x="74" y="833"/>
                  </a:lnTo>
                  <a:lnTo>
                    <a:pt x="78" y="835"/>
                  </a:lnTo>
                  <a:lnTo>
                    <a:pt x="83" y="843"/>
                  </a:lnTo>
                  <a:lnTo>
                    <a:pt x="86" y="843"/>
                  </a:lnTo>
                  <a:lnTo>
                    <a:pt x="86" y="845"/>
                  </a:lnTo>
                  <a:lnTo>
                    <a:pt x="88" y="845"/>
                  </a:lnTo>
                  <a:lnTo>
                    <a:pt x="88" y="845"/>
                  </a:lnTo>
                  <a:lnTo>
                    <a:pt x="88" y="850"/>
                  </a:lnTo>
                  <a:lnTo>
                    <a:pt x="93" y="852"/>
                  </a:lnTo>
                  <a:lnTo>
                    <a:pt x="95" y="854"/>
                  </a:lnTo>
                  <a:lnTo>
                    <a:pt x="95" y="857"/>
                  </a:lnTo>
                  <a:lnTo>
                    <a:pt x="95" y="857"/>
                  </a:lnTo>
                  <a:lnTo>
                    <a:pt x="100" y="861"/>
                  </a:lnTo>
                  <a:lnTo>
                    <a:pt x="104" y="866"/>
                  </a:lnTo>
                  <a:lnTo>
                    <a:pt x="112" y="871"/>
                  </a:lnTo>
                  <a:lnTo>
                    <a:pt x="112" y="873"/>
                  </a:lnTo>
                  <a:lnTo>
                    <a:pt x="114" y="873"/>
                  </a:lnTo>
                  <a:lnTo>
                    <a:pt x="119" y="876"/>
                  </a:lnTo>
                  <a:lnTo>
                    <a:pt x="119" y="876"/>
                  </a:lnTo>
                  <a:lnTo>
                    <a:pt x="121" y="878"/>
                  </a:lnTo>
                  <a:lnTo>
                    <a:pt x="121" y="878"/>
                  </a:lnTo>
                  <a:lnTo>
                    <a:pt x="123" y="878"/>
                  </a:lnTo>
                  <a:lnTo>
                    <a:pt x="126" y="880"/>
                  </a:lnTo>
                  <a:lnTo>
                    <a:pt x="133" y="885"/>
                  </a:lnTo>
                  <a:lnTo>
                    <a:pt x="135" y="885"/>
                  </a:lnTo>
                  <a:lnTo>
                    <a:pt x="135" y="885"/>
                  </a:lnTo>
                  <a:lnTo>
                    <a:pt x="135" y="885"/>
                  </a:lnTo>
                  <a:lnTo>
                    <a:pt x="138" y="885"/>
                  </a:lnTo>
                  <a:lnTo>
                    <a:pt x="138" y="885"/>
                  </a:lnTo>
                  <a:lnTo>
                    <a:pt x="138" y="885"/>
                  </a:lnTo>
                  <a:lnTo>
                    <a:pt x="140" y="888"/>
                  </a:lnTo>
                  <a:lnTo>
                    <a:pt x="140" y="888"/>
                  </a:lnTo>
                  <a:lnTo>
                    <a:pt x="140" y="888"/>
                  </a:lnTo>
                  <a:lnTo>
                    <a:pt x="147" y="888"/>
                  </a:lnTo>
                  <a:lnTo>
                    <a:pt x="149" y="888"/>
                  </a:lnTo>
                  <a:lnTo>
                    <a:pt x="149" y="885"/>
                  </a:lnTo>
                  <a:lnTo>
                    <a:pt x="149" y="885"/>
                  </a:lnTo>
                  <a:lnTo>
                    <a:pt x="149" y="885"/>
                  </a:lnTo>
                  <a:lnTo>
                    <a:pt x="149" y="885"/>
                  </a:lnTo>
                  <a:lnTo>
                    <a:pt x="152" y="885"/>
                  </a:lnTo>
                  <a:lnTo>
                    <a:pt x="152" y="885"/>
                  </a:lnTo>
                  <a:lnTo>
                    <a:pt x="154" y="885"/>
                  </a:lnTo>
                  <a:lnTo>
                    <a:pt x="154" y="883"/>
                  </a:lnTo>
                  <a:lnTo>
                    <a:pt x="154" y="883"/>
                  </a:lnTo>
                  <a:lnTo>
                    <a:pt x="154" y="883"/>
                  </a:lnTo>
                  <a:lnTo>
                    <a:pt x="156" y="883"/>
                  </a:lnTo>
                  <a:lnTo>
                    <a:pt x="156" y="883"/>
                  </a:lnTo>
                  <a:lnTo>
                    <a:pt x="166" y="878"/>
                  </a:lnTo>
                  <a:lnTo>
                    <a:pt x="168" y="878"/>
                  </a:lnTo>
                  <a:lnTo>
                    <a:pt x="173" y="876"/>
                  </a:lnTo>
                  <a:lnTo>
                    <a:pt x="175" y="876"/>
                  </a:lnTo>
                  <a:lnTo>
                    <a:pt x="175" y="876"/>
                  </a:lnTo>
                  <a:lnTo>
                    <a:pt x="175" y="873"/>
                  </a:lnTo>
                  <a:lnTo>
                    <a:pt x="178" y="873"/>
                  </a:lnTo>
                  <a:lnTo>
                    <a:pt x="178" y="871"/>
                  </a:lnTo>
                  <a:lnTo>
                    <a:pt x="180" y="871"/>
                  </a:lnTo>
                  <a:lnTo>
                    <a:pt x="178" y="871"/>
                  </a:lnTo>
                  <a:lnTo>
                    <a:pt x="178" y="873"/>
                  </a:lnTo>
                  <a:lnTo>
                    <a:pt x="178" y="873"/>
                  </a:lnTo>
                  <a:lnTo>
                    <a:pt x="180" y="873"/>
                  </a:lnTo>
                  <a:lnTo>
                    <a:pt x="183" y="871"/>
                  </a:lnTo>
                  <a:lnTo>
                    <a:pt x="185" y="869"/>
                  </a:lnTo>
                  <a:lnTo>
                    <a:pt x="187" y="869"/>
                  </a:lnTo>
                  <a:lnTo>
                    <a:pt x="187" y="869"/>
                  </a:lnTo>
                  <a:lnTo>
                    <a:pt x="187" y="869"/>
                  </a:lnTo>
                  <a:lnTo>
                    <a:pt x="190" y="869"/>
                  </a:lnTo>
                  <a:lnTo>
                    <a:pt x="190" y="869"/>
                  </a:lnTo>
                  <a:lnTo>
                    <a:pt x="192" y="866"/>
                  </a:lnTo>
                  <a:lnTo>
                    <a:pt x="197" y="864"/>
                  </a:lnTo>
                  <a:lnTo>
                    <a:pt x="199" y="864"/>
                  </a:lnTo>
                  <a:lnTo>
                    <a:pt x="201" y="864"/>
                  </a:lnTo>
                  <a:lnTo>
                    <a:pt x="204" y="861"/>
                  </a:lnTo>
                  <a:lnTo>
                    <a:pt x="204" y="861"/>
                  </a:lnTo>
                  <a:lnTo>
                    <a:pt x="206" y="859"/>
                  </a:lnTo>
                  <a:lnTo>
                    <a:pt x="206" y="859"/>
                  </a:lnTo>
                  <a:lnTo>
                    <a:pt x="206" y="859"/>
                  </a:lnTo>
                  <a:lnTo>
                    <a:pt x="206" y="859"/>
                  </a:lnTo>
                  <a:lnTo>
                    <a:pt x="206" y="859"/>
                  </a:lnTo>
                  <a:lnTo>
                    <a:pt x="206" y="857"/>
                  </a:lnTo>
                  <a:lnTo>
                    <a:pt x="206" y="857"/>
                  </a:lnTo>
                  <a:lnTo>
                    <a:pt x="206" y="857"/>
                  </a:lnTo>
                  <a:lnTo>
                    <a:pt x="206" y="857"/>
                  </a:lnTo>
                  <a:lnTo>
                    <a:pt x="206" y="854"/>
                  </a:lnTo>
                  <a:lnTo>
                    <a:pt x="206" y="854"/>
                  </a:lnTo>
                  <a:lnTo>
                    <a:pt x="206" y="854"/>
                  </a:lnTo>
                  <a:lnTo>
                    <a:pt x="206" y="854"/>
                  </a:lnTo>
                  <a:lnTo>
                    <a:pt x="209" y="854"/>
                  </a:lnTo>
                  <a:lnTo>
                    <a:pt x="209" y="854"/>
                  </a:lnTo>
                  <a:lnTo>
                    <a:pt x="206" y="852"/>
                  </a:lnTo>
                  <a:lnTo>
                    <a:pt x="209" y="852"/>
                  </a:lnTo>
                  <a:lnTo>
                    <a:pt x="209" y="850"/>
                  </a:lnTo>
                  <a:lnTo>
                    <a:pt x="211" y="850"/>
                  </a:lnTo>
                  <a:lnTo>
                    <a:pt x="211" y="847"/>
                  </a:lnTo>
                  <a:lnTo>
                    <a:pt x="213" y="845"/>
                  </a:lnTo>
                  <a:lnTo>
                    <a:pt x="213" y="843"/>
                  </a:lnTo>
                  <a:lnTo>
                    <a:pt x="216" y="838"/>
                  </a:lnTo>
                  <a:lnTo>
                    <a:pt x="216" y="838"/>
                  </a:lnTo>
                  <a:lnTo>
                    <a:pt x="218" y="835"/>
                  </a:lnTo>
                  <a:lnTo>
                    <a:pt x="218" y="835"/>
                  </a:lnTo>
                  <a:lnTo>
                    <a:pt x="218" y="835"/>
                  </a:lnTo>
                  <a:lnTo>
                    <a:pt x="218" y="835"/>
                  </a:lnTo>
                  <a:lnTo>
                    <a:pt x="218" y="835"/>
                  </a:lnTo>
                  <a:lnTo>
                    <a:pt x="218" y="833"/>
                  </a:lnTo>
                  <a:lnTo>
                    <a:pt x="218" y="833"/>
                  </a:lnTo>
                  <a:lnTo>
                    <a:pt x="216" y="833"/>
                  </a:lnTo>
                  <a:lnTo>
                    <a:pt x="216" y="833"/>
                  </a:lnTo>
                  <a:lnTo>
                    <a:pt x="216" y="831"/>
                  </a:lnTo>
                  <a:lnTo>
                    <a:pt x="216" y="831"/>
                  </a:lnTo>
                  <a:lnTo>
                    <a:pt x="216" y="831"/>
                  </a:lnTo>
                  <a:lnTo>
                    <a:pt x="213" y="831"/>
                  </a:lnTo>
                  <a:lnTo>
                    <a:pt x="213" y="831"/>
                  </a:lnTo>
                  <a:lnTo>
                    <a:pt x="213" y="831"/>
                  </a:lnTo>
                  <a:lnTo>
                    <a:pt x="213" y="831"/>
                  </a:lnTo>
                  <a:lnTo>
                    <a:pt x="213" y="831"/>
                  </a:lnTo>
                  <a:lnTo>
                    <a:pt x="213" y="828"/>
                  </a:lnTo>
                  <a:lnTo>
                    <a:pt x="213" y="828"/>
                  </a:lnTo>
                  <a:lnTo>
                    <a:pt x="211" y="828"/>
                  </a:lnTo>
                  <a:lnTo>
                    <a:pt x="211" y="828"/>
                  </a:lnTo>
                  <a:lnTo>
                    <a:pt x="211" y="826"/>
                  </a:lnTo>
                  <a:lnTo>
                    <a:pt x="211" y="826"/>
                  </a:lnTo>
                  <a:lnTo>
                    <a:pt x="211" y="826"/>
                  </a:lnTo>
                  <a:lnTo>
                    <a:pt x="209" y="826"/>
                  </a:lnTo>
                  <a:lnTo>
                    <a:pt x="206" y="826"/>
                  </a:lnTo>
                  <a:lnTo>
                    <a:pt x="206" y="826"/>
                  </a:lnTo>
                  <a:lnTo>
                    <a:pt x="206" y="826"/>
                  </a:lnTo>
                  <a:lnTo>
                    <a:pt x="204" y="826"/>
                  </a:lnTo>
                  <a:lnTo>
                    <a:pt x="204" y="826"/>
                  </a:lnTo>
                  <a:lnTo>
                    <a:pt x="204" y="826"/>
                  </a:lnTo>
                  <a:lnTo>
                    <a:pt x="204" y="826"/>
                  </a:lnTo>
                  <a:lnTo>
                    <a:pt x="204" y="826"/>
                  </a:lnTo>
                  <a:lnTo>
                    <a:pt x="201" y="826"/>
                  </a:lnTo>
                  <a:lnTo>
                    <a:pt x="201" y="826"/>
                  </a:lnTo>
                  <a:lnTo>
                    <a:pt x="201" y="826"/>
                  </a:lnTo>
                  <a:lnTo>
                    <a:pt x="201" y="826"/>
                  </a:lnTo>
                  <a:lnTo>
                    <a:pt x="201" y="826"/>
                  </a:lnTo>
                  <a:lnTo>
                    <a:pt x="201" y="824"/>
                  </a:lnTo>
                  <a:lnTo>
                    <a:pt x="201" y="824"/>
                  </a:lnTo>
                  <a:lnTo>
                    <a:pt x="201" y="821"/>
                  </a:lnTo>
                  <a:lnTo>
                    <a:pt x="204" y="824"/>
                  </a:lnTo>
                  <a:lnTo>
                    <a:pt x="206" y="824"/>
                  </a:lnTo>
                  <a:lnTo>
                    <a:pt x="206" y="824"/>
                  </a:lnTo>
                  <a:lnTo>
                    <a:pt x="206" y="821"/>
                  </a:lnTo>
                  <a:lnTo>
                    <a:pt x="206" y="821"/>
                  </a:lnTo>
                  <a:lnTo>
                    <a:pt x="206" y="821"/>
                  </a:lnTo>
                  <a:lnTo>
                    <a:pt x="204" y="821"/>
                  </a:lnTo>
                  <a:lnTo>
                    <a:pt x="204" y="821"/>
                  </a:lnTo>
                  <a:lnTo>
                    <a:pt x="204" y="821"/>
                  </a:lnTo>
                  <a:lnTo>
                    <a:pt x="204" y="819"/>
                  </a:lnTo>
                  <a:lnTo>
                    <a:pt x="206" y="821"/>
                  </a:lnTo>
                  <a:lnTo>
                    <a:pt x="206" y="821"/>
                  </a:lnTo>
                  <a:lnTo>
                    <a:pt x="209" y="821"/>
                  </a:lnTo>
                  <a:lnTo>
                    <a:pt x="209" y="824"/>
                  </a:lnTo>
                  <a:lnTo>
                    <a:pt x="209" y="824"/>
                  </a:lnTo>
                  <a:lnTo>
                    <a:pt x="211" y="824"/>
                  </a:lnTo>
                  <a:lnTo>
                    <a:pt x="211" y="824"/>
                  </a:lnTo>
                  <a:lnTo>
                    <a:pt x="211" y="824"/>
                  </a:lnTo>
                  <a:lnTo>
                    <a:pt x="211" y="821"/>
                  </a:lnTo>
                  <a:lnTo>
                    <a:pt x="211" y="821"/>
                  </a:lnTo>
                  <a:lnTo>
                    <a:pt x="211" y="821"/>
                  </a:lnTo>
                  <a:lnTo>
                    <a:pt x="209" y="821"/>
                  </a:lnTo>
                  <a:lnTo>
                    <a:pt x="211" y="819"/>
                  </a:lnTo>
                  <a:lnTo>
                    <a:pt x="209" y="819"/>
                  </a:lnTo>
                  <a:lnTo>
                    <a:pt x="209" y="819"/>
                  </a:lnTo>
                  <a:lnTo>
                    <a:pt x="211" y="819"/>
                  </a:lnTo>
                  <a:lnTo>
                    <a:pt x="209" y="819"/>
                  </a:lnTo>
                  <a:lnTo>
                    <a:pt x="206" y="819"/>
                  </a:lnTo>
                  <a:lnTo>
                    <a:pt x="206" y="819"/>
                  </a:lnTo>
                  <a:lnTo>
                    <a:pt x="204" y="819"/>
                  </a:lnTo>
                  <a:lnTo>
                    <a:pt x="204" y="817"/>
                  </a:lnTo>
                  <a:lnTo>
                    <a:pt x="204" y="817"/>
                  </a:lnTo>
                  <a:lnTo>
                    <a:pt x="206" y="817"/>
                  </a:lnTo>
                  <a:lnTo>
                    <a:pt x="206" y="817"/>
                  </a:lnTo>
                  <a:lnTo>
                    <a:pt x="206" y="817"/>
                  </a:lnTo>
                  <a:lnTo>
                    <a:pt x="206" y="817"/>
                  </a:lnTo>
                  <a:lnTo>
                    <a:pt x="206" y="817"/>
                  </a:lnTo>
                  <a:lnTo>
                    <a:pt x="206" y="817"/>
                  </a:lnTo>
                  <a:lnTo>
                    <a:pt x="206" y="817"/>
                  </a:lnTo>
                  <a:lnTo>
                    <a:pt x="206" y="817"/>
                  </a:lnTo>
                  <a:lnTo>
                    <a:pt x="209" y="817"/>
                  </a:lnTo>
                  <a:lnTo>
                    <a:pt x="209" y="817"/>
                  </a:lnTo>
                  <a:lnTo>
                    <a:pt x="209" y="814"/>
                  </a:lnTo>
                  <a:lnTo>
                    <a:pt x="209" y="814"/>
                  </a:lnTo>
                  <a:lnTo>
                    <a:pt x="206" y="814"/>
                  </a:lnTo>
                  <a:lnTo>
                    <a:pt x="209" y="814"/>
                  </a:lnTo>
                  <a:lnTo>
                    <a:pt x="209" y="814"/>
                  </a:lnTo>
                  <a:lnTo>
                    <a:pt x="209" y="814"/>
                  </a:lnTo>
                  <a:lnTo>
                    <a:pt x="211" y="814"/>
                  </a:lnTo>
                  <a:lnTo>
                    <a:pt x="211" y="817"/>
                  </a:lnTo>
                  <a:lnTo>
                    <a:pt x="211" y="817"/>
                  </a:lnTo>
                  <a:lnTo>
                    <a:pt x="211" y="814"/>
                  </a:lnTo>
                  <a:lnTo>
                    <a:pt x="211" y="814"/>
                  </a:lnTo>
                  <a:lnTo>
                    <a:pt x="211" y="814"/>
                  </a:lnTo>
                  <a:lnTo>
                    <a:pt x="211" y="814"/>
                  </a:lnTo>
                  <a:lnTo>
                    <a:pt x="213" y="814"/>
                  </a:lnTo>
                  <a:lnTo>
                    <a:pt x="213" y="814"/>
                  </a:lnTo>
                  <a:lnTo>
                    <a:pt x="213" y="814"/>
                  </a:lnTo>
                  <a:lnTo>
                    <a:pt x="213" y="814"/>
                  </a:lnTo>
                  <a:lnTo>
                    <a:pt x="213" y="814"/>
                  </a:lnTo>
                  <a:lnTo>
                    <a:pt x="213" y="814"/>
                  </a:lnTo>
                  <a:lnTo>
                    <a:pt x="216" y="814"/>
                  </a:lnTo>
                  <a:lnTo>
                    <a:pt x="216" y="814"/>
                  </a:lnTo>
                  <a:lnTo>
                    <a:pt x="216" y="812"/>
                  </a:lnTo>
                  <a:lnTo>
                    <a:pt x="216" y="812"/>
                  </a:lnTo>
                  <a:lnTo>
                    <a:pt x="216" y="812"/>
                  </a:lnTo>
                  <a:lnTo>
                    <a:pt x="218" y="812"/>
                  </a:lnTo>
                  <a:lnTo>
                    <a:pt x="218" y="812"/>
                  </a:lnTo>
                  <a:lnTo>
                    <a:pt x="218" y="812"/>
                  </a:lnTo>
                  <a:lnTo>
                    <a:pt x="218" y="809"/>
                  </a:lnTo>
                  <a:lnTo>
                    <a:pt x="218" y="805"/>
                  </a:lnTo>
                  <a:lnTo>
                    <a:pt x="218" y="802"/>
                  </a:lnTo>
                  <a:lnTo>
                    <a:pt x="216" y="802"/>
                  </a:lnTo>
                  <a:lnTo>
                    <a:pt x="213" y="800"/>
                  </a:lnTo>
                  <a:lnTo>
                    <a:pt x="213" y="800"/>
                  </a:lnTo>
                  <a:lnTo>
                    <a:pt x="213" y="800"/>
                  </a:lnTo>
                  <a:lnTo>
                    <a:pt x="213" y="800"/>
                  </a:lnTo>
                  <a:lnTo>
                    <a:pt x="216" y="800"/>
                  </a:lnTo>
                  <a:lnTo>
                    <a:pt x="213" y="798"/>
                  </a:lnTo>
                  <a:lnTo>
                    <a:pt x="213" y="800"/>
                  </a:lnTo>
                  <a:lnTo>
                    <a:pt x="211" y="800"/>
                  </a:lnTo>
                  <a:lnTo>
                    <a:pt x="211" y="800"/>
                  </a:lnTo>
                  <a:lnTo>
                    <a:pt x="209" y="798"/>
                  </a:lnTo>
                  <a:lnTo>
                    <a:pt x="211" y="798"/>
                  </a:lnTo>
                  <a:lnTo>
                    <a:pt x="213" y="800"/>
                  </a:lnTo>
                  <a:lnTo>
                    <a:pt x="213" y="798"/>
                  </a:lnTo>
                  <a:lnTo>
                    <a:pt x="213" y="798"/>
                  </a:lnTo>
                  <a:lnTo>
                    <a:pt x="213" y="798"/>
                  </a:lnTo>
                  <a:lnTo>
                    <a:pt x="213" y="798"/>
                  </a:lnTo>
                  <a:lnTo>
                    <a:pt x="216" y="798"/>
                  </a:lnTo>
                  <a:lnTo>
                    <a:pt x="216" y="798"/>
                  </a:lnTo>
                  <a:lnTo>
                    <a:pt x="216" y="800"/>
                  </a:lnTo>
                  <a:lnTo>
                    <a:pt x="216" y="800"/>
                  </a:lnTo>
                  <a:lnTo>
                    <a:pt x="216" y="800"/>
                  </a:lnTo>
                  <a:lnTo>
                    <a:pt x="218" y="800"/>
                  </a:lnTo>
                  <a:lnTo>
                    <a:pt x="218" y="800"/>
                  </a:lnTo>
                  <a:lnTo>
                    <a:pt x="220" y="798"/>
                  </a:lnTo>
                  <a:lnTo>
                    <a:pt x="220" y="798"/>
                  </a:lnTo>
                  <a:lnTo>
                    <a:pt x="220" y="795"/>
                  </a:lnTo>
                  <a:lnTo>
                    <a:pt x="220" y="795"/>
                  </a:lnTo>
                  <a:lnTo>
                    <a:pt x="220" y="795"/>
                  </a:lnTo>
                  <a:lnTo>
                    <a:pt x="223" y="793"/>
                  </a:lnTo>
                  <a:lnTo>
                    <a:pt x="223" y="795"/>
                  </a:lnTo>
                  <a:lnTo>
                    <a:pt x="223" y="795"/>
                  </a:lnTo>
                  <a:lnTo>
                    <a:pt x="223" y="795"/>
                  </a:lnTo>
                  <a:lnTo>
                    <a:pt x="223" y="798"/>
                  </a:lnTo>
                  <a:lnTo>
                    <a:pt x="223" y="798"/>
                  </a:lnTo>
                  <a:lnTo>
                    <a:pt x="223" y="800"/>
                  </a:lnTo>
                  <a:lnTo>
                    <a:pt x="223" y="800"/>
                  </a:lnTo>
                  <a:lnTo>
                    <a:pt x="223" y="800"/>
                  </a:lnTo>
                  <a:lnTo>
                    <a:pt x="225" y="800"/>
                  </a:lnTo>
                  <a:lnTo>
                    <a:pt x="225" y="800"/>
                  </a:lnTo>
                  <a:lnTo>
                    <a:pt x="225" y="800"/>
                  </a:lnTo>
                  <a:lnTo>
                    <a:pt x="225" y="800"/>
                  </a:lnTo>
                  <a:lnTo>
                    <a:pt x="225" y="800"/>
                  </a:lnTo>
                  <a:lnTo>
                    <a:pt x="225" y="800"/>
                  </a:lnTo>
                  <a:lnTo>
                    <a:pt x="225" y="802"/>
                  </a:lnTo>
                  <a:lnTo>
                    <a:pt x="227" y="802"/>
                  </a:lnTo>
                  <a:lnTo>
                    <a:pt x="227" y="800"/>
                  </a:lnTo>
                  <a:lnTo>
                    <a:pt x="230" y="800"/>
                  </a:lnTo>
                  <a:lnTo>
                    <a:pt x="230" y="798"/>
                  </a:lnTo>
                  <a:lnTo>
                    <a:pt x="232" y="798"/>
                  </a:lnTo>
                  <a:lnTo>
                    <a:pt x="232" y="798"/>
                  </a:lnTo>
                  <a:lnTo>
                    <a:pt x="235" y="798"/>
                  </a:lnTo>
                  <a:lnTo>
                    <a:pt x="235" y="800"/>
                  </a:lnTo>
                  <a:lnTo>
                    <a:pt x="235" y="800"/>
                  </a:lnTo>
                  <a:lnTo>
                    <a:pt x="235" y="800"/>
                  </a:lnTo>
                  <a:lnTo>
                    <a:pt x="237" y="800"/>
                  </a:lnTo>
                  <a:lnTo>
                    <a:pt x="239" y="800"/>
                  </a:lnTo>
                  <a:lnTo>
                    <a:pt x="242" y="800"/>
                  </a:lnTo>
                  <a:lnTo>
                    <a:pt x="242" y="800"/>
                  </a:lnTo>
                  <a:lnTo>
                    <a:pt x="244" y="800"/>
                  </a:lnTo>
                  <a:lnTo>
                    <a:pt x="244" y="800"/>
                  </a:lnTo>
                  <a:lnTo>
                    <a:pt x="246" y="800"/>
                  </a:lnTo>
                  <a:lnTo>
                    <a:pt x="246" y="800"/>
                  </a:lnTo>
                  <a:lnTo>
                    <a:pt x="246" y="800"/>
                  </a:lnTo>
                  <a:lnTo>
                    <a:pt x="249" y="800"/>
                  </a:lnTo>
                  <a:lnTo>
                    <a:pt x="249" y="800"/>
                  </a:lnTo>
                  <a:lnTo>
                    <a:pt x="249" y="798"/>
                  </a:lnTo>
                  <a:lnTo>
                    <a:pt x="249" y="800"/>
                  </a:lnTo>
                  <a:lnTo>
                    <a:pt x="251" y="800"/>
                  </a:lnTo>
                  <a:lnTo>
                    <a:pt x="249" y="800"/>
                  </a:lnTo>
                  <a:lnTo>
                    <a:pt x="249" y="802"/>
                  </a:lnTo>
                  <a:lnTo>
                    <a:pt x="249" y="802"/>
                  </a:lnTo>
                  <a:lnTo>
                    <a:pt x="249" y="802"/>
                  </a:lnTo>
                  <a:lnTo>
                    <a:pt x="246" y="802"/>
                  </a:lnTo>
                  <a:lnTo>
                    <a:pt x="246" y="800"/>
                  </a:lnTo>
                  <a:lnTo>
                    <a:pt x="244" y="802"/>
                  </a:lnTo>
                  <a:lnTo>
                    <a:pt x="244" y="802"/>
                  </a:lnTo>
                  <a:lnTo>
                    <a:pt x="242" y="805"/>
                  </a:lnTo>
                  <a:lnTo>
                    <a:pt x="239" y="805"/>
                  </a:lnTo>
                  <a:lnTo>
                    <a:pt x="239" y="805"/>
                  </a:lnTo>
                  <a:lnTo>
                    <a:pt x="239" y="805"/>
                  </a:lnTo>
                  <a:lnTo>
                    <a:pt x="239" y="805"/>
                  </a:lnTo>
                  <a:lnTo>
                    <a:pt x="237" y="805"/>
                  </a:lnTo>
                  <a:lnTo>
                    <a:pt x="237" y="805"/>
                  </a:lnTo>
                  <a:lnTo>
                    <a:pt x="237" y="805"/>
                  </a:lnTo>
                  <a:lnTo>
                    <a:pt x="237" y="802"/>
                  </a:lnTo>
                  <a:lnTo>
                    <a:pt x="235" y="802"/>
                  </a:lnTo>
                  <a:lnTo>
                    <a:pt x="235" y="802"/>
                  </a:lnTo>
                  <a:lnTo>
                    <a:pt x="232" y="802"/>
                  </a:lnTo>
                  <a:lnTo>
                    <a:pt x="232" y="802"/>
                  </a:lnTo>
                  <a:lnTo>
                    <a:pt x="230" y="805"/>
                  </a:lnTo>
                  <a:lnTo>
                    <a:pt x="230" y="805"/>
                  </a:lnTo>
                  <a:lnTo>
                    <a:pt x="230" y="807"/>
                  </a:lnTo>
                  <a:lnTo>
                    <a:pt x="230" y="807"/>
                  </a:lnTo>
                  <a:lnTo>
                    <a:pt x="230" y="809"/>
                  </a:lnTo>
                  <a:lnTo>
                    <a:pt x="230" y="809"/>
                  </a:lnTo>
                  <a:lnTo>
                    <a:pt x="230" y="809"/>
                  </a:lnTo>
                  <a:lnTo>
                    <a:pt x="230" y="812"/>
                  </a:lnTo>
                  <a:lnTo>
                    <a:pt x="230" y="812"/>
                  </a:lnTo>
                  <a:lnTo>
                    <a:pt x="230" y="812"/>
                  </a:lnTo>
                  <a:lnTo>
                    <a:pt x="227" y="814"/>
                  </a:lnTo>
                  <a:lnTo>
                    <a:pt x="227" y="817"/>
                  </a:lnTo>
                  <a:lnTo>
                    <a:pt x="227" y="817"/>
                  </a:lnTo>
                  <a:lnTo>
                    <a:pt x="230" y="819"/>
                  </a:lnTo>
                  <a:lnTo>
                    <a:pt x="230" y="819"/>
                  </a:lnTo>
                  <a:lnTo>
                    <a:pt x="230" y="819"/>
                  </a:lnTo>
                  <a:lnTo>
                    <a:pt x="232" y="819"/>
                  </a:lnTo>
                  <a:lnTo>
                    <a:pt x="232" y="817"/>
                  </a:lnTo>
                  <a:lnTo>
                    <a:pt x="235" y="817"/>
                  </a:lnTo>
                  <a:lnTo>
                    <a:pt x="235" y="817"/>
                  </a:lnTo>
                  <a:lnTo>
                    <a:pt x="237" y="817"/>
                  </a:lnTo>
                  <a:lnTo>
                    <a:pt x="237" y="817"/>
                  </a:lnTo>
                  <a:lnTo>
                    <a:pt x="239" y="817"/>
                  </a:lnTo>
                  <a:lnTo>
                    <a:pt x="239" y="814"/>
                  </a:lnTo>
                  <a:lnTo>
                    <a:pt x="239" y="814"/>
                  </a:lnTo>
                  <a:lnTo>
                    <a:pt x="239" y="814"/>
                  </a:lnTo>
                  <a:lnTo>
                    <a:pt x="239" y="814"/>
                  </a:lnTo>
                  <a:lnTo>
                    <a:pt x="239" y="814"/>
                  </a:lnTo>
                  <a:lnTo>
                    <a:pt x="239" y="814"/>
                  </a:lnTo>
                  <a:lnTo>
                    <a:pt x="239" y="814"/>
                  </a:lnTo>
                  <a:lnTo>
                    <a:pt x="239" y="814"/>
                  </a:lnTo>
                  <a:lnTo>
                    <a:pt x="239" y="817"/>
                  </a:lnTo>
                  <a:lnTo>
                    <a:pt x="239" y="817"/>
                  </a:lnTo>
                  <a:lnTo>
                    <a:pt x="237" y="819"/>
                  </a:lnTo>
                  <a:lnTo>
                    <a:pt x="237" y="817"/>
                  </a:lnTo>
                  <a:lnTo>
                    <a:pt x="235" y="819"/>
                  </a:lnTo>
                  <a:lnTo>
                    <a:pt x="235" y="819"/>
                  </a:lnTo>
                  <a:lnTo>
                    <a:pt x="232" y="821"/>
                  </a:lnTo>
                  <a:lnTo>
                    <a:pt x="232" y="821"/>
                  </a:lnTo>
                  <a:lnTo>
                    <a:pt x="232" y="824"/>
                  </a:lnTo>
                  <a:lnTo>
                    <a:pt x="232" y="824"/>
                  </a:lnTo>
                  <a:lnTo>
                    <a:pt x="230" y="826"/>
                  </a:lnTo>
                  <a:lnTo>
                    <a:pt x="230" y="828"/>
                  </a:lnTo>
                  <a:lnTo>
                    <a:pt x="230" y="831"/>
                  </a:lnTo>
                  <a:lnTo>
                    <a:pt x="230" y="831"/>
                  </a:lnTo>
                  <a:lnTo>
                    <a:pt x="230" y="833"/>
                  </a:lnTo>
                  <a:lnTo>
                    <a:pt x="230" y="833"/>
                  </a:lnTo>
                  <a:lnTo>
                    <a:pt x="232" y="833"/>
                  </a:lnTo>
                  <a:lnTo>
                    <a:pt x="235" y="833"/>
                  </a:lnTo>
                  <a:lnTo>
                    <a:pt x="235" y="833"/>
                  </a:lnTo>
                  <a:lnTo>
                    <a:pt x="237" y="833"/>
                  </a:lnTo>
                  <a:lnTo>
                    <a:pt x="237" y="833"/>
                  </a:lnTo>
                  <a:lnTo>
                    <a:pt x="239" y="831"/>
                  </a:lnTo>
                  <a:lnTo>
                    <a:pt x="242" y="833"/>
                  </a:lnTo>
                  <a:lnTo>
                    <a:pt x="244" y="833"/>
                  </a:lnTo>
                  <a:lnTo>
                    <a:pt x="244" y="833"/>
                  </a:lnTo>
                  <a:lnTo>
                    <a:pt x="246" y="831"/>
                  </a:lnTo>
                  <a:lnTo>
                    <a:pt x="246" y="831"/>
                  </a:lnTo>
                  <a:lnTo>
                    <a:pt x="249" y="831"/>
                  </a:lnTo>
                  <a:lnTo>
                    <a:pt x="251" y="833"/>
                  </a:lnTo>
                  <a:lnTo>
                    <a:pt x="251" y="831"/>
                  </a:lnTo>
                  <a:lnTo>
                    <a:pt x="253" y="831"/>
                  </a:lnTo>
                  <a:lnTo>
                    <a:pt x="253" y="831"/>
                  </a:lnTo>
                  <a:lnTo>
                    <a:pt x="256" y="831"/>
                  </a:lnTo>
                  <a:lnTo>
                    <a:pt x="256" y="828"/>
                  </a:lnTo>
                  <a:lnTo>
                    <a:pt x="256" y="828"/>
                  </a:lnTo>
                  <a:lnTo>
                    <a:pt x="258" y="828"/>
                  </a:lnTo>
                  <a:lnTo>
                    <a:pt x="261" y="828"/>
                  </a:lnTo>
                  <a:lnTo>
                    <a:pt x="261" y="828"/>
                  </a:lnTo>
                  <a:lnTo>
                    <a:pt x="261" y="828"/>
                  </a:lnTo>
                  <a:lnTo>
                    <a:pt x="261" y="828"/>
                  </a:lnTo>
                  <a:lnTo>
                    <a:pt x="261" y="828"/>
                  </a:lnTo>
                  <a:lnTo>
                    <a:pt x="261" y="828"/>
                  </a:lnTo>
                  <a:lnTo>
                    <a:pt x="258" y="828"/>
                  </a:lnTo>
                  <a:lnTo>
                    <a:pt x="256" y="831"/>
                  </a:lnTo>
                  <a:lnTo>
                    <a:pt x="251" y="833"/>
                  </a:lnTo>
                  <a:lnTo>
                    <a:pt x="251" y="833"/>
                  </a:lnTo>
                  <a:lnTo>
                    <a:pt x="249" y="835"/>
                  </a:lnTo>
                  <a:lnTo>
                    <a:pt x="246" y="835"/>
                  </a:lnTo>
                  <a:lnTo>
                    <a:pt x="246" y="835"/>
                  </a:lnTo>
                  <a:lnTo>
                    <a:pt x="246" y="835"/>
                  </a:lnTo>
                  <a:lnTo>
                    <a:pt x="244" y="835"/>
                  </a:lnTo>
                  <a:lnTo>
                    <a:pt x="244" y="835"/>
                  </a:lnTo>
                  <a:lnTo>
                    <a:pt x="244" y="838"/>
                  </a:lnTo>
                  <a:lnTo>
                    <a:pt x="242" y="838"/>
                  </a:lnTo>
                  <a:lnTo>
                    <a:pt x="242" y="838"/>
                  </a:lnTo>
                  <a:lnTo>
                    <a:pt x="239" y="840"/>
                  </a:lnTo>
                  <a:lnTo>
                    <a:pt x="239" y="840"/>
                  </a:lnTo>
                  <a:lnTo>
                    <a:pt x="237" y="840"/>
                  </a:lnTo>
                  <a:lnTo>
                    <a:pt x="235" y="843"/>
                  </a:lnTo>
                  <a:lnTo>
                    <a:pt x="235" y="843"/>
                  </a:lnTo>
                  <a:lnTo>
                    <a:pt x="235" y="843"/>
                  </a:lnTo>
                  <a:lnTo>
                    <a:pt x="232" y="847"/>
                  </a:lnTo>
                  <a:lnTo>
                    <a:pt x="232" y="847"/>
                  </a:lnTo>
                  <a:lnTo>
                    <a:pt x="235" y="847"/>
                  </a:lnTo>
                  <a:lnTo>
                    <a:pt x="237" y="845"/>
                  </a:lnTo>
                  <a:lnTo>
                    <a:pt x="237" y="845"/>
                  </a:lnTo>
                  <a:lnTo>
                    <a:pt x="239" y="843"/>
                  </a:lnTo>
                  <a:lnTo>
                    <a:pt x="242" y="843"/>
                  </a:lnTo>
                  <a:lnTo>
                    <a:pt x="242" y="845"/>
                  </a:lnTo>
                  <a:lnTo>
                    <a:pt x="242" y="845"/>
                  </a:lnTo>
                  <a:lnTo>
                    <a:pt x="239" y="845"/>
                  </a:lnTo>
                  <a:lnTo>
                    <a:pt x="237" y="847"/>
                  </a:lnTo>
                  <a:lnTo>
                    <a:pt x="237" y="847"/>
                  </a:lnTo>
                  <a:lnTo>
                    <a:pt x="235" y="847"/>
                  </a:lnTo>
                  <a:lnTo>
                    <a:pt x="232" y="850"/>
                  </a:lnTo>
                  <a:lnTo>
                    <a:pt x="232" y="850"/>
                  </a:lnTo>
                  <a:lnTo>
                    <a:pt x="232" y="850"/>
                  </a:lnTo>
                  <a:lnTo>
                    <a:pt x="232" y="850"/>
                  </a:lnTo>
                  <a:lnTo>
                    <a:pt x="232" y="850"/>
                  </a:lnTo>
                  <a:lnTo>
                    <a:pt x="235" y="850"/>
                  </a:lnTo>
                  <a:lnTo>
                    <a:pt x="235" y="850"/>
                  </a:lnTo>
                  <a:lnTo>
                    <a:pt x="235" y="850"/>
                  </a:lnTo>
                  <a:lnTo>
                    <a:pt x="235" y="850"/>
                  </a:lnTo>
                  <a:lnTo>
                    <a:pt x="232" y="850"/>
                  </a:lnTo>
                  <a:lnTo>
                    <a:pt x="232" y="852"/>
                  </a:lnTo>
                  <a:lnTo>
                    <a:pt x="232" y="852"/>
                  </a:lnTo>
                  <a:lnTo>
                    <a:pt x="232" y="852"/>
                  </a:lnTo>
                  <a:lnTo>
                    <a:pt x="232" y="852"/>
                  </a:lnTo>
                  <a:lnTo>
                    <a:pt x="232" y="854"/>
                  </a:lnTo>
                  <a:lnTo>
                    <a:pt x="232" y="854"/>
                  </a:lnTo>
                  <a:lnTo>
                    <a:pt x="235" y="857"/>
                  </a:lnTo>
                  <a:lnTo>
                    <a:pt x="235" y="857"/>
                  </a:lnTo>
                  <a:lnTo>
                    <a:pt x="235" y="854"/>
                  </a:lnTo>
                  <a:lnTo>
                    <a:pt x="235" y="857"/>
                  </a:lnTo>
                  <a:lnTo>
                    <a:pt x="237" y="857"/>
                  </a:lnTo>
                  <a:lnTo>
                    <a:pt x="237" y="857"/>
                  </a:lnTo>
                  <a:lnTo>
                    <a:pt x="237" y="857"/>
                  </a:lnTo>
                  <a:lnTo>
                    <a:pt x="237" y="859"/>
                  </a:lnTo>
                  <a:lnTo>
                    <a:pt x="239" y="859"/>
                  </a:lnTo>
                  <a:lnTo>
                    <a:pt x="239" y="859"/>
                  </a:lnTo>
                  <a:lnTo>
                    <a:pt x="239" y="859"/>
                  </a:lnTo>
                  <a:lnTo>
                    <a:pt x="239" y="859"/>
                  </a:lnTo>
                  <a:lnTo>
                    <a:pt x="237" y="861"/>
                  </a:lnTo>
                  <a:lnTo>
                    <a:pt x="235" y="864"/>
                  </a:lnTo>
                  <a:lnTo>
                    <a:pt x="235" y="864"/>
                  </a:lnTo>
                  <a:lnTo>
                    <a:pt x="235" y="864"/>
                  </a:lnTo>
                  <a:lnTo>
                    <a:pt x="235" y="866"/>
                  </a:lnTo>
                  <a:lnTo>
                    <a:pt x="235" y="866"/>
                  </a:lnTo>
                  <a:lnTo>
                    <a:pt x="237" y="864"/>
                  </a:lnTo>
                  <a:lnTo>
                    <a:pt x="237" y="864"/>
                  </a:lnTo>
                  <a:lnTo>
                    <a:pt x="237" y="864"/>
                  </a:lnTo>
                  <a:lnTo>
                    <a:pt x="237" y="864"/>
                  </a:lnTo>
                  <a:lnTo>
                    <a:pt x="237" y="864"/>
                  </a:lnTo>
                  <a:lnTo>
                    <a:pt x="237" y="861"/>
                  </a:lnTo>
                  <a:lnTo>
                    <a:pt x="237" y="861"/>
                  </a:lnTo>
                  <a:lnTo>
                    <a:pt x="237" y="861"/>
                  </a:lnTo>
                  <a:lnTo>
                    <a:pt x="239" y="861"/>
                  </a:lnTo>
                  <a:lnTo>
                    <a:pt x="239" y="861"/>
                  </a:lnTo>
                  <a:lnTo>
                    <a:pt x="239" y="861"/>
                  </a:lnTo>
                  <a:lnTo>
                    <a:pt x="239" y="864"/>
                  </a:lnTo>
                  <a:lnTo>
                    <a:pt x="239" y="864"/>
                  </a:lnTo>
                  <a:lnTo>
                    <a:pt x="239" y="866"/>
                  </a:lnTo>
                  <a:lnTo>
                    <a:pt x="239" y="866"/>
                  </a:lnTo>
                  <a:lnTo>
                    <a:pt x="239" y="866"/>
                  </a:lnTo>
                  <a:lnTo>
                    <a:pt x="239" y="864"/>
                  </a:lnTo>
                  <a:lnTo>
                    <a:pt x="239" y="864"/>
                  </a:lnTo>
                  <a:lnTo>
                    <a:pt x="242" y="864"/>
                  </a:lnTo>
                  <a:lnTo>
                    <a:pt x="242" y="864"/>
                  </a:lnTo>
                  <a:lnTo>
                    <a:pt x="242" y="864"/>
                  </a:lnTo>
                  <a:lnTo>
                    <a:pt x="242" y="864"/>
                  </a:lnTo>
                  <a:lnTo>
                    <a:pt x="244" y="864"/>
                  </a:lnTo>
                  <a:lnTo>
                    <a:pt x="244" y="864"/>
                  </a:lnTo>
                  <a:lnTo>
                    <a:pt x="244" y="864"/>
                  </a:lnTo>
                  <a:lnTo>
                    <a:pt x="246" y="869"/>
                  </a:lnTo>
                  <a:lnTo>
                    <a:pt x="246" y="869"/>
                  </a:lnTo>
                  <a:lnTo>
                    <a:pt x="244" y="869"/>
                  </a:lnTo>
                  <a:lnTo>
                    <a:pt x="242" y="869"/>
                  </a:lnTo>
                  <a:lnTo>
                    <a:pt x="242" y="869"/>
                  </a:lnTo>
                  <a:lnTo>
                    <a:pt x="242" y="869"/>
                  </a:lnTo>
                  <a:lnTo>
                    <a:pt x="242" y="869"/>
                  </a:lnTo>
                  <a:lnTo>
                    <a:pt x="244" y="871"/>
                  </a:lnTo>
                  <a:lnTo>
                    <a:pt x="244" y="871"/>
                  </a:lnTo>
                  <a:lnTo>
                    <a:pt x="244" y="871"/>
                  </a:lnTo>
                  <a:lnTo>
                    <a:pt x="244" y="871"/>
                  </a:lnTo>
                  <a:lnTo>
                    <a:pt x="244" y="871"/>
                  </a:lnTo>
                  <a:lnTo>
                    <a:pt x="244" y="871"/>
                  </a:lnTo>
                  <a:lnTo>
                    <a:pt x="246" y="871"/>
                  </a:lnTo>
                  <a:lnTo>
                    <a:pt x="246" y="871"/>
                  </a:lnTo>
                  <a:lnTo>
                    <a:pt x="246" y="871"/>
                  </a:lnTo>
                  <a:lnTo>
                    <a:pt x="249" y="871"/>
                  </a:lnTo>
                  <a:lnTo>
                    <a:pt x="249" y="873"/>
                  </a:lnTo>
                  <a:lnTo>
                    <a:pt x="246" y="873"/>
                  </a:lnTo>
                  <a:lnTo>
                    <a:pt x="246" y="873"/>
                  </a:lnTo>
                  <a:lnTo>
                    <a:pt x="246" y="876"/>
                  </a:lnTo>
                  <a:lnTo>
                    <a:pt x="246" y="876"/>
                  </a:lnTo>
                  <a:lnTo>
                    <a:pt x="246" y="878"/>
                  </a:lnTo>
                  <a:lnTo>
                    <a:pt x="246" y="880"/>
                  </a:lnTo>
                  <a:lnTo>
                    <a:pt x="246" y="878"/>
                  </a:lnTo>
                  <a:lnTo>
                    <a:pt x="249" y="878"/>
                  </a:lnTo>
                  <a:lnTo>
                    <a:pt x="249" y="878"/>
                  </a:lnTo>
                  <a:lnTo>
                    <a:pt x="249" y="878"/>
                  </a:lnTo>
                  <a:lnTo>
                    <a:pt x="249" y="878"/>
                  </a:lnTo>
                  <a:lnTo>
                    <a:pt x="249" y="880"/>
                  </a:lnTo>
                  <a:lnTo>
                    <a:pt x="249" y="880"/>
                  </a:lnTo>
                  <a:lnTo>
                    <a:pt x="249" y="880"/>
                  </a:lnTo>
                  <a:lnTo>
                    <a:pt x="249" y="880"/>
                  </a:lnTo>
                  <a:lnTo>
                    <a:pt x="251" y="880"/>
                  </a:lnTo>
                  <a:lnTo>
                    <a:pt x="251" y="880"/>
                  </a:lnTo>
                  <a:lnTo>
                    <a:pt x="249" y="883"/>
                  </a:lnTo>
                  <a:lnTo>
                    <a:pt x="249" y="883"/>
                  </a:lnTo>
                  <a:lnTo>
                    <a:pt x="251" y="883"/>
                  </a:lnTo>
                  <a:lnTo>
                    <a:pt x="251" y="883"/>
                  </a:lnTo>
                  <a:lnTo>
                    <a:pt x="251" y="883"/>
                  </a:lnTo>
                  <a:lnTo>
                    <a:pt x="251" y="883"/>
                  </a:lnTo>
                  <a:lnTo>
                    <a:pt x="251" y="883"/>
                  </a:lnTo>
                  <a:lnTo>
                    <a:pt x="249" y="885"/>
                  </a:lnTo>
                  <a:lnTo>
                    <a:pt x="249" y="885"/>
                  </a:lnTo>
                  <a:lnTo>
                    <a:pt x="249" y="888"/>
                  </a:lnTo>
                  <a:lnTo>
                    <a:pt x="249" y="890"/>
                  </a:lnTo>
                  <a:lnTo>
                    <a:pt x="249" y="890"/>
                  </a:lnTo>
                  <a:lnTo>
                    <a:pt x="249" y="890"/>
                  </a:lnTo>
                  <a:lnTo>
                    <a:pt x="249" y="892"/>
                  </a:lnTo>
                  <a:lnTo>
                    <a:pt x="249" y="892"/>
                  </a:lnTo>
                  <a:lnTo>
                    <a:pt x="249" y="892"/>
                  </a:lnTo>
                  <a:lnTo>
                    <a:pt x="249" y="895"/>
                  </a:lnTo>
                  <a:lnTo>
                    <a:pt x="249" y="895"/>
                  </a:lnTo>
                  <a:lnTo>
                    <a:pt x="249" y="897"/>
                  </a:lnTo>
                  <a:lnTo>
                    <a:pt x="249" y="897"/>
                  </a:lnTo>
                  <a:lnTo>
                    <a:pt x="246" y="899"/>
                  </a:lnTo>
                  <a:lnTo>
                    <a:pt x="244" y="902"/>
                  </a:lnTo>
                  <a:lnTo>
                    <a:pt x="244" y="902"/>
                  </a:lnTo>
                  <a:lnTo>
                    <a:pt x="244" y="904"/>
                  </a:lnTo>
                  <a:lnTo>
                    <a:pt x="244" y="904"/>
                  </a:lnTo>
                  <a:lnTo>
                    <a:pt x="244" y="906"/>
                  </a:lnTo>
                  <a:lnTo>
                    <a:pt x="244" y="906"/>
                  </a:lnTo>
                  <a:lnTo>
                    <a:pt x="242" y="906"/>
                  </a:lnTo>
                  <a:lnTo>
                    <a:pt x="242" y="906"/>
                  </a:lnTo>
                  <a:lnTo>
                    <a:pt x="242" y="906"/>
                  </a:lnTo>
                  <a:lnTo>
                    <a:pt x="242" y="909"/>
                  </a:lnTo>
                  <a:lnTo>
                    <a:pt x="242" y="909"/>
                  </a:lnTo>
                  <a:lnTo>
                    <a:pt x="242" y="911"/>
                  </a:lnTo>
                  <a:lnTo>
                    <a:pt x="242" y="911"/>
                  </a:lnTo>
                  <a:lnTo>
                    <a:pt x="242" y="911"/>
                  </a:lnTo>
                  <a:lnTo>
                    <a:pt x="242" y="914"/>
                  </a:lnTo>
                  <a:lnTo>
                    <a:pt x="242" y="914"/>
                  </a:lnTo>
                  <a:lnTo>
                    <a:pt x="242" y="914"/>
                  </a:lnTo>
                  <a:lnTo>
                    <a:pt x="242" y="914"/>
                  </a:lnTo>
                  <a:lnTo>
                    <a:pt x="242" y="914"/>
                  </a:lnTo>
                  <a:lnTo>
                    <a:pt x="242" y="914"/>
                  </a:lnTo>
                  <a:lnTo>
                    <a:pt x="239" y="916"/>
                  </a:lnTo>
                  <a:lnTo>
                    <a:pt x="239" y="916"/>
                  </a:lnTo>
                  <a:lnTo>
                    <a:pt x="239" y="918"/>
                  </a:lnTo>
                  <a:lnTo>
                    <a:pt x="239" y="921"/>
                  </a:lnTo>
                  <a:lnTo>
                    <a:pt x="239" y="923"/>
                  </a:lnTo>
                  <a:lnTo>
                    <a:pt x="239" y="925"/>
                  </a:lnTo>
                  <a:lnTo>
                    <a:pt x="239" y="925"/>
                  </a:lnTo>
                  <a:lnTo>
                    <a:pt x="237" y="928"/>
                  </a:lnTo>
                  <a:lnTo>
                    <a:pt x="237" y="928"/>
                  </a:lnTo>
                  <a:lnTo>
                    <a:pt x="237" y="928"/>
                  </a:lnTo>
                  <a:lnTo>
                    <a:pt x="237" y="928"/>
                  </a:lnTo>
                  <a:lnTo>
                    <a:pt x="237" y="930"/>
                  </a:lnTo>
                  <a:lnTo>
                    <a:pt x="237" y="930"/>
                  </a:lnTo>
                  <a:lnTo>
                    <a:pt x="237" y="932"/>
                  </a:lnTo>
                  <a:lnTo>
                    <a:pt x="237" y="932"/>
                  </a:lnTo>
                  <a:lnTo>
                    <a:pt x="235" y="935"/>
                  </a:lnTo>
                  <a:lnTo>
                    <a:pt x="235" y="935"/>
                  </a:lnTo>
                  <a:lnTo>
                    <a:pt x="237" y="937"/>
                  </a:lnTo>
                  <a:lnTo>
                    <a:pt x="237" y="937"/>
                  </a:lnTo>
                  <a:lnTo>
                    <a:pt x="237" y="940"/>
                  </a:lnTo>
                  <a:lnTo>
                    <a:pt x="237" y="940"/>
                  </a:lnTo>
                  <a:lnTo>
                    <a:pt x="237" y="940"/>
                  </a:lnTo>
                  <a:lnTo>
                    <a:pt x="239" y="937"/>
                  </a:lnTo>
                  <a:lnTo>
                    <a:pt x="239" y="937"/>
                  </a:lnTo>
                  <a:lnTo>
                    <a:pt x="239" y="940"/>
                  </a:lnTo>
                  <a:lnTo>
                    <a:pt x="239" y="940"/>
                  </a:lnTo>
                  <a:lnTo>
                    <a:pt x="239" y="940"/>
                  </a:lnTo>
                  <a:lnTo>
                    <a:pt x="239" y="940"/>
                  </a:lnTo>
                  <a:lnTo>
                    <a:pt x="239" y="940"/>
                  </a:lnTo>
                  <a:lnTo>
                    <a:pt x="239" y="940"/>
                  </a:lnTo>
                  <a:lnTo>
                    <a:pt x="239" y="942"/>
                  </a:lnTo>
                  <a:lnTo>
                    <a:pt x="239" y="942"/>
                  </a:lnTo>
                  <a:lnTo>
                    <a:pt x="239" y="942"/>
                  </a:lnTo>
                  <a:lnTo>
                    <a:pt x="239" y="942"/>
                  </a:lnTo>
                  <a:lnTo>
                    <a:pt x="239" y="942"/>
                  </a:lnTo>
                  <a:lnTo>
                    <a:pt x="239" y="942"/>
                  </a:lnTo>
                  <a:lnTo>
                    <a:pt x="237" y="942"/>
                  </a:lnTo>
                  <a:lnTo>
                    <a:pt x="237" y="942"/>
                  </a:lnTo>
                  <a:lnTo>
                    <a:pt x="239" y="944"/>
                  </a:lnTo>
                  <a:lnTo>
                    <a:pt x="239" y="947"/>
                  </a:lnTo>
                  <a:lnTo>
                    <a:pt x="239" y="949"/>
                  </a:lnTo>
                  <a:lnTo>
                    <a:pt x="239" y="951"/>
                  </a:lnTo>
                  <a:lnTo>
                    <a:pt x="239" y="954"/>
                  </a:lnTo>
                  <a:lnTo>
                    <a:pt x="242" y="954"/>
                  </a:lnTo>
                  <a:lnTo>
                    <a:pt x="242" y="951"/>
                  </a:lnTo>
                  <a:lnTo>
                    <a:pt x="242" y="951"/>
                  </a:lnTo>
                  <a:lnTo>
                    <a:pt x="242" y="951"/>
                  </a:lnTo>
                  <a:lnTo>
                    <a:pt x="239" y="951"/>
                  </a:lnTo>
                  <a:lnTo>
                    <a:pt x="239" y="951"/>
                  </a:lnTo>
                  <a:lnTo>
                    <a:pt x="239" y="949"/>
                  </a:lnTo>
                  <a:lnTo>
                    <a:pt x="239" y="949"/>
                  </a:lnTo>
                  <a:lnTo>
                    <a:pt x="239" y="949"/>
                  </a:lnTo>
                  <a:lnTo>
                    <a:pt x="242" y="949"/>
                  </a:lnTo>
                  <a:lnTo>
                    <a:pt x="242" y="949"/>
                  </a:lnTo>
                  <a:lnTo>
                    <a:pt x="242" y="949"/>
                  </a:lnTo>
                  <a:lnTo>
                    <a:pt x="242" y="951"/>
                  </a:lnTo>
                  <a:lnTo>
                    <a:pt x="242" y="951"/>
                  </a:lnTo>
                  <a:lnTo>
                    <a:pt x="242" y="951"/>
                  </a:lnTo>
                  <a:lnTo>
                    <a:pt x="244" y="951"/>
                  </a:lnTo>
                  <a:lnTo>
                    <a:pt x="244" y="951"/>
                  </a:lnTo>
                  <a:lnTo>
                    <a:pt x="244" y="951"/>
                  </a:lnTo>
                  <a:lnTo>
                    <a:pt x="246" y="951"/>
                  </a:lnTo>
                  <a:lnTo>
                    <a:pt x="246" y="951"/>
                  </a:lnTo>
                  <a:lnTo>
                    <a:pt x="249" y="951"/>
                  </a:lnTo>
                  <a:lnTo>
                    <a:pt x="242" y="954"/>
                  </a:lnTo>
                  <a:lnTo>
                    <a:pt x="242" y="954"/>
                  </a:lnTo>
                  <a:lnTo>
                    <a:pt x="242" y="956"/>
                  </a:lnTo>
                  <a:lnTo>
                    <a:pt x="242" y="956"/>
                  </a:lnTo>
                  <a:lnTo>
                    <a:pt x="242" y="959"/>
                  </a:lnTo>
                  <a:lnTo>
                    <a:pt x="242" y="961"/>
                  </a:lnTo>
                  <a:lnTo>
                    <a:pt x="244" y="963"/>
                  </a:lnTo>
                  <a:lnTo>
                    <a:pt x="244" y="963"/>
                  </a:lnTo>
                  <a:lnTo>
                    <a:pt x="244" y="963"/>
                  </a:lnTo>
                  <a:lnTo>
                    <a:pt x="246" y="961"/>
                  </a:lnTo>
                  <a:lnTo>
                    <a:pt x="246" y="963"/>
                  </a:lnTo>
                  <a:lnTo>
                    <a:pt x="249" y="963"/>
                  </a:lnTo>
                  <a:lnTo>
                    <a:pt x="249" y="963"/>
                  </a:lnTo>
                  <a:lnTo>
                    <a:pt x="249" y="963"/>
                  </a:lnTo>
                  <a:lnTo>
                    <a:pt x="253" y="963"/>
                  </a:lnTo>
                  <a:lnTo>
                    <a:pt x="253" y="966"/>
                  </a:lnTo>
                  <a:lnTo>
                    <a:pt x="253" y="966"/>
                  </a:lnTo>
                  <a:lnTo>
                    <a:pt x="253" y="966"/>
                  </a:lnTo>
                  <a:lnTo>
                    <a:pt x="256" y="966"/>
                  </a:lnTo>
                  <a:lnTo>
                    <a:pt x="256" y="968"/>
                  </a:lnTo>
                  <a:lnTo>
                    <a:pt x="256" y="968"/>
                  </a:lnTo>
                  <a:lnTo>
                    <a:pt x="256" y="968"/>
                  </a:lnTo>
                  <a:lnTo>
                    <a:pt x="256" y="968"/>
                  </a:lnTo>
                  <a:lnTo>
                    <a:pt x="256" y="970"/>
                  </a:lnTo>
                  <a:lnTo>
                    <a:pt x="253" y="968"/>
                  </a:lnTo>
                  <a:lnTo>
                    <a:pt x="253" y="966"/>
                  </a:lnTo>
                  <a:lnTo>
                    <a:pt x="253" y="966"/>
                  </a:lnTo>
                  <a:lnTo>
                    <a:pt x="251" y="966"/>
                  </a:lnTo>
                  <a:lnTo>
                    <a:pt x="251" y="966"/>
                  </a:lnTo>
                  <a:lnTo>
                    <a:pt x="251" y="966"/>
                  </a:lnTo>
                  <a:lnTo>
                    <a:pt x="249" y="966"/>
                  </a:lnTo>
                  <a:lnTo>
                    <a:pt x="249" y="966"/>
                  </a:lnTo>
                  <a:lnTo>
                    <a:pt x="246" y="963"/>
                  </a:lnTo>
                  <a:lnTo>
                    <a:pt x="246" y="963"/>
                  </a:lnTo>
                  <a:lnTo>
                    <a:pt x="242" y="963"/>
                  </a:lnTo>
                  <a:lnTo>
                    <a:pt x="242" y="966"/>
                  </a:lnTo>
                  <a:lnTo>
                    <a:pt x="242" y="966"/>
                  </a:lnTo>
                  <a:lnTo>
                    <a:pt x="242" y="970"/>
                  </a:lnTo>
                  <a:lnTo>
                    <a:pt x="244" y="968"/>
                  </a:lnTo>
                  <a:lnTo>
                    <a:pt x="244" y="968"/>
                  </a:lnTo>
                  <a:lnTo>
                    <a:pt x="244" y="968"/>
                  </a:lnTo>
                  <a:lnTo>
                    <a:pt x="244" y="968"/>
                  </a:lnTo>
                  <a:lnTo>
                    <a:pt x="244" y="968"/>
                  </a:lnTo>
                  <a:lnTo>
                    <a:pt x="244" y="970"/>
                  </a:lnTo>
                  <a:lnTo>
                    <a:pt x="242" y="973"/>
                  </a:lnTo>
                  <a:lnTo>
                    <a:pt x="242" y="973"/>
                  </a:lnTo>
                  <a:lnTo>
                    <a:pt x="242" y="973"/>
                  </a:lnTo>
                  <a:lnTo>
                    <a:pt x="244" y="973"/>
                  </a:lnTo>
                  <a:lnTo>
                    <a:pt x="244" y="973"/>
                  </a:lnTo>
                  <a:lnTo>
                    <a:pt x="244" y="973"/>
                  </a:lnTo>
                  <a:lnTo>
                    <a:pt x="244" y="970"/>
                  </a:lnTo>
                  <a:lnTo>
                    <a:pt x="244" y="970"/>
                  </a:lnTo>
                  <a:lnTo>
                    <a:pt x="244" y="973"/>
                  </a:lnTo>
                  <a:lnTo>
                    <a:pt x="244" y="973"/>
                  </a:lnTo>
                  <a:lnTo>
                    <a:pt x="244" y="973"/>
                  </a:lnTo>
                  <a:lnTo>
                    <a:pt x="244" y="973"/>
                  </a:lnTo>
                  <a:lnTo>
                    <a:pt x="244" y="973"/>
                  </a:lnTo>
                  <a:lnTo>
                    <a:pt x="244" y="975"/>
                  </a:lnTo>
                  <a:lnTo>
                    <a:pt x="244" y="975"/>
                  </a:lnTo>
                  <a:lnTo>
                    <a:pt x="244" y="975"/>
                  </a:lnTo>
                  <a:lnTo>
                    <a:pt x="244" y="977"/>
                  </a:lnTo>
                  <a:lnTo>
                    <a:pt x="244" y="977"/>
                  </a:lnTo>
                  <a:lnTo>
                    <a:pt x="244" y="977"/>
                  </a:lnTo>
                  <a:lnTo>
                    <a:pt x="244" y="980"/>
                  </a:lnTo>
                  <a:lnTo>
                    <a:pt x="244" y="980"/>
                  </a:lnTo>
                  <a:lnTo>
                    <a:pt x="244" y="980"/>
                  </a:lnTo>
                  <a:lnTo>
                    <a:pt x="244" y="980"/>
                  </a:lnTo>
                  <a:lnTo>
                    <a:pt x="244" y="980"/>
                  </a:lnTo>
                  <a:lnTo>
                    <a:pt x="244" y="982"/>
                  </a:lnTo>
                  <a:lnTo>
                    <a:pt x="244" y="982"/>
                  </a:lnTo>
                  <a:lnTo>
                    <a:pt x="242" y="982"/>
                  </a:lnTo>
                  <a:lnTo>
                    <a:pt x="242" y="985"/>
                  </a:lnTo>
                  <a:lnTo>
                    <a:pt x="242" y="985"/>
                  </a:lnTo>
                  <a:lnTo>
                    <a:pt x="244" y="985"/>
                  </a:lnTo>
                  <a:lnTo>
                    <a:pt x="244" y="985"/>
                  </a:lnTo>
                  <a:lnTo>
                    <a:pt x="244" y="985"/>
                  </a:lnTo>
                  <a:lnTo>
                    <a:pt x="244" y="985"/>
                  </a:lnTo>
                  <a:lnTo>
                    <a:pt x="244" y="985"/>
                  </a:lnTo>
                  <a:lnTo>
                    <a:pt x="244" y="985"/>
                  </a:lnTo>
                  <a:lnTo>
                    <a:pt x="244" y="985"/>
                  </a:lnTo>
                  <a:lnTo>
                    <a:pt x="244" y="987"/>
                  </a:lnTo>
                  <a:lnTo>
                    <a:pt x="244" y="987"/>
                  </a:lnTo>
                  <a:lnTo>
                    <a:pt x="244" y="987"/>
                  </a:lnTo>
                  <a:lnTo>
                    <a:pt x="244" y="985"/>
                  </a:lnTo>
                  <a:lnTo>
                    <a:pt x="246" y="982"/>
                  </a:lnTo>
                  <a:lnTo>
                    <a:pt x="246" y="982"/>
                  </a:lnTo>
                  <a:lnTo>
                    <a:pt x="246" y="980"/>
                  </a:lnTo>
                  <a:lnTo>
                    <a:pt x="249" y="980"/>
                  </a:lnTo>
                  <a:lnTo>
                    <a:pt x="249" y="982"/>
                  </a:lnTo>
                  <a:lnTo>
                    <a:pt x="249" y="982"/>
                  </a:lnTo>
                  <a:lnTo>
                    <a:pt x="251" y="980"/>
                  </a:lnTo>
                  <a:lnTo>
                    <a:pt x="251" y="977"/>
                  </a:lnTo>
                  <a:lnTo>
                    <a:pt x="251" y="977"/>
                  </a:lnTo>
                  <a:lnTo>
                    <a:pt x="251" y="977"/>
                  </a:lnTo>
                  <a:lnTo>
                    <a:pt x="251" y="975"/>
                  </a:lnTo>
                  <a:lnTo>
                    <a:pt x="251" y="975"/>
                  </a:lnTo>
                  <a:lnTo>
                    <a:pt x="251" y="973"/>
                  </a:lnTo>
                  <a:lnTo>
                    <a:pt x="253" y="973"/>
                  </a:lnTo>
                  <a:lnTo>
                    <a:pt x="251" y="975"/>
                  </a:lnTo>
                  <a:lnTo>
                    <a:pt x="253" y="977"/>
                  </a:lnTo>
                  <a:lnTo>
                    <a:pt x="253" y="977"/>
                  </a:lnTo>
                  <a:lnTo>
                    <a:pt x="253" y="977"/>
                  </a:lnTo>
                  <a:lnTo>
                    <a:pt x="253" y="977"/>
                  </a:lnTo>
                  <a:lnTo>
                    <a:pt x="253" y="980"/>
                  </a:lnTo>
                  <a:lnTo>
                    <a:pt x="253" y="980"/>
                  </a:lnTo>
                  <a:lnTo>
                    <a:pt x="253" y="982"/>
                  </a:lnTo>
                  <a:lnTo>
                    <a:pt x="253" y="980"/>
                  </a:lnTo>
                  <a:lnTo>
                    <a:pt x="256" y="980"/>
                  </a:lnTo>
                  <a:lnTo>
                    <a:pt x="256" y="980"/>
                  </a:lnTo>
                  <a:lnTo>
                    <a:pt x="256" y="982"/>
                  </a:lnTo>
                  <a:lnTo>
                    <a:pt x="256" y="982"/>
                  </a:lnTo>
                  <a:lnTo>
                    <a:pt x="253" y="982"/>
                  </a:lnTo>
                  <a:lnTo>
                    <a:pt x="253" y="982"/>
                  </a:lnTo>
                  <a:lnTo>
                    <a:pt x="251" y="982"/>
                  </a:lnTo>
                  <a:lnTo>
                    <a:pt x="251" y="982"/>
                  </a:lnTo>
                  <a:lnTo>
                    <a:pt x="253" y="982"/>
                  </a:lnTo>
                  <a:lnTo>
                    <a:pt x="253" y="985"/>
                  </a:lnTo>
                  <a:lnTo>
                    <a:pt x="251" y="985"/>
                  </a:lnTo>
                  <a:lnTo>
                    <a:pt x="251" y="985"/>
                  </a:lnTo>
                  <a:lnTo>
                    <a:pt x="251" y="985"/>
                  </a:lnTo>
                  <a:lnTo>
                    <a:pt x="251" y="985"/>
                  </a:lnTo>
                  <a:lnTo>
                    <a:pt x="251" y="987"/>
                  </a:lnTo>
                  <a:lnTo>
                    <a:pt x="249" y="985"/>
                  </a:lnTo>
                  <a:lnTo>
                    <a:pt x="249" y="987"/>
                  </a:lnTo>
                  <a:lnTo>
                    <a:pt x="249" y="989"/>
                  </a:lnTo>
                  <a:lnTo>
                    <a:pt x="251" y="989"/>
                  </a:lnTo>
                  <a:lnTo>
                    <a:pt x="251" y="989"/>
                  </a:lnTo>
                  <a:lnTo>
                    <a:pt x="251" y="989"/>
                  </a:lnTo>
                  <a:lnTo>
                    <a:pt x="251" y="989"/>
                  </a:lnTo>
                  <a:lnTo>
                    <a:pt x="253" y="987"/>
                  </a:lnTo>
                  <a:lnTo>
                    <a:pt x="253" y="987"/>
                  </a:lnTo>
                  <a:lnTo>
                    <a:pt x="253" y="989"/>
                  </a:lnTo>
                  <a:lnTo>
                    <a:pt x="253" y="989"/>
                  </a:lnTo>
                  <a:lnTo>
                    <a:pt x="253" y="989"/>
                  </a:lnTo>
                  <a:lnTo>
                    <a:pt x="253" y="989"/>
                  </a:lnTo>
                  <a:lnTo>
                    <a:pt x="253" y="989"/>
                  </a:lnTo>
                  <a:lnTo>
                    <a:pt x="253" y="992"/>
                  </a:lnTo>
                  <a:lnTo>
                    <a:pt x="256" y="992"/>
                  </a:lnTo>
                  <a:lnTo>
                    <a:pt x="253" y="992"/>
                  </a:lnTo>
                  <a:lnTo>
                    <a:pt x="253" y="994"/>
                  </a:lnTo>
                  <a:lnTo>
                    <a:pt x="253" y="994"/>
                  </a:lnTo>
                  <a:lnTo>
                    <a:pt x="253" y="996"/>
                  </a:lnTo>
                  <a:lnTo>
                    <a:pt x="253" y="996"/>
                  </a:lnTo>
                  <a:lnTo>
                    <a:pt x="253" y="994"/>
                  </a:lnTo>
                  <a:lnTo>
                    <a:pt x="251" y="994"/>
                  </a:lnTo>
                  <a:lnTo>
                    <a:pt x="253" y="994"/>
                  </a:lnTo>
                  <a:lnTo>
                    <a:pt x="251" y="992"/>
                  </a:lnTo>
                  <a:lnTo>
                    <a:pt x="251" y="992"/>
                  </a:lnTo>
                  <a:lnTo>
                    <a:pt x="249" y="992"/>
                  </a:lnTo>
                  <a:lnTo>
                    <a:pt x="249" y="992"/>
                  </a:lnTo>
                  <a:lnTo>
                    <a:pt x="249" y="992"/>
                  </a:lnTo>
                  <a:lnTo>
                    <a:pt x="249" y="992"/>
                  </a:lnTo>
                  <a:lnTo>
                    <a:pt x="246" y="992"/>
                  </a:lnTo>
                  <a:lnTo>
                    <a:pt x="246" y="994"/>
                  </a:lnTo>
                  <a:lnTo>
                    <a:pt x="246" y="994"/>
                  </a:lnTo>
                  <a:lnTo>
                    <a:pt x="246" y="996"/>
                  </a:lnTo>
                  <a:lnTo>
                    <a:pt x="246" y="999"/>
                  </a:lnTo>
                  <a:lnTo>
                    <a:pt x="246" y="1001"/>
                  </a:lnTo>
                  <a:lnTo>
                    <a:pt x="249" y="1001"/>
                  </a:lnTo>
                  <a:lnTo>
                    <a:pt x="249" y="1003"/>
                  </a:lnTo>
                  <a:lnTo>
                    <a:pt x="249" y="1006"/>
                  </a:lnTo>
                  <a:lnTo>
                    <a:pt x="249" y="1006"/>
                  </a:lnTo>
                  <a:lnTo>
                    <a:pt x="251" y="1006"/>
                  </a:lnTo>
                  <a:lnTo>
                    <a:pt x="251" y="1006"/>
                  </a:lnTo>
                  <a:lnTo>
                    <a:pt x="253" y="1006"/>
                  </a:lnTo>
                  <a:lnTo>
                    <a:pt x="253" y="1008"/>
                  </a:lnTo>
                  <a:lnTo>
                    <a:pt x="253" y="1008"/>
                  </a:lnTo>
                  <a:lnTo>
                    <a:pt x="253" y="1008"/>
                  </a:lnTo>
                  <a:lnTo>
                    <a:pt x="253" y="1011"/>
                  </a:lnTo>
                  <a:lnTo>
                    <a:pt x="256" y="1011"/>
                  </a:lnTo>
                  <a:lnTo>
                    <a:pt x="253" y="1011"/>
                  </a:lnTo>
                  <a:lnTo>
                    <a:pt x="253" y="1011"/>
                  </a:lnTo>
                  <a:lnTo>
                    <a:pt x="251" y="1008"/>
                  </a:lnTo>
                  <a:lnTo>
                    <a:pt x="251" y="1006"/>
                  </a:lnTo>
                  <a:lnTo>
                    <a:pt x="251" y="1006"/>
                  </a:lnTo>
                  <a:lnTo>
                    <a:pt x="249" y="1008"/>
                  </a:lnTo>
                  <a:lnTo>
                    <a:pt x="249" y="1008"/>
                  </a:lnTo>
                  <a:lnTo>
                    <a:pt x="249" y="1011"/>
                  </a:lnTo>
                  <a:lnTo>
                    <a:pt x="249" y="1013"/>
                  </a:lnTo>
                  <a:lnTo>
                    <a:pt x="249" y="1013"/>
                  </a:lnTo>
                  <a:lnTo>
                    <a:pt x="249" y="1013"/>
                  </a:lnTo>
                  <a:lnTo>
                    <a:pt x="249" y="1013"/>
                  </a:lnTo>
                  <a:lnTo>
                    <a:pt x="249" y="1013"/>
                  </a:lnTo>
                  <a:lnTo>
                    <a:pt x="249" y="1015"/>
                  </a:lnTo>
                  <a:lnTo>
                    <a:pt x="249" y="1015"/>
                  </a:lnTo>
                  <a:lnTo>
                    <a:pt x="249" y="1015"/>
                  </a:lnTo>
                  <a:lnTo>
                    <a:pt x="249" y="1015"/>
                  </a:lnTo>
                  <a:lnTo>
                    <a:pt x="249" y="1015"/>
                  </a:lnTo>
                  <a:lnTo>
                    <a:pt x="249" y="1015"/>
                  </a:lnTo>
                  <a:lnTo>
                    <a:pt x="249" y="1015"/>
                  </a:lnTo>
                  <a:lnTo>
                    <a:pt x="251" y="1015"/>
                  </a:lnTo>
                  <a:lnTo>
                    <a:pt x="251" y="1018"/>
                  </a:lnTo>
                  <a:lnTo>
                    <a:pt x="251" y="1018"/>
                  </a:lnTo>
                  <a:lnTo>
                    <a:pt x="251" y="1018"/>
                  </a:lnTo>
                  <a:lnTo>
                    <a:pt x="253" y="1018"/>
                  </a:lnTo>
                  <a:lnTo>
                    <a:pt x="253" y="1020"/>
                  </a:lnTo>
                  <a:lnTo>
                    <a:pt x="253" y="1020"/>
                  </a:lnTo>
                  <a:lnTo>
                    <a:pt x="253" y="1020"/>
                  </a:lnTo>
                  <a:lnTo>
                    <a:pt x="253" y="1020"/>
                  </a:lnTo>
                  <a:lnTo>
                    <a:pt x="256" y="1020"/>
                  </a:lnTo>
                  <a:lnTo>
                    <a:pt x="256" y="1020"/>
                  </a:lnTo>
                  <a:lnTo>
                    <a:pt x="258" y="1020"/>
                  </a:lnTo>
                  <a:lnTo>
                    <a:pt x="258" y="1022"/>
                  </a:lnTo>
                  <a:lnTo>
                    <a:pt x="258" y="1025"/>
                  </a:lnTo>
                  <a:lnTo>
                    <a:pt x="258" y="1025"/>
                  </a:lnTo>
                  <a:lnTo>
                    <a:pt x="256" y="1025"/>
                  </a:lnTo>
                  <a:lnTo>
                    <a:pt x="256" y="1025"/>
                  </a:lnTo>
                  <a:lnTo>
                    <a:pt x="256" y="1025"/>
                  </a:lnTo>
                  <a:lnTo>
                    <a:pt x="258" y="1025"/>
                  </a:lnTo>
                  <a:lnTo>
                    <a:pt x="256" y="1022"/>
                  </a:lnTo>
                  <a:lnTo>
                    <a:pt x="256" y="1022"/>
                  </a:lnTo>
                  <a:lnTo>
                    <a:pt x="253" y="1022"/>
                  </a:lnTo>
                  <a:lnTo>
                    <a:pt x="253" y="1022"/>
                  </a:lnTo>
                  <a:lnTo>
                    <a:pt x="253" y="1022"/>
                  </a:lnTo>
                  <a:lnTo>
                    <a:pt x="253" y="1022"/>
                  </a:lnTo>
                  <a:lnTo>
                    <a:pt x="253" y="1022"/>
                  </a:lnTo>
                  <a:lnTo>
                    <a:pt x="251" y="1022"/>
                  </a:lnTo>
                  <a:lnTo>
                    <a:pt x="251" y="1022"/>
                  </a:lnTo>
                  <a:lnTo>
                    <a:pt x="251" y="1020"/>
                  </a:lnTo>
                  <a:lnTo>
                    <a:pt x="251" y="1020"/>
                  </a:lnTo>
                  <a:lnTo>
                    <a:pt x="251" y="1020"/>
                  </a:lnTo>
                  <a:lnTo>
                    <a:pt x="251" y="1020"/>
                  </a:lnTo>
                  <a:lnTo>
                    <a:pt x="251" y="1022"/>
                  </a:lnTo>
                  <a:lnTo>
                    <a:pt x="251" y="1022"/>
                  </a:lnTo>
                  <a:lnTo>
                    <a:pt x="251" y="1022"/>
                  </a:lnTo>
                  <a:lnTo>
                    <a:pt x="251" y="1022"/>
                  </a:lnTo>
                  <a:lnTo>
                    <a:pt x="251" y="1025"/>
                  </a:lnTo>
                  <a:lnTo>
                    <a:pt x="251" y="1025"/>
                  </a:lnTo>
                  <a:lnTo>
                    <a:pt x="251" y="1025"/>
                  </a:lnTo>
                  <a:lnTo>
                    <a:pt x="253" y="1030"/>
                  </a:lnTo>
                  <a:lnTo>
                    <a:pt x="253" y="1030"/>
                  </a:lnTo>
                  <a:lnTo>
                    <a:pt x="253" y="1030"/>
                  </a:lnTo>
                  <a:lnTo>
                    <a:pt x="253" y="1032"/>
                  </a:lnTo>
                  <a:lnTo>
                    <a:pt x="253" y="1032"/>
                  </a:lnTo>
                  <a:lnTo>
                    <a:pt x="253" y="1032"/>
                  </a:lnTo>
                  <a:lnTo>
                    <a:pt x="253" y="1032"/>
                  </a:lnTo>
                  <a:lnTo>
                    <a:pt x="253" y="1032"/>
                  </a:lnTo>
                  <a:lnTo>
                    <a:pt x="253" y="1034"/>
                  </a:lnTo>
                  <a:lnTo>
                    <a:pt x="253" y="1034"/>
                  </a:lnTo>
                  <a:lnTo>
                    <a:pt x="256" y="1034"/>
                  </a:lnTo>
                  <a:lnTo>
                    <a:pt x="256" y="1032"/>
                  </a:lnTo>
                  <a:lnTo>
                    <a:pt x="256" y="1032"/>
                  </a:lnTo>
                  <a:lnTo>
                    <a:pt x="256" y="1032"/>
                  </a:lnTo>
                  <a:lnTo>
                    <a:pt x="256" y="1034"/>
                  </a:lnTo>
                  <a:lnTo>
                    <a:pt x="256" y="1034"/>
                  </a:lnTo>
                  <a:lnTo>
                    <a:pt x="256" y="1034"/>
                  </a:lnTo>
                  <a:lnTo>
                    <a:pt x="253" y="1034"/>
                  </a:lnTo>
                  <a:lnTo>
                    <a:pt x="253" y="1034"/>
                  </a:lnTo>
                  <a:lnTo>
                    <a:pt x="253" y="1037"/>
                  </a:lnTo>
                  <a:lnTo>
                    <a:pt x="256" y="1037"/>
                  </a:lnTo>
                  <a:lnTo>
                    <a:pt x="256" y="1037"/>
                  </a:lnTo>
                  <a:lnTo>
                    <a:pt x="256" y="1037"/>
                  </a:lnTo>
                  <a:lnTo>
                    <a:pt x="256" y="1039"/>
                  </a:lnTo>
                  <a:lnTo>
                    <a:pt x="258" y="1044"/>
                  </a:lnTo>
                  <a:lnTo>
                    <a:pt x="258" y="1044"/>
                  </a:lnTo>
                  <a:lnTo>
                    <a:pt x="258" y="1046"/>
                  </a:lnTo>
                  <a:lnTo>
                    <a:pt x="258" y="1046"/>
                  </a:lnTo>
                  <a:lnTo>
                    <a:pt x="258" y="1046"/>
                  </a:lnTo>
                  <a:lnTo>
                    <a:pt x="261" y="1048"/>
                  </a:lnTo>
                  <a:lnTo>
                    <a:pt x="261" y="1048"/>
                  </a:lnTo>
                  <a:lnTo>
                    <a:pt x="261" y="1051"/>
                  </a:lnTo>
                  <a:lnTo>
                    <a:pt x="261" y="1051"/>
                  </a:lnTo>
                  <a:lnTo>
                    <a:pt x="261" y="1051"/>
                  </a:lnTo>
                  <a:lnTo>
                    <a:pt x="261" y="1051"/>
                  </a:lnTo>
                  <a:lnTo>
                    <a:pt x="261" y="1053"/>
                  </a:lnTo>
                  <a:lnTo>
                    <a:pt x="261" y="1053"/>
                  </a:lnTo>
                  <a:lnTo>
                    <a:pt x="261" y="1053"/>
                  </a:lnTo>
                  <a:lnTo>
                    <a:pt x="261" y="1056"/>
                  </a:lnTo>
                  <a:lnTo>
                    <a:pt x="261" y="1056"/>
                  </a:lnTo>
                  <a:lnTo>
                    <a:pt x="261" y="1056"/>
                  </a:lnTo>
                  <a:lnTo>
                    <a:pt x="261" y="1056"/>
                  </a:lnTo>
                  <a:lnTo>
                    <a:pt x="261" y="1058"/>
                  </a:lnTo>
                  <a:lnTo>
                    <a:pt x="261" y="1058"/>
                  </a:lnTo>
                  <a:lnTo>
                    <a:pt x="263" y="1058"/>
                  </a:lnTo>
                  <a:lnTo>
                    <a:pt x="263" y="1058"/>
                  </a:lnTo>
                  <a:lnTo>
                    <a:pt x="265" y="1058"/>
                  </a:lnTo>
                  <a:lnTo>
                    <a:pt x="263" y="1060"/>
                  </a:lnTo>
                  <a:lnTo>
                    <a:pt x="263" y="1060"/>
                  </a:lnTo>
                  <a:lnTo>
                    <a:pt x="261" y="1060"/>
                  </a:lnTo>
                  <a:lnTo>
                    <a:pt x="261" y="1060"/>
                  </a:lnTo>
                  <a:lnTo>
                    <a:pt x="261" y="1060"/>
                  </a:lnTo>
                  <a:lnTo>
                    <a:pt x="261" y="1060"/>
                  </a:lnTo>
                  <a:lnTo>
                    <a:pt x="263" y="1063"/>
                  </a:lnTo>
                  <a:lnTo>
                    <a:pt x="263" y="1065"/>
                  </a:lnTo>
                  <a:lnTo>
                    <a:pt x="263" y="1065"/>
                  </a:lnTo>
                  <a:lnTo>
                    <a:pt x="263" y="1067"/>
                  </a:lnTo>
                  <a:lnTo>
                    <a:pt x="263" y="1067"/>
                  </a:lnTo>
                  <a:lnTo>
                    <a:pt x="263" y="1067"/>
                  </a:lnTo>
                  <a:lnTo>
                    <a:pt x="263" y="1070"/>
                  </a:lnTo>
                  <a:lnTo>
                    <a:pt x="263" y="1070"/>
                  </a:lnTo>
                  <a:lnTo>
                    <a:pt x="265" y="1070"/>
                  </a:lnTo>
                  <a:lnTo>
                    <a:pt x="265" y="1072"/>
                  </a:lnTo>
                  <a:lnTo>
                    <a:pt x="265" y="1074"/>
                  </a:lnTo>
                  <a:lnTo>
                    <a:pt x="268" y="1074"/>
                  </a:lnTo>
                  <a:lnTo>
                    <a:pt x="265" y="1074"/>
                  </a:lnTo>
                  <a:lnTo>
                    <a:pt x="265" y="1074"/>
                  </a:lnTo>
                  <a:lnTo>
                    <a:pt x="265" y="1074"/>
                  </a:lnTo>
                  <a:lnTo>
                    <a:pt x="263" y="1074"/>
                  </a:lnTo>
                  <a:lnTo>
                    <a:pt x="263" y="1074"/>
                  </a:lnTo>
                  <a:lnTo>
                    <a:pt x="265" y="1074"/>
                  </a:lnTo>
                  <a:lnTo>
                    <a:pt x="265" y="1077"/>
                  </a:lnTo>
                  <a:lnTo>
                    <a:pt x="265" y="1077"/>
                  </a:lnTo>
                  <a:lnTo>
                    <a:pt x="265" y="1079"/>
                  </a:lnTo>
                  <a:lnTo>
                    <a:pt x="265" y="1079"/>
                  </a:lnTo>
                  <a:lnTo>
                    <a:pt x="268" y="1082"/>
                  </a:lnTo>
                  <a:lnTo>
                    <a:pt x="268" y="1082"/>
                  </a:lnTo>
                  <a:lnTo>
                    <a:pt x="268" y="1084"/>
                  </a:lnTo>
                  <a:lnTo>
                    <a:pt x="268" y="1084"/>
                  </a:lnTo>
                  <a:lnTo>
                    <a:pt x="268" y="1084"/>
                  </a:lnTo>
                  <a:lnTo>
                    <a:pt x="268" y="1086"/>
                  </a:lnTo>
                  <a:lnTo>
                    <a:pt x="268" y="1089"/>
                  </a:lnTo>
                  <a:lnTo>
                    <a:pt x="268" y="1089"/>
                  </a:lnTo>
                  <a:lnTo>
                    <a:pt x="268" y="1089"/>
                  </a:lnTo>
                  <a:lnTo>
                    <a:pt x="268" y="1089"/>
                  </a:lnTo>
                  <a:lnTo>
                    <a:pt x="268" y="1089"/>
                  </a:lnTo>
                  <a:lnTo>
                    <a:pt x="268" y="1089"/>
                  </a:lnTo>
                  <a:lnTo>
                    <a:pt x="268" y="1091"/>
                  </a:lnTo>
                  <a:lnTo>
                    <a:pt x="268" y="1091"/>
                  </a:lnTo>
                  <a:lnTo>
                    <a:pt x="270" y="1091"/>
                  </a:lnTo>
                  <a:lnTo>
                    <a:pt x="268" y="1093"/>
                  </a:lnTo>
                  <a:lnTo>
                    <a:pt x="268" y="1093"/>
                  </a:lnTo>
                  <a:lnTo>
                    <a:pt x="268" y="1093"/>
                  </a:lnTo>
                  <a:lnTo>
                    <a:pt x="268" y="1096"/>
                  </a:lnTo>
                  <a:lnTo>
                    <a:pt x="268" y="1096"/>
                  </a:lnTo>
                  <a:lnTo>
                    <a:pt x="268" y="1098"/>
                  </a:lnTo>
                  <a:lnTo>
                    <a:pt x="268" y="1098"/>
                  </a:lnTo>
                  <a:lnTo>
                    <a:pt x="270" y="1101"/>
                  </a:lnTo>
                  <a:lnTo>
                    <a:pt x="270" y="1101"/>
                  </a:lnTo>
                  <a:lnTo>
                    <a:pt x="270" y="1101"/>
                  </a:lnTo>
                  <a:lnTo>
                    <a:pt x="270" y="1103"/>
                  </a:lnTo>
                  <a:lnTo>
                    <a:pt x="270" y="1103"/>
                  </a:lnTo>
                  <a:lnTo>
                    <a:pt x="270" y="1105"/>
                  </a:lnTo>
                  <a:lnTo>
                    <a:pt x="270" y="1105"/>
                  </a:lnTo>
                  <a:lnTo>
                    <a:pt x="270" y="1108"/>
                  </a:lnTo>
                  <a:lnTo>
                    <a:pt x="270" y="1108"/>
                  </a:lnTo>
                  <a:lnTo>
                    <a:pt x="270" y="1108"/>
                  </a:lnTo>
                  <a:lnTo>
                    <a:pt x="270" y="1108"/>
                  </a:lnTo>
                  <a:lnTo>
                    <a:pt x="270" y="1110"/>
                  </a:lnTo>
                  <a:lnTo>
                    <a:pt x="270" y="1110"/>
                  </a:lnTo>
                  <a:lnTo>
                    <a:pt x="270" y="1110"/>
                  </a:lnTo>
                  <a:lnTo>
                    <a:pt x="270" y="1112"/>
                  </a:lnTo>
                  <a:lnTo>
                    <a:pt x="272" y="1110"/>
                  </a:lnTo>
                  <a:lnTo>
                    <a:pt x="272" y="1110"/>
                  </a:lnTo>
                  <a:lnTo>
                    <a:pt x="272" y="1110"/>
                  </a:lnTo>
                  <a:lnTo>
                    <a:pt x="272" y="1112"/>
                  </a:lnTo>
                  <a:lnTo>
                    <a:pt x="272" y="1112"/>
                  </a:lnTo>
                  <a:lnTo>
                    <a:pt x="272" y="1112"/>
                  </a:lnTo>
                  <a:lnTo>
                    <a:pt x="272" y="1112"/>
                  </a:lnTo>
                  <a:lnTo>
                    <a:pt x="272" y="1112"/>
                  </a:lnTo>
                  <a:lnTo>
                    <a:pt x="270" y="1112"/>
                  </a:lnTo>
                  <a:lnTo>
                    <a:pt x="270" y="1112"/>
                  </a:lnTo>
                  <a:lnTo>
                    <a:pt x="270" y="1112"/>
                  </a:lnTo>
                  <a:lnTo>
                    <a:pt x="270" y="1112"/>
                  </a:lnTo>
                  <a:lnTo>
                    <a:pt x="270" y="1112"/>
                  </a:lnTo>
                  <a:lnTo>
                    <a:pt x="270" y="1112"/>
                  </a:lnTo>
                  <a:lnTo>
                    <a:pt x="270" y="1115"/>
                  </a:lnTo>
                  <a:lnTo>
                    <a:pt x="272" y="1115"/>
                  </a:lnTo>
                  <a:lnTo>
                    <a:pt x="272" y="1115"/>
                  </a:lnTo>
                  <a:lnTo>
                    <a:pt x="272" y="1115"/>
                  </a:lnTo>
                  <a:lnTo>
                    <a:pt x="272" y="1115"/>
                  </a:lnTo>
                  <a:lnTo>
                    <a:pt x="272" y="1115"/>
                  </a:lnTo>
                  <a:lnTo>
                    <a:pt x="272" y="1115"/>
                  </a:lnTo>
                  <a:lnTo>
                    <a:pt x="272" y="1117"/>
                  </a:lnTo>
                  <a:lnTo>
                    <a:pt x="272" y="1117"/>
                  </a:lnTo>
                  <a:lnTo>
                    <a:pt x="272" y="1117"/>
                  </a:lnTo>
                  <a:lnTo>
                    <a:pt x="275" y="1117"/>
                  </a:lnTo>
                  <a:lnTo>
                    <a:pt x="272" y="1117"/>
                  </a:lnTo>
                  <a:lnTo>
                    <a:pt x="272" y="1117"/>
                  </a:lnTo>
                  <a:lnTo>
                    <a:pt x="270" y="1115"/>
                  </a:lnTo>
                  <a:lnTo>
                    <a:pt x="270" y="1115"/>
                  </a:lnTo>
                  <a:lnTo>
                    <a:pt x="270" y="1115"/>
                  </a:lnTo>
                  <a:lnTo>
                    <a:pt x="270" y="1115"/>
                  </a:lnTo>
                  <a:lnTo>
                    <a:pt x="270" y="1115"/>
                  </a:lnTo>
                  <a:lnTo>
                    <a:pt x="270" y="1117"/>
                  </a:lnTo>
                  <a:lnTo>
                    <a:pt x="270" y="1117"/>
                  </a:lnTo>
                  <a:lnTo>
                    <a:pt x="270" y="1117"/>
                  </a:lnTo>
                  <a:lnTo>
                    <a:pt x="270" y="1117"/>
                  </a:lnTo>
                  <a:lnTo>
                    <a:pt x="272" y="1119"/>
                  </a:lnTo>
                  <a:lnTo>
                    <a:pt x="272" y="1122"/>
                  </a:lnTo>
                  <a:lnTo>
                    <a:pt x="272" y="1122"/>
                  </a:lnTo>
                  <a:lnTo>
                    <a:pt x="272" y="1122"/>
                  </a:lnTo>
                  <a:lnTo>
                    <a:pt x="275" y="1124"/>
                  </a:lnTo>
                  <a:lnTo>
                    <a:pt x="272" y="1124"/>
                  </a:lnTo>
                  <a:lnTo>
                    <a:pt x="272" y="1124"/>
                  </a:lnTo>
                  <a:lnTo>
                    <a:pt x="272" y="1124"/>
                  </a:lnTo>
                  <a:lnTo>
                    <a:pt x="272" y="1124"/>
                  </a:lnTo>
                  <a:lnTo>
                    <a:pt x="275" y="1124"/>
                  </a:lnTo>
                  <a:lnTo>
                    <a:pt x="275" y="1127"/>
                  </a:lnTo>
                  <a:lnTo>
                    <a:pt x="275" y="1127"/>
                  </a:lnTo>
                  <a:lnTo>
                    <a:pt x="275" y="1127"/>
                  </a:lnTo>
                  <a:lnTo>
                    <a:pt x="275" y="1131"/>
                  </a:lnTo>
                  <a:lnTo>
                    <a:pt x="275" y="1131"/>
                  </a:lnTo>
                  <a:lnTo>
                    <a:pt x="275" y="1134"/>
                  </a:lnTo>
                  <a:lnTo>
                    <a:pt x="275" y="1134"/>
                  </a:lnTo>
                  <a:lnTo>
                    <a:pt x="277" y="1134"/>
                  </a:lnTo>
                  <a:lnTo>
                    <a:pt x="277" y="1134"/>
                  </a:lnTo>
                  <a:lnTo>
                    <a:pt x="277" y="1134"/>
                  </a:lnTo>
                  <a:lnTo>
                    <a:pt x="277" y="1134"/>
                  </a:lnTo>
                  <a:lnTo>
                    <a:pt x="277" y="1136"/>
                  </a:lnTo>
                  <a:lnTo>
                    <a:pt x="277" y="1138"/>
                  </a:lnTo>
                  <a:lnTo>
                    <a:pt x="277" y="1136"/>
                  </a:lnTo>
                  <a:lnTo>
                    <a:pt x="277" y="1136"/>
                  </a:lnTo>
                  <a:lnTo>
                    <a:pt x="277" y="1136"/>
                  </a:lnTo>
                  <a:lnTo>
                    <a:pt x="279" y="1134"/>
                  </a:lnTo>
                  <a:lnTo>
                    <a:pt x="279" y="1136"/>
                  </a:lnTo>
                  <a:lnTo>
                    <a:pt x="279" y="1136"/>
                  </a:lnTo>
                  <a:lnTo>
                    <a:pt x="277" y="1136"/>
                  </a:lnTo>
                  <a:lnTo>
                    <a:pt x="277" y="1136"/>
                  </a:lnTo>
                  <a:lnTo>
                    <a:pt x="277" y="1141"/>
                  </a:lnTo>
                  <a:lnTo>
                    <a:pt x="277" y="1141"/>
                  </a:lnTo>
                  <a:lnTo>
                    <a:pt x="277" y="1141"/>
                  </a:lnTo>
                  <a:lnTo>
                    <a:pt x="277" y="1141"/>
                  </a:lnTo>
                  <a:lnTo>
                    <a:pt x="277" y="1141"/>
                  </a:lnTo>
                  <a:lnTo>
                    <a:pt x="277" y="1141"/>
                  </a:lnTo>
                  <a:lnTo>
                    <a:pt x="277" y="1143"/>
                  </a:lnTo>
                  <a:lnTo>
                    <a:pt x="279" y="1143"/>
                  </a:lnTo>
                  <a:lnTo>
                    <a:pt x="279" y="1143"/>
                  </a:lnTo>
                  <a:lnTo>
                    <a:pt x="279" y="1143"/>
                  </a:lnTo>
                  <a:lnTo>
                    <a:pt x="279" y="1143"/>
                  </a:lnTo>
                  <a:lnTo>
                    <a:pt x="282" y="1143"/>
                  </a:lnTo>
                  <a:lnTo>
                    <a:pt x="282" y="1143"/>
                  </a:lnTo>
                  <a:lnTo>
                    <a:pt x="279" y="1143"/>
                  </a:lnTo>
                  <a:lnTo>
                    <a:pt x="279" y="1145"/>
                  </a:lnTo>
                  <a:lnTo>
                    <a:pt x="279" y="1145"/>
                  </a:lnTo>
                  <a:lnTo>
                    <a:pt x="282" y="1148"/>
                  </a:lnTo>
                  <a:lnTo>
                    <a:pt x="284" y="1150"/>
                  </a:lnTo>
                  <a:lnTo>
                    <a:pt x="287" y="1150"/>
                  </a:lnTo>
                  <a:lnTo>
                    <a:pt x="287" y="1155"/>
                  </a:lnTo>
                  <a:lnTo>
                    <a:pt x="289" y="1155"/>
                  </a:lnTo>
                  <a:lnTo>
                    <a:pt x="287" y="1157"/>
                  </a:lnTo>
                  <a:lnTo>
                    <a:pt x="289" y="1160"/>
                  </a:lnTo>
                  <a:lnTo>
                    <a:pt x="289" y="1160"/>
                  </a:lnTo>
                  <a:lnTo>
                    <a:pt x="289" y="1160"/>
                  </a:lnTo>
                  <a:lnTo>
                    <a:pt x="289" y="1160"/>
                  </a:lnTo>
                  <a:lnTo>
                    <a:pt x="291" y="1160"/>
                  </a:lnTo>
                  <a:lnTo>
                    <a:pt x="289" y="1160"/>
                  </a:lnTo>
                  <a:lnTo>
                    <a:pt x="289" y="1160"/>
                  </a:lnTo>
                  <a:lnTo>
                    <a:pt x="289" y="1162"/>
                  </a:lnTo>
                  <a:lnTo>
                    <a:pt x="291" y="1162"/>
                  </a:lnTo>
                  <a:lnTo>
                    <a:pt x="291" y="1164"/>
                  </a:lnTo>
                  <a:lnTo>
                    <a:pt x="291" y="1164"/>
                  </a:lnTo>
                  <a:lnTo>
                    <a:pt x="291" y="1164"/>
                  </a:lnTo>
                  <a:lnTo>
                    <a:pt x="291" y="1164"/>
                  </a:lnTo>
                  <a:lnTo>
                    <a:pt x="294" y="1164"/>
                  </a:lnTo>
                  <a:lnTo>
                    <a:pt x="294" y="1164"/>
                  </a:lnTo>
                  <a:lnTo>
                    <a:pt x="296" y="1164"/>
                  </a:lnTo>
                  <a:lnTo>
                    <a:pt x="296" y="1162"/>
                  </a:lnTo>
                  <a:lnTo>
                    <a:pt x="298" y="1162"/>
                  </a:lnTo>
                  <a:lnTo>
                    <a:pt x="298" y="1164"/>
                  </a:lnTo>
                  <a:lnTo>
                    <a:pt x="296" y="1164"/>
                  </a:lnTo>
                  <a:lnTo>
                    <a:pt x="294" y="1164"/>
                  </a:lnTo>
                  <a:lnTo>
                    <a:pt x="294" y="1164"/>
                  </a:lnTo>
                  <a:lnTo>
                    <a:pt x="294" y="1167"/>
                  </a:lnTo>
                  <a:lnTo>
                    <a:pt x="294" y="1167"/>
                  </a:lnTo>
                  <a:lnTo>
                    <a:pt x="294" y="1167"/>
                  </a:lnTo>
                  <a:lnTo>
                    <a:pt x="291" y="1167"/>
                  </a:lnTo>
                  <a:lnTo>
                    <a:pt x="294" y="1169"/>
                  </a:lnTo>
                  <a:lnTo>
                    <a:pt x="294" y="1169"/>
                  </a:lnTo>
                  <a:lnTo>
                    <a:pt x="294" y="1169"/>
                  </a:lnTo>
                  <a:lnTo>
                    <a:pt x="294" y="1172"/>
                  </a:lnTo>
                  <a:lnTo>
                    <a:pt x="294" y="1172"/>
                  </a:lnTo>
                  <a:lnTo>
                    <a:pt x="296" y="1172"/>
                  </a:lnTo>
                  <a:lnTo>
                    <a:pt x="296" y="1172"/>
                  </a:lnTo>
                  <a:lnTo>
                    <a:pt x="298" y="1169"/>
                  </a:lnTo>
                  <a:lnTo>
                    <a:pt x="298" y="1169"/>
                  </a:lnTo>
                  <a:lnTo>
                    <a:pt x="298" y="1172"/>
                  </a:lnTo>
                  <a:lnTo>
                    <a:pt x="298" y="1172"/>
                  </a:lnTo>
                  <a:lnTo>
                    <a:pt x="298" y="1172"/>
                  </a:lnTo>
                  <a:lnTo>
                    <a:pt x="301" y="1172"/>
                  </a:lnTo>
                  <a:lnTo>
                    <a:pt x="298" y="1172"/>
                  </a:lnTo>
                  <a:lnTo>
                    <a:pt x="296" y="1172"/>
                  </a:lnTo>
                  <a:lnTo>
                    <a:pt x="296" y="1172"/>
                  </a:lnTo>
                  <a:lnTo>
                    <a:pt x="296" y="1174"/>
                  </a:lnTo>
                  <a:lnTo>
                    <a:pt x="296" y="1174"/>
                  </a:lnTo>
                  <a:lnTo>
                    <a:pt x="296" y="1174"/>
                  </a:lnTo>
                  <a:lnTo>
                    <a:pt x="296" y="1174"/>
                  </a:lnTo>
                  <a:lnTo>
                    <a:pt x="298" y="1174"/>
                  </a:lnTo>
                  <a:lnTo>
                    <a:pt x="298" y="1174"/>
                  </a:lnTo>
                  <a:lnTo>
                    <a:pt x="298" y="1176"/>
                  </a:lnTo>
                  <a:lnTo>
                    <a:pt x="298" y="1176"/>
                  </a:lnTo>
                  <a:lnTo>
                    <a:pt x="298" y="1176"/>
                  </a:lnTo>
                  <a:lnTo>
                    <a:pt x="301" y="1176"/>
                  </a:lnTo>
                  <a:lnTo>
                    <a:pt x="301" y="1176"/>
                  </a:lnTo>
                  <a:lnTo>
                    <a:pt x="303" y="1176"/>
                  </a:lnTo>
                  <a:lnTo>
                    <a:pt x="303" y="1176"/>
                  </a:lnTo>
                  <a:lnTo>
                    <a:pt x="303" y="1179"/>
                  </a:lnTo>
                  <a:lnTo>
                    <a:pt x="305" y="1179"/>
                  </a:lnTo>
                  <a:lnTo>
                    <a:pt x="305" y="1179"/>
                  </a:lnTo>
                  <a:lnTo>
                    <a:pt x="303" y="1179"/>
                  </a:lnTo>
                  <a:lnTo>
                    <a:pt x="303" y="1179"/>
                  </a:lnTo>
                  <a:lnTo>
                    <a:pt x="303" y="1179"/>
                  </a:lnTo>
                  <a:lnTo>
                    <a:pt x="303" y="1179"/>
                  </a:lnTo>
                  <a:lnTo>
                    <a:pt x="303" y="1179"/>
                  </a:lnTo>
                  <a:lnTo>
                    <a:pt x="301" y="1176"/>
                  </a:lnTo>
                  <a:lnTo>
                    <a:pt x="301" y="1176"/>
                  </a:lnTo>
                  <a:lnTo>
                    <a:pt x="301" y="1176"/>
                  </a:lnTo>
                  <a:lnTo>
                    <a:pt x="298" y="1176"/>
                  </a:lnTo>
                  <a:lnTo>
                    <a:pt x="298" y="1176"/>
                  </a:lnTo>
                  <a:lnTo>
                    <a:pt x="298" y="1176"/>
                  </a:lnTo>
                  <a:lnTo>
                    <a:pt x="296" y="1176"/>
                  </a:lnTo>
                  <a:lnTo>
                    <a:pt x="296" y="1179"/>
                  </a:lnTo>
                  <a:lnTo>
                    <a:pt x="298" y="1179"/>
                  </a:lnTo>
                  <a:lnTo>
                    <a:pt x="298" y="1179"/>
                  </a:lnTo>
                  <a:lnTo>
                    <a:pt x="298" y="1179"/>
                  </a:lnTo>
                  <a:lnTo>
                    <a:pt x="301" y="1179"/>
                  </a:lnTo>
                  <a:lnTo>
                    <a:pt x="301" y="1181"/>
                  </a:lnTo>
                  <a:lnTo>
                    <a:pt x="303" y="1190"/>
                  </a:lnTo>
                  <a:lnTo>
                    <a:pt x="303" y="1190"/>
                  </a:lnTo>
                  <a:lnTo>
                    <a:pt x="303" y="1190"/>
                  </a:lnTo>
                  <a:lnTo>
                    <a:pt x="303" y="1190"/>
                  </a:lnTo>
                  <a:lnTo>
                    <a:pt x="303" y="1193"/>
                  </a:lnTo>
                  <a:lnTo>
                    <a:pt x="303" y="1193"/>
                  </a:lnTo>
                  <a:lnTo>
                    <a:pt x="303" y="1193"/>
                  </a:lnTo>
                  <a:lnTo>
                    <a:pt x="301" y="1195"/>
                  </a:lnTo>
                  <a:lnTo>
                    <a:pt x="305" y="1195"/>
                  </a:lnTo>
                  <a:lnTo>
                    <a:pt x="305" y="1195"/>
                  </a:lnTo>
                  <a:lnTo>
                    <a:pt x="305" y="1198"/>
                  </a:lnTo>
                  <a:lnTo>
                    <a:pt x="305" y="1198"/>
                  </a:lnTo>
                  <a:lnTo>
                    <a:pt x="308" y="1200"/>
                  </a:lnTo>
                  <a:lnTo>
                    <a:pt x="308" y="1200"/>
                  </a:lnTo>
                  <a:lnTo>
                    <a:pt x="308" y="1200"/>
                  </a:lnTo>
                  <a:lnTo>
                    <a:pt x="308" y="1202"/>
                  </a:lnTo>
                  <a:lnTo>
                    <a:pt x="308" y="1202"/>
                  </a:lnTo>
                  <a:lnTo>
                    <a:pt x="308" y="1202"/>
                  </a:lnTo>
                  <a:lnTo>
                    <a:pt x="310" y="1205"/>
                  </a:lnTo>
                  <a:lnTo>
                    <a:pt x="310" y="1205"/>
                  </a:lnTo>
                  <a:lnTo>
                    <a:pt x="310" y="1205"/>
                  </a:lnTo>
                  <a:lnTo>
                    <a:pt x="313" y="1207"/>
                  </a:lnTo>
                  <a:lnTo>
                    <a:pt x="313" y="1207"/>
                  </a:lnTo>
                  <a:lnTo>
                    <a:pt x="313" y="1207"/>
                  </a:lnTo>
                  <a:lnTo>
                    <a:pt x="313" y="1207"/>
                  </a:lnTo>
                  <a:lnTo>
                    <a:pt x="315" y="1207"/>
                  </a:lnTo>
                  <a:lnTo>
                    <a:pt x="315" y="1207"/>
                  </a:lnTo>
                  <a:lnTo>
                    <a:pt x="315" y="1205"/>
                  </a:lnTo>
                  <a:lnTo>
                    <a:pt x="317" y="1205"/>
                  </a:lnTo>
                  <a:lnTo>
                    <a:pt x="317" y="1205"/>
                  </a:lnTo>
                  <a:lnTo>
                    <a:pt x="317" y="1205"/>
                  </a:lnTo>
                  <a:lnTo>
                    <a:pt x="317" y="1205"/>
                  </a:lnTo>
                  <a:lnTo>
                    <a:pt x="317" y="1205"/>
                  </a:lnTo>
                  <a:lnTo>
                    <a:pt x="320" y="1205"/>
                  </a:lnTo>
                  <a:lnTo>
                    <a:pt x="317" y="1207"/>
                  </a:lnTo>
                  <a:lnTo>
                    <a:pt x="317" y="1207"/>
                  </a:lnTo>
                  <a:lnTo>
                    <a:pt x="317" y="1207"/>
                  </a:lnTo>
                  <a:lnTo>
                    <a:pt x="317" y="1207"/>
                  </a:lnTo>
                  <a:lnTo>
                    <a:pt x="317" y="1207"/>
                  </a:lnTo>
                  <a:lnTo>
                    <a:pt x="315" y="1207"/>
                  </a:lnTo>
                  <a:lnTo>
                    <a:pt x="315" y="1207"/>
                  </a:lnTo>
                  <a:lnTo>
                    <a:pt x="315" y="1209"/>
                  </a:lnTo>
                  <a:lnTo>
                    <a:pt x="315" y="1207"/>
                  </a:lnTo>
                  <a:lnTo>
                    <a:pt x="313" y="1207"/>
                  </a:lnTo>
                  <a:lnTo>
                    <a:pt x="313" y="1207"/>
                  </a:lnTo>
                  <a:lnTo>
                    <a:pt x="313" y="1207"/>
                  </a:lnTo>
                  <a:lnTo>
                    <a:pt x="313" y="1209"/>
                  </a:lnTo>
                  <a:lnTo>
                    <a:pt x="313" y="1209"/>
                  </a:lnTo>
                  <a:lnTo>
                    <a:pt x="313" y="1209"/>
                  </a:lnTo>
                  <a:lnTo>
                    <a:pt x="310" y="1209"/>
                  </a:lnTo>
                  <a:lnTo>
                    <a:pt x="310" y="1209"/>
                  </a:lnTo>
                  <a:lnTo>
                    <a:pt x="313" y="1212"/>
                  </a:lnTo>
                  <a:lnTo>
                    <a:pt x="315" y="1212"/>
                  </a:lnTo>
                  <a:lnTo>
                    <a:pt x="315" y="1212"/>
                  </a:lnTo>
                  <a:lnTo>
                    <a:pt x="315" y="1212"/>
                  </a:lnTo>
                  <a:lnTo>
                    <a:pt x="315" y="1212"/>
                  </a:lnTo>
                  <a:lnTo>
                    <a:pt x="315" y="1212"/>
                  </a:lnTo>
                  <a:lnTo>
                    <a:pt x="315" y="1212"/>
                  </a:lnTo>
                  <a:lnTo>
                    <a:pt x="315" y="1212"/>
                  </a:lnTo>
                  <a:lnTo>
                    <a:pt x="317" y="1214"/>
                  </a:lnTo>
                  <a:lnTo>
                    <a:pt x="317" y="1214"/>
                  </a:lnTo>
                  <a:lnTo>
                    <a:pt x="317" y="1214"/>
                  </a:lnTo>
                  <a:lnTo>
                    <a:pt x="320" y="1214"/>
                  </a:lnTo>
                  <a:lnTo>
                    <a:pt x="320" y="1214"/>
                  </a:lnTo>
                  <a:lnTo>
                    <a:pt x="320" y="1214"/>
                  </a:lnTo>
                  <a:lnTo>
                    <a:pt x="320" y="1216"/>
                  </a:lnTo>
                  <a:lnTo>
                    <a:pt x="320" y="1219"/>
                  </a:lnTo>
                  <a:lnTo>
                    <a:pt x="320" y="1219"/>
                  </a:lnTo>
                  <a:lnTo>
                    <a:pt x="320" y="1219"/>
                  </a:lnTo>
                  <a:lnTo>
                    <a:pt x="320" y="1219"/>
                  </a:lnTo>
                  <a:lnTo>
                    <a:pt x="322" y="1221"/>
                  </a:lnTo>
                  <a:lnTo>
                    <a:pt x="322" y="1219"/>
                  </a:lnTo>
                  <a:lnTo>
                    <a:pt x="322" y="1219"/>
                  </a:lnTo>
                  <a:lnTo>
                    <a:pt x="324" y="1219"/>
                  </a:lnTo>
                  <a:lnTo>
                    <a:pt x="324" y="1219"/>
                  </a:lnTo>
                  <a:lnTo>
                    <a:pt x="324" y="1221"/>
                  </a:lnTo>
                  <a:lnTo>
                    <a:pt x="322" y="1221"/>
                  </a:lnTo>
                  <a:lnTo>
                    <a:pt x="322" y="1221"/>
                  </a:lnTo>
                  <a:lnTo>
                    <a:pt x="322" y="1221"/>
                  </a:lnTo>
                  <a:lnTo>
                    <a:pt x="322" y="1224"/>
                  </a:lnTo>
                  <a:lnTo>
                    <a:pt x="322" y="1224"/>
                  </a:lnTo>
                  <a:lnTo>
                    <a:pt x="322" y="1224"/>
                  </a:lnTo>
                  <a:lnTo>
                    <a:pt x="324" y="1226"/>
                  </a:lnTo>
                  <a:lnTo>
                    <a:pt x="324" y="1224"/>
                  </a:lnTo>
                  <a:lnTo>
                    <a:pt x="324" y="1224"/>
                  </a:lnTo>
                  <a:lnTo>
                    <a:pt x="324" y="1224"/>
                  </a:lnTo>
                  <a:lnTo>
                    <a:pt x="324" y="1221"/>
                  </a:lnTo>
                  <a:lnTo>
                    <a:pt x="324" y="1221"/>
                  </a:lnTo>
                  <a:lnTo>
                    <a:pt x="324" y="1221"/>
                  </a:lnTo>
                  <a:lnTo>
                    <a:pt x="324" y="1224"/>
                  </a:lnTo>
                  <a:lnTo>
                    <a:pt x="324" y="1224"/>
                  </a:lnTo>
                  <a:lnTo>
                    <a:pt x="324" y="1224"/>
                  </a:lnTo>
                  <a:lnTo>
                    <a:pt x="324" y="1224"/>
                  </a:lnTo>
                  <a:lnTo>
                    <a:pt x="327" y="1224"/>
                  </a:lnTo>
                  <a:lnTo>
                    <a:pt x="327" y="1224"/>
                  </a:lnTo>
                  <a:lnTo>
                    <a:pt x="327" y="1224"/>
                  </a:lnTo>
                  <a:lnTo>
                    <a:pt x="327" y="1224"/>
                  </a:lnTo>
                  <a:lnTo>
                    <a:pt x="327" y="1224"/>
                  </a:lnTo>
                  <a:lnTo>
                    <a:pt x="329" y="1226"/>
                  </a:lnTo>
                  <a:lnTo>
                    <a:pt x="327" y="1226"/>
                  </a:lnTo>
                  <a:lnTo>
                    <a:pt x="327" y="1226"/>
                  </a:lnTo>
                  <a:lnTo>
                    <a:pt x="327" y="1228"/>
                  </a:lnTo>
                  <a:lnTo>
                    <a:pt x="327" y="1228"/>
                  </a:lnTo>
                  <a:lnTo>
                    <a:pt x="327" y="1226"/>
                  </a:lnTo>
                  <a:lnTo>
                    <a:pt x="324" y="1226"/>
                  </a:lnTo>
                  <a:lnTo>
                    <a:pt x="324" y="1224"/>
                  </a:lnTo>
                  <a:lnTo>
                    <a:pt x="324" y="1226"/>
                  </a:lnTo>
                  <a:lnTo>
                    <a:pt x="327" y="1228"/>
                  </a:lnTo>
                  <a:lnTo>
                    <a:pt x="327" y="1228"/>
                  </a:lnTo>
                  <a:lnTo>
                    <a:pt x="327" y="1231"/>
                  </a:lnTo>
                  <a:lnTo>
                    <a:pt x="327" y="1231"/>
                  </a:lnTo>
                  <a:lnTo>
                    <a:pt x="327" y="1231"/>
                  </a:lnTo>
                  <a:lnTo>
                    <a:pt x="327" y="1233"/>
                  </a:lnTo>
                  <a:lnTo>
                    <a:pt x="327" y="1233"/>
                  </a:lnTo>
                  <a:lnTo>
                    <a:pt x="327" y="1233"/>
                  </a:lnTo>
                  <a:lnTo>
                    <a:pt x="327" y="1233"/>
                  </a:lnTo>
                  <a:lnTo>
                    <a:pt x="329" y="1235"/>
                  </a:lnTo>
                  <a:lnTo>
                    <a:pt x="329" y="1238"/>
                  </a:lnTo>
                  <a:lnTo>
                    <a:pt x="329" y="1238"/>
                  </a:lnTo>
                  <a:lnTo>
                    <a:pt x="332" y="1238"/>
                  </a:lnTo>
                  <a:lnTo>
                    <a:pt x="334" y="1240"/>
                  </a:lnTo>
                  <a:lnTo>
                    <a:pt x="332" y="1240"/>
                  </a:lnTo>
                  <a:lnTo>
                    <a:pt x="332" y="1240"/>
                  </a:lnTo>
                  <a:lnTo>
                    <a:pt x="329" y="1238"/>
                  </a:lnTo>
                  <a:lnTo>
                    <a:pt x="329" y="1238"/>
                  </a:lnTo>
                  <a:lnTo>
                    <a:pt x="329" y="1240"/>
                  </a:lnTo>
                  <a:lnTo>
                    <a:pt x="329" y="1240"/>
                  </a:lnTo>
                  <a:lnTo>
                    <a:pt x="332" y="1243"/>
                  </a:lnTo>
                  <a:lnTo>
                    <a:pt x="332" y="1245"/>
                  </a:lnTo>
                  <a:lnTo>
                    <a:pt x="332" y="1247"/>
                  </a:lnTo>
                  <a:lnTo>
                    <a:pt x="332" y="1247"/>
                  </a:lnTo>
                  <a:lnTo>
                    <a:pt x="332" y="1247"/>
                  </a:lnTo>
                  <a:lnTo>
                    <a:pt x="332" y="1250"/>
                  </a:lnTo>
                  <a:lnTo>
                    <a:pt x="332" y="1250"/>
                  </a:lnTo>
                  <a:lnTo>
                    <a:pt x="332" y="1250"/>
                  </a:lnTo>
                  <a:lnTo>
                    <a:pt x="332" y="1252"/>
                  </a:lnTo>
                  <a:lnTo>
                    <a:pt x="334" y="1252"/>
                  </a:lnTo>
                  <a:lnTo>
                    <a:pt x="334" y="1254"/>
                  </a:lnTo>
                  <a:lnTo>
                    <a:pt x="336" y="1254"/>
                  </a:lnTo>
                  <a:lnTo>
                    <a:pt x="336" y="1257"/>
                  </a:lnTo>
                  <a:lnTo>
                    <a:pt x="339" y="1259"/>
                  </a:lnTo>
                  <a:lnTo>
                    <a:pt x="339" y="1261"/>
                  </a:lnTo>
                  <a:lnTo>
                    <a:pt x="339" y="1264"/>
                  </a:lnTo>
                  <a:lnTo>
                    <a:pt x="341" y="1269"/>
                  </a:lnTo>
                  <a:lnTo>
                    <a:pt x="341" y="1271"/>
                  </a:lnTo>
                  <a:lnTo>
                    <a:pt x="341" y="1269"/>
                  </a:lnTo>
                  <a:lnTo>
                    <a:pt x="343" y="1269"/>
                  </a:lnTo>
                  <a:lnTo>
                    <a:pt x="343" y="1269"/>
                  </a:lnTo>
                  <a:lnTo>
                    <a:pt x="343" y="1269"/>
                  </a:lnTo>
                  <a:lnTo>
                    <a:pt x="343" y="1269"/>
                  </a:lnTo>
                  <a:lnTo>
                    <a:pt x="343" y="1271"/>
                  </a:lnTo>
                  <a:lnTo>
                    <a:pt x="343" y="1271"/>
                  </a:lnTo>
                  <a:lnTo>
                    <a:pt x="343" y="1271"/>
                  </a:lnTo>
                  <a:lnTo>
                    <a:pt x="346" y="1271"/>
                  </a:lnTo>
                  <a:lnTo>
                    <a:pt x="343" y="1271"/>
                  </a:lnTo>
                  <a:lnTo>
                    <a:pt x="343" y="1271"/>
                  </a:lnTo>
                  <a:lnTo>
                    <a:pt x="343" y="1271"/>
                  </a:lnTo>
                  <a:lnTo>
                    <a:pt x="343" y="1271"/>
                  </a:lnTo>
                  <a:lnTo>
                    <a:pt x="341" y="1271"/>
                  </a:lnTo>
                  <a:lnTo>
                    <a:pt x="341" y="1271"/>
                  </a:lnTo>
                  <a:lnTo>
                    <a:pt x="341" y="1273"/>
                  </a:lnTo>
                  <a:lnTo>
                    <a:pt x="341" y="1273"/>
                  </a:lnTo>
                  <a:lnTo>
                    <a:pt x="341" y="1273"/>
                  </a:lnTo>
                  <a:lnTo>
                    <a:pt x="341" y="1273"/>
                  </a:lnTo>
                  <a:lnTo>
                    <a:pt x="341" y="1273"/>
                  </a:lnTo>
                  <a:lnTo>
                    <a:pt x="341" y="1273"/>
                  </a:lnTo>
                  <a:lnTo>
                    <a:pt x="341" y="1273"/>
                  </a:lnTo>
                  <a:lnTo>
                    <a:pt x="341" y="1273"/>
                  </a:lnTo>
                  <a:lnTo>
                    <a:pt x="341" y="1276"/>
                  </a:lnTo>
                  <a:lnTo>
                    <a:pt x="341" y="1278"/>
                  </a:lnTo>
                  <a:lnTo>
                    <a:pt x="343" y="1280"/>
                  </a:lnTo>
                  <a:lnTo>
                    <a:pt x="343" y="1283"/>
                  </a:lnTo>
                  <a:lnTo>
                    <a:pt x="343" y="1283"/>
                  </a:lnTo>
                  <a:lnTo>
                    <a:pt x="343" y="1285"/>
                  </a:lnTo>
                  <a:lnTo>
                    <a:pt x="343" y="1283"/>
                  </a:lnTo>
                  <a:lnTo>
                    <a:pt x="343" y="1283"/>
                  </a:lnTo>
                  <a:lnTo>
                    <a:pt x="341" y="1280"/>
                  </a:lnTo>
                  <a:lnTo>
                    <a:pt x="341" y="1283"/>
                  </a:lnTo>
                  <a:lnTo>
                    <a:pt x="343" y="1285"/>
                  </a:lnTo>
                  <a:lnTo>
                    <a:pt x="343" y="1285"/>
                  </a:lnTo>
                  <a:lnTo>
                    <a:pt x="343" y="1285"/>
                  </a:lnTo>
                  <a:lnTo>
                    <a:pt x="343" y="1287"/>
                  </a:lnTo>
                  <a:lnTo>
                    <a:pt x="343" y="1287"/>
                  </a:lnTo>
                  <a:lnTo>
                    <a:pt x="343" y="1287"/>
                  </a:lnTo>
                  <a:lnTo>
                    <a:pt x="346" y="1292"/>
                  </a:lnTo>
                  <a:lnTo>
                    <a:pt x="346" y="1295"/>
                  </a:lnTo>
                  <a:lnTo>
                    <a:pt x="346" y="1297"/>
                  </a:lnTo>
                  <a:lnTo>
                    <a:pt x="346" y="1297"/>
                  </a:lnTo>
                  <a:lnTo>
                    <a:pt x="346" y="1297"/>
                  </a:lnTo>
                  <a:lnTo>
                    <a:pt x="346" y="1299"/>
                  </a:lnTo>
                  <a:lnTo>
                    <a:pt x="346" y="1299"/>
                  </a:lnTo>
                  <a:lnTo>
                    <a:pt x="346" y="1302"/>
                  </a:lnTo>
                  <a:lnTo>
                    <a:pt x="346" y="1302"/>
                  </a:lnTo>
                  <a:lnTo>
                    <a:pt x="348" y="1302"/>
                  </a:lnTo>
                  <a:lnTo>
                    <a:pt x="346" y="1304"/>
                  </a:lnTo>
                  <a:lnTo>
                    <a:pt x="348" y="1314"/>
                  </a:lnTo>
                  <a:lnTo>
                    <a:pt x="350" y="1314"/>
                  </a:lnTo>
                  <a:lnTo>
                    <a:pt x="353" y="1314"/>
                  </a:lnTo>
                  <a:lnTo>
                    <a:pt x="355" y="1314"/>
                  </a:lnTo>
                  <a:lnTo>
                    <a:pt x="355" y="1314"/>
                  </a:lnTo>
                  <a:lnTo>
                    <a:pt x="355" y="1314"/>
                  </a:lnTo>
                  <a:lnTo>
                    <a:pt x="353" y="1314"/>
                  </a:lnTo>
                  <a:lnTo>
                    <a:pt x="353" y="1314"/>
                  </a:lnTo>
                  <a:lnTo>
                    <a:pt x="353" y="1314"/>
                  </a:lnTo>
                  <a:lnTo>
                    <a:pt x="353" y="1316"/>
                  </a:lnTo>
                  <a:lnTo>
                    <a:pt x="350" y="1316"/>
                  </a:lnTo>
                  <a:lnTo>
                    <a:pt x="350" y="1316"/>
                  </a:lnTo>
                  <a:lnTo>
                    <a:pt x="350" y="1316"/>
                  </a:lnTo>
                  <a:lnTo>
                    <a:pt x="350" y="1316"/>
                  </a:lnTo>
                  <a:lnTo>
                    <a:pt x="350" y="1316"/>
                  </a:lnTo>
                  <a:lnTo>
                    <a:pt x="350" y="1316"/>
                  </a:lnTo>
                  <a:lnTo>
                    <a:pt x="350" y="1316"/>
                  </a:lnTo>
                  <a:lnTo>
                    <a:pt x="350" y="1318"/>
                  </a:lnTo>
                  <a:lnTo>
                    <a:pt x="350" y="1318"/>
                  </a:lnTo>
                  <a:lnTo>
                    <a:pt x="350" y="1318"/>
                  </a:lnTo>
                  <a:lnTo>
                    <a:pt x="353" y="1321"/>
                  </a:lnTo>
                  <a:lnTo>
                    <a:pt x="353" y="1321"/>
                  </a:lnTo>
                  <a:lnTo>
                    <a:pt x="355" y="1330"/>
                  </a:lnTo>
                  <a:lnTo>
                    <a:pt x="358" y="1332"/>
                  </a:lnTo>
                  <a:lnTo>
                    <a:pt x="358" y="1332"/>
                  </a:lnTo>
                  <a:lnTo>
                    <a:pt x="358" y="1335"/>
                  </a:lnTo>
                  <a:lnTo>
                    <a:pt x="358" y="1335"/>
                  </a:lnTo>
                  <a:lnTo>
                    <a:pt x="358" y="1335"/>
                  </a:lnTo>
                  <a:lnTo>
                    <a:pt x="360" y="1335"/>
                  </a:lnTo>
                  <a:lnTo>
                    <a:pt x="360" y="1335"/>
                  </a:lnTo>
                  <a:lnTo>
                    <a:pt x="360" y="1337"/>
                  </a:lnTo>
                  <a:lnTo>
                    <a:pt x="360" y="1337"/>
                  </a:lnTo>
                  <a:lnTo>
                    <a:pt x="362" y="1344"/>
                  </a:lnTo>
                  <a:lnTo>
                    <a:pt x="365" y="1344"/>
                  </a:lnTo>
                  <a:lnTo>
                    <a:pt x="365" y="1347"/>
                  </a:lnTo>
                  <a:lnTo>
                    <a:pt x="365" y="1347"/>
                  </a:lnTo>
                  <a:lnTo>
                    <a:pt x="365" y="1347"/>
                  </a:lnTo>
                  <a:lnTo>
                    <a:pt x="365" y="1347"/>
                  </a:lnTo>
                  <a:lnTo>
                    <a:pt x="365" y="1347"/>
                  </a:lnTo>
                  <a:lnTo>
                    <a:pt x="365" y="1347"/>
                  </a:lnTo>
                  <a:lnTo>
                    <a:pt x="367" y="1347"/>
                  </a:lnTo>
                  <a:lnTo>
                    <a:pt x="367" y="1347"/>
                  </a:lnTo>
                  <a:lnTo>
                    <a:pt x="365" y="1349"/>
                  </a:lnTo>
                  <a:lnTo>
                    <a:pt x="367" y="1351"/>
                  </a:lnTo>
                  <a:lnTo>
                    <a:pt x="367" y="1356"/>
                  </a:lnTo>
                  <a:lnTo>
                    <a:pt x="369" y="1356"/>
                  </a:lnTo>
                  <a:lnTo>
                    <a:pt x="369" y="1358"/>
                  </a:lnTo>
                  <a:lnTo>
                    <a:pt x="369" y="1358"/>
                  </a:lnTo>
                  <a:lnTo>
                    <a:pt x="369" y="1358"/>
                  </a:lnTo>
                  <a:lnTo>
                    <a:pt x="369" y="1358"/>
                  </a:lnTo>
                  <a:lnTo>
                    <a:pt x="369" y="1358"/>
                  </a:lnTo>
                  <a:lnTo>
                    <a:pt x="369" y="1358"/>
                  </a:lnTo>
                  <a:lnTo>
                    <a:pt x="369" y="1358"/>
                  </a:lnTo>
                  <a:lnTo>
                    <a:pt x="372" y="1358"/>
                  </a:lnTo>
                  <a:lnTo>
                    <a:pt x="372" y="1358"/>
                  </a:lnTo>
                  <a:lnTo>
                    <a:pt x="372" y="1358"/>
                  </a:lnTo>
                  <a:lnTo>
                    <a:pt x="372" y="1358"/>
                  </a:lnTo>
                  <a:lnTo>
                    <a:pt x="374" y="1361"/>
                  </a:lnTo>
                  <a:lnTo>
                    <a:pt x="372" y="1358"/>
                  </a:lnTo>
                  <a:lnTo>
                    <a:pt x="372" y="1358"/>
                  </a:lnTo>
                  <a:lnTo>
                    <a:pt x="374" y="1356"/>
                  </a:lnTo>
                  <a:lnTo>
                    <a:pt x="374" y="1356"/>
                  </a:lnTo>
                  <a:lnTo>
                    <a:pt x="376" y="1358"/>
                  </a:lnTo>
                  <a:lnTo>
                    <a:pt x="376" y="1358"/>
                  </a:lnTo>
                  <a:lnTo>
                    <a:pt x="374" y="1358"/>
                  </a:lnTo>
                  <a:lnTo>
                    <a:pt x="374" y="1358"/>
                  </a:lnTo>
                  <a:lnTo>
                    <a:pt x="374" y="1358"/>
                  </a:lnTo>
                  <a:lnTo>
                    <a:pt x="374" y="1361"/>
                  </a:lnTo>
                  <a:lnTo>
                    <a:pt x="374" y="1361"/>
                  </a:lnTo>
                  <a:lnTo>
                    <a:pt x="374" y="1361"/>
                  </a:lnTo>
                  <a:lnTo>
                    <a:pt x="376" y="1363"/>
                  </a:lnTo>
                  <a:lnTo>
                    <a:pt x="376" y="1363"/>
                  </a:lnTo>
                  <a:lnTo>
                    <a:pt x="376" y="1361"/>
                  </a:lnTo>
                  <a:lnTo>
                    <a:pt x="379" y="1361"/>
                  </a:lnTo>
                  <a:lnTo>
                    <a:pt x="379" y="1361"/>
                  </a:lnTo>
                  <a:lnTo>
                    <a:pt x="379" y="1361"/>
                  </a:lnTo>
                  <a:lnTo>
                    <a:pt x="379" y="1363"/>
                  </a:lnTo>
                  <a:lnTo>
                    <a:pt x="379" y="1363"/>
                  </a:lnTo>
                  <a:lnTo>
                    <a:pt x="379" y="1363"/>
                  </a:lnTo>
                  <a:lnTo>
                    <a:pt x="379" y="1363"/>
                  </a:lnTo>
                  <a:lnTo>
                    <a:pt x="376" y="1363"/>
                  </a:lnTo>
                  <a:lnTo>
                    <a:pt x="374" y="1363"/>
                  </a:lnTo>
                  <a:lnTo>
                    <a:pt x="376" y="1366"/>
                  </a:lnTo>
                  <a:lnTo>
                    <a:pt x="376" y="1366"/>
                  </a:lnTo>
                  <a:lnTo>
                    <a:pt x="376" y="1366"/>
                  </a:lnTo>
                  <a:lnTo>
                    <a:pt x="376" y="1368"/>
                  </a:lnTo>
                  <a:lnTo>
                    <a:pt x="379" y="1366"/>
                  </a:lnTo>
                  <a:lnTo>
                    <a:pt x="379" y="1366"/>
                  </a:lnTo>
                  <a:lnTo>
                    <a:pt x="386" y="1375"/>
                  </a:lnTo>
                  <a:lnTo>
                    <a:pt x="386" y="1375"/>
                  </a:lnTo>
                  <a:lnTo>
                    <a:pt x="388" y="1382"/>
                  </a:lnTo>
                  <a:lnTo>
                    <a:pt x="388" y="1382"/>
                  </a:lnTo>
                  <a:lnTo>
                    <a:pt x="391" y="1385"/>
                  </a:lnTo>
                  <a:lnTo>
                    <a:pt x="391" y="1385"/>
                  </a:lnTo>
                  <a:lnTo>
                    <a:pt x="391" y="1387"/>
                  </a:lnTo>
                  <a:lnTo>
                    <a:pt x="391" y="1387"/>
                  </a:lnTo>
                  <a:lnTo>
                    <a:pt x="391" y="1387"/>
                  </a:lnTo>
                  <a:lnTo>
                    <a:pt x="393" y="1387"/>
                  </a:lnTo>
                  <a:lnTo>
                    <a:pt x="393" y="1387"/>
                  </a:lnTo>
                  <a:lnTo>
                    <a:pt x="393" y="1389"/>
                  </a:lnTo>
                  <a:lnTo>
                    <a:pt x="395" y="1389"/>
                  </a:lnTo>
                  <a:lnTo>
                    <a:pt x="395" y="1392"/>
                  </a:lnTo>
                  <a:lnTo>
                    <a:pt x="395" y="1394"/>
                  </a:lnTo>
                  <a:lnTo>
                    <a:pt x="398" y="1392"/>
                  </a:lnTo>
                  <a:lnTo>
                    <a:pt x="398" y="1394"/>
                  </a:lnTo>
                  <a:lnTo>
                    <a:pt x="398" y="1394"/>
                  </a:lnTo>
                  <a:lnTo>
                    <a:pt x="398" y="1394"/>
                  </a:lnTo>
                  <a:lnTo>
                    <a:pt x="398" y="1394"/>
                  </a:lnTo>
                  <a:lnTo>
                    <a:pt x="398" y="1396"/>
                  </a:lnTo>
                  <a:lnTo>
                    <a:pt x="398" y="1396"/>
                  </a:lnTo>
                  <a:lnTo>
                    <a:pt x="398" y="1396"/>
                  </a:lnTo>
                  <a:lnTo>
                    <a:pt x="402" y="1408"/>
                  </a:lnTo>
                  <a:lnTo>
                    <a:pt x="405" y="1415"/>
                  </a:lnTo>
                  <a:lnTo>
                    <a:pt x="405" y="1420"/>
                  </a:lnTo>
                  <a:lnTo>
                    <a:pt x="407" y="1422"/>
                  </a:lnTo>
                  <a:lnTo>
                    <a:pt x="407" y="1422"/>
                  </a:lnTo>
                  <a:lnTo>
                    <a:pt x="407" y="1425"/>
                  </a:lnTo>
                  <a:lnTo>
                    <a:pt x="407" y="1425"/>
                  </a:lnTo>
                  <a:lnTo>
                    <a:pt x="407" y="1425"/>
                  </a:lnTo>
                  <a:lnTo>
                    <a:pt x="407" y="1425"/>
                  </a:lnTo>
                  <a:lnTo>
                    <a:pt x="407" y="1425"/>
                  </a:lnTo>
                  <a:lnTo>
                    <a:pt x="407" y="1425"/>
                  </a:lnTo>
                  <a:lnTo>
                    <a:pt x="407" y="1427"/>
                  </a:lnTo>
                  <a:lnTo>
                    <a:pt x="407" y="1427"/>
                  </a:lnTo>
                  <a:lnTo>
                    <a:pt x="412" y="1434"/>
                  </a:lnTo>
                  <a:lnTo>
                    <a:pt x="412" y="1437"/>
                  </a:lnTo>
                  <a:lnTo>
                    <a:pt x="412" y="1437"/>
                  </a:lnTo>
                  <a:lnTo>
                    <a:pt x="414" y="1437"/>
                  </a:lnTo>
                  <a:lnTo>
                    <a:pt x="414" y="1439"/>
                  </a:lnTo>
                  <a:lnTo>
                    <a:pt x="414" y="1441"/>
                  </a:lnTo>
                  <a:lnTo>
                    <a:pt x="414" y="1441"/>
                  </a:lnTo>
                  <a:lnTo>
                    <a:pt x="414" y="1444"/>
                  </a:lnTo>
                  <a:lnTo>
                    <a:pt x="417" y="1446"/>
                  </a:lnTo>
                  <a:lnTo>
                    <a:pt x="417" y="1448"/>
                  </a:lnTo>
                  <a:lnTo>
                    <a:pt x="419" y="1451"/>
                  </a:lnTo>
                  <a:lnTo>
                    <a:pt x="419" y="1453"/>
                  </a:lnTo>
                  <a:lnTo>
                    <a:pt x="419" y="1455"/>
                  </a:lnTo>
                  <a:lnTo>
                    <a:pt x="419" y="1455"/>
                  </a:lnTo>
                  <a:lnTo>
                    <a:pt x="421" y="1455"/>
                  </a:lnTo>
                  <a:lnTo>
                    <a:pt x="421" y="1455"/>
                  </a:lnTo>
                  <a:lnTo>
                    <a:pt x="421" y="1453"/>
                  </a:lnTo>
                  <a:lnTo>
                    <a:pt x="421" y="1453"/>
                  </a:lnTo>
                  <a:lnTo>
                    <a:pt x="421" y="1451"/>
                  </a:lnTo>
                  <a:lnTo>
                    <a:pt x="421" y="1451"/>
                  </a:lnTo>
                  <a:lnTo>
                    <a:pt x="421" y="1453"/>
                  </a:lnTo>
                  <a:lnTo>
                    <a:pt x="424" y="1453"/>
                  </a:lnTo>
                  <a:lnTo>
                    <a:pt x="424" y="1453"/>
                  </a:lnTo>
                  <a:lnTo>
                    <a:pt x="424" y="1453"/>
                  </a:lnTo>
                  <a:lnTo>
                    <a:pt x="424" y="1453"/>
                  </a:lnTo>
                  <a:lnTo>
                    <a:pt x="424" y="1453"/>
                  </a:lnTo>
                  <a:lnTo>
                    <a:pt x="424" y="1453"/>
                  </a:lnTo>
                  <a:lnTo>
                    <a:pt x="424" y="1453"/>
                  </a:lnTo>
                  <a:lnTo>
                    <a:pt x="424" y="1453"/>
                  </a:lnTo>
                  <a:lnTo>
                    <a:pt x="424" y="1455"/>
                  </a:lnTo>
                  <a:lnTo>
                    <a:pt x="421" y="1455"/>
                  </a:lnTo>
                  <a:lnTo>
                    <a:pt x="421" y="1458"/>
                  </a:lnTo>
                  <a:lnTo>
                    <a:pt x="421" y="1458"/>
                  </a:lnTo>
                  <a:lnTo>
                    <a:pt x="421" y="1458"/>
                  </a:lnTo>
                  <a:lnTo>
                    <a:pt x="421" y="1458"/>
                  </a:lnTo>
                  <a:lnTo>
                    <a:pt x="421" y="1460"/>
                  </a:lnTo>
                  <a:lnTo>
                    <a:pt x="421" y="1465"/>
                  </a:lnTo>
                  <a:lnTo>
                    <a:pt x="424" y="1465"/>
                  </a:lnTo>
                  <a:lnTo>
                    <a:pt x="424" y="1465"/>
                  </a:lnTo>
                  <a:lnTo>
                    <a:pt x="424" y="1465"/>
                  </a:lnTo>
                  <a:lnTo>
                    <a:pt x="424" y="1465"/>
                  </a:lnTo>
                  <a:lnTo>
                    <a:pt x="424" y="1463"/>
                  </a:lnTo>
                  <a:lnTo>
                    <a:pt x="424" y="1460"/>
                  </a:lnTo>
                  <a:lnTo>
                    <a:pt x="421" y="1460"/>
                  </a:lnTo>
                  <a:lnTo>
                    <a:pt x="421" y="1460"/>
                  </a:lnTo>
                  <a:lnTo>
                    <a:pt x="421" y="1458"/>
                  </a:lnTo>
                  <a:lnTo>
                    <a:pt x="424" y="1460"/>
                  </a:lnTo>
                  <a:lnTo>
                    <a:pt x="424" y="1460"/>
                  </a:lnTo>
                  <a:lnTo>
                    <a:pt x="424" y="1460"/>
                  </a:lnTo>
                  <a:lnTo>
                    <a:pt x="424" y="1460"/>
                  </a:lnTo>
                  <a:lnTo>
                    <a:pt x="424" y="1463"/>
                  </a:lnTo>
                  <a:lnTo>
                    <a:pt x="426" y="1463"/>
                  </a:lnTo>
                  <a:lnTo>
                    <a:pt x="426" y="1465"/>
                  </a:lnTo>
                  <a:lnTo>
                    <a:pt x="426" y="1467"/>
                  </a:lnTo>
                  <a:lnTo>
                    <a:pt x="426" y="1467"/>
                  </a:lnTo>
                  <a:lnTo>
                    <a:pt x="426" y="1467"/>
                  </a:lnTo>
                  <a:lnTo>
                    <a:pt x="428" y="1467"/>
                  </a:lnTo>
                  <a:lnTo>
                    <a:pt x="431" y="1470"/>
                  </a:lnTo>
                  <a:lnTo>
                    <a:pt x="431" y="1470"/>
                  </a:lnTo>
                  <a:lnTo>
                    <a:pt x="431" y="1472"/>
                  </a:lnTo>
                  <a:lnTo>
                    <a:pt x="431" y="1474"/>
                  </a:lnTo>
                  <a:lnTo>
                    <a:pt x="431" y="1474"/>
                  </a:lnTo>
                  <a:lnTo>
                    <a:pt x="431" y="1474"/>
                  </a:lnTo>
                  <a:lnTo>
                    <a:pt x="431" y="1477"/>
                  </a:lnTo>
                  <a:lnTo>
                    <a:pt x="431" y="1477"/>
                  </a:lnTo>
                  <a:lnTo>
                    <a:pt x="431" y="1477"/>
                  </a:lnTo>
                  <a:lnTo>
                    <a:pt x="431" y="1479"/>
                  </a:lnTo>
                  <a:lnTo>
                    <a:pt x="431" y="1479"/>
                  </a:lnTo>
                  <a:lnTo>
                    <a:pt x="431" y="1479"/>
                  </a:lnTo>
                  <a:lnTo>
                    <a:pt x="431" y="1479"/>
                  </a:lnTo>
                  <a:lnTo>
                    <a:pt x="431" y="1482"/>
                  </a:lnTo>
                  <a:lnTo>
                    <a:pt x="431" y="1482"/>
                  </a:lnTo>
                  <a:lnTo>
                    <a:pt x="433" y="1482"/>
                  </a:lnTo>
                  <a:lnTo>
                    <a:pt x="433" y="1482"/>
                  </a:lnTo>
                  <a:lnTo>
                    <a:pt x="433" y="1484"/>
                  </a:lnTo>
                  <a:lnTo>
                    <a:pt x="433" y="1486"/>
                  </a:lnTo>
                  <a:lnTo>
                    <a:pt x="433" y="1486"/>
                  </a:lnTo>
                  <a:lnTo>
                    <a:pt x="433" y="1489"/>
                  </a:lnTo>
                  <a:lnTo>
                    <a:pt x="433" y="1489"/>
                  </a:lnTo>
                  <a:lnTo>
                    <a:pt x="433" y="1489"/>
                  </a:lnTo>
                  <a:lnTo>
                    <a:pt x="436" y="1489"/>
                  </a:lnTo>
                  <a:lnTo>
                    <a:pt x="436" y="1489"/>
                  </a:lnTo>
                  <a:lnTo>
                    <a:pt x="436" y="1489"/>
                  </a:lnTo>
                  <a:lnTo>
                    <a:pt x="438" y="1491"/>
                  </a:lnTo>
                  <a:lnTo>
                    <a:pt x="436" y="1491"/>
                  </a:lnTo>
                  <a:lnTo>
                    <a:pt x="436" y="1491"/>
                  </a:lnTo>
                  <a:lnTo>
                    <a:pt x="433" y="1491"/>
                  </a:lnTo>
                  <a:lnTo>
                    <a:pt x="433" y="1491"/>
                  </a:lnTo>
                  <a:lnTo>
                    <a:pt x="431" y="1491"/>
                  </a:lnTo>
                  <a:lnTo>
                    <a:pt x="428" y="1491"/>
                  </a:lnTo>
                  <a:lnTo>
                    <a:pt x="428" y="1491"/>
                  </a:lnTo>
                  <a:lnTo>
                    <a:pt x="431" y="1486"/>
                  </a:lnTo>
                  <a:lnTo>
                    <a:pt x="431" y="1484"/>
                  </a:lnTo>
                  <a:lnTo>
                    <a:pt x="431" y="1484"/>
                  </a:lnTo>
                  <a:lnTo>
                    <a:pt x="431" y="1484"/>
                  </a:lnTo>
                  <a:lnTo>
                    <a:pt x="431" y="1482"/>
                  </a:lnTo>
                  <a:lnTo>
                    <a:pt x="431" y="1482"/>
                  </a:lnTo>
                  <a:lnTo>
                    <a:pt x="431" y="1482"/>
                  </a:lnTo>
                  <a:lnTo>
                    <a:pt x="431" y="1477"/>
                  </a:lnTo>
                  <a:lnTo>
                    <a:pt x="431" y="1477"/>
                  </a:lnTo>
                  <a:lnTo>
                    <a:pt x="431" y="1477"/>
                  </a:lnTo>
                  <a:lnTo>
                    <a:pt x="431" y="1474"/>
                  </a:lnTo>
                  <a:lnTo>
                    <a:pt x="428" y="1474"/>
                  </a:lnTo>
                  <a:lnTo>
                    <a:pt x="428" y="1472"/>
                  </a:lnTo>
                  <a:lnTo>
                    <a:pt x="428" y="1472"/>
                  </a:lnTo>
                  <a:lnTo>
                    <a:pt x="428" y="1472"/>
                  </a:lnTo>
                  <a:lnTo>
                    <a:pt x="428" y="1474"/>
                  </a:lnTo>
                  <a:lnTo>
                    <a:pt x="428" y="1474"/>
                  </a:lnTo>
                  <a:lnTo>
                    <a:pt x="428" y="1477"/>
                  </a:lnTo>
                  <a:lnTo>
                    <a:pt x="428" y="1479"/>
                  </a:lnTo>
                  <a:lnTo>
                    <a:pt x="428" y="1482"/>
                  </a:lnTo>
                  <a:lnTo>
                    <a:pt x="428" y="1482"/>
                  </a:lnTo>
                  <a:lnTo>
                    <a:pt x="428" y="1472"/>
                  </a:lnTo>
                  <a:lnTo>
                    <a:pt x="426" y="1472"/>
                  </a:lnTo>
                  <a:lnTo>
                    <a:pt x="426" y="1472"/>
                  </a:lnTo>
                  <a:lnTo>
                    <a:pt x="426" y="1472"/>
                  </a:lnTo>
                  <a:lnTo>
                    <a:pt x="426" y="1474"/>
                  </a:lnTo>
                  <a:lnTo>
                    <a:pt x="426" y="1474"/>
                  </a:lnTo>
                  <a:lnTo>
                    <a:pt x="426" y="1474"/>
                  </a:lnTo>
                  <a:lnTo>
                    <a:pt x="426" y="1474"/>
                  </a:lnTo>
                  <a:lnTo>
                    <a:pt x="426" y="1472"/>
                  </a:lnTo>
                  <a:lnTo>
                    <a:pt x="426" y="1472"/>
                  </a:lnTo>
                  <a:lnTo>
                    <a:pt x="426" y="1472"/>
                  </a:lnTo>
                  <a:lnTo>
                    <a:pt x="426" y="1472"/>
                  </a:lnTo>
                  <a:lnTo>
                    <a:pt x="426" y="1472"/>
                  </a:lnTo>
                  <a:lnTo>
                    <a:pt x="424" y="1472"/>
                  </a:lnTo>
                  <a:lnTo>
                    <a:pt x="424" y="1472"/>
                  </a:lnTo>
                  <a:lnTo>
                    <a:pt x="424" y="1470"/>
                  </a:lnTo>
                  <a:lnTo>
                    <a:pt x="424" y="1470"/>
                  </a:lnTo>
                  <a:lnTo>
                    <a:pt x="424" y="1470"/>
                  </a:lnTo>
                  <a:lnTo>
                    <a:pt x="426" y="1470"/>
                  </a:lnTo>
                  <a:lnTo>
                    <a:pt x="426" y="1470"/>
                  </a:lnTo>
                  <a:lnTo>
                    <a:pt x="426" y="1470"/>
                  </a:lnTo>
                  <a:lnTo>
                    <a:pt x="426" y="1467"/>
                  </a:lnTo>
                  <a:lnTo>
                    <a:pt x="424" y="1467"/>
                  </a:lnTo>
                  <a:lnTo>
                    <a:pt x="424" y="1467"/>
                  </a:lnTo>
                  <a:lnTo>
                    <a:pt x="424" y="1470"/>
                  </a:lnTo>
                  <a:lnTo>
                    <a:pt x="424" y="1472"/>
                  </a:lnTo>
                  <a:lnTo>
                    <a:pt x="424" y="1472"/>
                  </a:lnTo>
                  <a:lnTo>
                    <a:pt x="426" y="1474"/>
                  </a:lnTo>
                  <a:lnTo>
                    <a:pt x="426" y="1484"/>
                  </a:lnTo>
                  <a:lnTo>
                    <a:pt x="426" y="1484"/>
                  </a:lnTo>
                  <a:lnTo>
                    <a:pt x="426" y="1491"/>
                  </a:lnTo>
                  <a:lnTo>
                    <a:pt x="431" y="1500"/>
                  </a:lnTo>
                  <a:lnTo>
                    <a:pt x="433" y="1510"/>
                  </a:lnTo>
                  <a:lnTo>
                    <a:pt x="436" y="1510"/>
                  </a:lnTo>
                  <a:lnTo>
                    <a:pt x="433" y="1510"/>
                  </a:lnTo>
                  <a:lnTo>
                    <a:pt x="433" y="1505"/>
                  </a:lnTo>
                  <a:lnTo>
                    <a:pt x="433" y="1505"/>
                  </a:lnTo>
                  <a:lnTo>
                    <a:pt x="433" y="1505"/>
                  </a:lnTo>
                  <a:lnTo>
                    <a:pt x="433" y="1508"/>
                  </a:lnTo>
                  <a:lnTo>
                    <a:pt x="436" y="1510"/>
                  </a:lnTo>
                  <a:lnTo>
                    <a:pt x="436" y="1510"/>
                  </a:lnTo>
                  <a:lnTo>
                    <a:pt x="436" y="1510"/>
                  </a:lnTo>
                  <a:lnTo>
                    <a:pt x="436" y="1510"/>
                  </a:lnTo>
                  <a:lnTo>
                    <a:pt x="436" y="1510"/>
                  </a:lnTo>
                  <a:lnTo>
                    <a:pt x="436" y="1512"/>
                  </a:lnTo>
                  <a:lnTo>
                    <a:pt x="436" y="1512"/>
                  </a:lnTo>
                  <a:lnTo>
                    <a:pt x="436" y="1512"/>
                  </a:lnTo>
                  <a:lnTo>
                    <a:pt x="436" y="1512"/>
                  </a:lnTo>
                  <a:lnTo>
                    <a:pt x="436" y="1512"/>
                  </a:lnTo>
                  <a:lnTo>
                    <a:pt x="436" y="1512"/>
                  </a:lnTo>
                  <a:lnTo>
                    <a:pt x="436" y="1510"/>
                  </a:lnTo>
                  <a:lnTo>
                    <a:pt x="436" y="1512"/>
                  </a:lnTo>
                  <a:lnTo>
                    <a:pt x="436" y="1515"/>
                  </a:lnTo>
                  <a:lnTo>
                    <a:pt x="438" y="1517"/>
                  </a:lnTo>
                  <a:lnTo>
                    <a:pt x="438" y="1517"/>
                  </a:lnTo>
                  <a:lnTo>
                    <a:pt x="438" y="1519"/>
                  </a:lnTo>
                  <a:lnTo>
                    <a:pt x="438" y="1519"/>
                  </a:lnTo>
                  <a:lnTo>
                    <a:pt x="438" y="1519"/>
                  </a:lnTo>
                  <a:lnTo>
                    <a:pt x="438" y="1522"/>
                  </a:lnTo>
                  <a:lnTo>
                    <a:pt x="438" y="1522"/>
                  </a:lnTo>
                  <a:lnTo>
                    <a:pt x="438" y="1519"/>
                  </a:lnTo>
                  <a:lnTo>
                    <a:pt x="440" y="1519"/>
                  </a:lnTo>
                  <a:lnTo>
                    <a:pt x="440" y="1519"/>
                  </a:lnTo>
                  <a:lnTo>
                    <a:pt x="440" y="1519"/>
                  </a:lnTo>
                  <a:lnTo>
                    <a:pt x="440" y="1519"/>
                  </a:lnTo>
                  <a:lnTo>
                    <a:pt x="440" y="1519"/>
                  </a:lnTo>
                  <a:lnTo>
                    <a:pt x="440" y="1519"/>
                  </a:lnTo>
                  <a:lnTo>
                    <a:pt x="440" y="1522"/>
                  </a:lnTo>
                  <a:lnTo>
                    <a:pt x="440" y="1519"/>
                  </a:lnTo>
                  <a:lnTo>
                    <a:pt x="440" y="1519"/>
                  </a:lnTo>
                  <a:lnTo>
                    <a:pt x="440" y="1517"/>
                  </a:lnTo>
                  <a:lnTo>
                    <a:pt x="443" y="1519"/>
                  </a:lnTo>
                  <a:lnTo>
                    <a:pt x="443" y="1519"/>
                  </a:lnTo>
                  <a:lnTo>
                    <a:pt x="443" y="1519"/>
                  </a:lnTo>
                  <a:lnTo>
                    <a:pt x="445" y="1517"/>
                  </a:lnTo>
                  <a:lnTo>
                    <a:pt x="445" y="1517"/>
                  </a:lnTo>
                  <a:lnTo>
                    <a:pt x="445" y="1517"/>
                  </a:lnTo>
                  <a:lnTo>
                    <a:pt x="445" y="1517"/>
                  </a:lnTo>
                  <a:lnTo>
                    <a:pt x="445" y="1517"/>
                  </a:lnTo>
                  <a:lnTo>
                    <a:pt x="445" y="1519"/>
                  </a:lnTo>
                  <a:lnTo>
                    <a:pt x="445" y="1519"/>
                  </a:lnTo>
                  <a:lnTo>
                    <a:pt x="445" y="1519"/>
                  </a:lnTo>
                  <a:lnTo>
                    <a:pt x="445" y="1519"/>
                  </a:lnTo>
                  <a:lnTo>
                    <a:pt x="445" y="1519"/>
                  </a:lnTo>
                  <a:lnTo>
                    <a:pt x="445" y="1519"/>
                  </a:lnTo>
                  <a:lnTo>
                    <a:pt x="445" y="1519"/>
                  </a:lnTo>
                  <a:lnTo>
                    <a:pt x="443" y="1519"/>
                  </a:lnTo>
                  <a:lnTo>
                    <a:pt x="443" y="1519"/>
                  </a:lnTo>
                  <a:lnTo>
                    <a:pt x="440" y="1519"/>
                  </a:lnTo>
                  <a:lnTo>
                    <a:pt x="440" y="1522"/>
                  </a:lnTo>
                  <a:lnTo>
                    <a:pt x="440" y="1522"/>
                  </a:lnTo>
                  <a:lnTo>
                    <a:pt x="440" y="1522"/>
                  </a:lnTo>
                  <a:lnTo>
                    <a:pt x="443" y="1522"/>
                  </a:lnTo>
                  <a:lnTo>
                    <a:pt x="443" y="1522"/>
                  </a:lnTo>
                  <a:lnTo>
                    <a:pt x="443" y="1522"/>
                  </a:lnTo>
                  <a:lnTo>
                    <a:pt x="443" y="1522"/>
                  </a:lnTo>
                  <a:lnTo>
                    <a:pt x="443" y="1524"/>
                  </a:lnTo>
                  <a:lnTo>
                    <a:pt x="440" y="1524"/>
                  </a:lnTo>
                  <a:lnTo>
                    <a:pt x="440" y="1522"/>
                  </a:lnTo>
                  <a:lnTo>
                    <a:pt x="440" y="1522"/>
                  </a:lnTo>
                  <a:lnTo>
                    <a:pt x="440" y="1522"/>
                  </a:lnTo>
                  <a:lnTo>
                    <a:pt x="440" y="1524"/>
                  </a:lnTo>
                  <a:lnTo>
                    <a:pt x="445" y="1526"/>
                  </a:lnTo>
                  <a:lnTo>
                    <a:pt x="445" y="1529"/>
                  </a:lnTo>
                  <a:lnTo>
                    <a:pt x="447" y="1531"/>
                  </a:lnTo>
                  <a:lnTo>
                    <a:pt x="450" y="1534"/>
                  </a:lnTo>
                  <a:lnTo>
                    <a:pt x="450" y="1534"/>
                  </a:lnTo>
                  <a:lnTo>
                    <a:pt x="455" y="1538"/>
                  </a:lnTo>
                  <a:lnTo>
                    <a:pt x="455" y="1541"/>
                  </a:lnTo>
                  <a:lnTo>
                    <a:pt x="457" y="1543"/>
                  </a:lnTo>
                  <a:lnTo>
                    <a:pt x="462" y="1550"/>
                  </a:lnTo>
                  <a:lnTo>
                    <a:pt x="464" y="1553"/>
                  </a:lnTo>
                  <a:lnTo>
                    <a:pt x="469" y="1555"/>
                  </a:lnTo>
                  <a:lnTo>
                    <a:pt x="471" y="1557"/>
                  </a:lnTo>
                  <a:lnTo>
                    <a:pt x="476" y="1562"/>
                  </a:lnTo>
                  <a:lnTo>
                    <a:pt x="476" y="1562"/>
                  </a:lnTo>
                  <a:lnTo>
                    <a:pt x="478" y="1562"/>
                  </a:lnTo>
                  <a:lnTo>
                    <a:pt x="478" y="1562"/>
                  </a:lnTo>
                  <a:lnTo>
                    <a:pt x="478" y="1562"/>
                  </a:lnTo>
                  <a:lnTo>
                    <a:pt x="481" y="1564"/>
                  </a:lnTo>
                  <a:lnTo>
                    <a:pt x="481" y="1564"/>
                  </a:lnTo>
                  <a:lnTo>
                    <a:pt x="488" y="1567"/>
                  </a:lnTo>
                  <a:lnTo>
                    <a:pt x="490" y="1567"/>
                  </a:lnTo>
                  <a:lnTo>
                    <a:pt x="492" y="1567"/>
                  </a:lnTo>
                  <a:lnTo>
                    <a:pt x="492" y="1564"/>
                  </a:lnTo>
                  <a:lnTo>
                    <a:pt x="495" y="1564"/>
                  </a:lnTo>
                  <a:lnTo>
                    <a:pt x="497" y="1562"/>
                  </a:lnTo>
                  <a:lnTo>
                    <a:pt x="502" y="1562"/>
                  </a:lnTo>
                  <a:lnTo>
                    <a:pt x="504" y="1562"/>
                  </a:lnTo>
                  <a:lnTo>
                    <a:pt x="504" y="1560"/>
                  </a:lnTo>
                  <a:lnTo>
                    <a:pt x="507" y="1560"/>
                  </a:lnTo>
                  <a:lnTo>
                    <a:pt x="516" y="1553"/>
                  </a:lnTo>
                  <a:lnTo>
                    <a:pt x="518" y="1553"/>
                  </a:lnTo>
                  <a:lnTo>
                    <a:pt x="518" y="1553"/>
                  </a:lnTo>
                  <a:lnTo>
                    <a:pt x="518" y="1550"/>
                  </a:lnTo>
                  <a:lnTo>
                    <a:pt x="521" y="1548"/>
                  </a:lnTo>
                  <a:lnTo>
                    <a:pt x="521" y="1548"/>
                  </a:lnTo>
                  <a:lnTo>
                    <a:pt x="521" y="1545"/>
                  </a:lnTo>
                  <a:lnTo>
                    <a:pt x="523" y="1545"/>
                  </a:lnTo>
                  <a:lnTo>
                    <a:pt x="523" y="1545"/>
                  </a:lnTo>
                  <a:lnTo>
                    <a:pt x="523" y="1541"/>
                  </a:lnTo>
                  <a:lnTo>
                    <a:pt x="523" y="1538"/>
                  </a:lnTo>
                  <a:lnTo>
                    <a:pt x="521" y="1536"/>
                  </a:lnTo>
                  <a:lnTo>
                    <a:pt x="523" y="1536"/>
                  </a:lnTo>
                  <a:lnTo>
                    <a:pt x="523" y="1536"/>
                  </a:lnTo>
                  <a:lnTo>
                    <a:pt x="523" y="1536"/>
                  </a:lnTo>
                  <a:lnTo>
                    <a:pt x="523" y="1534"/>
                  </a:lnTo>
                  <a:lnTo>
                    <a:pt x="523" y="1534"/>
                  </a:lnTo>
                  <a:lnTo>
                    <a:pt x="525" y="1531"/>
                  </a:lnTo>
                  <a:lnTo>
                    <a:pt x="525" y="1531"/>
                  </a:lnTo>
                  <a:lnTo>
                    <a:pt x="525" y="1531"/>
                  </a:lnTo>
                  <a:lnTo>
                    <a:pt x="528" y="1531"/>
                  </a:lnTo>
                  <a:lnTo>
                    <a:pt x="525" y="1529"/>
                  </a:lnTo>
                  <a:lnTo>
                    <a:pt x="525" y="1531"/>
                  </a:lnTo>
                  <a:lnTo>
                    <a:pt x="525" y="1531"/>
                  </a:lnTo>
                  <a:lnTo>
                    <a:pt x="525" y="1531"/>
                  </a:lnTo>
                  <a:lnTo>
                    <a:pt x="523" y="1531"/>
                  </a:lnTo>
                  <a:lnTo>
                    <a:pt x="525" y="1531"/>
                  </a:lnTo>
                  <a:lnTo>
                    <a:pt x="525" y="1529"/>
                  </a:lnTo>
                  <a:lnTo>
                    <a:pt x="525" y="1526"/>
                  </a:lnTo>
                  <a:lnTo>
                    <a:pt x="525" y="1524"/>
                  </a:lnTo>
                  <a:lnTo>
                    <a:pt x="528" y="1522"/>
                  </a:lnTo>
                  <a:lnTo>
                    <a:pt x="528" y="1519"/>
                  </a:lnTo>
                  <a:lnTo>
                    <a:pt x="535" y="1515"/>
                  </a:lnTo>
                  <a:lnTo>
                    <a:pt x="537" y="1512"/>
                  </a:lnTo>
                  <a:lnTo>
                    <a:pt x="540" y="1512"/>
                  </a:lnTo>
                  <a:lnTo>
                    <a:pt x="542" y="1512"/>
                  </a:lnTo>
                  <a:lnTo>
                    <a:pt x="549" y="1510"/>
                  </a:lnTo>
                  <a:lnTo>
                    <a:pt x="549" y="1510"/>
                  </a:lnTo>
                  <a:lnTo>
                    <a:pt x="549" y="1510"/>
                  </a:lnTo>
                  <a:lnTo>
                    <a:pt x="549" y="1510"/>
                  </a:lnTo>
                  <a:lnTo>
                    <a:pt x="549" y="1510"/>
                  </a:lnTo>
                  <a:lnTo>
                    <a:pt x="551" y="1508"/>
                  </a:lnTo>
                  <a:lnTo>
                    <a:pt x="554" y="1508"/>
                  </a:lnTo>
                  <a:lnTo>
                    <a:pt x="554" y="1508"/>
                  </a:lnTo>
                  <a:lnTo>
                    <a:pt x="554" y="1508"/>
                  </a:lnTo>
                  <a:lnTo>
                    <a:pt x="556" y="1508"/>
                  </a:lnTo>
                  <a:lnTo>
                    <a:pt x="556" y="1508"/>
                  </a:lnTo>
                  <a:lnTo>
                    <a:pt x="559" y="1505"/>
                  </a:lnTo>
                  <a:lnTo>
                    <a:pt x="561" y="1505"/>
                  </a:lnTo>
                  <a:lnTo>
                    <a:pt x="561" y="1505"/>
                  </a:lnTo>
                  <a:lnTo>
                    <a:pt x="563" y="1505"/>
                  </a:lnTo>
                  <a:lnTo>
                    <a:pt x="563" y="1505"/>
                  </a:lnTo>
                  <a:lnTo>
                    <a:pt x="563" y="1505"/>
                  </a:lnTo>
                  <a:lnTo>
                    <a:pt x="563" y="1505"/>
                  </a:lnTo>
                  <a:lnTo>
                    <a:pt x="563" y="1505"/>
                  </a:lnTo>
                  <a:lnTo>
                    <a:pt x="566" y="1503"/>
                  </a:lnTo>
                  <a:lnTo>
                    <a:pt x="566" y="1503"/>
                  </a:lnTo>
                  <a:lnTo>
                    <a:pt x="568" y="1503"/>
                  </a:lnTo>
                  <a:lnTo>
                    <a:pt x="570" y="1503"/>
                  </a:lnTo>
                  <a:lnTo>
                    <a:pt x="570" y="1505"/>
                  </a:lnTo>
                  <a:lnTo>
                    <a:pt x="573" y="1505"/>
                  </a:lnTo>
                  <a:lnTo>
                    <a:pt x="573" y="1505"/>
                  </a:lnTo>
                  <a:lnTo>
                    <a:pt x="575" y="1505"/>
                  </a:lnTo>
                  <a:lnTo>
                    <a:pt x="577" y="1503"/>
                  </a:lnTo>
                  <a:lnTo>
                    <a:pt x="577" y="1503"/>
                  </a:lnTo>
                  <a:lnTo>
                    <a:pt x="577" y="1505"/>
                  </a:lnTo>
                  <a:lnTo>
                    <a:pt x="580" y="1505"/>
                  </a:lnTo>
                  <a:lnTo>
                    <a:pt x="580" y="1505"/>
                  </a:lnTo>
                  <a:lnTo>
                    <a:pt x="582" y="1505"/>
                  </a:lnTo>
                  <a:lnTo>
                    <a:pt x="587" y="1508"/>
                  </a:lnTo>
                  <a:lnTo>
                    <a:pt x="589" y="1510"/>
                  </a:lnTo>
                  <a:lnTo>
                    <a:pt x="592" y="1510"/>
                  </a:lnTo>
                  <a:lnTo>
                    <a:pt x="592" y="1510"/>
                  </a:lnTo>
                  <a:lnTo>
                    <a:pt x="592" y="1510"/>
                  </a:lnTo>
                  <a:lnTo>
                    <a:pt x="587" y="1505"/>
                  </a:lnTo>
                  <a:lnTo>
                    <a:pt x="587" y="1505"/>
                  </a:lnTo>
                  <a:lnTo>
                    <a:pt x="587" y="1505"/>
                  </a:lnTo>
                  <a:lnTo>
                    <a:pt x="587" y="1505"/>
                  </a:lnTo>
                  <a:lnTo>
                    <a:pt x="585" y="1505"/>
                  </a:lnTo>
                  <a:lnTo>
                    <a:pt x="585" y="1505"/>
                  </a:lnTo>
                  <a:lnTo>
                    <a:pt x="585" y="1503"/>
                  </a:lnTo>
                  <a:lnTo>
                    <a:pt x="585" y="1503"/>
                  </a:lnTo>
                  <a:lnTo>
                    <a:pt x="587" y="1503"/>
                  </a:lnTo>
                  <a:lnTo>
                    <a:pt x="587" y="1503"/>
                  </a:lnTo>
                  <a:lnTo>
                    <a:pt x="587" y="1500"/>
                  </a:lnTo>
                  <a:lnTo>
                    <a:pt x="585" y="1500"/>
                  </a:lnTo>
                  <a:lnTo>
                    <a:pt x="585" y="1500"/>
                  </a:lnTo>
                  <a:lnTo>
                    <a:pt x="582" y="1503"/>
                  </a:lnTo>
                  <a:lnTo>
                    <a:pt x="582" y="1503"/>
                  </a:lnTo>
                  <a:lnTo>
                    <a:pt x="575" y="1503"/>
                  </a:lnTo>
                  <a:lnTo>
                    <a:pt x="573" y="1503"/>
                  </a:lnTo>
                  <a:lnTo>
                    <a:pt x="570" y="1500"/>
                  </a:lnTo>
                  <a:lnTo>
                    <a:pt x="566" y="1498"/>
                  </a:lnTo>
                  <a:lnTo>
                    <a:pt x="563" y="1496"/>
                  </a:lnTo>
                  <a:lnTo>
                    <a:pt x="563" y="1493"/>
                  </a:lnTo>
                  <a:lnTo>
                    <a:pt x="563" y="1493"/>
                  </a:lnTo>
                  <a:lnTo>
                    <a:pt x="563" y="1491"/>
                  </a:lnTo>
                  <a:lnTo>
                    <a:pt x="563" y="1489"/>
                  </a:lnTo>
                  <a:lnTo>
                    <a:pt x="566" y="1486"/>
                  </a:lnTo>
                  <a:lnTo>
                    <a:pt x="566" y="1486"/>
                  </a:lnTo>
                  <a:lnTo>
                    <a:pt x="566" y="1486"/>
                  </a:lnTo>
                  <a:lnTo>
                    <a:pt x="566" y="1486"/>
                  </a:lnTo>
                  <a:lnTo>
                    <a:pt x="566" y="1484"/>
                  </a:lnTo>
                  <a:lnTo>
                    <a:pt x="566" y="1484"/>
                  </a:lnTo>
                  <a:lnTo>
                    <a:pt x="568" y="1484"/>
                  </a:lnTo>
                  <a:lnTo>
                    <a:pt x="568" y="1484"/>
                  </a:lnTo>
                  <a:lnTo>
                    <a:pt x="568" y="1484"/>
                  </a:lnTo>
                  <a:lnTo>
                    <a:pt x="570" y="1479"/>
                  </a:lnTo>
                  <a:lnTo>
                    <a:pt x="573" y="1477"/>
                  </a:lnTo>
                  <a:lnTo>
                    <a:pt x="573" y="1477"/>
                  </a:lnTo>
                  <a:lnTo>
                    <a:pt x="573" y="1474"/>
                  </a:lnTo>
                  <a:lnTo>
                    <a:pt x="573" y="1474"/>
                  </a:lnTo>
                  <a:lnTo>
                    <a:pt x="575" y="1474"/>
                  </a:lnTo>
                  <a:lnTo>
                    <a:pt x="575" y="1472"/>
                  </a:lnTo>
                  <a:lnTo>
                    <a:pt x="577" y="1467"/>
                  </a:lnTo>
                  <a:lnTo>
                    <a:pt x="580" y="1465"/>
                  </a:lnTo>
                  <a:lnTo>
                    <a:pt x="582" y="1463"/>
                  </a:lnTo>
                  <a:lnTo>
                    <a:pt x="582" y="1463"/>
                  </a:lnTo>
                  <a:lnTo>
                    <a:pt x="580" y="1460"/>
                  </a:lnTo>
                  <a:lnTo>
                    <a:pt x="580" y="1458"/>
                  </a:lnTo>
                  <a:lnTo>
                    <a:pt x="580" y="1455"/>
                  </a:lnTo>
                  <a:lnTo>
                    <a:pt x="580" y="1455"/>
                  </a:lnTo>
                  <a:lnTo>
                    <a:pt x="580" y="1455"/>
                  </a:lnTo>
                  <a:lnTo>
                    <a:pt x="582" y="1455"/>
                  </a:lnTo>
                  <a:lnTo>
                    <a:pt x="582" y="1455"/>
                  </a:lnTo>
                  <a:lnTo>
                    <a:pt x="582" y="1453"/>
                  </a:lnTo>
                  <a:lnTo>
                    <a:pt x="582" y="1453"/>
                  </a:lnTo>
                  <a:lnTo>
                    <a:pt x="582" y="1453"/>
                  </a:lnTo>
                  <a:lnTo>
                    <a:pt x="582" y="1453"/>
                  </a:lnTo>
                  <a:lnTo>
                    <a:pt x="585" y="1451"/>
                  </a:lnTo>
                  <a:lnTo>
                    <a:pt x="587" y="1448"/>
                  </a:lnTo>
                  <a:lnTo>
                    <a:pt x="587" y="1448"/>
                  </a:lnTo>
                  <a:lnTo>
                    <a:pt x="589" y="1448"/>
                  </a:lnTo>
                  <a:lnTo>
                    <a:pt x="589" y="1448"/>
                  </a:lnTo>
                  <a:lnTo>
                    <a:pt x="592" y="1448"/>
                  </a:lnTo>
                  <a:lnTo>
                    <a:pt x="592" y="1448"/>
                  </a:lnTo>
                  <a:lnTo>
                    <a:pt x="594" y="1448"/>
                  </a:lnTo>
                  <a:lnTo>
                    <a:pt x="596" y="1448"/>
                  </a:lnTo>
                  <a:lnTo>
                    <a:pt x="596" y="1448"/>
                  </a:lnTo>
                  <a:lnTo>
                    <a:pt x="596" y="1448"/>
                  </a:lnTo>
                  <a:lnTo>
                    <a:pt x="599" y="1448"/>
                  </a:lnTo>
                  <a:lnTo>
                    <a:pt x="599" y="1446"/>
                  </a:lnTo>
                  <a:lnTo>
                    <a:pt x="599" y="1448"/>
                  </a:lnTo>
                  <a:lnTo>
                    <a:pt x="599" y="1448"/>
                  </a:lnTo>
                  <a:lnTo>
                    <a:pt x="599" y="1448"/>
                  </a:lnTo>
                  <a:lnTo>
                    <a:pt x="596" y="1448"/>
                  </a:lnTo>
                  <a:lnTo>
                    <a:pt x="596" y="1448"/>
                  </a:lnTo>
                  <a:lnTo>
                    <a:pt x="596" y="1448"/>
                  </a:lnTo>
                  <a:lnTo>
                    <a:pt x="596" y="1448"/>
                  </a:lnTo>
                  <a:lnTo>
                    <a:pt x="596" y="1451"/>
                  </a:lnTo>
                  <a:lnTo>
                    <a:pt x="596" y="1451"/>
                  </a:lnTo>
                  <a:lnTo>
                    <a:pt x="599" y="1451"/>
                  </a:lnTo>
                  <a:lnTo>
                    <a:pt x="608" y="1451"/>
                  </a:lnTo>
                  <a:lnTo>
                    <a:pt x="608" y="1451"/>
                  </a:lnTo>
                  <a:lnTo>
                    <a:pt x="608" y="1451"/>
                  </a:lnTo>
                  <a:lnTo>
                    <a:pt x="608" y="1451"/>
                  </a:lnTo>
                  <a:lnTo>
                    <a:pt x="606" y="1451"/>
                  </a:lnTo>
                  <a:lnTo>
                    <a:pt x="606" y="1451"/>
                  </a:lnTo>
                  <a:lnTo>
                    <a:pt x="604" y="1451"/>
                  </a:lnTo>
                  <a:lnTo>
                    <a:pt x="604" y="1451"/>
                  </a:lnTo>
                  <a:lnTo>
                    <a:pt x="604" y="1448"/>
                  </a:lnTo>
                  <a:lnTo>
                    <a:pt x="604" y="1448"/>
                  </a:lnTo>
                  <a:lnTo>
                    <a:pt x="601" y="1448"/>
                  </a:lnTo>
                  <a:lnTo>
                    <a:pt x="601" y="1448"/>
                  </a:lnTo>
                  <a:lnTo>
                    <a:pt x="601" y="1448"/>
                  </a:lnTo>
                  <a:lnTo>
                    <a:pt x="601" y="1448"/>
                  </a:lnTo>
                  <a:lnTo>
                    <a:pt x="601" y="1448"/>
                  </a:lnTo>
                  <a:lnTo>
                    <a:pt x="608" y="1448"/>
                  </a:lnTo>
                  <a:lnTo>
                    <a:pt x="608" y="1451"/>
                  </a:lnTo>
                  <a:lnTo>
                    <a:pt x="608" y="1451"/>
                  </a:lnTo>
                  <a:lnTo>
                    <a:pt x="611" y="1451"/>
                  </a:lnTo>
                  <a:lnTo>
                    <a:pt x="611" y="1451"/>
                  </a:lnTo>
                  <a:lnTo>
                    <a:pt x="611" y="1451"/>
                  </a:lnTo>
                  <a:lnTo>
                    <a:pt x="613" y="1451"/>
                  </a:lnTo>
                  <a:lnTo>
                    <a:pt x="613" y="1451"/>
                  </a:lnTo>
                  <a:lnTo>
                    <a:pt x="613" y="1446"/>
                  </a:lnTo>
                  <a:lnTo>
                    <a:pt x="613" y="1437"/>
                  </a:lnTo>
                  <a:lnTo>
                    <a:pt x="613" y="1434"/>
                  </a:lnTo>
                  <a:lnTo>
                    <a:pt x="613" y="1425"/>
                  </a:lnTo>
                  <a:lnTo>
                    <a:pt x="613" y="1422"/>
                  </a:lnTo>
                  <a:lnTo>
                    <a:pt x="613" y="1415"/>
                  </a:lnTo>
                  <a:lnTo>
                    <a:pt x="613" y="1413"/>
                  </a:lnTo>
                  <a:lnTo>
                    <a:pt x="613" y="1413"/>
                  </a:lnTo>
                  <a:lnTo>
                    <a:pt x="613" y="1403"/>
                  </a:lnTo>
                  <a:lnTo>
                    <a:pt x="611" y="1399"/>
                  </a:lnTo>
                  <a:lnTo>
                    <a:pt x="611" y="1394"/>
                  </a:lnTo>
                  <a:lnTo>
                    <a:pt x="611" y="1394"/>
                  </a:lnTo>
                  <a:lnTo>
                    <a:pt x="611" y="1394"/>
                  </a:lnTo>
                  <a:lnTo>
                    <a:pt x="611" y="1394"/>
                  </a:lnTo>
                  <a:lnTo>
                    <a:pt x="608" y="1394"/>
                  </a:lnTo>
                  <a:lnTo>
                    <a:pt x="608" y="1394"/>
                  </a:lnTo>
                  <a:lnTo>
                    <a:pt x="608" y="1394"/>
                  </a:lnTo>
                  <a:lnTo>
                    <a:pt x="606" y="1394"/>
                  </a:lnTo>
                  <a:lnTo>
                    <a:pt x="604" y="1396"/>
                  </a:lnTo>
                  <a:lnTo>
                    <a:pt x="604" y="1396"/>
                  </a:lnTo>
                  <a:lnTo>
                    <a:pt x="604" y="1396"/>
                  </a:lnTo>
                  <a:lnTo>
                    <a:pt x="604" y="1396"/>
                  </a:lnTo>
                  <a:lnTo>
                    <a:pt x="606" y="1394"/>
                  </a:lnTo>
                  <a:lnTo>
                    <a:pt x="608" y="1392"/>
                  </a:lnTo>
                  <a:lnTo>
                    <a:pt x="608" y="1392"/>
                  </a:lnTo>
                  <a:lnTo>
                    <a:pt x="608" y="1392"/>
                  </a:lnTo>
                  <a:lnTo>
                    <a:pt x="608" y="1392"/>
                  </a:lnTo>
                  <a:lnTo>
                    <a:pt x="608" y="1392"/>
                  </a:lnTo>
                  <a:lnTo>
                    <a:pt x="611" y="1392"/>
                  </a:lnTo>
                  <a:lnTo>
                    <a:pt x="611" y="1392"/>
                  </a:lnTo>
                  <a:lnTo>
                    <a:pt x="611" y="1392"/>
                  </a:lnTo>
                  <a:lnTo>
                    <a:pt x="611" y="1389"/>
                  </a:lnTo>
                  <a:lnTo>
                    <a:pt x="611" y="1389"/>
                  </a:lnTo>
                  <a:lnTo>
                    <a:pt x="611" y="1389"/>
                  </a:lnTo>
                  <a:lnTo>
                    <a:pt x="611" y="1389"/>
                  </a:lnTo>
                  <a:lnTo>
                    <a:pt x="611" y="1389"/>
                  </a:lnTo>
                  <a:lnTo>
                    <a:pt x="611" y="1389"/>
                  </a:lnTo>
                  <a:lnTo>
                    <a:pt x="611" y="1389"/>
                  </a:lnTo>
                  <a:lnTo>
                    <a:pt x="608" y="1389"/>
                  </a:lnTo>
                  <a:lnTo>
                    <a:pt x="608" y="1387"/>
                  </a:lnTo>
                  <a:lnTo>
                    <a:pt x="608" y="1385"/>
                  </a:lnTo>
                  <a:lnTo>
                    <a:pt x="608" y="1382"/>
                  </a:lnTo>
                  <a:lnTo>
                    <a:pt x="608" y="1380"/>
                  </a:lnTo>
                  <a:lnTo>
                    <a:pt x="608" y="1380"/>
                  </a:lnTo>
                  <a:lnTo>
                    <a:pt x="608" y="1377"/>
                  </a:lnTo>
                  <a:lnTo>
                    <a:pt x="608" y="1373"/>
                  </a:lnTo>
                  <a:lnTo>
                    <a:pt x="611" y="1370"/>
                  </a:lnTo>
                  <a:lnTo>
                    <a:pt x="611" y="1370"/>
                  </a:lnTo>
                  <a:lnTo>
                    <a:pt x="611" y="1366"/>
                  </a:lnTo>
                  <a:lnTo>
                    <a:pt x="613" y="1363"/>
                  </a:lnTo>
                  <a:lnTo>
                    <a:pt x="613" y="1361"/>
                  </a:lnTo>
                  <a:lnTo>
                    <a:pt x="613" y="1361"/>
                  </a:lnTo>
                  <a:lnTo>
                    <a:pt x="613" y="1361"/>
                  </a:lnTo>
                  <a:lnTo>
                    <a:pt x="613" y="1361"/>
                  </a:lnTo>
                  <a:lnTo>
                    <a:pt x="613" y="1358"/>
                  </a:lnTo>
                  <a:lnTo>
                    <a:pt x="613" y="1358"/>
                  </a:lnTo>
                  <a:lnTo>
                    <a:pt x="613" y="1358"/>
                  </a:lnTo>
                  <a:lnTo>
                    <a:pt x="615" y="1356"/>
                  </a:lnTo>
                  <a:lnTo>
                    <a:pt x="615" y="1351"/>
                  </a:lnTo>
                  <a:lnTo>
                    <a:pt x="618" y="1351"/>
                  </a:lnTo>
                  <a:lnTo>
                    <a:pt x="618" y="1351"/>
                  </a:lnTo>
                  <a:lnTo>
                    <a:pt x="620" y="1347"/>
                  </a:lnTo>
                  <a:lnTo>
                    <a:pt x="620" y="1347"/>
                  </a:lnTo>
                  <a:lnTo>
                    <a:pt x="618" y="1349"/>
                  </a:lnTo>
                  <a:lnTo>
                    <a:pt x="618" y="1347"/>
                  </a:lnTo>
                  <a:lnTo>
                    <a:pt x="618" y="1347"/>
                  </a:lnTo>
                  <a:lnTo>
                    <a:pt x="620" y="1347"/>
                  </a:lnTo>
                  <a:lnTo>
                    <a:pt x="622" y="1344"/>
                  </a:lnTo>
                  <a:lnTo>
                    <a:pt x="622" y="1342"/>
                  </a:lnTo>
                  <a:lnTo>
                    <a:pt x="622" y="1342"/>
                  </a:lnTo>
                  <a:lnTo>
                    <a:pt x="622" y="1342"/>
                  </a:lnTo>
                  <a:lnTo>
                    <a:pt x="625" y="1340"/>
                  </a:lnTo>
                  <a:lnTo>
                    <a:pt x="625" y="1340"/>
                  </a:lnTo>
                  <a:lnTo>
                    <a:pt x="627" y="1337"/>
                  </a:lnTo>
                  <a:lnTo>
                    <a:pt x="627" y="1337"/>
                  </a:lnTo>
                  <a:lnTo>
                    <a:pt x="630" y="1335"/>
                  </a:lnTo>
                  <a:lnTo>
                    <a:pt x="630" y="1330"/>
                  </a:lnTo>
                  <a:lnTo>
                    <a:pt x="630" y="1330"/>
                  </a:lnTo>
                  <a:lnTo>
                    <a:pt x="630" y="1330"/>
                  </a:lnTo>
                  <a:lnTo>
                    <a:pt x="630" y="1328"/>
                  </a:lnTo>
                  <a:lnTo>
                    <a:pt x="632" y="1325"/>
                  </a:lnTo>
                  <a:lnTo>
                    <a:pt x="632" y="1325"/>
                  </a:lnTo>
                  <a:lnTo>
                    <a:pt x="632" y="1323"/>
                  </a:lnTo>
                  <a:lnTo>
                    <a:pt x="632" y="1321"/>
                  </a:lnTo>
                  <a:lnTo>
                    <a:pt x="634" y="1318"/>
                  </a:lnTo>
                  <a:lnTo>
                    <a:pt x="634" y="1316"/>
                  </a:lnTo>
                  <a:lnTo>
                    <a:pt x="634" y="1309"/>
                  </a:lnTo>
                  <a:lnTo>
                    <a:pt x="634" y="1304"/>
                  </a:lnTo>
                  <a:lnTo>
                    <a:pt x="634" y="1302"/>
                  </a:lnTo>
                  <a:lnTo>
                    <a:pt x="634" y="1302"/>
                  </a:lnTo>
                  <a:lnTo>
                    <a:pt x="637" y="1302"/>
                  </a:lnTo>
                  <a:lnTo>
                    <a:pt x="637" y="1299"/>
                  </a:lnTo>
                  <a:lnTo>
                    <a:pt x="637" y="1299"/>
                  </a:lnTo>
                  <a:lnTo>
                    <a:pt x="637" y="1299"/>
                  </a:lnTo>
                  <a:lnTo>
                    <a:pt x="637" y="1297"/>
                  </a:lnTo>
                  <a:lnTo>
                    <a:pt x="637" y="1297"/>
                  </a:lnTo>
                  <a:lnTo>
                    <a:pt x="637" y="1295"/>
                  </a:lnTo>
                  <a:lnTo>
                    <a:pt x="637" y="1295"/>
                  </a:lnTo>
                  <a:lnTo>
                    <a:pt x="637" y="1295"/>
                  </a:lnTo>
                  <a:lnTo>
                    <a:pt x="637" y="1295"/>
                  </a:lnTo>
                  <a:lnTo>
                    <a:pt x="637" y="1295"/>
                  </a:lnTo>
                  <a:lnTo>
                    <a:pt x="637" y="1292"/>
                  </a:lnTo>
                  <a:lnTo>
                    <a:pt x="637" y="1292"/>
                  </a:lnTo>
                  <a:lnTo>
                    <a:pt x="637" y="1292"/>
                  </a:lnTo>
                  <a:lnTo>
                    <a:pt x="639" y="1292"/>
                  </a:lnTo>
                  <a:lnTo>
                    <a:pt x="639" y="1290"/>
                  </a:lnTo>
                  <a:lnTo>
                    <a:pt x="639" y="1287"/>
                  </a:lnTo>
                  <a:lnTo>
                    <a:pt x="639" y="1285"/>
                  </a:lnTo>
                  <a:lnTo>
                    <a:pt x="637" y="1285"/>
                  </a:lnTo>
                  <a:lnTo>
                    <a:pt x="637" y="1283"/>
                  </a:lnTo>
                  <a:lnTo>
                    <a:pt x="637" y="1283"/>
                  </a:lnTo>
                  <a:lnTo>
                    <a:pt x="637" y="1283"/>
                  </a:lnTo>
                  <a:lnTo>
                    <a:pt x="637" y="1285"/>
                  </a:lnTo>
                  <a:lnTo>
                    <a:pt x="637" y="1283"/>
                  </a:lnTo>
                  <a:lnTo>
                    <a:pt x="634" y="1283"/>
                  </a:lnTo>
                  <a:lnTo>
                    <a:pt x="634" y="1283"/>
                  </a:lnTo>
                  <a:lnTo>
                    <a:pt x="634" y="1280"/>
                  </a:lnTo>
                  <a:lnTo>
                    <a:pt x="634" y="1280"/>
                  </a:lnTo>
                  <a:lnTo>
                    <a:pt x="634" y="1280"/>
                  </a:lnTo>
                  <a:lnTo>
                    <a:pt x="632" y="1280"/>
                  </a:lnTo>
                  <a:lnTo>
                    <a:pt x="632" y="1280"/>
                  </a:lnTo>
                  <a:lnTo>
                    <a:pt x="632" y="1280"/>
                  </a:lnTo>
                  <a:lnTo>
                    <a:pt x="632" y="1280"/>
                  </a:lnTo>
                  <a:lnTo>
                    <a:pt x="630" y="1280"/>
                  </a:lnTo>
                  <a:lnTo>
                    <a:pt x="627" y="1280"/>
                  </a:lnTo>
                  <a:lnTo>
                    <a:pt x="627" y="1280"/>
                  </a:lnTo>
                  <a:lnTo>
                    <a:pt x="627" y="1280"/>
                  </a:lnTo>
                  <a:lnTo>
                    <a:pt x="627" y="1278"/>
                  </a:lnTo>
                  <a:lnTo>
                    <a:pt x="625" y="1278"/>
                  </a:lnTo>
                  <a:lnTo>
                    <a:pt x="625" y="1276"/>
                  </a:lnTo>
                  <a:lnTo>
                    <a:pt x="622" y="1273"/>
                  </a:lnTo>
                  <a:lnTo>
                    <a:pt x="622" y="1273"/>
                  </a:lnTo>
                  <a:lnTo>
                    <a:pt x="625" y="1271"/>
                  </a:lnTo>
                  <a:lnTo>
                    <a:pt x="625" y="1271"/>
                  </a:lnTo>
                  <a:lnTo>
                    <a:pt x="625" y="1271"/>
                  </a:lnTo>
                  <a:lnTo>
                    <a:pt x="625" y="1269"/>
                  </a:lnTo>
                  <a:lnTo>
                    <a:pt x="625" y="1269"/>
                  </a:lnTo>
                  <a:lnTo>
                    <a:pt x="627" y="1269"/>
                  </a:lnTo>
                  <a:lnTo>
                    <a:pt x="627" y="1271"/>
                  </a:lnTo>
                  <a:lnTo>
                    <a:pt x="627" y="1271"/>
                  </a:lnTo>
                  <a:lnTo>
                    <a:pt x="627" y="1271"/>
                  </a:lnTo>
                  <a:lnTo>
                    <a:pt x="627" y="1273"/>
                  </a:lnTo>
                  <a:lnTo>
                    <a:pt x="627" y="1273"/>
                  </a:lnTo>
                  <a:lnTo>
                    <a:pt x="627" y="1271"/>
                  </a:lnTo>
                  <a:lnTo>
                    <a:pt x="627" y="1266"/>
                  </a:lnTo>
                  <a:lnTo>
                    <a:pt x="627" y="1269"/>
                  </a:lnTo>
                  <a:lnTo>
                    <a:pt x="630" y="1271"/>
                  </a:lnTo>
                  <a:lnTo>
                    <a:pt x="630" y="1271"/>
                  </a:lnTo>
                  <a:lnTo>
                    <a:pt x="634" y="1273"/>
                  </a:lnTo>
                  <a:lnTo>
                    <a:pt x="634" y="1278"/>
                  </a:lnTo>
                  <a:lnTo>
                    <a:pt x="637" y="1283"/>
                  </a:lnTo>
                  <a:lnTo>
                    <a:pt x="637" y="1283"/>
                  </a:lnTo>
                  <a:lnTo>
                    <a:pt x="637" y="1280"/>
                  </a:lnTo>
                  <a:lnTo>
                    <a:pt x="634" y="1278"/>
                  </a:lnTo>
                  <a:lnTo>
                    <a:pt x="634" y="1273"/>
                  </a:lnTo>
                  <a:lnTo>
                    <a:pt x="632" y="1271"/>
                  </a:lnTo>
                  <a:lnTo>
                    <a:pt x="632" y="1271"/>
                  </a:lnTo>
                  <a:lnTo>
                    <a:pt x="632" y="1269"/>
                  </a:lnTo>
                  <a:lnTo>
                    <a:pt x="632" y="1269"/>
                  </a:lnTo>
                  <a:lnTo>
                    <a:pt x="634" y="1266"/>
                  </a:lnTo>
                  <a:lnTo>
                    <a:pt x="634" y="1264"/>
                  </a:lnTo>
                  <a:lnTo>
                    <a:pt x="632" y="1261"/>
                  </a:lnTo>
                  <a:lnTo>
                    <a:pt x="630" y="1254"/>
                  </a:lnTo>
                  <a:lnTo>
                    <a:pt x="627" y="1252"/>
                  </a:lnTo>
                  <a:lnTo>
                    <a:pt x="627" y="1245"/>
                  </a:lnTo>
                  <a:lnTo>
                    <a:pt x="627" y="1243"/>
                  </a:lnTo>
                  <a:lnTo>
                    <a:pt x="627" y="1240"/>
                  </a:lnTo>
                  <a:lnTo>
                    <a:pt x="627" y="1240"/>
                  </a:lnTo>
                  <a:lnTo>
                    <a:pt x="625" y="1240"/>
                  </a:lnTo>
                  <a:lnTo>
                    <a:pt x="625" y="1240"/>
                  </a:lnTo>
                  <a:lnTo>
                    <a:pt x="625" y="1243"/>
                  </a:lnTo>
                  <a:lnTo>
                    <a:pt x="622" y="1243"/>
                  </a:lnTo>
                  <a:lnTo>
                    <a:pt x="622" y="1243"/>
                  </a:lnTo>
                  <a:lnTo>
                    <a:pt x="622" y="1240"/>
                  </a:lnTo>
                  <a:lnTo>
                    <a:pt x="625" y="1240"/>
                  </a:lnTo>
                  <a:lnTo>
                    <a:pt x="625" y="1240"/>
                  </a:lnTo>
                  <a:lnTo>
                    <a:pt x="625" y="1240"/>
                  </a:lnTo>
                  <a:lnTo>
                    <a:pt x="625" y="1238"/>
                  </a:lnTo>
                  <a:lnTo>
                    <a:pt x="627" y="1238"/>
                  </a:lnTo>
                  <a:lnTo>
                    <a:pt x="627" y="1238"/>
                  </a:lnTo>
                  <a:lnTo>
                    <a:pt x="630" y="1235"/>
                  </a:lnTo>
                  <a:lnTo>
                    <a:pt x="630" y="1233"/>
                  </a:lnTo>
                  <a:lnTo>
                    <a:pt x="630" y="1231"/>
                  </a:lnTo>
                  <a:lnTo>
                    <a:pt x="630" y="1228"/>
                  </a:lnTo>
                  <a:lnTo>
                    <a:pt x="630" y="1224"/>
                  </a:lnTo>
                  <a:lnTo>
                    <a:pt x="630" y="1224"/>
                  </a:lnTo>
                  <a:lnTo>
                    <a:pt x="630" y="1224"/>
                  </a:lnTo>
                  <a:lnTo>
                    <a:pt x="630" y="1224"/>
                  </a:lnTo>
                  <a:lnTo>
                    <a:pt x="630" y="1221"/>
                  </a:lnTo>
                  <a:lnTo>
                    <a:pt x="630" y="1221"/>
                  </a:lnTo>
                  <a:lnTo>
                    <a:pt x="630" y="1221"/>
                  </a:lnTo>
                  <a:lnTo>
                    <a:pt x="630" y="1221"/>
                  </a:lnTo>
                  <a:lnTo>
                    <a:pt x="627" y="1221"/>
                  </a:lnTo>
                  <a:lnTo>
                    <a:pt x="627" y="1221"/>
                  </a:lnTo>
                  <a:lnTo>
                    <a:pt x="630" y="1221"/>
                  </a:lnTo>
                  <a:lnTo>
                    <a:pt x="630" y="1221"/>
                  </a:lnTo>
                  <a:lnTo>
                    <a:pt x="630" y="1221"/>
                  </a:lnTo>
                  <a:lnTo>
                    <a:pt x="630" y="1221"/>
                  </a:lnTo>
                  <a:lnTo>
                    <a:pt x="630" y="1219"/>
                  </a:lnTo>
                  <a:lnTo>
                    <a:pt x="630" y="1219"/>
                  </a:lnTo>
                  <a:lnTo>
                    <a:pt x="630" y="1216"/>
                  </a:lnTo>
                  <a:lnTo>
                    <a:pt x="627" y="1216"/>
                  </a:lnTo>
                  <a:lnTo>
                    <a:pt x="627" y="1216"/>
                  </a:lnTo>
                  <a:lnTo>
                    <a:pt x="627" y="1214"/>
                  </a:lnTo>
                  <a:lnTo>
                    <a:pt x="627" y="1214"/>
                  </a:lnTo>
                  <a:lnTo>
                    <a:pt x="625" y="1214"/>
                  </a:lnTo>
                  <a:lnTo>
                    <a:pt x="625" y="1212"/>
                  </a:lnTo>
                  <a:lnTo>
                    <a:pt x="625" y="1202"/>
                  </a:lnTo>
                  <a:lnTo>
                    <a:pt x="625" y="1202"/>
                  </a:lnTo>
                  <a:lnTo>
                    <a:pt x="622" y="1200"/>
                  </a:lnTo>
                  <a:lnTo>
                    <a:pt x="622" y="1198"/>
                  </a:lnTo>
                  <a:lnTo>
                    <a:pt x="622" y="1193"/>
                  </a:lnTo>
                  <a:lnTo>
                    <a:pt x="625" y="1188"/>
                  </a:lnTo>
                  <a:lnTo>
                    <a:pt x="625" y="1183"/>
                  </a:lnTo>
                  <a:lnTo>
                    <a:pt x="625" y="1183"/>
                  </a:lnTo>
                  <a:lnTo>
                    <a:pt x="627" y="1179"/>
                  </a:lnTo>
                  <a:lnTo>
                    <a:pt x="627" y="1179"/>
                  </a:lnTo>
                  <a:lnTo>
                    <a:pt x="627" y="1176"/>
                  </a:lnTo>
                  <a:lnTo>
                    <a:pt x="630" y="1176"/>
                  </a:lnTo>
                  <a:lnTo>
                    <a:pt x="630" y="1174"/>
                  </a:lnTo>
                  <a:lnTo>
                    <a:pt x="632" y="1174"/>
                  </a:lnTo>
                  <a:lnTo>
                    <a:pt x="632" y="1172"/>
                  </a:lnTo>
                  <a:lnTo>
                    <a:pt x="630" y="1172"/>
                  </a:lnTo>
                  <a:lnTo>
                    <a:pt x="632" y="1172"/>
                  </a:lnTo>
                  <a:lnTo>
                    <a:pt x="632" y="1169"/>
                  </a:lnTo>
                  <a:lnTo>
                    <a:pt x="632" y="1169"/>
                  </a:lnTo>
                  <a:lnTo>
                    <a:pt x="634" y="1162"/>
                  </a:lnTo>
                  <a:lnTo>
                    <a:pt x="634" y="1162"/>
                  </a:lnTo>
                  <a:lnTo>
                    <a:pt x="639" y="1157"/>
                  </a:lnTo>
                  <a:lnTo>
                    <a:pt x="641" y="1155"/>
                  </a:lnTo>
                  <a:lnTo>
                    <a:pt x="644" y="1155"/>
                  </a:lnTo>
                  <a:lnTo>
                    <a:pt x="644" y="1155"/>
                  </a:lnTo>
                  <a:lnTo>
                    <a:pt x="644" y="1155"/>
                  </a:lnTo>
                  <a:lnTo>
                    <a:pt x="644" y="1155"/>
                  </a:lnTo>
                  <a:lnTo>
                    <a:pt x="646" y="1153"/>
                  </a:lnTo>
                  <a:lnTo>
                    <a:pt x="646" y="1153"/>
                  </a:lnTo>
                  <a:lnTo>
                    <a:pt x="646" y="1153"/>
                  </a:lnTo>
                  <a:lnTo>
                    <a:pt x="648" y="1153"/>
                  </a:lnTo>
                  <a:lnTo>
                    <a:pt x="648" y="1153"/>
                  </a:lnTo>
                  <a:lnTo>
                    <a:pt x="648" y="1150"/>
                  </a:lnTo>
                  <a:lnTo>
                    <a:pt x="648" y="1150"/>
                  </a:lnTo>
                  <a:lnTo>
                    <a:pt x="651" y="1153"/>
                  </a:lnTo>
                  <a:lnTo>
                    <a:pt x="651" y="1153"/>
                  </a:lnTo>
                  <a:lnTo>
                    <a:pt x="651" y="1150"/>
                  </a:lnTo>
                  <a:lnTo>
                    <a:pt x="653" y="1150"/>
                  </a:lnTo>
                  <a:lnTo>
                    <a:pt x="656" y="1150"/>
                  </a:lnTo>
                  <a:lnTo>
                    <a:pt x="656" y="1150"/>
                  </a:lnTo>
                  <a:lnTo>
                    <a:pt x="656" y="1150"/>
                  </a:lnTo>
                  <a:lnTo>
                    <a:pt x="656" y="1150"/>
                  </a:lnTo>
                  <a:lnTo>
                    <a:pt x="656" y="1150"/>
                  </a:lnTo>
                  <a:lnTo>
                    <a:pt x="656" y="1150"/>
                  </a:lnTo>
                  <a:lnTo>
                    <a:pt x="656" y="1150"/>
                  </a:lnTo>
                  <a:lnTo>
                    <a:pt x="658" y="1150"/>
                  </a:lnTo>
                  <a:lnTo>
                    <a:pt x="660" y="1150"/>
                  </a:lnTo>
                  <a:lnTo>
                    <a:pt x="660" y="1150"/>
                  </a:lnTo>
                  <a:lnTo>
                    <a:pt x="663" y="1153"/>
                  </a:lnTo>
                  <a:lnTo>
                    <a:pt x="663" y="1155"/>
                  </a:lnTo>
                  <a:lnTo>
                    <a:pt x="663" y="1160"/>
                  </a:lnTo>
                  <a:lnTo>
                    <a:pt x="663" y="1160"/>
                  </a:lnTo>
                  <a:lnTo>
                    <a:pt x="663" y="1157"/>
                  </a:lnTo>
                  <a:lnTo>
                    <a:pt x="665" y="1155"/>
                  </a:lnTo>
                  <a:lnTo>
                    <a:pt x="667" y="1150"/>
                  </a:lnTo>
                  <a:lnTo>
                    <a:pt x="667" y="1148"/>
                  </a:lnTo>
                  <a:lnTo>
                    <a:pt x="667" y="1145"/>
                  </a:lnTo>
                  <a:lnTo>
                    <a:pt x="665" y="1143"/>
                  </a:lnTo>
                  <a:lnTo>
                    <a:pt x="667" y="1143"/>
                  </a:lnTo>
                  <a:lnTo>
                    <a:pt x="667" y="1145"/>
                  </a:lnTo>
                  <a:lnTo>
                    <a:pt x="667" y="1145"/>
                  </a:lnTo>
                  <a:lnTo>
                    <a:pt x="667" y="1143"/>
                  </a:lnTo>
                  <a:lnTo>
                    <a:pt x="667" y="1143"/>
                  </a:lnTo>
                  <a:lnTo>
                    <a:pt x="667" y="1143"/>
                  </a:lnTo>
                  <a:lnTo>
                    <a:pt x="667" y="1145"/>
                  </a:lnTo>
                  <a:lnTo>
                    <a:pt x="667" y="1145"/>
                  </a:lnTo>
                  <a:lnTo>
                    <a:pt x="667" y="1148"/>
                  </a:lnTo>
                  <a:lnTo>
                    <a:pt x="667" y="1150"/>
                  </a:lnTo>
                  <a:lnTo>
                    <a:pt x="667" y="1153"/>
                  </a:lnTo>
                  <a:lnTo>
                    <a:pt x="667" y="1153"/>
                  </a:lnTo>
                  <a:lnTo>
                    <a:pt x="667" y="1153"/>
                  </a:lnTo>
                  <a:lnTo>
                    <a:pt x="670" y="1155"/>
                  </a:lnTo>
                  <a:lnTo>
                    <a:pt x="670" y="1155"/>
                  </a:lnTo>
                  <a:lnTo>
                    <a:pt x="672" y="1155"/>
                  </a:lnTo>
                  <a:lnTo>
                    <a:pt x="672" y="1157"/>
                  </a:lnTo>
                  <a:lnTo>
                    <a:pt x="672" y="1157"/>
                  </a:lnTo>
                  <a:lnTo>
                    <a:pt x="672" y="1157"/>
                  </a:lnTo>
                  <a:lnTo>
                    <a:pt x="672" y="1157"/>
                  </a:lnTo>
                  <a:lnTo>
                    <a:pt x="674" y="1157"/>
                  </a:lnTo>
                  <a:lnTo>
                    <a:pt x="674" y="1155"/>
                  </a:lnTo>
                  <a:lnTo>
                    <a:pt x="672" y="1155"/>
                  </a:lnTo>
                  <a:lnTo>
                    <a:pt x="672" y="1155"/>
                  </a:lnTo>
                  <a:lnTo>
                    <a:pt x="672" y="1155"/>
                  </a:lnTo>
                  <a:lnTo>
                    <a:pt x="672" y="1155"/>
                  </a:lnTo>
                  <a:lnTo>
                    <a:pt x="672" y="1153"/>
                  </a:lnTo>
                  <a:lnTo>
                    <a:pt x="674" y="1150"/>
                  </a:lnTo>
                  <a:lnTo>
                    <a:pt x="674" y="1150"/>
                  </a:lnTo>
                  <a:lnTo>
                    <a:pt x="677" y="1150"/>
                  </a:lnTo>
                  <a:lnTo>
                    <a:pt x="679" y="1145"/>
                  </a:lnTo>
                  <a:lnTo>
                    <a:pt x="682" y="1145"/>
                  </a:lnTo>
                  <a:lnTo>
                    <a:pt x="682" y="1145"/>
                  </a:lnTo>
                  <a:lnTo>
                    <a:pt x="682" y="1143"/>
                  </a:lnTo>
                  <a:lnTo>
                    <a:pt x="682" y="1141"/>
                  </a:lnTo>
                  <a:lnTo>
                    <a:pt x="682" y="1141"/>
                  </a:lnTo>
                  <a:lnTo>
                    <a:pt x="682" y="1138"/>
                  </a:lnTo>
                  <a:lnTo>
                    <a:pt x="684" y="1134"/>
                  </a:lnTo>
                  <a:lnTo>
                    <a:pt x="684" y="1131"/>
                  </a:lnTo>
                  <a:lnTo>
                    <a:pt x="686" y="1131"/>
                  </a:lnTo>
                  <a:lnTo>
                    <a:pt x="686" y="1129"/>
                  </a:lnTo>
                  <a:lnTo>
                    <a:pt x="686" y="1129"/>
                  </a:lnTo>
                  <a:lnTo>
                    <a:pt x="686" y="1129"/>
                  </a:lnTo>
                  <a:lnTo>
                    <a:pt x="686" y="1127"/>
                  </a:lnTo>
                  <a:lnTo>
                    <a:pt x="686" y="1127"/>
                  </a:lnTo>
                  <a:lnTo>
                    <a:pt x="689" y="1124"/>
                  </a:lnTo>
                  <a:lnTo>
                    <a:pt x="691" y="1124"/>
                  </a:lnTo>
                  <a:lnTo>
                    <a:pt x="691" y="1124"/>
                  </a:lnTo>
                  <a:lnTo>
                    <a:pt x="691" y="1124"/>
                  </a:lnTo>
                  <a:lnTo>
                    <a:pt x="693" y="1124"/>
                  </a:lnTo>
                  <a:lnTo>
                    <a:pt x="693" y="1124"/>
                  </a:lnTo>
                  <a:lnTo>
                    <a:pt x="693" y="1124"/>
                  </a:lnTo>
                  <a:lnTo>
                    <a:pt x="693" y="1124"/>
                  </a:lnTo>
                  <a:lnTo>
                    <a:pt x="696" y="1124"/>
                  </a:lnTo>
                  <a:lnTo>
                    <a:pt x="696" y="1124"/>
                  </a:lnTo>
                  <a:lnTo>
                    <a:pt x="696" y="1127"/>
                  </a:lnTo>
                  <a:lnTo>
                    <a:pt x="696" y="1127"/>
                  </a:lnTo>
                  <a:lnTo>
                    <a:pt x="693" y="1127"/>
                  </a:lnTo>
                  <a:lnTo>
                    <a:pt x="698" y="1127"/>
                  </a:lnTo>
                  <a:lnTo>
                    <a:pt x="698" y="1124"/>
                  </a:lnTo>
                  <a:lnTo>
                    <a:pt x="700" y="1127"/>
                  </a:lnTo>
                  <a:lnTo>
                    <a:pt x="700" y="1127"/>
                  </a:lnTo>
                  <a:lnTo>
                    <a:pt x="700" y="1124"/>
                  </a:lnTo>
                  <a:lnTo>
                    <a:pt x="703" y="1124"/>
                  </a:lnTo>
                  <a:lnTo>
                    <a:pt x="703" y="1124"/>
                  </a:lnTo>
                  <a:lnTo>
                    <a:pt x="703" y="1127"/>
                  </a:lnTo>
                  <a:lnTo>
                    <a:pt x="703" y="1127"/>
                  </a:lnTo>
                  <a:lnTo>
                    <a:pt x="703" y="1127"/>
                  </a:lnTo>
                  <a:lnTo>
                    <a:pt x="705" y="1127"/>
                  </a:lnTo>
                  <a:lnTo>
                    <a:pt x="705" y="1127"/>
                  </a:lnTo>
                  <a:lnTo>
                    <a:pt x="708" y="1127"/>
                  </a:lnTo>
                  <a:lnTo>
                    <a:pt x="708" y="1127"/>
                  </a:lnTo>
                  <a:lnTo>
                    <a:pt x="710" y="1129"/>
                  </a:lnTo>
                  <a:lnTo>
                    <a:pt x="710" y="1129"/>
                  </a:lnTo>
                  <a:lnTo>
                    <a:pt x="710" y="1129"/>
                  </a:lnTo>
                  <a:lnTo>
                    <a:pt x="712" y="1127"/>
                  </a:lnTo>
                  <a:lnTo>
                    <a:pt x="715" y="1127"/>
                  </a:lnTo>
                  <a:lnTo>
                    <a:pt x="717" y="1124"/>
                  </a:lnTo>
                  <a:lnTo>
                    <a:pt x="719" y="1124"/>
                  </a:lnTo>
                  <a:lnTo>
                    <a:pt x="719" y="1124"/>
                  </a:lnTo>
                  <a:lnTo>
                    <a:pt x="722" y="1124"/>
                  </a:lnTo>
                  <a:lnTo>
                    <a:pt x="722" y="1124"/>
                  </a:lnTo>
                  <a:lnTo>
                    <a:pt x="722" y="1122"/>
                  </a:lnTo>
                  <a:lnTo>
                    <a:pt x="724" y="1122"/>
                  </a:lnTo>
                  <a:lnTo>
                    <a:pt x="724" y="1122"/>
                  </a:lnTo>
                  <a:lnTo>
                    <a:pt x="724" y="1122"/>
                  </a:lnTo>
                  <a:lnTo>
                    <a:pt x="727" y="1122"/>
                  </a:lnTo>
                  <a:lnTo>
                    <a:pt x="727" y="1122"/>
                  </a:lnTo>
                  <a:lnTo>
                    <a:pt x="727" y="1119"/>
                  </a:lnTo>
                  <a:lnTo>
                    <a:pt x="729" y="1122"/>
                  </a:lnTo>
                  <a:lnTo>
                    <a:pt x="729" y="1119"/>
                  </a:lnTo>
                  <a:lnTo>
                    <a:pt x="731" y="1119"/>
                  </a:lnTo>
                  <a:lnTo>
                    <a:pt x="734" y="1117"/>
                  </a:lnTo>
                  <a:lnTo>
                    <a:pt x="736" y="1117"/>
                  </a:lnTo>
                  <a:lnTo>
                    <a:pt x="736" y="1117"/>
                  </a:lnTo>
                  <a:lnTo>
                    <a:pt x="738" y="1115"/>
                  </a:lnTo>
                  <a:lnTo>
                    <a:pt x="741" y="1112"/>
                  </a:lnTo>
                  <a:lnTo>
                    <a:pt x="741" y="1112"/>
                  </a:lnTo>
                  <a:lnTo>
                    <a:pt x="741" y="1112"/>
                  </a:lnTo>
                  <a:lnTo>
                    <a:pt x="741" y="1112"/>
                  </a:lnTo>
                  <a:lnTo>
                    <a:pt x="741" y="1110"/>
                  </a:lnTo>
                  <a:lnTo>
                    <a:pt x="741" y="1110"/>
                  </a:lnTo>
                  <a:lnTo>
                    <a:pt x="741" y="1112"/>
                  </a:lnTo>
                  <a:lnTo>
                    <a:pt x="741" y="1112"/>
                  </a:lnTo>
                  <a:lnTo>
                    <a:pt x="741" y="1112"/>
                  </a:lnTo>
                  <a:lnTo>
                    <a:pt x="741" y="1112"/>
                  </a:lnTo>
                  <a:lnTo>
                    <a:pt x="741" y="1112"/>
                  </a:lnTo>
                  <a:lnTo>
                    <a:pt x="741" y="1110"/>
                  </a:lnTo>
                  <a:lnTo>
                    <a:pt x="743" y="1108"/>
                  </a:lnTo>
                  <a:lnTo>
                    <a:pt x="743" y="1108"/>
                  </a:lnTo>
                  <a:lnTo>
                    <a:pt x="743" y="1103"/>
                  </a:lnTo>
                  <a:lnTo>
                    <a:pt x="743" y="1101"/>
                  </a:lnTo>
                  <a:lnTo>
                    <a:pt x="743" y="1098"/>
                  </a:lnTo>
                  <a:lnTo>
                    <a:pt x="743" y="1096"/>
                  </a:lnTo>
                  <a:lnTo>
                    <a:pt x="743" y="1093"/>
                  </a:lnTo>
                  <a:lnTo>
                    <a:pt x="743" y="1093"/>
                  </a:lnTo>
                  <a:lnTo>
                    <a:pt x="743" y="1096"/>
                  </a:lnTo>
                  <a:lnTo>
                    <a:pt x="743" y="1096"/>
                  </a:lnTo>
                  <a:lnTo>
                    <a:pt x="743" y="1098"/>
                  </a:lnTo>
                  <a:lnTo>
                    <a:pt x="743" y="1098"/>
                  </a:lnTo>
                  <a:lnTo>
                    <a:pt x="743" y="1098"/>
                  </a:lnTo>
                  <a:lnTo>
                    <a:pt x="743" y="1098"/>
                  </a:lnTo>
                  <a:lnTo>
                    <a:pt x="743" y="1098"/>
                  </a:lnTo>
                  <a:lnTo>
                    <a:pt x="741" y="1098"/>
                  </a:lnTo>
                  <a:lnTo>
                    <a:pt x="741" y="1098"/>
                  </a:lnTo>
                  <a:lnTo>
                    <a:pt x="741" y="1098"/>
                  </a:lnTo>
                  <a:lnTo>
                    <a:pt x="741" y="1098"/>
                  </a:lnTo>
                  <a:lnTo>
                    <a:pt x="741" y="1098"/>
                  </a:lnTo>
                  <a:lnTo>
                    <a:pt x="738" y="1098"/>
                  </a:lnTo>
                  <a:lnTo>
                    <a:pt x="738" y="1096"/>
                  </a:lnTo>
                  <a:lnTo>
                    <a:pt x="738" y="1096"/>
                  </a:lnTo>
                  <a:lnTo>
                    <a:pt x="738" y="1093"/>
                  </a:lnTo>
                  <a:lnTo>
                    <a:pt x="741" y="1091"/>
                  </a:lnTo>
                  <a:lnTo>
                    <a:pt x="741" y="1089"/>
                  </a:lnTo>
                  <a:lnTo>
                    <a:pt x="741" y="1089"/>
                  </a:lnTo>
                  <a:lnTo>
                    <a:pt x="743" y="1086"/>
                  </a:lnTo>
                  <a:lnTo>
                    <a:pt x="745" y="1084"/>
                  </a:lnTo>
                  <a:lnTo>
                    <a:pt x="745" y="1084"/>
                  </a:lnTo>
                  <a:lnTo>
                    <a:pt x="748" y="1084"/>
                  </a:lnTo>
                  <a:lnTo>
                    <a:pt x="748" y="1082"/>
                  </a:lnTo>
                  <a:lnTo>
                    <a:pt x="748" y="1082"/>
                  </a:lnTo>
                  <a:lnTo>
                    <a:pt x="750" y="1079"/>
                  </a:lnTo>
                  <a:lnTo>
                    <a:pt x="762" y="1072"/>
                  </a:lnTo>
                  <a:lnTo>
                    <a:pt x="764" y="1072"/>
                  </a:lnTo>
                  <a:lnTo>
                    <a:pt x="767" y="1070"/>
                  </a:lnTo>
                  <a:lnTo>
                    <a:pt x="769" y="1070"/>
                  </a:lnTo>
                  <a:lnTo>
                    <a:pt x="769" y="1070"/>
                  </a:lnTo>
                  <a:lnTo>
                    <a:pt x="771" y="1067"/>
                  </a:lnTo>
                  <a:lnTo>
                    <a:pt x="771" y="1067"/>
                  </a:lnTo>
                  <a:lnTo>
                    <a:pt x="771" y="1067"/>
                  </a:lnTo>
                  <a:lnTo>
                    <a:pt x="771" y="1067"/>
                  </a:lnTo>
                  <a:lnTo>
                    <a:pt x="774" y="1067"/>
                  </a:lnTo>
                  <a:lnTo>
                    <a:pt x="774" y="1067"/>
                  </a:lnTo>
                  <a:lnTo>
                    <a:pt x="776" y="1065"/>
                  </a:lnTo>
                  <a:lnTo>
                    <a:pt x="776" y="1065"/>
                  </a:lnTo>
                  <a:lnTo>
                    <a:pt x="776" y="1065"/>
                  </a:lnTo>
                  <a:lnTo>
                    <a:pt x="779" y="1063"/>
                  </a:lnTo>
                  <a:lnTo>
                    <a:pt x="781" y="1063"/>
                  </a:lnTo>
                  <a:lnTo>
                    <a:pt x="781" y="1063"/>
                  </a:lnTo>
                  <a:lnTo>
                    <a:pt x="786" y="1060"/>
                  </a:lnTo>
                  <a:lnTo>
                    <a:pt x="788" y="1060"/>
                  </a:lnTo>
                  <a:lnTo>
                    <a:pt x="788" y="1058"/>
                  </a:lnTo>
                  <a:lnTo>
                    <a:pt x="788" y="1058"/>
                  </a:lnTo>
                  <a:lnTo>
                    <a:pt x="790" y="1058"/>
                  </a:lnTo>
                  <a:lnTo>
                    <a:pt x="790" y="1058"/>
                  </a:lnTo>
                  <a:lnTo>
                    <a:pt x="788" y="1056"/>
                  </a:lnTo>
                  <a:lnTo>
                    <a:pt x="790" y="1056"/>
                  </a:lnTo>
                  <a:lnTo>
                    <a:pt x="790" y="1056"/>
                  </a:lnTo>
                  <a:lnTo>
                    <a:pt x="790" y="1056"/>
                  </a:lnTo>
                  <a:lnTo>
                    <a:pt x="793" y="1056"/>
                  </a:lnTo>
                  <a:lnTo>
                    <a:pt x="793" y="1053"/>
                  </a:lnTo>
                  <a:lnTo>
                    <a:pt x="793" y="1053"/>
                  </a:lnTo>
                  <a:lnTo>
                    <a:pt x="793" y="1053"/>
                  </a:lnTo>
                  <a:lnTo>
                    <a:pt x="790" y="1053"/>
                  </a:lnTo>
                  <a:lnTo>
                    <a:pt x="790" y="1053"/>
                  </a:lnTo>
                  <a:lnTo>
                    <a:pt x="790" y="1053"/>
                  </a:lnTo>
                  <a:lnTo>
                    <a:pt x="790" y="1051"/>
                  </a:lnTo>
                  <a:lnTo>
                    <a:pt x="790" y="1051"/>
                  </a:lnTo>
                  <a:lnTo>
                    <a:pt x="793" y="1051"/>
                  </a:lnTo>
                  <a:lnTo>
                    <a:pt x="793" y="1053"/>
                  </a:lnTo>
                  <a:lnTo>
                    <a:pt x="793" y="1053"/>
                  </a:lnTo>
                  <a:lnTo>
                    <a:pt x="793" y="1053"/>
                  </a:lnTo>
                  <a:lnTo>
                    <a:pt x="793" y="1053"/>
                  </a:lnTo>
                  <a:lnTo>
                    <a:pt x="793" y="1053"/>
                  </a:lnTo>
                  <a:lnTo>
                    <a:pt x="793" y="1053"/>
                  </a:lnTo>
                  <a:lnTo>
                    <a:pt x="793" y="1053"/>
                  </a:lnTo>
                  <a:lnTo>
                    <a:pt x="793" y="1053"/>
                  </a:lnTo>
                  <a:lnTo>
                    <a:pt x="793" y="1053"/>
                  </a:lnTo>
                  <a:lnTo>
                    <a:pt x="795" y="1053"/>
                  </a:lnTo>
                  <a:lnTo>
                    <a:pt x="795" y="1051"/>
                  </a:lnTo>
                  <a:lnTo>
                    <a:pt x="797" y="1048"/>
                  </a:lnTo>
                  <a:lnTo>
                    <a:pt x="800" y="1046"/>
                  </a:lnTo>
                  <a:lnTo>
                    <a:pt x="800" y="1044"/>
                  </a:lnTo>
                  <a:lnTo>
                    <a:pt x="800" y="1044"/>
                  </a:lnTo>
                  <a:lnTo>
                    <a:pt x="800" y="1044"/>
                  </a:lnTo>
                  <a:lnTo>
                    <a:pt x="800" y="1041"/>
                  </a:lnTo>
                  <a:lnTo>
                    <a:pt x="800" y="1041"/>
                  </a:lnTo>
                  <a:lnTo>
                    <a:pt x="800" y="1041"/>
                  </a:lnTo>
                  <a:lnTo>
                    <a:pt x="802" y="1041"/>
                  </a:lnTo>
                  <a:lnTo>
                    <a:pt x="802" y="1041"/>
                  </a:lnTo>
                  <a:lnTo>
                    <a:pt x="802" y="1041"/>
                  </a:lnTo>
                  <a:lnTo>
                    <a:pt x="802" y="1041"/>
                  </a:lnTo>
                  <a:lnTo>
                    <a:pt x="805" y="1039"/>
                  </a:lnTo>
                  <a:lnTo>
                    <a:pt x="805" y="1039"/>
                  </a:lnTo>
                  <a:lnTo>
                    <a:pt x="805" y="1039"/>
                  </a:lnTo>
                  <a:lnTo>
                    <a:pt x="807" y="1037"/>
                  </a:lnTo>
                  <a:lnTo>
                    <a:pt x="807" y="1037"/>
                  </a:lnTo>
                  <a:lnTo>
                    <a:pt x="807" y="1037"/>
                  </a:lnTo>
                  <a:lnTo>
                    <a:pt x="807" y="1037"/>
                  </a:lnTo>
                  <a:lnTo>
                    <a:pt x="807" y="1034"/>
                  </a:lnTo>
                  <a:lnTo>
                    <a:pt x="809" y="1034"/>
                  </a:lnTo>
                  <a:lnTo>
                    <a:pt x="819" y="1030"/>
                  </a:lnTo>
                  <a:lnTo>
                    <a:pt x="833" y="1020"/>
                  </a:lnTo>
                  <a:lnTo>
                    <a:pt x="835" y="1020"/>
                  </a:lnTo>
                  <a:lnTo>
                    <a:pt x="835" y="1018"/>
                  </a:lnTo>
                  <a:lnTo>
                    <a:pt x="838" y="1018"/>
                  </a:lnTo>
                  <a:lnTo>
                    <a:pt x="838" y="1018"/>
                  </a:lnTo>
                  <a:lnTo>
                    <a:pt x="838" y="1015"/>
                  </a:lnTo>
                  <a:lnTo>
                    <a:pt x="838" y="1015"/>
                  </a:lnTo>
                  <a:lnTo>
                    <a:pt x="838" y="1015"/>
                  </a:lnTo>
                  <a:lnTo>
                    <a:pt x="838" y="1013"/>
                  </a:lnTo>
                  <a:lnTo>
                    <a:pt x="840" y="1013"/>
                  </a:lnTo>
                  <a:lnTo>
                    <a:pt x="842" y="1011"/>
                  </a:lnTo>
                  <a:lnTo>
                    <a:pt x="842" y="1011"/>
                  </a:lnTo>
                  <a:lnTo>
                    <a:pt x="845" y="1008"/>
                  </a:lnTo>
                  <a:lnTo>
                    <a:pt x="847" y="1006"/>
                  </a:lnTo>
                  <a:lnTo>
                    <a:pt x="847" y="1006"/>
                  </a:lnTo>
                  <a:lnTo>
                    <a:pt x="847" y="1006"/>
                  </a:lnTo>
                  <a:lnTo>
                    <a:pt x="845" y="1008"/>
                  </a:lnTo>
                  <a:lnTo>
                    <a:pt x="845" y="1008"/>
                  </a:lnTo>
                  <a:lnTo>
                    <a:pt x="842" y="1008"/>
                  </a:lnTo>
                  <a:lnTo>
                    <a:pt x="842" y="1008"/>
                  </a:lnTo>
                  <a:lnTo>
                    <a:pt x="842" y="1008"/>
                  </a:lnTo>
                  <a:lnTo>
                    <a:pt x="842" y="1008"/>
                  </a:lnTo>
                  <a:lnTo>
                    <a:pt x="845" y="1008"/>
                  </a:lnTo>
                  <a:lnTo>
                    <a:pt x="845" y="1008"/>
                  </a:lnTo>
                  <a:lnTo>
                    <a:pt x="845" y="1006"/>
                  </a:lnTo>
                  <a:lnTo>
                    <a:pt x="845" y="1006"/>
                  </a:lnTo>
                  <a:lnTo>
                    <a:pt x="845" y="1006"/>
                  </a:lnTo>
                  <a:lnTo>
                    <a:pt x="847" y="1006"/>
                  </a:lnTo>
                  <a:lnTo>
                    <a:pt x="847" y="1006"/>
                  </a:lnTo>
                  <a:lnTo>
                    <a:pt x="849" y="1003"/>
                  </a:lnTo>
                  <a:lnTo>
                    <a:pt x="852" y="1001"/>
                  </a:lnTo>
                  <a:lnTo>
                    <a:pt x="852" y="1001"/>
                  </a:lnTo>
                  <a:lnTo>
                    <a:pt x="852" y="999"/>
                  </a:lnTo>
                  <a:lnTo>
                    <a:pt x="854" y="999"/>
                  </a:lnTo>
                  <a:lnTo>
                    <a:pt x="859" y="994"/>
                  </a:lnTo>
                  <a:lnTo>
                    <a:pt x="859" y="992"/>
                  </a:lnTo>
                  <a:lnTo>
                    <a:pt x="864" y="987"/>
                  </a:lnTo>
                  <a:lnTo>
                    <a:pt x="864" y="985"/>
                  </a:lnTo>
                  <a:lnTo>
                    <a:pt x="866" y="985"/>
                  </a:lnTo>
                  <a:lnTo>
                    <a:pt x="866" y="982"/>
                  </a:lnTo>
                  <a:lnTo>
                    <a:pt x="868" y="980"/>
                  </a:lnTo>
                  <a:lnTo>
                    <a:pt x="868" y="977"/>
                  </a:lnTo>
                  <a:lnTo>
                    <a:pt x="871" y="975"/>
                  </a:lnTo>
                  <a:lnTo>
                    <a:pt x="871" y="975"/>
                  </a:lnTo>
                  <a:lnTo>
                    <a:pt x="871" y="975"/>
                  </a:lnTo>
                  <a:lnTo>
                    <a:pt x="871" y="975"/>
                  </a:lnTo>
                  <a:lnTo>
                    <a:pt x="868" y="975"/>
                  </a:lnTo>
                  <a:lnTo>
                    <a:pt x="868" y="975"/>
                  </a:lnTo>
                  <a:lnTo>
                    <a:pt x="868" y="977"/>
                  </a:lnTo>
                  <a:lnTo>
                    <a:pt x="868" y="977"/>
                  </a:lnTo>
                  <a:lnTo>
                    <a:pt x="868" y="975"/>
                  </a:lnTo>
                  <a:lnTo>
                    <a:pt x="868" y="975"/>
                  </a:lnTo>
                  <a:lnTo>
                    <a:pt x="868" y="975"/>
                  </a:lnTo>
                  <a:lnTo>
                    <a:pt x="868" y="975"/>
                  </a:lnTo>
                  <a:lnTo>
                    <a:pt x="868" y="973"/>
                  </a:lnTo>
                  <a:lnTo>
                    <a:pt x="868" y="973"/>
                  </a:lnTo>
                  <a:lnTo>
                    <a:pt x="868" y="973"/>
                  </a:lnTo>
                  <a:lnTo>
                    <a:pt x="868" y="975"/>
                  </a:lnTo>
                  <a:lnTo>
                    <a:pt x="871" y="975"/>
                  </a:lnTo>
                  <a:lnTo>
                    <a:pt x="871" y="975"/>
                  </a:lnTo>
                  <a:lnTo>
                    <a:pt x="871" y="975"/>
                  </a:lnTo>
                  <a:lnTo>
                    <a:pt x="876" y="968"/>
                  </a:lnTo>
                  <a:lnTo>
                    <a:pt x="883" y="963"/>
                  </a:lnTo>
                  <a:lnTo>
                    <a:pt x="885" y="961"/>
                  </a:lnTo>
                  <a:lnTo>
                    <a:pt x="892" y="954"/>
                  </a:lnTo>
                  <a:lnTo>
                    <a:pt x="894" y="951"/>
                  </a:lnTo>
                  <a:lnTo>
                    <a:pt x="897" y="951"/>
                  </a:lnTo>
                  <a:lnTo>
                    <a:pt x="899" y="949"/>
                  </a:lnTo>
                  <a:lnTo>
                    <a:pt x="902" y="949"/>
                  </a:lnTo>
                  <a:lnTo>
                    <a:pt x="906" y="947"/>
                  </a:lnTo>
                  <a:lnTo>
                    <a:pt x="911" y="944"/>
                  </a:lnTo>
                  <a:lnTo>
                    <a:pt x="911" y="942"/>
                  </a:lnTo>
                  <a:lnTo>
                    <a:pt x="899" y="949"/>
                  </a:lnTo>
                  <a:lnTo>
                    <a:pt x="897" y="949"/>
                  </a:lnTo>
                  <a:lnTo>
                    <a:pt x="897" y="949"/>
                  </a:lnTo>
                  <a:lnTo>
                    <a:pt x="897" y="949"/>
                  </a:lnTo>
                  <a:lnTo>
                    <a:pt x="897" y="949"/>
                  </a:lnTo>
                  <a:lnTo>
                    <a:pt x="897" y="949"/>
                  </a:lnTo>
                  <a:lnTo>
                    <a:pt x="897" y="949"/>
                  </a:lnTo>
                  <a:lnTo>
                    <a:pt x="899" y="949"/>
                  </a:lnTo>
                  <a:lnTo>
                    <a:pt x="899" y="947"/>
                  </a:lnTo>
                  <a:lnTo>
                    <a:pt x="899" y="947"/>
                  </a:lnTo>
                  <a:lnTo>
                    <a:pt x="899" y="947"/>
                  </a:lnTo>
                  <a:lnTo>
                    <a:pt x="899" y="947"/>
                  </a:lnTo>
                  <a:lnTo>
                    <a:pt x="899" y="949"/>
                  </a:lnTo>
                  <a:lnTo>
                    <a:pt x="902" y="949"/>
                  </a:lnTo>
                  <a:lnTo>
                    <a:pt x="902" y="947"/>
                  </a:lnTo>
                  <a:lnTo>
                    <a:pt x="902" y="947"/>
                  </a:lnTo>
                  <a:lnTo>
                    <a:pt x="902" y="947"/>
                  </a:lnTo>
                  <a:lnTo>
                    <a:pt x="902" y="947"/>
                  </a:lnTo>
                  <a:lnTo>
                    <a:pt x="902" y="947"/>
                  </a:lnTo>
                  <a:lnTo>
                    <a:pt x="902" y="947"/>
                  </a:lnTo>
                  <a:lnTo>
                    <a:pt x="904" y="947"/>
                  </a:lnTo>
                  <a:lnTo>
                    <a:pt x="904" y="944"/>
                  </a:lnTo>
                  <a:lnTo>
                    <a:pt x="904" y="944"/>
                  </a:lnTo>
                  <a:lnTo>
                    <a:pt x="904" y="944"/>
                  </a:lnTo>
                  <a:lnTo>
                    <a:pt x="904" y="944"/>
                  </a:lnTo>
                  <a:lnTo>
                    <a:pt x="902" y="942"/>
                  </a:lnTo>
                  <a:lnTo>
                    <a:pt x="902" y="944"/>
                  </a:lnTo>
                  <a:lnTo>
                    <a:pt x="902" y="944"/>
                  </a:lnTo>
                  <a:lnTo>
                    <a:pt x="902" y="944"/>
                  </a:lnTo>
                  <a:lnTo>
                    <a:pt x="899" y="944"/>
                  </a:lnTo>
                  <a:lnTo>
                    <a:pt x="899" y="947"/>
                  </a:lnTo>
                  <a:lnTo>
                    <a:pt x="894" y="944"/>
                  </a:lnTo>
                  <a:lnTo>
                    <a:pt x="894" y="944"/>
                  </a:lnTo>
                  <a:lnTo>
                    <a:pt x="894" y="944"/>
                  </a:lnTo>
                  <a:lnTo>
                    <a:pt x="894" y="947"/>
                  </a:lnTo>
                  <a:lnTo>
                    <a:pt x="894" y="947"/>
                  </a:lnTo>
                  <a:lnTo>
                    <a:pt x="894" y="947"/>
                  </a:lnTo>
                  <a:lnTo>
                    <a:pt x="894" y="947"/>
                  </a:lnTo>
                  <a:lnTo>
                    <a:pt x="894" y="947"/>
                  </a:lnTo>
                  <a:lnTo>
                    <a:pt x="894" y="947"/>
                  </a:lnTo>
                  <a:lnTo>
                    <a:pt x="894" y="947"/>
                  </a:lnTo>
                  <a:lnTo>
                    <a:pt x="894" y="949"/>
                  </a:lnTo>
                  <a:lnTo>
                    <a:pt x="894" y="949"/>
                  </a:lnTo>
                  <a:lnTo>
                    <a:pt x="892" y="949"/>
                  </a:lnTo>
                  <a:lnTo>
                    <a:pt x="892" y="949"/>
                  </a:lnTo>
                  <a:lnTo>
                    <a:pt x="892" y="949"/>
                  </a:lnTo>
                  <a:lnTo>
                    <a:pt x="892" y="949"/>
                  </a:lnTo>
                  <a:lnTo>
                    <a:pt x="894" y="951"/>
                  </a:lnTo>
                  <a:lnTo>
                    <a:pt x="894" y="951"/>
                  </a:lnTo>
                  <a:lnTo>
                    <a:pt x="892" y="951"/>
                  </a:lnTo>
                  <a:lnTo>
                    <a:pt x="892" y="951"/>
                  </a:lnTo>
                  <a:lnTo>
                    <a:pt x="892" y="951"/>
                  </a:lnTo>
                  <a:lnTo>
                    <a:pt x="892" y="951"/>
                  </a:lnTo>
                  <a:lnTo>
                    <a:pt x="892" y="951"/>
                  </a:lnTo>
                  <a:lnTo>
                    <a:pt x="892" y="951"/>
                  </a:lnTo>
                  <a:lnTo>
                    <a:pt x="892" y="954"/>
                  </a:lnTo>
                  <a:lnTo>
                    <a:pt x="892" y="954"/>
                  </a:lnTo>
                  <a:lnTo>
                    <a:pt x="890" y="954"/>
                  </a:lnTo>
                  <a:lnTo>
                    <a:pt x="890" y="954"/>
                  </a:lnTo>
                  <a:lnTo>
                    <a:pt x="890" y="954"/>
                  </a:lnTo>
                  <a:lnTo>
                    <a:pt x="890" y="954"/>
                  </a:lnTo>
                  <a:lnTo>
                    <a:pt x="890" y="954"/>
                  </a:lnTo>
                  <a:lnTo>
                    <a:pt x="890" y="954"/>
                  </a:lnTo>
                  <a:lnTo>
                    <a:pt x="887" y="954"/>
                  </a:lnTo>
                  <a:lnTo>
                    <a:pt x="890" y="954"/>
                  </a:lnTo>
                  <a:lnTo>
                    <a:pt x="890" y="954"/>
                  </a:lnTo>
                  <a:lnTo>
                    <a:pt x="890" y="954"/>
                  </a:lnTo>
                  <a:lnTo>
                    <a:pt x="887" y="951"/>
                  </a:lnTo>
                  <a:lnTo>
                    <a:pt x="887" y="954"/>
                  </a:lnTo>
                  <a:lnTo>
                    <a:pt x="887" y="954"/>
                  </a:lnTo>
                  <a:lnTo>
                    <a:pt x="887" y="954"/>
                  </a:lnTo>
                  <a:lnTo>
                    <a:pt x="887" y="951"/>
                  </a:lnTo>
                  <a:lnTo>
                    <a:pt x="887" y="951"/>
                  </a:lnTo>
                  <a:lnTo>
                    <a:pt x="887" y="951"/>
                  </a:lnTo>
                  <a:lnTo>
                    <a:pt x="890" y="951"/>
                  </a:lnTo>
                  <a:lnTo>
                    <a:pt x="890" y="949"/>
                  </a:lnTo>
                  <a:lnTo>
                    <a:pt x="890" y="949"/>
                  </a:lnTo>
                  <a:lnTo>
                    <a:pt x="890" y="949"/>
                  </a:lnTo>
                  <a:lnTo>
                    <a:pt x="890" y="949"/>
                  </a:lnTo>
                  <a:lnTo>
                    <a:pt x="890" y="947"/>
                  </a:lnTo>
                  <a:lnTo>
                    <a:pt x="890" y="947"/>
                  </a:lnTo>
                  <a:lnTo>
                    <a:pt x="892" y="947"/>
                  </a:lnTo>
                  <a:lnTo>
                    <a:pt x="892" y="944"/>
                  </a:lnTo>
                  <a:lnTo>
                    <a:pt x="892" y="944"/>
                  </a:lnTo>
                  <a:lnTo>
                    <a:pt x="892" y="942"/>
                  </a:lnTo>
                  <a:lnTo>
                    <a:pt x="894" y="940"/>
                  </a:lnTo>
                  <a:lnTo>
                    <a:pt x="894" y="940"/>
                  </a:lnTo>
                  <a:lnTo>
                    <a:pt x="897" y="937"/>
                  </a:lnTo>
                  <a:lnTo>
                    <a:pt x="897" y="937"/>
                  </a:lnTo>
                  <a:lnTo>
                    <a:pt x="897" y="937"/>
                  </a:lnTo>
                  <a:lnTo>
                    <a:pt x="897" y="937"/>
                  </a:lnTo>
                  <a:lnTo>
                    <a:pt x="899" y="937"/>
                  </a:lnTo>
                  <a:lnTo>
                    <a:pt x="902" y="935"/>
                  </a:lnTo>
                  <a:lnTo>
                    <a:pt x="904" y="932"/>
                  </a:lnTo>
                  <a:lnTo>
                    <a:pt x="904" y="932"/>
                  </a:lnTo>
                  <a:lnTo>
                    <a:pt x="906" y="930"/>
                  </a:lnTo>
                  <a:lnTo>
                    <a:pt x="906" y="932"/>
                  </a:lnTo>
                  <a:lnTo>
                    <a:pt x="909" y="932"/>
                  </a:lnTo>
                  <a:lnTo>
                    <a:pt x="911" y="932"/>
                  </a:lnTo>
                  <a:lnTo>
                    <a:pt x="911" y="932"/>
                  </a:lnTo>
                  <a:lnTo>
                    <a:pt x="911" y="937"/>
                  </a:lnTo>
                  <a:lnTo>
                    <a:pt x="911" y="940"/>
                  </a:lnTo>
                  <a:lnTo>
                    <a:pt x="911" y="940"/>
                  </a:lnTo>
                  <a:lnTo>
                    <a:pt x="911" y="940"/>
                  </a:lnTo>
                  <a:lnTo>
                    <a:pt x="911" y="940"/>
                  </a:lnTo>
                  <a:lnTo>
                    <a:pt x="911" y="940"/>
                  </a:lnTo>
                  <a:lnTo>
                    <a:pt x="911" y="940"/>
                  </a:lnTo>
                  <a:lnTo>
                    <a:pt x="909" y="942"/>
                  </a:lnTo>
                  <a:lnTo>
                    <a:pt x="909" y="942"/>
                  </a:lnTo>
                  <a:lnTo>
                    <a:pt x="909" y="942"/>
                  </a:lnTo>
                  <a:lnTo>
                    <a:pt x="909" y="940"/>
                  </a:lnTo>
                  <a:lnTo>
                    <a:pt x="909" y="940"/>
                  </a:lnTo>
                  <a:lnTo>
                    <a:pt x="906" y="942"/>
                  </a:lnTo>
                  <a:lnTo>
                    <a:pt x="906" y="942"/>
                  </a:lnTo>
                  <a:lnTo>
                    <a:pt x="904" y="942"/>
                  </a:lnTo>
                  <a:lnTo>
                    <a:pt x="904" y="942"/>
                  </a:lnTo>
                  <a:lnTo>
                    <a:pt x="904" y="942"/>
                  </a:lnTo>
                  <a:lnTo>
                    <a:pt x="904" y="942"/>
                  </a:lnTo>
                  <a:lnTo>
                    <a:pt x="904" y="942"/>
                  </a:lnTo>
                  <a:lnTo>
                    <a:pt x="904" y="942"/>
                  </a:lnTo>
                  <a:lnTo>
                    <a:pt x="904" y="942"/>
                  </a:lnTo>
                  <a:lnTo>
                    <a:pt x="906" y="942"/>
                  </a:lnTo>
                  <a:lnTo>
                    <a:pt x="906" y="942"/>
                  </a:lnTo>
                  <a:lnTo>
                    <a:pt x="906" y="944"/>
                  </a:lnTo>
                  <a:lnTo>
                    <a:pt x="906" y="944"/>
                  </a:lnTo>
                  <a:lnTo>
                    <a:pt x="906" y="944"/>
                  </a:lnTo>
                  <a:lnTo>
                    <a:pt x="906" y="944"/>
                  </a:lnTo>
                  <a:lnTo>
                    <a:pt x="911" y="942"/>
                  </a:lnTo>
                  <a:lnTo>
                    <a:pt x="913" y="942"/>
                  </a:lnTo>
                  <a:lnTo>
                    <a:pt x="916" y="940"/>
                  </a:lnTo>
                  <a:lnTo>
                    <a:pt x="916" y="942"/>
                  </a:lnTo>
                  <a:lnTo>
                    <a:pt x="916" y="942"/>
                  </a:lnTo>
                  <a:lnTo>
                    <a:pt x="916" y="942"/>
                  </a:lnTo>
                  <a:lnTo>
                    <a:pt x="918" y="940"/>
                  </a:lnTo>
                  <a:lnTo>
                    <a:pt x="920" y="940"/>
                  </a:lnTo>
                  <a:lnTo>
                    <a:pt x="920" y="940"/>
                  </a:lnTo>
                  <a:lnTo>
                    <a:pt x="920" y="940"/>
                  </a:lnTo>
                  <a:lnTo>
                    <a:pt x="923" y="940"/>
                  </a:lnTo>
                  <a:lnTo>
                    <a:pt x="923" y="940"/>
                  </a:lnTo>
                  <a:lnTo>
                    <a:pt x="925" y="940"/>
                  </a:lnTo>
                  <a:lnTo>
                    <a:pt x="925" y="937"/>
                  </a:lnTo>
                  <a:lnTo>
                    <a:pt x="928" y="937"/>
                  </a:lnTo>
                  <a:lnTo>
                    <a:pt x="935" y="935"/>
                  </a:lnTo>
                  <a:lnTo>
                    <a:pt x="937" y="935"/>
                  </a:lnTo>
                  <a:lnTo>
                    <a:pt x="937" y="935"/>
                  </a:lnTo>
                  <a:lnTo>
                    <a:pt x="937" y="935"/>
                  </a:lnTo>
                  <a:lnTo>
                    <a:pt x="937" y="935"/>
                  </a:lnTo>
                  <a:lnTo>
                    <a:pt x="937" y="935"/>
                  </a:lnTo>
                  <a:lnTo>
                    <a:pt x="939" y="935"/>
                  </a:lnTo>
                  <a:lnTo>
                    <a:pt x="939" y="935"/>
                  </a:lnTo>
                  <a:lnTo>
                    <a:pt x="939" y="935"/>
                  </a:lnTo>
                  <a:lnTo>
                    <a:pt x="949" y="930"/>
                  </a:lnTo>
                  <a:lnTo>
                    <a:pt x="954" y="928"/>
                  </a:lnTo>
                  <a:lnTo>
                    <a:pt x="954" y="928"/>
                  </a:lnTo>
                  <a:lnTo>
                    <a:pt x="951" y="928"/>
                  </a:lnTo>
                  <a:lnTo>
                    <a:pt x="951" y="928"/>
                  </a:lnTo>
                  <a:lnTo>
                    <a:pt x="951" y="928"/>
                  </a:lnTo>
                  <a:lnTo>
                    <a:pt x="951" y="925"/>
                  </a:lnTo>
                  <a:lnTo>
                    <a:pt x="951" y="925"/>
                  </a:lnTo>
                  <a:lnTo>
                    <a:pt x="949" y="925"/>
                  </a:lnTo>
                  <a:lnTo>
                    <a:pt x="949" y="925"/>
                  </a:lnTo>
                  <a:lnTo>
                    <a:pt x="949" y="925"/>
                  </a:lnTo>
                  <a:lnTo>
                    <a:pt x="949" y="925"/>
                  </a:lnTo>
                  <a:lnTo>
                    <a:pt x="949" y="925"/>
                  </a:lnTo>
                  <a:lnTo>
                    <a:pt x="949" y="925"/>
                  </a:lnTo>
                  <a:lnTo>
                    <a:pt x="949" y="925"/>
                  </a:lnTo>
                  <a:lnTo>
                    <a:pt x="949" y="925"/>
                  </a:lnTo>
                  <a:lnTo>
                    <a:pt x="946" y="923"/>
                  </a:lnTo>
                  <a:lnTo>
                    <a:pt x="946" y="923"/>
                  </a:lnTo>
                  <a:lnTo>
                    <a:pt x="944" y="923"/>
                  </a:lnTo>
                  <a:lnTo>
                    <a:pt x="944" y="923"/>
                  </a:lnTo>
                  <a:lnTo>
                    <a:pt x="942" y="921"/>
                  </a:lnTo>
                  <a:lnTo>
                    <a:pt x="942" y="921"/>
                  </a:lnTo>
                  <a:lnTo>
                    <a:pt x="942" y="918"/>
                  </a:lnTo>
                  <a:lnTo>
                    <a:pt x="942" y="918"/>
                  </a:lnTo>
                  <a:lnTo>
                    <a:pt x="942" y="918"/>
                  </a:lnTo>
                  <a:lnTo>
                    <a:pt x="942" y="918"/>
                  </a:lnTo>
                  <a:lnTo>
                    <a:pt x="944" y="921"/>
                  </a:lnTo>
                  <a:lnTo>
                    <a:pt x="944" y="921"/>
                  </a:lnTo>
                  <a:lnTo>
                    <a:pt x="944" y="921"/>
                  </a:lnTo>
                  <a:lnTo>
                    <a:pt x="944" y="921"/>
                  </a:lnTo>
                  <a:lnTo>
                    <a:pt x="944" y="923"/>
                  </a:lnTo>
                  <a:lnTo>
                    <a:pt x="946" y="923"/>
                  </a:lnTo>
                  <a:lnTo>
                    <a:pt x="949" y="923"/>
                  </a:lnTo>
                  <a:lnTo>
                    <a:pt x="954" y="925"/>
                  </a:lnTo>
                  <a:lnTo>
                    <a:pt x="956" y="928"/>
                  </a:lnTo>
                  <a:lnTo>
                    <a:pt x="956" y="925"/>
                  </a:lnTo>
                  <a:lnTo>
                    <a:pt x="956" y="925"/>
                  </a:lnTo>
                  <a:lnTo>
                    <a:pt x="956" y="925"/>
                  </a:lnTo>
                  <a:lnTo>
                    <a:pt x="956" y="925"/>
                  </a:lnTo>
                  <a:lnTo>
                    <a:pt x="954" y="925"/>
                  </a:lnTo>
                  <a:lnTo>
                    <a:pt x="956" y="923"/>
                  </a:lnTo>
                  <a:lnTo>
                    <a:pt x="958" y="921"/>
                  </a:lnTo>
                  <a:lnTo>
                    <a:pt x="958" y="921"/>
                  </a:lnTo>
                  <a:lnTo>
                    <a:pt x="958" y="918"/>
                  </a:lnTo>
                  <a:lnTo>
                    <a:pt x="961" y="916"/>
                  </a:lnTo>
                  <a:lnTo>
                    <a:pt x="961" y="916"/>
                  </a:lnTo>
                  <a:lnTo>
                    <a:pt x="961" y="916"/>
                  </a:lnTo>
                  <a:lnTo>
                    <a:pt x="963" y="914"/>
                  </a:lnTo>
                  <a:lnTo>
                    <a:pt x="965" y="914"/>
                  </a:lnTo>
                  <a:lnTo>
                    <a:pt x="968" y="914"/>
                  </a:lnTo>
                  <a:lnTo>
                    <a:pt x="972" y="909"/>
                  </a:lnTo>
                  <a:lnTo>
                    <a:pt x="975" y="909"/>
                  </a:lnTo>
                  <a:lnTo>
                    <a:pt x="972" y="909"/>
                  </a:lnTo>
                  <a:lnTo>
                    <a:pt x="970" y="911"/>
                  </a:lnTo>
                  <a:lnTo>
                    <a:pt x="970" y="909"/>
                  </a:lnTo>
                  <a:lnTo>
                    <a:pt x="970" y="909"/>
                  </a:lnTo>
                  <a:lnTo>
                    <a:pt x="972" y="909"/>
                  </a:lnTo>
                  <a:lnTo>
                    <a:pt x="972" y="909"/>
                  </a:lnTo>
                  <a:lnTo>
                    <a:pt x="972" y="909"/>
                  </a:lnTo>
                  <a:lnTo>
                    <a:pt x="975" y="906"/>
                  </a:lnTo>
                  <a:lnTo>
                    <a:pt x="975" y="904"/>
                  </a:lnTo>
                  <a:lnTo>
                    <a:pt x="977" y="902"/>
                  </a:lnTo>
                  <a:lnTo>
                    <a:pt x="975" y="902"/>
                  </a:lnTo>
                  <a:lnTo>
                    <a:pt x="975" y="902"/>
                  </a:lnTo>
                  <a:lnTo>
                    <a:pt x="975" y="904"/>
                  </a:lnTo>
                  <a:lnTo>
                    <a:pt x="975" y="904"/>
                  </a:lnTo>
                  <a:lnTo>
                    <a:pt x="975" y="904"/>
                  </a:lnTo>
                  <a:lnTo>
                    <a:pt x="975" y="904"/>
                  </a:lnTo>
                  <a:lnTo>
                    <a:pt x="972" y="904"/>
                  </a:lnTo>
                  <a:lnTo>
                    <a:pt x="972" y="906"/>
                  </a:lnTo>
                  <a:lnTo>
                    <a:pt x="972" y="902"/>
                  </a:lnTo>
                  <a:lnTo>
                    <a:pt x="972" y="899"/>
                  </a:lnTo>
                  <a:lnTo>
                    <a:pt x="972" y="899"/>
                  </a:lnTo>
                  <a:lnTo>
                    <a:pt x="975" y="897"/>
                  </a:lnTo>
                  <a:lnTo>
                    <a:pt x="982" y="892"/>
                  </a:lnTo>
                  <a:lnTo>
                    <a:pt x="984" y="890"/>
                  </a:lnTo>
                  <a:lnTo>
                    <a:pt x="987" y="890"/>
                  </a:lnTo>
                  <a:lnTo>
                    <a:pt x="989" y="888"/>
                  </a:lnTo>
                  <a:lnTo>
                    <a:pt x="989" y="888"/>
                  </a:lnTo>
                  <a:lnTo>
                    <a:pt x="989" y="888"/>
                  </a:lnTo>
                  <a:lnTo>
                    <a:pt x="987" y="888"/>
                  </a:lnTo>
                  <a:lnTo>
                    <a:pt x="987" y="888"/>
                  </a:lnTo>
                  <a:lnTo>
                    <a:pt x="987" y="888"/>
                  </a:lnTo>
                  <a:lnTo>
                    <a:pt x="987" y="888"/>
                  </a:lnTo>
                  <a:lnTo>
                    <a:pt x="987" y="888"/>
                  </a:lnTo>
                  <a:lnTo>
                    <a:pt x="984" y="888"/>
                  </a:lnTo>
                  <a:lnTo>
                    <a:pt x="984" y="888"/>
                  </a:lnTo>
                  <a:lnTo>
                    <a:pt x="984" y="888"/>
                  </a:lnTo>
                  <a:lnTo>
                    <a:pt x="984" y="888"/>
                  </a:lnTo>
                  <a:lnTo>
                    <a:pt x="984" y="888"/>
                  </a:lnTo>
                  <a:lnTo>
                    <a:pt x="984" y="888"/>
                  </a:lnTo>
                  <a:lnTo>
                    <a:pt x="984" y="885"/>
                  </a:lnTo>
                  <a:lnTo>
                    <a:pt x="984" y="888"/>
                  </a:lnTo>
                  <a:lnTo>
                    <a:pt x="987" y="888"/>
                  </a:lnTo>
                  <a:lnTo>
                    <a:pt x="987" y="888"/>
                  </a:lnTo>
                  <a:lnTo>
                    <a:pt x="987" y="885"/>
                  </a:lnTo>
                  <a:lnTo>
                    <a:pt x="987" y="885"/>
                  </a:lnTo>
                  <a:lnTo>
                    <a:pt x="987" y="885"/>
                  </a:lnTo>
                  <a:lnTo>
                    <a:pt x="987" y="885"/>
                  </a:lnTo>
                  <a:lnTo>
                    <a:pt x="987" y="883"/>
                  </a:lnTo>
                  <a:lnTo>
                    <a:pt x="984" y="885"/>
                  </a:lnTo>
                  <a:lnTo>
                    <a:pt x="982" y="883"/>
                  </a:lnTo>
                  <a:lnTo>
                    <a:pt x="982" y="883"/>
                  </a:lnTo>
                  <a:lnTo>
                    <a:pt x="980" y="883"/>
                  </a:lnTo>
                  <a:lnTo>
                    <a:pt x="982" y="883"/>
                  </a:lnTo>
                  <a:lnTo>
                    <a:pt x="984" y="883"/>
                  </a:lnTo>
                  <a:lnTo>
                    <a:pt x="984" y="883"/>
                  </a:lnTo>
                  <a:lnTo>
                    <a:pt x="984" y="880"/>
                  </a:lnTo>
                  <a:lnTo>
                    <a:pt x="984" y="878"/>
                  </a:lnTo>
                  <a:lnTo>
                    <a:pt x="980" y="866"/>
                  </a:lnTo>
                  <a:lnTo>
                    <a:pt x="977" y="861"/>
                  </a:lnTo>
                  <a:lnTo>
                    <a:pt x="980" y="857"/>
                  </a:lnTo>
                  <a:lnTo>
                    <a:pt x="982" y="852"/>
                  </a:lnTo>
                  <a:lnTo>
                    <a:pt x="989" y="845"/>
                  </a:lnTo>
                  <a:lnTo>
                    <a:pt x="991" y="843"/>
                  </a:lnTo>
                  <a:lnTo>
                    <a:pt x="996" y="840"/>
                  </a:lnTo>
                  <a:lnTo>
                    <a:pt x="999" y="840"/>
                  </a:lnTo>
                  <a:lnTo>
                    <a:pt x="999" y="840"/>
                  </a:lnTo>
                  <a:lnTo>
                    <a:pt x="999" y="840"/>
                  </a:lnTo>
                  <a:lnTo>
                    <a:pt x="1001" y="838"/>
                  </a:lnTo>
                  <a:lnTo>
                    <a:pt x="1001" y="840"/>
                  </a:lnTo>
                  <a:lnTo>
                    <a:pt x="1006" y="838"/>
                  </a:lnTo>
                  <a:lnTo>
                    <a:pt x="1008" y="838"/>
                  </a:lnTo>
                  <a:lnTo>
                    <a:pt x="1010" y="835"/>
                  </a:lnTo>
                  <a:lnTo>
                    <a:pt x="1013" y="835"/>
                  </a:lnTo>
                  <a:lnTo>
                    <a:pt x="1020" y="833"/>
                  </a:lnTo>
                  <a:lnTo>
                    <a:pt x="1020" y="833"/>
                  </a:lnTo>
                  <a:lnTo>
                    <a:pt x="1022" y="833"/>
                  </a:lnTo>
                  <a:lnTo>
                    <a:pt x="1025" y="833"/>
                  </a:lnTo>
                  <a:lnTo>
                    <a:pt x="1027" y="831"/>
                  </a:lnTo>
                  <a:lnTo>
                    <a:pt x="1029" y="831"/>
                  </a:lnTo>
                  <a:lnTo>
                    <a:pt x="1032" y="828"/>
                  </a:lnTo>
                  <a:lnTo>
                    <a:pt x="1034" y="826"/>
                  </a:lnTo>
                  <a:lnTo>
                    <a:pt x="1034" y="826"/>
                  </a:lnTo>
                  <a:lnTo>
                    <a:pt x="1034" y="826"/>
                  </a:lnTo>
                  <a:lnTo>
                    <a:pt x="1034" y="826"/>
                  </a:lnTo>
                  <a:lnTo>
                    <a:pt x="1034" y="826"/>
                  </a:lnTo>
                  <a:lnTo>
                    <a:pt x="1034" y="826"/>
                  </a:lnTo>
                  <a:lnTo>
                    <a:pt x="1036" y="824"/>
                  </a:lnTo>
                  <a:lnTo>
                    <a:pt x="1036" y="824"/>
                  </a:lnTo>
                  <a:lnTo>
                    <a:pt x="1036" y="824"/>
                  </a:lnTo>
                  <a:lnTo>
                    <a:pt x="1039" y="824"/>
                  </a:lnTo>
                  <a:lnTo>
                    <a:pt x="1041" y="817"/>
                  </a:lnTo>
                  <a:lnTo>
                    <a:pt x="1041" y="817"/>
                  </a:lnTo>
                  <a:lnTo>
                    <a:pt x="1041" y="814"/>
                  </a:lnTo>
                  <a:lnTo>
                    <a:pt x="1041" y="814"/>
                  </a:lnTo>
                  <a:lnTo>
                    <a:pt x="1041" y="814"/>
                  </a:lnTo>
                  <a:lnTo>
                    <a:pt x="1041" y="814"/>
                  </a:lnTo>
                  <a:lnTo>
                    <a:pt x="1041" y="814"/>
                  </a:lnTo>
                  <a:lnTo>
                    <a:pt x="1043" y="814"/>
                  </a:lnTo>
                  <a:lnTo>
                    <a:pt x="1046" y="812"/>
                  </a:lnTo>
                  <a:lnTo>
                    <a:pt x="1046" y="812"/>
                  </a:lnTo>
                  <a:lnTo>
                    <a:pt x="1048" y="809"/>
                  </a:lnTo>
                  <a:lnTo>
                    <a:pt x="1048" y="807"/>
                  </a:lnTo>
                  <a:lnTo>
                    <a:pt x="1048" y="805"/>
                  </a:lnTo>
                  <a:lnTo>
                    <a:pt x="1046" y="805"/>
                  </a:lnTo>
                  <a:lnTo>
                    <a:pt x="1043" y="805"/>
                  </a:lnTo>
                  <a:lnTo>
                    <a:pt x="1041" y="802"/>
                  </a:lnTo>
                  <a:lnTo>
                    <a:pt x="1041" y="802"/>
                  </a:lnTo>
                  <a:lnTo>
                    <a:pt x="1039" y="802"/>
                  </a:lnTo>
                  <a:lnTo>
                    <a:pt x="1039" y="802"/>
                  </a:lnTo>
                  <a:lnTo>
                    <a:pt x="1036" y="800"/>
                  </a:lnTo>
                  <a:lnTo>
                    <a:pt x="1036" y="800"/>
                  </a:lnTo>
                  <a:lnTo>
                    <a:pt x="1036" y="798"/>
                  </a:lnTo>
                  <a:lnTo>
                    <a:pt x="1036" y="795"/>
                  </a:lnTo>
                  <a:lnTo>
                    <a:pt x="1034" y="793"/>
                  </a:lnTo>
                  <a:lnTo>
                    <a:pt x="1034" y="790"/>
                  </a:lnTo>
                  <a:lnTo>
                    <a:pt x="1034" y="790"/>
                  </a:lnTo>
                  <a:lnTo>
                    <a:pt x="1034" y="790"/>
                  </a:lnTo>
                  <a:lnTo>
                    <a:pt x="1036" y="790"/>
                  </a:lnTo>
                  <a:lnTo>
                    <a:pt x="1036" y="793"/>
                  </a:lnTo>
                  <a:lnTo>
                    <a:pt x="1036" y="793"/>
                  </a:lnTo>
                  <a:lnTo>
                    <a:pt x="1036" y="795"/>
                  </a:lnTo>
                  <a:lnTo>
                    <a:pt x="1036" y="798"/>
                  </a:lnTo>
                  <a:lnTo>
                    <a:pt x="1036" y="798"/>
                  </a:lnTo>
                  <a:lnTo>
                    <a:pt x="1036" y="798"/>
                  </a:lnTo>
                  <a:lnTo>
                    <a:pt x="1039" y="800"/>
                  </a:lnTo>
                  <a:lnTo>
                    <a:pt x="1039" y="800"/>
                  </a:lnTo>
                  <a:lnTo>
                    <a:pt x="1041" y="802"/>
                  </a:lnTo>
                  <a:lnTo>
                    <a:pt x="1041" y="802"/>
                  </a:lnTo>
                  <a:lnTo>
                    <a:pt x="1041" y="802"/>
                  </a:lnTo>
                  <a:lnTo>
                    <a:pt x="1043" y="800"/>
                  </a:lnTo>
                  <a:lnTo>
                    <a:pt x="1043" y="802"/>
                  </a:lnTo>
                  <a:lnTo>
                    <a:pt x="1046" y="802"/>
                  </a:lnTo>
                  <a:lnTo>
                    <a:pt x="1048" y="805"/>
                  </a:lnTo>
                  <a:lnTo>
                    <a:pt x="1048" y="805"/>
                  </a:lnTo>
                  <a:lnTo>
                    <a:pt x="1051" y="805"/>
                  </a:lnTo>
                  <a:lnTo>
                    <a:pt x="1051" y="809"/>
                  </a:lnTo>
                  <a:lnTo>
                    <a:pt x="1051" y="809"/>
                  </a:lnTo>
                  <a:lnTo>
                    <a:pt x="1051" y="812"/>
                  </a:lnTo>
                  <a:lnTo>
                    <a:pt x="1048" y="814"/>
                  </a:lnTo>
                  <a:lnTo>
                    <a:pt x="1048" y="814"/>
                  </a:lnTo>
                  <a:lnTo>
                    <a:pt x="1046" y="817"/>
                  </a:lnTo>
                  <a:lnTo>
                    <a:pt x="1046" y="817"/>
                  </a:lnTo>
                  <a:lnTo>
                    <a:pt x="1048" y="819"/>
                  </a:lnTo>
                  <a:lnTo>
                    <a:pt x="1048" y="821"/>
                  </a:lnTo>
                  <a:lnTo>
                    <a:pt x="1046" y="821"/>
                  </a:lnTo>
                  <a:lnTo>
                    <a:pt x="1051" y="826"/>
                  </a:lnTo>
                  <a:lnTo>
                    <a:pt x="1051" y="826"/>
                  </a:lnTo>
                  <a:lnTo>
                    <a:pt x="1051" y="826"/>
                  </a:lnTo>
                  <a:lnTo>
                    <a:pt x="1051" y="828"/>
                  </a:lnTo>
                  <a:lnTo>
                    <a:pt x="1051" y="831"/>
                  </a:lnTo>
                  <a:lnTo>
                    <a:pt x="1048" y="831"/>
                  </a:lnTo>
                  <a:lnTo>
                    <a:pt x="1048" y="833"/>
                  </a:lnTo>
                  <a:lnTo>
                    <a:pt x="1048" y="833"/>
                  </a:lnTo>
                  <a:lnTo>
                    <a:pt x="1048" y="835"/>
                  </a:lnTo>
                  <a:lnTo>
                    <a:pt x="1051" y="835"/>
                  </a:lnTo>
                  <a:lnTo>
                    <a:pt x="1051" y="835"/>
                  </a:lnTo>
                  <a:lnTo>
                    <a:pt x="1051" y="838"/>
                  </a:lnTo>
                  <a:lnTo>
                    <a:pt x="1053" y="838"/>
                  </a:lnTo>
                  <a:lnTo>
                    <a:pt x="1053" y="840"/>
                  </a:lnTo>
                  <a:lnTo>
                    <a:pt x="1053" y="840"/>
                  </a:lnTo>
                  <a:lnTo>
                    <a:pt x="1053" y="840"/>
                  </a:lnTo>
                  <a:lnTo>
                    <a:pt x="1053" y="840"/>
                  </a:lnTo>
                  <a:lnTo>
                    <a:pt x="1053" y="840"/>
                  </a:lnTo>
                  <a:lnTo>
                    <a:pt x="1055" y="838"/>
                  </a:lnTo>
                  <a:lnTo>
                    <a:pt x="1055" y="838"/>
                  </a:lnTo>
                  <a:lnTo>
                    <a:pt x="1055" y="838"/>
                  </a:lnTo>
                  <a:lnTo>
                    <a:pt x="1055" y="838"/>
                  </a:lnTo>
                  <a:lnTo>
                    <a:pt x="1055" y="838"/>
                  </a:lnTo>
                  <a:lnTo>
                    <a:pt x="1053" y="838"/>
                  </a:lnTo>
                  <a:lnTo>
                    <a:pt x="1053" y="835"/>
                  </a:lnTo>
                  <a:lnTo>
                    <a:pt x="1053" y="835"/>
                  </a:lnTo>
                  <a:lnTo>
                    <a:pt x="1055" y="835"/>
                  </a:lnTo>
                  <a:lnTo>
                    <a:pt x="1055" y="833"/>
                  </a:lnTo>
                  <a:lnTo>
                    <a:pt x="1055" y="833"/>
                  </a:lnTo>
                  <a:lnTo>
                    <a:pt x="1053" y="826"/>
                  </a:lnTo>
                  <a:lnTo>
                    <a:pt x="1053" y="826"/>
                  </a:lnTo>
                  <a:lnTo>
                    <a:pt x="1053" y="826"/>
                  </a:lnTo>
                  <a:lnTo>
                    <a:pt x="1053" y="826"/>
                  </a:lnTo>
                  <a:lnTo>
                    <a:pt x="1055" y="828"/>
                  </a:lnTo>
                  <a:lnTo>
                    <a:pt x="1055" y="828"/>
                  </a:lnTo>
                  <a:lnTo>
                    <a:pt x="1055" y="835"/>
                  </a:lnTo>
                  <a:lnTo>
                    <a:pt x="1055" y="835"/>
                  </a:lnTo>
                  <a:lnTo>
                    <a:pt x="1055" y="835"/>
                  </a:lnTo>
                  <a:lnTo>
                    <a:pt x="1058" y="835"/>
                  </a:lnTo>
                  <a:lnTo>
                    <a:pt x="1058" y="835"/>
                  </a:lnTo>
                  <a:lnTo>
                    <a:pt x="1058" y="833"/>
                  </a:lnTo>
                  <a:lnTo>
                    <a:pt x="1058" y="833"/>
                  </a:lnTo>
                  <a:lnTo>
                    <a:pt x="1058" y="833"/>
                  </a:lnTo>
                  <a:lnTo>
                    <a:pt x="1055" y="831"/>
                  </a:lnTo>
                  <a:lnTo>
                    <a:pt x="1055" y="831"/>
                  </a:lnTo>
                  <a:lnTo>
                    <a:pt x="1055" y="831"/>
                  </a:lnTo>
                  <a:lnTo>
                    <a:pt x="1055" y="831"/>
                  </a:lnTo>
                  <a:lnTo>
                    <a:pt x="1058" y="831"/>
                  </a:lnTo>
                  <a:lnTo>
                    <a:pt x="1058" y="831"/>
                  </a:lnTo>
                  <a:lnTo>
                    <a:pt x="1058" y="831"/>
                  </a:lnTo>
                  <a:lnTo>
                    <a:pt x="1058" y="833"/>
                  </a:lnTo>
                  <a:lnTo>
                    <a:pt x="1058" y="833"/>
                  </a:lnTo>
                  <a:lnTo>
                    <a:pt x="1060" y="831"/>
                  </a:lnTo>
                  <a:lnTo>
                    <a:pt x="1060" y="831"/>
                  </a:lnTo>
                  <a:lnTo>
                    <a:pt x="1060" y="833"/>
                  </a:lnTo>
                  <a:lnTo>
                    <a:pt x="1060" y="835"/>
                  </a:lnTo>
                  <a:lnTo>
                    <a:pt x="1060" y="838"/>
                  </a:lnTo>
                  <a:lnTo>
                    <a:pt x="1060" y="838"/>
                  </a:lnTo>
                  <a:lnTo>
                    <a:pt x="1062" y="835"/>
                  </a:lnTo>
                  <a:lnTo>
                    <a:pt x="1062" y="835"/>
                  </a:lnTo>
                  <a:lnTo>
                    <a:pt x="1062" y="835"/>
                  </a:lnTo>
                  <a:lnTo>
                    <a:pt x="1062" y="835"/>
                  </a:lnTo>
                  <a:lnTo>
                    <a:pt x="1065" y="833"/>
                  </a:lnTo>
                  <a:lnTo>
                    <a:pt x="1062" y="833"/>
                  </a:lnTo>
                  <a:lnTo>
                    <a:pt x="1062" y="831"/>
                  </a:lnTo>
                  <a:lnTo>
                    <a:pt x="1062" y="831"/>
                  </a:lnTo>
                  <a:lnTo>
                    <a:pt x="1062" y="828"/>
                  </a:lnTo>
                  <a:lnTo>
                    <a:pt x="1062" y="828"/>
                  </a:lnTo>
                  <a:lnTo>
                    <a:pt x="1062" y="826"/>
                  </a:lnTo>
                  <a:lnTo>
                    <a:pt x="1065" y="826"/>
                  </a:lnTo>
                  <a:lnTo>
                    <a:pt x="1065" y="826"/>
                  </a:lnTo>
                  <a:lnTo>
                    <a:pt x="1065" y="826"/>
                  </a:lnTo>
                  <a:lnTo>
                    <a:pt x="1065" y="826"/>
                  </a:lnTo>
                  <a:lnTo>
                    <a:pt x="1065" y="824"/>
                  </a:lnTo>
                  <a:lnTo>
                    <a:pt x="1065" y="824"/>
                  </a:lnTo>
                  <a:lnTo>
                    <a:pt x="1065" y="821"/>
                  </a:lnTo>
                  <a:lnTo>
                    <a:pt x="1065" y="821"/>
                  </a:lnTo>
                  <a:lnTo>
                    <a:pt x="1065" y="819"/>
                  </a:lnTo>
                  <a:lnTo>
                    <a:pt x="1065" y="819"/>
                  </a:lnTo>
                  <a:lnTo>
                    <a:pt x="1065" y="819"/>
                  </a:lnTo>
                  <a:lnTo>
                    <a:pt x="1065" y="817"/>
                  </a:lnTo>
                  <a:lnTo>
                    <a:pt x="1065" y="819"/>
                  </a:lnTo>
                  <a:lnTo>
                    <a:pt x="1065" y="819"/>
                  </a:lnTo>
                  <a:lnTo>
                    <a:pt x="1065" y="821"/>
                  </a:lnTo>
                  <a:lnTo>
                    <a:pt x="1067" y="824"/>
                  </a:lnTo>
                  <a:lnTo>
                    <a:pt x="1067" y="824"/>
                  </a:lnTo>
                  <a:lnTo>
                    <a:pt x="1067" y="826"/>
                  </a:lnTo>
                  <a:lnTo>
                    <a:pt x="1065" y="828"/>
                  </a:lnTo>
                  <a:lnTo>
                    <a:pt x="1065" y="828"/>
                  </a:lnTo>
                  <a:lnTo>
                    <a:pt x="1065" y="831"/>
                  </a:lnTo>
                  <a:lnTo>
                    <a:pt x="1067" y="833"/>
                  </a:lnTo>
                  <a:lnTo>
                    <a:pt x="1067" y="833"/>
                  </a:lnTo>
                  <a:lnTo>
                    <a:pt x="1067" y="835"/>
                  </a:lnTo>
                  <a:lnTo>
                    <a:pt x="1067" y="835"/>
                  </a:lnTo>
                  <a:lnTo>
                    <a:pt x="1067" y="835"/>
                  </a:lnTo>
                  <a:lnTo>
                    <a:pt x="1065" y="838"/>
                  </a:lnTo>
                  <a:lnTo>
                    <a:pt x="1065" y="838"/>
                  </a:lnTo>
                  <a:lnTo>
                    <a:pt x="1065" y="838"/>
                  </a:lnTo>
                  <a:lnTo>
                    <a:pt x="1065" y="838"/>
                  </a:lnTo>
                  <a:lnTo>
                    <a:pt x="1065" y="840"/>
                  </a:lnTo>
                  <a:lnTo>
                    <a:pt x="1065" y="840"/>
                  </a:lnTo>
                  <a:lnTo>
                    <a:pt x="1065" y="840"/>
                  </a:lnTo>
                  <a:lnTo>
                    <a:pt x="1067" y="840"/>
                  </a:lnTo>
                  <a:lnTo>
                    <a:pt x="1067" y="840"/>
                  </a:lnTo>
                  <a:lnTo>
                    <a:pt x="1067" y="840"/>
                  </a:lnTo>
                  <a:lnTo>
                    <a:pt x="1067" y="838"/>
                  </a:lnTo>
                  <a:lnTo>
                    <a:pt x="1067" y="838"/>
                  </a:lnTo>
                  <a:lnTo>
                    <a:pt x="1067" y="838"/>
                  </a:lnTo>
                  <a:lnTo>
                    <a:pt x="1067" y="840"/>
                  </a:lnTo>
                  <a:lnTo>
                    <a:pt x="1069" y="840"/>
                  </a:lnTo>
                  <a:lnTo>
                    <a:pt x="1069" y="838"/>
                  </a:lnTo>
                  <a:lnTo>
                    <a:pt x="1069" y="835"/>
                  </a:lnTo>
                  <a:lnTo>
                    <a:pt x="1069" y="835"/>
                  </a:lnTo>
                  <a:lnTo>
                    <a:pt x="1069" y="835"/>
                  </a:lnTo>
                  <a:lnTo>
                    <a:pt x="1069" y="831"/>
                  </a:lnTo>
                  <a:lnTo>
                    <a:pt x="1069" y="831"/>
                  </a:lnTo>
                  <a:lnTo>
                    <a:pt x="1072" y="831"/>
                  </a:lnTo>
                  <a:lnTo>
                    <a:pt x="1072" y="831"/>
                  </a:lnTo>
                  <a:lnTo>
                    <a:pt x="1072" y="828"/>
                  </a:lnTo>
                  <a:lnTo>
                    <a:pt x="1072" y="828"/>
                  </a:lnTo>
                  <a:lnTo>
                    <a:pt x="1072" y="826"/>
                  </a:lnTo>
                  <a:lnTo>
                    <a:pt x="1069" y="826"/>
                  </a:lnTo>
                  <a:lnTo>
                    <a:pt x="1069" y="828"/>
                  </a:lnTo>
                  <a:lnTo>
                    <a:pt x="1069" y="828"/>
                  </a:lnTo>
                  <a:lnTo>
                    <a:pt x="1069" y="828"/>
                  </a:lnTo>
                  <a:lnTo>
                    <a:pt x="1069" y="824"/>
                  </a:lnTo>
                  <a:lnTo>
                    <a:pt x="1069" y="824"/>
                  </a:lnTo>
                  <a:lnTo>
                    <a:pt x="1069" y="819"/>
                  </a:lnTo>
                  <a:lnTo>
                    <a:pt x="1069" y="817"/>
                  </a:lnTo>
                  <a:lnTo>
                    <a:pt x="1069" y="814"/>
                  </a:lnTo>
                  <a:lnTo>
                    <a:pt x="1069" y="814"/>
                  </a:lnTo>
                  <a:lnTo>
                    <a:pt x="1072" y="812"/>
                  </a:lnTo>
                  <a:lnTo>
                    <a:pt x="1072" y="812"/>
                  </a:lnTo>
                  <a:lnTo>
                    <a:pt x="1072" y="812"/>
                  </a:lnTo>
                  <a:lnTo>
                    <a:pt x="1072" y="809"/>
                  </a:lnTo>
                  <a:lnTo>
                    <a:pt x="1072" y="809"/>
                  </a:lnTo>
                  <a:lnTo>
                    <a:pt x="1072" y="807"/>
                  </a:lnTo>
                  <a:lnTo>
                    <a:pt x="1072" y="807"/>
                  </a:lnTo>
                  <a:lnTo>
                    <a:pt x="1072" y="807"/>
                  </a:lnTo>
                  <a:lnTo>
                    <a:pt x="1072" y="807"/>
                  </a:lnTo>
                  <a:lnTo>
                    <a:pt x="1072" y="805"/>
                  </a:lnTo>
                  <a:lnTo>
                    <a:pt x="1072" y="805"/>
                  </a:lnTo>
                  <a:lnTo>
                    <a:pt x="1072" y="805"/>
                  </a:lnTo>
                  <a:lnTo>
                    <a:pt x="1074" y="805"/>
                  </a:lnTo>
                  <a:lnTo>
                    <a:pt x="1074" y="802"/>
                  </a:lnTo>
                  <a:lnTo>
                    <a:pt x="1074" y="802"/>
                  </a:lnTo>
                  <a:lnTo>
                    <a:pt x="1074" y="802"/>
                  </a:lnTo>
                  <a:lnTo>
                    <a:pt x="1074" y="805"/>
                  </a:lnTo>
                  <a:lnTo>
                    <a:pt x="1074" y="805"/>
                  </a:lnTo>
                  <a:lnTo>
                    <a:pt x="1074" y="807"/>
                  </a:lnTo>
                  <a:lnTo>
                    <a:pt x="1072" y="807"/>
                  </a:lnTo>
                  <a:lnTo>
                    <a:pt x="1072" y="809"/>
                  </a:lnTo>
                  <a:lnTo>
                    <a:pt x="1072" y="809"/>
                  </a:lnTo>
                  <a:lnTo>
                    <a:pt x="1072" y="812"/>
                  </a:lnTo>
                  <a:lnTo>
                    <a:pt x="1074" y="812"/>
                  </a:lnTo>
                  <a:lnTo>
                    <a:pt x="1074" y="814"/>
                  </a:lnTo>
                  <a:lnTo>
                    <a:pt x="1072" y="814"/>
                  </a:lnTo>
                  <a:lnTo>
                    <a:pt x="1072" y="817"/>
                  </a:lnTo>
                  <a:lnTo>
                    <a:pt x="1072" y="817"/>
                  </a:lnTo>
                  <a:lnTo>
                    <a:pt x="1072" y="817"/>
                  </a:lnTo>
                  <a:lnTo>
                    <a:pt x="1072" y="817"/>
                  </a:lnTo>
                  <a:lnTo>
                    <a:pt x="1072" y="817"/>
                  </a:lnTo>
                  <a:lnTo>
                    <a:pt x="1074" y="817"/>
                  </a:lnTo>
                  <a:lnTo>
                    <a:pt x="1074" y="817"/>
                  </a:lnTo>
                  <a:lnTo>
                    <a:pt x="1074" y="819"/>
                  </a:lnTo>
                  <a:lnTo>
                    <a:pt x="1074" y="817"/>
                  </a:lnTo>
                  <a:lnTo>
                    <a:pt x="1077" y="817"/>
                  </a:lnTo>
                  <a:lnTo>
                    <a:pt x="1077" y="817"/>
                  </a:lnTo>
                  <a:lnTo>
                    <a:pt x="1077" y="814"/>
                  </a:lnTo>
                  <a:lnTo>
                    <a:pt x="1077" y="812"/>
                  </a:lnTo>
                  <a:lnTo>
                    <a:pt x="1077" y="812"/>
                  </a:lnTo>
                  <a:lnTo>
                    <a:pt x="1077" y="812"/>
                  </a:lnTo>
                  <a:lnTo>
                    <a:pt x="1074" y="812"/>
                  </a:lnTo>
                  <a:lnTo>
                    <a:pt x="1074" y="809"/>
                  </a:lnTo>
                  <a:lnTo>
                    <a:pt x="1077" y="809"/>
                  </a:lnTo>
                  <a:lnTo>
                    <a:pt x="1077" y="809"/>
                  </a:lnTo>
                  <a:lnTo>
                    <a:pt x="1077" y="807"/>
                  </a:lnTo>
                  <a:lnTo>
                    <a:pt x="1079" y="807"/>
                  </a:lnTo>
                  <a:lnTo>
                    <a:pt x="1079" y="807"/>
                  </a:lnTo>
                  <a:lnTo>
                    <a:pt x="1077" y="809"/>
                  </a:lnTo>
                  <a:lnTo>
                    <a:pt x="1077" y="809"/>
                  </a:lnTo>
                  <a:lnTo>
                    <a:pt x="1077" y="809"/>
                  </a:lnTo>
                  <a:lnTo>
                    <a:pt x="1077" y="812"/>
                  </a:lnTo>
                  <a:lnTo>
                    <a:pt x="1079" y="812"/>
                  </a:lnTo>
                  <a:lnTo>
                    <a:pt x="1079" y="814"/>
                  </a:lnTo>
                  <a:lnTo>
                    <a:pt x="1079" y="814"/>
                  </a:lnTo>
                  <a:lnTo>
                    <a:pt x="1079" y="814"/>
                  </a:lnTo>
                  <a:lnTo>
                    <a:pt x="1077" y="817"/>
                  </a:lnTo>
                  <a:lnTo>
                    <a:pt x="1077" y="817"/>
                  </a:lnTo>
                  <a:lnTo>
                    <a:pt x="1077" y="817"/>
                  </a:lnTo>
                  <a:lnTo>
                    <a:pt x="1077" y="821"/>
                  </a:lnTo>
                  <a:lnTo>
                    <a:pt x="1074" y="824"/>
                  </a:lnTo>
                  <a:lnTo>
                    <a:pt x="1077" y="824"/>
                  </a:lnTo>
                  <a:lnTo>
                    <a:pt x="1077" y="826"/>
                  </a:lnTo>
                  <a:lnTo>
                    <a:pt x="1074" y="831"/>
                  </a:lnTo>
                  <a:lnTo>
                    <a:pt x="1074" y="833"/>
                  </a:lnTo>
                  <a:lnTo>
                    <a:pt x="1077" y="835"/>
                  </a:lnTo>
                  <a:lnTo>
                    <a:pt x="1077" y="838"/>
                  </a:lnTo>
                  <a:lnTo>
                    <a:pt x="1077" y="840"/>
                  </a:lnTo>
                  <a:lnTo>
                    <a:pt x="1079" y="840"/>
                  </a:lnTo>
                  <a:lnTo>
                    <a:pt x="1081" y="838"/>
                  </a:lnTo>
                  <a:lnTo>
                    <a:pt x="1081" y="838"/>
                  </a:lnTo>
                  <a:lnTo>
                    <a:pt x="1081" y="838"/>
                  </a:lnTo>
                  <a:lnTo>
                    <a:pt x="1079" y="835"/>
                  </a:lnTo>
                  <a:lnTo>
                    <a:pt x="1079" y="835"/>
                  </a:lnTo>
                  <a:lnTo>
                    <a:pt x="1079" y="835"/>
                  </a:lnTo>
                  <a:lnTo>
                    <a:pt x="1079" y="833"/>
                  </a:lnTo>
                  <a:lnTo>
                    <a:pt x="1079" y="833"/>
                  </a:lnTo>
                  <a:lnTo>
                    <a:pt x="1081" y="833"/>
                  </a:lnTo>
                  <a:lnTo>
                    <a:pt x="1081" y="833"/>
                  </a:lnTo>
                  <a:lnTo>
                    <a:pt x="1081" y="833"/>
                  </a:lnTo>
                  <a:lnTo>
                    <a:pt x="1081" y="831"/>
                  </a:lnTo>
                  <a:lnTo>
                    <a:pt x="1081" y="833"/>
                  </a:lnTo>
                  <a:lnTo>
                    <a:pt x="1081" y="833"/>
                  </a:lnTo>
                  <a:lnTo>
                    <a:pt x="1081" y="833"/>
                  </a:lnTo>
                  <a:lnTo>
                    <a:pt x="1081" y="833"/>
                  </a:lnTo>
                  <a:lnTo>
                    <a:pt x="1081" y="835"/>
                  </a:lnTo>
                  <a:lnTo>
                    <a:pt x="1081" y="835"/>
                  </a:lnTo>
                  <a:lnTo>
                    <a:pt x="1081" y="835"/>
                  </a:lnTo>
                  <a:lnTo>
                    <a:pt x="1084" y="835"/>
                  </a:lnTo>
                  <a:lnTo>
                    <a:pt x="1084" y="835"/>
                  </a:lnTo>
                  <a:lnTo>
                    <a:pt x="1084" y="833"/>
                  </a:lnTo>
                  <a:lnTo>
                    <a:pt x="1084" y="833"/>
                  </a:lnTo>
                  <a:lnTo>
                    <a:pt x="1084" y="831"/>
                  </a:lnTo>
                  <a:lnTo>
                    <a:pt x="1084" y="831"/>
                  </a:lnTo>
                  <a:lnTo>
                    <a:pt x="1084" y="828"/>
                  </a:lnTo>
                  <a:lnTo>
                    <a:pt x="1084" y="828"/>
                  </a:lnTo>
                  <a:lnTo>
                    <a:pt x="1084" y="828"/>
                  </a:lnTo>
                  <a:lnTo>
                    <a:pt x="1084" y="828"/>
                  </a:lnTo>
                  <a:lnTo>
                    <a:pt x="1086" y="833"/>
                  </a:lnTo>
                  <a:lnTo>
                    <a:pt x="1086" y="833"/>
                  </a:lnTo>
                  <a:lnTo>
                    <a:pt x="1086" y="833"/>
                  </a:lnTo>
                  <a:lnTo>
                    <a:pt x="1086" y="833"/>
                  </a:lnTo>
                  <a:lnTo>
                    <a:pt x="1088" y="835"/>
                  </a:lnTo>
                  <a:lnTo>
                    <a:pt x="1091" y="835"/>
                  </a:lnTo>
                  <a:lnTo>
                    <a:pt x="1091" y="835"/>
                  </a:lnTo>
                  <a:lnTo>
                    <a:pt x="1093" y="835"/>
                  </a:lnTo>
                  <a:lnTo>
                    <a:pt x="1093" y="835"/>
                  </a:lnTo>
                  <a:lnTo>
                    <a:pt x="1093" y="835"/>
                  </a:lnTo>
                  <a:lnTo>
                    <a:pt x="1093" y="835"/>
                  </a:lnTo>
                  <a:lnTo>
                    <a:pt x="1093" y="835"/>
                  </a:lnTo>
                  <a:lnTo>
                    <a:pt x="1093" y="835"/>
                  </a:lnTo>
                  <a:lnTo>
                    <a:pt x="1093" y="835"/>
                  </a:lnTo>
                  <a:lnTo>
                    <a:pt x="1093" y="835"/>
                  </a:lnTo>
                  <a:lnTo>
                    <a:pt x="1095" y="835"/>
                  </a:lnTo>
                  <a:lnTo>
                    <a:pt x="1095" y="835"/>
                  </a:lnTo>
                  <a:lnTo>
                    <a:pt x="1095" y="835"/>
                  </a:lnTo>
                  <a:lnTo>
                    <a:pt x="1095" y="833"/>
                  </a:lnTo>
                  <a:lnTo>
                    <a:pt x="1095" y="833"/>
                  </a:lnTo>
                  <a:lnTo>
                    <a:pt x="1095" y="831"/>
                  </a:lnTo>
                  <a:lnTo>
                    <a:pt x="1093" y="831"/>
                  </a:lnTo>
                  <a:lnTo>
                    <a:pt x="1093" y="828"/>
                  </a:lnTo>
                  <a:lnTo>
                    <a:pt x="1093" y="828"/>
                  </a:lnTo>
                  <a:lnTo>
                    <a:pt x="1093" y="824"/>
                  </a:lnTo>
                  <a:lnTo>
                    <a:pt x="1091" y="821"/>
                  </a:lnTo>
                  <a:lnTo>
                    <a:pt x="1091" y="819"/>
                  </a:lnTo>
                  <a:lnTo>
                    <a:pt x="1088" y="819"/>
                  </a:lnTo>
                  <a:lnTo>
                    <a:pt x="1088" y="819"/>
                  </a:lnTo>
                  <a:lnTo>
                    <a:pt x="1088" y="819"/>
                  </a:lnTo>
                  <a:lnTo>
                    <a:pt x="1086" y="817"/>
                  </a:lnTo>
                  <a:lnTo>
                    <a:pt x="1086" y="817"/>
                  </a:lnTo>
                  <a:lnTo>
                    <a:pt x="1086" y="814"/>
                  </a:lnTo>
                  <a:lnTo>
                    <a:pt x="1088" y="814"/>
                  </a:lnTo>
                  <a:lnTo>
                    <a:pt x="1088" y="817"/>
                  </a:lnTo>
                  <a:lnTo>
                    <a:pt x="1088" y="817"/>
                  </a:lnTo>
                  <a:lnTo>
                    <a:pt x="1088" y="819"/>
                  </a:lnTo>
                  <a:lnTo>
                    <a:pt x="1088" y="819"/>
                  </a:lnTo>
                  <a:lnTo>
                    <a:pt x="1091" y="819"/>
                  </a:lnTo>
                  <a:lnTo>
                    <a:pt x="1091" y="819"/>
                  </a:lnTo>
                  <a:lnTo>
                    <a:pt x="1091" y="819"/>
                  </a:lnTo>
                  <a:lnTo>
                    <a:pt x="1093" y="819"/>
                  </a:lnTo>
                  <a:lnTo>
                    <a:pt x="1093" y="819"/>
                  </a:lnTo>
                  <a:lnTo>
                    <a:pt x="1093" y="819"/>
                  </a:lnTo>
                  <a:lnTo>
                    <a:pt x="1095" y="819"/>
                  </a:lnTo>
                  <a:lnTo>
                    <a:pt x="1095" y="817"/>
                  </a:lnTo>
                  <a:lnTo>
                    <a:pt x="1093" y="812"/>
                  </a:lnTo>
                  <a:lnTo>
                    <a:pt x="1093" y="812"/>
                  </a:lnTo>
                  <a:lnTo>
                    <a:pt x="1093" y="809"/>
                  </a:lnTo>
                  <a:lnTo>
                    <a:pt x="1093" y="809"/>
                  </a:lnTo>
                  <a:lnTo>
                    <a:pt x="1093" y="809"/>
                  </a:lnTo>
                  <a:lnTo>
                    <a:pt x="1093" y="807"/>
                  </a:lnTo>
                  <a:lnTo>
                    <a:pt x="1093" y="807"/>
                  </a:lnTo>
                  <a:lnTo>
                    <a:pt x="1093" y="807"/>
                  </a:lnTo>
                  <a:lnTo>
                    <a:pt x="1095" y="807"/>
                  </a:lnTo>
                  <a:lnTo>
                    <a:pt x="1095" y="807"/>
                  </a:lnTo>
                  <a:lnTo>
                    <a:pt x="1095" y="807"/>
                  </a:lnTo>
                  <a:lnTo>
                    <a:pt x="1095" y="807"/>
                  </a:lnTo>
                  <a:lnTo>
                    <a:pt x="1095" y="807"/>
                  </a:lnTo>
                  <a:lnTo>
                    <a:pt x="1095" y="805"/>
                  </a:lnTo>
                  <a:lnTo>
                    <a:pt x="1095" y="802"/>
                  </a:lnTo>
                  <a:lnTo>
                    <a:pt x="1095" y="802"/>
                  </a:lnTo>
                  <a:lnTo>
                    <a:pt x="1093" y="800"/>
                  </a:lnTo>
                  <a:lnTo>
                    <a:pt x="1091" y="798"/>
                  </a:lnTo>
                  <a:lnTo>
                    <a:pt x="1093" y="798"/>
                  </a:lnTo>
                  <a:lnTo>
                    <a:pt x="1091" y="795"/>
                  </a:lnTo>
                  <a:lnTo>
                    <a:pt x="1091" y="795"/>
                  </a:lnTo>
                  <a:lnTo>
                    <a:pt x="1091" y="793"/>
                  </a:lnTo>
                  <a:lnTo>
                    <a:pt x="1091" y="793"/>
                  </a:lnTo>
                  <a:lnTo>
                    <a:pt x="1091" y="790"/>
                  </a:lnTo>
                  <a:lnTo>
                    <a:pt x="1091" y="790"/>
                  </a:lnTo>
                  <a:lnTo>
                    <a:pt x="1091" y="790"/>
                  </a:lnTo>
                  <a:lnTo>
                    <a:pt x="1091" y="788"/>
                  </a:lnTo>
                  <a:lnTo>
                    <a:pt x="1091" y="786"/>
                  </a:lnTo>
                  <a:lnTo>
                    <a:pt x="1091" y="786"/>
                  </a:lnTo>
                  <a:lnTo>
                    <a:pt x="1088" y="783"/>
                  </a:lnTo>
                  <a:lnTo>
                    <a:pt x="1088" y="783"/>
                  </a:lnTo>
                  <a:lnTo>
                    <a:pt x="1088" y="783"/>
                  </a:lnTo>
                  <a:lnTo>
                    <a:pt x="1088" y="781"/>
                  </a:lnTo>
                  <a:lnTo>
                    <a:pt x="1088" y="781"/>
                  </a:lnTo>
                  <a:lnTo>
                    <a:pt x="1088" y="779"/>
                  </a:lnTo>
                  <a:lnTo>
                    <a:pt x="1088" y="776"/>
                  </a:lnTo>
                  <a:lnTo>
                    <a:pt x="1088" y="776"/>
                  </a:lnTo>
                  <a:lnTo>
                    <a:pt x="1086" y="776"/>
                  </a:lnTo>
                  <a:lnTo>
                    <a:pt x="1086" y="774"/>
                  </a:lnTo>
                  <a:lnTo>
                    <a:pt x="1086" y="772"/>
                  </a:lnTo>
                  <a:lnTo>
                    <a:pt x="1086" y="772"/>
                  </a:lnTo>
                  <a:lnTo>
                    <a:pt x="1088" y="772"/>
                  </a:lnTo>
                  <a:lnTo>
                    <a:pt x="1088" y="769"/>
                  </a:lnTo>
                  <a:lnTo>
                    <a:pt x="1088" y="769"/>
                  </a:lnTo>
                  <a:lnTo>
                    <a:pt x="1088" y="769"/>
                  </a:lnTo>
                  <a:lnTo>
                    <a:pt x="1088" y="767"/>
                  </a:lnTo>
                  <a:lnTo>
                    <a:pt x="1088" y="767"/>
                  </a:lnTo>
                  <a:lnTo>
                    <a:pt x="1088" y="767"/>
                  </a:lnTo>
                  <a:lnTo>
                    <a:pt x="1086" y="764"/>
                  </a:lnTo>
                  <a:lnTo>
                    <a:pt x="1086" y="764"/>
                  </a:lnTo>
                  <a:lnTo>
                    <a:pt x="1084" y="762"/>
                  </a:lnTo>
                  <a:lnTo>
                    <a:pt x="1084" y="762"/>
                  </a:lnTo>
                  <a:lnTo>
                    <a:pt x="1084" y="760"/>
                  </a:lnTo>
                  <a:lnTo>
                    <a:pt x="1084" y="760"/>
                  </a:lnTo>
                  <a:lnTo>
                    <a:pt x="1084" y="757"/>
                  </a:lnTo>
                  <a:lnTo>
                    <a:pt x="1084" y="757"/>
                  </a:lnTo>
                  <a:lnTo>
                    <a:pt x="1084" y="753"/>
                  </a:lnTo>
                  <a:lnTo>
                    <a:pt x="1084" y="753"/>
                  </a:lnTo>
                  <a:lnTo>
                    <a:pt x="1086" y="750"/>
                  </a:lnTo>
                  <a:lnTo>
                    <a:pt x="1088" y="748"/>
                  </a:lnTo>
                  <a:lnTo>
                    <a:pt x="1088" y="748"/>
                  </a:lnTo>
                  <a:lnTo>
                    <a:pt x="1088" y="748"/>
                  </a:lnTo>
                  <a:lnTo>
                    <a:pt x="1088" y="746"/>
                  </a:lnTo>
                  <a:lnTo>
                    <a:pt x="1088" y="746"/>
                  </a:lnTo>
                  <a:lnTo>
                    <a:pt x="1088" y="746"/>
                  </a:lnTo>
                  <a:lnTo>
                    <a:pt x="1086" y="746"/>
                  </a:lnTo>
                  <a:lnTo>
                    <a:pt x="1086" y="746"/>
                  </a:lnTo>
                  <a:lnTo>
                    <a:pt x="1084" y="746"/>
                  </a:lnTo>
                  <a:lnTo>
                    <a:pt x="1081" y="746"/>
                  </a:lnTo>
                  <a:lnTo>
                    <a:pt x="1081" y="746"/>
                  </a:lnTo>
                  <a:lnTo>
                    <a:pt x="1081" y="746"/>
                  </a:lnTo>
                  <a:lnTo>
                    <a:pt x="1081" y="746"/>
                  </a:lnTo>
                  <a:lnTo>
                    <a:pt x="1079" y="746"/>
                  </a:lnTo>
                  <a:lnTo>
                    <a:pt x="1079" y="746"/>
                  </a:lnTo>
                  <a:lnTo>
                    <a:pt x="1077" y="746"/>
                  </a:lnTo>
                  <a:lnTo>
                    <a:pt x="1074" y="743"/>
                  </a:lnTo>
                  <a:lnTo>
                    <a:pt x="1074" y="743"/>
                  </a:lnTo>
                  <a:lnTo>
                    <a:pt x="1074" y="741"/>
                  </a:lnTo>
                  <a:lnTo>
                    <a:pt x="1074" y="741"/>
                  </a:lnTo>
                  <a:lnTo>
                    <a:pt x="1077" y="738"/>
                  </a:lnTo>
                  <a:lnTo>
                    <a:pt x="1079" y="731"/>
                  </a:lnTo>
                  <a:lnTo>
                    <a:pt x="1079" y="731"/>
                  </a:lnTo>
                  <a:lnTo>
                    <a:pt x="1079" y="729"/>
                  </a:lnTo>
                  <a:lnTo>
                    <a:pt x="1079" y="731"/>
                  </a:lnTo>
                  <a:lnTo>
                    <a:pt x="1077" y="731"/>
                  </a:lnTo>
                  <a:lnTo>
                    <a:pt x="1077" y="731"/>
                  </a:lnTo>
                  <a:lnTo>
                    <a:pt x="1077" y="729"/>
                  </a:lnTo>
                  <a:lnTo>
                    <a:pt x="1074" y="729"/>
                  </a:lnTo>
                  <a:lnTo>
                    <a:pt x="1074" y="729"/>
                  </a:lnTo>
                  <a:lnTo>
                    <a:pt x="1072" y="727"/>
                  </a:lnTo>
                  <a:lnTo>
                    <a:pt x="1072" y="727"/>
                  </a:lnTo>
                  <a:lnTo>
                    <a:pt x="1072" y="724"/>
                  </a:lnTo>
                  <a:lnTo>
                    <a:pt x="1069" y="724"/>
                  </a:lnTo>
                  <a:lnTo>
                    <a:pt x="1069" y="724"/>
                  </a:lnTo>
                  <a:lnTo>
                    <a:pt x="1069" y="724"/>
                  </a:lnTo>
                  <a:lnTo>
                    <a:pt x="1069" y="724"/>
                  </a:lnTo>
                  <a:lnTo>
                    <a:pt x="1069" y="724"/>
                  </a:lnTo>
                  <a:lnTo>
                    <a:pt x="1069" y="724"/>
                  </a:lnTo>
                  <a:lnTo>
                    <a:pt x="1069" y="722"/>
                  </a:lnTo>
                  <a:lnTo>
                    <a:pt x="1069" y="722"/>
                  </a:lnTo>
                  <a:lnTo>
                    <a:pt x="1067" y="722"/>
                  </a:lnTo>
                  <a:lnTo>
                    <a:pt x="1067" y="722"/>
                  </a:lnTo>
                  <a:lnTo>
                    <a:pt x="1067" y="722"/>
                  </a:lnTo>
                  <a:lnTo>
                    <a:pt x="1069" y="717"/>
                  </a:lnTo>
                  <a:lnTo>
                    <a:pt x="1067" y="715"/>
                  </a:lnTo>
                  <a:lnTo>
                    <a:pt x="1067" y="715"/>
                  </a:lnTo>
                  <a:lnTo>
                    <a:pt x="1067" y="715"/>
                  </a:lnTo>
                  <a:lnTo>
                    <a:pt x="1067" y="712"/>
                  </a:lnTo>
                  <a:lnTo>
                    <a:pt x="1069" y="712"/>
                  </a:lnTo>
                  <a:lnTo>
                    <a:pt x="1069" y="712"/>
                  </a:lnTo>
                  <a:lnTo>
                    <a:pt x="1069" y="710"/>
                  </a:lnTo>
                  <a:lnTo>
                    <a:pt x="1069" y="710"/>
                  </a:lnTo>
                  <a:lnTo>
                    <a:pt x="1069" y="710"/>
                  </a:lnTo>
                  <a:lnTo>
                    <a:pt x="1069" y="710"/>
                  </a:lnTo>
                  <a:lnTo>
                    <a:pt x="1069" y="708"/>
                  </a:lnTo>
                  <a:lnTo>
                    <a:pt x="1072" y="708"/>
                  </a:lnTo>
                  <a:lnTo>
                    <a:pt x="1072" y="710"/>
                  </a:lnTo>
                  <a:lnTo>
                    <a:pt x="1074" y="708"/>
                  </a:lnTo>
                  <a:lnTo>
                    <a:pt x="1074" y="708"/>
                  </a:lnTo>
                  <a:lnTo>
                    <a:pt x="1077" y="705"/>
                  </a:lnTo>
                  <a:lnTo>
                    <a:pt x="1077" y="705"/>
                  </a:lnTo>
                  <a:lnTo>
                    <a:pt x="1077" y="705"/>
                  </a:lnTo>
                  <a:lnTo>
                    <a:pt x="1077" y="703"/>
                  </a:lnTo>
                  <a:lnTo>
                    <a:pt x="1077" y="703"/>
                  </a:lnTo>
                  <a:lnTo>
                    <a:pt x="1077" y="701"/>
                  </a:lnTo>
                  <a:lnTo>
                    <a:pt x="1077" y="701"/>
                  </a:lnTo>
                  <a:lnTo>
                    <a:pt x="1077" y="701"/>
                  </a:lnTo>
                  <a:lnTo>
                    <a:pt x="1077" y="698"/>
                  </a:lnTo>
                  <a:lnTo>
                    <a:pt x="1077" y="698"/>
                  </a:lnTo>
                  <a:lnTo>
                    <a:pt x="1077" y="698"/>
                  </a:lnTo>
                  <a:lnTo>
                    <a:pt x="1074" y="698"/>
                  </a:lnTo>
                  <a:lnTo>
                    <a:pt x="1074" y="696"/>
                  </a:lnTo>
                  <a:lnTo>
                    <a:pt x="1074" y="696"/>
                  </a:lnTo>
                  <a:lnTo>
                    <a:pt x="1074" y="696"/>
                  </a:lnTo>
                  <a:lnTo>
                    <a:pt x="1074" y="693"/>
                  </a:lnTo>
                  <a:lnTo>
                    <a:pt x="1074" y="693"/>
                  </a:lnTo>
                  <a:lnTo>
                    <a:pt x="1074" y="693"/>
                  </a:lnTo>
                  <a:lnTo>
                    <a:pt x="1074" y="691"/>
                  </a:lnTo>
                  <a:lnTo>
                    <a:pt x="1074" y="691"/>
                  </a:lnTo>
                  <a:lnTo>
                    <a:pt x="1077" y="691"/>
                  </a:lnTo>
                  <a:lnTo>
                    <a:pt x="1077" y="691"/>
                  </a:lnTo>
                  <a:lnTo>
                    <a:pt x="1077" y="691"/>
                  </a:lnTo>
                  <a:lnTo>
                    <a:pt x="1077" y="691"/>
                  </a:lnTo>
                  <a:lnTo>
                    <a:pt x="1079" y="689"/>
                  </a:lnTo>
                  <a:lnTo>
                    <a:pt x="1079" y="689"/>
                  </a:lnTo>
                  <a:lnTo>
                    <a:pt x="1079" y="689"/>
                  </a:lnTo>
                  <a:lnTo>
                    <a:pt x="1079" y="686"/>
                  </a:lnTo>
                  <a:lnTo>
                    <a:pt x="1079" y="686"/>
                  </a:lnTo>
                  <a:lnTo>
                    <a:pt x="1077" y="684"/>
                  </a:lnTo>
                  <a:lnTo>
                    <a:pt x="1077" y="684"/>
                  </a:lnTo>
                  <a:lnTo>
                    <a:pt x="1074" y="682"/>
                  </a:lnTo>
                  <a:lnTo>
                    <a:pt x="1074" y="682"/>
                  </a:lnTo>
                  <a:lnTo>
                    <a:pt x="1072" y="684"/>
                  </a:lnTo>
                  <a:lnTo>
                    <a:pt x="1072" y="684"/>
                  </a:lnTo>
                  <a:lnTo>
                    <a:pt x="1072" y="684"/>
                  </a:lnTo>
                  <a:lnTo>
                    <a:pt x="1069" y="684"/>
                  </a:lnTo>
                  <a:lnTo>
                    <a:pt x="1065" y="684"/>
                  </a:lnTo>
                  <a:lnTo>
                    <a:pt x="1065" y="684"/>
                  </a:lnTo>
                  <a:lnTo>
                    <a:pt x="1060" y="679"/>
                  </a:lnTo>
                  <a:lnTo>
                    <a:pt x="1046" y="672"/>
                  </a:lnTo>
                  <a:lnTo>
                    <a:pt x="1046" y="672"/>
                  </a:lnTo>
                  <a:lnTo>
                    <a:pt x="1043" y="672"/>
                  </a:lnTo>
                  <a:lnTo>
                    <a:pt x="1043" y="672"/>
                  </a:lnTo>
                  <a:lnTo>
                    <a:pt x="1043" y="670"/>
                  </a:lnTo>
                  <a:lnTo>
                    <a:pt x="1043" y="670"/>
                  </a:lnTo>
                  <a:lnTo>
                    <a:pt x="1043" y="670"/>
                  </a:lnTo>
                  <a:lnTo>
                    <a:pt x="1043" y="667"/>
                  </a:lnTo>
                  <a:lnTo>
                    <a:pt x="1043" y="667"/>
                  </a:lnTo>
                  <a:lnTo>
                    <a:pt x="1043" y="665"/>
                  </a:lnTo>
                  <a:lnTo>
                    <a:pt x="1041" y="665"/>
                  </a:lnTo>
                  <a:lnTo>
                    <a:pt x="1041" y="665"/>
                  </a:lnTo>
                  <a:lnTo>
                    <a:pt x="1041" y="665"/>
                  </a:lnTo>
                  <a:lnTo>
                    <a:pt x="1041" y="663"/>
                  </a:lnTo>
                  <a:lnTo>
                    <a:pt x="1041" y="663"/>
                  </a:lnTo>
                  <a:lnTo>
                    <a:pt x="1041" y="660"/>
                  </a:lnTo>
                  <a:lnTo>
                    <a:pt x="1041" y="658"/>
                  </a:lnTo>
                  <a:lnTo>
                    <a:pt x="1043" y="658"/>
                  </a:lnTo>
                  <a:lnTo>
                    <a:pt x="1043" y="658"/>
                  </a:lnTo>
                  <a:lnTo>
                    <a:pt x="1043" y="658"/>
                  </a:lnTo>
                  <a:lnTo>
                    <a:pt x="1043" y="656"/>
                  </a:lnTo>
                  <a:lnTo>
                    <a:pt x="1043" y="656"/>
                  </a:lnTo>
                  <a:lnTo>
                    <a:pt x="1043" y="656"/>
                  </a:lnTo>
                  <a:lnTo>
                    <a:pt x="1043" y="656"/>
                  </a:lnTo>
                  <a:lnTo>
                    <a:pt x="1046" y="653"/>
                  </a:lnTo>
                  <a:lnTo>
                    <a:pt x="1046" y="653"/>
                  </a:lnTo>
                  <a:lnTo>
                    <a:pt x="1046" y="653"/>
                  </a:lnTo>
                  <a:lnTo>
                    <a:pt x="1046" y="651"/>
                  </a:lnTo>
                  <a:lnTo>
                    <a:pt x="1046" y="651"/>
                  </a:lnTo>
                  <a:lnTo>
                    <a:pt x="1046" y="649"/>
                  </a:lnTo>
                  <a:lnTo>
                    <a:pt x="1046" y="649"/>
                  </a:lnTo>
                  <a:lnTo>
                    <a:pt x="1046" y="649"/>
                  </a:lnTo>
                  <a:lnTo>
                    <a:pt x="1048" y="649"/>
                  </a:lnTo>
                  <a:lnTo>
                    <a:pt x="1048" y="646"/>
                  </a:lnTo>
                  <a:lnTo>
                    <a:pt x="1051" y="646"/>
                  </a:lnTo>
                  <a:lnTo>
                    <a:pt x="1051" y="649"/>
                  </a:lnTo>
                  <a:lnTo>
                    <a:pt x="1051" y="649"/>
                  </a:lnTo>
                  <a:lnTo>
                    <a:pt x="1051" y="651"/>
                  </a:lnTo>
                  <a:lnTo>
                    <a:pt x="1051" y="651"/>
                  </a:lnTo>
                  <a:lnTo>
                    <a:pt x="1053" y="651"/>
                  </a:lnTo>
                  <a:lnTo>
                    <a:pt x="1055" y="651"/>
                  </a:lnTo>
                  <a:lnTo>
                    <a:pt x="1055" y="651"/>
                  </a:lnTo>
                  <a:lnTo>
                    <a:pt x="1055" y="651"/>
                  </a:lnTo>
                  <a:lnTo>
                    <a:pt x="1058" y="649"/>
                  </a:lnTo>
                  <a:lnTo>
                    <a:pt x="1058" y="646"/>
                  </a:lnTo>
                  <a:lnTo>
                    <a:pt x="1060" y="646"/>
                  </a:lnTo>
                  <a:lnTo>
                    <a:pt x="1060" y="644"/>
                  </a:lnTo>
                  <a:lnTo>
                    <a:pt x="1060" y="644"/>
                  </a:lnTo>
                  <a:lnTo>
                    <a:pt x="1062" y="641"/>
                  </a:lnTo>
                  <a:lnTo>
                    <a:pt x="1062" y="637"/>
                  </a:lnTo>
                  <a:lnTo>
                    <a:pt x="1062" y="634"/>
                  </a:lnTo>
                  <a:lnTo>
                    <a:pt x="1062" y="632"/>
                  </a:lnTo>
                  <a:lnTo>
                    <a:pt x="1065" y="632"/>
                  </a:lnTo>
                  <a:lnTo>
                    <a:pt x="1065" y="632"/>
                  </a:lnTo>
                  <a:lnTo>
                    <a:pt x="1067" y="634"/>
                  </a:lnTo>
                  <a:lnTo>
                    <a:pt x="1067" y="634"/>
                  </a:lnTo>
                  <a:lnTo>
                    <a:pt x="1067" y="634"/>
                  </a:lnTo>
                  <a:lnTo>
                    <a:pt x="1067" y="634"/>
                  </a:lnTo>
                  <a:lnTo>
                    <a:pt x="1069" y="634"/>
                  </a:lnTo>
                  <a:lnTo>
                    <a:pt x="1069" y="634"/>
                  </a:lnTo>
                  <a:lnTo>
                    <a:pt x="1069" y="632"/>
                  </a:lnTo>
                  <a:lnTo>
                    <a:pt x="1069" y="632"/>
                  </a:lnTo>
                  <a:lnTo>
                    <a:pt x="1072" y="632"/>
                  </a:lnTo>
                  <a:lnTo>
                    <a:pt x="1074" y="634"/>
                  </a:lnTo>
                  <a:lnTo>
                    <a:pt x="1077" y="634"/>
                  </a:lnTo>
                  <a:lnTo>
                    <a:pt x="1079" y="634"/>
                  </a:lnTo>
                  <a:lnTo>
                    <a:pt x="1081" y="634"/>
                  </a:lnTo>
                  <a:lnTo>
                    <a:pt x="1081" y="634"/>
                  </a:lnTo>
                  <a:lnTo>
                    <a:pt x="1081" y="632"/>
                  </a:lnTo>
                  <a:lnTo>
                    <a:pt x="1081" y="632"/>
                  </a:lnTo>
                  <a:lnTo>
                    <a:pt x="1081" y="632"/>
                  </a:lnTo>
                  <a:lnTo>
                    <a:pt x="1081" y="632"/>
                  </a:lnTo>
                  <a:lnTo>
                    <a:pt x="1086" y="634"/>
                  </a:lnTo>
                  <a:lnTo>
                    <a:pt x="1088" y="634"/>
                  </a:lnTo>
                  <a:lnTo>
                    <a:pt x="1086" y="634"/>
                  </a:lnTo>
                  <a:lnTo>
                    <a:pt x="1088" y="632"/>
                  </a:lnTo>
                  <a:lnTo>
                    <a:pt x="1088" y="632"/>
                  </a:lnTo>
                  <a:lnTo>
                    <a:pt x="1088" y="632"/>
                  </a:lnTo>
                  <a:lnTo>
                    <a:pt x="1088" y="632"/>
                  </a:lnTo>
                  <a:lnTo>
                    <a:pt x="1088" y="630"/>
                  </a:lnTo>
                  <a:lnTo>
                    <a:pt x="1091" y="630"/>
                  </a:lnTo>
                  <a:lnTo>
                    <a:pt x="1091" y="627"/>
                  </a:lnTo>
                  <a:lnTo>
                    <a:pt x="1091" y="627"/>
                  </a:lnTo>
                  <a:lnTo>
                    <a:pt x="1091" y="627"/>
                  </a:lnTo>
                  <a:lnTo>
                    <a:pt x="1091" y="627"/>
                  </a:lnTo>
                  <a:lnTo>
                    <a:pt x="1088" y="627"/>
                  </a:lnTo>
                  <a:lnTo>
                    <a:pt x="1086" y="627"/>
                  </a:lnTo>
                  <a:lnTo>
                    <a:pt x="1086" y="625"/>
                  </a:lnTo>
                  <a:lnTo>
                    <a:pt x="1086" y="625"/>
                  </a:lnTo>
                  <a:lnTo>
                    <a:pt x="1084" y="625"/>
                  </a:lnTo>
                  <a:lnTo>
                    <a:pt x="1084" y="625"/>
                  </a:lnTo>
                  <a:lnTo>
                    <a:pt x="1084" y="625"/>
                  </a:lnTo>
                  <a:lnTo>
                    <a:pt x="1081" y="622"/>
                  </a:lnTo>
                  <a:lnTo>
                    <a:pt x="1081" y="622"/>
                  </a:lnTo>
                  <a:lnTo>
                    <a:pt x="1081" y="622"/>
                  </a:lnTo>
                  <a:lnTo>
                    <a:pt x="1081" y="622"/>
                  </a:lnTo>
                  <a:lnTo>
                    <a:pt x="1081" y="620"/>
                  </a:lnTo>
                  <a:lnTo>
                    <a:pt x="1081" y="620"/>
                  </a:lnTo>
                  <a:lnTo>
                    <a:pt x="1081" y="618"/>
                  </a:lnTo>
                  <a:lnTo>
                    <a:pt x="1081" y="618"/>
                  </a:lnTo>
                  <a:lnTo>
                    <a:pt x="1081" y="618"/>
                  </a:lnTo>
                  <a:lnTo>
                    <a:pt x="1081" y="615"/>
                  </a:lnTo>
                  <a:lnTo>
                    <a:pt x="1079" y="615"/>
                  </a:lnTo>
                  <a:lnTo>
                    <a:pt x="1079" y="615"/>
                  </a:lnTo>
                  <a:lnTo>
                    <a:pt x="1079" y="615"/>
                  </a:lnTo>
                  <a:lnTo>
                    <a:pt x="1079" y="615"/>
                  </a:lnTo>
                  <a:lnTo>
                    <a:pt x="1077" y="615"/>
                  </a:lnTo>
                  <a:lnTo>
                    <a:pt x="1077" y="615"/>
                  </a:lnTo>
                  <a:lnTo>
                    <a:pt x="1077" y="615"/>
                  </a:lnTo>
                  <a:lnTo>
                    <a:pt x="1077" y="615"/>
                  </a:lnTo>
                  <a:lnTo>
                    <a:pt x="1074" y="615"/>
                  </a:lnTo>
                  <a:lnTo>
                    <a:pt x="1074" y="618"/>
                  </a:lnTo>
                  <a:lnTo>
                    <a:pt x="1074" y="618"/>
                  </a:lnTo>
                  <a:lnTo>
                    <a:pt x="1074" y="618"/>
                  </a:lnTo>
                  <a:lnTo>
                    <a:pt x="1072" y="618"/>
                  </a:lnTo>
                  <a:lnTo>
                    <a:pt x="1072" y="615"/>
                  </a:lnTo>
                  <a:lnTo>
                    <a:pt x="1069" y="615"/>
                  </a:lnTo>
                  <a:lnTo>
                    <a:pt x="1067" y="615"/>
                  </a:lnTo>
                  <a:lnTo>
                    <a:pt x="1067" y="615"/>
                  </a:lnTo>
                  <a:lnTo>
                    <a:pt x="1067" y="615"/>
                  </a:lnTo>
                  <a:lnTo>
                    <a:pt x="1065" y="613"/>
                  </a:lnTo>
                  <a:lnTo>
                    <a:pt x="1065" y="613"/>
                  </a:lnTo>
                  <a:lnTo>
                    <a:pt x="1065" y="611"/>
                  </a:lnTo>
                  <a:lnTo>
                    <a:pt x="1062" y="611"/>
                  </a:lnTo>
                  <a:lnTo>
                    <a:pt x="1060" y="611"/>
                  </a:lnTo>
                  <a:lnTo>
                    <a:pt x="1060" y="606"/>
                  </a:lnTo>
                  <a:lnTo>
                    <a:pt x="1060" y="606"/>
                  </a:lnTo>
                  <a:lnTo>
                    <a:pt x="1055" y="601"/>
                  </a:lnTo>
                  <a:lnTo>
                    <a:pt x="1053" y="599"/>
                  </a:lnTo>
                  <a:lnTo>
                    <a:pt x="1051" y="599"/>
                  </a:lnTo>
                  <a:lnTo>
                    <a:pt x="1048" y="599"/>
                  </a:lnTo>
                  <a:lnTo>
                    <a:pt x="1048" y="599"/>
                  </a:lnTo>
                  <a:lnTo>
                    <a:pt x="1046" y="599"/>
                  </a:lnTo>
                  <a:lnTo>
                    <a:pt x="1046" y="599"/>
                  </a:lnTo>
                  <a:lnTo>
                    <a:pt x="1046" y="599"/>
                  </a:lnTo>
                  <a:lnTo>
                    <a:pt x="1043" y="596"/>
                  </a:lnTo>
                  <a:lnTo>
                    <a:pt x="1043" y="596"/>
                  </a:lnTo>
                  <a:lnTo>
                    <a:pt x="1043" y="596"/>
                  </a:lnTo>
                  <a:lnTo>
                    <a:pt x="1043" y="596"/>
                  </a:lnTo>
                  <a:lnTo>
                    <a:pt x="1043" y="594"/>
                  </a:lnTo>
                  <a:lnTo>
                    <a:pt x="1043" y="594"/>
                  </a:lnTo>
                  <a:lnTo>
                    <a:pt x="1043" y="592"/>
                  </a:lnTo>
                  <a:lnTo>
                    <a:pt x="1043" y="592"/>
                  </a:lnTo>
                  <a:lnTo>
                    <a:pt x="1043" y="592"/>
                  </a:lnTo>
                  <a:lnTo>
                    <a:pt x="1043" y="592"/>
                  </a:lnTo>
                  <a:lnTo>
                    <a:pt x="1043" y="587"/>
                  </a:lnTo>
                  <a:lnTo>
                    <a:pt x="1046" y="585"/>
                  </a:lnTo>
                  <a:lnTo>
                    <a:pt x="1046" y="585"/>
                  </a:lnTo>
                  <a:lnTo>
                    <a:pt x="1048" y="582"/>
                  </a:lnTo>
                  <a:lnTo>
                    <a:pt x="1048" y="582"/>
                  </a:lnTo>
                  <a:lnTo>
                    <a:pt x="1046" y="582"/>
                  </a:lnTo>
                  <a:lnTo>
                    <a:pt x="1046" y="582"/>
                  </a:lnTo>
                  <a:lnTo>
                    <a:pt x="1046" y="582"/>
                  </a:lnTo>
                  <a:lnTo>
                    <a:pt x="1046" y="582"/>
                  </a:lnTo>
                  <a:lnTo>
                    <a:pt x="1046" y="582"/>
                  </a:lnTo>
                  <a:lnTo>
                    <a:pt x="1046" y="580"/>
                  </a:lnTo>
                  <a:lnTo>
                    <a:pt x="1048" y="580"/>
                  </a:lnTo>
                  <a:lnTo>
                    <a:pt x="1048" y="578"/>
                  </a:lnTo>
                  <a:lnTo>
                    <a:pt x="1048" y="578"/>
                  </a:lnTo>
                  <a:lnTo>
                    <a:pt x="1051" y="578"/>
                  </a:lnTo>
                  <a:lnTo>
                    <a:pt x="1051" y="575"/>
                  </a:lnTo>
                  <a:lnTo>
                    <a:pt x="1051" y="575"/>
                  </a:lnTo>
                  <a:lnTo>
                    <a:pt x="1051" y="575"/>
                  </a:lnTo>
                  <a:lnTo>
                    <a:pt x="1053" y="575"/>
                  </a:lnTo>
                  <a:lnTo>
                    <a:pt x="1055" y="575"/>
                  </a:lnTo>
                  <a:lnTo>
                    <a:pt x="1055" y="573"/>
                  </a:lnTo>
                  <a:lnTo>
                    <a:pt x="1055" y="573"/>
                  </a:lnTo>
                  <a:lnTo>
                    <a:pt x="1055" y="570"/>
                  </a:lnTo>
                  <a:lnTo>
                    <a:pt x="1058" y="570"/>
                  </a:lnTo>
                  <a:lnTo>
                    <a:pt x="1058" y="568"/>
                  </a:lnTo>
                  <a:lnTo>
                    <a:pt x="1058" y="568"/>
                  </a:lnTo>
                  <a:lnTo>
                    <a:pt x="1060" y="566"/>
                  </a:lnTo>
                  <a:lnTo>
                    <a:pt x="1060" y="566"/>
                  </a:lnTo>
                  <a:lnTo>
                    <a:pt x="1062" y="566"/>
                  </a:lnTo>
                  <a:lnTo>
                    <a:pt x="1062" y="566"/>
                  </a:lnTo>
                  <a:lnTo>
                    <a:pt x="1062" y="566"/>
                  </a:lnTo>
                  <a:lnTo>
                    <a:pt x="1062" y="566"/>
                  </a:lnTo>
                  <a:lnTo>
                    <a:pt x="1062" y="566"/>
                  </a:lnTo>
                  <a:lnTo>
                    <a:pt x="1062" y="566"/>
                  </a:lnTo>
                  <a:lnTo>
                    <a:pt x="1065" y="566"/>
                  </a:lnTo>
                  <a:lnTo>
                    <a:pt x="1065" y="566"/>
                  </a:lnTo>
                  <a:lnTo>
                    <a:pt x="1065" y="563"/>
                  </a:lnTo>
                  <a:lnTo>
                    <a:pt x="1065" y="561"/>
                  </a:lnTo>
                  <a:lnTo>
                    <a:pt x="1062" y="561"/>
                  </a:lnTo>
                  <a:lnTo>
                    <a:pt x="1062" y="559"/>
                  </a:lnTo>
                  <a:lnTo>
                    <a:pt x="1058" y="559"/>
                  </a:lnTo>
                  <a:lnTo>
                    <a:pt x="1058" y="559"/>
                  </a:lnTo>
                  <a:lnTo>
                    <a:pt x="1058" y="559"/>
                  </a:lnTo>
                  <a:lnTo>
                    <a:pt x="1058" y="559"/>
                  </a:lnTo>
                  <a:lnTo>
                    <a:pt x="1058" y="561"/>
                  </a:lnTo>
                  <a:lnTo>
                    <a:pt x="1058" y="561"/>
                  </a:lnTo>
                  <a:lnTo>
                    <a:pt x="1055" y="561"/>
                  </a:lnTo>
                  <a:lnTo>
                    <a:pt x="1055" y="559"/>
                  </a:lnTo>
                  <a:lnTo>
                    <a:pt x="1055" y="559"/>
                  </a:lnTo>
                  <a:lnTo>
                    <a:pt x="1055" y="559"/>
                  </a:lnTo>
                  <a:lnTo>
                    <a:pt x="1055" y="556"/>
                  </a:lnTo>
                  <a:lnTo>
                    <a:pt x="1058" y="554"/>
                  </a:lnTo>
                  <a:lnTo>
                    <a:pt x="1058" y="551"/>
                  </a:lnTo>
                  <a:lnTo>
                    <a:pt x="1058" y="551"/>
                  </a:lnTo>
                  <a:lnTo>
                    <a:pt x="1060" y="549"/>
                  </a:lnTo>
                  <a:lnTo>
                    <a:pt x="1060" y="551"/>
                  </a:lnTo>
                  <a:lnTo>
                    <a:pt x="1060" y="551"/>
                  </a:lnTo>
                  <a:lnTo>
                    <a:pt x="1060" y="554"/>
                  </a:lnTo>
                  <a:lnTo>
                    <a:pt x="1060" y="554"/>
                  </a:lnTo>
                  <a:lnTo>
                    <a:pt x="1060" y="554"/>
                  </a:lnTo>
                  <a:lnTo>
                    <a:pt x="1062" y="556"/>
                  </a:lnTo>
                  <a:lnTo>
                    <a:pt x="1062" y="556"/>
                  </a:lnTo>
                  <a:lnTo>
                    <a:pt x="1065" y="556"/>
                  </a:lnTo>
                  <a:lnTo>
                    <a:pt x="1065" y="556"/>
                  </a:lnTo>
                  <a:lnTo>
                    <a:pt x="1065" y="559"/>
                  </a:lnTo>
                  <a:lnTo>
                    <a:pt x="1065" y="559"/>
                  </a:lnTo>
                  <a:lnTo>
                    <a:pt x="1067" y="559"/>
                  </a:lnTo>
                  <a:lnTo>
                    <a:pt x="1067" y="559"/>
                  </a:lnTo>
                  <a:lnTo>
                    <a:pt x="1067" y="559"/>
                  </a:lnTo>
                  <a:lnTo>
                    <a:pt x="1069" y="559"/>
                  </a:lnTo>
                  <a:lnTo>
                    <a:pt x="1069" y="559"/>
                  </a:lnTo>
                  <a:lnTo>
                    <a:pt x="1069" y="561"/>
                  </a:lnTo>
                  <a:lnTo>
                    <a:pt x="1069" y="561"/>
                  </a:lnTo>
                  <a:lnTo>
                    <a:pt x="1072" y="561"/>
                  </a:lnTo>
                  <a:lnTo>
                    <a:pt x="1072" y="561"/>
                  </a:lnTo>
                  <a:lnTo>
                    <a:pt x="1072" y="561"/>
                  </a:lnTo>
                  <a:lnTo>
                    <a:pt x="1074" y="563"/>
                  </a:lnTo>
                  <a:lnTo>
                    <a:pt x="1074" y="563"/>
                  </a:lnTo>
                  <a:lnTo>
                    <a:pt x="1072" y="563"/>
                  </a:lnTo>
                  <a:lnTo>
                    <a:pt x="1074" y="563"/>
                  </a:lnTo>
                  <a:lnTo>
                    <a:pt x="1074" y="563"/>
                  </a:lnTo>
                  <a:lnTo>
                    <a:pt x="1074" y="563"/>
                  </a:lnTo>
                  <a:lnTo>
                    <a:pt x="1074" y="566"/>
                  </a:lnTo>
                  <a:lnTo>
                    <a:pt x="1074" y="566"/>
                  </a:lnTo>
                  <a:lnTo>
                    <a:pt x="1074" y="566"/>
                  </a:lnTo>
                  <a:lnTo>
                    <a:pt x="1077" y="566"/>
                  </a:lnTo>
                  <a:lnTo>
                    <a:pt x="1077" y="568"/>
                  </a:lnTo>
                  <a:lnTo>
                    <a:pt x="1077" y="568"/>
                  </a:lnTo>
                  <a:lnTo>
                    <a:pt x="1074" y="568"/>
                  </a:lnTo>
                  <a:lnTo>
                    <a:pt x="1074" y="570"/>
                  </a:lnTo>
                  <a:lnTo>
                    <a:pt x="1072" y="570"/>
                  </a:lnTo>
                  <a:lnTo>
                    <a:pt x="1074" y="570"/>
                  </a:lnTo>
                  <a:lnTo>
                    <a:pt x="1079" y="570"/>
                  </a:lnTo>
                  <a:lnTo>
                    <a:pt x="1079" y="570"/>
                  </a:lnTo>
                  <a:lnTo>
                    <a:pt x="1081" y="570"/>
                  </a:lnTo>
                  <a:lnTo>
                    <a:pt x="1081" y="573"/>
                  </a:lnTo>
                  <a:lnTo>
                    <a:pt x="1081" y="573"/>
                  </a:lnTo>
                  <a:lnTo>
                    <a:pt x="1081" y="573"/>
                  </a:lnTo>
                  <a:lnTo>
                    <a:pt x="1084" y="573"/>
                  </a:lnTo>
                  <a:lnTo>
                    <a:pt x="1084" y="570"/>
                  </a:lnTo>
                  <a:lnTo>
                    <a:pt x="1084" y="570"/>
                  </a:lnTo>
                  <a:lnTo>
                    <a:pt x="1086" y="570"/>
                  </a:lnTo>
                  <a:lnTo>
                    <a:pt x="1088" y="573"/>
                  </a:lnTo>
                  <a:lnTo>
                    <a:pt x="1091" y="573"/>
                  </a:lnTo>
                  <a:lnTo>
                    <a:pt x="1093" y="573"/>
                  </a:lnTo>
                  <a:lnTo>
                    <a:pt x="1093" y="573"/>
                  </a:lnTo>
                  <a:lnTo>
                    <a:pt x="1093" y="570"/>
                  </a:lnTo>
                  <a:lnTo>
                    <a:pt x="1093" y="570"/>
                  </a:lnTo>
                  <a:lnTo>
                    <a:pt x="1091" y="570"/>
                  </a:lnTo>
                  <a:lnTo>
                    <a:pt x="1091" y="570"/>
                  </a:lnTo>
                  <a:lnTo>
                    <a:pt x="1091" y="568"/>
                  </a:lnTo>
                  <a:lnTo>
                    <a:pt x="1091" y="570"/>
                  </a:lnTo>
                  <a:lnTo>
                    <a:pt x="1091" y="570"/>
                  </a:lnTo>
                  <a:lnTo>
                    <a:pt x="1091" y="570"/>
                  </a:lnTo>
                  <a:lnTo>
                    <a:pt x="1091" y="568"/>
                  </a:lnTo>
                  <a:lnTo>
                    <a:pt x="1088" y="568"/>
                  </a:lnTo>
                  <a:lnTo>
                    <a:pt x="1088" y="566"/>
                  </a:lnTo>
                  <a:lnTo>
                    <a:pt x="1086" y="566"/>
                  </a:lnTo>
                  <a:lnTo>
                    <a:pt x="1086" y="566"/>
                  </a:lnTo>
                  <a:lnTo>
                    <a:pt x="1086" y="563"/>
                  </a:lnTo>
                  <a:lnTo>
                    <a:pt x="1086" y="563"/>
                  </a:lnTo>
                  <a:lnTo>
                    <a:pt x="1086" y="561"/>
                  </a:lnTo>
                  <a:lnTo>
                    <a:pt x="1088" y="561"/>
                  </a:lnTo>
                  <a:lnTo>
                    <a:pt x="1088" y="561"/>
                  </a:lnTo>
                  <a:lnTo>
                    <a:pt x="1088" y="561"/>
                  </a:lnTo>
                  <a:lnTo>
                    <a:pt x="1088" y="561"/>
                  </a:lnTo>
                  <a:lnTo>
                    <a:pt x="1091" y="561"/>
                  </a:lnTo>
                  <a:lnTo>
                    <a:pt x="1091" y="563"/>
                  </a:lnTo>
                  <a:lnTo>
                    <a:pt x="1091" y="563"/>
                  </a:lnTo>
                  <a:lnTo>
                    <a:pt x="1091" y="563"/>
                  </a:lnTo>
                  <a:lnTo>
                    <a:pt x="1093" y="563"/>
                  </a:lnTo>
                  <a:lnTo>
                    <a:pt x="1093" y="563"/>
                  </a:lnTo>
                  <a:lnTo>
                    <a:pt x="1093" y="566"/>
                  </a:lnTo>
                  <a:lnTo>
                    <a:pt x="1093" y="566"/>
                  </a:lnTo>
                  <a:lnTo>
                    <a:pt x="1093" y="566"/>
                  </a:lnTo>
                  <a:lnTo>
                    <a:pt x="1093" y="566"/>
                  </a:lnTo>
                  <a:lnTo>
                    <a:pt x="1095" y="566"/>
                  </a:lnTo>
                  <a:lnTo>
                    <a:pt x="1095" y="568"/>
                  </a:lnTo>
                  <a:lnTo>
                    <a:pt x="1095" y="568"/>
                  </a:lnTo>
                  <a:lnTo>
                    <a:pt x="1098" y="568"/>
                  </a:lnTo>
                  <a:lnTo>
                    <a:pt x="1095" y="568"/>
                  </a:lnTo>
                  <a:lnTo>
                    <a:pt x="1095" y="568"/>
                  </a:lnTo>
                  <a:lnTo>
                    <a:pt x="1095" y="568"/>
                  </a:lnTo>
                  <a:lnTo>
                    <a:pt x="1095" y="570"/>
                  </a:lnTo>
                  <a:lnTo>
                    <a:pt x="1095" y="570"/>
                  </a:lnTo>
                  <a:lnTo>
                    <a:pt x="1095" y="573"/>
                  </a:lnTo>
                  <a:lnTo>
                    <a:pt x="1095" y="573"/>
                  </a:lnTo>
                  <a:lnTo>
                    <a:pt x="1098" y="578"/>
                  </a:lnTo>
                  <a:lnTo>
                    <a:pt x="1098" y="578"/>
                  </a:lnTo>
                  <a:lnTo>
                    <a:pt x="1098" y="578"/>
                  </a:lnTo>
                  <a:lnTo>
                    <a:pt x="1103" y="580"/>
                  </a:lnTo>
                  <a:lnTo>
                    <a:pt x="1103" y="580"/>
                  </a:lnTo>
                  <a:lnTo>
                    <a:pt x="1103" y="582"/>
                  </a:lnTo>
                  <a:lnTo>
                    <a:pt x="1103" y="582"/>
                  </a:lnTo>
                  <a:lnTo>
                    <a:pt x="1103" y="582"/>
                  </a:lnTo>
                  <a:lnTo>
                    <a:pt x="1105" y="585"/>
                  </a:lnTo>
                  <a:lnTo>
                    <a:pt x="1107" y="585"/>
                  </a:lnTo>
                  <a:lnTo>
                    <a:pt x="1107" y="587"/>
                  </a:lnTo>
                  <a:lnTo>
                    <a:pt x="1110" y="587"/>
                  </a:lnTo>
                  <a:lnTo>
                    <a:pt x="1110" y="587"/>
                  </a:lnTo>
                  <a:lnTo>
                    <a:pt x="1110" y="587"/>
                  </a:lnTo>
                  <a:lnTo>
                    <a:pt x="1112" y="585"/>
                  </a:lnTo>
                  <a:lnTo>
                    <a:pt x="1112" y="585"/>
                  </a:lnTo>
                  <a:lnTo>
                    <a:pt x="1112" y="587"/>
                  </a:lnTo>
                  <a:lnTo>
                    <a:pt x="1112" y="587"/>
                  </a:lnTo>
                  <a:lnTo>
                    <a:pt x="1112" y="587"/>
                  </a:lnTo>
                  <a:lnTo>
                    <a:pt x="1114" y="587"/>
                  </a:lnTo>
                  <a:lnTo>
                    <a:pt x="1114" y="587"/>
                  </a:lnTo>
                  <a:lnTo>
                    <a:pt x="1114" y="587"/>
                  </a:lnTo>
                  <a:lnTo>
                    <a:pt x="1117" y="587"/>
                  </a:lnTo>
                  <a:lnTo>
                    <a:pt x="1117" y="587"/>
                  </a:lnTo>
                  <a:lnTo>
                    <a:pt x="1117" y="587"/>
                  </a:lnTo>
                  <a:lnTo>
                    <a:pt x="1117" y="587"/>
                  </a:lnTo>
                  <a:lnTo>
                    <a:pt x="1117" y="587"/>
                  </a:lnTo>
                  <a:lnTo>
                    <a:pt x="1119" y="589"/>
                  </a:lnTo>
                  <a:lnTo>
                    <a:pt x="1119" y="589"/>
                  </a:lnTo>
                  <a:lnTo>
                    <a:pt x="1119" y="589"/>
                  </a:lnTo>
                  <a:lnTo>
                    <a:pt x="1119" y="587"/>
                  </a:lnTo>
                  <a:lnTo>
                    <a:pt x="1119" y="587"/>
                  </a:lnTo>
                  <a:lnTo>
                    <a:pt x="1119" y="587"/>
                  </a:lnTo>
                  <a:lnTo>
                    <a:pt x="1121" y="585"/>
                  </a:lnTo>
                  <a:lnTo>
                    <a:pt x="1124" y="582"/>
                  </a:lnTo>
                  <a:lnTo>
                    <a:pt x="1124" y="582"/>
                  </a:lnTo>
                  <a:lnTo>
                    <a:pt x="1124" y="582"/>
                  </a:lnTo>
                  <a:lnTo>
                    <a:pt x="1121" y="582"/>
                  </a:lnTo>
                  <a:lnTo>
                    <a:pt x="1121" y="582"/>
                  </a:lnTo>
                  <a:lnTo>
                    <a:pt x="1121" y="582"/>
                  </a:lnTo>
                  <a:lnTo>
                    <a:pt x="1121" y="580"/>
                  </a:lnTo>
                  <a:lnTo>
                    <a:pt x="1121" y="580"/>
                  </a:lnTo>
                  <a:lnTo>
                    <a:pt x="1121" y="580"/>
                  </a:lnTo>
                  <a:lnTo>
                    <a:pt x="1124" y="580"/>
                  </a:lnTo>
                  <a:lnTo>
                    <a:pt x="1121" y="580"/>
                  </a:lnTo>
                  <a:lnTo>
                    <a:pt x="1121" y="580"/>
                  </a:lnTo>
                  <a:lnTo>
                    <a:pt x="1121" y="578"/>
                  </a:lnTo>
                  <a:lnTo>
                    <a:pt x="1121" y="578"/>
                  </a:lnTo>
                  <a:lnTo>
                    <a:pt x="1121" y="578"/>
                  </a:lnTo>
                  <a:lnTo>
                    <a:pt x="1121" y="578"/>
                  </a:lnTo>
                  <a:lnTo>
                    <a:pt x="1121" y="578"/>
                  </a:lnTo>
                  <a:lnTo>
                    <a:pt x="1124" y="578"/>
                  </a:lnTo>
                  <a:lnTo>
                    <a:pt x="1124" y="578"/>
                  </a:lnTo>
                  <a:lnTo>
                    <a:pt x="1124" y="575"/>
                  </a:lnTo>
                  <a:lnTo>
                    <a:pt x="1124" y="575"/>
                  </a:lnTo>
                  <a:lnTo>
                    <a:pt x="1124" y="573"/>
                  </a:lnTo>
                  <a:lnTo>
                    <a:pt x="1124" y="573"/>
                  </a:lnTo>
                  <a:lnTo>
                    <a:pt x="1126" y="573"/>
                  </a:lnTo>
                  <a:lnTo>
                    <a:pt x="1126" y="575"/>
                  </a:lnTo>
                  <a:lnTo>
                    <a:pt x="1126" y="575"/>
                  </a:lnTo>
                  <a:lnTo>
                    <a:pt x="1126" y="578"/>
                  </a:lnTo>
                  <a:lnTo>
                    <a:pt x="1126" y="578"/>
                  </a:lnTo>
                  <a:lnTo>
                    <a:pt x="1126" y="578"/>
                  </a:lnTo>
                  <a:lnTo>
                    <a:pt x="1126" y="578"/>
                  </a:lnTo>
                  <a:lnTo>
                    <a:pt x="1126" y="578"/>
                  </a:lnTo>
                  <a:lnTo>
                    <a:pt x="1129" y="578"/>
                  </a:lnTo>
                  <a:lnTo>
                    <a:pt x="1129" y="578"/>
                  </a:lnTo>
                  <a:lnTo>
                    <a:pt x="1129" y="578"/>
                  </a:lnTo>
                  <a:lnTo>
                    <a:pt x="1129" y="580"/>
                  </a:lnTo>
                  <a:lnTo>
                    <a:pt x="1129" y="580"/>
                  </a:lnTo>
                  <a:lnTo>
                    <a:pt x="1131" y="580"/>
                  </a:lnTo>
                  <a:lnTo>
                    <a:pt x="1131" y="582"/>
                  </a:lnTo>
                  <a:lnTo>
                    <a:pt x="1131" y="582"/>
                  </a:lnTo>
                  <a:lnTo>
                    <a:pt x="1131" y="582"/>
                  </a:lnTo>
                  <a:lnTo>
                    <a:pt x="1131" y="585"/>
                  </a:lnTo>
                  <a:lnTo>
                    <a:pt x="1131" y="585"/>
                  </a:lnTo>
                  <a:lnTo>
                    <a:pt x="1131" y="587"/>
                  </a:lnTo>
                  <a:lnTo>
                    <a:pt x="1133" y="587"/>
                  </a:lnTo>
                  <a:lnTo>
                    <a:pt x="1133" y="587"/>
                  </a:lnTo>
                  <a:lnTo>
                    <a:pt x="1133" y="587"/>
                  </a:lnTo>
                  <a:lnTo>
                    <a:pt x="1133" y="587"/>
                  </a:lnTo>
                  <a:lnTo>
                    <a:pt x="1133" y="587"/>
                  </a:lnTo>
                  <a:lnTo>
                    <a:pt x="1133" y="587"/>
                  </a:lnTo>
                  <a:lnTo>
                    <a:pt x="1133" y="587"/>
                  </a:lnTo>
                  <a:lnTo>
                    <a:pt x="1133" y="587"/>
                  </a:lnTo>
                  <a:lnTo>
                    <a:pt x="1133" y="587"/>
                  </a:lnTo>
                  <a:lnTo>
                    <a:pt x="1133" y="587"/>
                  </a:lnTo>
                  <a:lnTo>
                    <a:pt x="1133" y="587"/>
                  </a:lnTo>
                  <a:lnTo>
                    <a:pt x="1136" y="587"/>
                  </a:lnTo>
                  <a:lnTo>
                    <a:pt x="1133" y="589"/>
                  </a:lnTo>
                  <a:lnTo>
                    <a:pt x="1133" y="589"/>
                  </a:lnTo>
                  <a:lnTo>
                    <a:pt x="1133" y="589"/>
                  </a:lnTo>
                  <a:lnTo>
                    <a:pt x="1133" y="589"/>
                  </a:lnTo>
                  <a:lnTo>
                    <a:pt x="1133" y="589"/>
                  </a:lnTo>
                  <a:lnTo>
                    <a:pt x="1136" y="589"/>
                  </a:lnTo>
                  <a:lnTo>
                    <a:pt x="1136" y="592"/>
                  </a:lnTo>
                  <a:lnTo>
                    <a:pt x="1133" y="596"/>
                  </a:lnTo>
                  <a:lnTo>
                    <a:pt x="1133" y="596"/>
                  </a:lnTo>
                  <a:lnTo>
                    <a:pt x="1133" y="601"/>
                  </a:lnTo>
                  <a:lnTo>
                    <a:pt x="1133" y="606"/>
                  </a:lnTo>
                  <a:lnTo>
                    <a:pt x="1136" y="608"/>
                  </a:lnTo>
                  <a:lnTo>
                    <a:pt x="1133" y="611"/>
                  </a:lnTo>
                  <a:lnTo>
                    <a:pt x="1133" y="615"/>
                  </a:lnTo>
                  <a:lnTo>
                    <a:pt x="1133" y="618"/>
                  </a:lnTo>
                  <a:lnTo>
                    <a:pt x="1133" y="620"/>
                  </a:lnTo>
                  <a:lnTo>
                    <a:pt x="1133" y="620"/>
                  </a:lnTo>
                  <a:lnTo>
                    <a:pt x="1133" y="622"/>
                  </a:lnTo>
                  <a:lnTo>
                    <a:pt x="1133" y="625"/>
                  </a:lnTo>
                  <a:lnTo>
                    <a:pt x="1133" y="627"/>
                  </a:lnTo>
                  <a:lnTo>
                    <a:pt x="1133" y="627"/>
                  </a:lnTo>
                  <a:lnTo>
                    <a:pt x="1136" y="627"/>
                  </a:lnTo>
                  <a:lnTo>
                    <a:pt x="1136" y="627"/>
                  </a:lnTo>
                  <a:lnTo>
                    <a:pt x="1138" y="627"/>
                  </a:lnTo>
                  <a:lnTo>
                    <a:pt x="1150" y="632"/>
                  </a:lnTo>
                  <a:lnTo>
                    <a:pt x="1159" y="634"/>
                  </a:lnTo>
                  <a:lnTo>
                    <a:pt x="1162" y="634"/>
                  </a:lnTo>
                  <a:lnTo>
                    <a:pt x="1164" y="634"/>
                  </a:lnTo>
                  <a:lnTo>
                    <a:pt x="1169" y="634"/>
                  </a:lnTo>
                  <a:lnTo>
                    <a:pt x="1174" y="634"/>
                  </a:lnTo>
                  <a:lnTo>
                    <a:pt x="1176" y="634"/>
                  </a:lnTo>
                  <a:lnTo>
                    <a:pt x="1176" y="634"/>
                  </a:lnTo>
                  <a:lnTo>
                    <a:pt x="1178" y="634"/>
                  </a:lnTo>
                  <a:lnTo>
                    <a:pt x="1178" y="634"/>
                  </a:lnTo>
                  <a:lnTo>
                    <a:pt x="1181" y="634"/>
                  </a:lnTo>
                  <a:lnTo>
                    <a:pt x="1181" y="634"/>
                  </a:lnTo>
                  <a:lnTo>
                    <a:pt x="1181" y="634"/>
                  </a:lnTo>
                  <a:lnTo>
                    <a:pt x="1183" y="634"/>
                  </a:lnTo>
                  <a:lnTo>
                    <a:pt x="1183" y="634"/>
                  </a:lnTo>
                  <a:lnTo>
                    <a:pt x="1183" y="634"/>
                  </a:lnTo>
                  <a:lnTo>
                    <a:pt x="1183" y="634"/>
                  </a:lnTo>
                  <a:lnTo>
                    <a:pt x="1185" y="634"/>
                  </a:lnTo>
                  <a:lnTo>
                    <a:pt x="1185" y="637"/>
                  </a:lnTo>
                  <a:lnTo>
                    <a:pt x="1188" y="637"/>
                  </a:lnTo>
                  <a:lnTo>
                    <a:pt x="1192" y="634"/>
                  </a:lnTo>
                  <a:lnTo>
                    <a:pt x="1192" y="634"/>
                  </a:lnTo>
                  <a:lnTo>
                    <a:pt x="1195" y="634"/>
                  </a:lnTo>
                  <a:lnTo>
                    <a:pt x="1202" y="632"/>
                  </a:lnTo>
                  <a:lnTo>
                    <a:pt x="1207" y="634"/>
                  </a:lnTo>
                  <a:lnTo>
                    <a:pt x="1207" y="632"/>
                  </a:lnTo>
                  <a:lnTo>
                    <a:pt x="1207" y="632"/>
                  </a:lnTo>
                  <a:lnTo>
                    <a:pt x="1209" y="632"/>
                  </a:lnTo>
                  <a:lnTo>
                    <a:pt x="1211" y="634"/>
                  </a:lnTo>
                  <a:lnTo>
                    <a:pt x="1218" y="637"/>
                  </a:lnTo>
                  <a:lnTo>
                    <a:pt x="1221" y="637"/>
                  </a:lnTo>
                  <a:lnTo>
                    <a:pt x="1221" y="637"/>
                  </a:lnTo>
                  <a:lnTo>
                    <a:pt x="1223" y="637"/>
                  </a:lnTo>
                  <a:lnTo>
                    <a:pt x="1223" y="637"/>
                  </a:lnTo>
                  <a:lnTo>
                    <a:pt x="1223" y="637"/>
                  </a:lnTo>
                  <a:lnTo>
                    <a:pt x="1223" y="634"/>
                  </a:lnTo>
                  <a:lnTo>
                    <a:pt x="1226" y="634"/>
                  </a:lnTo>
                  <a:lnTo>
                    <a:pt x="1226" y="634"/>
                  </a:lnTo>
                  <a:lnTo>
                    <a:pt x="1226" y="634"/>
                  </a:lnTo>
                  <a:lnTo>
                    <a:pt x="1226" y="637"/>
                  </a:lnTo>
                  <a:lnTo>
                    <a:pt x="1228" y="637"/>
                  </a:lnTo>
                  <a:lnTo>
                    <a:pt x="1228" y="637"/>
                  </a:lnTo>
                  <a:lnTo>
                    <a:pt x="1230" y="637"/>
                  </a:lnTo>
                  <a:lnTo>
                    <a:pt x="1230" y="637"/>
                  </a:lnTo>
                  <a:lnTo>
                    <a:pt x="1230" y="637"/>
                  </a:lnTo>
                  <a:lnTo>
                    <a:pt x="1230" y="634"/>
                  </a:lnTo>
                  <a:lnTo>
                    <a:pt x="1233" y="634"/>
                  </a:lnTo>
                  <a:lnTo>
                    <a:pt x="1233" y="637"/>
                  </a:lnTo>
                  <a:lnTo>
                    <a:pt x="1233" y="637"/>
                  </a:lnTo>
                  <a:lnTo>
                    <a:pt x="1233" y="634"/>
                  </a:lnTo>
                  <a:lnTo>
                    <a:pt x="1233" y="634"/>
                  </a:lnTo>
                  <a:lnTo>
                    <a:pt x="1235" y="634"/>
                  </a:lnTo>
                  <a:lnTo>
                    <a:pt x="1235" y="634"/>
                  </a:lnTo>
                  <a:lnTo>
                    <a:pt x="1237" y="634"/>
                  </a:lnTo>
                  <a:lnTo>
                    <a:pt x="1242" y="634"/>
                  </a:lnTo>
                  <a:lnTo>
                    <a:pt x="1247" y="634"/>
                  </a:lnTo>
                  <a:lnTo>
                    <a:pt x="1247" y="634"/>
                  </a:lnTo>
                  <a:lnTo>
                    <a:pt x="1249" y="634"/>
                  </a:lnTo>
                  <a:lnTo>
                    <a:pt x="1249" y="634"/>
                  </a:lnTo>
                  <a:lnTo>
                    <a:pt x="1252" y="634"/>
                  </a:lnTo>
                  <a:lnTo>
                    <a:pt x="1254" y="634"/>
                  </a:lnTo>
                  <a:lnTo>
                    <a:pt x="1254" y="634"/>
                  </a:lnTo>
                  <a:lnTo>
                    <a:pt x="1254" y="637"/>
                  </a:lnTo>
                  <a:lnTo>
                    <a:pt x="1254" y="637"/>
                  </a:lnTo>
                  <a:lnTo>
                    <a:pt x="1254" y="637"/>
                  </a:lnTo>
                  <a:lnTo>
                    <a:pt x="1256" y="637"/>
                  </a:lnTo>
                  <a:lnTo>
                    <a:pt x="1256" y="637"/>
                  </a:lnTo>
                  <a:lnTo>
                    <a:pt x="1256" y="637"/>
                  </a:lnTo>
                  <a:lnTo>
                    <a:pt x="1256" y="637"/>
                  </a:lnTo>
                  <a:lnTo>
                    <a:pt x="1256" y="637"/>
                  </a:lnTo>
                  <a:lnTo>
                    <a:pt x="1259" y="637"/>
                  </a:lnTo>
                  <a:lnTo>
                    <a:pt x="1259" y="637"/>
                  </a:lnTo>
                  <a:lnTo>
                    <a:pt x="1259" y="639"/>
                  </a:lnTo>
                  <a:lnTo>
                    <a:pt x="1259" y="639"/>
                  </a:lnTo>
                  <a:lnTo>
                    <a:pt x="1261" y="639"/>
                  </a:lnTo>
                  <a:lnTo>
                    <a:pt x="1261" y="639"/>
                  </a:lnTo>
                  <a:lnTo>
                    <a:pt x="1263" y="639"/>
                  </a:lnTo>
                  <a:lnTo>
                    <a:pt x="1263" y="639"/>
                  </a:lnTo>
                  <a:lnTo>
                    <a:pt x="1266" y="641"/>
                  </a:lnTo>
                  <a:lnTo>
                    <a:pt x="1266" y="641"/>
                  </a:lnTo>
                  <a:lnTo>
                    <a:pt x="1268" y="644"/>
                  </a:lnTo>
                  <a:lnTo>
                    <a:pt x="1268" y="644"/>
                  </a:lnTo>
                  <a:lnTo>
                    <a:pt x="1268" y="644"/>
                  </a:lnTo>
                  <a:lnTo>
                    <a:pt x="1268" y="644"/>
                  </a:lnTo>
                  <a:lnTo>
                    <a:pt x="1268" y="644"/>
                  </a:lnTo>
                  <a:lnTo>
                    <a:pt x="1271" y="644"/>
                  </a:lnTo>
                  <a:lnTo>
                    <a:pt x="1271" y="644"/>
                  </a:lnTo>
                  <a:lnTo>
                    <a:pt x="1271" y="644"/>
                  </a:lnTo>
                  <a:lnTo>
                    <a:pt x="1271" y="644"/>
                  </a:lnTo>
                  <a:lnTo>
                    <a:pt x="1271" y="646"/>
                  </a:lnTo>
                  <a:lnTo>
                    <a:pt x="1271" y="646"/>
                  </a:lnTo>
                  <a:lnTo>
                    <a:pt x="1273" y="646"/>
                  </a:lnTo>
                  <a:lnTo>
                    <a:pt x="1273" y="646"/>
                  </a:lnTo>
                  <a:lnTo>
                    <a:pt x="1273" y="646"/>
                  </a:lnTo>
                  <a:lnTo>
                    <a:pt x="1273" y="646"/>
                  </a:lnTo>
                  <a:lnTo>
                    <a:pt x="1273" y="646"/>
                  </a:lnTo>
                  <a:lnTo>
                    <a:pt x="1273" y="646"/>
                  </a:lnTo>
                  <a:lnTo>
                    <a:pt x="1273" y="646"/>
                  </a:lnTo>
                  <a:lnTo>
                    <a:pt x="1273" y="649"/>
                  </a:lnTo>
                  <a:lnTo>
                    <a:pt x="1273" y="649"/>
                  </a:lnTo>
                  <a:lnTo>
                    <a:pt x="1273" y="649"/>
                  </a:lnTo>
                  <a:lnTo>
                    <a:pt x="1273" y="649"/>
                  </a:lnTo>
                  <a:lnTo>
                    <a:pt x="1273" y="649"/>
                  </a:lnTo>
                  <a:lnTo>
                    <a:pt x="1275" y="651"/>
                  </a:lnTo>
                  <a:lnTo>
                    <a:pt x="1273" y="651"/>
                  </a:lnTo>
                  <a:lnTo>
                    <a:pt x="1273" y="651"/>
                  </a:lnTo>
                  <a:lnTo>
                    <a:pt x="1271" y="653"/>
                  </a:lnTo>
                  <a:lnTo>
                    <a:pt x="1268" y="653"/>
                  </a:lnTo>
                  <a:lnTo>
                    <a:pt x="1268" y="653"/>
                  </a:lnTo>
                  <a:lnTo>
                    <a:pt x="1268" y="653"/>
                  </a:lnTo>
                  <a:lnTo>
                    <a:pt x="1268" y="653"/>
                  </a:lnTo>
                  <a:lnTo>
                    <a:pt x="1268" y="653"/>
                  </a:lnTo>
                  <a:lnTo>
                    <a:pt x="1268" y="653"/>
                  </a:lnTo>
                  <a:lnTo>
                    <a:pt x="1268" y="653"/>
                  </a:lnTo>
                  <a:lnTo>
                    <a:pt x="1268" y="653"/>
                  </a:lnTo>
                  <a:lnTo>
                    <a:pt x="1263" y="651"/>
                  </a:lnTo>
                  <a:lnTo>
                    <a:pt x="1263" y="651"/>
                  </a:lnTo>
                  <a:lnTo>
                    <a:pt x="1261" y="649"/>
                  </a:lnTo>
                  <a:lnTo>
                    <a:pt x="1261" y="651"/>
                  </a:lnTo>
                  <a:lnTo>
                    <a:pt x="1259" y="651"/>
                  </a:lnTo>
                  <a:lnTo>
                    <a:pt x="1259" y="653"/>
                  </a:lnTo>
                  <a:lnTo>
                    <a:pt x="1259" y="653"/>
                  </a:lnTo>
                  <a:lnTo>
                    <a:pt x="1261" y="653"/>
                  </a:lnTo>
                  <a:lnTo>
                    <a:pt x="1261" y="653"/>
                  </a:lnTo>
                  <a:lnTo>
                    <a:pt x="1261" y="656"/>
                  </a:lnTo>
                  <a:lnTo>
                    <a:pt x="1261" y="656"/>
                  </a:lnTo>
                  <a:lnTo>
                    <a:pt x="1261" y="658"/>
                  </a:lnTo>
                  <a:lnTo>
                    <a:pt x="1259" y="665"/>
                  </a:lnTo>
                  <a:lnTo>
                    <a:pt x="1256" y="667"/>
                  </a:lnTo>
                  <a:lnTo>
                    <a:pt x="1256" y="667"/>
                  </a:lnTo>
                  <a:lnTo>
                    <a:pt x="1256" y="670"/>
                  </a:lnTo>
                  <a:lnTo>
                    <a:pt x="1256" y="670"/>
                  </a:lnTo>
                  <a:lnTo>
                    <a:pt x="1256" y="670"/>
                  </a:lnTo>
                  <a:lnTo>
                    <a:pt x="1256" y="670"/>
                  </a:lnTo>
                  <a:lnTo>
                    <a:pt x="1254" y="672"/>
                  </a:lnTo>
                  <a:lnTo>
                    <a:pt x="1254" y="672"/>
                  </a:lnTo>
                  <a:lnTo>
                    <a:pt x="1254" y="672"/>
                  </a:lnTo>
                  <a:lnTo>
                    <a:pt x="1254" y="677"/>
                  </a:lnTo>
                  <a:lnTo>
                    <a:pt x="1254" y="677"/>
                  </a:lnTo>
                  <a:lnTo>
                    <a:pt x="1254" y="679"/>
                  </a:lnTo>
                  <a:lnTo>
                    <a:pt x="1252" y="679"/>
                  </a:lnTo>
                  <a:lnTo>
                    <a:pt x="1249" y="679"/>
                  </a:lnTo>
                  <a:lnTo>
                    <a:pt x="1244" y="679"/>
                  </a:lnTo>
                  <a:lnTo>
                    <a:pt x="1244" y="682"/>
                  </a:lnTo>
                  <a:lnTo>
                    <a:pt x="1247" y="682"/>
                  </a:lnTo>
                  <a:lnTo>
                    <a:pt x="1247" y="684"/>
                  </a:lnTo>
                  <a:lnTo>
                    <a:pt x="1247" y="682"/>
                  </a:lnTo>
                  <a:lnTo>
                    <a:pt x="1244" y="682"/>
                  </a:lnTo>
                  <a:lnTo>
                    <a:pt x="1244" y="682"/>
                  </a:lnTo>
                  <a:lnTo>
                    <a:pt x="1242" y="682"/>
                  </a:lnTo>
                  <a:lnTo>
                    <a:pt x="1242" y="684"/>
                  </a:lnTo>
                  <a:lnTo>
                    <a:pt x="1244" y="686"/>
                  </a:lnTo>
                  <a:lnTo>
                    <a:pt x="1244" y="686"/>
                  </a:lnTo>
                  <a:lnTo>
                    <a:pt x="1242" y="691"/>
                  </a:lnTo>
                  <a:lnTo>
                    <a:pt x="1242" y="691"/>
                  </a:lnTo>
                  <a:lnTo>
                    <a:pt x="1242" y="693"/>
                  </a:lnTo>
                  <a:lnTo>
                    <a:pt x="1240" y="693"/>
                  </a:lnTo>
                  <a:lnTo>
                    <a:pt x="1237" y="691"/>
                  </a:lnTo>
                  <a:lnTo>
                    <a:pt x="1237" y="691"/>
                  </a:lnTo>
                  <a:lnTo>
                    <a:pt x="1237" y="689"/>
                  </a:lnTo>
                  <a:lnTo>
                    <a:pt x="1237" y="689"/>
                  </a:lnTo>
                  <a:lnTo>
                    <a:pt x="1237" y="689"/>
                  </a:lnTo>
                  <a:lnTo>
                    <a:pt x="1235" y="689"/>
                  </a:lnTo>
                  <a:lnTo>
                    <a:pt x="1233" y="689"/>
                  </a:lnTo>
                  <a:lnTo>
                    <a:pt x="1235" y="689"/>
                  </a:lnTo>
                  <a:lnTo>
                    <a:pt x="1235" y="691"/>
                  </a:lnTo>
                  <a:lnTo>
                    <a:pt x="1235" y="691"/>
                  </a:lnTo>
                  <a:lnTo>
                    <a:pt x="1233" y="693"/>
                  </a:lnTo>
                  <a:lnTo>
                    <a:pt x="1233" y="693"/>
                  </a:lnTo>
                  <a:lnTo>
                    <a:pt x="1233" y="693"/>
                  </a:lnTo>
                  <a:lnTo>
                    <a:pt x="1230" y="693"/>
                  </a:lnTo>
                  <a:lnTo>
                    <a:pt x="1230" y="691"/>
                  </a:lnTo>
                  <a:lnTo>
                    <a:pt x="1230" y="689"/>
                  </a:lnTo>
                  <a:lnTo>
                    <a:pt x="1228" y="689"/>
                  </a:lnTo>
                  <a:lnTo>
                    <a:pt x="1228" y="689"/>
                  </a:lnTo>
                  <a:lnTo>
                    <a:pt x="1228" y="693"/>
                  </a:lnTo>
                  <a:lnTo>
                    <a:pt x="1228" y="693"/>
                  </a:lnTo>
                  <a:lnTo>
                    <a:pt x="1228" y="696"/>
                  </a:lnTo>
                  <a:lnTo>
                    <a:pt x="1226" y="696"/>
                  </a:lnTo>
                  <a:lnTo>
                    <a:pt x="1226" y="696"/>
                  </a:lnTo>
                  <a:lnTo>
                    <a:pt x="1223" y="696"/>
                  </a:lnTo>
                  <a:lnTo>
                    <a:pt x="1221" y="696"/>
                  </a:lnTo>
                  <a:lnTo>
                    <a:pt x="1216" y="696"/>
                  </a:lnTo>
                  <a:lnTo>
                    <a:pt x="1214" y="696"/>
                  </a:lnTo>
                  <a:lnTo>
                    <a:pt x="1214" y="696"/>
                  </a:lnTo>
                  <a:lnTo>
                    <a:pt x="1214" y="698"/>
                  </a:lnTo>
                  <a:lnTo>
                    <a:pt x="1214" y="701"/>
                  </a:lnTo>
                  <a:lnTo>
                    <a:pt x="1214" y="703"/>
                  </a:lnTo>
                  <a:lnTo>
                    <a:pt x="1211" y="703"/>
                  </a:lnTo>
                  <a:lnTo>
                    <a:pt x="1211" y="701"/>
                  </a:lnTo>
                  <a:lnTo>
                    <a:pt x="1211" y="701"/>
                  </a:lnTo>
                  <a:lnTo>
                    <a:pt x="1211" y="701"/>
                  </a:lnTo>
                  <a:lnTo>
                    <a:pt x="1211" y="703"/>
                  </a:lnTo>
                  <a:lnTo>
                    <a:pt x="1209" y="703"/>
                  </a:lnTo>
                  <a:lnTo>
                    <a:pt x="1209" y="703"/>
                  </a:lnTo>
                  <a:lnTo>
                    <a:pt x="1207" y="705"/>
                  </a:lnTo>
                  <a:lnTo>
                    <a:pt x="1207" y="708"/>
                  </a:lnTo>
                  <a:lnTo>
                    <a:pt x="1207" y="708"/>
                  </a:lnTo>
                  <a:lnTo>
                    <a:pt x="1207" y="710"/>
                  </a:lnTo>
                  <a:lnTo>
                    <a:pt x="1209" y="710"/>
                  </a:lnTo>
                  <a:lnTo>
                    <a:pt x="1207" y="710"/>
                  </a:lnTo>
                  <a:lnTo>
                    <a:pt x="1207" y="715"/>
                  </a:lnTo>
                  <a:lnTo>
                    <a:pt x="1207" y="715"/>
                  </a:lnTo>
                  <a:lnTo>
                    <a:pt x="1204" y="715"/>
                  </a:lnTo>
                  <a:lnTo>
                    <a:pt x="1204" y="715"/>
                  </a:lnTo>
                  <a:lnTo>
                    <a:pt x="1204" y="717"/>
                  </a:lnTo>
                  <a:lnTo>
                    <a:pt x="1202" y="717"/>
                  </a:lnTo>
                  <a:lnTo>
                    <a:pt x="1202" y="719"/>
                  </a:lnTo>
                  <a:lnTo>
                    <a:pt x="1204" y="719"/>
                  </a:lnTo>
                  <a:lnTo>
                    <a:pt x="1204" y="719"/>
                  </a:lnTo>
                  <a:lnTo>
                    <a:pt x="1204" y="719"/>
                  </a:lnTo>
                  <a:lnTo>
                    <a:pt x="1204" y="722"/>
                  </a:lnTo>
                  <a:lnTo>
                    <a:pt x="1204" y="722"/>
                  </a:lnTo>
                  <a:lnTo>
                    <a:pt x="1204" y="722"/>
                  </a:lnTo>
                  <a:lnTo>
                    <a:pt x="1202" y="722"/>
                  </a:lnTo>
                  <a:lnTo>
                    <a:pt x="1204" y="724"/>
                  </a:lnTo>
                  <a:lnTo>
                    <a:pt x="1204" y="727"/>
                  </a:lnTo>
                  <a:lnTo>
                    <a:pt x="1204" y="727"/>
                  </a:lnTo>
                  <a:lnTo>
                    <a:pt x="1207" y="729"/>
                  </a:lnTo>
                  <a:lnTo>
                    <a:pt x="1207" y="729"/>
                  </a:lnTo>
                  <a:lnTo>
                    <a:pt x="1207" y="731"/>
                  </a:lnTo>
                  <a:lnTo>
                    <a:pt x="1207" y="731"/>
                  </a:lnTo>
                  <a:lnTo>
                    <a:pt x="1207" y="731"/>
                  </a:lnTo>
                  <a:lnTo>
                    <a:pt x="1209" y="731"/>
                  </a:lnTo>
                  <a:lnTo>
                    <a:pt x="1209" y="734"/>
                  </a:lnTo>
                  <a:lnTo>
                    <a:pt x="1209" y="736"/>
                  </a:lnTo>
                  <a:lnTo>
                    <a:pt x="1209" y="736"/>
                  </a:lnTo>
                  <a:lnTo>
                    <a:pt x="1209" y="738"/>
                  </a:lnTo>
                  <a:lnTo>
                    <a:pt x="1211" y="738"/>
                  </a:lnTo>
                  <a:lnTo>
                    <a:pt x="1211" y="738"/>
                  </a:lnTo>
                  <a:lnTo>
                    <a:pt x="1211" y="738"/>
                  </a:lnTo>
                  <a:lnTo>
                    <a:pt x="1211" y="738"/>
                  </a:lnTo>
                  <a:lnTo>
                    <a:pt x="1209" y="738"/>
                  </a:lnTo>
                  <a:lnTo>
                    <a:pt x="1209" y="741"/>
                  </a:lnTo>
                  <a:lnTo>
                    <a:pt x="1211" y="741"/>
                  </a:lnTo>
                  <a:lnTo>
                    <a:pt x="1211" y="741"/>
                  </a:lnTo>
                  <a:lnTo>
                    <a:pt x="1211" y="750"/>
                  </a:lnTo>
                  <a:lnTo>
                    <a:pt x="1211" y="753"/>
                  </a:lnTo>
                  <a:lnTo>
                    <a:pt x="1214" y="755"/>
                  </a:lnTo>
                  <a:lnTo>
                    <a:pt x="1216" y="755"/>
                  </a:lnTo>
                  <a:lnTo>
                    <a:pt x="1216" y="753"/>
                  </a:lnTo>
                  <a:lnTo>
                    <a:pt x="1214" y="748"/>
                  </a:lnTo>
                  <a:lnTo>
                    <a:pt x="1214" y="746"/>
                  </a:lnTo>
                  <a:lnTo>
                    <a:pt x="1214" y="743"/>
                  </a:lnTo>
                  <a:lnTo>
                    <a:pt x="1216" y="743"/>
                  </a:lnTo>
                  <a:lnTo>
                    <a:pt x="1216" y="743"/>
                  </a:lnTo>
                  <a:lnTo>
                    <a:pt x="1218" y="743"/>
                  </a:lnTo>
                  <a:lnTo>
                    <a:pt x="1218" y="746"/>
                  </a:lnTo>
                  <a:lnTo>
                    <a:pt x="1218" y="746"/>
                  </a:lnTo>
                  <a:lnTo>
                    <a:pt x="1218" y="746"/>
                  </a:lnTo>
                  <a:lnTo>
                    <a:pt x="1218" y="746"/>
                  </a:lnTo>
                  <a:lnTo>
                    <a:pt x="1218" y="746"/>
                  </a:lnTo>
                  <a:lnTo>
                    <a:pt x="1218" y="746"/>
                  </a:lnTo>
                  <a:lnTo>
                    <a:pt x="1218" y="746"/>
                  </a:lnTo>
                  <a:lnTo>
                    <a:pt x="1218" y="746"/>
                  </a:lnTo>
                  <a:lnTo>
                    <a:pt x="1218" y="748"/>
                  </a:lnTo>
                  <a:lnTo>
                    <a:pt x="1221" y="748"/>
                  </a:lnTo>
                  <a:lnTo>
                    <a:pt x="1221" y="748"/>
                  </a:lnTo>
                  <a:lnTo>
                    <a:pt x="1221" y="750"/>
                  </a:lnTo>
                  <a:lnTo>
                    <a:pt x="1221" y="750"/>
                  </a:lnTo>
                  <a:lnTo>
                    <a:pt x="1221" y="755"/>
                  </a:lnTo>
                  <a:lnTo>
                    <a:pt x="1223" y="755"/>
                  </a:lnTo>
                  <a:lnTo>
                    <a:pt x="1223" y="755"/>
                  </a:lnTo>
                  <a:lnTo>
                    <a:pt x="1223" y="755"/>
                  </a:lnTo>
                  <a:lnTo>
                    <a:pt x="1223" y="755"/>
                  </a:lnTo>
                  <a:lnTo>
                    <a:pt x="1223" y="757"/>
                  </a:lnTo>
                  <a:lnTo>
                    <a:pt x="1223" y="757"/>
                  </a:lnTo>
                  <a:lnTo>
                    <a:pt x="1223" y="760"/>
                  </a:lnTo>
                  <a:lnTo>
                    <a:pt x="1226" y="760"/>
                  </a:lnTo>
                  <a:lnTo>
                    <a:pt x="1226" y="760"/>
                  </a:lnTo>
                  <a:lnTo>
                    <a:pt x="1226" y="760"/>
                  </a:lnTo>
                  <a:lnTo>
                    <a:pt x="1226" y="760"/>
                  </a:lnTo>
                  <a:lnTo>
                    <a:pt x="1226" y="762"/>
                  </a:lnTo>
                  <a:lnTo>
                    <a:pt x="1226" y="762"/>
                  </a:lnTo>
                  <a:lnTo>
                    <a:pt x="1228" y="760"/>
                  </a:lnTo>
                  <a:lnTo>
                    <a:pt x="1228" y="760"/>
                  </a:lnTo>
                  <a:lnTo>
                    <a:pt x="1228" y="760"/>
                  </a:lnTo>
                  <a:lnTo>
                    <a:pt x="1228" y="760"/>
                  </a:lnTo>
                  <a:lnTo>
                    <a:pt x="1228" y="760"/>
                  </a:lnTo>
                  <a:lnTo>
                    <a:pt x="1228" y="760"/>
                  </a:lnTo>
                  <a:lnTo>
                    <a:pt x="1230" y="760"/>
                  </a:lnTo>
                  <a:lnTo>
                    <a:pt x="1230" y="760"/>
                  </a:lnTo>
                  <a:lnTo>
                    <a:pt x="1230" y="760"/>
                  </a:lnTo>
                  <a:lnTo>
                    <a:pt x="1230" y="760"/>
                  </a:lnTo>
                  <a:lnTo>
                    <a:pt x="1233" y="760"/>
                  </a:lnTo>
                  <a:lnTo>
                    <a:pt x="1233" y="757"/>
                  </a:lnTo>
                  <a:lnTo>
                    <a:pt x="1233" y="757"/>
                  </a:lnTo>
                  <a:lnTo>
                    <a:pt x="1235" y="757"/>
                  </a:lnTo>
                  <a:lnTo>
                    <a:pt x="1235" y="757"/>
                  </a:lnTo>
                  <a:lnTo>
                    <a:pt x="1235" y="755"/>
                  </a:lnTo>
                  <a:lnTo>
                    <a:pt x="1235" y="755"/>
                  </a:lnTo>
                  <a:lnTo>
                    <a:pt x="1235" y="755"/>
                  </a:lnTo>
                  <a:lnTo>
                    <a:pt x="1235" y="755"/>
                  </a:lnTo>
                  <a:lnTo>
                    <a:pt x="1235" y="755"/>
                  </a:lnTo>
                  <a:lnTo>
                    <a:pt x="1235" y="755"/>
                  </a:lnTo>
                  <a:lnTo>
                    <a:pt x="1237" y="755"/>
                  </a:lnTo>
                  <a:lnTo>
                    <a:pt x="1237" y="755"/>
                  </a:lnTo>
                  <a:lnTo>
                    <a:pt x="1237" y="753"/>
                  </a:lnTo>
                  <a:lnTo>
                    <a:pt x="1237" y="753"/>
                  </a:lnTo>
                  <a:lnTo>
                    <a:pt x="1237" y="753"/>
                  </a:lnTo>
                  <a:lnTo>
                    <a:pt x="1237" y="750"/>
                  </a:lnTo>
                  <a:lnTo>
                    <a:pt x="1235" y="746"/>
                  </a:lnTo>
                  <a:lnTo>
                    <a:pt x="1235" y="746"/>
                  </a:lnTo>
                  <a:lnTo>
                    <a:pt x="1235" y="743"/>
                  </a:lnTo>
                  <a:lnTo>
                    <a:pt x="1235" y="741"/>
                  </a:lnTo>
                  <a:lnTo>
                    <a:pt x="1237" y="736"/>
                  </a:lnTo>
                  <a:lnTo>
                    <a:pt x="1240" y="736"/>
                  </a:lnTo>
                  <a:lnTo>
                    <a:pt x="1240" y="734"/>
                  </a:lnTo>
                  <a:lnTo>
                    <a:pt x="1242" y="734"/>
                  </a:lnTo>
                  <a:lnTo>
                    <a:pt x="1242" y="734"/>
                  </a:lnTo>
                  <a:lnTo>
                    <a:pt x="1244" y="731"/>
                  </a:lnTo>
                  <a:lnTo>
                    <a:pt x="1244" y="729"/>
                  </a:lnTo>
                  <a:lnTo>
                    <a:pt x="1244" y="727"/>
                  </a:lnTo>
                  <a:lnTo>
                    <a:pt x="1244" y="722"/>
                  </a:lnTo>
                  <a:lnTo>
                    <a:pt x="1244" y="719"/>
                  </a:lnTo>
                  <a:lnTo>
                    <a:pt x="1244" y="717"/>
                  </a:lnTo>
                  <a:lnTo>
                    <a:pt x="1244" y="717"/>
                  </a:lnTo>
                  <a:lnTo>
                    <a:pt x="1244" y="717"/>
                  </a:lnTo>
                  <a:lnTo>
                    <a:pt x="1244" y="717"/>
                  </a:lnTo>
                  <a:lnTo>
                    <a:pt x="1247" y="719"/>
                  </a:lnTo>
                  <a:lnTo>
                    <a:pt x="1249" y="722"/>
                  </a:lnTo>
                  <a:lnTo>
                    <a:pt x="1249" y="722"/>
                  </a:lnTo>
                  <a:lnTo>
                    <a:pt x="1252" y="722"/>
                  </a:lnTo>
                  <a:lnTo>
                    <a:pt x="1252" y="719"/>
                  </a:lnTo>
                  <a:lnTo>
                    <a:pt x="1254" y="717"/>
                  </a:lnTo>
                  <a:lnTo>
                    <a:pt x="1254" y="717"/>
                  </a:lnTo>
                  <a:lnTo>
                    <a:pt x="1256" y="717"/>
                  </a:lnTo>
                  <a:lnTo>
                    <a:pt x="1256" y="717"/>
                  </a:lnTo>
                  <a:lnTo>
                    <a:pt x="1259" y="719"/>
                  </a:lnTo>
                  <a:lnTo>
                    <a:pt x="1259" y="722"/>
                  </a:lnTo>
                  <a:lnTo>
                    <a:pt x="1259" y="719"/>
                  </a:lnTo>
                  <a:lnTo>
                    <a:pt x="1261" y="717"/>
                  </a:lnTo>
                  <a:lnTo>
                    <a:pt x="1261" y="717"/>
                  </a:lnTo>
                  <a:lnTo>
                    <a:pt x="1261" y="717"/>
                  </a:lnTo>
                  <a:lnTo>
                    <a:pt x="1261" y="717"/>
                  </a:lnTo>
                  <a:lnTo>
                    <a:pt x="1261" y="719"/>
                  </a:lnTo>
                  <a:lnTo>
                    <a:pt x="1261" y="722"/>
                  </a:lnTo>
                  <a:lnTo>
                    <a:pt x="1261" y="724"/>
                  </a:lnTo>
                  <a:lnTo>
                    <a:pt x="1263" y="729"/>
                  </a:lnTo>
                  <a:lnTo>
                    <a:pt x="1263" y="734"/>
                  </a:lnTo>
                  <a:lnTo>
                    <a:pt x="1263" y="734"/>
                  </a:lnTo>
                  <a:lnTo>
                    <a:pt x="1263" y="734"/>
                  </a:lnTo>
                  <a:lnTo>
                    <a:pt x="1266" y="734"/>
                  </a:lnTo>
                  <a:lnTo>
                    <a:pt x="1266" y="736"/>
                  </a:lnTo>
                  <a:lnTo>
                    <a:pt x="1266" y="736"/>
                  </a:lnTo>
                  <a:lnTo>
                    <a:pt x="1266" y="736"/>
                  </a:lnTo>
                  <a:lnTo>
                    <a:pt x="1266" y="736"/>
                  </a:lnTo>
                  <a:lnTo>
                    <a:pt x="1266" y="736"/>
                  </a:lnTo>
                  <a:lnTo>
                    <a:pt x="1266" y="738"/>
                  </a:lnTo>
                  <a:lnTo>
                    <a:pt x="1266" y="738"/>
                  </a:lnTo>
                  <a:lnTo>
                    <a:pt x="1266" y="738"/>
                  </a:lnTo>
                  <a:lnTo>
                    <a:pt x="1266" y="738"/>
                  </a:lnTo>
                  <a:lnTo>
                    <a:pt x="1266" y="741"/>
                  </a:lnTo>
                  <a:lnTo>
                    <a:pt x="1266" y="741"/>
                  </a:lnTo>
                  <a:lnTo>
                    <a:pt x="1266" y="741"/>
                  </a:lnTo>
                  <a:lnTo>
                    <a:pt x="1266" y="743"/>
                  </a:lnTo>
                  <a:lnTo>
                    <a:pt x="1266" y="743"/>
                  </a:lnTo>
                  <a:lnTo>
                    <a:pt x="1266" y="746"/>
                  </a:lnTo>
                  <a:lnTo>
                    <a:pt x="1266" y="746"/>
                  </a:lnTo>
                  <a:lnTo>
                    <a:pt x="1266" y="748"/>
                  </a:lnTo>
                  <a:lnTo>
                    <a:pt x="1266" y="757"/>
                  </a:lnTo>
                  <a:lnTo>
                    <a:pt x="1266" y="760"/>
                  </a:lnTo>
                  <a:lnTo>
                    <a:pt x="1268" y="762"/>
                  </a:lnTo>
                  <a:lnTo>
                    <a:pt x="1268" y="764"/>
                  </a:lnTo>
                  <a:lnTo>
                    <a:pt x="1271" y="764"/>
                  </a:lnTo>
                  <a:lnTo>
                    <a:pt x="1271" y="764"/>
                  </a:lnTo>
                  <a:lnTo>
                    <a:pt x="1271" y="769"/>
                  </a:lnTo>
                  <a:lnTo>
                    <a:pt x="1271" y="772"/>
                  </a:lnTo>
                  <a:lnTo>
                    <a:pt x="1273" y="772"/>
                  </a:lnTo>
                  <a:lnTo>
                    <a:pt x="1273" y="774"/>
                  </a:lnTo>
                  <a:lnTo>
                    <a:pt x="1273" y="774"/>
                  </a:lnTo>
                  <a:lnTo>
                    <a:pt x="1275" y="776"/>
                  </a:lnTo>
                  <a:lnTo>
                    <a:pt x="1275" y="779"/>
                  </a:lnTo>
                  <a:lnTo>
                    <a:pt x="1275" y="783"/>
                  </a:lnTo>
                  <a:lnTo>
                    <a:pt x="1275" y="783"/>
                  </a:lnTo>
                  <a:lnTo>
                    <a:pt x="1275" y="786"/>
                  </a:lnTo>
                  <a:lnTo>
                    <a:pt x="1275" y="786"/>
                  </a:lnTo>
                  <a:lnTo>
                    <a:pt x="1278" y="805"/>
                  </a:lnTo>
                  <a:lnTo>
                    <a:pt x="1278" y="807"/>
                  </a:lnTo>
                  <a:lnTo>
                    <a:pt x="1278" y="807"/>
                  </a:lnTo>
                  <a:lnTo>
                    <a:pt x="1278" y="807"/>
                  </a:lnTo>
                  <a:lnTo>
                    <a:pt x="1275" y="807"/>
                  </a:lnTo>
                  <a:lnTo>
                    <a:pt x="1278" y="812"/>
                  </a:lnTo>
                  <a:lnTo>
                    <a:pt x="1278" y="814"/>
                  </a:lnTo>
                  <a:lnTo>
                    <a:pt x="1278" y="814"/>
                  </a:lnTo>
                  <a:lnTo>
                    <a:pt x="1278" y="817"/>
                  </a:lnTo>
                  <a:lnTo>
                    <a:pt x="1280" y="817"/>
                  </a:lnTo>
                  <a:lnTo>
                    <a:pt x="1280" y="814"/>
                  </a:lnTo>
                  <a:lnTo>
                    <a:pt x="1280" y="814"/>
                  </a:lnTo>
                  <a:lnTo>
                    <a:pt x="1280" y="814"/>
                  </a:lnTo>
                  <a:lnTo>
                    <a:pt x="1280" y="814"/>
                  </a:lnTo>
                  <a:lnTo>
                    <a:pt x="1280" y="814"/>
                  </a:lnTo>
                  <a:lnTo>
                    <a:pt x="1282" y="814"/>
                  </a:lnTo>
                  <a:lnTo>
                    <a:pt x="1282" y="814"/>
                  </a:lnTo>
                  <a:lnTo>
                    <a:pt x="1282" y="812"/>
                  </a:lnTo>
                  <a:lnTo>
                    <a:pt x="1282" y="812"/>
                  </a:lnTo>
                  <a:lnTo>
                    <a:pt x="1282" y="812"/>
                  </a:lnTo>
                  <a:lnTo>
                    <a:pt x="1282" y="809"/>
                  </a:lnTo>
                  <a:lnTo>
                    <a:pt x="1282" y="809"/>
                  </a:lnTo>
                  <a:lnTo>
                    <a:pt x="1282" y="809"/>
                  </a:lnTo>
                  <a:lnTo>
                    <a:pt x="1282" y="809"/>
                  </a:lnTo>
                  <a:lnTo>
                    <a:pt x="1282" y="809"/>
                  </a:lnTo>
                  <a:lnTo>
                    <a:pt x="1285" y="809"/>
                  </a:lnTo>
                  <a:lnTo>
                    <a:pt x="1282" y="807"/>
                  </a:lnTo>
                  <a:lnTo>
                    <a:pt x="1282" y="807"/>
                  </a:lnTo>
                  <a:lnTo>
                    <a:pt x="1285" y="805"/>
                  </a:lnTo>
                  <a:lnTo>
                    <a:pt x="1285" y="807"/>
                  </a:lnTo>
                  <a:lnTo>
                    <a:pt x="1289" y="809"/>
                  </a:lnTo>
                  <a:lnTo>
                    <a:pt x="1292" y="812"/>
                  </a:lnTo>
                  <a:lnTo>
                    <a:pt x="1292" y="814"/>
                  </a:lnTo>
                  <a:lnTo>
                    <a:pt x="1294" y="814"/>
                  </a:lnTo>
                  <a:lnTo>
                    <a:pt x="1294" y="817"/>
                  </a:lnTo>
                  <a:lnTo>
                    <a:pt x="1294" y="817"/>
                  </a:lnTo>
                  <a:lnTo>
                    <a:pt x="1294" y="817"/>
                  </a:lnTo>
                  <a:lnTo>
                    <a:pt x="1294" y="814"/>
                  </a:lnTo>
                  <a:lnTo>
                    <a:pt x="1297" y="814"/>
                  </a:lnTo>
                  <a:lnTo>
                    <a:pt x="1297" y="814"/>
                  </a:lnTo>
                  <a:lnTo>
                    <a:pt x="1297" y="814"/>
                  </a:lnTo>
                  <a:lnTo>
                    <a:pt x="1299" y="814"/>
                  </a:lnTo>
                  <a:lnTo>
                    <a:pt x="1299" y="814"/>
                  </a:lnTo>
                  <a:lnTo>
                    <a:pt x="1299" y="814"/>
                  </a:lnTo>
                  <a:lnTo>
                    <a:pt x="1299" y="814"/>
                  </a:lnTo>
                  <a:lnTo>
                    <a:pt x="1299" y="814"/>
                  </a:lnTo>
                  <a:lnTo>
                    <a:pt x="1299" y="814"/>
                  </a:lnTo>
                  <a:lnTo>
                    <a:pt x="1299" y="814"/>
                  </a:lnTo>
                  <a:lnTo>
                    <a:pt x="1299" y="814"/>
                  </a:lnTo>
                  <a:lnTo>
                    <a:pt x="1299" y="814"/>
                  </a:lnTo>
                  <a:lnTo>
                    <a:pt x="1299" y="814"/>
                  </a:lnTo>
                  <a:lnTo>
                    <a:pt x="1299" y="814"/>
                  </a:lnTo>
                  <a:lnTo>
                    <a:pt x="1299" y="812"/>
                  </a:lnTo>
                  <a:lnTo>
                    <a:pt x="1299" y="812"/>
                  </a:lnTo>
                  <a:lnTo>
                    <a:pt x="1299" y="812"/>
                  </a:lnTo>
                  <a:lnTo>
                    <a:pt x="1299" y="809"/>
                  </a:lnTo>
                  <a:lnTo>
                    <a:pt x="1301" y="809"/>
                  </a:lnTo>
                  <a:lnTo>
                    <a:pt x="1301" y="809"/>
                  </a:lnTo>
                  <a:lnTo>
                    <a:pt x="1301" y="807"/>
                  </a:lnTo>
                  <a:lnTo>
                    <a:pt x="1301" y="807"/>
                  </a:lnTo>
                  <a:lnTo>
                    <a:pt x="1301" y="805"/>
                  </a:lnTo>
                  <a:lnTo>
                    <a:pt x="1301" y="802"/>
                  </a:lnTo>
                  <a:lnTo>
                    <a:pt x="1301" y="802"/>
                  </a:lnTo>
                  <a:lnTo>
                    <a:pt x="1304" y="802"/>
                  </a:lnTo>
                  <a:lnTo>
                    <a:pt x="1304" y="802"/>
                  </a:lnTo>
                  <a:lnTo>
                    <a:pt x="1304" y="802"/>
                  </a:lnTo>
                  <a:lnTo>
                    <a:pt x="1306" y="802"/>
                  </a:lnTo>
                  <a:lnTo>
                    <a:pt x="1306" y="805"/>
                  </a:lnTo>
                  <a:lnTo>
                    <a:pt x="1306" y="805"/>
                  </a:lnTo>
                  <a:lnTo>
                    <a:pt x="1308" y="805"/>
                  </a:lnTo>
                  <a:lnTo>
                    <a:pt x="1306" y="802"/>
                  </a:lnTo>
                  <a:lnTo>
                    <a:pt x="1306" y="802"/>
                  </a:lnTo>
                  <a:lnTo>
                    <a:pt x="1306" y="802"/>
                  </a:lnTo>
                  <a:lnTo>
                    <a:pt x="1308" y="802"/>
                  </a:lnTo>
                  <a:lnTo>
                    <a:pt x="1308" y="800"/>
                  </a:lnTo>
                  <a:lnTo>
                    <a:pt x="1308" y="800"/>
                  </a:lnTo>
                  <a:lnTo>
                    <a:pt x="1308" y="800"/>
                  </a:lnTo>
                  <a:lnTo>
                    <a:pt x="1311" y="800"/>
                  </a:lnTo>
                  <a:lnTo>
                    <a:pt x="1311" y="800"/>
                  </a:lnTo>
                  <a:lnTo>
                    <a:pt x="1308" y="793"/>
                  </a:lnTo>
                  <a:lnTo>
                    <a:pt x="1308" y="790"/>
                  </a:lnTo>
                  <a:lnTo>
                    <a:pt x="1306" y="788"/>
                  </a:lnTo>
                  <a:lnTo>
                    <a:pt x="1306" y="788"/>
                  </a:lnTo>
                  <a:lnTo>
                    <a:pt x="1306" y="786"/>
                  </a:lnTo>
                  <a:lnTo>
                    <a:pt x="1306" y="783"/>
                  </a:lnTo>
                  <a:lnTo>
                    <a:pt x="1306" y="781"/>
                  </a:lnTo>
                  <a:lnTo>
                    <a:pt x="1306" y="781"/>
                  </a:lnTo>
                  <a:lnTo>
                    <a:pt x="1306" y="779"/>
                  </a:lnTo>
                  <a:lnTo>
                    <a:pt x="1306" y="779"/>
                  </a:lnTo>
                  <a:lnTo>
                    <a:pt x="1304" y="776"/>
                  </a:lnTo>
                  <a:lnTo>
                    <a:pt x="1304" y="776"/>
                  </a:lnTo>
                  <a:lnTo>
                    <a:pt x="1304" y="772"/>
                  </a:lnTo>
                  <a:lnTo>
                    <a:pt x="1306" y="769"/>
                  </a:lnTo>
                  <a:lnTo>
                    <a:pt x="1306" y="769"/>
                  </a:lnTo>
                  <a:lnTo>
                    <a:pt x="1306" y="769"/>
                  </a:lnTo>
                  <a:lnTo>
                    <a:pt x="1308" y="767"/>
                  </a:lnTo>
                  <a:lnTo>
                    <a:pt x="1311" y="764"/>
                  </a:lnTo>
                  <a:lnTo>
                    <a:pt x="1311" y="764"/>
                  </a:lnTo>
                  <a:lnTo>
                    <a:pt x="1308" y="762"/>
                  </a:lnTo>
                  <a:lnTo>
                    <a:pt x="1308" y="760"/>
                  </a:lnTo>
                  <a:lnTo>
                    <a:pt x="1308" y="760"/>
                  </a:lnTo>
                  <a:lnTo>
                    <a:pt x="1308" y="757"/>
                  </a:lnTo>
                  <a:lnTo>
                    <a:pt x="1308" y="757"/>
                  </a:lnTo>
                  <a:lnTo>
                    <a:pt x="1308" y="755"/>
                  </a:lnTo>
                  <a:lnTo>
                    <a:pt x="1311" y="755"/>
                  </a:lnTo>
                  <a:lnTo>
                    <a:pt x="1311" y="755"/>
                  </a:lnTo>
                  <a:lnTo>
                    <a:pt x="1311" y="755"/>
                  </a:lnTo>
                  <a:lnTo>
                    <a:pt x="1313" y="757"/>
                  </a:lnTo>
                  <a:lnTo>
                    <a:pt x="1313" y="757"/>
                  </a:lnTo>
                  <a:lnTo>
                    <a:pt x="1315" y="757"/>
                  </a:lnTo>
                  <a:lnTo>
                    <a:pt x="1315" y="757"/>
                  </a:lnTo>
                  <a:lnTo>
                    <a:pt x="1318" y="755"/>
                  </a:lnTo>
                  <a:lnTo>
                    <a:pt x="1318" y="755"/>
                  </a:lnTo>
                  <a:lnTo>
                    <a:pt x="1320" y="750"/>
                  </a:lnTo>
                  <a:lnTo>
                    <a:pt x="1320" y="750"/>
                  </a:lnTo>
                  <a:lnTo>
                    <a:pt x="1320" y="750"/>
                  </a:lnTo>
                  <a:lnTo>
                    <a:pt x="1320" y="748"/>
                  </a:lnTo>
                  <a:lnTo>
                    <a:pt x="1320" y="746"/>
                  </a:lnTo>
                  <a:lnTo>
                    <a:pt x="1320" y="743"/>
                  </a:lnTo>
                  <a:lnTo>
                    <a:pt x="1320" y="741"/>
                  </a:lnTo>
                  <a:lnTo>
                    <a:pt x="1320" y="741"/>
                  </a:lnTo>
                  <a:lnTo>
                    <a:pt x="1323" y="738"/>
                  </a:lnTo>
                  <a:lnTo>
                    <a:pt x="1323" y="738"/>
                  </a:lnTo>
                  <a:lnTo>
                    <a:pt x="1323" y="738"/>
                  </a:lnTo>
                  <a:lnTo>
                    <a:pt x="1323" y="736"/>
                  </a:lnTo>
                  <a:lnTo>
                    <a:pt x="1323" y="734"/>
                  </a:lnTo>
                  <a:lnTo>
                    <a:pt x="1323" y="731"/>
                  </a:lnTo>
                  <a:lnTo>
                    <a:pt x="1323" y="722"/>
                  </a:lnTo>
                  <a:lnTo>
                    <a:pt x="1323" y="719"/>
                  </a:lnTo>
                  <a:lnTo>
                    <a:pt x="1323" y="719"/>
                  </a:lnTo>
                  <a:lnTo>
                    <a:pt x="1323" y="717"/>
                  </a:lnTo>
                  <a:lnTo>
                    <a:pt x="1323" y="717"/>
                  </a:lnTo>
                  <a:lnTo>
                    <a:pt x="1320" y="717"/>
                  </a:lnTo>
                  <a:lnTo>
                    <a:pt x="1320" y="710"/>
                  </a:lnTo>
                  <a:lnTo>
                    <a:pt x="1320" y="708"/>
                  </a:lnTo>
                  <a:lnTo>
                    <a:pt x="1320" y="708"/>
                  </a:lnTo>
                  <a:lnTo>
                    <a:pt x="1318" y="705"/>
                  </a:lnTo>
                  <a:lnTo>
                    <a:pt x="1318" y="705"/>
                  </a:lnTo>
                  <a:lnTo>
                    <a:pt x="1318" y="705"/>
                  </a:lnTo>
                  <a:lnTo>
                    <a:pt x="1318" y="703"/>
                  </a:lnTo>
                  <a:lnTo>
                    <a:pt x="1318" y="703"/>
                  </a:lnTo>
                  <a:lnTo>
                    <a:pt x="1315" y="701"/>
                  </a:lnTo>
                  <a:lnTo>
                    <a:pt x="1315" y="701"/>
                  </a:lnTo>
                  <a:lnTo>
                    <a:pt x="1315" y="698"/>
                  </a:lnTo>
                  <a:lnTo>
                    <a:pt x="1315" y="698"/>
                  </a:lnTo>
                  <a:lnTo>
                    <a:pt x="1318" y="698"/>
                  </a:lnTo>
                  <a:lnTo>
                    <a:pt x="1318" y="696"/>
                  </a:lnTo>
                  <a:lnTo>
                    <a:pt x="1318" y="696"/>
                  </a:lnTo>
                  <a:lnTo>
                    <a:pt x="1320" y="696"/>
                  </a:lnTo>
                  <a:lnTo>
                    <a:pt x="1320" y="698"/>
                  </a:lnTo>
                  <a:lnTo>
                    <a:pt x="1323" y="701"/>
                  </a:lnTo>
                  <a:lnTo>
                    <a:pt x="1323" y="701"/>
                  </a:lnTo>
                  <a:lnTo>
                    <a:pt x="1325" y="703"/>
                  </a:lnTo>
                  <a:lnTo>
                    <a:pt x="1325" y="703"/>
                  </a:lnTo>
                  <a:lnTo>
                    <a:pt x="1325" y="703"/>
                  </a:lnTo>
                  <a:lnTo>
                    <a:pt x="1325" y="703"/>
                  </a:lnTo>
                  <a:lnTo>
                    <a:pt x="1327" y="703"/>
                  </a:lnTo>
                  <a:lnTo>
                    <a:pt x="1327" y="703"/>
                  </a:lnTo>
                  <a:lnTo>
                    <a:pt x="1330" y="703"/>
                  </a:lnTo>
                  <a:lnTo>
                    <a:pt x="1330" y="703"/>
                  </a:lnTo>
                  <a:lnTo>
                    <a:pt x="1330" y="703"/>
                  </a:lnTo>
                  <a:lnTo>
                    <a:pt x="1330" y="703"/>
                  </a:lnTo>
                  <a:lnTo>
                    <a:pt x="1330" y="703"/>
                  </a:lnTo>
                  <a:lnTo>
                    <a:pt x="1330" y="703"/>
                  </a:lnTo>
                  <a:lnTo>
                    <a:pt x="1332" y="703"/>
                  </a:lnTo>
                  <a:lnTo>
                    <a:pt x="1332" y="703"/>
                  </a:lnTo>
                  <a:lnTo>
                    <a:pt x="1332" y="701"/>
                  </a:lnTo>
                  <a:lnTo>
                    <a:pt x="1332" y="701"/>
                  </a:lnTo>
                  <a:lnTo>
                    <a:pt x="1334" y="701"/>
                  </a:lnTo>
                  <a:lnTo>
                    <a:pt x="1337" y="701"/>
                  </a:lnTo>
                  <a:lnTo>
                    <a:pt x="1339" y="701"/>
                  </a:lnTo>
                  <a:lnTo>
                    <a:pt x="1341" y="705"/>
                  </a:lnTo>
                  <a:lnTo>
                    <a:pt x="1341" y="705"/>
                  </a:lnTo>
                  <a:lnTo>
                    <a:pt x="1346" y="705"/>
                  </a:lnTo>
                  <a:lnTo>
                    <a:pt x="1349" y="705"/>
                  </a:lnTo>
                  <a:lnTo>
                    <a:pt x="1351" y="705"/>
                  </a:lnTo>
                  <a:lnTo>
                    <a:pt x="1351" y="705"/>
                  </a:lnTo>
                  <a:lnTo>
                    <a:pt x="1353" y="705"/>
                  </a:lnTo>
                  <a:lnTo>
                    <a:pt x="1356" y="708"/>
                  </a:lnTo>
                  <a:lnTo>
                    <a:pt x="1356" y="708"/>
                  </a:lnTo>
                  <a:lnTo>
                    <a:pt x="1358" y="710"/>
                  </a:lnTo>
                  <a:lnTo>
                    <a:pt x="1358" y="710"/>
                  </a:lnTo>
                  <a:lnTo>
                    <a:pt x="1358" y="710"/>
                  </a:lnTo>
                  <a:lnTo>
                    <a:pt x="1360" y="710"/>
                  </a:lnTo>
                  <a:lnTo>
                    <a:pt x="1360" y="708"/>
                  </a:lnTo>
                  <a:lnTo>
                    <a:pt x="1360" y="708"/>
                  </a:lnTo>
                  <a:lnTo>
                    <a:pt x="1360" y="705"/>
                  </a:lnTo>
                  <a:lnTo>
                    <a:pt x="1360" y="705"/>
                  </a:lnTo>
                  <a:lnTo>
                    <a:pt x="1363" y="701"/>
                  </a:lnTo>
                  <a:lnTo>
                    <a:pt x="1363" y="701"/>
                  </a:lnTo>
                  <a:lnTo>
                    <a:pt x="1363" y="698"/>
                  </a:lnTo>
                  <a:lnTo>
                    <a:pt x="1363" y="698"/>
                  </a:lnTo>
                  <a:lnTo>
                    <a:pt x="1365" y="698"/>
                  </a:lnTo>
                  <a:lnTo>
                    <a:pt x="1365" y="696"/>
                  </a:lnTo>
                  <a:lnTo>
                    <a:pt x="1365" y="693"/>
                  </a:lnTo>
                  <a:lnTo>
                    <a:pt x="1365" y="691"/>
                  </a:lnTo>
                  <a:lnTo>
                    <a:pt x="1367" y="686"/>
                  </a:lnTo>
                  <a:lnTo>
                    <a:pt x="1367" y="684"/>
                  </a:lnTo>
                  <a:lnTo>
                    <a:pt x="1367" y="684"/>
                  </a:lnTo>
                  <a:lnTo>
                    <a:pt x="1367" y="682"/>
                  </a:lnTo>
                  <a:lnTo>
                    <a:pt x="1370" y="682"/>
                  </a:lnTo>
                  <a:lnTo>
                    <a:pt x="1370" y="682"/>
                  </a:lnTo>
                  <a:lnTo>
                    <a:pt x="1370" y="682"/>
                  </a:lnTo>
                  <a:lnTo>
                    <a:pt x="1370" y="679"/>
                  </a:lnTo>
                  <a:lnTo>
                    <a:pt x="1370" y="679"/>
                  </a:lnTo>
                  <a:lnTo>
                    <a:pt x="1370" y="679"/>
                  </a:lnTo>
                  <a:lnTo>
                    <a:pt x="1370" y="677"/>
                  </a:lnTo>
                  <a:lnTo>
                    <a:pt x="1372" y="677"/>
                  </a:lnTo>
                  <a:lnTo>
                    <a:pt x="1372" y="677"/>
                  </a:lnTo>
                  <a:lnTo>
                    <a:pt x="1372" y="675"/>
                  </a:lnTo>
                  <a:lnTo>
                    <a:pt x="1372" y="675"/>
                  </a:lnTo>
                  <a:lnTo>
                    <a:pt x="1372" y="675"/>
                  </a:lnTo>
                  <a:lnTo>
                    <a:pt x="1375" y="672"/>
                  </a:lnTo>
                  <a:lnTo>
                    <a:pt x="1375" y="670"/>
                  </a:lnTo>
                  <a:lnTo>
                    <a:pt x="1375" y="670"/>
                  </a:lnTo>
                  <a:lnTo>
                    <a:pt x="1375" y="670"/>
                  </a:lnTo>
                  <a:lnTo>
                    <a:pt x="1377" y="667"/>
                  </a:lnTo>
                  <a:lnTo>
                    <a:pt x="1379" y="665"/>
                  </a:lnTo>
                  <a:lnTo>
                    <a:pt x="1379" y="663"/>
                  </a:lnTo>
                  <a:lnTo>
                    <a:pt x="1379" y="660"/>
                  </a:lnTo>
                  <a:lnTo>
                    <a:pt x="1382" y="660"/>
                  </a:lnTo>
                  <a:lnTo>
                    <a:pt x="1382" y="660"/>
                  </a:lnTo>
                  <a:lnTo>
                    <a:pt x="1382" y="660"/>
                  </a:lnTo>
                  <a:lnTo>
                    <a:pt x="1382" y="660"/>
                  </a:lnTo>
                  <a:lnTo>
                    <a:pt x="1384" y="660"/>
                  </a:lnTo>
                  <a:lnTo>
                    <a:pt x="1384" y="658"/>
                  </a:lnTo>
                  <a:lnTo>
                    <a:pt x="1384" y="658"/>
                  </a:lnTo>
                  <a:lnTo>
                    <a:pt x="1384" y="656"/>
                  </a:lnTo>
                  <a:lnTo>
                    <a:pt x="1384" y="656"/>
                  </a:lnTo>
                  <a:lnTo>
                    <a:pt x="1386" y="651"/>
                  </a:lnTo>
                  <a:lnTo>
                    <a:pt x="1386" y="651"/>
                  </a:lnTo>
                  <a:lnTo>
                    <a:pt x="1389" y="646"/>
                  </a:lnTo>
                  <a:lnTo>
                    <a:pt x="1389" y="644"/>
                  </a:lnTo>
                  <a:lnTo>
                    <a:pt x="1391" y="641"/>
                  </a:lnTo>
                  <a:lnTo>
                    <a:pt x="1391" y="639"/>
                  </a:lnTo>
                  <a:lnTo>
                    <a:pt x="1389" y="637"/>
                  </a:lnTo>
                  <a:lnTo>
                    <a:pt x="1389" y="637"/>
                  </a:lnTo>
                  <a:lnTo>
                    <a:pt x="1386" y="634"/>
                  </a:lnTo>
                  <a:lnTo>
                    <a:pt x="1384" y="634"/>
                  </a:lnTo>
                  <a:lnTo>
                    <a:pt x="1384" y="634"/>
                  </a:lnTo>
                  <a:lnTo>
                    <a:pt x="1382" y="632"/>
                  </a:lnTo>
                  <a:lnTo>
                    <a:pt x="1382" y="630"/>
                  </a:lnTo>
                  <a:lnTo>
                    <a:pt x="1384" y="622"/>
                  </a:lnTo>
                  <a:lnTo>
                    <a:pt x="1386" y="620"/>
                  </a:lnTo>
                  <a:lnTo>
                    <a:pt x="1386" y="618"/>
                  </a:lnTo>
                  <a:lnTo>
                    <a:pt x="1386" y="618"/>
                  </a:lnTo>
                  <a:lnTo>
                    <a:pt x="1389" y="618"/>
                  </a:lnTo>
                  <a:lnTo>
                    <a:pt x="1391" y="615"/>
                  </a:lnTo>
                  <a:lnTo>
                    <a:pt x="1391" y="615"/>
                  </a:lnTo>
                  <a:lnTo>
                    <a:pt x="1393" y="615"/>
                  </a:lnTo>
                  <a:lnTo>
                    <a:pt x="1393" y="615"/>
                  </a:lnTo>
                  <a:lnTo>
                    <a:pt x="1396" y="613"/>
                  </a:lnTo>
                  <a:lnTo>
                    <a:pt x="1396" y="613"/>
                  </a:lnTo>
                  <a:lnTo>
                    <a:pt x="1396" y="611"/>
                  </a:lnTo>
                  <a:lnTo>
                    <a:pt x="1398" y="611"/>
                  </a:lnTo>
                  <a:lnTo>
                    <a:pt x="1398" y="611"/>
                  </a:lnTo>
                  <a:lnTo>
                    <a:pt x="1398" y="611"/>
                  </a:lnTo>
                  <a:lnTo>
                    <a:pt x="1398" y="611"/>
                  </a:lnTo>
                  <a:lnTo>
                    <a:pt x="1398" y="611"/>
                  </a:lnTo>
                  <a:lnTo>
                    <a:pt x="1398" y="611"/>
                  </a:lnTo>
                  <a:lnTo>
                    <a:pt x="1398" y="611"/>
                  </a:lnTo>
                  <a:lnTo>
                    <a:pt x="1398" y="611"/>
                  </a:lnTo>
                  <a:lnTo>
                    <a:pt x="1403" y="604"/>
                  </a:lnTo>
                  <a:lnTo>
                    <a:pt x="1403" y="601"/>
                  </a:lnTo>
                  <a:lnTo>
                    <a:pt x="1403" y="601"/>
                  </a:lnTo>
                  <a:lnTo>
                    <a:pt x="1405" y="601"/>
                  </a:lnTo>
                  <a:lnTo>
                    <a:pt x="1405" y="601"/>
                  </a:lnTo>
                  <a:lnTo>
                    <a:pt x="1405" y="601"/>
                  </a:lnTo>
                  <a:lnTo>
                    <a:pt x="1405" y="599"/>
                  </a:lnTo>
                  <a:lnTo>
                    <a:pt x="1405" y="594"/>
                  </a:lnTo>
                  <a:lnTo>
                    <a:pt x="1405" y="592"/>
                  </a:lnTo>
                  <a:lnTo>
                    <a:pt x="1405" y="592"/>
                  </a:lnTo>
                  <a:lnTo>
                    <a:pt x="1405" y="589"/>
                  </a:lnTo>
                  <a:lnTo>
                    <a:pt x="1408" y="589"/>
                  </a:lnTo>
                  <a:lnTo>
                    <a:pt x="1408" y="589"/>
                  </a:lnTo>
                  <a:lnTo>
                    <a:pt x="1410" y="587"/>
                  </a:lnTo>
                  <a:lnTo>
                    <a:pt x="1412" y="585"/>
                  </a:lnTo>
                  <a:lnTo>
                    <a:pt x="1412" y="585"/>
                  </a:lnTo>
                  <a:lnTo>
                    <a:pt x="1412" y="582"/>
                  </a:lnTo>
                  <a:lnTo>
                    <a:pt x="1412" y="582"/>
                  </a:lnTo>
                  <a:lnTo>
                    <a:pt x="1410" y="580"/>
                  </a:lnTo>
                  <a:lnTo>
                    <a:pt x="1410" y="580"/>
                  </a:lnTo>
                  <a:lnTo>
                    <a:pt x="1410" y="578"/>
                  </a:lnTo>
                  <a:lnTo>
                    <a:pt x="1410" y="575"/>
                  </a:lnTo>
                  <a:lnTo>
                    <a:pt x="1410" y="575"/>
                  </a:lnTo>
                  <a:lnTo>
                    <a:pt x="1410" y="575"/>
                  </a:lnTo>
                  <a:lnTo>
                    <a:pt x="1410" y="575"/>
                  </a:lnTo>
                  <a:lnTo>
                    <a:pt x="1410" y="575"/>
                  </a:lnTo>
                  <a:lnTo>
                    <a:pt x="1410" y="575"/>
                  </a:lnTo>
                  <a:lnTo>
                    <a:pt x="1408" y="575"/>
                  </a:lnTo>
                  <a:lnTo>
                    <a:pt x="1408" y="573"/>
                  </a:lnTo>
                  <a:lnTo>
                    <a:pt x="1408" y="573"/>
                  </a:lnTo>
                  <a:lnTo>
                    <a:pt x="1408" y="570"/>
                  </a:lnTo>
                  <a:lnTo>
                    <a:pt x="1408" y="568"/>
                  </a:lnTo>
                  <a:lnTo>
                    <a:pt x="1408" y="566"/>
                  </a:lnTo>
                  <a:lnTo>
                    <a:pt x="1408" y="563"/>
                  </a:lnTo>
                  <a:lnTo>
                    <a:pt x="1408" y="563"/>
                  </a:lnTo>
                  <a:lnTo>
                    <a:pt x="1408" y="561"/>
                  </a:lnTo>
                  <a:lnTo>
                    <a:pt x="1408" y="559"/>
                  </a:lnTo>
                  <a:lnTo>
                    <a:pt x="1408" y="559"/>
                  </a:lnTo>
                  <a:lnTo>
                    <a:pt x="1408" y="559"/>
                  </a:lnTo>
                  <a:lnTo>
                    <a:pt x="1410" y="556"/>
                  </a:lnTo>
                  <a:lnTo>
                    <a:pt x="1410" y="556"/>
                  </a:lnTo>
                  <a:lnTo>
                    <a:pt x="1410" y="554"/>
                  </a:lnTo>
                  <a:lnTo>
                    <a:pt x="1412" y="554"/>
                  </a:lnTo>
                  <a:lnTo>
                    <a:pt x="1412" y="554"/>
                  </a:lnTo>
                  <a:lnTo>
                    <a:pt x="1412" y="554"/>
                  </a:lnTo>
                  <a:lnTo>
                    <a:pt x="1412" y="551"/>
                  </a:lnTo>
                  <a:lnTo>
                    <a:pt x="1412" y="551"/>
                  </a:lnTo>
                  <a:lnTo>
                    <a:pt x="1412" y="549"/>
                  </a:lnTo>
                  <a:lnTo>
                    <a:pt x="1412" y="549"/>
                  </a:lnTo>
                  <a:lnTo>
                    <a:pt x="1415" y="549"/>
                  </a:lnTo>
                  <a:lnTo>
                    <a:pt x="1415" y="549"/>
                  </a:lnTo>
                  <a:lnTo>
                    <a:pt x="1415" y="549"/>
                  </a:lnTo>
                  <a:lnTo>
                    <a:pt x="1415" y="549"/>
                  </a:lnTo>
                  <a:lnTo>
                    <a:pt x="1415" y="547"/>
                  </a:lnTo>
                  <a:lnTo>
                    <a:pt x="1417" y="547"/>
                  </a:lnTo>
                  <a:lnTo>
                    <a:pt x="1417" y="549"/>
                  </a:lnTo>
                  <a:lnTo>
                    <a:pt x="1417" y="549"/>
                  </a:lnTo>
                  <a:lnTo>
                    <a:pt x="1420" y="549"/>
                  </a:lnTo>
                  <a:lnTo>
                    <a:pt x="1420" y="549"/>
                  </a:lnTo>
                  <a:lnTo>
                    <a:pt x="1422" y="547"/>
                  </a:lnTo>
                  <a:lnTo>
                    <a:pt x="1427" y="547"/>
                  </a:lnTo>
                  <a:lnTo>
                    <a:pt x="1427" y="544"/>
                  </a:lnTo>
                  <a:lnTo>
                    <a:pt x="1429" y="544"/>
                  </a:lnTo>
                  <a:lnTo>
                    <a:pt x="1429" y="542"/>
                  </a:lnTo>
                  <a:lnTo>
                    <a:pt x="1431" y="540"/>
                  </a:lnTo>
                  <a:lnTo>
                    <a:pt x="1434" y="540"/>
                  </a:lnTo>
                  <a:lnTo>
                    <a:pt x="1434" y="540"/>
                  </a:lnTo>
                  <a:lnTo>
                    <a:pt x="1436" y="540"/>
                  </a:lnTo>
                  <a:lnTo>
                    <a:pt x="1436" y="537"/>
                  </a:lnTo>
                  <a:lnTo>
                    <a:pt x="1436" y="537"/>
                  </a:lnTo>
                  <a:lnTo>
                    <a:pt x="1438" y="535"/>
                  </a:lnTo>
                  <a:lnTo>
                    <a:pt x="1438" y="535"/>
                  </a:lnTo>
                  <a:lnTo>
                    <a:pt x="1438" y="535"/>
                  </a:lnTo>
                  <a:lnTo>
                    <a:pt x="1441" y="535"/>
                  </a:lnTo>
                  <a:lnTo>
                    <a:pt x="1441" y="535"/>
                  </a:lnTo>
                  <a:lnTo>
                    <a:pt x="1443" y="533"/>
                  </a:lnTo>
                  <a:lnTo>
                    <a:pt x="1443" y="530"/>
                  </a:lnTo>
                  <a:lnTo>
                    <a:pt x="1446" y="528"/>
                  </a:lnTo>
                  <a:lnTo>
                    <a:pt x="1448" y="528"/>
                  </a:lnTo>
                  <a:lnTo>
                    <a:pt x="1450" y="528"/>
                  </a:lnTo>
                  <a:lnTo>
                    <a:pt x="1453" y="525"/>
                  </a:lnTo>
                  <a:lnTo>
                    <a:pt x="1453" y="525"/>
                  </a:lnTo>
                  <a:lnTo>
                    <a:pt x="1455" y="523"/>
                  </a:lnTo>
                  <a:lnTo>
                    <a:pt x="1457" y="521"/>
                  </a:lnTo>
                  <a:lnTo>
                    <a:pt x="1457" y="516"/>
                  </a:lnTo>
                  <a:lnTo>
                    <a:pt x="1462" y="514"/>
                  </a:lnTo>
                  <a:lnTo>
                    <a:pt x="1464" y="514"/>
                  </a:lnTo>
                  <a:lnTo>
                    <a:pt x="1479" y="511"/>
                  </a:lnTo>
                  <a:lnTo>
                    <a:pt x="1483" y="511"/>
                  </a:lnTo>
                  <a:lnTo>
                    <a:pt x="1483" y="511"/>
                  </a:lnTo>
                  <a:lnTo>
                    <a:pt x="1483" y="511"/>
                  </a:lnTo>
                  <a:lnTo>
                    <a:pt x="1486" y="511"/>
                  </a:lnTo>
                  <a:lnTo>
                    <a:pt x="1486" y="511"/>
                  </a:lnTo>
                  <a:lnTo>
                    <a:pt x="1488" y="509"/>
                  </a:lnTo>
                  <a:lnTo>
                    <a:pt x="1488" y="509"/>
                  </a:lnTo>
                  <a:lnTo>
                    <a:pt x="1488" y="507"/>
                  </a:lnTo>
                  <a:lnTo>
                    <a:pt x="1490" y="509"/>
                  </a:lnTo>
                  <a:lnTo>
                    <a:pt x="1490" y="509"/>
                  </a:lnTo>
                  <a:lnTo>
                    <a:pt x="1490" y="509"/>
                  </a:lnTo>
                  <a:lnTo>
                    <a:pt x="1490" y="509"/>
                  </a:lnTo>
                  <a:lnTo>
                    <a:pt x="1490" y="509"/>
                  </a:lnTo>
                  <a:lnTo>
                    <a:pt x="1493" y="509"/>
                  </a:lnTo>
                  <a:lnTo>
                    <a:pt x="1493" y="507"/>
                  </a:lnTo>
                  <a:lnTo>
                    <a:pt x="1493" y="507"/>
                  </a:lnTo>
                  <a:lnTo>
                    <a:pt x="1495" y="507"/>
                  </a:lnTo>
                  <a:lnTo>
                    <a:pt x="1495" y="507"/>
                  </a:lnTo>
                  <a:lnTo>
                    <a:pt x="1498" y="509"/>
                  </a:lnTo>
                  <a:lnTo>
                    <a:pt x="1498" y="509"/>
                  </a:lnTo>
                  <a:lnTo>
                    <a:pt x="1500" y="509"/>
                  </a:lnTo>
                  <a:lnTo>
                    <a:pt x="1500" y="511"/>
                  </a:lnTo>
                  <a:lnTo>
                    <a:pt x="1500" y="511"/>
                  </a:lnTo>
                  <a:lnTo>
                    <a:pt x="1502" y="514"/>
                  </a:lnTo>
                  <a:lnTo>
                    <a:pt x="1502" y="514"/>
                  </a:lnTo>
                  <a:lnTo>
                    <a:pt x="1502" y="516"/>
                  </a:lnTo>
                  <a:lnTo>
                    <a:pt x="1502" y="516"/>
                  </a:lnTo>
                  <a:lnTo>
                    <a:pt x="1502" y="516"/>
                  </a:lnTo>
                  <a:lnTo>
                    <a:pt x="1502" y="518"/>
                  </a:lnTo>
                  <a:lnTo>
                    <a:pt x="1509" y="521"/>
                  </a:lnTo>
                  <a:lnTo>
                    <a:pt x="1509" y="521"/>
                  </a:lnTo>
                  <a:lnTo>
                    <a:pt x="1512" y="523"/>
                  </a:lnTo>
                  <a:lnTo>
                    <a:pt x="1512" y="523"/>
                  </a:lnTo>
                  <a:lnTo>
                    <a:pt x="1512" y="523"/>
                  </a:lnTo>
                  <a:lnTo>
                    <a:pt x="1512" y="523"/>
                  </a:lnTo>
                  <a:lnTo>
                    <a:pt x="1514" y="523"/>
                  </a:lnTo>
                  <a:lnTo>
                    <a:pt x="1514" y="523"/>
                  </a:lnTo>
                  <a:lnTo>
                    <a:pt x="1514" y="523"/>
                  </a:lnTo>
                  <a:lnTo>
                    <a:pt x="1514" y="523"/>
                  </a:lnTo>
                  <a:lnTo>
                    <a:pt x="1514" y="523"/>
                  </a:lnTo>
                  <a:lnTo>
                    <a:pt x="1516" y="523"/>
                  </a:lnTo>
                  <a:lnTo>
                    <a:pt x="1516" y="523"/>
                  </a:lnTo>
                  <a:lnTo>
                    <a:pt x="1516" y="523"/>
                  </a:lnTo>
                  <a:lnTo>
                    <a:pt x="1516" y="521"/>
                  </a:lnTo>
                  <a:lnTo>
                    <a:pt x="1516" y="521"/>
                  </a:lnTo>
                  <a:lnTo>
                    <a:pt x="1516" y="521"/>
                  </a:lnTo>
                  <a:lnTo>
                    <a:pt x="1516" y="521"/>
                  </a:lnTo>
                  <a:lnTo>
                    <a:pt x="1516" y="518"/>
                  </a:lnTo>
                  <a:lnTo>
                    <a:pt x="1516" y="518"/>
                  </a:lnTo>
                  <a:lnTo>
                    <a:pt x="1514" y="518"/>
                  </a:lnTo>
                  <a:lnTo>
                    <a:pt x="1514" y="518"/>
                  </a:lnTo>
                  <a:lnTo>
                    <a:pt x="1514" y="516"/>
                  </a:lnTo>
                  <a:lnTo>
                    <a:pt x="1514" y="516"/>
                  </a:lnTo>
                  <a:lnTo>
                    <a:pt x="1505" y="504"/>
                  </a:lnTo>
                  <a:lnTo>
                    <a:pt x="1505" y="502"/>
                  </a:lnTo>
                  <a:lnTo>
                    <a:pt x="1502" y="502"/>
                  </a:lnTo>
                  <a:lnTo>
                    <a:pt x="1505" y="499"/>
                  </a:lnTo>
                  <a:lnTo>
                    <a:pt x="1505" y="499"/>
                  </a:lnTo>
                  <a:lnTo>
                    <a:pt x="1505" y="497"/>
                  </a:lnTo>
                  <a:lnTo>
                    <a:pt x="1505" y="497"/>
                  </a:lnTo>
                  <a:lnTo>
                    <a:pt x="1505" y="497"/>
                  </a:lnTo>
                  <a:lnTo>
                    <a:pt x="1502" y="495"/>
                  </a:lnTo>
                  <a:lnTo>
                    <a:pt x="1502" y="495"/>
                  </a:lnTo>
                  <a:lnTo>
                    <a:pt x="1502" y="495"/>
                  </a:lnTo>
                  <a:lnTo>
                    <a:pt x="1502" y="492"/>
                  </a:lnTo>
                  <a:lnTo>
                    <a:pt x="1502" y="492"/>
                  </a:lnTo>
                  <a:lnTo>
                    <a:pt x="1505" y="490"/>
                  </a:lnTo>
                  <a:lnTo>
                    <a:pt x="1505" y="490"/>
                  </a:lnTo>
                  <a:lnTo>
                    <a:pt x="1507" y="488"/>
                  </a:lnTo>
                  <a:lnTo>
                    <a:pt x="1507" y="488"/>
                  </a:lnTo>
                  <a:lnTo>
                    <a:pt x="1509" y="485"/>
                  </a:lnTo>
                  <a:lnTo>
                    <a:pt x="1509" y="485"/>
                  </a:lnTo>
                  <a:lnTo>
                    <a:pt x="1512" y="485"/>
                  </a:lnTo>
                  <a:lnTo>
                    <a:pt x="1512" y="485"/>
                  </a:lnTo>
                  <a:lnTo>
                    <a:pt x="1512" y="485"/>
                  </a:lnTo>
                  <a:lnTo>
                    <a:pt x="1514" y="485"/>
                  </a:lnTo>
                  <a:lnTo>
                    <a:pt x="1514" y="483"/>
                  </a:lnTo>
                  <a:lnTo>
                    <a:pt x="1514" y="483"/>
                  </a:lnTo>
                  <a:lnTo>
                    <a:pt x="1514" y="483"/>
                  </a:lnTo>
                  <a:lnTo>
                    <a:pt x="1514" y="483"/>
                  </a:lnTo>
                  <a:lnTo>
                    <a:pt x="1514" y="483"/>
                  </a:lnTo>
                  <a:lnTo>
                    <a:pt x="1516" y="480"/>
                  </a:lnTo>
                  <a:lnTo>
                    <a:pt x="1516" y="480"/>
                  </a:lnTo>
                  <a:lnTo>
                    <a:pt x="1516" y="480"/>
                  </a:lnTo>
                  <a:lnTo>
                    <a:pt x="1516" y="480"/>
                  </a:lnTo>
                  <a:lnTo>
                    <a:pt x="1519" y="478"/>
                  </a:lnTo>
                  <a:lnTo>
                    <a:pt x="1521" y="476"/>
                  </a:lnTo>
                  <a:lnTo>
                    <a:pt x="1521" y="476"/>
                  </a:lnTo>
                  <a:lnTo>
                    <a:pt x="1521" y="476"/>
                  </a:lnTo>
                  <a:lnTo>
                    <a:pt x="1524" y="476"/>
                  </a:lnTo>
                  <a:lnTo>
                    <a:pt x="1524" y="476"/>
                  </a:lnTo>
                  <a:lnTo>
                    <a:pt x="1524" y="476"/>
                  </a:lnTo>
                  <a:lnTo>
                    <a:pt x="1526" y="476"/>
                  </a:lnTo>
                  <a:lnTo>
                    <a:pt x="1526" y="476"/>
                  </a:lnTo>
                  <a:lnTo>
                    <a:pt x="1526" y="476"/>
                  </a:lnTo>
                  <a:lnTo>
                    <a:pt x="1526" y="476"/>
                  </a:lnTo>
                  <a:lnTo>
                    <a:pt x="1528" y="476"/>
                  </a:lnTo>
                  <a:lnTo>
                    <a:pt x="1528" y="476"/>
                  </a:lnTo>
                  <a:lnTo>
                    <a:pt x="1528" y="473"/>
                  </a:lnTo>
                  <a:lnTo>
                    <a:pt x="1528" y="473"/>
                  </a:lnTo>
                  <a:lnTo>
                    <a:pt x="1528" y="473"/>
                  </a:lnTo>
                  <a:lnTo>
                    <a:pt x="1528" y="471"/>
                  </a:lnTo>
                  <a:lnTo>
                    <a:pt x="1528" y="469"/>
                  </a:lnTo>
                  <a:lnTo>
                    <a:pt x="1528" y="469"/>
                  </a:lnTo>
                  <a:close/>
                  <a:moveTo>
                    <a:pt x="1367" y="1283"/>
                  </a:moveTo>
                  <a:lnTo>
                    <a:pt x="1367" y="1283"/>
                  </a:lnTo>
                  <a:lnTo>
                    <a:pt x="1367" y="1283"/>
                  </a:lnTo>
                  <a:lnTo>
                    <a:pt x="1367" y="1283"/>
                  </a:lnTo>
                  <a:lnTo>
                    <a:pt x="1367" y="1283"/>
                  </a:lnTo>
                  <a:close/>
                  <a:moveTo>
                    <a:pt x="1349" y="1621"/>
                  </a:moveTo>
                  <a:lnTo>
                    <a:pt x="1349" y="1621"/>
                  </a:lnTo>
                  <a:lnTo>
                    <a:pt x="1349" y="1621"/>
                  </a:lnTo>
                  <a:lnTo>
                    <a:pt x="1346" y="1619"/>
                  </a:lnTo>
                  <a:lnTo>
                    <a:pt x="1346" y="1619"/>
                  </a:lnTo>
                  <a:lnTo>
                    <a:pt x="1346" y="1616"/>
                  </a:lnTo>
                  <a:lnTo>
                    <a:pt x="1346" y="1614"/>
                  </a:lnTo>
                  <a:lnTo>
                    <a:pt x="1346" y="1614"/>
                  </a:lnTo>
                  <a:lnTo>
                    <a:pt x="1346" y="1612"/>
                  </a:lnTo>
                  <a:lnTo>
                    <a:pt x="1346" y="1612"/>
                  </a:lnTo>
                  <a:lnTo>
                    <a:pt x="1344" y="1612"/>
                  </a:lnTo>
                  <a:lnTo>
                    <a:pt x="1344" y="1609"/>
                  </a:lnTo>
                  <a:lnTo>
                    <a:pt x="1341" y="1612"/>
                  </a:lnTo>
                  <a:lnTo>
                    <a:pt x="1341" y="1612"/>
                  </a:lnTo>
                  <a:lnTo>
                    <a:pt x="1341" y="1612"/>
                  </a:lnTo>
                  <a:lnTo>
                    <a:pt x="1339" y="1612"/>
                  </a:lnTo>
                  <a:lnTo>
                    <a:pt x="1339" y="1612"/>
                  </a:lnTo>
                  <a:lnTo>
                    <a:pt x="1339" y="1612"/>
                  </a:lnTo>
                  <a:lnTo>
                    <a:pt x="1339" y="1614"/>
                  </a:lnTo>
                  <a:lnTo>
                    <a:pt x="1339" y="1614"/>
                  </a:lnTo>
                  <a:lnTo>
                    <a:pt x="1337" y="1614"/>
                  </a:lnTo>
                  <a:lnTo>
                    <a:pt x="1337" y="1614"/>
                  </a:lnTo>
                  <a:lnTo>
                    <a:pt x="1337" y="1614"/>
                  </a:lnTo>
                  <a:lnTo>
                    <a:pt x="1334" y="1616"/>
                  </a:lnTo>
                  <a:lnTo>
                    <a:pt x="1334" y="1616"/>
                  </a:lnTo>
                  <a:lnTo>
                    <a:pt x="1334" y="1624"/>
                  </a:lnTo>
                  <a:lnTo>
                    <a:pt x="1334" y="1621"/>
                  </a:lnTo>
                  <a:lnTo>
                    <a:pt x="1337" y="1621"/>
                  </a:lnTo>
                  <a:lnTo>
                    <a:pt x="1337" y="1624"/>
                  </a:lnTo>
                  <a:lnTo>
                    <a:pt x="1339" y="1624"/>
                  </a:lnTo>
                  <a:lnTo>
                    <a:pt x="1339" y="1626"/>
                  </a:lnTo>
                  <a:lnTo>
                    <a:pt x="1339" y="1626"/>
                  </a:lnTo>
                  <a:lnTo>
                    <a:pt x="1339" y="1628"/>
                  </a:lnTo>
                  <a:lnTo>
                    <a:pt x="1341" y="1628"/>
                  </a:lnTo>
                  <a:lnTo>
                    <a:pt x="1341" y="1628"/>
                  </a:lnTo>
                  <a:lnTo>
                    <a:pt x="1341" y="1628"/>
                  </a:lnTo>
                  <a:lnTo>
                    <a:pt x="1341" y="1628"/>
                  </a:lnTo>
                  <a:lnTo>
                    <a:pt x="1341" y="1628"/>
                  </a:lnTo>
                  <a:lnTo>
                    <a:pt x="1341" y="1631"/>
                  </a:lnTo>
                  <a:lnTo>
                    <a:pt x="1341" y="1631"/>
                  </a:lnTo>
                  <a:lnTo>
                    <a:pt x="1341" y="1631"/>
                  </a:lnTo>
                  <a:lnTo>
                    <a:pt x="1341" y="1631"/>
                  </a:lnTo>
                  <a:lnTo>
                    <a:pt x="1341" y="1631"/>
                  </a:lnTo>
                  <a:lnTo>
                    <a:pt x="1341" y="1633"/>
                  </a:lnTo>
                  <a:lnTo>
                    <a:pt x="1344" y="1633"/>
                  </a:lnTo>
                  <a:lnTo>
                    <a:pt x="1344" y="1633"/>
                  </a:lnTo>
                  <a:lnTo>
                    <a:pt x="1344" y="1635"/>
                  </a:lnTo>
                  <a:lnTo>
                    <a:pt x="1344" y="1635"/>
                  </a:lnTo>
                  <a:lnTo>
                    <a:pt x="1344" y="1635"/>
                  </a:lnTo>
                  <a:lnTo>
                    <a:pt x="1344" y="1635"/>
                  </a:lnTo>
                  <a:lnTo>
                    <a:pt x="1344" y="1635"/>
                  </a:lnTo>
                  <a:lnTo>
                    <a:pt x="1346" y="1633"/>
                  </a:lnTo>
                  <a:lnTo>
                    <a:pt x="1346" y="1633"/>
                  </a:lnTo>
                  <a:lnTo>
                    <a:pt x="1346" y="1633"/>
                  </a:lnTo>
                  <a:lnTo>
                    <a:pt x="1346" y="1633"/>
                  </a:lnTo>
                  <a:lnTo>
                    <a:pt x="1349" y="1633"/>
                  </a:lnTo>
                  <a:lnTo>
                    <a:pt x="1349" y="1633"/>
                  </a:lnTo>
                  <a:lnTo>
                    <a:pt x="1349" y="1633"/>
                  </a:lnTo>
                  <a:lnTo>
                    <a:pt x="1349" y="1633"/>
                  </a:lnTo>
                  <a:lnTo>
                    <a:pt x="1346" y="1633"/>
                  </a:lnTo>
                  <a:lnTo>
                    <a:pt x="1346" y="1631"/>
                  </a:lnTo>
                  <a:lnTo>
                    <a:pt x="1346" y="1631"/>
                  </a:lnTo>
                  <a:lnTo>
                    <a:pt x="1349" y="1626"/>
                  </a:lnTo>
                  <a:lnTo>
                    <a:pt x="1349" y="1626"/>
                  </a:lnTo>
                  <a:lnTo>
                    <a:pt x="1349" y="1624"/>
                  </a:lnTo>
                  <a:lnTo>
                    <a:pt x="1349" y="1621"/>
                  </a:lnTo>
                  <a:close/>
                  <a:moveTo>
                    <a:pt x="1306" y="1349"/>
                  </a:moveTo>
                  <a:lnTo>
                    <a:pt x="1306" y="1349"/>
                  </a:lnTo>
                  <a:lnTo>
                    <a:pt x="1306" y="1349"/>
                  </a:lnTo>
                  <a:lnTo>
                    <a:pt x="1306" y="1349"/>
                  </a:lnTo>
                  <a:lnTo>
                    <a:pt x="1306" y="1349"/>
                  </a:lnTo>
                  <a:lnTo>
                    <a:pt x="1306" y="1349"/>
                  </a:lnTo>
                  <a:lnTo>
                    <a:pt x="1306" y="1349"/>
                  </a:lnTo>
                  <a:lnTo>
                    <a:pt x="1304" y="1349"/>
                  </a:lnTo>
                  <a:lnTo>
                    <a:pt x="1304" y="1349"/>
                  </a:lnTo>
                  <a:lnTo>
                    <a:pt x="1304" y="1351"/>
                  </a:lnTo>
                  <a:lnTo>
                    <a:pt x="1304" y="1351"/>
                  </a:lnTo>
                  <a:lnTo>
                    <a:pt x="1304" y="1351"/>
                  </a:lnTo>
                  <a:lnTo>
                    <a:pt x="1304" y="1354"/>
                  </a:lnTo>
                  <a:lnTo>
                    <a:pt x="1304" y="1354"/>
                  </a:lnTo>
                  <a:lnTo>
                    <a:pt x="1306" y="1354"/>
                  </a:lnTo>
                  <a:lnTo>
                    <a:pt x="1306" y="1354"/>
                  </a:lnTo>
                  <a:lnTo>
                    <a:pt x="1306" y="1354"/>
                  </a:lnTo>
                  <a:lnTo>
                    <a:pt x="1306" y="1354"/>
                  </a:lnTo>
                  <a:lnTo>
                    <a:pt x="1306" y="1351"/>
                  </a:lnTo>
                  <a:lnTo>
                    <a:pt x="1306" y="1351"/>
                  </a:lnTo>
                  <a:lnTo>
                    <a:pt x="1306" y="1349"/>
                  </a:lnTo>
                  <a:close/>
                  <a:moveTo>
                    <a:pt x="1289" y="1505"/>
                  </a:moveTo>
                  <a:lnTo>
                    <a:pt x="1289" y="1505"/>
                  </a:lnTo>
                  <a:lnTo>
                    <a:pt x="1287" y="1505"/>
                  </a:lnTo>
                  <a:lnTo>
                    <a:pt x="1287" y="1505"/>
                  </a:lnTo>
                  <a:lnTo>
                    <a:pt x="1287" y="1505"/>
                  </a:lnTo>
                  <a:lnTo>
                    <a:pt x="1287" y="1505"/>
                  </a:lnTo>
                  <a:lnTo>
                    <a:pt x="1287" y="1508"/>
                  </a:lnTo>
                  <a:lnTo>
                    <a:pt x="1285" y="1508"/>
                  </a:lnTo>
                  <a:lnTo>
                    <a:pt x="1285" y="1508"/>
                  </a:lnTo>
                  <a:lnTo>
                    <a:pt x="1285" y="1510"/>
                  </a:lnTo>
                  <a:lnTo>
                    <a:pt x="1287" y="1510"/>
                  </a:lnTo>
                  <a:lnTo>
                    <a:pt x="1287" y="1512"/>
                  </a:lnTo>
                  <a:lnTo>
                    <a:pt x="1289" y="1512"/>
                  </a:lnTo>
                  <a:lnTo>
                    <a:pt x="1292" y="1510"/>
                  </a:lnTo>
                  <a:lnTo>
                    <a:pt x="1292" y="1508"/>
                  </a:lnTo>
                  <a:lnTo>
                    <a:pt x="1292" y="1505"/>
                  </a:lnTo>
                  <a:lnTo>
                    <a:pt x="1289" y="1505"/>
                  </a:lnTo>
                  <a:close/>
                  <a:moveTo>
                    <a:pt x="1282" y="1314"/>
                  </a:moveTo>
                  <a:lnTo>
                    <a:pt x="1282" y="1314"/>
                  </a:lnTo>
                  <a:lnTo>
                    <a:pt x="1285" y="1316"/>
                  </a:lnTo>
                  <a:lnTo>
                    <a:pt x="1285" y="1316"/>
                  </a:lnTo>
                  <a:lnTo>
                    <a:pt x="1285" y="1316"/>
                  </a:lnTo>
                  <a:lnTo>
                    <a:pt x="1285" y="1316"/>
                  </a:lnTo>
                  <a:lnTo>
                    <a:pt x="1285" y="1316"/>
                  </a:lnTo>
                  <a:lnTo>
                    <a:pt x="1285" y="1314"/>
                  </a:lnTo>
                  <a:lnTo>
                    <a:pt x="1285" y="1314"/>
                  </a:lnTo>
                  <a:lnTo>
                    <a:pt x="1287" y="1314"/>
                  </a:lnTo>
                  <a:lnTo>
                    <a:pt x="1287" y="1311"/>
                  </a:lnTo>
                  <a:lnTo>
                    <a:pt x="1287" y="1309"/>
                  </a:lnTo>
                  <a:lnTo>
                    <a:pt x="1287" y="1309"/>
                  </a:lnTo>
                  <a:lnTo>
                    <a:pt x="1287" y="1306"/>
                  </a:lnTo>
                  <a:lnTo>
                    <a:pt x="1287" y="1306"/>
                  </a:lnTo>
                  <a:lnTo>
                    <a:pt x="1287" y="1306"/>
                  </a:lnTo>
                  <a:lnTo>
                    <a:pt x="1287" y="1306"/>
                  </a:lnTo>
                  <a:lnTo>
                    <a:pt x="1285" y="1306"/>
                  </a:lnTo>
                  <a:lnTo>
                    <a:pt x="1285" y="1306"/>
                  </a:lnTo>
                  <a:lnTo>
                    <a:pt x="1285" y="1306"/>
                  </a:lnTo>
                  <a:lnTo>
                    <a:pt x="1285" y="1306"/>
                  </a:lnTo>
                  <a:lnTo>
                    <a:pt x="1285" y="1309"/>
                  </a:lnTo>
                  <a:lnTo>
                    <a:pt x="1285" y="1309"/>
                  </a:lnTo>
                  <a:lnTo>
                    <a:pt x="1285" y="1311"/>
                  </a:lnTo>
                  <a:lnTo>
                    <a:pt x="1282" y="1314"/>
                  </a:lnTo>
                  <a:close/>
                  <a:moveTo>
                    <a:pt x="1308" y="1560"/>
                  </a:moveTo>
                  <a:lnTo>
                    <a:pt x="1308" y="1557"/>
                  </a:lnTo>
                  <a:lnTo>
                    <a:pt x="1306" y="1557"/>
                  </a:lnTo>
                  <a:lnTo>
                    <a:pt x="1306" y="1557"/>
                  </a:lnTo>
                  <a:lnTo>
                    <a:pt x="1306" y="1555"/>
                  </a:lnTo>
                  <a:lnTo>
                    <a:pt x="1306" y="1553"/>
                  </a:lnTo>
                  <a:lnTo>
                    <a:pt x="1306" y="1553"/>
                  </a:lnTo>
                  <a:lnTo>
                    <a:pt x="1306" y="1553"/>
                  </a:lnTo>
                  <a:lnTo>
                    <a:pt x="1304" y="1553"/>
                  </a:lnTo>
                  <a:lnTo>
                    <a:pt x="1304" y="1553"/>
                  </a:lnTo>
                  <a:lnTo>
                    <a:pt x="1304" y="1555"/>
                  </a:lnTo>
                  <a:lnTo>
                    <a:pt x="1304" y="1555"/>
                  </a:lnTo>
                  <a:lnTo>
                    <a:pt x="1304" y="1557"/>
                  </a:lnTo>
                  <a:lnTo>
                    <a:pt x="1306" y="1557"/>
                  </a:lnTo>
                  <a:lnTo>
                    <a:pt x="1306" y="1560"/>
                  </a:lnTo>
                  <a:lnTo>
                    <a:pt x="1306" y="1560"/>
                  </a:lnTo>
                  <a:lnTo>
                    <a:pt x="1308" y="1560"/>
                  </a:lnTo>
                  <a:lnTo>
                    <a:pt x="1308" y="1560"/>
                  </a:lnTo>
                  <a:lnTo>
                    <a:pt x="1311" y="1560"/>
                  </a:lnTo>
                  <a:lnTo>
                    <a:pt x="1311" y="1560"/>
                  </a:lnTo>
                  <a:lnTo>
                    <a:pt x="1308" y="1560"/>
                  </a:lnTo>
                  <a:close/>
                  <a:moveTo>
                    <a:pt x="1285" y="1392"/>
                  </a:moveTo>
                  <a:lnTo>
                    <a:pt x="1285" y="1392"/>
                  </a:lnTo>
                  <a:lnTo>
                    <a:pt x="1285" y="1389"/>
                  </a:lnTo>
                  <a:lnTo>
                    <a:pt x="1285" y="1389"/>
                  </a:lnTo>
                  <a:lnTo>
                    <a:pt x="1285" y="1389"/>
                  </a:lnTo>
                  <a:lnTo>
                    <a:pt x="1285" y="1387"/>
                  </a:lnTo>
                  <a:lnTo>
                    <a:pt x="1285" y="1387"/>
                  </a:lnTo>
                  <a:lnTo>
                    <a:pt x="1282" y="1385"/>
                  </a:lnTo>
                  <a:lnTo>
                    <a:pt x="1282" y="1385"/>
                  </a:lnTo>
                  <a:lnTo>
                    <a:pt x="1280" y="1387"/>
                  </a:lnTo>
                  <a:lnTo>
                    <a:pt x="1282" y="1389"/>
                  </a:lnTo>
                  <a:lnTo>
                    <a:pt x="1282" y="1389"/>
                  </a:lnTo>
                  <a:lnTo>
                    <a:pt x="1282" y="1389"/>
                  </a:lnTo>
                  <a:lnTo>
                    <a:pt x="1280" y="1392"/>
                  </a:lnTo>
                  <a:lnTo>
                    <a:pt x="1280" y="1392"/>
                  </a:lnTo>
                  <a:lnTo>
                    <a:pt x="1280" y="1392"/>
                  </a:lnTo>
                  <a:lnTo>
                    <a:pt x="1280" y="1392"/>
                  </a:lnTo>
                  <a:lnTo>
                    <a:pt x="1280" y="1392"/>
                  </a:lnTo>
                  <a:lnTo>
                    <a:pt x="1280" y="1392"/>
                  </a:lnTo>
                  <a:lnTo>
                    <a:pt x="1280" y="1394"/>
                  </a:lnTo>
                  <a:lnTo>
                    <a:pt x="1280" y="1394"/>
                  </a:lnTo>
                  <a:lnTo>
                    <a:pt x="1282" y="1394"/>
                  </a:lnTo>
                  <a:lnTo>
                    <a:pt x="1282" y="1394"/>
                  </a:lnTo>
                  <a:lnTo>
                    <a:pt x="1282" y="1394"/>
                  </a:lnTo>
                  <a:lnTo>
                    <a:pt x="1285" y="1392"/>
                  </a:lnTo>
                  <a:lnTo>
                    <a:pt x="1285" y="1392"/>
                  </a:lnTo>
                  <a:lnTo>
                    <a:pt x="1285" y="1392"/>
                  </a:lnTo>
                  <a:lnTo>
                    <a:pt x="1285" y="1392"/>
                  </a:lnTo>
                  <a:close/>
                  <a:moveTo>
                    <a:pt x="1299" y="1335"/>
                  </a:moveTo>
                  <a:lnTo>
                    <a:pt x="1299" y="1335"/>
                  </a:lnTo>
                  <a:lnTo>
                    <a:pt x="1299" y="1335"/>
                  </a:lnTo>
                  <a:lnTo>
                    <a:pt x="1299" y="1332"/>
                  </a:lnTo>
                  <a:lnTo>
                    <a:pt x="1299" y="1332"/>
                  </a:lnTo>
                  <a:lnTo>
                    <a:pt x="1301" y="1332"/>
                  </a:lnTo>
                  <a:lnTo>
                    <a:pt x="1301" y="1330"/>
                  </a:lnTo>
                  <a:lnTo>
                    <a:pt x="1299" y="1328"/>
                  </a:lnTo>
                  <a:lnTo>
                    <a:pt x="1299" y="1325"/>
                  </a:lnTo>
                  <a:lnTo>
                    <a:pt x="1299" y="1325"/>
                  </a:lnTo>
                  <a:lnTo>
                    <a:pt x="1301" y="1323"/>
                  </a:lnTo>
                  <a:lnTo>
                    <a:pt x="1301" y="1321"/>
                  </a:lnTo>
                  <a:lnTo>
                    <a:pt x="1299" y="1321"/>
                  </a:lnTo>
                  <a:lnTo>
                    <a:pt x="1299" y="1318"/>
                  </a:lnTo>
                  <a:lnTo>
                    <a:pt x="1299" y="1318"/>
                  </a:lnTo>
                  <a:lnTo>
                    <a:pt x="1299" y="1316"/>
                  </a:lnTo>
                  <a:lnTo>
                    <a:pt x="1299" y="1316"/>
                  </a:lnTo>
                  <a:lnTo>
                    <a:pt x="1299" y="1314"/>
                  </a:lnTo>
                  <a:lnTo>
                    <a:pt x="1299" y="1314"/>
                  </a:lnTo>
                  <a:lnTo>
                    <a:pt x="1297" y="1311"/>
                  </a:lnTo>
                  <a:lnTo>
                    <a:pt x="1297" y="1311"/>
                  </a:lnTo>
                  <a:lnTo>
                    <a:pt x="1297" y="1311"/>
                  </a:lnTo>
                  <a:lnTo>
                    <a:pt x="1297" y="1311"/>
                  </a:lnTo>
                  <a:lnTo>
                    <a:pt x="1297" y="1311"/>
                  </a:lnTo>
                  <a:lnTo>
                    <a:pt x="1297" y="1311"/>
                  </a:lnTo>
                  <a:lnTo>
                    <a:pt x="1297" y="1311"/>
                  </a:lnTo>
                  <a:lnTo>
                    <a:pt x="1294" y="1311"/>
                  </a:lnTo>
                  <a:lnTo>
                    <a:pt x="1294" y="1311"/>
                  </a:lnTo>
                  <a:lnTo>
                    <a:pt x="1294" y="1311"/>
                  </a:lnTo>
                  <a:lnTo>
                    <a:pt x="1294" y="1311"/>
                  </a:lnTo>
                  <a:lnTo>
                    <a:pt x="1294" y="1311"/>
                  </a:lnTo>
                  <a:lnTo>
                    <a:pt x="1294" y="1309"/>
                  </a:lnTo>
                  <a:lnTo>
                    <a:pt x="1297" y="1306"/>
                  </a:lnTo>
                  <a:lnTo>
                    <a:pt x="1297" y="1306"/>
                  </a:lnTo>
                  <a:lnTo>
                    <a:pt x="1297" y="1306"/>
                  </a:lnTo>
                  <a:lnTo>
                    <a:pt x="1297" y="1306"/>
                  </a:lnTo>
                  <a:lnTo>
                    <a:pt x="1297" y="1306"/>
                  </a:lnTo>
                  <a:lnTo>
                    <a:pt x="1297" y="1309"/>
                  </a:lnTo>
                  <a:lnTo>
                    <a:pt x="1297" y="1309"/>
                  </a:lnTo>
                  <a:lnTo>
                    <a:pt x="1299" y="1309"/>
                  </a:lnTo>
                  <a:lnTo>
                    <a:pt x="1299" y="1306"/>
                  </a:lnTo>
                  <a:lnTo>
                    <a:pt x="1299" y="1306"/>
                  </a:lnTo>
                  <a:lnTo>
                    <a:pt x="1297" y="1306"/>
                  </a:lnTo>
                  <a:lnTo>
                    <a:pt x="1297" y="1304"/>
                  </a:lnTo>
                  <a:lnTo>
                    <a:pt x="1297" y="1304"/>
                  </a:lnTo>
                  <a:lnTo>
                    <a:pt x="1297" y="1302"/>
                  </a:lnTo>
                  <a:lnTo>
                    <a:pt x="1299" y="1302"/>
                  </a:lnTo>
                  <a:lnTo>
                    <a:pt x="1299" y="1302"/>
                  </a:lnTo>
                  <a:lnTo>
                    <a:pt x="1299" y="1302"/>
                  </a:lnTo>
                  <a:lnTo>
                    <a:pt x="1299" y="1302"/>
                  </a:lnTo>
                  <a:lnTo>
                    <a:pt x="1299" y="1304"/>
                  </a:lnTo>
                  <a:lnTo>
                    <a:pt x="1299" y="1304"/>
                  </a:lnTo>
                  <a:lnTo>
                    <a:pt x="1299" y="1304"/>
                  </a:lnTo>
                  <a:lnTo>
                    <a:pt x="1299" y="1304"/>
                  </a:lnTo>
                  <a:lnTo>
                    <a:pt x="1299" y="1304"/>
                  </a:lnTo>
                  <a:lnTo>
                    <a:pt x="1301" y="1304"/>
                  </a:lnTo>
                  <a:lnTo>
                    <a:pt x="1301" y="1304"/>
                  </a:lnTo>
                  <a:lnTo>
                    <a:pt x="1301" y="1304"/>
                  </a:lnTo>
                  <a:lnTo>
                    <a:pt x="1304" y="1302"/>
                  </a:lnTo>
                  <a:lnTo>
                    <a:pt x="1304" y="1302"/>
                  </a:lnTo>
                  <a:lnTo>
                    <a:pt x="1304" y="1299"/>
                  </a:lnTo>
                  <a:lnTo>
                    <a:pt x="1304" y="1295"/>
                  </a:lnTo>
                  <a:lnTo>
                    <a:pt x="1304" y="1295"/>
                  </a:lnTo>
                  <a:lnTo>
                    <a:pt x="1304" y="1292"/>
                  </a:lnTo>
                  <a:lnTo>
                    <a:pt x="1304" y="1292"/>
                  </a:lnTo>
                  <a:lnTo>
                    <a:pt x="1304" y="1290"/>
                  </a:lnTo>
                  <a:lnTo>
                    <a:pt x="1304" y="1290"/>
                  </a:lnTo>
                  <a:lnTo>
                    <a:pt x="1301" y="1290"/>
                  </a:lnTo>
                  <a:lnTo>
                    <a:pt x="1301" y="1290"/>
                  </a:lnTo>
                  <a:lnTo>
                    <a:pt x="1301" y="1290"/>
                  </a:lnTo>
                  <a:lnTo>
                    <a:pt x="1299" y="1287"/>
                  </a:lnTo>
                  <a:lnTo>
                    <a:pt x="1299" y="1287"/>
                  </a:lnTo>
                  <a:lnTo>
                    <a:pt x="1299" y="1287"/>
                  </a:lnTo>
                  <a:lnTo>
                    <a:pt x="1301" y="1287"/>
                  </a:lnTo>
                  <a:lnTo>
                    <a:pt x="1301" y="1287"/>
                  </a:lnTo>
                  <a:lnTo>
                    <a:pt x="1301" y="1287"/>
                  </a:lnTo>
                  <a:lnTo>
                    <a:pt x="1301" y="1287"/>
                  </a:lnTo>
                  <a:lnTo>
                    <a:pt x="1301" y="1287"/>
                  </a:lnTo>
                  <a:lnTo>
                    <a:pt x="1304" y="1287"/>
                  </a:lnTo>
                  <a:lnTo>
                    <a:pt x="1304" y="1287"/>
                  </a:lnTo>
                  <a:lnTo>
                    <a:pt x="1304" y="1285"/>
                  </a:lnTo>
                  <a:lnTo>
                    <a:pt x="1304" y="1285"/>
                  </a:lnTo>
                  <a:lnTo>
                    <a:pt x="1304" y="1285"/>
                  </a:lnTo>
                  <a:lnTo>
                    <a:pt x="1304" y="1285"/>
                  </a:lnTo>
                  <a:lnTo>
                    <a:pt x="1304" y="1285"/>
                  </a:lnTo>
                  <a:lnTo>
                    <a:pt x="1304" y="1285"/>
                  </a:lnTo>
                  <a:lnTo>
                    <a:pt x="1304" y="1280"/>
                  </a:lnTo>
                  <a:lnTo>
                    <a:pt x="1304" y="1280"/>
                  </a:lnTo>
                  <a:lnTo>
                    <a:pt x="1304" y="1278"/>
                  </a:lnTo>
                  <a:lnTo>
                    <a:pt x="1304" y="1276"/>
                  </a:lnTo>
                  <a:lnTo>
                    <a:pt x="1304" y="1276"/>
                  </a:lnTo>
                  <a:lnTo>
                    <a:pt x="1301" y="1276"/>
                  </a:lnTo>
                  <a:lnTo>
                    <a:pt x="1301" y="1276"/>
                  </a:lnTo>
                  <a:lnTo>
                    <a:pt x="1301" y="1276"/>
                  </a:lnTo>
                  <a:lnTo>
                    <a:pt x="1301" y="1276"/>
                  </a:lnTo>
                  <a:lnTo>
                    <a:pt x="1301" y="1276"/>
                  </a:lnTo>
                  <a:lnTo>
                    <a:pt x="1301" y="1276"/>
                  </a:lnTo>
                  <a:lnTo>
                    <a:pt x="1301" y="1276"/>
                  </a:lnTo>
                  <a:lnTo>
                    <a:pt x="1301" y="1276"/>
                  </a:lnTo>
                  <a:lnTo>
                    <a:pt x="1301" y="1278"/>
                  </a:lnTo>
                  <a:lnTo>
                    <a:pt x="1301" y="1278"/>
                  </a:lnTo>
                  <a:lnTo>
                    <a:pt x="1301" y="1276"/>
                  </a:lnTo>
                  <a:lnTo>
                    <a:pt x="1299" y="1276"/>
                  </a:lnTo>
                  <a:lnTo>
                    <a:pt x="1299" y="1276"/>
                  </a:lnTo>
                  <a:lnTo>
                    <a:pt x="1299" y="1276"/>
                  </a:lnTo>
                  <a:lnTo>
                    <a:pt x="1299" y="1278"/>
                  </a:lnTo>
                  <a:lnTo>
                    <a:pt x="1299" y="1278"/>
                  </a:lnTo>
                  <a:lnTo>
                    <a:pt x="1299" y="1278"/>
                  </a:lnTo>
                  <a:lnTo>
                    <a:pt x="1297" y="1278"/>
                  </a:lnTo>
                  <a:lnTo>
                    <a:pt x="1297" y="1280"/>
                  </a:lnTo>
                  <a:lnTo>
                    <a:pt x="1297" y="1280"/>
                  </a:lnTo>
                  <a:lnTo>
                    <a:pt x="1297" y="1280"/>
                  </a:lnTo>
                  <a:lnTo>
                    <a:pt x="1297" y="1280"/>
                  </a:lnTo>
                  <a:lnTo>
                    <a:pt x="1294" y="1283"/>
                  </a:lnTo>
                  <a:lnTo>
                    <a:pt x="1294" y="1283"/>
                  </a:lnTo>
                  <a:lnTo>
                    <a:pt x="1294" y="1283"/>
                  </a:lnTo>
                  <a:lnTo>
                    <a:pt x="1294" y="1285"/>
                  </a:lnTo>
                  <a:lnTo>
                    <a:pt x="1294" y="1285"/>
                  </a:lnTo>
                  <a:lnTo>
                    <a:pt x="1294" y="1285"/>
                  </a:lnTo>
                  <a:lnTo>
                    <a:pt x="1292" y="1287"/>
                  </a:lnTo>
                  <a:lnTo>
                    <a:pt x="1292" y="1290"/>
                  </a:lnTo>
                  <a:lnTo>
                    <a:pt x="1292" y="1290"/>
                  </a:lnTo>
                  <a:lnTo>
                    <a:pt x="1292" y="1290"/>
                  </a:lnTo>
                  <a:lnTo>
                    <a:pt x="1292" y="1290"/>
                  </a:lnTo>
                  <a:lnTo>
                    <a:pt x="1294" y="1292"/>
                  </a:lnTo>
                  <a:lnTo>
                    <a:pt x="1294" y="1295"/>
                  </a:lnTo>
                  <a:lnTo>
                    <a:pt x="1292" y="1295"/>
                  </a:lnTo>
                  <a:lnTo>
                    <a:pt x="1292" y="1295"/>
                  </a:lnTo>
                  <a:lnTo>
                    <a:pt x="1292" y="1297"/>
                  </a:lnTo>
                  <a:lnTo>
                    <a:pt x="1292" y="1297"/>
                  </a:lnTo>
                  <a:lnTo>
                    <a:pt x="1292" y="1297"/>
                  </a:lnTo>
                  <a:lnTo>
                    <a:pt x="1292" y="1297"/>
                  </a:lnTo>
                  <a:lnTo>
                    <a:pt x="1292" y="1299"/>
                  </a:lnTo>
                  <a:lnTo>
                    <a:pt x="1292" y="1299"/>
                  </a:lnTo>
                  <a:lnTo>
                    <a:pt x="1292" y="1299"/>
                  </a:lnTo>
                  <a:lnTo>
                    <a:pt x="1292" y="1302"/>
                  </a:lnTo>
                  <a:lnTo>
                    <a:pt x="1289" y="1304"/>
                  </a:lnTo>
                  <a:lnTo>
                    <a:pt x="1289" y="1304"/>
                  </a:lnTo>
                  <a:lnTo>
                    <a:pt x="1292" y="1306"/>
                  </a:lnTo>
                  <a:lnTo>
                    <a:pt x="1292" y="1306"/>
                  </a:lnTo>
                  <a:lnTo>
                    <a:pt x="1292" y="1306"/>
                  </a:lnTo>
                  <a:lnTo>
                    <a:pt x="1292" y="1309"/>
                  </a:lnTo>
                  <a:lnTo>
                    <a:pt x="1292" y="1311"/>
                  </a:lnTo>
                  <a:lnTo>
                    <a:pt x="1289" y="1311"/>
                  </a:lnTo>
                  <a:lnTo>
                    <a:pt x="1289" y="1314"/>
                  </a:lnTo>
                  <a:lnTo>
                    <a:pt x="1289" y="1314"/>
                  </a:lnTo>
                  <a:lnTo>
                    <a:pt x="1289" y="1314"/>
                  </a:lnTo>
                  <a:lnTo>
                    <a:pt x="1287" y="1316"/>
                  </a:lnTo>
                  <a:lnTo>
                    <a:pt x="1287" y="1316"/>
                  </a:lnTo>
                  <a:lnTo>
                    <a:pt x="1287" y="1316"/>
                  </a:lnTo>
                  <a:lnTo>
                    <a:pt x="1287" y="1316"/>
                  </a:lnTo>
                  <a:lnTo>
                    <a:pt x="1287" y="1318"/>
                  </a:lnTo>
                  <a:lnTo>
                    <a:pt x="1287" y="1323"/>
                  </a:lnTo>
                  <a:lnTo>
                    <a:pt x="1287" y="1323"/>
                  </a:lnTo>
                  <a:lnTo>
                    <a:pt x="1289" y="1323"/>
                  </a:lnTo>
                  <a:lnTo>
                    <a:pt x="1289" y="1323"/>
                  </a:lnTo>
                  <a:lnTo>
                    <a:pt x="1289" y="1323"/>
                  </a:lnTo>
                  <a:lnTo>
                    <a:pt x="1289" y="1325"/>
                  </a:lnTo>
                  <a:lnTo>
                    <a:pt x="1289" y="1325"/>
                  </a:lnTo>
                  <a:lnTo>
                    <a:pt x="1287" y="1325"/>
                  </a:lnTo>
                  <a:lnTo>
                    <a:pt x="1287" y="1325"/>
                  </a:lnTo>
                  <a:lnTo>
                    <a:pt x="1287" y="1325"/>
                  </a:lnTo>
                  <a:lnTo>
                    <a:pt x="1287" y="1325"/>
                  </a:lnTo>
                  <a:lnTo>
                    <a:pt x="1287" y="1328"/>
                  </a:lnTo>
                  <a:lnTo>
                    <a:pt x="1287" y="1328"/>
                  </a:lnTo>
                  <a:lnTo>
                    <a:pt x="1285" y="1340"/>
                  </a:lnTo>
                  <a:lnTo>
                    <a:pt x="1287" y="1342"/>
                  </a:lnTo>
                  <a:lnTo>
                    <a:pt x="1287" y="1342"/>
                  </a:lnTo>
                  <a:lnTo>
                    <a:pt x="1287" y="1342"/>
                  </a:lnTo>
                  <a:lnTo>
                    <a:pt x="1289" y="1342"/>
                  </a:lnTo>
                  <a:lnTo>
                    <a:pt x="1289" y="1342"/>
                  </a:lnTo>
                  <a:lnTo>
                    <a:pt x="1289" y="1344"/>
                  </a:lnTo>
                  <a:lnTo>
                    <a:pt x="1289" y="1344"/>
                  </a:lnTo>
                  <a:lnTo>
                    <a:pt x="1289" y="1344"/>
                  </a:lnTo>
                  <a:lnTo>
                    <a:pt x="1289" y="1344"/>
                  </a:lnTo>
                  <a:lnTo>
                    <a:pt x="1289" y="1344"/>
                  </a:lnTo>
                  <a:lnTo>
                    <a:pt x="1287" y="1344"/>
                  </a:lnTo>
                  <a:lnTo>
                    <a:pt x="1287" y="1344"/>
                  </a:lnTo>
                  <a:lnTo>
                    <a:pt x="1287" y="1344"/>
                  </a:lnTo>
                  <a:lnTo>
                    <a:pt x="1287" y="1347"/>
                  </a:lnTo>
                  <a:lnTo>
                    <a:pt x="1289" y="1347"/>
                  </a:lnTo>
                  <a:lnTo>
                    <a:pt x="1289" y="1347"/>
                  </a:lnTo>
                  <a:lnTo>
                    <a:pt x="1289" y="1347"/>
                  </a:lnTo>
                  <a:lnTo>
                    <a:pt x="1289" y="1349"/>
                  </a:lnTo>
                  <a:lnTo>
                    <a:pt x="1289" y="1349"/>
                  </a:lnTo>
                  <a:lnTo>
                    <a:pt x="1289" y="1349"/>
                  </a:lnTo>
                  <a:lnTo>
                    <a:pt x="1289" y="1349"/>
                  </a:lnTo>
                  <a:lnTo>
                    <a:pt x="1287" y="1349"/>
                  </a:lnTo>
                  <a:lnTo>
                    <a:pt x="1287" y="1349"/>
                  </a:lnTo>
                  <a:lnTo>
                    <a:pt x="1287" y="1349"/>
                  </a:lnTo>
                  <a:lnTo>
                    <a:pt x="1287" y="1349"/>
                  </a:lnTo>
                  <a:lnTo>
                    <a:pt x="1287" y="1349"/>
                  </a:lnTo>
                  <a:lnTo>
                    <a:pt x="1287" y="1349"/>
                  </a:lnTo>
                  <a:lnTo>
                    <a:pt x="1287" y="1349"/>
                  </a:lnTo>
                  <a:lnTo>
                    <a:pt x="1285" y="1349"/>
                  </a:lnTo>
                  <a:lnTo>
                    <a:pt x="1287" y="1349"/>
                  </a:lnTo>
                  <a:lnTo>
                    <a:pt x="1287" y="1347"/>
                  </a:lnTo>
                  <a:lnTo>
                    <a:pt x="1285" y="1347"/>
                  </a:lnTo>
                  <a:lnTo>
                    <a:pt x="1285" y="1347"/>
                  </a:lnTo>
                  <a:lnTo>
                    <a:pt x="1285" y="1349"/>
                  </a:lnTo>
                  <a:lnTo>
                    <a:pt x="1285" y="1349"/>
                  </a:lnTo>
                  <a:lnTo>
                    <a:pt x="1285" y="1347"/>
                  </a:lnTo>
                  <a:lnTo>
                    <a:pt x="1282" y="1349"/>
                  </a:lnTo>
                  <a:lnTo>
                    <a:pt x="1282" y="1351"/>
                  </a:lnTo>
                  <a:lnTo>
                    <a:pt x="1282" y="1351"/>
                  </a:lnTo>
                  <a:lnTo>
                    <a:pt x="1282" y="1358"/>
                  </a:lnTo>
                  <a:lnTo>
                    <a:pt x="1282" y="1358"/>
                  </a:lnTo>
                  <a:lnTo>
                    <a:pt x="1280" y="1358"/>
                  </a:lnTo>
                  <a:lnTo>
                    <a:pt x="1280" y="1361"/>
                  </a:lnTo>
                  <a:lnTo>
                    <a:pt x="1280" y="1361"/>
                  </a:lnTo>
                  <a:lnTo>
                    <a:pt x="1280" y="1361"/>
                  </a:lnTo>
                  <a:lnTo>
                    <a:pt x="1282" y="1363"/>
                  </a:lnTo>
                  <a:lnTo>
                    <a:pt x="1280" y="1363"/>
                  </a:lnTo>
                  <a:lnTo>
                    <a:pt x="1280" y="1366"/>
                  </a:lnTo>
                  <a:lnTo>
                    <a:pt x="1280" y="1366"/>
                  </a:lnTo>
                  <a:lnTo>
                    <a:pt x="1280" y="1366"/>
                  </a:lnTo>
                  <a:lnTo>
                    <a:pt x="1280" y="1366"/>
                  </a:lnTo>
                  <a:lnTo>
                    <a:pt x="1280" y="1366"/>
                  </a:lnTo>
                  <a:lnTo>
                    <a:pt x="1280" y="1366"/>
                  </a:lnTo>
                  <a:lnTo>
                    <a:pt x="1280" y="1366"/>
                  </a:lnTo>
                  <a:lnTo>
                    <a:pt x="1280" y="1366"/>
                  </a:lnTo>
                  <a:lnTo>
                    <a:pt x="1278" y="1363"/>
                  </a:lnTo>
                  <a:lnTo>
                    <a:pt x="1278" y="1363"/>
                  </a:lnTo>
                  <a:lnTo>
                    <a:pt x="1278" y="1363"/>
                  </a:lnTo>
                  <a:lnTo>
                    <a:pt x="1278" y="1366"/>
                  </a:lnTo>
                  <a:lnTo>
                    <a:pt x="1275" y="1366"/>
                  </a:lnTo>
                  <a:lnTo>
                    <a:pt x="1275" y="1366"/>
                  </a:lnTo>
                  <a:lnTo>
                    <a:pt x="1275" y="1366"/>
                  </a:lnTo>
                  <a:lnTo>
                    <a:pt x="1275" y="1368"/>
                  </a:lnTo>
                  <a:lnTo>
                    <a:pt x="1275" y="1368"/>
                  </a:lnTo>
                  <a:lnTo>
                    <a:pt x="1275" y="1368"/>
                  </a:lnTo>
                  <a:lnTo>
                    <a:pt x="1275" y="1368"/>
                  </a:lnTo>
                  <a:lnTo>
                    <a:pt x="1275" y="1368"/>
                  </a:lnTo>
                  <a:lnTo>
                    <a:pt x="1278" y="1368"/>
                  </a:lnTo>
                  <a:lnTo>
                    <a:pt x="1278" y="1368"/>
                  </a:lnTo>
                  <a:lnTo>
                    <a:pt x="1278" y="1368"/>
                  </a:lnTo>
                  <a:lnTo>
                    <a:pt x="1278" y="1368"/>
                  </a:lnTo>
                  <a:lnTo>
                    <a:pt x="1278" y="1370"/>
                  </a:lnTo>
                  <a:lnTo>
                    <a:pt x="1278" y="1373"/>
                  </a:lnTo>
                  <a:lnTo>
                    <a:pt x="1278" y="1375"/>
                  </a:lnTo>
                  <a:lnTo>
                    <a:pt x="1278" y="1375"/>
                  </a:lnTo>
                  <a:lnTo>
                    <a:pt x="1280" y="1375"/>
                  </a:lnTo>
                  <a:lnTo>
                    <a:pt x="1280" y="1375"/>
                  </a:lnTo>
                  <a:lnTo>
                    <a:pt x="1280" y="1375"/>
                  </a:lnTo>
                  <a:lnTo>
                    <a:pt x="1280" y="1375"/>
                  </a:lnTo>
                  <a:lnTo>
                    <a:pt x="1280" y="1375"/>
                  </a:lnTo>
                  <a:lnTo>
                    <a:pt x="1280" y="1377"/>
                  </a:lnTo>
                  <a:lnTo>
                    <a:pt x="1280" y="1377"/>
                  </a:lnTo>
                  <a:lnTo>
                    <a:pt x="1280" y="1377"/>
                  </a:lnTo>
                  <a:lnTo>
                    <a:pt x="1282" y="1377"/>
                  </a:lnTo>
                  <a:lnTo>
                    <a:pt x="1282" y="1377"/>
                  </a:lnTo>
                  <a:lnTo>
                    <a:pt x="1282" y="1380"/>
                  </a:lnTo>
                  <a:lnTo>
                    <a:pt x="1282" y="1380"/>
                  </a:lnTo>
                  <a:lnTo>
                    <a:pt x="1282" y="1380"/>
                  </a:lnTo>
                  <a:lnTo>
                    <a:pt x="1280" y="1380"/>
                  </a:lnTo>
                  <a:lnTo>
                    <a:pt x="1280" y="1380"/>
                  </a:lnTo>
                  <a:lnTo>
                    <a:pt x="1280" y="1380"/>
                  </a:lnTo>
                  <a:lnTo>
                    <a:pt x="1280" y="1380"/>
                  </a:lnTo>
                  <a:lnTo>
                    <a:pt x="1282" y="1382"/>
                  </a:lnTo>
                  <a:lnTo>
                    <a:pt x="1282" y="1382"/>
                  </a:lnTo>
                  <a:lnTo>
                    <a:pt x="1282" y="1382"/>
                  </a:lnTo>
                  <a:lnTo>
                    <a:pt x="1282" y="1382"/>
                  </a:lnTo>
                  <a:lnTo>
                    <a:pt x="1282" y="1382"/>
                  </a:lnTo>
                  <a:lnTo>
                    <a:pt x="1282" y="1385"/>
                  </a:lnTo>
                  <a:lnTo>
                    <a:pt x="1285" y="1385"/>
                  </a:lnTo>
                  <a:lnTo>
                    <a:pt x="1285" y="1385"/>
                  </a:lnTo>
                  <a:lnTo>
                    <a:pt x="1285" y="1385"/>
                  </a:lnTo>
                  <a:lnTo>
                    <a:pt x="1285" y="1385"/>
                  </a:lnTo>
                  <a:lnTo>
                    <a:pt x="1285" y="1387"/>
                  </a:lnTo>
                  <a:lnTo>
                    <a:pt x="1287" y="1385"/>
                  </a:lnTo>
                  <a:lnTo>
                    <a:pt x="1287" y="1385"/>
                  </a:lnTo>
                  <a:lnTo>
                    <a:pt x="1287" y="1382"/>
                  </a:lnTo>
                  <a:lnTo>
                    <a:pt x="1287" y="1382"/>
                  </a:lnTo>
                  <a:lnTo>
                    <a:pt x="1287" y="1380"/>
                  </a:lnTo>
                  <a:lnTo>
                    <a:pt x="1287" y="1380"/>
                  </a:lnTo>
                  <a:lnTo>
                    <a:pt x="1289" y="1380"/>
                  </a:lnTo>
                  <a:lnTo>
                    <a:pt x="1289" y="1380"/>
                  </a:lnTo>
                  <a:lnTo>
                    <a:pt x="1287" y="1377"/>
                  </a:lnTo>
                  <a:lnTo>
                    <a:pt x="1287" y="1377"/>
                  </a:lnTo>
                  <a:lnTo>
                    <a:pt x="1287" y="1375"/>
                  </a:lnTo>
                  <a:lnTo>
                    <a:pt x="1287" y="1377"/>
                  </a:lnTo>
                  <a:lnTo>
                    <a:pt x="1287" y="1377"/>
                  </a:lnTo>
                  <a:lnTo>
                    <a:pt x="1287" y="1377"/>
                  </a:lnTo>
                  <a:lnTo>
                    <a:pt x="1287" y="1377"/>
                  </a:lnTo>
                  <a:lnTo>
                    <a:pt x="1285" y="1377"/>
                  </a:lnTo>
                  <a:lnTo>
                    <a:pt x="1285" y="1377"/>
                  </a:lnTo>
                  <a:lnTo>
                    <a:pt x="1285" y="1380"/>
                  </a:lnTo>
                  <a:lnTo>
                    <a:pt x="1285" y="1380"/>
                  </a:lnTo>
                  <a:lnTo>
                    <a:pt x="1285" y="1380"/>
                  </a:lnTo>
                  <a:lnTo>
                    <a:pt x="1285" y="1380"/>
                  </a:lnTo>
                  <a:lnTo>
                    <a:pt x="1285" y="1380"/>
                  </a:lnTo>
                  <a:lnTo>
                    <a:pt x="1285" y="1380"/>
                  </a:lnTo>
                  <a:lnTo>
                    <a:pt x="1285" y="1377"/>
                  </a:lnTo>
                  <a:lnTo>
                    <a:pt x="1285" y="1377"/>
                  </a:lnTo>
                  <a:lnTo>
                    <a:pt x="1287" y="1375"/>
                  </a:lnTo>
                  <a:lnTo>
                    <a:pt x="1287" y="1375"/>
                  </a:lnTo>
                  <a:lnTo>
                    <a:pt x="1287" y="1375"/>
                  </a:lnTo>
                  <a:lnTo>
                    <a:pt x="1287" y="1375"/>
                  </a:lnTo>
                  <a:lnTo>
                    <a:pt x="1289" y="1366"/>
                  </a:lnTo>
                  <a:lnTo>
                    <a:pt x="1289" y="1366"/>
                  </a:lnTo>
                  <a:lnTo>
                    <a:pt x="1289" y="1363"/>
                  </a:lnTo>
                  <a:lnTo>
                    <a:pt x="1289" y="1363"/>
                  </a:lnTo>
                  <a:lnTo>
                    <a:pt x="1289" y="1363"/>
                  </a:lnTo>
                  <a:lnTo>
                    <a:pt x="1287" y="1363"/>
                  </a:lnTo>
                  <a:lnTo>
                    <a:pt x="1287" y="1363"/>
                  </a:lnTo>
                  <a:lnTo>
                    <a:pt x="1287" y="1363"/>
                  </a:lnTo>
                  <a:lnTo>
                    <a:pt x="1287" y="1366"/>
                  </a:lnTo>
                  <a:lnTo>
                    <a:pt x="1287" y="1366"/>
                  </a:lnTo>
                  <a:lnTo>
                    <a:pt x="1287" y="1361"/>
                  </a:lnTo>
                  <a:lnTo>
                    <a:pt x="1287" y="1361"/>
                  </a:lnTo>
                  <a:lnTo>
                    <a:pt x="1287" y="1358"/>
                  </a:lnTo>
                  <a:lnTo>
                    <a:pt x="1289" y="1358"/>
                  </a:lnTo>
                  <a:lnTo>
                    <a:pt x="1287" y="1358"/>
                  </a:lnTo>
                  <a:lnTo>
                    <a:pt x="1287" y="1358"/>
                  </a:lnTo>
                  <a:lnTo>
                    <a:pt x="1289" y="1358"/>
                  </a:lnTo>
                  <a:lnTo>
                    <a:pt x="1289" y="1358"/>
                  </a:lnTo>
                  <a:lnTo>
                    <a:pt x="1289" y="1358"/>
                  </a:lnTo>
                  <a:lnTo>
                    <a:pt x="1289" y="1356"/>
                  </a:lnTo>
                  <a:lnTo>
                    <a:pt x="1287" y="1356"/>
                  </a:lnTo>
                  <a:lnTo>
                    <a:pt x="1289" y="1354"/>
                  </a:lnTo>
                  <a:lnTo>
                    <a:pt x="1289" y="1354"/>
                  </a:lnTo>
                  <a:lnTo>
                    <a:pt x="1289" y="1354"/>
                  </a:lnTo>
                  <a:lnTo>
                    <a:pt x="1289" y="1354"/>
                  </a:lnTo>
                  <a:lnTo>
                    <a:pt x="1289" y="1354"/>
                  </a:lnTo>
                  <a:lnTo>
                    <a:pt x="1292" y="1354"/>
                  </a:lnTo>
                  <a:lnTo>
                    <a:pt x="1292" y="1354"/>
                  </a:lnTo>
                  <a:lnTo>
                    <a:pt x="1292" y="1354"/>
                  </a:lnTo>
                  <a:lnTo>
                    <a:pt x="1292" y="1351"/>
                  </a:lnTo>
                  <a:lnTo>
                    <a:pt x="1292" y="1351"/>
                  </a:lnTo>
                  <a:lnTo>
                    <a:pt x="1294" y="1351"/>
                  </a:lnTo>
                  <a:lnTo>
                    <a:pt x="1294" y="1349"/>
                  </a:lnTo>
                  <a:lnTo>
                    <a:pt x="1294" y="1349"/>
                  </a:lnTo>
                  <a:lnTo>
                    <a:pt x="1294" y="1349"/>
                  </a:lnTo>
                  <a:lnTo>
                    <a:pt x="1294" y="1349"/>
                  </a:lnTo>
                  <a:lnTo>
                    <a:pt x="1294" y="1349"/>
                  </a:lnTo>
                  <a:lnTo>
                    <a:pt x="1294" y="1347"/>
                  </a:lnTo>
                  <a:lnTo>
                    <a:pt x="1294" y="1347"/>
                  </a:lnTo>
                  <a:lnTo>
                    <a:pt x="1294" y="1347"/>
                  </a:lnTo>
                  <a:lnTo>
                    <a:pt x="1294" y="1347"/>
                  </a:lnTo>
                  <a:lnTo>
                    <a:pt x="1294" y="1344"/>
                  </a:lnTo>
                  <a:lnTo>
                    <a:pt x="1297" y="1344"/>
                  </a:lnTo>
                  <a:lnTo>
                    <a:pt x="1297" y="1344"/>
                  </a:lnTo>
                  <a:lnTo>
                    <a:pt x="1294" y="1344"/>
                  </a:lnTo>
                  <a:lnTo>
                    <a:pt x="1294" y="1344"/>
                  </a:lnTo>
                  <a:lnTo>
                    <a:pt x="1294" y="1344"/>
                  </a:lnTo>
                  <a:lnTo>
                    <a:pt x="1294" y="1342"/>
                  </a:lnTo>
                  <a:lnTo>
                    <a:pt x="1294" y="1342"/>
                  </a:lnTo>
                  <a:lnTo>
                    <a:pt x="1294" y="1342"/>
                  </a:lnTo>
                  <a:lnTo>
                    <a:pt x="1294" y="1342"/>
                  </a:lnTo>
                  <a:lnTo>
                    <a:pt x="1297" y="1342"/>
                  </a:lnTo>
                  <a:lnTo>
                    <a:pt x="1297" y="1342"/>
                  </a:lnTo>
                  <a:lnTo>
                    <a:pt x="1297" y="1342"/>
                  </a:lnTo>
                  <a:lnTo>
                    <a:pt x="1297" y="1342"/>
                  </a:lnTo>
                  <a:lnTo>
                    <a:pt x="1297" y="1340"/>
                  </a:lnTo>
                  <a:lnTo>
                    <a:pt x="1294" y="1340"/>
                  </a:lnTo>
                  <a:lnTo>
                    <a:pt x="1294" y="1340"/>
                  </a:lnTo>
                  <a:lnTo>
                    <a:pt x="1294" y="1340"/>
                  </a:lnTo>
                  <a:lnTo>
                    <a:pt x="1294" y="1340"/>
                  </a:lnTo>
                  <a:lnTo>
                    <a:pt x="1292" y="1337"/>
                  </a:lnTo>
                  <a:lnTo>
                    <a:pt x="1292" y="1337"/>
                  </a:lnTo>
                  <a:lnTo>
                    <a:pt x="1292" y="1337"/>
                  </a:lnTo>
                  <a:lnTo>
                    <a:pt x="1294" y="1337"/>
                  </a:lnTo>
                  <a:lnTo>
                    <a:pt x="1297" y="1337"/>
                  </a:lnTo>
                  <a:lnTo>
                    <a:pt x="1294" y="1335"/>
                  </a:lnTo>
                  <a:lnTo>
                    <a:pt x="1294" y="1335"/>
                  </a:lnTo>
                  <a:lnTo>
                    <a:pt x="1297" y="1335"/>
                  </a:lnTo>
                  <a:lnTo>
                    <a:pt x="1297" y="1335"/>
                  </a:lnTo>
                  <a:lnTo>
                    <a:pt x="1297" y="1337"/>
                  </a:lnTo>
                  <a:lnTo>
                    <a:pt x="1297" y="1337"/>
                  </a:lnTo>
                  <a:lnTo>
                    <a:pt x="1297" y="1337"/>
                  </a:lnTo>
                  <a:lnTo>
                    <a:pt x="1297" y="1337"/>
                  </a:lnTo>
                  <a:lnTo>
                    <a:pt x="1299" y="1335"/>
                  </a:lnTo>
                  <a:lnTo>
                    <a:pt x="1299" y="1335"/>
                  </a:lnTo>
                  <a:close/>
                  <a:moveTo>
                    <a:pt x="1304" y="1361"/>
                  </a:moveTo>
                  <a:lnTo>
                    <a:pt x="1304" y="1361"/>
                  </a:lnTo>
                  <a:lnTo>
                    <a:pt x="1304" y="1361"/>
                  </a:lnTo>
                  <a:lnTo>
                    <a:pt x="1301" y="1358"/>
                  </a:lnTo>
                  <a:lnTo>
                    <a:pt x="1301" y="1358"/>
                  </a:lnTo>
                  <a:lnTo>
                    <a:pt x="1301" y="1358"/>
                  </a:lnTo>
                  <a:lnTo>
                    <a:pt x="1299" y="1358"/>
                  </a:lnTo>
                  <a:lnTo>
                    <a:pt x="1299" y="1358"/>
                  </a:lnTo>
                  <a:lnTo>
                    <a:pt x="1299" y="1358"/>
                  </a:lnTo>
                  <a:lnTo>
                    <a:pt x="1299" y="1361"/>
                  </a:lnTo>
                  <a:lnTo>
                    <a:pt x="1299" y="1361"/>
                  </a:lnTo>
                  <a:lnTo>
                    <a:pt x="1299" y="1361"/>
                  </a:lnTo>
                  <a:lnTo>
                    <a:pt x="1299" y="1361"/>
                  </a:lnTo>
                  <a:lnTo>
                    <a:pt x="1299" y="1361"/>
                  </a:lnTo>
                  <a:lnTo>
                    <a:pt x="1301" y="1361"/>
                  </a:lnTo>
                  <a:lnTo>
                    <a:pt x="1301" y="1363"/>
                  </a:lnTo>
                  <a:lnTo>
                    <a:pt x="1301" y="1363"/>
                  </a:lnTo>
                  <a:lnTo>
                    <a:pt x="1301" y="1363"/>
                  </a:lnTo>
                  <a:lnTo>
                    <a:pt x="1301" y="1363"/>
                  </a:lnTo>
                  <a:lnTo>
                    <a:pt x="1301" y="1363"/>
                  </a:lnTo>
                  <a:lnTo>
                    <a:pt x="1304" y="1366"/>
                  </a:lnTo>
                  <a:lnTo>
                    <a:pt x="1304" y="1366"/>
                  </a:lnTo>
                  <a:lnTo>
                    <a:pt x="1304" y="1361"/>
                  </a:lnTo>
                  <a:close/>
                  <a:moveTo>
                    <a:pt x="1280" y="1425"/>
                  </a:moveTo>
                  <a:lnTo>
                    <a:pt x="1278" y="1425"/>
                  </a:lnTo>
                  <a:lnTo>
                    <a:pt x="1278" y="1422"/>
                  </a:lnTo>
                  <a:lnTo>
                    <a:pt x="1278" y="1420"/>
                  </a:lnTo>
                  <a:lnTo>
                    <a:pt x="1278" y="1420"/>
                  </a:lnTo>
                  <a:lnTo>
                    <a:pt x="1275" y="1418"/>
                  </a:lnTo>
                  <a:lnTo>
                    <a:pt x="1273" y="1418"/>
                  </a:lnTo>
                  <a:lnTo>
                    <a:pt x="1271" y="1420"/>
                  </a:lnTo>
                  <a:lnTo>
                    <a:pt x="1271" y="1422"/>
                  </a:lnTo>
                  <a:lnTo>
                    <a:pt x="1271" y="1422"/>
                  </a:lnTo>
                  <a:lnTo>
                    <a:pt x="1271" y="1425"/>
                  </a:lnTo>
                  <a:lnTo>
                    <a:pt x="1268" y="1425"/>
                  </a:lnTo>
                  <a:lnTo>
                    <a:pt x="1268" y="1425"/>
                  </a:lnTo>
                  <a:lnTo>
                    <a:pt x="1268" y="1425"/>
                  </a:lnTo>
                  <a:lnTo>
                    <a:pt x="1268" y="1425"/>
                  </a:lnTo>
                  <a:lnTo>
                    <a:pt x="1268" y="1427"/>
                  </a:lnTo>
                  <a:lnTo>
                    <a:pt x="1268" y="1429"/>
                  </a:lnTo>
                  <a:lnTo>
                    <a:pt x="1268" y="1429"/>
                  </a:lnTo>
                  <a:lnTo>
                    <a:pt x="1271" y="1432"/>
                  </a:lnTo>
                  <a:lnTo>
                    <a:pt x="1271" y="1432"/>
                  </a:lnTo>
                  <a:lnTo>
                    <a:pt x="1271" y="1434"/>
                  </a:lnTo>
                  <a:lnTo>
                    <a:pt x="1268" y="1434"/>
                  </a:lnTo>
                  <a:lnTo>
                    <a:pt x="1268" y="1437"/>
                  </a:lnTo>
                  <a:lnTo>
                    <a:pt x="1268" y="1437"/>
                  </a:lnTo>
                  <a:lnTo>
                    <a:pt x="1271" y="1437"/>
                  </a:lnTo>
                  <a:lnTo>
                    <a:pt x="1271" y="1437"/>
                  </a:lnTo>
                  <a:lnTo>
                    <a:pt x="1271" y="1437"/>
                  </a:lnTo>
                  <a:lnTo>
                    <a:pt x="1273" y="1437"/>
                  </a:lnTo>
                  <a:lnTo>
                    <a:pt x="1273" y="1439"/>
                  </a:lnTo>
                  <a:lnTo>
                    <a:pt x="1275" y="1439"/>
                  </a:lnTo>
                  <a:lnTo>
                    <a:pt x="1275" y="1437"/>
                  </a:lnTo>
                  <a:lnTo>
                    <a:pt x="1278" y="1437"/>
                  </a:lnTo>
                  <a:lnTo>
                    <a:pt x="1278" y="1434"/>
                  </a:lnTo>
                  <a:lnTo>
                    <a:pt x="1278" y="1434"/>
                  </a:lnTo>
                  <a:lnTo>
                    <a:pt x="1278" y="1434"/>
                  </a:lnTo>
                  <a:lnTo>
                    <a:pt x="1278" y="1432"/>
                  </a:lnTo>
                  <a:lnTo>
                    <a:pt x="1278" y="1432"/>
                  </a:lnTo>
                  <a:lnTo>
                    <a:pt x="1278" y="1432"/>
                  </a:lnTo>
                  <a:lnTo>
                    <a:pt x="1278" y="1432"/>
                  </a:lnTo>
                  <a:lnTo>
                    <a:pt x="1280" y="1429"/>
                  </a:lnTo>
                  <a:lnTo>
                    <a:pt x="1280" y="1427"/>
                  </a:lnTo>
                  <a:lnTo>
                    <a:pt x="1280" y="1427"/>
                  </a:lnTo>
                  <a:lnTo>
                    <a:pt x="1280" y="1425"/>
                  </a:lnTo>
                  <a:close/>
                  <a:moveTo>
                    <a:pt x="1301" y="1271"/>
                  </a:moveTo>
                  <a:lnTo>
                    <a:pt x="1304" y="1271"/>
                  </a:lnTo>
                  <a:lnTo>
                    <a:pt x="1304" y="1271"/>
                  </a:lnTo>
                  <a:lnTo>
                    <a:pt x="1304" y="1271"/>
                  </a:lnTo>
                  <a:lnTo>
                    <a:pt x="1301" y="1269"/>
                  </a:lnTo>
                  <a:lnTo>
                    <a:pt x="1301" y="1269"/>
                  </a:lnTo>
                  <a:lnTo>
                    <a:pt x="1301" y="1271"/>
                  </a:lnTo>
                  <a:lnTo>
                    <a:pt x="1301" y="1271"/>
                  </a:lnTo>
                  <a:lnTo>
                    <a:pt x="1301" y="1271"/>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32" name="Google Shape;832;p50"/>
            <p:cNvSpPr/>
            <p:nvPr/>
          </p:nvSpPr>
          <p:spPr>
            <a:xfrm>
              <a:off x="10371917" y="5518387"/>
              <a:ext cx="212836" cy="90331"/>
            </a:xfrm>
            <a:custGeom>
              <a:pathLst>
                <a:path extrusionOk="0" h="73" w="172">
                  <a:moveTo>
                    <a:pt x="23" y="56"/>
                  </a:moveTo>
                  <a:lnTo>
                    <a:pt x="21" y="56"/>
                  </a:lnTo>
                  <a:lnTo>
                    <a:pt x="21" y="56"/>
                  </a:lnTo>
                  <a:lnTo>
                    <a:pt x="19" y="56"/>
                  </a:lnTo>
                  <a:lnTo>
                    <a:pt x="19" y="56"/>
                  </a:lnTo>
                  <a:lnTo>
                    <a:pt x="14" y="59"/>
                  </a:lnTo>
                  <a:lnTo>
                    <a:pt x="9" y="59"/>
                  </a:lnTo>
                  <a:lnTo>
                    <a:pt x="9" y="59"/>
                  </a:lnTo>
                  <a:lnTo>
                    <a:pt x="9" y="61"/>
                  </a:lnTo>
                  <a:lnTo>
                    <a:pt x="7" y="61"/>
                  </a:lnTo>
                  <a:lnTo>
                    <a:pt x="7" y="61"/>
                  </a:lnTo>
                  <a:lnTo>
                    <a:pt x="5" y="61"/>
                  </a:lnTo>
                  <a:lnTo>
                    <a:pt x="2" y="63"/>
                  </a:lnTo>
                  <a:lnTo>
                    <a:pt x="0" y="63"/>
                  </a:lnTo>
                  <a:lnTo>
                    <a:pt x="2" y="68"/>
                  </a:lnTo>
                  <a:lnTo>
                    <a:pt x="5" y="68"/>
                  </a:lnTo>
                  <a:lnTo>
                    <a:pt x="5" y="68"/>
                  </a:lnTo>
                  <a:lnTo>
                    <a:pt x="7" y="68"/>
                  </a:lnTo>
                  <a:lnTo>
                    <a:pt x="7" y="66"/>
                  </a:lnTo>
                  <a:lnTo>
                    <a:pt x="7" y="66"/>
                  </a:lnTo>
                  <a:lnTo>
                    <a:pt x="9" y="66"/>
                  </a:lnTo>
                  <a:lnTo>
                    <a:pt x="9" y="66"/>
                  </a:lnTo>
                  <a:lnTo>
                    <a:pt x="9" y="66"/>
                  </a:lnTo>
                  <a:lnTo>
                    <a:pt x="12" y="66"/>
                  </a:lnTo>
                  <a:lnTo>
                    <a:pt x="12" y="68"/>
                  </a:lnTo>
                  <a:lnTo>
                    <a:pt x="12" y="68"/>
                  </a:lnTo>
                  <a:lnTo>
                    <a:pt x="12" y="68"/>
                  </a:lnTo>
                  <a:lnTo>
                    <a:pt x="12" y="71"/>
                  </a:lnTo>
                  <a:lnTo>
                    <a:pt x="12" y="71"/>
                  </a:lnTo>
                  <a:lnTo>
                    <a:pt x="12" y="71"/>
                  </a:lnTo>
                  <a:lnTo>
                    <a:pt x="12" y="73"/>
                  </a:lnTo>
                  <a:lnTo>
                    <a:pt x="12" y="73"/>
                  </a:lnTo>
                  <a:lnTo>
                    <a:pt x="12" y="73"/>
                  </a:lnTo>
                  <a:lnTo>
                    <a:pt x="12" y="73"/>
                  </a:lnTo>
                  <a:lnTo>
                    <a:pt x="14" y="73"/>
                  </a:lnTo>
                  <a:lnTo>
                    <a:pt x="14" y="73"/>
                  </a:lnTo>
                  <a:lnTo>
                    <a:pt x="14" y="73"/>
                  </a:lnTo>
                  <a:lnTo>
                    <a:pt x="16" y="71"/>
                  </a:lnTo>
                  <a:lnTo>
                    <a:pt x="16" y="71"/>
                  </a:lnTo>
                  <a:lnTo>
                    <a:pt x="16" y="71"/>
                  </a:lnTo>
                  <a:lnTo>
                    <a:pt x="16" y="68"/>
                  </a:lnTo>
                  <a:lnTo>
                    <a:pt x="16" y="68"/>
                  </a:lnTo>
                  <a:lnTo>
                    <a:pt x="16" y="68"/>
                  </a:lnTo>
                  <a:lnTo>
                    <a:pt x="16" y="68"/>
                  </a:lnTo>
                  <a:lnTo>
                    <a:pt x="16" y="68"/>
                  </a:lnTo>
                  <a:lnTo>
                    <a:pt x="16" y="66"/>
                  </a:lnTo>
                  <a:lnTo>
                    <a:pt x="16" y="66"/>
                  </a:lnTo>
                  <a:lnTo>
                    <a:pt x="19" y="66"/>
                  </a:lnTo>
                  <a:lnTo>
                    <a:pt x="19" y="66"/>
                  </a:lnTo>
                  <a:lnTo>
                    <a:pt x="19" y="66"/>
                  </a:lnTo>
                  <a:lnTo>
                    <a:pt x="19" y="63"/>
                  </a:lnTo>
                  <a:lnTo>
                    <a:pt x="21" y="63"/>
                  </a:lnTo>
                  <a:lnTo>
                    <a:pt x="21" y="61"/>
                  </a:lnTo>
                  <a:lnTo>
                    <a:pt x="21" y="61"/>
                  </a:lnTo>
                  <a:lnTo>
                    <a:pt x="21" y="61"/>
                  </a:lnTo>
                  <a:lnTo>
                    <a:pt x="21" y="59"/>
                  </a:lnTo>
                  <a:lnTo>
                    <a:pt x="23" y="56"/>
                  </a:lnTo>
                  <a:lnTo>
                    <a:pt x="23" y="56"/>
                  </a:lnTo>
                  <a:lnTo>
                    <a:pt x="23" y="56"/>
                  </a:lnTo>
                  <a:close/>
                  <a:moveTo>
                    <a:pt x="78" y="9"/>
                  </a:moveTo>
                  <a:lnTo>
                    <a:pt x="78" y="9"/>
                  </a:lnTo>
                  <a:lnTo>
                    <a:pt x="80" y="9"/>
                  </a:lnTo>
                  <a:lnTo>
                    <a:pt x="80" y="9"/>
                  </a:lnTo>
                  <a:lnTo>
                    <a:pt x="80" y="11"/>
                  </a:lnTo>
                  <a:lnTo>
                    <a:pt x="83" y="9"/>
                  </a:lnTo>
                  <a:lnTo>
                    <a:pt x="83" y="9"/>
                  </a:lnTo>
                  <a:lnTo>
                    <a:pt x="83" y="9"/>
                  </a:lnTo>
                  <a:lnTo>
                    <a:pt x="83" y="7"/>
                  </a:lnTo>
                  <a:lnTo>
                    <a:pt x="85" y="2"/>
                  </a:lnTo>
                  <a:lnTo>
                    <a:pt x="85" y="2"/>
                  </a:lnTo>
                  <a:lnTo>
                    <a:pt x="85" y="0"/>
                  </a:lnTo>
                  <a:lnTo>
                    <a:pt x="83" y="2"/>
                  </a:lnTo>
                  <a:lnTo>
                    <a:pt x="83" y="2"/>
                  </a:lnTo>
                  <a:lnTo>
                    <a:pt x="80" y="4"/>
                  </a:lnTo>
                  <a:lnTo>
                    <a:pt x="80" y="4"/>
                  </a:lnTo>
                  <a:lnTo>
                    <a:pt x="78" y="7"/>
                  </a:lnTo>
                  <a:lnTo>
                    <a:pt x="78" y="7"/>
                  </a:lnTo>
                  <a:lnTo>
                    <a:pt x="78" y="7"/>
                  </a:lnTo>
                  <a:lnTo>
                    <a:pt x="78" y="7"/>
                  </a:lnTo>
                  <a:lnTo>
                    <a:pt x="78" y="9"/>
                  </a:lnTo>
                  <a:lnTo>
                    <a:pt x="78" y="9"/>
                  </a:lnTo>
                  <a:close/>
                  <a:moveTo>
                    <a:pt x="172" y="14"/>
                  </a:moveTo>
                  <a:lnTo>
                    <a:pt x="170" y="14"/>
                  </a:lnTo>
                  <a:lnTo>
                    <a:pt x="168" y="14"/>
                  </a:lnTo>
                  <a:lnTo>
                    <a:pt x="168" y="11"/>
                  </a:lnTo>
                  <a:lnTo>
                    <a:pt x="168" y="11"/>
                  </a:lnTo>
                  <a:lnTo>
                    <a:pt x="168" y="11"/>
                  </a:lnTo>
                  <a:lnTo>
                    <a:pt x="168" y="11"/>
                  </a:lnTo>
                  <a:lnTo>
                    <a:pt x="165" y="11"/>
                  </a:lnTo>
                  <a:lnTo>
                    <a:pt x="165" y="11"/>
                  </a:lnTo>
                  <a:lnTo>
                    <a:pt x="163" y="11"/>
                  </a:lnTo>
                  <a:lnTo>
                    <a:pt x="163" y="14"/>
                  </a:lnTo>
                  <a:lnTo>
                    <a:pt x="161" y="14"/>
                  </a:lnTo>
                  <a:lnTo>
                    <a:pt x="161" y="14"/>
                  </a:lnTo>
                  <a:lnTo>
                    <a:pt x="161" y="11"/>
                  </a:lnTo>
                  <a:lnTo>
                    <a:pt x="156" y="11"/>
                  </a:lnTo>
                  <a:lnTo>
                    <a:pt x="156" y="9"/>
                  </a:lnTo>
                  <a:lnTo>
                    <a:pt x="154" y="9"/>
                  </a:lnTo>
                  <a:lnTo>
                    <a:pt x="154" y="11"/>
                  </a:lnTo>
                  <a:lnTo>
                    <a:pt x="146" y="14"/>
                  </a:lnTo>
                  <a:lnTo>
                    <a:pt x="146" y="16"/>
                  </a:lnTo>
                  <a:lnTo>
                    <a:pt x="144" y="16"/>
                  </a:lnTo>
                  <a:lnTo>
                    <a:pt x="142" y="16"/>
                  </a:lnTo>
                  <a:lnTo>
                    <a:pt x="142" y="16"/>
                  </a:lnTo>
                  <a:lnTo>
                    <a:pt x="142" y="16"/>
                  </a:lnTo>
                  <a:lnTo>
                    <a:pt x="142" y="16"/>
                  </a:lnTo>
                  <a:lnTo>
                    <a:pt x="139" y="16"/>
                  </a:lnTo>
                  <a:lnTo>
                    <a:pt x="139" y="16"/>
                  </a:lnTo>
                  <a:lnTo>
                    <a:pt x="135" y="19"/>
                  </a:lnTo>
                  <a:lnTo>
                    <a:pt x="132" y="19"/>
                  </a:lnTo>
                  <a:lnTo>
                    <a:pt x="130" y="19"/>
                  </a:lnTo>
                  <a:lnTo>
                    <a:pt x="130" y="16"/>
                  </a:lnTo>
                  <a:lnTo>
                    <a:pt x="128" y="16"/>
                  </a:lnTo>
                  <a:lnTo>
                    <a:pt x="128" y="16"/>
                  </a:lnTo>
                  <a:lnTo>
                    <a:pt x="125" y="16"/>
                  </a:lnTo>
                  <a:lnTo>
                    <a:pt x="125" y="16"/>
                  </a:lnTo>
                  <a:lnTo>
                    <a:pt x="125" y="16"/>
                  </a:lnTo>
                  <a:lnTo>
                    <a:pt x="123" y="16"/>
                  </a:lnTo>
                  <a:lnTo>
                    <a:pt x="123" y="16"/>
                  </a:lnTo>
                  <a:lnTo>
                    <a:pt x="120" y="16"/>
                  </a:lnTo>
                  <a:lnTo>
                    <a:pt x="120" y="19"/>
                  </a:lnTo>
                  <a:lnTo>
                    <a:pt x="118" y="19"/>
                  </a:lnTo>
                  <a:lnTo>
                    <a:pt x="116" y="19"/>
                  </a:lnTo>
                  <a:lnTo>
                    <a:pt x="113" y="21"/>
                  </a:lnTo>
                  <a:lnTo>
                    <a:pt x="111" y="21"/>
                  </a:lnTo>
                  <a:lnTo>
                    <a:pt x="111" y="21"/>
                  </a:lnTo>
                  <a:lnTo>
                    <a:pt x="111" y="21"/>
                  </a:lnTo>
                  <a:lnTo>
                    <a:pt x="109" y="21"/>
                  </a:lnTo>
                  <a:lnTo>
                    <a:pt x="106" y="21"/>
                  </a:lnTo>
                  <a:lnTo>
                    <a:pt x="106" y="21"/>
                  </a:lnTo>
                  <a:lnTo>
                    <a:pt x="104" y="21"/>
                  </a:lnTo>
                  <a:lnTo>
                    <a:pt x="99" y="19"/>
                  </a:lnTo>
                  <a:lnTo>
                    <a:pt x="97" y="19"/>
                  </a:lnTo>
                  <a:lnTo>
                    <a:pt x="90" y="21"/>
                  </a:lnTo>
                  <a:lnTo>
                    <a:pt x="87" y="21"/>
                  </a:lnTo>
                  <a:lnTo>
                    <a:pt x="85" y="21"/>
                  </a:lnTo>
                  <a:lnTo>
                    <a:pt x="85" y="21"/>
                  </a:lnTo>
                  <a:lnTo>
                    <a:pt x="83" y="23"/>
                  </a:lnTo>
                  <a:lnTo>
                    <a:pt x="83" y="23"/>
                  </a:lnTo>
                  <a:lnTo>
                    <a:pt x="80" y="23"/>
                  </a:lnTo>
                  <a:lnTo>
                    <a:pt x="80" y="23"/>
                  </a:lnTo>
                  <a:lnTo>
                    <a:pt x="78" y="23"/>
                  </a:lnTo>
                  <a:lnTo>
                    <a:pt x="75" y="23"/>
                  </a:lnTo>
                  <a:lnTo>
                    <a:pt x="73" y="23"/>
                  </a:lnTo>
                  <a:lnTo>
                    <a:pt x="71" y="23"/>
                  </a:lnTo>
                  <a:lnTo>
                    <a:pt x="68" y="26"/>
                  </a:lnTo>
                  <a:lnTo>
                    <a:pt x="66" y="26"/>
                  </a:lnTo>
                  <a:lnTo>
                    <a:pt x="66" y="26"/>
                  </a:lnTo>
                  <a:lnTo>
                    <a:pt x="64" y="26"/>
                  </a:lnTo>
                  <a:lnTo>
                    <a:pt x="64" y="26"/>
                  </a:lnTo>
                  <a:lnTo>
                    <a:pt x="61" y="26"/>
                  </a:lnTo>
                  <a:lnTo>
                    <a:pt x="59" y="26"/>
                  </a:lnTo>
                  <a:lnTo>
                    <a:pt x="59" y="28"/>
                  </a:lnTo>
                  <a:lnTo>
                    <a:pt x="59" y="28"/>
                  </a:lnTo>
                  <a:lnTo>
                    <a:pt x="57" y="28"/>
                  </a:lnTo>
                  <a:lnTo>
                    <a:pt x="57" y="30"/>
                  </a:lnTo>
                  <a:lnTo>
                    <a:pt x="57" y="35"/>
                  </a:lnTo>
                  <a:lnTo>
                    <a:pt x="57" y="35"/>
                  </a:lnTo>
                  <a:lnTo>
                    <a:pt x="57" y="35"/>
                  </a:lnTo>
                  <a:lnTo>
                    <a:pt x="54" y="37"/>
                  </a:lnTo>
                  <a:lnTo>
                    <a:pt x="52" y="37"/>
                  </a:lnTo>
                  <a:lnTo>
                    <a:pt x="52" y="37"/>
                  </a:lnTo>
                  <a:lnTo>
                    <a:pt x="49" y="42"/>
                  </a:lnTo>
                  <a:lnTo>
                    <a:pt x="49" y="42"/>
                  </a:lnTo>
                  <a:lnTo>
                    <a:pt x="47" y="45"/>
                  </a:lnTo>
                  <a:lnTo>
                    <a:pt x="47" y="45"/>
                  </a:lnTo>
                  <a:lnTo>
                    <a:pt x="47" y="45"/>
                  </a:lnTo>
                  <a:lnTo>
                    <a:pt x="47" y="47"/>
                  </a:lnTo>
                  <a:lnTo>
                    <a:pt x="47" y="49"/>
                  </a:lnTo>
                  <a:lnTo>
                    <a:pt x="47" y="49"/>
                  </a:lnTo>
                  <a:lnTo>
                    <a:pt x="47" y="49"/>
                  </a:lnTo>
                  <a:lnTo>
                    <a:pt x="47" y="49"/>
                  </a:lnTo>
                  <a:lnTo>
                    <a:pt x="49" y="49"/>
                  </a:lnTo>
                  <a:lnTo>
                    <a:pt x="49" y="49"/>
                  </a:lnTo>
                  <a:lnTo>
                    <a:pt x="49" y="49"/>
                  </a:lnTo>
                  <a:lnTo>
                    <a:pt x="52" y="49"/>
                  </a:lnTo>
                  <a:lnTo>
                    <a:pt x="54" y="47"/>
                  </a:lnTo>
                  <a:lnTo>
                    <a:pt x="54" y="47"/>
                  </a:lnTo>
                  <a:lnTo>
                    <a:pt x="54" y="47"/>
                  </a:lnTo>
                  <a:lnTo>
                    <a:pt x="54" y="47"/>
                  </a:lnTo>
                  <a:lnTo>
                    <a:pt x="54" y="45"/>
                  </a:lnTo>
                  <a:lnTo>
                    <a:pt x="57" y="45"/>
                  </a:lnTo>
                  <a:lnTo>
                    <a:pt x="57" y="45"/>
                  </a:lnTo>
                  <a:lnTo>
                    <a:pt x="57" y="47"/>
                  </a:lnTo>
                  <a:lnTo>
                    <a:pt x="57" y="47"/>
                  </a:lnTo>
                  <a:lnTo>
                    <a:pt x="57" y="47"/>
                  </a:lnTo>
                  <a:lnTo>
                    <a:pt x="59" y="47"/>
                  </a:lnTo>
                  <a:lnTo>
                    <a:pt x="59" y="49"/>
                  </a:lnTo>
                  <a:lnTo>
                    <a:pt x="59" y="49"/>
                  </a:lnTo>
                  <a:lnTo>
                    <a:pt x="59" y="52"/>
                  </a:lnTo>
                  <a:lnTo>
                    <a:pt x="59" y="54"/>
                  </a:lnTo>
                  <a:lnTo>
                    <a:pt x="59" y="54"/>
                  </a:lnTo>
                  <a:lnTo>
                    <a:pt x="59" y="54"/>
                  </a:lnTo>
                  <a:lnTo>
                    <a:pt x="59" y="56"/>
                  </a:lnTo>
                  <a:lnTo>
                    <a:pt x="59" y="56"/>
                  </a:lnTo>
                  <a:lnTo>
                    <a:pt x="59" y="56"/>
                  </a:lnTo>
                  <a:lnTo>
                    <a:pt x="59" y="56"/>
                  </a:lnTo>
                  <a:lnTo>
                    <a:pt x="57" y="56"/>
                  </a:lnTo>
                  <a:lnTo>
                    <a:pt x="57" y="56"/>
                  </a:lnTo>
                  <a:lnTo>
                    <a:pt x="57" y="56"/>
                  </a:lnTo>
                  <a:lnTo>
                    <a:pt x="57" y="56"/>
                  </a:lnTo>
                  <a:lnTo>
                    <a:pt x="54" y="56"/>
                  </a:lnTo>
                  <a:lnTo>
                    <a:pt x="54" y="56"/>
                  </a:lnTo>
                  <a:lnTo>
                    <a:pt x="54" y="56"/>
                  </a:lnTo>
                  <a:lnTo>
                    <a:pt x="54" y="56"/>
                  </a:lnTo>
                  <a:lnTo>
                    <a:pt x="52" y="56"/>
                  </a:lnTo>
                  <a:lnTo>
                    <a:pt x="52" y="56"/>
                  </a:lnTo>
                  <a:lnTo>
                    <a:pt x="52" y="56"/>
                  </a:lnTo>
                  <a:lnTo>
                    <a:pt x="49" y="56"/>
                  </a:lnTo>
                  <a:lnTo>
                    <a:pt x="49" y="56"/>
                  </a:lnTo>
                  <a:lnTo>
                    <a:pt x="49" y="59"/>
                  </a:lnTo>
                  <a:lnTo>
                    <a:pt x="49" y="61"/>
                  </a:lnTo>
                  <a:lnTo>
                    <a:pt x="49" y="61"/>
                  </a:lnTo>
                  <a:lnTo>
                    <a:pt x="49" y="61"/>
                  </a:lnTo>
                  <a:lnTo>
                    <a:pt x="52" y="63"/>
                  </a:lnTo>
                  <a:lnTo>
                    <a:pt x="52" y="63"/>
                  </a:lnTo>
                  <a:lnTo>
                    <a:pt x="52" y="63"/>
                  </a:lnTo>
                  <a:lnTo>
                    <a:pt x="52" y="66"/>
                  </a:lnTo>
                  <a:lnTo>
                    <a:pt x="52" y="66"/>
                  </a:lnTo>
                  <a:lnTo>
                    <a:pt x="52" y="66"/>
                  </a:lnTo>
                  <a:lnTo>
                    <a:pt x="54" y="68"/>
                  </a:lnTo>
                  <a:lnTo>
                    <a:pt x="54" y="68"/>
                  </a:lnTo>
                  <a:lnTo>
                    <a:pt x="54" y="73"/>
                  </a:lnTo>
                  <a:lnTo>
                    <a:pt x="57" y="71"/>
                  </a:lnTo>
                  <a:lnTo>
                    <a:pt x="57" y="71"/>
                  </a:lnTo>
                  <a:lnTo>
                    <a:pt x="59" y="68"/>
                  </a:lnTo>
                  <a:lnTo>
                    <a:pt x="59" y="68"/>
                  </a:lnTo>
                  <a:lnTo>
                    <a:pt x="61" y="68"/>
                  </a:lnTo>
                  <a:lnTo>
                    <a:pt x="61" y="68"/>
                  </a:lnTo>
                  <a:lnTo>
                    <a:pt x="64" y="68"/>
                  </a:lnTo>
                  <a:lnTo>
                    <a:pt x="64" y="68"/>
                  </a:lnTo>
                  <a:lnTo>
                    <a:pt x="64" y="66"/>
                  </a:lnTo>
                  <a:lnTo>
                    <a:pt x="66" y="66"/>
                  </a:lnTo>
                  <a:lnTo>
                    <a:pt x="66" y="63"/>
                  </a:lnTo>
                  <a:lnTo>
                    <a:pt x="68" y="61"/>
                  </a:lnTo>
                  <a:lnTo>
                    <a:pt x="71" y="61"/>
                  </a:lnTo>
                  <a:lnTo>
                    <a:pt x="78" y="59"/>
                  </a:lnTo>
                  <a:lnTo>
                    <a:pt x="80" y="59"/>
                  </a:lnTo>
                  <a:lnTo>
                    <a:pt x="80" y="56"/>
                  </a:lnTo>
                  <a:lnTo>
                    <a:pt x="83" y="56"/>
                  </a:lnTo>
                  <a:lnTo>
                    <a:pt x="83" y="56"/>
                  </a:lnTo>
                  <a:lnTo>
                    <a:pt x="85" y="56"/>
                  </a:lnTo>
                  <a:lnTo>
                    <a:pt x="87" y="56"/>
                  </a:lnTo>
                  <a:lnTo>
                    <a:pt x="90" y="54"/>
                  </a:lnTo>
                  <a:lnTo>
                    <a:pt x="92" y="54"/>
                  </a:lnTo>
                  <a:lnTo>
                    <a:pt x="94" y="54"/>
                  </a:lnTo>
                  <a:lnTo>
                    <a:pt x="94" y="54"/>
                  </a:lnTo>
                  <a:lnTo>
                    <a:pt x="94" y="54"/>
                  </a:lnTo>
                  <a:lnTo>
                    <a:pt x="97" y="52"/>
                  </a:lnTo>
                  <a:lnTo>
                    <a:pt x="97" y="52"/>
                  </a:lnTo>
                  <a:lnTo>
                    <a:pt x="99" y="54"/>
                  </a:lnTo>
                  <a:lnTo>
                    <a:pt x="101" y="54"/>
                  </a:lnTo>
                  <a:lnTo>
                    <a:pt x="106" y="49"/>
                  </a:lnTo>
                  <a:lnTo>
                    <a:pt x="111" y="47"/>
                  </a:lnTo>
                  <a:lnTo>
                    <a:pt x="111" y="47"/>
                  </a:lnTo>
                  <a:lnTo>
                    <a:pt x="113" y="45"/>
                  </a:lnTo>
                  <a:lnTo>
                    <a:pt x="125" y="45"/>
                  </a:lnTo>
                  <a:lnTo>
                    <a:pt x="128" y="42"/>
                  </a:lnTo>
                  <a:lnTo>
                    <a:pt x="130" y="42"/>
                  </a:lnTo>
                  <a:lnTo>
                    <a:pt x="132" y="37"/>
                  </a:lnTo>
                  <a:lnTo>
                    <a:pt x="135" y="35"/>
                  </a:lnTo>
                  <a:lnTo>
                    <a:pt x="135" y="35"/>
                  </a:lnTo>
                  <a:lnTo>
                    <a:pt x="135" y="35"/>
                  </a:lnTo>
                  <a:lnTo>
                    <a:pt x="137" y="35"/>
                  </a:lnTo>
                  <a:lnTo>
                    <a:pt x="137" y="35"/>
                  </a:lnTo>
                  <a:lnTo>
                    <a:pt x="137" y="35"/>
                  </a:lnTo>
                  <a:lnTo>
                    <a:pt x="139" y="35"/>
                  </a:lnTo>
                  <a:lnTo>
                    <a:pt x="139" y="33"/>
                  </a:lnTo>
                  <a:lnTo>
                    <a:pt x="149" y="33"/>
                  </a:lnTo>
                  <a:lnTo>
                    <a:pt x="149" y="33"/>
                  </a:lnTo>
                  <a:lnTo>
                    <a:pt x="154" y="30"/>
                  </a:lnTo>
                  <a:lnTo>
                    <a:pt x="156" y="30"/>
                  </a:lnTo>
                  <a:lnTo>
                    <a:pt x="156" y="28"/>
                  </a:lnTo>
                  <a:lnTo>
                    <a:pt x="158" y="28"/>
                  </a:lnTo>
                  <a:lnTo>
                    <a:pt x="161" y="26"/>
                  </a:lnTo>
                  <a:lnTo>
                    <a:pt x="165" y="21"/>
                  </a:lnTo>
                  <a:lnTo>
                    <a:pt x="168" y="19"/>
                  </a:lnTo>
                  <a:lnTo>
                    <a:pt x="172" y="16"/>
                  </a:lnTo>
                  <a:lnTo>
                    <a:pt x="172" y="16"/>
                  </a:lnTo>
                  <a:lnTo>
                    <a:pt x="172" y="14"/>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33" name="Google Shape;833;p50"/>
            <p:cNvSpPr/>
            <p:nvPr/>
          </p:nvSpPr>
          <p:spPr>
            <a:xfrm>
              <a:off x="7108847" y="887970"/>
              <a:ext cx="3959736" cy="3077458"/>
            </a:xfrm>
            <a:custGeom>
              <a:pathLst>
                <a:path extrusionOk="0" h="2487" w="3200">
                  <a:moveTo>
                    <a:pt x="2086" y="2094"/>
                  </a:moveTo>
                  <a:lnTo>
                    <a:pt x="2083" y="2092"/>
                  </a:lnTo>
                  <a:lnTo>
                    <a:pt x="2081" y="2092"/>
                  </a:lnTo>
                  <a:lnTo>
                    <a:pt x="2081" y="2094"/>
                  </a:lnTo>
                  <a:lnTo>
                    <a:pt x="2081" y="2094"/>
                  </a:lnTo>
                  <a:lnTo>
                    <a:pt x="2083" y="2097"/>
                  </a:lnTo>
                  <a:lnTo>
                    <a:pt x="2083" y="2097"/>
                  </a:lnTo>
                  <a:lnTo>
                    <a:pt x="2086" y="2097"/>
                  </a:lnTo>
                  <a:lnTo>
                    <a:pt x="2086" y="2097"/>
                  </a:lnTo>
                  <a:lnTo>
                    <a:pt x="2086" y="2097"/>
                  </a:lnTo>
                  <a:lnTo>
                    <a:pt x="2086" y="2099"/>
                  </a:lnTo>
                  <a:lnTo>
                    <a:pt x="2086" y="2099"/>
                  </a:lnTo>
                  <a:lnTo>
                    <a:pt x="2088" y="2099"/>
                  </a:lnTo>
                  <a:lnTo>
                    <a:pt x="2088" y="2099"/>
                  </a:lnTo>
                  <a:lnTo>
                    <a:pt x="2088" y="2099"/>
                  </a:lnTo>
                  <a:lnTo>
                    <a:pt x="2088" y="2102"/>
                  </a:lnTo>
                  <a:lnTo>
                    <a:pt x="2090" y="2102"/>
                  </a:lnTo>
                  <a:lnTo>
                    <a:pt x="2090" y="2102"/>
                  </a:lnTo>
                  <a:lnTo>
                    <a:pt x="2090" y="2102"/>
                  </a:lnTo>
                  <a:lnTo>
                    <a:pt x="2093" y="2102"/>
                  </a:lnTo>
                  <a:lnTo>
                    <a:pt x="2093" y="2102"/>
                  </a:lnTo>
                  <a:lnTo>
                    <a:pt x="2090" y="2099"/>
                  </a:lnTo>
                  <a:lnTo>
                    <a:pt x="2090" y="2099"/>
                  </a:lnTo>
                  <a:lnTo>
                    <a:pt x="2090" y="2097"/>
                  </a:lnTo>
                  <a:lnTo>
                    <a:pt x="2090" y="2097"/>
                  </a:lnTo>
                  <a:lnTo>
                    <a:pt x="2088" y="2097"/>
                  </a:lnTo>
                  <a:lnTo>
                    <a:pt x="2088" y="2097"/>
                  </a:lnTo>
                  <a:lnTo>
                    <a:pt x="2086" y="2094"/>
                  </a:lnTo>
                  <a:lnTo>
                    <a:pt x="2086" y="2094"/>
                  </a:lnTo>
                  <a:close/>
                  <a:moveTo>
                    <a:pt x="2086" y="2104"/>
                  </a:moveTo>
                  <a:lnTo>
                    <a:pt x="2086" y="2104"/>
                  </a:lnTo>
                  <a:lnTo>
                    <a:pt x="2088" y="2106"/>
                  </a:lnTo>
                  <a:lnTo>
                    <a:pt x="2090" y="2106"/>
                  </a:lnTo>
                  <a:lnTo>
                    <a:pt x="2093" y="2111"/>
                  </a:lnTo>
                  <a:lnTo>
                    <a:pt x="2093" y="2111"/>
                  </a:lnTo>
                  <a:lnTo>
                    <a:pt x="2093" y="2111"/>
                  </a:lnTo>
                  <a:lnTo>
                    <a:pt x="2093" y="2109"/>
                  </a:lnTo>
                  <a:lnTo>
                    <a:pt x="2093" y="2106"/>
                  </a:lnTo>
                  <a:lnTo>
                    <a:pt x="2093" y="2106"/>
                  </a:lnTo>
                  <a:lnTo>
                    <a:pt x="2090" y="2104"/>
                  </a:lnTo>
                  <a:lnTo>
                    <a:pt x="2090" y="2104"/>
                  </a:lnTo>
                  <a:lnTo>
                    <a:pt x="2090" y="2104"/>
                  </a:lnTo>
                  <a:lnTo>
                    <a:pt x="2090" y="2104"/>
                  </a:lnTo>
                  <a:lnTo>
                    <a:pt x="2088" y="2102"/>
                  </a:lnTo>
                  <a:lnTo>
                    <a:pt x="2088" y="2102"/>
                  </a:lnTo>
                  <a:lnTo>
                    <a:pt x="2086" y="2104"/>
                  </a:lnTo>
                  <a:lnTo>
                    <a:pt x="2086" y="2104"/>
                  </a:lnTo>
                  <a:lnTo>
                    <a:pt x="2086" y="2104"/>
                  </a:lnTo>
                  <a:close/>
                  <a:moveTo>
                    <a:pt x="2088" y="2090"/>
                  </a:moveTo>
                  <a:lnTo>
                    <a:pt x="2086" y="2090"/>
                  </a:lnTo>
                  <a:lnTo>
                    <a:pt x="2086" y="2092"/>
                  </a:lnTo>
                  <a:lnTo>
                    <a:pt x="2088" y="2094"/>
                  </a:lnTo>
                  <a:lnTo>
                    <a:pt x="2088" y="2094"/>
                  </a:lnTo>
                  <a:lnTo>
                    <a:pt x="2088" y="2094"/>
                  </a:lnTo>
                  <a:lnTo>
                    <a:pt x="2088" y="2092"/>
                  </a:lnTo>
                  <a:lnTo>
                    <a:pt x="2088" y="2092"/>
                  </a:lnTo>
                  <a:lnTo>
                    <a:pt x="2088" y="2092"/>
                  </a:lnTo>
                  <a:lnTo>
                    <a:pt x="2088" y="2090"/>
                  </a:lnTo>
                  <a:lnTo>
                    <a:pt x="2088" y="2090"/>
                  </a:lnTo>
                  <a:close/>
                  <a:moveTo>
                    <a:pt x="2088" y="2139"/>
                  </a:moveTo>
                  <a:lnTo>
                    <a:pt x="2088" y="2137"/>
                  </a:lnTo>
                  <a:lnTo>
                    <a:pt x="2088" y="2137"/>
                  </a:lnTo>
                  <a:lnTo>
                    <a:pt x="2088" y="2137"/>
                  </a:lnTo>
                  <a:lnTo>
                    <a:pt x="2088" y="2137"/>
                  </a:lnTo>
                  <a:lnTo>
                    <a:pt x="2086" y="2137"/>
                  </a:lnTo>
                  <a:lnTo>
                    <a:pt x="2083" y="2139"/>
                  </a:lnTo>
                  <a:lnTo>
                    <a:pt x="2086" y="2139"/>
                  </a:lnTo>
                  <a:lnTo>
                    <a:pt x="2086" y="2139"/>
                  </a:lnTo>
                  <a:lnTo>
                    <a:pt x="2086" y="2139"/>
                  </a:lnTo>
                  <a:lnTo>
                    <a:pt x="2086" y="2139"/>
                  </a:lnTo>
                  <a:lnTo>
                    <a:pt x="2086" y="2139"/>
                  </a:lnTo>
                  <a:lnTo>
                    <a:pt x="2088" y="2139"/>
                  </a:lnTo>
                  <a:lnTo>
                    <a:pt x="2088" y="2139"/>
                  </a:lnTo>
                  <a:lnTo>
                    <a:pt x="2088" y="2139"/>
                  </a:lnTo>
                  <a:lnTo>
                    <a:pt x="2088" y="2139"/>
                  </a:lnTo>
                  <a:close/>
                  <a:moveTo>
                    <a:pt x="2090" y="2137"/>
                  </a:moveTo>
                  <a:lnTo>
                    <a:pt x="2090" y="2137"/>
                  </a:lnTo>
                  <a:lnTo>
                    <a:pt x="2090" y="2137"/>
                  </a:lnTo>
                  <a:lnTo>
                    <a:pt x="2090" y="2137"/>
                  </a:lnTo>
                  <a:lnTo>
                    <a:pt x="2090" y="2137"/>
                  </a:lnTo>
                  <a:lnTo>
                    <a:pt x="2090" y="2137"/>
                  </a:lnTo>
                  <a:lnTo>
                    <a:pt x="2090" y="2137"/>
                  </a:lnTo>
                  <a:lnTo>
                    <a:pt x="2090" y="2137"/>
                  </a:lnTo>
                  <a:lnTo>
                    <a:pt x="2090" y="2137"/>
                  </a:lnTo>
                  <a:lnTo>
                    <a:pt x="2090" y="2137"/>
                  </a:lnTo>
                  <a:lnTo>
                    <a:pt x="2090" y="2135"/>
                  </a:lnTo>
                  <a:lnTo>
                    <a:pt x="2090" y="2135"/>
                  </a:lnTo>
                  <a:lnTo>
                    <a:pt x="2090" y="2135"/>
                  </a:lnTo>
                  <a:lnTo>
                    <a:pt x="2090" y="2135"/>
                  </a:lnTo>
                  <a:lnTo>
                    <a:pt x="2090" y="2135"/>
                  </a:lnTo>
                  <a:lnTo>
                    <a:pt x="2088" y="2135"/>
                  </a:lnTo>
                  <a:lnTo>
                    <a:pt x="2088" y="2135"/>
                  </a:lnTo>
                  <a:lnTo>
                    <a:pt x="2088" y="2135"/>
                  </a:lnTo>
                  <a:lnTo>
                    <a:pt x="2088" y="2135"/>
                  </a:lnTo>
                  <a:lnTo>
                    <a:pt x="2088" y="2135"/>
                  </a:lnTo>
                  <a:lnTo>
                    <a:pt x="2088" y="2135"/>
                  </a:lnTo>
                  <a:lnTo>
                    <a:pt x="2088" y="2137"/>
                  </a:lnTo>
                  <a:lnTo>
                    <a:pt x="2088" y="2137"/>
                  </a:lnTo>
                  <a:lnTo>
                    <a:pt x="2088" y="2137"/>
                  </a:lnTo>
                  <a:lnTo>
                    <a:pt x="2088" y="2137"/>
                  </a:lnTo>
                  <a:lnTo>
                    <a:pt x="2088" y="2137"/>
                  </a:lnTo>
                  <a:lnTo>
                    <a:pt x="2088" y="2139"/>
                  </a:lnTo>
                  <a:lnTo>
                    <a:pt x="2088" y="2139"/>
                  </a:lnTo>
                  <a:lnTo>
                    <a:pt x="2088" y="2139"/>
                  </a:lnTo>
                  <a:lnTo>
                    <a:pt x="2088" y="2139"/>
                  </a:lnTo>
                  <a:lnTo>
                    <a:pt x="2088" y="2139"/>
                  </a:lnTo>
                  <a:lnTo>
                    <a:pt x="2090" y="2137"/>
                  </a:lnTo>
                  <a:lnTo>
                    <a:pt x="2090" y="2139"/>
                  </a:lnTo>
                  <a:lnTo>
                    <a:pt x="2090" y="2139"/>
                  </a:lnTo>
                  <a:lnTo>
                    <a:pt x="2090" y="2137"/>
                  </a:lnTo>
                  <a:lnTo>
                    <a:pt x="2090" y="2137"/>
                  </a:lnTo>
                  <a:lnTo>
                    <a:pt x="2090" y="2137"/>
                  </a:lnTo>
                  <a:lnTo>
                    <a:pt x="2090" y="2137"/>
                  </a:lnTo>
                  <a:lnTo>
                    <a:pt x="2090" y="2137"/>
                  </a:lnTo>
                  <a:lnTo>
                    <a:pt x="2090" y="2137"/>
                  </a:lnTo>
                  <a:lnTo>
                    <a:pt x="2090" y="2137"/>
                  </a:lnTo>
                  <a:lnTo>
                    <a:pt x="2090" y="2137"/>
                  </a:lnTo>
                  <a:lnTo>
                    <a:pt x="2090" y="2137"/>
                  </a:lnTo>
                  <a:lnTo>
                    <a:pt x="2090" y="2137"/>
                  </a:lnTo>
                  <a:lnTo>
                    <a:pt x="2090" y="2137"/>
                  </a:lnTo>
                  <a:lnTo>
                    <a:pt x="2090" y="2137"/>
                  </a:lnTo>
                  <a:lnTo>
                    <a:pt x="2090" y="2137"/>
                  </a:lnTo>
                  <a:close/>
                  <a:moveTo>
                    <a:pt x="2088" y="2132"/>
                  </a:moveTo>
                  <a:lnTo>
                    <a:pt x="2088" y="2135"/>
                  </a:lnTo>
                  <a:lnTo>
                    <a:pt x="2088" y="2135"/>
                  </a:lnTo>
                  <a:lnTo>
                    <a:pt x="2088" y="2135"/>
                  </a:lnTo>
                  <a:lnTo>
                    <a:pt x="2088" y="2135"/>
                  </a:lnTo>
                  <a:lnTo>
                    <a:pt x="2088" y="2135"/>
                  </a:lnTo>
                  <a:lnTo>
                    <a:pt x="2088" y="2135"/>
                  </a:lnTo>
                  <a:lnTo>
                    <a:pt x="2088" y="2135"/>
                  </a:lnTo>
                  <a:lnTo>
                    <a:pt x="2088" y="2135"/>
                  </a:lnTo>
                  <a:lnTo>
                    <a:pt x="2088" y="2135"/>
                  </a:lnTo>
                  <a:lnTo>
                    <a:pt x="2088" y="2135"/>
                  </a:lnTo>
                  <a:lnTo>
                    <a:pt x="2088" y="2135"/>
                  </a:lnTo>
                  <a:lnTo>
                    <a:pt x="2088" y="2135"/>
                  </a:lnTo>
                  <a:lnTo>
                    <a:pt x="2088" y="2135"/>
                  </a:lnTo>
                  <a:lnTo>
                    <a:pt x="2088" y="2135"/>
                  </a:lnTo>
                  <a:lnTo>
                    <a:pt x="2088" y="2132"/>
                  </a:lnTo>
                  <a:lnTo>
                    <a:pt x="2088" y="2132"/>
                  </a:lnTo>
                  <a:lnTo>
                    <a:pt x="2088" y="2132"/>
                  </a:lnTo>
                  <a:lnTo>
                    <a:pt x="2088" y="2132"/>
                  </a:lnTo>
                  <a:lnTo>
                    <a:pt x="2088" y="2132"/>
                  </a:lnTo>
                  <a:lnTo>
                    <a:pt x="2090" y="2132"/>
                  </a:lnTo>
                  <a:lnTo>
                    <a:pt x="2088" y="2132"/>
                  </a:lnTo>
                  <a:lnTo>
                    <a:pt x="2088" y="2132"/>
                  </a:lnTo>
                  <a:lnTo>
                    <a:pt x="2088" y="2132"/>
                  </a:lnTo>
                  <a:lnTo>
                    <a:pt x="2088" y="2132"/>
                  </a:lnTo>
                  <a:lnTo>
                    <a:pt x="2090" y="2132"/>
                  </a:lnTo>
                  <a:lnTo>
                    <a:pt x="2090" y="2132"/>
                  </a:lnTo>
                  <a:lnTo>
                    <a:pt x="2088" y="2132"/>
                  </a:lnTo>
                  <a:lnTo>
                    <a:pt x="2088" y="2132"/>
                  </a:lnTo>
                  <a:lnTo>
                    <a:pt x="2088" y="2132"/>
                  </a:lnTo>
                  <a:lnTo>
                    <a:pt x="2088" y="2132"/>
                  </a:lnTo>
                  <a:lnTo>
                    <a:pt x="2088" y="2132"/>
                  </a:lnTo>
                  <a:lnTo>
                    <a:pt x="2088" y="2132"/>
                  </a:lnTo>
                  <a:lnTo>
                    <a:pt x="2088" y="2132"/>
                  </a:lnTo>
                  <a:lnTo>
                    <a:pt x="2088" y="2132"/>
                  </a:lnTo>
                  <a:lnTo>
                    <a:pt x="2088" y="2132"/>
                  </a:lnTo>
                  <a:lnTo>
                    <a:pt x="2088" y="2132"/>
                  </a:lnTo>
                  <a:lnTo>
                    <a:pt x="2088" y="2132"/>
                  </a:lnTo>
                  <a:lnTo>
                    <a:pt x="2088" y="2132"/>
                  </a:lnTo>
                  <a:lnTo>
                    <a:pt x="2088" y="2132"/>
                  </a:lnTo>
                  <a:lnTo>
                    <a:pt x="2088" y="2132"/>
                  </a:lnTo>
                  <a:lnTo>
                    <a:pt x="2088" y="2132"/>
                  </a:lnTo>
                  <a:lnTo>
                    <a:pt x="2088" y="2132"/>
                  </a:lnTo>
                  <a:lnTo>
                    <a:pt x="2088" y="2132"/>
                  </a:lnTo>
                  <a:close/>
                  <a:moveTo>
                    <a:pt x="2114" y="2125"/>
                  </a:moveTo>
                  <a:lnTo>
                    <a:pt x="2114" y="2125"/>
                  </a:lnTo>
                  <a:lnTo>
                    <a:pt x="2114" y="2125"/>
                  </a:lnTo>
                  <a:lnTo>
                    <a:pt x="2112" y="2125"/>
                  </a:lnTo>
                  <a:lnTo>
                    <a:pt x="2112" y="2128"/>
                  </a:lnTo>
                  <a:lnTo>
                    <a:pt x="2112" y="2128"/>
                  </a:lnTo>
                  <a:lnTo>
                    <a:pt x="2112" y="2128"/>
                  </a:lnTo>
                  <a:lnTo>
                    <a:pt x="2109" y="2128"/>
                  </a:lnTo>
                  <a:lnTo>
                    <a:pt x="2109" y="2128"/>
                  </a:lnTo>
                  <a:lnTo>
                    <a:pt x="2109" y="2128"/>
                  </a:lnTo>
                  <a:lnTo>
                    <a:pt x="2109" y="2128"/>
                  </a:lnTo>
                  <a:lnTo>
                    <a:pt x="2107" y="2128"/>
                  </a:lnTo>
                  <a:lnTo>
                    <a:pt x="2107" y="2128"/>
                  </a:lnTo>
                  <a:lnTo>
                    <a:pt x="2107" y="2128"/>
                  </a:lnTo>
                  <a:lnTo>
                    <a:pt x="2107" y="2130"/>
                  </a:lnTo>
                  <a:lnTo>
                    <a:pt x="2105" y="2130"/>
                  </a:lnTo>
                  <a:lnTo>
                    <a:pt x="2105" y="2130"/>
                  </a:lnTo>
                  <a:lnTo>
                    <a:pt x="2105" y="2130"/>
                  </a:lnTo>
                  <a:lnTo>
                    <a:pt x="2105" y="2130"/>
                  </a:lnTo>
                  <a:lnTo>
                    <a:pt x="2105" y="2130"/>
                  </a:lnTo>
                  <a:lnTo>
                    <a:pt x="2105" y="2130"/>
                  </a:lnTo>
                  <a:lnTo>
                    <a:pt x="2105" y="2130"/>
                  </a:lnTo>
                  <a:lnTo>
                    <a:pt x="2105" y="2130"/>
                  </a:lnTo>
                  <a:lnTo>
                    <a:pt x="2105" y="2130"/>
                  </a:lnTo>
                  <a:lnTo>
                    <a:pt x="2105" y="2132"/>
                  </a:lnTo>
                  <a:lnTo>
                    <a:pt x="2105" y="2132"/>
                  </a:lnTo>
                  <a:lnTo>
                    <a:pt x="2105" y="2132"/>
                  </a:lnTo>
                  <a:lnTo>
                    <a:pt x="2105" y="2132"/>
                  </a:lnTo>
                  <a:lnTo>
                    <a:pt x="2105" y="2132"/>
                  </a:lnTo>
                  <a:lnTo>
                    <a:pt x="2105" y="2132"/>
                  </a:lnTo>
                  <a:lnTo>
                    <a:pt x="2105" y="2132"/>
                  </a:lnTo>
                  <a:lnTo>
                    <a:pt x="2107" y="2132"/>
                  </a:lnTo>
                  <a:lnTo>
                    <a:pt x="2107" y="2132"/>
                  </a:lnTo>
                  <a:lnTo>
                    <a:pt x="2107" y="2132"/>
                  </a:lnTo>
                  <a:lnTo>
                    <a:pt x="2107" y="2132"/>
                  </a:lnTo>
                  <a:lnTo>
                    <a:pt x="2107" y="2132"/>
                  </a:lnTo>
                  <a:lnTo>
                    <a:pt x="2109" y="2132"/>
                  </a:lnTo>
                  <a:lnTo>
                    <a:pt x="2109" y="2132"/>
                  </a:lnTo>
                  <a:lnTo>
                    <a:pt x="2109" y="2132"/>
                  </a:lnTo>
                  <a:lnTo>
                    <a:pt x="2109" y="2132"/>
                  </a:lnTo>
                  <a:lnTo>
                    <a:pt x="2109" y="2132"/>
                  </a:lnTo>
                  <a:lnTo>
                    <a:pt x="2109" y="2132"/>
                  </a:lnTo>
                  <a:lnTo>
                    <a:pt x="2109" y="2130"/>
                  </a:lnTo>
                  <a:lnTo>
                    <a:pt x="2112" y="2130"/>
                  </a:lnTo>
                  <a:lnTo>
                    <a:pt x="2112" y="2132"/>
                  </a:lnTo>
                  <a:lnTo>
                    <a:pt x="2112" y="2132"/>
                  </a:lnTo>
                  <a:lnTo>
                    <a:pt x="2112" y="2132"/>
                  </a:lnTo>
                  <a:lnTo>
                    <a:pt x="2114" y="2132"/>
                  </a:lnTo>
                  <a:lnTo>
                    <a:pt x="2112" y="2130"/>
                  </a:lnTo>
                  <a:lnTo>
                    <a:pt x="2114" y="2130"/>
                  </a:lnTo>
                  <a:lnTo>
                    <a:pt x="2112" y="2130"/>
                  </a:lnTo>
                  <a:lnTo>
                    <a:pt x="2112" y="2130"/>
                  </a:lnTo>
                  <a:lnTo>
                    <a:pt x="2114" y="2130"/>
                  </a:lnTo>
                  <a:lnTo>
                    <a:pt x="2114" y="2128"/>
                  </a:lnTo>
                  <a:lnTo>
                    <a:pt x="2114" y="2128"/>
                  </a:lnTo>
                  <a:lnTo>
                    <a:pt x="2114" y="2128"/>
                  </a:lnTo>
                  <a:lnTo>
                    <a:pt x="2114" y="2128"/>
                  </a:lnTo>
                  <a:lnTo>
                    <a:pt x="2114" y="2128"/>
                  </a:lnTo>
                  <a:lnTo>
                    <a:pt x="2114" y="2125"/>
                  </a:lnTo>
                  <a:lnTo>
                    <a:pt x="2114" y="2125"/>
                  </a:lnTo>
                  <a:lnTo>
                    <a:pt x="2114" y="2125"/>
                  </a:lnTo>
                  <a:lnTo>
                    <a:pt x="2114" y="2125"/>
                  </a:lnTo>
                  <a:lnTo>
                    <a:pt x="2114" y="2125"/>
                  </a:lnTo>
                  <a:lnTo>
                    <a:pt x="2116" y="2125"/>
                  </a:lnTo>
                  <a:lnTo>
                    <a:pt x="2114" y="2125"/>
                  </a:lnTo>
                  <a:lnTo>
                    <a:pt x="2114" y="2125"/>
                  </a:lnTo>
                  <a:close/>
                  <a:moveTo>
                    <a:pt x="2093" y="2120"/>
                  </a:moveTo>
                  <a:lnTo>
                    <a:pt x="2093" y="2120"/>
                  </a:lnTo>
                  <a:lnTo>
                    <a:pt x="2093" y="2120"/>
                  </a:lnTo>
                  <a:lnTo>
                    <a:pt x="2093" y="2120"/>
                  </a:lnTo>
                  <a:lnTo>
                    <a:pt x="2093" y="2123"/>
                  </a:lnTo>
                  <a:lnTo>
                    <a:pt x="2093" y="2123"/>
                  </a:lnTo>
                  <a:lnTo>
                    <a:pt x="2093" y="2123"/>
                  </a:lnTo>
                  <a:lnTo>
                    <a:pt x="2093" y="2123"/>
                  </a:lnTo>
                  <a:lnTo>
                    <a:pt x="2093" y="2120"/>
                  </a:lnTo>
                  <a:lnTo>
                    <a:pt x="2095" y="2120"/>
                  </a:lnTo>
                  <a:lnTo>
                    <a:pt x="2095" y="2120"/>
                  </a:lnTo>
                  <a:lnTo>
                    <a:pt x="2095" y="2120"/>
                  </a:lnTo>
                  <a:lnTo>
                    <a:pt x="2095" y="2120"/>
                  </a:lnTo>
                  <a:lnTo>
                    <a:pt x="2093" y="2120"/>
                  </a:lnTo>
                  <a:close/>
                  <a:moveTo>
                    <a:pt x="2100" y="2144"/>
                  </a:moveTo>
                  <a:lnTo>
                    <a:pt x="2100" y="2144"/>
                  </a:lnTo>
                  <a:lnTo>
                    <a:pt x="2100" y="2144"/>
                  </a:lnTo>
                  <a:lnTo>
                    <a:pt x="2100" y="2144"/>
                  </a:lnTo>
                  <a:lnTo>
                    <a:pt x="2100" y="2147"/>
                  </a:lnTo>
                  <a:lnTo>
                    <a:pt x="2100" y="2147"/>
                  </a:lnTo>
                  <a:lnTo>
                    <a:pt x="2100" y="2144"/>
                  </a:lnTo>
                  <a:lnTo>
                    <a:pt x="2100" y="2144"/>
                  </a:lnTo>
                  <a:lnTo>
                    <a:pt x="2100" y="2144"/>
                  </a:lnTo>
                  <a:close/>
                  <a:moveTo>
                    <a:pt x="2332" y="2000"/>
                  </a:moveTo>
                  <a:lnTo>
                    <a:pt x="2329" y="2000"/>
                  </a:lnTo>
                  <a:lnTo>
                    <a:pt x="2329" y="2000"/>
                  </a:lnTo>
                  <a:lnTo>
                    <a:pt x="2327" y="2000"/>
                  </a:lnTo>
                  <a:lnTo>
                    <a:pt x="2327" y="2000"/>
                  </a:lnTo>
                  <a:lnTo>
                    <a:pt x="2327" y="2000"/>
                  </a:lnTo>
                  <a:lnTo>
                    <a:pt x="2327" y="2002"/>
                  </a:lnTo>
                  <a:lnTo>
                    <a:pt x="2325" y="2002"/>
                  </a:lnTo>
                  <a:lnTo>
                    <a:pt x="2325" y="2005"/>
                  </a:lnTo>
                  <a:lnTo>
                    <a:pt x="2327" y="2005"/>
                  </a:lnTo>
                  <a:lnTo>
                    <a:pt x="2327" y="2002"/>
                  </a:lnTo>
                  <a:lnTo>
                    <a:pt x="2327" y="2005"/>
                  </a:lnTo>
                  <a:lnTo>
                    <a:pt x="2327" y="2005"/>
                  </a:lnTo>
                  <a:lnTo>
                    <a:pt x="2327" y="2005"/>
                  </a:lnTo>
                  <a:lnTo>
                    <a:pt x="2325" y="2005"/>
                  </a:lnTo>
                  <a:lnTo>
                    <a:pt x="2325" y="2005"/>
                  </a:lnTo>
                  <a:lnTo>
                    <a:pt x="2325" y="2005"/>
                  </a:lnTo>
                  <a:lnTo>
                    <a:pt x="2327" y="2007"/>
                  </a:lnTo>
                  <a:lnTo>
                    <a:pt x="2327" y="2007"/>
                  </a:lnTo>
                  <a:lnTo>
                    <a:pt x="2327" y="2007"/>
                  </a:lnTo>
                  <a:lnTo>
                    <a:pt x="2329" y="2007"/>
                  </a:lnTo>
                  <a:lnTo>
                    <a:pt x="2329" y="2007"/>
                  </a:lnTo>
                  <a:lnTo>
                    <a:pt x="2329" y="2005"/>
                  </a:lnTo>
                  <a:lnTo>
                    <a:pt x="2329" y="2005"/>
                  </a:lnTo>
                  <a:lnTo>
                    <a:pt x="2332" y="2005"/>
                  </a:lnTo>
                  <a:lnTo>
                    <a:pt x="2332" y="2005"/>
                  </a:lnTo>
                  <a:lnTo>
                    <a:pt x="2332" y="2002"/>
                  </a:lnTo>
                  <a:lnTo>
                    <a:pt x="2332" y="2002"/>
                  </a:lnTo>
                  <a:lnTo>
                    <a:pt x="2332" y="2002"/>
                  </a:lnTo>
                  <a:lnTo>
                    <a:pt x="2332" y="2000"/>
                  </a:lnTo>
                  <a:close/>
                  <a:moveTo>
                    <a:pt x="2294" y="2045"/>
                  </a:moveTo>
                  <a:lnTo>
                    <a:pt x="2294" y="2045"/>
                  </a:lnTo>
                  <a:lnTo>
                    <a:pt x="2291" y="2045"/>
                  </a:lnTo>
                  <a:lnTo>
                    <a:pt x="2291" y="2045"/>
                  </a:lnTo>
                  <a:lnTo>
                    <a:pt x="2291" y="2045"/>
                  </a:lnTo>
                  <a:lnTo>
                    <a:pt x="2291" y="2045"/>
                  </a:lnTo>
                  <a:lnTo>
                    <a:pt x="2289" y="2045"/>
                  </a:lnTo>
                  <a:lnTo>
                    <a:pt x="2289" y="2045"/>
                  </a:lnTo>
                  <a:lnTo>
                    <a:pt x="2289" y="2045"/>
                  </a:lnTo>
                  <a:lnTo>
                    <a:pt x="2289" y="2045"/>
                  </a:lnTo>
                  <a:lnTo>
                    <a:pt x="2289" y="2047"/>
                  </a:lnTo>
                  <a:lnTo>
                    <a:pt x="2287" y="2049"/>
                  </a:lnTo>
                  <a:lnTo>
                    <a:pt x="2287" y="2049"/>
                  </a:lnTo>
                  <a:lnTo>
                    <a:pt x="2287" y="2049"/>
                  </a:lnTo>
                  <a:lnTo>
                    <a:pt x="2289" y="2049"/>
                  </a:lnTo>
                  <a:lnTo>
                    <a:pt x="2289" y="2049"/>
                  </a:lnTo>
                  <a:lnTo>
                    <a:pt x="2289" y="2049"/>
                  </a:lnTo>
                  <a:lnTo>
                    <a:pt x="2289" y="2049"/>
                  </a:lnTo>
                  <a:lnTo>
                    <a:pt x="2289" y="2049"/>
                  </a:lnTo>
                  <a:lnTo>
                    <a:pt x="2289" y="2052"/>
                  </a:lnTo>
                  <a:lnTo>
                    <a:pt x="2287" y="2054"/>
                  </a:lnTo>
                  <a:lnTo>
                    <a:pt x="2287" y="2057"/>
                  </a:lnTo>
                  <a:lnTo>
                    <a:pt x="2289" y="2057"/>
                  </a:lnTo>
                  <a:lnTo>
                    <a:pt x="2291" y="2054"/>
                  </a:lnTo>
                  <a:lnTo>
                    <a:pt x="2291" y="2054"/>
                  </a:lnTo>
                  <a:lnTo>
                    <a:pt x="2291" y="2054"/>
                  </a:lnTo>
                  <a:lnTo>
                    <a:pt x="2291" y="2052"/>
                  </a:lnTo>
                  <a:lnTo>
                    <a:pt x="2291" y="2052"/>
                  </a:lnTo>
                  <a:lnTo>
                    <a:pt x="2291" y="2049"/>
                  </a:lnTo>
                  <a:lnTo>
                    <a:pt x="2294" y="2049"/>
                  </a:lnTo>
                  <a:lnTo>
                    <a:pt x="2294" y="2052"/>
                  </a:lnTo>
                  <a:lnTo>
                    <a:pt x="2294" y="2049"/>
                  </a:lnTo>
                  <a:lnTo>
                    <a:pt x="2294" y="2049"/>
                  </a:lnTo>
                  <a:lnTo>
                    <a:pt x="2294" y="2047"/>
                  </a:lnTo>
                  <a:lnTo>
                    <a:pt x="2296" y="2047"/>
                  </a:lnTo>
                  <a:lnTo>
                    <a:pt x="2296" y="2047"/>
                  </a:lnTo>
                  <a:lnTo>
                    <a:pt x="2296" y="2047"/>
                  </a:lnTo>
                  <a:lnTo>
                    <a:pt x="2296" y="2045"/>
                  </a:lnTo>
                  <a:lnTo>
                    <a:pt x="2294" y="2045"/>
                  </a:lnTo>
                  <a:close/>
                  <a:moveTo>
                    <a:pt x="2403" y="1962"/>
                  </a:moveTo>
                  <a:lnTo>
                    <a:pt x="2403" y="1962"/>
                  </a:lnTo>
                  <a:lnTo>
                    <a:pt x="2403" y="1962"/>
                  </a:lnTo>
                  <a:lnTo>
                    <a:pt x="2403" y="1962"/>
                  </a:lnTo>
                  <a:lnTo>
                    <a:pt x="2400" y="1962"/>
                  </a:lnTo>
                  <a:lnTo>
                    <a:pt x="2400" y="1962"/>
                  </a:lnTo>
                  <a:lnTo>
                    <a:pt x="2400" y="1960"/>
                  </a:lnTo>
                  <a:lnTo>
                    <a:pt x="2400" y="1960"/>
                  </a:lnTo>
                  <a:lnTo>
                    <a:pt x="2400" y="1960"/>
                  </a:lnTo>
                  <a:lnTo>
                    <a:pt x="2400" y="1960"/>
                  </a:lnTo>
                  <a:lnTo>
                    <a:pt x="2398" y="1960"/>
                  </a:lnTo>
                  <a:lnTo>
                    <a:pt x="2398" y="1960"/>
                  </a:lnTo>
                  <a:lnTo>
                    <a:pt x="2398" y="1960"/>
                  </a:lnTo>
                  <a:lnTo>
                    <a:pt x="2398" y="1960"/>
                  </a:lnTo>
                  <a:lnTo>
                    <a:pt x="2398" y="1960"/>
                  </a:lnTo>
                  <a:lnTo>
                    <a:pt x="2398" y="1962"/>
                  </a:lnTo>
                  <a:lnTo>
                    <a:pt x="2398" y="1962"/>
                  </a:lnTo>
                  <a:lnTo>
                    <a:pt x="2398" y="1962"/>
                  </a:lnTo>
                  <a:lnTo>
                    <a:pt x="2400" y="1962"/>
                  </a:lnTo>
                  <a:lnTo>
                    <a:pt x="2400" y="1962"/>
                  </a:lnTo>
                  <a:lnTo>
                    <a:pt x="2400" y="1962"/>
                  </a:lnTo>
                  <a:lnTo>
                    <a:pt x="2400" y="1962"/>
                  </a:lnTo>
                  <a:lnTo>
                    <a:pt x="2400" y="1962"/>
                  </a:lnTo>
                  <a:lnTo>
                    <a:pt x="2400" y="1964"/>
                  </a:lnTo>
                  <a:lnTo>
                    <a:pt x="2400" y="1964"/>
                  </a:lnTo>
                  <a:lnTo>
                    <a:pt x="2403" y="1964"/>
                  </a:lnTo>
                  <a:lnTo>
                    <a:pt x="2403" y="1964"/>
                  </a:lnTo>
                  <a:lnTo>
                    <a:pt x="2403" y="1964"/>
                  </a:lnTo>
                  <a:lnTo>
                    <a:pt x="2403" y="1964"/>
                  </a:lnTo>
                  <a:lnTo>
                    <a:pt x="2403" y="1962"/>
                  </a:lnTo>
                  <a:lnTo>
                    <a:pt x="2403" y="1962"/>
                  </a:lnTo>
                  <a:lnTo>
                    <a:pt x="2405" y="1962"/>
                  </a:lnTo>
                  <a:lnTo>
                    <a:pt x="2403" y="1962"/>
                  </a:lnTo>
                  <a:lnTo>
                    <a:pt x="2403" y="1962"/>
                  </a:lnTo>
                  <a:close/>
                  <a:moveTo>
                    <a:pt x="2417" y="1941"/>
                  </a:moveTo>
                  <a:lnTo>
                    <a:pt x="2417" y="1941"/>
                  </a:lnTo>
                  <a:lnTo>
                    <a:pt x="2417" y="1941"/>
                  </a:lnTo>
                  <a:lnTo>
                    <a:pt x="2417" y="1938"/>
                  </a:lnTo>
                  <a:lnTo>
                    <a:pt x="2417" y="1938"/>
                  </a:lnTo>
                  <a:lnTo>
                    <a:pt x="2417" y="1938"/>
                  </a:lnTo>
                  <a:lnTo>
                    <a:pt x="2414" y="1938"/>
                  </a:lnTo>
                  <a:lnTo>
                    <a:pt x="2414" y="1938"/>
                  </a:lnTo>
                  <a:lnTo>
                    <a:pt x="2414" y="1938"/>
                  </a:lnTo>
                  <a:lnTo>
                    <a:pt x="2414" y="1936"/>
                  </a:lnTo>
                  <a:lnTo>
                    <a:pt x="2414" y="1936"/>
                  </a:lnTo>
                  <a:lnTo>
                    <a:pt x="2414" y="1936"/>
                  </a:lnTo>
                  <a:lnTo>
                    <a:pt x="2414" y="1936"/>
                  </a:lnTo>
                  <a:lnTo>
                    <a:pt x="2412" y="1936"/>
                  </a:lnTo>
                  <a:lnTo>
                    <a:pt x="2412" y="1936"/>
                  </a:lnTo>
                  <a:lnTo>
                    <a:pt x="2412" y="1938"/>
                  </a:lnTo>
                  <a:lnTo>
                    <a:pt x="2410" y="1938"/>
                  </a:lnTo>
                  <a:lnTo>
                    <a:pt x="2410" y="1941"/>
                  </a:lnTo>
                  <a:lnTo>
                    <a:pt x="2412" y="1941"/>
                  </a:lnTo>
                  <a:lnTo>
                    <a:pt x="2412" y="1941"/>
                  </a:lnTo>
                  <a:lnTo>
                    <a:pt x="2412" y="1941"/>
                  </a:lnTo>
                  <a:lnTo>
                    <a:pt x="2412" y="1941"/>
                  </a:lnTo>
                  <a:lnTo>
                    <a:pt x="2412" y="1941"/>
                  </a:lnTo>
                  <a:lnTo>
                    <a:pt x="2412" y="1943"/>
                  </a:lnTo>
                  <a:lnTo>
                    <a:pt x="2412" y="1943"/>
                  </a:lnTo>
                  <a:lnTo>
                    <a:pt x="2412" y="1943"/>
                  </a:lnTo>
                  <a:lnTo>
                    <a:pt x="2414" y="1943"/>
                  </a:lnTo>
                  <a:lnTo>
                    <a:pt x="2414" y="1943"/>
                  </a:lnTo>
                  <a:lnTo>
                    <a:pt x="2414" y="1945"/>
                  </a:lnTo>
                  <a:lnTo>
                    <a:pt x="2414" y="1945"/>
                  </a:lnTo>
                  <a:lnTo>
                    <a:pt x="2410" y="1945"/>
                  </a:lnTo>
                  <a:lnTo>
                    <a:pt x="2410" y="1945"/>
                  </a:lnTo>
                  <a:lnTo>
                    <a:pt x="2410" y="1945"/>
                  </a:lnTo>
                  <a:lnTo>
                    <a:pt x="2410" y="1945"/>
                  </a:lnTo>
                  <a:lnTo>
                    <a:pt x="2410" y="1945"/>
                  </a:lnTo>
                  <a:lnTo>
                    <a:pt x="2410" y="1945"/>
                  </a:lnTo>
                  <a:lnTo>
                    <a:pt x="2410" y="1945"/>
                  </a:lnTo>
                  <a:lnTo>
                    <a:pt x="2412" y="1945"/>
                  </a:lnTo>
                  <a:lnTo>
                    <a:pt x="2412" y="1945"/>
                  </a:lnTo>
                  <a:lnTo>
                    <a:pt x="2412" y="1945"/>
                  </a:lnTo>
                  <a:lnTo>
                    <a:pt x="2412" y="1948"/>
                  </a:lnTo>
                  <a:lnTo>
                    <a:pt x="2412" y="1948"/>
                  </a:lnTo>
                  <a:lnTo>
                    <a:pt x="2412" y="1948"/>
                  </a:lnTo>
                  <a:lnTo>
                    <a:pt x="2410" y="1948"/>
                  </a:lnTo>
                  <a:lnTo>
                    <a:pt x="2410" y="1948"/>
                  </a:lnTo>
                  <a:lnTo>
                    <a:pt x="2410" y="1948"/>
                  </a:lnTo>
                  <a:lnTo>
                    <a:pt x="2412" y="1950"/>
                  </a:lnTo>
                  <a:lnTo>
                    <a:pt x="2412" y="1950"/>
                  </a:lnTo>
                  <a:lnTo>
                    <a:pt x="2412" y="1950"/>
                  </a:lnTo>
                  <a:lnTo>
                    <a:pt x="2414" y="1950"/>
                  </a:lnTo>
                  <a:lnTo>
                    <a:pt x="2414" y="1950"/>
                  </a:lnTo>
                  <a:lnTo>
                    <a:pt x="2414" y="1950"/>
                  </a:lnTo>
                  <a:lnTo>
                    <a:pt x="2414" y="1950"/>
                  </a:lnTo>
                  <a:lnTo>
                    <a:pt x="2414" y="1948"/>
                  </a:lnTo>
                  <a:lnTo>
                    <a:pt x="2417" y="1948"/>
                  </a:lnTo>
                  <a:lnTo>
                    <a:pt x="2417" y="1948"/>
                  </a:lnTo>
                  <a:lnTo>
                    <a:pt x="2419" y="1948"/>
                  </a:lnTo>
                  <a:lnTo>
                    <a:pt x="2419" y="1945"/>
                  </a:lnTo>
                  <a:lnTo>
                    <a:pt x="2417" y="1945"/>
                  </a:lnTo>
                  <a:lnTo>
                    <a:pt x="2417" y="1945"/>
                  </a:lnTo>
                  <a:lnTo>
                    <a:pt x="2417" y="1943"/>
                  </a:lnTo>
                  <a:lnTo>
                    <a:pt x="2417" y="1943"/>
                  </a:lnTo>
                  <a:lnTo>
                    <a:pt x="2417" y="1943"/>
                  </a:lnTo>
                  <a:lnTo>
                    <a:pt x="2419" y="1943"/>
                  </a:lnTo>
                  <a:lnTo>
                    <a:pt x="2419" y="1943"/>
                  </a:lnTo>
                  <a:lnTo>
                    <a:pt x="2419" y="1943"/>
                  </a:lnTo>
                  <a:lnTo>
                    <a:pt x="2419" y="1941"/>
                  </a:lnTo>
                  <a:lnTo>
                    <a:pt x="2417" y="1941"/>
                  </a:lnTo>
                  <a:close/>
                  <a:moveTo>
                    <a:pt x="2268" y="2059"/>
                  </a:moveTo>
                  <a:lnTo>
                    <a:pt x="2268" y="2059"/>
                  </a:lnTo>
                  <a:lnTo>
                    <a:pt x="2270" y="2057"/>
                  </a:lnTo>
                  <a:lnTo>
                    <a:pt x="2270" y="2057"/>
                  </a:lnTo>
                  <a:lnTo>
                    <a:pt x="2270" y="2057"/>
                  </a:lnTo>
                  <a:lnTo>
                    <a:pt x="2270" y="2057"/>
                  </a:lnTo>
                  <a:lnTo>
                    <a:pt x="2270" y="2057"/>
                  </a:lnTo>
                  <a:lnTo>
                    <a:pt x="2270" y="2057"/>
                  </a:lnTo>
                  <a:lnTo>
                    <a:pt x="2268" y="2057"/>
                  </a:lnTo>
                  <a:lnTo>
                    <a:pt x="2268" y="2057"/>
                  </a:lnTo>
                  <a:lnTo>
                    <a:pt x="2268" y="2057"/>
                  </a:lnTo>
                  <a:lnTo>
                    <a:pt x="2268" y="2057"/>
                  </a:lnTo>
                  <a:lnTo>
                    <a:pt x="2268" y="2057"/>
                  </a:lnTo>
                  <a:lnTo>
                    <a:pt x="2268" y="2057"/>
                  </a:lnTo>
                  <a:lnTo>
                    <a:pt x="2265" y="2057"/>
                  </a:lnTo>
                  <a:lnTo>
                    <a:pt x="2265" y="2059"/>
                  </a:lnTo>
                  <a:lnTo>
                    <a:pt x="2268" y="2059"/>
                  </a:lnTo>
                  <a:lnTo>
                    <a:pt x="2268" y="2059"/>
                  </a:lnTo>
                  <a:close/>
                  <a:moveTo>
                    <a:pt x="2124" y="2135"/>
                  </a:moveTo>
                  <a:lnTo>
                    <a:pt x="2124" y="2135"/>
                  </a:lnTo>
                  <a:lnTo>
                    <a:pt x="2124" y="2132"/>
                  </a:lnTo>
                  <a:lnTo>
                    <a:pt x="2124" y="2132"/>
                  </a:lnTo>
                  <a:lnTo>
                    <a:pt x="2124" y="2132"/>
                  </a:lnTo>
                  <a:lnTo>
                    <a:pt x="2124" y="2132"/>
                  </a:lnTo>
                  <a:lnTo>
                    <a:pt x="2124" y="2132"/>
                  </a:lnTo>
                  <a:lnTo>
                    <a:pt x="2124" y="2132"/>
                  </a:lnTo>
                  <a:lnTo>
                    <a:pt x="2124" y="2132"/>
                  </a:lnTo>
                  <a:lnTo>
                    <a:pt x="2124" y="2130"/>
                  </a:lnTo>
                  <a:lnTo>
                    <a:pt x="2124" y="2132"/>
                  </a:lnTo>
                  <a:lnTo>
                    <a:pt x="2124" y="2132"/>
                  </a:lnTo>
                  <a:lnTo>
                    <a:pt x="2124" y="2132"/>
                  </a:lnTo>
                  <a:lnTo>
                    <a:pt x="2126" y="2132"/>
                  </a:lnTo>
                  <a:lnTo>
                    <a:pt x="2126" y="2132"/>
                  </a:lnTo>
                  <a:lnTo>
                    <a:pt x="2126" y="2132"/>
                  </a:lnTo>
                  <a:lnTo>
                    <a:pt x="2126" y="2132"/>
                  </a:lnTo>
                  <a:lnTo>
                    <a:pt x="2126" y="2132"/>
                  </a:lnTo>
                  <a:lnTo>
                    <a:pt x="2126" y="2132"/>
                  </a:lnTo>
                  <a:lnTo>
                    <a:pt x="2126" y="2130"/>
                  </a:lnTo>
                  <a:lnTo>
                    <a:pt x="2126" y="2130"/>
                  </a:lnTo>
                  <a:lnTo>
                    <a:pt x="2126" y="2130"/>
                  </a:lnTo>
                  <a:lnTo>
                    <a:pt x="2126" y="2130"/>
                  </a:lnTo>
                  <a:lnTo>
                    <a:pt x="2126" y="2128"/>
                  </a:lnTo>
                  <a:lnTo>
                    <a:pt x="2124" y="2128"/>
                  </a:lnTo>
                  <a:lnTo>
                    <a:pt x="2124" y="2128"/>
                  </a:lnTo>
                  <a:lnTo>
                    <a:pt x="2124" y="2128"/>
                  </a:lnTo>
                  <a:lnTo>
                    <a:pt x="2124" y="2128"/>
                  </a:lnTo>
                  <a:lnTo>
                    <a:pt x="2124" y="2128"/>
                  </a:lnTo>
                  <a:lnTo>
                    <a:pt x="2124" y="2128"/>
                  </a:lnTo>
                  <a:lnTo>
                    <a:pt x="2121" y="2128"/>
                  </a:lnTo>
                  <a:lnTo>
                    <a:pt x="2121" y="2128"/>
                  </a:lnTo>
                  <a:lnTo>
                    <a:pt x="2121" y="2128"/>
                  </a:lnTo>
                  <a:lnTo>
                    <a:pt x="2121" y="2128"/>
                  </a:lnTo>
                  <a:lnTo>
                    <a:pt x="2119" y="2128"/>
                  </a:lnTo>
                  <a:lnTo>
                    <a:pt x="2119" y="2128"/>
                  </a:lnTo>
                  <a:lnTo>
                    <a:pt x="2119" y="2128"/>
                  </a:lnTo>
                  <a:lnTo>
                    <a:pt x="2119" y="2128"/>
                  </a:lnTo>
                  <a:lnTo>
                    <a:pt x="2119" y="2128"/>
                  </a:lnTo>
                  <a:lnTo>
                    <a:pt x="2119" y="2130"/>
                  </a:lnTo>
                  <a:lnTo>
                    <a:pt x="2119" y="2130"/>
                  </a:lnTo>
                  <a:lnTo>
                    <a:pt x="2119" y="2130"/>
                  </a:lnTo>
                  <a:lnTo>
                    <a:pt x="2119" y="2130"/>
                  </a:lnTo>
                  <a:lnTo>
                    <a:pt x="2119" y="2130"/>
                  </a:lnTo>
                  <a:lnTo>
                    <a:pt x="2119" y="2130"/>
                  </a:lnTo>
                  <a:lnTo>
                    <a:pt x="2121" y="2130"/>
                  </a:lnTo>
                  <a:lnTo>
                    <a:pt x="2121" y="2130"/>
                  </a:lnTo>
                  <a:lnTo>
                    <a:pt x="2121" y="2132"/>
                  </a:lnTo>
                  <a:lnTo>
                    <a:pt x="2121" y="2132"/>
                  </a:lnTo>
                  <a:lnTo>
                    <a:pt x="2121" y="2132"/>
                  </a:lnTo>
                  <a:lnTo>
                    <a:pt x="2121" y="2132"/>
                  </a:lnTo>
                  <a:lnTo>
                    <a:pt x="2121" y="2130"/>
                  </a:lnTo>
                  <a:lnTo>
                    <a:pt x="2121" y="2132"/>
                  </a:lnTo>
                  <a:lnTo>
                    <a:pt x="2124" y="2132"/>
                  </a:lnTo>
                  <a:lnTo>
                    <a:pt x="2124" y="2132"/>
                  </a:lnTo>
                  <a:lnTo>
                    <a:pt x="2124" y="2132"/>
                  </a:lnTo>
                  <a:lnTo>
                    <a:pt x="2124" y="2132"/>
                  </a:lnTo>
                  <a:lnTo>
                    <a:pt x="2124" y="2132"/>
                  </a:lnTo>
                  <a:lnTo>
                    <a:pt x="2124" y="2132"/>
                  </a:lnTo>
                  <a:lnTo>
                    <a:pt x="2124" y="2132"/>
                  </a:lnTo>
                  <a:lnTo>
                    <a:pt x="2124" y="2132"/>
                  </a:lnTo>
                  <a:lnTo>
                    <a:pt x="2124" y="2132"/>
                  </a:lnTo>
                  <a:lnTo>
                    <a:pt x="2124" y="2135"/>
                  </a:lnTo>
                  <a:close/>
                  <a:moveTo>
                    <a:pt x="2275" y="2061"/>
                  </a:moveTo>
                  <a:lnTo>
                    <a:pt x="2275" y="2061"/>
                  </a:lnTo>
                  <a:lnTo>
                    <a:pt x="2275" y="2061"/>
                  </a:lnTo>
                  <a:lnTo>
                    <a:pt x="2275" y="2061"/>
                  </a:lnTo>
                  <a:lnTo>
                    <a:pt x="2275" y="2061"/>
                  </a:lnTo>
                  <a:lnTo>
                    <a:pt x="2273" y="2061"/>
                  </a:lnTo>
                  <a:lnTo>
                    <a:pt x="2273" y="2061"/>
                  </a:lnTo>
                  <a:lnTo>
                    <a:pt x="2273" y="2061"/>
                  </a:lnTo>
                  <a:lnTo>
                    <a:pt x="2273" y="2061"/>
                  </a:lnTo>
                  <a:lnTo>
                    <a:pt x="2273" y="2061"/>
                  </a:lnTo>
                  <a:lnTo>
                    <a:pt x="2273" y="2064"/>
                  </a:lnTo>
                  <a:lnTo>
                    <a:pt x="2270" y="2064"/>
                  </a:lnTo>
                  <a:lnTo>
                    <a:pt x="2270" y="2064"/>
                  </a:lnTo>
                  <a:lnTo>
                    <a:pt x="2270" y="2064"/>
                  </a:lnTo>
                  <a:lnTo>
                    <a:pt x="2270" y="2064"/>
                  </a:lnTo>
                  <a:lnTo>
                    <a:pt x="2270" y="2064"/>
                  </a:lnTo>
                  <a:lnTo>
                    <a:pt x="2268" y="2061"/>
                  </a:lnTo>
                  <a:lnTo>
                    <a:pt x="2268" y="2061"/>
                  </a:lnTo>
                  <a:lnTo>
                    <a:pt x="2268" y="2061"/>
                  </a:lnTo>
                  <a:lnTo>
                    <a:pt x="2268" y="2064"/>
                  </a:lnTo>
                  <a:lnTo>
                    <a:pt x="2265" y="2064"/>
                  </a:lnTo>
                  <a:lnTo>
                    <a:pt x="2268" y="2064"/>
                  </a:lnTo>
                  <a:lnTo>
                    <a:pt x="2268" y="2064"/>
                  </a:lnTo>
                  <a:lnTo>
                    <a:pt x="2270" y="2064"/>
                  </a:lnTo>
                  <a:lnTo>
                    <a:pt x="2270" y="2064"/>
                  </a:lnTo>
                  <a:lnTo>
                    <a:pt x="2270" y="2064"/>
                  </a:lnTo>
                  <a:lnTo>
                    <a:pt x="2270" y="2064"/>
                  </a:lnTo>
                  <a:lnTo>
                    <a:pt x="2273" y="2066"/>
                  </a:lnTo>
                  <a:lnTo>
                    <a:pt x="2275" y="2064"/>
                  </a:lnTo>
                  <a:lnTo>
                    <a:pt x="2275" y="2066"/>
                  </a:lnTo>
                  <a:lnTo>
                    <a:pt x="2277" y="2066"/>
                  </a:lnTo>
                  <a:lnTo>
                    <a:pt x="2277" y="2064"/>
                  </a:lnTo>
                  <a:lnTo>
                    <a:pt x="2277" y="2064"/>
                  </a:lnTo>
                  <a:lnTo>
                    <a:pt x="2277" y="2061"/>
                  </a:lnTo>
                  <a:lnTo>
                    <a:pt x="2275" y="2061"/>
                  </a:lnTo>
                  <a:close/>
                  <a:moveTo>
                    <a:pt x="2445" y="1863"/>
                  </a:moveTo>
                  <a:lnTo>
                    <a:pt x="2445" y="1863"/>
                  </a:lnTo>
                  <a:lnTo>
                    <a:pt x="2445" y="1860"/>
                  </a:lnTo>
                  <a:lnTo>
                    <a:pt x="2445" y="1860"/>
                  </a:lnTo>
                  <a:lnTo>
                    <a:pt x="2445" y="1860"/>
                  </a:lnTo>
                  <a:lnTo>
                    <a:pt x="2445" y="1860"/>
                  </a:lnTo>
                  <a:lnTo>
                    <a:pt x="2445" y="1860"/>
                  </a:lnTo>
                  <a:lnTo>
                    <a:pt x="2445" y="1860"/>
                  </a:lnTo>
                  <a:lnTo>
                    <a:pt x="2445" y="1860"/>
                  </a:lnTo>
                  <a:lnTo>
                    <a:pt x="2443" y="1860"/>
                  </a:lnTo>
                  <a:lnTo>
                    <a:pt x="2443" y="1860"/>
                  </a:lnTo>
                  <a:lnTo>
                    <a:pt x="2443" y="1860"/>
                  </a:lnTo>
                  <a:lnTo>
                    <a:pt x="2443" y="1860"/>
                  </a:lnTo>
                  <a:lnTo>
                    <a:pt x="2443" y="1863"/>
                  </a:lnTo>
                  <a:lnTo>
                    <a:pt x="2445" y="1863"/>
                  </a:lnTo>
                  <a:lnTo>
                    <a:pt x="2448" y="1863"/>
                  </a:lnTo>
                  <a:lnTo>
                    <a:pt x="2448" y="1863"/>
                  </a:lnTo>
                  <a:lnTo>
                    <a:pt x="2445" y="1863"/>
                  </a:lnTo>
                  <a:close/>
                  <a:moveTo>
                    <a:pt x="2121" y="2132"/>
                  </a:moveTo>
                  <a:lnTo>
                    <a:pt x="2121" y="2132"/>
                  </a:lnTo>
                  <a:lnTo>
                    <a:pt x="2119" y="2132"/>
                  </a:lnTo>
                  <a:lnTo>
                    <a:pt x="2119" y="2132"/>
                  </a:lnTo>
                  <a:lnTo>
                    <a:pt x="2119" y="2132"/>
                  </a:lnTo>
                  <a:lnTo>
                    <a:pt x="2119" y="2132"/>
                  </a:lnTo>
                  <a:lnTo>
                    <a:pt x="2119" y="2132"/>
                  </a:lnTo>
                  <a:lnTo>
                    <a:pt x="2119" y="2132"/>
                  </a:lnTo>
                  <a:lnTo>
                    <a:pt x="2119" y="2132"/>
                  </a:lnTo>
                  <a:lnTo>
                    <a:pt x="2119" y="2130"/>
                  </a:lnTo>
                  <a:lnTo>
                    <a:pt x="2119" y="2132"/>
                  </a:lnTo>
                  <a:lnTo>
                    <a:pt x="2119" y="2132"/>
                  </a:lnTo>
                  <a:lnTo>
                    <a:pt x="2119" y="2132"/>
                  </a:lnTo>
                  <a:lnTo>
                    <a:pt x="2119" y="2135"/>
                  </a:lnTo>
                  <a:lnTo>
                    <a:pt x="2119" y="2135"/>
                  </a:lnTo>
                  <a:lnTo>
                    <a:pt x="2119" y="2135"/>
                  </a:lnTo>
                  <a:lnTo>
                    <a:pt x="2121" y="2135"/>
                  </a:lnTo>
                  <a:lnTo>
                    <a:pt x="2119" y="2135"/>
                  </a:lnTo>
                  <a:lnTo>
                    <a:pt x="2121" y="2132"/>
                  </a:lnTo>
                  <a:lnTo>
                    <a:pt x="2121" y="2132"/>
                  </a:lnTo>
                  <a:close/>
                  <a:moveTo>
                    <a:pt x="2128" y="2139"/>
                  </a:moveTo>
                  <a:lnTo>
                    <a:pt x="2128" y="2142"/>
                  </a:lnTo>
                  <a:lnTo>
                    <a:pt x="2128" y="2142"/>
                  </a:lnTo>
                  <a:lnTo>
                    <a:pt x="2128" y="2142"/>
                  </a:lnTo>
                  <a:lnTo>
                    <a:pt x="2126" y="2142"/>
                  </a:lnTo>
                  <a:lnTo>
                    <a:pt x="2124" y="2142"/>
                  </a:lnTo>
                  <a:lnTo>
                    <a:pt x="2124" y="2142"/>
                  </a:lnTo>
                  <a:lnTo>
                    <a:pt x="2124" y="2144"/>
                  </a:lnTo>
                  <a:lnTo>
                    <a:pt x="2128" y="2142"/>
                  </a:lnTo>
                  <a:lnTo>
                    <a:pt x="2128" y="2142"/>
                  </a:lnTo>
                  <a:lnTo>
                    <a:pt x="2128" y="2142"/>
                  </a:lnTo>
                  <a:lnTo>
                    <a:pt x="2128" y="2142"/>
                  </a:lnTo>
                  <a:lnTo>
                    <a:pt x="2128" y="2139"/>
                  </a:lnTo>
                  <a:lnTo>
                    <a:pt x="2128" y="2139"/>
                  </a:lnTo>
                  <a:lnTo>
                    <a:pt x="2128" y="2139"/>
                  </a:lnTo>
                  <a:close/>
                  <a:moveTo>
                    <a:pt x="1991" y="2442"/>
                  </a:moveTo>
                  <a:lnTo>
                    <a:pt x="1991" y="2442"/>
                  </a:lnTo>
                  <a:lnTo>
                    <a:pt x="1991" y="2442"/>
                  </a:lnTo>
                  <a:lnTo>
                    <a:pt x="1991" y="2442"/>
                  </a:lnTo>
                  <a:close/>
                  <a:moveTo>
                    <a:pt x="1965" y="2487"/>
                  </a:moveTo>
                  <a:lnTo>
                    <a:pt x="1965" y="2487"/>
                  </a:lnTo>
                  <a:lnTo>
                    <a:pt x="1965" y="2487"/>
                  </a:lnTo>
                  <a:lnTo>
                    <a:pt x="1965" y="2487"/>
                  </a:lnTo>
                  <a:lnTo>
                    <a:pt x="1965" y="2487"/>
                  </a:lnTo>
                  <a:lnTo>
                    <a:pt x="1965" y="2487"/>
                  </a:lnTo>
                  <a:lnTo>
                    <a:pt x="1967" y="2487"/>
                  </a:lnTo>
                  <a:lnTo>
                    <a:pt x="1967" y="2487"/>
                  </a:lnTo>
                  <a:lnTo>
                    <a:pt x="1967" y="2487"/>
                  </a:lnTo>
                  <a:lnTo>
                    <a:pt x="1965" y="2487"/>
                  </a:lnTo>
                  <a:close/>
                  <a:moveTo>
                    <a:pt x="1930" y="2189"/>
                  </a:moveTo>
                  <a:lnTo>
                    <a:pt x="1930" y="2189"/>
                  </a:lnTo>
                  <a:lnTo>
                    <a:pt x="1930" y="2189"/>
                  </a:lnTo>
                  <a:lnTo>
                    <a:pt x="1927" y="2189"/>
                  </a:lnTo>
                  <a:lnTo>
                    <a:pt x="1927" y="2189"/>
                  </a:lnTo>
                  <a:lnTo>
                    <a:pt x="1927" y="2189"/>
                  </a:lnTo>
                  <a:lnTo>
                    <a:pt x="1925" y="2189"/>
                  </a:lnTo>
                  <a:lnTo>
                    <a:pt x="1925" y="2189"/>
                  </a:lnTo>
                  <a:lnTo>
                    <a:pt x="1925" y="2191"/>
                  </a:lnTo>
                  <a:lnTo>
                    <a:pt x="1925" y="2191"/>
                  </a:lnTo>
                  <a:lnTo>
                    <a:pt x="1927" y="2191"/>
                  </a:lnTo>
                  <a:lnTo>
                    <a:pt x="1927" y="2191"/>
                  </a:lnTo>
                  <a:lnTo>
                    <a:pt x="1927" y="2191"/>
                  </a:lnTo>
                  <a:lnTo>
                    <a:pt x="1927" y="2191"/>
                  </a:lnTo>
                  <a:lnTo>
                    <a:pt x="1927" y="2191"/>
                  </a:lnTo>
                  <a:lnTo>
                    <a:pt x="1927" y="2191"/>
                  </a:lnTo>
                  <a:lnTo>
                    <a:pt x="1927" y="2191"/>
                  </a:lnTo>
                  <a:lnTo>
                    <a:pt x="1927" y="2191"/>
                  </a:lnTo>
                  <a:lnTo>
                    <a:pt x="1930" y="2191"/>
                  </a:lnTo>
                  <a:lnTo>
                    <a:pt x="1930" y="2191"/>
                  </a:lnTo>
                  <a:lnTo>
                    <a:pt x="1930" y="2191"/>
                  </a:lnTo>
                  <a:lnTo>
                    <a:pt x="1930" y="2191"/>
                  </a:lnTo>
                  <a:lnTo>
                    <a:pt x="1930" y="2194"/>
                  </a:lnTo>
                  <a:lnTo>
                    <a:pt x="1930" y="2194"/>
                  </a:lnTo>
                  <a:lnTo>
                    <a:pt x="1932" y="2194"/>
                  </a:lnTo>
                  <a:lnTo>
                    <a:pt x="1932" y="2194"/>
                  </a:lnTo>
                  <a:lnTo>
                    <a:pt x="1934" y="2194"/>
                  </a:lnTo>
                  <a:lnTo>
                    <a:pt x="1934" y="2191"/>
                  </a:lnTo>
                  <a:lnTo>
                    <a:pt x="1934" y="2189"/>
                  </a:lnTo>
                  <a:lnTo>
                    <a:pt x="1934" y="2189"/>
                  </a:lnTo>
                  <a:lnTo>
                    <a:pt x="1934" y="2189"/>
                  </a:lnTo>
                  <a:lnTo>
                    <a:pt x="1934" y="2189"/>
                  </a:lnTo>
                  <a:lnTo>
                    <a:pt x="1932" y="2191"/>
                  </a:lnTo>
                  <a:lnTo>
                    <a:pt x="1932" y="2191"/>
                  </a:lnTo>
                  <a:lnTo>
                    <a:pt x="1932" y="2191"/>
                  </a:lnTo>
                  <a:lnTo>
                    <a:pt x="1932" y="2191"/>
                  </a:lnTo>
                  <a:lnTo>
                    <a:pt x="1932" y="2189"/>
                  </a:lnTo>
                  <a:lnTo>
                    <a:pt x="1932" y="2189"/>
                  </a:lnTo>
                  <a:lnTo>
                    <a:pt x="1932" y="2189"/>
                  </a:lnTo>
                  <a:lnTo>
                    <a:pt x="1932" y="2189"/>
                  </a:lnTo>
                  <a:lnTo>
                    <a:pt x="1932" y="2189"/>
                  </a:lnTo>
                  <a:lnTo>
                    <a:pt x="1932" y="2189"/>
                  </a:lnTo>
                  <a:lnTo>
                    <a:pt x="1930" y="2189"/>
                  </a:lnTo>
                  <a:lnTo>
                    <a:pt x="1930" y="2189"/>
                  </a:lnTo>
                  <a:lnTo>
                    <a:pt x="1930" y="2189"/>
                  </a:lnTo>
                  <a:lnTo>
                    <a:pt x="1927" y="2189"/>
                  </a:lnTo>
                  <a:lnTo>
                    <a:pt x="1927" y="2189"/>
                  </a:lnTo>
                  <a:lnTo>
                    <a:pt x="1927" y="2189"/>
                  </a:lnTo>
                  <a:lnTo>
                    <a:pt x="1930" y="2189"/>
                  </a:lnTo>
                  <a:close/>
                  <a:moveTo>
                    <a:pt x="1986" y="2447"/>
                  </a:moveTo>
                  <a:lnTo>
                    <a:pt x="1986" y="2447"/>
                  </a:lnTo>
                  <a:lnTo>
                    <a:pt x="1986" y="2447"/>
                  </a:lnTo>
                  <a:lnTo>
                    <a:pt x="1986" y="2447"/>
                  </a:lnTo>
                  <a:lnTo>
                    <a:pt x="1986" y="2447"/>
                  </a:lnTo>
                  <a:lnTo>
                    <a:pt x="1986" y="2447"/>
                  </a:lnTo>
                  <a:lnTo>
                    <a:pt x="1986" y="2447"/>
                  </a:lnTo>
                  <a:lnTo>
                    <a:pt x="1986" y="2447"/>
                  </a:lnTo>
                  <a:lnTo>
                    <a:pt x="1986" y="2447"/>
                  </a:lnTo>
                  <a:lnTo>
                    <a:pt x="1986" y="2447"/>
                  </a:lnTo>
                  <a:lnTo>
                    <a:pt x="1986" y="2447"/>
                  </a:lnTo>
                  <a:close/>
                  <a:moveTo>
                    <a:pt x="1934" y="2203"/>
                  </a:moveTo>
                  <a:lnTo>
                    <a:pt x="1934" y="2203"/>
                  </a:lnTo>
                  <a:lnTo>
                    <a:pt x="1932" y="2206"/>
                  </a:lnTo>
                  <a:lnTo>
                    <a:pt x="1932" y="2206"/>
                  </a:lnTo>
                  <a:lnTo>
                    <a:pt x="1934" y="2206"/>
                  </a:lnTo>
                  <a:lnTo>
                    <a:pt x="1934" y="2206"/>
                  </a:lnTo>
                  <a:lnTo>
                    <a:pt x="1934" y="2206"/>
                  </a:lnTo>
                  <a:lnTo>
                    <a:pt x="1937" y="2206"/>
                  </a:lnTo>
                  <a:lnTo>
                    <a:pt x="1937" y="2203"/>
                  </a:lnTo>
                  <a:lnTo>
                    <a:pt x="1937" y="2203"/>
                  </a:lnTo>
                  <a:lnTo>
                    <a:pt x="1937" y="2203"/>
                  </a:lnTo>
                  <a:lnTo>
                    <a:pt x="1937" y="2203"/>
                  </a:lnTo>
                  <a:lnTo>
                    <a:pt x="1934" y="2203"/>
                  </a:lnTo>
                  <a:lnTo>
                    <a:pt x="1934" y="2203"/>
                  </a:lnTo>
                  <a:lnTo>
                    <a:pt x="1934" y="2203"/>
                  </a:lnTo>
                  <a:lnTo>
                    <a:pt x="1934" y="2203"/>
                  </a:lnTo>
                  <a:close/>
                  <a:moveTo>
                    <a:pt x="1927" y="2220"/>
                  </a:moveTo>
                  <a:lnTo>
                    <a:pt x="1927" y="2220"/>
                  </a:lnTo>
                  <a:lnTo>
                    <a:pt x="1927" y="2220"/>
                  </a:lnTo>
                  <a:lnTo>
                    <a:pt x="1927" y="2220"/>
                  </a:lnTo>
                  <a:lnTo>
                    <a:pt x="1927" y="2220"/>
                  </a:lnTo>
                  <a:lnTo>
                    <a:pt x="1925" y="2220"/>
                  </a:lnTo>
                  <a:lnTo>
                    <a:pt x="1925" y="2220"/>
                  </a:lnTo>
                  <a:lnTo>
                    <a:pt x="1925" y="2220"/>
                  </a:lnTo>
                  <a:lnTo>
                    <a:pt x="1925" y="2220"/>
                  </a:lnTo>
                  <a:lnTo>
                    <a:pt x="1925" y="2220"/>
                  </a:lnTo>
                  <a:lnTo>
                    <a:pt x="1925" y="2220"/>
                  </a:lnTo>
                  <a:lnTo>
                    <a:pt x="1925" y="2220"/>
                  </a:lnTo>
                  <a:lnTo>
                    <a:pt x="1927" y="2220"/>
                  </a:lnTo>
                  <a:lnTo>
                    <a:pt x="1927" y="2222"/>
                  </a:lnTo>
                  <a:lnTo>
                    <a:pt x="1927" y="2222"/>
                  </a:lnTo>
                  <a:lnTo>
                    <a:pt x="1927" y="2222"/>
                  </a:lnTo>
                  <a:lnTo>
                    <a:pt x="1927" y="2222"/>
                  </a:lnTo>
                  <a:lnTo>
                    <a:pt x="1927" y="2222"/>
                  </a:lnTo>
                  <a:lnTo>
                    <a:pt x="1927" y="2222"/>
                  </a:lnTo>
                  <a:lnTo>
                    <a:pt x="1927" y="2222"/>
                  </a:lnTo>
                  <a:lnTo>
                    <a:pt x="1927" y="2220"/>
                  </a:lnTo>
                  <a:lnTo>
                    <a:pt x="1927" y="2220"/>
                  </a:lnTo>
                  <a:close/>
                  <a:moveTo>
                    <a:pt x="1956" y="2274"/>
                  </a:moveTo>
                  <a:lnTo>
                    <a:pt x="1956" y="2274"/>
                  </a:lnTo>
                  <a:lnTo>
                    <a:pt x="1956" y="2272"/>
                  </a:lnTo>
                  <a:lnTo>
                    <a:pt x="1956" y="2272"/>
                  </a:lnTo>
                  <a:lnTo>
                    <a:pt x="1956" y="2270"/>
                  </a:lnTo>
                  <a:lnTo>
                    <a:pt x="1956" y="2267"/>
                  </a:lnTo>
                  <a:lnTo>
                    <a:pt x="1953" y="2262"/>
                  </a:lnTo>
                  <a:lnTo>
                    <a:pt x="1953" y="2255"/>
                  </a:lnTo>
                  <a:lnTo>
                    <a:pt x="1951" y="2255"/>
                  </a:lnTo>
                  <a:lnTo>
                    <a:pt x="1951" y="2255"/>
                  </a:lnTo>
                  <a:lnTo>
                    <a:pt x="1951" y="2255"/>
                  </a:lnTo>
                  <a:lnTo>
                    <a:pt x="1951" y="2255"/>
                  </a:lnTo>
                  <a:lnTo>
                    <a:pt x="1951" y="2255"/>
                  </a:lnTo>
                  <a:lnTo>
                    <a:pt x="1951" y="2255"/>
                  </a:lnTo>
                  <a:lnTo>
                    <a:pt x="1949" y="2255"/>
                  </a:lnTo>
                  <a:lnTo>
                    <a:pt x="1944" y="2255"/>
                  </a:lnTo>
                  <a:lnTo>
                    <a:pt x="1944" y="2255"/>
                  </a:lnTo>
                  <a:lnTo>
                    <a:pt x="1941" y="2253"/>
                  </a:lnTo>
                  <a:lnTo>
                    <a:pt x="1941" y="2253"/>
                  </a:lnTo>
                  <a:lnTo>
                    <a:pt x="1941" y="2251"/>
                  </a:lnTo>
                  <a:lnTo>
                    <a:pt x="1939" y="2248"/>
                  </a:lnTo>
                  <a:lnTo>
                    <a:pt x="1939" y="2246"/>
                  </a:lnTo>
                  <a:lnTo>
                    <a:pt x="1939" y="2248"/>
                  </a:lnTo>
                  <a:lnTo>
                    <a:pt x="1937" y="2248"/>
                  </a:lnTo>
                  <a:lnTo>
                    <a:pt x="1937" y="2251"/>
                  </a:lnTo>
                  <a:lnTo>
                    <a:pt x="1934" y="2251"/>
                  </a:lnTo>
                  <a:lnTo>
                    <a:pt x="1934" y="2251"/>
                  </a:lnTo>
                  <a:lnTo>
                    <a:pt x="1932" y="2251"/>
                  </a:lnTo>
                  <a:lnTo>
                    <a:pt x="1932" y="2253"/>
                  </a:lnTo>
                  <a:lnTo>
                    <a:pt x="1932" y="2253"/>
                  </a:lnTo>
                  <a:lnTo>
                    <a:pt x="1934" y="2253"/>
                  </a:lnTo>
                  <a:lnTo>
                    <a:pt x="1932" y="2253"/>
                  </a:lnTo>
                  <a:lnTo>
                    <a:pt x="1932" y="2253"/>
                  </a:lnTo>
                  <a:lnTo>
                    <a:pt x="1934" y="2255"/>
                  </a:lnTo>
                  <a:lnTo>
                    <a:pt x="1934" y="2255"/>
                  </a:lnTo>
                  <a:lnTo>
                    <a:pt x="1934" y="2255"/>
                  </a:lnTo>
                  <a:lnTo>
                    <a:pt x="1934" y="2255"/>
                  </a:lnTo>
                  <a:lnTo>
                    <a:pt x="1937" y="2258"/>
                  </a:lnTo>
                  <a:lnTo>
                    <a:pt x="1937" y="2258"/>
                  </a:lnTo>
                  <a:lnTo>
                    <a:pt x="1937" y="2258"/>
                  </a:lnTo>
                  <a:lnTo>
                    <a:pt x="1937" y="2258"/>
                  </a:lnTo>
                  <a:lnTo>
                    <a:pt x="1937" y="2260"/>
                  </a:lnTo>
                  <a:lnTo>
                    <a:pt x="1937" y="2260"/>
                  </a:lnTo>
                  <a:lnTo>
                    <a:pt x="1934" y="2260"/>
                  </a:lnTo>
                  <a:lnTo>
                    <a:pt x="1934" y="2260"/>
                  </a:lnTo>
                  <a:lnTo>
                    <a:pt x="1934" y="2260"/>
                  </a:lnTo>
                  <a:lnTo>
                    <a:pt x="1934" y="2260"/>
                  </a:lnTo>
                  <a:lnTo>
                    <a:pt x="1934" y="2258"/>
                  </a:lnTo>
                  <a:lnTo>
                    <a:pt x="1934" y="2255"/>
                  </a:lnTo>
                  <a:lnTo>
                    <a:pt x="1932" y="2258"/>
                  </a:lnTo>
                  <a:lnTo>
                    <a:pt x="1932" y="2255"/>
                  </a:lnTo>
                  <a:lnTo>
                    <a:pt x="1932" y="2255"/>
                  </a:lnTo>
                  <a:lnTo>
                    <a:pt x="1930" y="2255"/>
                  </a:lnTo>
                  <a:lnTo>
                    <a:pt x="1930" y="2255"/>
                  </a:lnTo>
                  <a:lnTo>
                    <a:pt x="1932" y="2255"/>
                  </a:lnTo>
                  <a:lnTo>
                    <a:pt x="1932" y="2255"/>
                  </a:lnTo>
                  <a:lnTo>
                    <a:pt x="1930" y="2255"/>
                  </a:lnTo>
                  <a:lnTo>
                    <a:pt x="1927" y="2253"/>
                  </a:lnTo>
                  <a:lnTo>
                    <a:pt x="1925" y="2253"/>
                  </a:lnTo>
                  <a:lnTo>
                    <a:pt x="1925" y="2253"/>
                  </a:lnTo>
                  <a:lnTo>
                    <a:pt x="1922" y="2251"/>
                  </a:lnTo>
                  <a:lnTo>
                    <a:pt x="1922" y="2253"/>
                  </a:lnTo>
                  <a:lnTo>
                    <a:pt x="1922" y="2253"/>
                  </a:lnTo>
                  <a:lnTo>
                    <a:pt x="1922" y="2253"/>
                  </a:lnTo>
                  <a:lnTo>
                    <a:pt x="1922" y="2253"/>
                  </a:lnTo>
                  <a:lnTo>
                    <a:pt x="1922" y="2255"/>
                  </a:lnTo>
                  <a:lnTo>
                    <a:pt x="1922" y="2255"/>
                  </a:lnTo>
                  <a:lnTo>
                    <a:pt x="1922" y="2255"/>
                  </a:lnTo>
                  <a:lnTo>
                    <a:pt x="1922" y="2255"/>
                  </a:lnTo>
                  <a:lnTo>
                    <a:pt x="1925" y="2258"/>
                  </a:lnTo>
                  <a:lnTo>
                    <a:pt x="1925" y="2258"/>
                  </a:lnTo>
                  <a:lnTo>
                    <a:pt x="1925" y="2258"/>
                  </a:lnTo>
                  <a:lnTo>
                    <a:pt x="1925" y="2258"/>
                  </a:lnTo>
                  <a:lnTo>
                    <a:pt x="1925" y="2258"/>
                  </a:lnTo>
                  <a:lnTo>
                    <a:pt x="1925" y="2260"/>
                  </a:lnTo>
                  <a:lnTo>
                    <a:pt x="1925" y="2260"/>
                  </a:lnTo>
                  <a:lnTo>
                    <a:pt x="1925" y="2260"/>
                  </a:lnTo>
                  <a:lnTo>
                    <a:pt x="1925" y="2260"/>
                  </a:lnTo>
                  <a:lnTo>
                    <a:pt x="1925" y="2260"/>
                  </a:lnTo>
                  <a:lnTo>
                    <a:pt x="1925" y="2260"/>
                  </a:lnTo>
                  <a:lnTo>
                    <a:pt x="1925" y="2260"/>
                  </a:lnTo>
                  <a:lnTo>
                    <a:pt x="1925" y="2260"/>
                  </a:lnTo>
                  <a:lnTo>
                    <a:pt x="1925" y="2258"/>
                  </a:lnTo>
                  <a:lnTo>
                    <a:pt x="1925" y="2258"/>
                  </a:lnTo>
                  <a:lnTo>
                    <a:pt x="1922" y="2255"/>
                  </a:lnTo>
                  <a:lnTo>
                    <a:pt x="1922" y="2255"/>
                  </a:lnTo>
                  <a:lnTo>
                    <a:pt x="1922" y="2255"/>
                  </a:lnTo>
                  <a:lnTo>
                    <a:pt x="1922" y="2255"/>
                  </a:lnTo>
                  <a:lnTo>
                    <a:pt x="1922" y="2253"/>
                  </a:lnTo>
                  <a:lnTo>
                    <a:pt x="1922" y="2253"/>
                  </a:lnTo>
                  <a:lnTo>
                    <a:pt x="1920" y="2253"/>
                  </a:lnTo>
                  <a:lnTo>
                    <a:pt x="1920" y="2253"/>
                  </a:lnTo>
                  <a:lnTo>
                    <a:pt x="1920" y="2253"/>
                  </a:lnTo>
                  <a:lnTo>
                    <a:pt x="1918" y="2253"/>
                  </a:lnTo>
                  <a:lnTo>
                    <a:pt x="1918" y="2253"/>
                  </a:lnTo>
                  <a:lnTo>
                    <a:pt x="1918" y="2253"/>
                  </a:lnTo>
                  <a:lnTo>
                    <a:pt x="1915" y="2253"/>
                  </a:lnTo>
                  <a:lnTo>
                    <a:pt x="1915" y="2253"/>
                  </a:lnTo>
                  <a:lnTo>
                    <a:pt x="1915" y="2253"/>
                  </a:lnTo>
                  <a:lnTo>
                    <a:pt x="1913" y="2253"/>
                  </a:lnTo>
                  <a:lnTo>
                    <a:pt x="1913" y="2253"/>
                  </a:lnTo>
                  <a:lnTo>
                    <a:pt x="1911" y="2253"/>
                  </a:lnTo>
                  <a:lnTo>
                    <a:pt x="1911" y="2253"/>
                  </a:lnTo>
                  <a:lnTo>
                    <a:pt x="1911" y="2255"/>
                  </a:lnTo>
                  <a:lnTo>
                    <a:pt x="1911" y="2255"/>
                  </a:lnTo>
                  <a:lnTo>
                    <a:pt x="1908" y="2255"/>
                  </a:lnTo>
                  <a:lnTo>
                    <a:pt x="1906" y="2258"/>
                  </a:lnTo>
                  <a:lnTo>
                    <a:pt x="1908" y="2258"/>
                  </a:lnTo>
                  <a:lnTo>
                    <a:pt x="1908" y="2258"/>
                  </a:lnTo>
                  <a:lnTo>
                    <a:pt x="1911" y="2255"/>
                  </a:lnTo>
                  <a:lnTo>
                    <a:pt x="1911" y="2255"/>
                  </a:lnTo>
                  <a:lnTo>
                    <a:pt x="1911" y="2255"/>
                  </a:lnTo>
                  <a:lnTo>
                    <a:pt x="1911" y="2255"/>
                  </a:lnTo>
                  <a:lnTo>
                    <a:pt x="1911" y="2258"/>
                  </a:lnTo>
                  <a:lnTo>
                    <a:pt x="1908" y="2258"/>
                  </a:lnTo>
                  <a:lnTo>
                    <a:pt x="1908" y="2258"/>
                  </a:lnTo>
                  <a:lnTo>
                    <a:pt x="1908" y="2258"/>
                  </a:lnTo>
                  <a:lnTo>
                    <a:pt x="1908" y="2258"/>
                  </a:lnTo>
                  <a:lnTo>
                    <a:pt x="1906" y="2258"/>
                  </a:lnTo>
                  <a:lnTo>
                    <a:pt x="1906" y="2258"/>
                  </a:lnTo>
                  <a:lnTo>
                    <a:pt x="1904" y="2258"/>
                  </a:lnTo>
                  <a:lnTo>
                    <a:pt x="1904" y="2260"/>
                  </a:lnTo>
                  <a:lnTo>
                    <a:pt x="1904" y="2260"/>
                  </a:lnTo>
                  <a:lnTo>
                    <a:pt x="1904" y="2260"/>
                  </a:lnTo>
                  <a:lnTo>
                    <a:pt x="1904" y="2260"/>
                  </a:lnTo>
                  <a:lnTo>
                    <a:pt x="1904" y="2260"/>
                  </a:lnTo>
                  <a:lnTo>
                    <a:pt x="1904" y="2260"/>
                  </a:lnTo>
                  <a:lnTo>
                    <a:pt x="1901" y="2260"/>
                  </a:lnTo>
                  <a:lnTo>
                    <a:pt x="1901" y="2260"/>
                  </a:lnTo>
                  <a:lnTo>
                    <a:pt x="1901" y="2260"/>
                  </a:lnTo>
                  <a:lnTo>
                    <a:pt x="1901" y="2260"/>
                  </a:lnTo>
                  <a:lnTo>
                    <a:pt x="1901" y="2258"/>
                  </a:lnTo>
                  <a:lnTo>
                    <a:pt x="1901" y="2258"/>
                  </a:lnTo>
                  <a:lnTo>
                    <a:pt x="1901" y="2258"/>
                  </a:lnTo>
                  <a:lnTo>
                    <a:pt x="1901" y="2258"/>
                  </a:lnTo>
                  <a:lnTo>
                    <a:pt x="1901" y="2258"/>
                  </a:lnTo>
                  <a:lnTo>
                    <a:pt x="1901" y="2255"/>
                  </a:lnTo>
                  <a:lnTo>
                    <a:pt x="1899" y="2255"/>
                  </a:lnTo>
                  <a:lnTo>
                    <a:pt x="1899" y="2255"/>
                  </a:lnTo>
                  <a:lnTo>
                    <a:pt x="1899" y="2258"/>
                  </a:lnTo>
                  <a:lnTo>
                    <a:pt x="1899" y="2258"/>
                  </a:lnTo>
                  <a:lnTo>
                    <a:pt x="1899" y="2255"/>
                  </a:lnTo>
                  <a:lnTo>
                    <a:pt x="1899" y="2255"/>
                  </a:lnTo>
                  <a:lnTo>
                    <a:pt x="1899" y="2258"/>
                  </a:lnTo>
                  <a:lnTo>
                    <a:pt x="1896" y="2258"/>
                  </a:lnTo>
                  <a:lnTo>
                    <a:pt x="1896" y="2258"/>
                  </a:lnTo>
                  <a:lnTo>
                    <a:pt x="1896" y="2258"/>
                  </a:lnTo>
                  <a:lnTo>
                    <a:pt x="1896" y="2260"/>
                  </a:lnTo>
                  <a:lnTo>
                    <a:pt x="1894" y="2260"/>
                  </a:lnTo>
                  <a:lnTo>
                    <a:pt x="1894" y="2260"/>
                  </a:lnTo>
                  <a:lnTo>
                    <a:pt x="1894" y="2258"/>
                  </a:lnTo>
                  <a:lnTo>
                    <a:pt x="1894" y="2258"/>
                  </a:lnTo>
                  <a:lnTo>
                    <a:pt x="1894" y="2258"/>
                  </a:lnTo>
                  <a:lnTo>
                    <a:pt x="1894" y="2255"/>
                  </a:lnTo>
                  <a:lnTo>
                    <a:pt x="1894" y="2258"/>
                  </a:lnTo>
                  <a:lnTo>
                    <a:pt x="1894" y="2258"/>
                  </a:lnTo>
                  <a:lnTo>
                    <a:pt x="1894" y="2258"/>
                  </a:lnTo>
                  <a:lnTo>
                    <a:pt x="1892" y="2258"/>
                  </a:lnTo>
                  <a:lnTo>
                    <a:pt x="1889" y="2258"/>
                  </a:lnTo>
                  <a:lnTo>
                    <a:pt x="1889" y="2258"/>
                  </a:lnTo>
                  <a:lnTo>
                    <a:pt x="1889" y="2258"/>
                  </a:lnTo>
                  <a:lnTo>
                    <a:pt x="1889" y="2258"/>
                  </a:lnTo>
                  <a:lnTo>
                    <a:pt x="1889" y="2258"/>
                  </a:lnTo>
                  <a:lnTo>
                    <a:pt x="1889" y="2258"/>
                  </a:lnTo>
                  <a:lnTo>
                    <a:pt x="1889" y="2258"/>
                  </a:lnTo>
                  <a:lnTo>
                    <a:pt x="1889" y="2255"/>
                  </a:lnTo>
                  <a:lnTo>
                    <a:pt x="1889" y="2255"/>
                  </a:lnTo>
                  <a:lnTo>
                    <a:pt x="1889" y="2255"/>
                  </a:lnTo>
                  <a:lnTo>
                    <a:pt x="1887" y="2255"/>
                  </a:lnTo>
                  <a:lnTo>
                    <a:pt x="1887" y="2255"/>
                  </a:lnTo>
                  <a:lnTo>
                    <a:pt x="1887" y="2255"/>
                  </a:lnTo>
                  <a:lnTo>
                    <a:pt x="1885" y="2255"/>
                  </a:lnTo>
                  <a:lnTo>
                    <a:pt x="1885" y="2255"/>
                  </a:lnTo>
                  <a:lnTo>
                    <a:pt x="1885" y="2255"/>
                  </a:lnTo>
                  <a:lnTo>
                    <a:pt x="1885" y="2255"/>
                  </a:lnTo>
                  <a:lnTo>
                    <a:pt x="1885" y="2255"/>
                  </a:lnTo>
                  <a:lnTo>
                    <a:pt x="1882" y="2255"/>
                  </a:lnTo>
                  <a:lnTo>
                    <a:pt x="1882" y="2255"/>
                  </a:lnTo>
                  <a:lnTo>
                    <a:pt x="1882" y="2258"/>
                  </a:lnTo>
                  <a:lnTo>
                    <a:pt x="1878" y="2258"/>
                  </a:lnTo>
                  <a:lnTo>
                    <a:pt x="1878" y="2260"/>
                  </a:lnTo>
                  <a:lnTo>
                    <a:pt x="1878" y="2260"/>
                  </a:lnTo>
                  <a:lnTo>
                    <a:pt x="1880" y="2260"/>
                  </a:lnTo>
                  <a:lnTo>
                    <a:pt x="1880" y="2260"/>
                  </a:lnTo>
                  <a:lnTo>
                    <a:pt x="1880" y="2260"/>
                  </a:lnTo>
                  <a:lnTo>
                    <a:pt x="1880" y="2260"/>
                  </a:lnTo>
                  <a:lnTo>
                    <a:pt x="1880" y="2260"/>
                  </a:lnTo>
                  <a:lnTo>
                    <a:pt x="1880" y="2260"/>
                  </a:lnTo>
                  <a:lnTo>
                    <a:pt x="1878" y="2260"/>
                  </a:lnTo>
                  <a:lnTo>
                    <a:pt x="1878" y="2260"/>
                  </a:lnTo>
                  <a:lnTo>
                    <a:pt x="1878" y="2262"/>
                  </a:lnTo>
                  <a:lnTo>
                    <a:pt x="1878" y="2262"/>
                  </a:lnTo>
                  <a:lnTo>
                    <a:pt x="1882" y="2262"/>
                  </a:lnTo>
                  <a:lnTo>
                    <a:pt x="1882" y="2265"/>
                  </a:lnTo>
                  <a:lnTo>
                    <a:pt x="1880" y="2265"/>
                  </a:lnTo>
                  <a:lnTo>
                    <a:pt x="1880" y="2265"/>
                  </a:lnTo>
                  <a:lnTo>
                    <a:pt x="1880" y="2265"/>
                  </a:lnTo>
                  <a:lnTo>
                    <a:pt x="1878" y="2262"/>
                  </a:lnTo>
                  <a:lnTo>
                    <a:pt x="1878" y="2265"/>
                  </a:lnTo>
                  <a:lnTo>
                    <a:pt x="1878" y="2265"/>
                  </a:lnTo>
                  <a:lnTo>
                    <a:pt x="1875" y="2265"/>
                  </a:lnTo>
                  <a:lnTo>
                    <a:pt x="1875" y="2265"/>
                  </a:lnTo>
                  <a:lnTo>
                    <a:pt x="1875" y="2265"/>
                  </a:lnTo>
                  <a:lnTo>
                    <a:pt x="1875" y="2265"/>
                  </a:lnTo>
                  <a:lnTo>
                    <a:pt x="1875" y="2262"/>
                  </a:lnTo>
                  <a:lnTo>
                    <a:pt x="1875" y="2262"/>
                  </a:lnTo>
                  <a:lnTo>
                    <a:pt x="1873" y="2262"/>
                  </a:lnTo>
                  <a:lnTo>
                    <a:pt x="1873" y="2262"/>
                  </a:lnTo>
                  <a:lnTo>
                    <a:pt x="1870" y="2262"/>
                  </a:lnTo>
                  <a:lnTo>
                    <a:pt x="1870" y="2262"/>
                  </a:lnTo>
                  <a:lnTo>
                    <a:pt x="1868" y="2262"/>
                  </a:lnTo>
                  <a:lnTo>
                    <a:pt x="1868" y="2262"/>
                  </a:lnTo>
                  <a:lnTo>
                    <a:pt x="1868" y="2262"/>
                  </a:lnTo>
                  <a:lnTo>
                    <a:pt x="1868" y="2260"/>
                  </a:lnTo>
                  <a:lnTo>
                    <a:pt x="1866" y="2260"/>
                  </a:lnTo>
                  <a:lnTo>
                    <a:pt x="1866" y="2260"/>
                  </a:lnTo>
                  <a:lnTo>
                    <a:pt x="1866" y="2262"/>
                  </a:lnTo>
                  <a:lnTo>
                    <a:pt x="1866" y="2262"/>
                  </a:lnTo>
                  <a:lnTo>
                    <a:pt x="1863" y="2262"/>
                  </a:lnTo>
                  <a:lnTo>
                    <a:pt x="1863" y="2262"/>
                  </a:lnTo>
                  <a:lnTo>
                    <a:pt x="1863" y="2262"/>
                  </a:lnTo>
                  <a:lnTo>
                    <a:pt x="1863" y="2262"/>
                  </a:lnTo>
                  <a:lnTo>
                    <a:pt x="1863" y="2265"/>
                  </a:lnTo>
                  <a:lnTo>
                    <a:pt x="1863" y="2265"/>
                  </a:lnTo>
                  <a:lnTo>
                    <a:pt x="1863" y="2265"/>
                  </a:lnTo>
                  <a:lnTo>
                    <a:pt x="1863" y="2265"/>
                  </a:lnTo>
                  <a:lnTo>
                    <a:pt x="1861" y="2265"/>
                  </a:lnTo>
                  <a:lnTo>
                    <a:pt x="1861" y="2265"/>
                  </a:lnTo>
                  <a:lnTo>
                    <a:pt x="1861" y="2265"/>
                  </a:lnTo>
                  <a:lnTo>
                    <a:pt x="1861" y="2265"/>
                  </a:lnTo>
                  <a:lnTo>
                    <a:pt x="1861" y="2265"/>
                  </a:lnTo>
                  <a:lnTo>
                    <a:pt x="1861" y="2267"/>
                  </a:lnTo>
                  <a:lnTo>
                    <a:pt x="1859" y="2267"/>
                  </a:lnTo>
                  <a:lnTo>
                    <a:pt x="1859" y="2267"/>
                  </a:lnTo>
                  <a:lnTo>
                    <a:pt x="1859" y="2270"/>
                  </a:lnTo>
                  <a:lnTo>
                    <a:pt x="1859" y="2272"/>
                  </a:lnTo>
                  <a:lnTo>
                    <a:pt x="1859" y="2272"/>
                  </a:lnTo>
                  <a:lnTo>
                    <a:pt x="1861" y="2272"/>
                  </a:lnTo>
                  <a:lnTo>
                    <a:pt x="1861" y="2270"/>
                  </a:lnTo>
                  <a:lnTo>
                    <a:pt x="1861" y="2270"/>
                  </a:lnTo>
                  <a:lnTo>
                    <a:pt x="1861" y="2270"/>
                  </a:lnTo>
                  <a:lnTo>
                    <a:pt x="1863" y="2270"/>
                  </a:lnTo>
                  <a:lnTo>
                    <a:pt x="1863" y="2267"/>
                  </a:lnTo>
                  <a:lnTo>
                    <a:pt x="1866" y="2267"/>
                  </a:lnTo>
                  <a:lnTo>
                    <a:pt x="1866" y="2267"/>
                  </a:lnTo>
                  <a:lnTo>
                    <a:pt x="1866" y="2267"/>
                  </a:lnTo>
                  <a:lnTo>
                    <a:pt x="1866" y="2267"/>
                  </a:lnTo>
                  <a:lnTo>
                    <a:pt x="1868" y="2267"/>
                  </a:lnTo>
                  <a:lnTo>
                    <a:pt x="1866" y="2267"/>
                  </a:lnTo>
                  <a:lnTo>
                    <a:pt x="1866" y="2267"/>
                  </a:lnTo>
                  <a:lnTo>
                    <a:pt x="1866" y="2270"/>
                  </a:lnTo>
                  <a:lnTo>
                    <a:pt x="1866" y="2270"/>
                  </a:lnTo>
                  <a:lnTo>
                    <a:pt x="1866" y="2270"/>
                  </a:lnTo>
                  <a:lnTo>
                    <a:pt x="1866" y="2270"/>
                  </a:lnTo>
                  <a:lnTo>
                    <a:pt x="1866" y="2270"/>
                  </a:lnTo>
                  <a:lnTo>
                    <a:pt x="1866" y="2270"/>
                  </a:lnTo>
                  <a:lnTo>
                    <a:pt x="1866" y="2272"/>
                  </a:lnTo>
                  <a:lnTo>
                    <a:pt x="1868" y="2272"/>
                  </a:lnTo>
                  <a:lnTo>
                    <a:pt x="1866" y="2272"/>
                  </a:lnTo>
                  <a:lnTo>
                    <a:pt x="1866" y="2272"/>
                  </a:lnTo>
                  <a:lnTo>
                    <a:pt x="1866" y="2272"/>
                  </a:lnTo>
                  <a:lnTo>
                    <a:pt x="1863" y="2270"/>
                  </a:lnTo>
                  <a:lnTo>
                    <a:pt x="1863" y="2272"/>
                  </a:lnTo>
                  <a:lnTo>
                    <a:pt x="1863" y="2272"/>
                  </a:lnTo>
                  <a:lnTo>
                    <a:pt x="1861" y="2272"/>
                  </a:lnTo>
                  <a:lnTo>
                    <a:pt x="1861" y="2272"/>
                  </a:lnTo>
                  <a:lnTo>
                    <a:pt x="1861" y="2272"/>
                  </a:lnTo>
                  <a:lnTo>
                    <a:pt x="1861" y="2274"/>
                  </a:lnTo>
                  <a:lnTo>
                    <a:pt x="1859" y="2274"/>
                  </a:lnTo>
                  <a:lnTo>
                    <a:pt x="1859" y="2277"/>
                  </a:lnTo>
                  <a:lnTo>
                    <a:pt x="1859" y="2277"/>
                  </a:lnTo>
                  <a:lnTo>
                    <a:pt x="1859" y="2277"/>
                  </a:lnTo>
                  <a:lnTo>
                    <a:pt x="1856" y="2277"/>
                  </a:lnTo>
                  <a:lnTo>
                    <a:pt x="1856" y="2277"/>
                  </a:lnTo>
                  <a:lnTo>
                    <a:pt x="1854" y="2277"/>
                  </a:lnTo>
                  <a:lnTo>
                    <a:pt x="1854" y="2277"/>
                  </a:lnTo>
                  <a:lnTo>
                    <a:pt x="1852" y="2279"/>
                  </a:lnTo>
                  <a:lnTo>
                    <a:pt x="1852" y="2279"/>
                  </a:lnTo>
                  <a:lnTo>
                    <a:pt x="1852" y="2279"/>
                  </a:lnTo>
                  <a:lnTo>
                    <a:pt x="1852" y="2279"/>
                  </a:lnTo>
                  <a:lnTo>
                    <a:pt x="1849" y="2281"/>
                  </a:lnTo>
                  <a:lnTo>
                    <a:pt x="1847" y="2284"/>
                  </a:lnTo>
                  <a:lnTo>
                    <a:pt x="1847" y="2284"/>
                  </a:lnTo>
                  <a:lnTo>
                    <a:pt x="1847" y="2284"/>
                  </a:lnTo>
                  <a:lnTo>
                    <a:pt x="1847" y="2284"/>
                  </a:lnTo>
                  <a:lnTo>
                    <a:pt x="1847" y="2284"/>
                  </a:lnTo>
                  <a:lnTo>
                    <a:pt x="1847" y="2284"/>
                  </a:lnTo>
                  <a:lnTo>
                    <a:pt x="1844" y="2286"/>
                  </a:lnTo>
                  <a:lnTo>
                    <a:pt x="1842" y="2286"/>
                  </a:lnTo>
                  <a:lnTo>
                    <a:pt x="1842" y="2286"/>
                  </a:lnTo>
                  <a:lnTo>
                    <a:pt x="1840" y="2289"/>
                  </a:lnTo>
                  <a:lnTo>
                    <a:pt x="1840" y="2289"/>
                  </a:lnTo>
                  <a:lnTo>
                    <a:pt x="1840" y="2289"/>
                  </a:lnTo>
                  <a:lnTo>
                    <a:pt x="1837" y="2289"/>
                  </a:lnTo>
                  <a:lnTo>
                    <a:pt x="1837" y="2291"/>
                  </a:lnTo>
                  <a:lnTo>
                    <a:pt x="1837" y="2291"/>
                  </a:lnTo>
                  <a:lnTo>
                    <a:pt x="1835" y="2291"/>
                  </a:lnTo>
                  <a:lnTo>
                    <a:pt x="1835" y="2291"/>
                  </a:lnTo>
                  <a:lnTo>
                    <a:pt x="1835" y="2291"/>
                  </a:lnTo>
                  <a:lnTo>
                    <a:pt x="1835" y="2291"/>
                  </a:lnTo>
                  <a:lnTo>
                    <a:pt x="1835" y="2291"/>
                  </a:lnTo>
                  <a:lnTo>
                    <a:pt x="1833" y="2291"/>
                  </a:lnTo>
                  <a:lnTo>
                    <a:pt x="1833" y="2293"/>
                  </a:lnTo>
                  <a:lnTo>
                    <a:pt x="1835" y="2293"/>
                  </a:lnTo>
                  <a:lnTo>
                    <a:pt x="1835" y="2293"/>
                  </a:lnTo>
                  <a:lnTo>
                    <a:pt x="1833" y="2293"/>
                  </a:lnTo>
                  <a:lnTo>
                    <a:pt x="1833" y="2293"/>
                  </a:lnTo>
                  <a:lnTo>
                    <a:pt x="1833" y="2293"/>
                  </a:lnTo>
                  <a:lnTo>
                    <a:pt x="1833" y="2293"/>
                  </a:lnTo>
                  <a:lnTo>
                    <a:pt x="1833" y="2293"/>
                  </a:lnTo>
                  <a:lnTo>
                    <a:pt x="1833" y="2293"/>
                  </a:lnTo>
                  <a:lnTo>
                    <a:pt x="1833" y="2293"/>
                  </a:lnTo>
                  <a:lnTo>
                    <a:pt x="1833" y="2296"/>
                  </a:lnTo>
                  <a:lnTo>
                    <a:pt x="1833" y="2296"/>
                  </a:lnTo>
                  <a:lnTo>
                    <a:pt x="1833" y="2296"/>
                  </a:lnTo>
                  <a:lnTo>
                    <a:pt x="1830" y="2296"/>
                  </a:lnTo>
                  <a:lnTo>
                    <a:pt x="1833" y="2298"/>
                  </a:lnTo>
                  <a:lnTo>
                    <a:pt x="1833" y="2298"/>
                  </a:lnTo>
                  <a:lnTo>
                    <a:pt x="1830" y="2298"/>
                  </a:lnTo>
                  <a:lnTo>
                    <a:pt x="1830" y="2298"/>
                  </a:lnTo>
                  <a:lnTo>
                    <a:pt x="1833" y="2300"/>
                  </a:lnTo>
                  <a:lnTo>
                    <a:pt x="1833" y="2300"/>
                  </a:lnTo>
                  <a:lnTo>
                    <a:pt x="1833" y="2300"/>
                  </a:lnTo>
                  <a:lnTo>
                    <a:pt x="1833" y="2300"/>
                  </a:lnTo>
                  <a:lnTo>
                    <a:pt x="1833" y="2303"/>
                  </a:lnTo>
                  <a:lnTo>
                    <a:pt x="1835" y="2303"/>
                  </a:lnTo>
                  <a:lnTo>
                    <a:pt x="1835" y="2303"/>
                  </a:lnTo>
                  <a:lnTo>
                    <a:pt x="1835" y="2303"/>
                  </a:lnTo>
                  <a:lnTo>
                    <a:pt x="1835" y="2303"/>
                  </a:lnTo>
                  <a:lnTo>
                    <a:pt x="1833" y="2303"/>
                  </a:lnTo>
                  <a:lnTo>
                    <a:pt x="1833" y="2303"/>
                  </a:lnTo>
                  <a:lnTo>
                    <a:pt x="1833" y="2305"/>
                  </a:lnTo>
                  <a:lnTo>
                    <a:pt x="1833" y="2305"/>
                  </a:lnTo>
                  <a:lnTo>
                    <a:pt x="1830" y="2305"/>
                  </a:lnTo>
                  <a:lnTo>
                    <a:pt x="1833" y="2310"/>
                  </a:lnTo>
                  <a:lnTo>
                    <a:pt x="1833" y="2312"/>
                  </a:lnTo>
                  <a:lnTo>
                    <a:pt x="1833" y="2312"/>
                  </a:lnTo>
                  <a:lnTo>
                    <a:pt x="1833" y="2312"/>
                  </a:lnTo>
                  <a:lnTo>
                    <a:pt x="1833" y="2312"/>
                  </a:lnTo>
                  <a:lnTo>
                    <a:pt x="1833" y="2315"/>
                  </a:lnTo>
                  <a:lnTo>
                    <a:pt x="1833" y="2315"/>
                  </a:lnTo>
                  <a:lnTo>
                    <a:pt x="1833" y="2317"/>
                  </a:lnTo>
                  <a:lnTo>
                    <a:pt x="1833" y="2319"/>
                  </a:lnTo>
                  <a:lnTo>
                    <a:pt x="1830" y="2319"/>
                  </a:lnTo>
                  <a:lnTo>
                    <a:pt x="1830" y="2319"/>
                  </a:lnTo>
                  <a:lnTo>
                    <a:pt x="1833" y="2322"/>
                  </a:lnTo>
                  <a:lnTo>
                    <a:pt x="1833" y="2322"/>
                  </a:lnTo>
                  <a:lnTo>
                    <a:pt x="1833" y="2322"/>
                  </a:lnTo>
                  <a:lnTo>
                    <a:pt x="1835" y="2324"/>
                  </a:lnTo>
                  <a:lnTo>
                    <a:pt x="1835" y="2326"/>
                  </a:lnTo>
                  <a:lnTo>
                    <a:pt x="1835" y="2329"/>
                  </a:lnTo>
                  <a:lnTo>
                    <a:pt x="1835" y="2333"/>
                  </a:lnTo>
                  <a:lnTo>
                    <a:pt x="1835" y="2333"/>
                  </a:lnTo>
                  <a:lnTo>
                    <a:pt x="1835" y="2333"/>
                  </a:lnTo>
                  <a:lnTo>
                    <a:pt x="1835" y="2336"/>
                  </a:lnTo>
                  <a:lnTo>
                    <a:pt x="1835" y="2336"/>
                  </a:lnTo>
                  <a:lnTo>
                    <a:pt x="1835" y="2338"/>
                  </a:lnTo>
                  <a:lnTo>
                    <a:pt x="1835" y="2338"/>
                  </a:lnTo>
                  <a:lnTo>
                    <a:pt x="1835" y="2338"/>
                  </a:lnTo>
                  <a:lnTo>
                    <a:pt x="1837" y="2338"/>
                  </a:lnTo>
                  <a:lnTo>
                    <a:pt x="1840" y="2338"/>
                  </a:lnTo>
                  <a:lnTo>
                    <a:pt x="1840" y="2338"/>
                  </a:lnTo>
                  <a:lnTo>
                    <a:pt x="1842" y="2341"/>
                  </a:lnTo>
                  <a:lnTo>
                    <a:pt x="1844" y="2341"/>
                  </a:lnTo>
                  <a:lnTo>
                    <a:pt x="1844" y="2343"/>
                  </a:lnTo>
                  <a:lnTo>
                    <a:pt x="1844" y="2343"/>
                  </a:lnTo>
                  <a:lnTo>
                    <a:pt x="1847" y="2343"/>
                  </a:lnTo>
                  <a:lnTo>
                    <a:pt x="1849" y="2343"/>
                  </a:lnTo>
                  <a:lnTo>
                    <a:pt x="1849" y="2345"/>
                  </a:lnTo>
                  <a:lnTo>
                    <a:pt x="1849" y="2345"/>
                  </a:lnTo>
                  <a:lnTo>
                    <a:pt x="1849" y="2345"/>
                  </a:lnTo>
                  <a:lnTo>
                    <a:pt x="1852" y="2345"/>
                  </a:lnTo>
                  <a:lnTo>
                    <a:pt x="1852" y="2345"/>
                  </a:lnTo>
                  <a:lnTo>
                    <a:pt x="1856" y="2345"/>
                  </a:lnTo>
                  <a:lnTo>
                    <a:pt x="1856" y="2345"/>
                  </a:lnTo>
                  <a:lnTo>
                    <a:pt x="1856" y="2345"/>
                  </a:lnTo>
                  <a:lnTo>
                    <a:pt x="1856" y="2345"/>
                  </a:lnTo>
                  <a:lnTo>
                    <a:pt x="1859" y="2345"/>
                  </a:lnTo>
                  <a:lnTo>
                    <a:pt x="1859" y="2348"/>
                  </a:lnTo>
                  <a:lnTo>
                    <a:pt x="1859" y="2348"/>
                  </a:lnTo>
                  <a:lnTo>
                    <a:pt x="1859" y="2348"/>
                  </a:lnTo>
                  <a:lnTo>
                    <a:pt x="1859" y="2348"/>
                  </a:lnTo>
                  <a:lnTo>
                    <a:pt x="1859" y="2350"/>
                  </a:lnTo>
                  <a:lnTo>
                    <a:pt x="1859" y="2350"/>
                  </a:lnTo>
                  <a:lnTo>
                    <a:pt x="1861" y="2350"/>
                  </a:lnTo>
                  <a:lnTo>
                    <a:pt x="1861" y="2350"/>
                  </a:lnTo>
                  <a:lnTo>
                    <a:pt x="1863" y="2350"/>
                  </a:lnTo>
                  <a:lnTo>
                    <a:pt x="1868" y="2350"/>
                  </a:lnTo>
                  <a:lnTo>
                    <a:pt x="1873" y="2350"/>
                  </a:lnTo>
                  <a:lnTo>
                    <a:pt x="1875" y="2350"/>
                  </a:lnTo>
                  <a:lnTo>
                    <a:pt x="1875" y="2352"/>
                  </a:lnTo>
                  <a:lnTo>
                    <a:pt x="1878" y="2352"/>
                  </a:lnTo>
                  <a:lnTo>
                    <a:pt x="1878" y="2352"/>
                  </a:lnTo>
                  <a:lnTo>
                    <a:pt x="1878" y="2352"/>
                  </a:lnTo>
                  <a:lnTo>
                    <a:pt x="1878" y="2352"/>
                  </a:lnTo>
                  <a:lnTo>
                    <a:pt x="1878" y="2352"/>
                  </a:lnTo>
                  <a:lnTo>
                    <a:pt x="1878" y="2352"/>
                  </a:lnTo>
                  <a:lnTo>
                    <a:pt x="1875" y="2355"/>
                  </a:lnTo>
                  <a:lnTo>
                    <a:pt x="1875" y="2355"/>
                  </a:lnTo>
                  <a:lnTo>
                    <a:pt x="1875" y="2355"/>
                  </a:lnTo>
                  <a:lnTo>
                    <a:pt x="1875" y="2355"/>
                  </a:lnTo>
                  <a:lnTo>
                    <a:pt x="1878" y="2355"/>
                  </a:lnTo>
                  <a:lnTo>
                    <a:pt x="1880" y="2355"/>
                  </a:lnTo>
                  <a:lnTo>
                    <a:pt x="1878" y="2352"/>
                  </a:lnTo>
                  <a:lnTo>
                    <a:pt x="1880" y="2352"/>
                  </a:lnTo>
                  <a:lnTo>
                    <a:pt x="1880" y="2352"/>
                  </a:lnTo>
                  <a:lnTo>
                    <a:pt x="1880" y="2352"/>
                  </a:lnTo>
                  <a:lnTo>
                    <a:pt x="1880" y="2352"/>
                  </a:lnTo>
                  <a:lnTo>
                    <a:pt x="1880" y="2352"/>
                  </a:lnTo>
                  <a:lnTo>
                    <a:pt x="1880" y="2352"/>
                  </a:lnTo>
                  <a:lnTo>
                    <a:pt x="1880" y="2352"/>
                  </a:lnTo>
                  <a:lnTo>
                    <a:pt x="1880" y="2352"/>
                  </a:lnTo>
                  <a:lnTo>
                    <a:pt x="1880" y="2352"/>
                  </a:lnTo>
                  <a:lnTo>
                    <a:pt x="1880" y="2355"/>
                  </a:lnTo>
                  <a:lnTo>
                    <a:pt x="1880" y="2355"/>
                  </a:lnTo>
                  <a:lnTo>
                    <a:pt x="1880" y="2355"/>
                  </a:lnTo>
                  <a:lnTo>
                    <a:pt x="1880" y="2355"/>
                  </a:lnTo>
                  <a:lnTo>
                    <a:pt x="1880" y="2355"/>
                  </a:lnTo>
                  <a:lnTo>
                    <a:pt x="1880" y="2355"/>
                  </a:lnTo>
                  <a:lnTo>
                    <a:pt x="1880" y="2355"/>
                  </a:lnTo>
                  <a:lnTo>
                    <a:pt x="1880" y="2355"/>
                  </a:lnTo>
                  <a:lnTo>
                    <a:pt x="1880" y="2355"/>
                  </a:lnTo>
                  <a:lnTo>
                    <a:pt x="1880" y="2357"/>
                  </a:lnTo>
                  <a:lnTo>
                    <a:pt x="1880" y="2357"/>
                  </a:lnTo>
                  <a:lnTo>
                    <a:pt x="1880" y="2357"/>
                  </a:lnTo>
                  <a:lnTo>
                    <a:pt x="1880" y="2357"/>
                  </a:lnTo>
                  <a:lnTo>
                    <a:pt x="1882" y="2357"/>
                  </a:lnTo>
                  <a:lnTo>
                    <a:pt x="1882" y="2357"/>
                  </a:lnTo>
                  <a:lnTo>
                    <a:pt x="1882" y="2357"/>
                  </a:lnTo>
                  <a:lnTo>
                    <a:pt x="1882" y="2357"/>
                  </a:lnTo>
                  <a:lnTo>
                    <a:pt x="1882" y="2355"/>
                  </a:lnTo>
                  <a:lnTo>
                    <a:pt x="1882" y="2355"/>
                  </a:lnTo>
                  <a:lnTo>
                    <a:pt x="1882" y="2355"/>
                  </a:lnTo>
                  <a:lnTo>
                    <a:pt x="1882" y="2355"/>
                  </a:lnTo>
                  <a:lnTo>
                    <a:pt x="1882" y="2355"/>
                  </a:lnTo>
                  <a:lnTo>
                    <a:pt x="1885" y="2352"/>
                  </a:lnTo>
                  <a:lnTo>
                    <a:pt x="1885" y="2352"/>
                  </a:lnTo>
                  <a:lnTo>
                    <a:pt x="1887" y="2352"/>
                  </a:lnTo>
                  <a:lnTo>
                    <a:pt x="1887" y="2355"/>
                  </a:lnTo>
                  <a:lnTo>
                    <a:pt x="1887" y="2355"/>
                  </a:lnTo>
                  <a:lnTo>
                    <a:pt x="1887" y="2355"/>
                  </a:lnTo>
                  <a:lnTo>
                    <a:pt x="1887" y="2355"/>
                  </a:lnTo>
                  <a:lnTo>
                    <a:pt x="1889" y="2355"/>
                  </a:lnTo>
                  <a:lnTo>
                    <a:pt x="1889" y="2355"/>
                  </a:lnTo>
                  <a:lnTo>
                    <a:pt x="1889" y="2352"/>
                  </a:lnTo>
                  <a:lnTo>
                    <a:pt x="1889" y="2352"/>
                  </a:lnTo>
                  <a:lnTo>
                    <a:pt x="1889" y="2352"/>
                  </a:lnTo>
                  <a:lnTo>
                    <a:pt x="1889" y="2352"/>
                  </a:lnTo>
                  <a:lnTo>
                    <a:pt x="1889" y="2352"/>
                  </a:lnTo>
                  <a:lnTo>
                    <a:pt x="1889" y="2352"/>
                  </a:lnTo>
                  <a:lnTo>
                    <a:pt x="1887" y="2352"/>
                  </a:lnTo>
                  <a:lnTo>
                    <a:pt x="1887" y="2352"/>
                  </a:lnTo>
                  <a:lnTo>
                    <a:pt x="1887" y="2352"/>
                  </a:lnTo>
                  <a:lnTo>
                    <a:pt x="1887" y="2352"/>
                  </a:lnTo>
                  <a:lnTo>
                    <a:pt x="1887" y="2350"/>
                  </a:lnTo>
                  <a:lnTo>
                    <a:pt x="1887" y="2350"/>
                  </a:lnTo>
                  <a:lnTo>
                    <a:pt x="1887" y="2350"/>
                  </a:lnTo>
                  <a:lnTo>
                    <a:pt x="1887" y="2350"/>
                  </a:lnTo>
                  <a:lnTo>
                    <a:pt x="1887" y="2350"/>
                  </a:lnTo>
                  <a:lnTo>
                    <a:pt x="1889" y="2350"/>
                  </a:lnTo>
                  <a:lnTo>
                    <a:pt x="1889" y="2350"/>
                  </a:lnTo>
                  <a:lnTo>
                    <a:pt x="1889" y="2350"/>
                  </a:lnTo>
                  <a:lnTo>
                    <a:pt x="1889" y="2345"/>
                  </a:lnTo>
                  <a:lnTo>
                    <a:pt x="1889" y="2345"/>
                  </a:lnTo>
                  <a:lnTo>
                    <a:pt x="1892" y="2343"/>
                  </a:lnTo>
                  <a:lnTo>
                    <a:pt x="1892" y="2343"/>
                  </a:lnTo>
                  <a:lnTo>
                    <a:pt x="1892" y="2343"/>
                  </a:lnTo>
                  <a:lnTo>
                    <a:pt x="1894" y="2343"/>
                  </a:lnTo>
                  <a:lnTo>
                    <a:pt x="1894" y="2345"/>
                  </a:lnTo>
                  <a:lnTo>
                    <a:pt x="1894" y="2345"/>
                  </a:lnTo>
                  <a:lnTo>
                    <a:pt x="1894" y="2345"/>
                  </a:lnTo>
                  <a:lnTo>
                    <a:pt x="1894" y="2345"/>
                  </a:lnTo>
                  <a:lnTo>
                    <a:pt x="1896" y="2343"/>
                  </a:lnTo>
                  <a:lnTo>
                    <a:pt x="1899" y="2343"/>
                  </a:lnTo>
                  <a:lnTo>
                    <a:pt x="1899" y="2343"/>
                  </a:lnTo>
                  <a:lnTo>
                    <a:pt x="1901" y="2343"/>
                  </a:lnTo>
                  <a:lnTo>
                    <a:pt x="1901" y="2343"/>
                  </a:lnTo>
                  <a:lnTo>
                    <a:pt x="1901" y="2343"/>
                  </a:lnTo>
                  <a:lnTo>
                    <a:pt x="1901" y="2343"/>
                  </a:lnTo>
                  <a:lnTo>
                    <a:pt x="1901" y="2343"/>
                  </a:lnTo>
                  <a:lnTo>
                    <a:pt x="1901" y="2343"/>
                  </a:lnTo>
                  <a:lnTo>
                    <a:pt x="1901" y="2343"/>
                  </a:lnTo>
                  <a:lnTo>
                    <a:pt x="1904" y="2343"/>
                  </a:lnTo>
                  <a:lnTo>
                    <a:pt x="1904" y="2343"/>
                  </a:lnTo>
                  <a:lnTo>
                    <a:pt x="1904" y="2343"/>
                  </a:lnTo>
                  <a:lnTo>
                    <a:pt x="1904" y="2341"/>
                  </a:lnTo>
                  <a:lnTo>
                    <a:pt x="1904" y="2343"/>
                  </a:lnTo>
                  <a:lnTo>
                    <a:pt x="1904" y="2343"/>
                  </a:lnTo>
                  <a:lnTo>
                    <a:pt x="1904" y="2343"/>
                  </a:lnTo>
                  <a:lnTo>
                    <a:pt x="1904" y="2341"/>
                  </a:lnTo>
                  <a:lnTo>
                    <a:pt x="1904" y="2341"/>
                  </a:lnTo>
                  <a:lnTo>
                    <a:pt x="1904" y="2343"/>
                  </a:lnTo>
                  <a:lnTo>
                    <a:pt x="1904" y="2343"/>
                  </a:lnTo>
                  <a:lnTo>
                    <a:pt x="1904" y="2343"/>
                  </a:lnTo>
                  <a:lnTo>
                    <a:pt x="1904" y="2343"/>
                  </a:lnTo>
                  <a:lnTo>
                    <a:pt x="1904" y="2343"/>
                  </a:lnTo>
                  <a:lnTo>
                    <a:pt x="1904" y="2343"/>
                  </a:lnTo>
                  <a:lnTo>
                    <a:pt x="1901" y="2343"/>
                  </a:lnTo>
                  <a:lnTo>
                    <a:pt x="1901" y="2343"/>
                  </a:lnTo>
                  <a:lnTo>
                    <a:pt x="1901" y="2345"/>
                  </a:lnTo>
                  <a:lnTo>
                    <a:pt x="1904" y="2345"/>
                  </a:lnTo>
                  <a:lnTo>
                    <a:pt x="1904" y="2345"/>
                  </a:lnTo>
                  <a:lnTo>
                    <a:pt x="1906" y="2345"/>
                  </a:lnTo>
                  <a:lnTo>
                    <a:pt x="1906" y="2345"/>
                  </a:lnTo>
                  <a:lnTo>
                    <a:pt x="1906" y="2343"/>
                  </a:lnTo>
                  <a:lnTo>
                    <a:pt x="1906" y="2343"/>
                  </a:lnTo>
                  <a:lnTo>
                    <a:pt x="1906" y="2343"/>
                  </a:lnTo>
                  <a:lnTo>
                    <a:pt x="1906" y="2343"/>
                  </a:lnTo>
                  <a:lnTo>
                    <a:pt x="1906" y="2343"/>
                  </a:lnTo>
                  <a:lnTo>
                    <a:pt x="1906" y="2343"/>
                  </a:lnTo>
                  <a:lnTo>
                    <a:pt x="1906" y="2343"/>
                  </a:lnTo>
                  <a:lnTo>
                    <a:pt x="1906" y="2343"/>
                  </a:lnTo>
                  <a:lnTo>
                    <a:pt x="1906" y="2343"/>
                  </a:lnTo>
                  <a:lnTo>
                    <a:pt x="1908" y="2341"/>
                  </a:lnTo>
                  <a:lnTo>
                    <a:pt x="1908" y="2341"/>
                  </a:lnTo>
                  <a:lnTo>
                    <a:pt x="1906" y="2338"/>
                  </a:lnTo>
                  <a:lnTo>
                    <a:pt x="1906" y="2338"/>
                  </a:lnTo>
                  <a:lnTo>
                    <a:pt x="1906" y="2338"/>
                  </a:lnTo>
                  <a:lnTo>
                    <a:pt x="1906" y="2338"/>
                  </a:lnTo>
                  <a:lnTo>
                    <a:pt x="1906" y="2338"/>
                  </a:lnTo>
                  <a:lnTo>
                    <a:pt x="1908" y="2338"/>
                  </a:lnTo>
                  <a:lnTo>
                    <a:pt x="1908" y="2336"/>
                  </a:lnTo>
                  <a:lnTo>
                    <a:pt x="1911" y="2336"/>
                  </a:lnTo>
                  <a:lnTo>
                    <a:pt x="1911" y="2333"/>
                  </a:lnTo>
                  <a:lnTo>
                    <a:pt x="1915" y="2331"/>
                  </a:lnTo>
                  <a:lnTo>
                    <a:pt x="1918" y="2329"/>
                  </a:lnTo>
                  <a:lnTo>
                    <a:pt x="1918" y="2329"/>
                  </a:lnTo>
                  <a:lnTo>
                    <a:pt x="1920" y="2329"/>
                  </a:lnTo>
                  <a:lnTo>
                    <a:pt x="1920" y="2329"/>
                  </a:lnTo>
                  <a:lnTo>
                    <a:pt x="1922" y="2329"/>
                  </a:lnTo>
                  <a:lnTo>
                    <a:pt x="1925" y="2326"/>
                  </a:lnTo>
                  <a:lnTo>
                    <a:pt x="1925" y="2326"/>
                  </a:lnTo>
                  <a:lnTo>
                    <a:pt x="1925" y="2329"/>
                  </a:lnTo>
                  <a:lnTo>
                    <a:pt x="1925" y="2329"/>
                  </a:lnTo>
                  <a:lnTo>
                    <a:pt x="1922" y="2329"/>
                  </a:lnTo>
                  <a:lnTo>
                    <a:pt x="1920" y="2329"/>
                  </a:lnTo>
                  <a:lnTo>
                    <a:pt x="1920" y="2329"/>
                  </a:lnTo>
                  <a:lnTo>
                    <a:pt x="1920" y="2329"/>
                  </a:lnTo>
                  <a:lnTo>
                    <a:pt x="1922" y="2329"/>
                  </a:lnTo>
                  <a:lnTo>
                    <a:pt x="1925" y="2329"/>
                  </a:lnTo>
                  <a:lnTo>
                    <a:pt x="1925" y="2329"/>
                  </a:lnTo>
                  <a:lnTo>
                    <a:pt x="1925" y="2329"/>
                  </a:lnTo>
                  <a:lnTo>
                    <a:pt x="1925" y="2329"/>
                  </a:lnTo>
                  <a:lnTo>
                    <a:pt x="1925" y="2326"/>
                  </a:lnTo>
                  <a:lnTo>
                    <a:pt x="1927" y="2324"/>
                  </a:lnTo>
                  <a:lnTo>
                    <a:pt x="1927" y="2324"/>
                  </a:lnTo>
                  <a:lnTo>
                    <a:pt x="1930" y="2324"/>
                  </a:lnTo>
                  <a:lnTo>
                    <a:pt x="1930" y="2324"/>
                  </a:lnTo>
                  <a:lnTo>
                    <a:pt x="1930" y="2324"/>
                  </a:lnTo>
                  <a:lnTo>
                    <a:pt x="1930" y="2324"/>
                  </a:lnTo>
                  <a:lnTo>
                    <a:pt x="1930" y="2324"/>
                  </a:lnTo>
                  <a:lnTo>
                    <a:pt x="1932" y="2324"/>
                  </a:lnTo>
                  <a:lnTo>
                    <a:pt x="1930" y="2319"/>
                  </a:lnTo>
                  <a:lnTo>
                    <a:pt x="1930" y="2317"/>
                  </a:lnTo>
                  <a:lnTo>
                    <a:pt x="1930" y="2317"/>
                  </a:lnTo>
                  <a:lnTo>
                    <a:pt x="1930" y="2319"/>
                  </a:lnTo>
                  <a:lnTo>
                    <a:pt x="1930" y="2319"/>
                  </a:lnTo>
                  <a:lnTo>
                    <a:pt x="1930" y="2322"/>
                  </a:lnTo>
                  <a:lnTo>
                    <a:pt x="1930" y="2322"/>
                  </a:lnTo>
                  <a:lnTo>
                    <a:pt x="1930" y="2322"/>
                  </a:lnTo>
                  <a:lnTo>
                    <a:pt x="1927" y="2322"/>
                  </a:lnTo>
                  <a:lnTo>
                    <a:pt x="1927" y="2322"/>
                  </a:lnTo>
                  <a:lnTo>
                    <a:pt x="1927" y="2322"/>
                  </a:lnTo>
                  <a:lnTo>
                    <a:pt x="1927" y="2322"/>
                  </a:lnTo>
                  <a:lnTo>
                    <a:pt x="1927" y="2322"/>
                  </a:lnTo>
                  <a:lnTo>
                    <a:pt x="1925" y="2322"/>
                  </a:lnTo>
                  <a:lnTo>
                    <a:pt x="1925" y="2322"/>
                  </a:lnTo>
                  <a:lnTo>
                    <a:pt x="1925" y="2319"/>
                  </a:lnTo>
                  <a:lnTo>
                    <a:pt x="1927" y="2319"/>
                  </a:lnTo>
                  <a:lnTo>
                    <a:pt x="1927" y="2319"/>
                  </a:lnTo>
                  <a:lnTo>
                    <a:pt x="1927" y="2319"/>
                  </a:lnTo>
                  <a:lnTo>
                    <a:pt x="1927" y="2319"/>
                  </a:lnTo>
                  <a:lnTo>
                    <a:pt x="1927" y="2317"/>
                  </a:lnTo>
                  <a:lnTo>
                    <a:pt x="1927" y="2317"/>
                  </a:lnTo>
                  <a:lnTo>
                    <a:pt x="1927" y="2317"/>
                  </a:lnTo>
                  <a:lnTo>
                    <a:pt x="1927" y="2317"/>
                  </a:lnTo>
                  <a:lnTo>
                    <a:pt x="1930" y="2317"/>
                  </a:lnTo>
                  <a:lnTo>
                    <a:pt x="1930" y="2317"/>
                  </a:lnTo>
                  <a:lnTo>
                    <a:pt x="1930" y="2317"/>
                  </a:lnTo>
                  <a:lnTo>
                    <a:pt x="1930" y="2317"/>
                  </a:lnTo>
                  <a:lnTo>
                    <a:pt x="1930" y="2317"/>
                  </a:lnTo>
                  <a:lnTo>
                    <a:pt x="1930" y="2317"/>
                  </a:lnTo>
                  <a:lnTo>
                    <a:pt x="1930" y="2317"/>
                  </a:lnTo>
                  <a:lnTo>
                    <a:pt x="1930" y="2315"/>
                  </a:lnTo>
                  <a:lnTo>
                    <a:pt x="1930" y="2315"/>
                  </a:lnTo>
                  <a:lnTo>
                    <a:pt x="1930" y="2312"/>
                  </a:lnTo>
                  <a:lnTo>
                    <a:pt x="1930" y="2312"/>
                  </a:lnTo>
                  <a:lnTo>
                    <a:pt x="1932" y="2310"/>
                  </a:lnTo>
                  <a:lnTo>
                    <a:pt x="1932" y="2310"/>
                  </a:lnTo>
                  <a:lnTo>
                    <a:pt x="1932" y="2307"/>
                  </a:lnTo>
                  <a:lnTo>
                    <a:pt x="1932" y="2307"/>
                  </a:lnTo>
                  <a:lnTo>
                    <a:pt x="1932" y="2305"/>
                  </a:lnTo>
                  <a:lnTo>
                    <a:pt x="1934" y="2303"/>
                  </a:lnTo>
                  <a:lnTo>
                    <a:pt x="1934" y="2303"/>
                  </a:lnTo>
                  <a:lnTo>
                    <a:pt x="1932" y="2305"/>
                  </a:lnTo>
                  <a:lnTo>
                    <a:pt x="1932" y="2307"/>
                  </a:lnTo>
                  <a:lnTo>
                    <a:pt x="1932" y="2305"/>
                  </a:lnTo>
                  <a:lnTo>
                    <a:pt x="1932" y="2305"/>
                  </a:lnTo>
                  <a:lnTo>
                    <a:pt x="1932" y="2303"/>
                  </a:lnTo>
                  <a:lnTo>
                    <a:pt x="1932" y="2303"/>
                  </a:lnTo>
                  <a:lnTo>
                    <a:pt x="1932" y="2303"/>
                  </a:lnTo>
                  <a:lnTo>
                    <a:pt x="1930" y="2305"/>
                  </a:lnTo>
                  <a:lnTo>
                    <a:pt x="1930" y="2303"/>
                  </a:lnTo>
                  <a:lnTo>
                    <a:pt x="1930" y="2303"/>
                  </a:lnTo>
                  <a:lnTo>
                    <a:pt x="1930" y="2303"/>
                  </a:lnTo>
                  <a:lnTo>
                    <a:pt x="1927" y="2303"/>
                  </a:lnTo>
                  <a:lnTo>
                    <a:pt x="1927" y="2303"/>
                  </a:lnTo>
                  <a:lnTo>
                    <a:pt x="1930" y="2303"/>
                  </a:lnTo>
                  <a:lnTo>
                    <a:pt x="1930" y="2303"/>
                  </a:lnTo>
                  <a:lnTo>
                    <a:pt x="1930" y="2303"/>
                  </a:lnTo>
                  <a:lnTo>
                    <a:pt x="1930" y="2303"/>
                  </a:lnTo>
                  <a:lnTo>
                    <a:pt x="1932" y="2303"/>
                  </a:lnTo>
                  <a:lnTo>
                    <a:pt x="1932" y="2303"/>
                  </a:lnTo>
                  <a:lnTo>
                    <a:pt x="1932" y="2303"/>
                  </a:lnTo>
                  <a:lnTo>
                    <a:pt x="1934" y="2303"/>
                  </a:lnTo>
                  <a:lnTo>
                    <a:pt x="1934" y="2303"/>
                  </a:lnTo>
                  <a:lnTo>
                    <a:pt x="1934" y="2300"/>
                  </a:lnTo>
                  <a:lnTo>
                    <a:pt x="1934" y="2300"/>
                  </a:lnTo>
                  <a:lnTo>
                    <a:pt x="1937" y="2298"/>
                  </a:lnTo>
                  <a:lnTo>
                    <a:pt x="1937" y="2296"/>
                  </a:lnTo>
                  <a:lnTo>
                    <a:pt x="1937" y="2296"/>
                  </a:lnTo>
                  <a:lnTo>
                    <a:pt x="1937" y="2293"/>
                  </a:lnTo>
                  <a:lnTo>
                    <a:pt x="1939" y="2293"/>
                  </a:lnTo>
                  <a:lnTo>
                    <a:pt x="1939" y="2293"/>
                  </a:lnTo>
                  <a:lnTo>
                    <a:pt x="1939" y="2291"/>
                  </a:lnTo>
                  <a:lnTo>
                    <a:pt x="1939" y="2291"/>
                  </a:lnTo>
                  <a:lnTo>
                    <a:pt x="1939" y="2291"/>
                  </a:lnTo>
                  <a:lnTo>
                    <a:pt x="1939" y="2289"/>
                  </a:lnTo>
                  <a:lnTo>
                    <a:pt x="1939" y="2289"/>
                  </a:lnTo>
                  <a:lnTo>
                    <a:pt x="1939" y="2289"/>
                  </a:lnTo>
                  <a:lnTo>
                    <a:pt x="1939" y="2289"/>
                  </a:lnTo>
                  <a:lnTo>
                    <a:pt x="1939" y="2289"/>
                  </a:lnTo>
                  <a:lnTo>
                    <a:pt x="1941" y="2289"/>
                  </a:lnTo>
                  <a:lnTo>
                    <a:pt x="1941" y="2289"/>
                  </a:lnTo>
                  <a:lnTo>
                    <a:pt x="1941" y="2289"/>
                  </a:lnTo>
                  <a:lnTo>
                    <a:pt x="1944" y="2289"/>
                  </a:lnTo>
                  <a:lnTo>
                    <a:pt x="1944" y="2286"/>
                  </a:lnTo>
                  <a:lnTo>
                    <a:pt x="1944" y="2286"/>
                  </a:lnTo>
                  <a:lnTo>
                    <a:pt x="1944" y="2286"/>
                  </a:lnTo>
                  <a:lnTo>
                    <a:pt x="1944" y="2286"/>
                  </a:lnTo>
                  <a:lnTo>
                    <a:pt x="1944" y="2286"/>
                  </a:lnTo>
                  <a:lnTo>
                    <a:pt x="1944" y="2284"/>
                  </a:lnTo>
                  <a:lnTo>
                    <a:pt x="1946" y="2284"/>
                  </a:lnTo>
                  <a:lnTo>
                    <a:pt x="1946" y="2281"/>
                  </a:lnTo>
                  <a:lnTo>
                    <a:pt x="1946" y="2281"/>
                  </a:lnTo>
                  <a:lnTo>
                    <a:pt x="1946" y="2281"/>
                  </a:lnTo>
                  <a:lnTo>
                    <a:pt x="1946" y="2279"/>
                  </a:lnTo>
                  <a:lnTo>
                    <a:pt x="1946" y="2279"/>
                  </a:lnTo>
                  <a:lnTo>
                    <a:pt x="1944" y="2279"/>
                  </a:lnTo>
                  <a:lnTo>
                    <a:pt x="1946" y="2277"/>
                  </a:lnTo>
                  <a:lnTo>
                    <a:pt x="1946" y="2277"/>
                  </a:lnTo>
                  <a:lnTo>
                    <a:pt x="1949" y="2277"/>
                  </a:lnTo>
                  <a:lnTo>
                    <a:pt x="1949" y="2277"/>
                  </a:lnTo>
                  <a:lnTo>
                    <a:pt x="1946" y="2277"/>
                  </a:lnTo>
                  <a:lnTo>
                    <a:pt x="1946" y="2277"/>
                  </a:lnTo>
                  <a:lnTo>
                    <a:pt x="1946" y="2279"/>
                  </a:lnTo>
                  <a:lnTo>
                    <a:pt x="1946" y="2279"/>
                  </a:lnTo>
                  <a:lnTo>
                    <a:pt x="1946" y="2281"/>
                  </a:lnTo>
                  <a:lnTo>
                    <a:pt x="1946" y="2281"/>
                  </a:lnTo>
                  <a:lnTo>
                    <a:pt x="1949" y="2281"/>
                  </a:lnTo>
                  <a:lnTo>
                    <a:pt x="1949" y="2281"/>
                  </a:lnTo>
                  <a:lnTo>
                    <a:pt x="1949" y="2281"/>
                  </a:lnTo>
                  <a:lnTo>
                    <a:pt x="1951" y="2279"/>
                  </a:lnTo>
                  <a:lnTo>
                    <a:pt x="1953" y="2277"/>
                  </a:lnTo>
                  <a:lnTo>
                    <a:pt x="1953" y="2277"/>
                  </a:lnTo>
                  <a:lnTo>
                    <a:pt x="1956" y="2277"/>
                  </a:lnTo>
                  <a:lnTo>
                    <a:pt x="1956" y="2277"/>
                  </a:lnTo>
                  <a:lnTo>
                    <a:pt x="1956" y="2277"/>
                  </a:lnTo>
                  <a:lnTo>
                    <a:pt x="1958" y="2277"/>
                  </a:lnTo>
                  <a:lnTo>
                    <a:pt x="1956" y="2274"/>
                  </a:lnTo>
                  <a:lnTo>
                    <a:pt x="1956" y="2274"/>
                  </a:lnTo>
                  <a:close/>
                  <a:moveTo>
                    <a:pt x="1856" y="2199"/>
                  </a:moveTo>
                  <a:lnTo>
                    <a:pt x="1856" y="2199"/>
                  </a:lnTo>
                  <a:lnTo>
                    <a:pt x="1859" y="2199"/>
                  </a:lnTo>
                  <a:lnTo>
                    <a:pt x="1859" y="2199"/>
                  </a:lnTo>
                  <a:lnTo>
                    <a:pt x="1856" y="2196"/>
                  </a:lnTo>
                  <a:lnTo>
                    <a:pt x="1856" y="2196"/>
                  </a:lnTo>
                  <a:lnTo>
                    <a:pt x="1856" y="2199"/>
                  </a:lnTo>
                  <a:lnTo>
                    <a:pt x="1856" y="2199"/>
                  </a:lnTo>
                  <a:lnTo>
                    <a:pt x="1856" y="2199"/>
                  </a:lnTo>
                  <a:lnTo>
                    <a:pt x="1856" y="2199"/>
                  </a:lnTo>
                  <a:close/>
                  <a:moveTo>
                    <a:pt x="1932" y="2199"/>
                  </a:moveTo>
                  <a:lnTo>
                    <a:pt x="1932" y="2199"/>
                  </a:lnTo>
                  <a:lnTo>
                    <a:pt x="1932" y="2196"/>
                  </a:lnTo>
                  <a:lnTo>
                    <a:pt x="1932" y="2196"/>
                  </a:lnTo>
                  <a:lnTo>
                    <a:pt x="1930" y="2196"/>
                  </a:lnTo>
                  <a:lnTo>
                    <a:pt x="1930" y="2196"/>
                  </a:lnTo>
                  <a:lnTo>
                    <a:pt x="1930" y="2196"/>
                  </a:lnTo>
                  <a:lnTo>
                    <a:pt x="1930" y="2196"/>
                  </a:lnTo>
                  <a:lnTo>
                    <a:pt x="1927" y="2196"/>
                  </a:lnTo>
                  <a:lnTo>
                    <a:pt x="1927" y="2196"/>
                  </a:lnTo>
                  <a:lnTo>
                    <a:pt x="1927" y="2196"/>
                  </a:lnTo>
                  <a:lnTo>
                    <a:pt x="1927" y="2196"/>
                  </a:lnTo>
                  <a:lnTo>
                    <a:pt x="1925" y="2196"/>
                  </a:lnTo>
                  <a:lnTo>
                    <a:pt x="1925" y="2199"/>
                  </a:lnTo>
                  <a:lnTo>
                    <a:pt x="1925" y="2199"/>
                  </a:lnTo>
                  <a:lnTo>
                    <a:pt x="1925" y="2199"/>
                  </a:lnTo>
                  <a:lnTo>
                    <a:pt x="1925" y="2196"/>
                  </a:lnTo>
                  <a:lnTo>
                    <a:pt x="1922" y="2194"/>
                  </a:lnTo>
                  <a:lnTo>
                    <a:pt x="1922" y="2196"/>
                  </a:lnTo>
                  <a:lnTo>
                    <a:pt x="1920" y="2196"/>
                  </a:lnTo>
                  <a:lnTo>
                    <a:pt x="1918" y="2196"/>
                  </a:lnTo>
                  <a:lnTo>
                    <a:pt x="1918" y="2196"/>
                  </a:lnTo>
                  <a:lnTo>
                    <a:pt x="1920" y="2196"/>
                  </a:lnTo>
                  <a:lnTo>
                    <a:pt x="1920" y="2196"/>
                  </a:lnTo>
                  <a:lnTo>
                    <a:pt x="1920" y="2196"/>
                  </a:lnTo>
                  <a:lnTo>
                    <a:pt x="1920" y="2196"/>
                  </a:lnTo>
                  <a:lnTo>
                    <a:pt x="1920" y="2196"/>
                  </a:lnTo>
                  <a:lnTo>
                    <a:pt x="1918" y="2196"/>
                  </a:lnTo>
                  <a:lnTo>
                    <a:pt x="1918" y="2196"/>
                  </a:lnTo>
                  <a:lnTo>
                    <a:pt x="1918" y="2199"/>
                  </a:lnTo>
                  <a:lnTo>
                    <a:pt x="1918" y="2199"/>
                  </a:lnTo>
                  <a:lnTo>
                    <a:pt x="1918" y="2199"/>
                  </a:lnTo>
                  <a:lnTo>
                    <a:pt x="1918" y="2199"/>
                  </a:lnTo>
                  <a:lnTo>
                    <a:pt x="1918" y="2199"/>
                  </a:lnTo>
                  <a:lnTo>
                    <a:pt x="1918" y="2199"/>
                  </a:lnTo>
                  <a:lnTo>
                    <a:pt x="1918" y="2199"/>
                  </a:lnTo>
                  <a:lnTo>
                    <a:pt x="1915" y="2199"/>
                  </a:lnTo>
                  <a:lnTo>
                    <a:pt x="1918" y="2199"/>
                  </a:lnTo>
                  <a:lnTo>
                    <a:pt x="1918" y="2201"/>
                  </a:lnTo>
                  <a:lnTo>
                    <a:pt x="1918" y="2201"/>
                  </a:lnTo>
                  <a:lnTo>
                    <a:pt x="1915" y="2201"/>
                  </a:lnTo>
                  <a:lnTo>
                    <a:pt x="1918" y="2201"/>
                  </a:lnTo>
                  <a:lnTo>
                    <a:pt x="1918" y="2201"/>
                  </a:lnTo>
                  <a:lnTo>
                    <a:pt x="1920" y="2201"/>
                  </a:lnTo>
                  <a:lnTo>
                    <a:pt x="1922" y="2201"/>
                  </a:lnTo>
                  <a:lnTo>
                    <a:pt x="1927" y="2201"/>
                  </a:lnTo>
                  <a:lnTo>
                    <a:pt x="1927" y="2201"/>
                  </a:lnTo>
                  <a:lnTo>
                    <a:pt x="1927" y="2201"/>
                  </a:lnTo>
                  <a:lnTo>
                    <a:pt x="1930" y="2201"/>
                  </a:lnTo>
                  <a:lnTo>
                    <a:pt x="1930" y="2201"/>
                  </a:lnTo>
                  <a:lnTo>
                    <a:pt x="1930" y="2203"/>
                  </a:lnTo>
                  <a:lnTo>
                    <a:pt x="1930" y="2203"/>
                  </a:lnTo>
                  <a:lnTo>
                    <a:pt x="1930" y="2203"/>
                  </a:lnTo>
                  <a:lnTo>
                    <a:pt x="1930" y="2203"/>
                  </a:lnTo>
                  <a:lnTo>
                    <a:pt x="1930" y="2203"/>
                  </a:lnTo>
                  <a:lnTo>
                    <a:pt x="1930" y="2203"/>
                  </a:lnTo>
                  <a:lnTo>
                    <a:pt x="1930" y="2203"/>
                  </a:lnTo>
                  <a:lnTo>
                    <a:pt x="1930" y="2201"/>
                  </a:lnTo>
                  <a:lnTo>
                    <a:pt x="1930" y="2201"/>
                  </a:lnTo>
                  <a:lnTo>
                    <a:pt x="1932" y="2199"/>
                  </a:lnTo>
                  <a:close/>
                  <a:moveTo>
                    <a:pt x="2027" y="2423"/>
                  </a:moveTo>
                  <a:lnTo>
                    <a:pt x="2027" y="2423"/>
                  </a:lnTo>
                  <a:lnTo>
                    <a:pt x="2024" y="2423"/>
                  </a:lnTo>
                  <a:lnTo>
                    <a:pt x="2024" y="2423"/>
                  </a:lnTo>
                  <a:lnTo>
                    <a:pt x="2027" y="2426"/>
                  </a:lnTo>
                  <a:lnTo>
                    <a:pt x="2027" y="2426"/>
                  </a:lnTo>
                  <a:lnTo>
                    <a:pt x="2027" y="2423"/>
                  </a:lnTo>
                  <a:lnTo>
                    <a:pt x="2027" y="2423"/>
                  </a:lnTo>
                  <a:lnTo>
                    <a:pt x="2027" y="2423"/>
                  </a:lnTo>
                  <a:close/>
                  <a:moveTo>
                    <a:pt x="2074" y="2149"/>
                  </a:moveTo>
                  <a:lnTo>
                    <a:pt x="2074" y="2149"/>
                  </a:lnTo>
                  <a:lnTo>
                    <a:pt x="2074" y="2147"/>
                  </a:lnTo>
                  <a:lnTo>
                    <a:pt x="2074" y="2147"/>
                  </a:lnTo>
                  <a:lnTo>
                    <a:pt x="2074" y="2147"/>
                  </a:lnTo>
                  <a:lnTo>
                    <a:pt x="2071" y="2149"/>
                  </a:lnTo>
                  <a:lnTo>
                    <a:pt x="2071" y="2149"/>
                  </a:lnTo>
                  <a:lnTo>
                    <a:pt x="2071" y="2149"/>
                  </a:lnTo>
                  <a:lnTo>
                    <a:pt x="2071" y="2149"/>
                  </a:lnTo>
                  <a:lnTo>
                    <a:pt x="2071" y="2151"/>
                  </a:lnTo>
                  <a:lnTo>
                    <a:pt x="2074" y="2151"/>
                  </a:lnTo>
                  <a:lnTo>
                    <a:pt x="2074" y="2151"/>
                  </a:lnTo>
                  <a:lnTo>
                    <a:pt x="2074" y="2151"/>
                  </a:lnTo>
                  <a:lnTo>
                    <a:pt x="2074" y="2151"/>
                  </a:lnTo>
                  <a:lnTo>
                    <a:pt x="2074" y="2149"/>
                  </a:lnTo>
                  <a:lnTo>
                    <a:pt x="2074" y="2149"/>
                  </a:lnTo>
                  <a:lnTo>
                    <a:pt x="2076" y="2149"/>
                  </a:lnTo>
                  <a:lnTo>
                    <a:pt x="2074" y="2149"/>
                  </a:lnTo>
                  <a:lnTo>
                    <a:pt x="2074" y="2149"/>
                  </a:lnTo>
                  <a:close/>
                  <a:moveTo>
                    <a:pt x="2041" y="2161"/>
                  </a:moveTo>
                  <a:lnTo>
                    <a:pt x="2038" y="2163"/>
                  </a:lnTo>
                  <a:lnTo>
                    <a:pt x="2036" y="2163"/>
                  </a:lnTo>
                  <a:lnTo>
                    <a:pt x="2038" y="2163"/>
                  </a:lnTo>
                  <a:lnTo>
                    <a:pt x="2036" y="2163"/>
                  </a:lnTo>
                  <a:lnTo>
                    <a:pt x="2036" y="2165"/>
                  </a:lnTo>
                  <a:lnTo>
                    <a:pt x="2036" y="2165"/>
                  </a:lnTo>
                  <a:lnTo>
                    <a:pt x="2036" y="2165"/>
                  </a:lnTo>
                  <a:lnTo>
                    <a:pt x="2036" y="2168"/>
                  </a:lnTo>
                  <a:lnTo>
                    <a:pt x="2036" y="2168"/>
                  </a:lnTo>
                  <a:lnTo>
                    <a:pt x="2036" y="2168"/>
                  </a:lnTo>
                  <a:lnTo>
                    <a:pt x="2036" y="2165"/>
                  </a:lnTo>
                  <a:lnTo>
                    <a:pt x="2036" y="2165"/>
                  </a:lnTo>
                  <a:lnTo>
                    <a:pt x="2038" y="2165"/>
                  </a:lnTo>
                  <a:lnTo>
                    <a:pt x="2038" y="2165"/>
                  </a:lnTo>
                  <a:lnTo>
                    <a:pt x="2041" y="2165"/>
                  </a:lnTo>
                  <a:lnTo>
                    <a:pt x="2041" y="2165"/>
                  </a:lnTo>
                  <a:lnTo>
                    <a:pt x="2041" y="2165"/>
                  </a:lnTo>
                  <a:lnTo>
                    <a:pt x="2041" y="2165"/>
                  </a:lnTo>
                  <a:lnTo>
                    <a:pt x="2041" y="2163"/>
                  </a:lnTo>
                  <a:lnTo>
                    <a:pt x="2041" y="2163"/>
                  </a:lnTo>
                  <a:lnTo>
                    <a:pt x="2041" y="2163"/>
                  </a:lnTo>
                  <a:lnTo>
                    <a:pt x="2043" y="2161"/>
                  </a:lnTo>
                  <a:lnTo>
                    <a:pt x="2043" y="2161"/>
                  </a:lnTo>
                  <a:lnTo>
                    <a:pt x="2041" y="2161"/>
                  </a:lnTo>
                  <a:lnTo>
                    <a:pt x="2041" y="2161"/>
                  </a:lnTo>
                  <a:close/>
                  <a:moveTo>
                    <a:pt x="2045" y="2438"/>
                  </a:moveTo>
                  <a:lnTo>
                    <a:pt x="2045" y="2438"/>
                  </a:lnTo>
                  <a:lnTo>
                    <a:pt x="2045" y="2438"/>
                  </a:lnTo>
                  <a:lnTo>
                    <a:pt x="2045" y="2440"/>
                  </a:lnTo>
                  <a:lnTo>
                    <a:pt x="2045" y="2440"/>
                  </a:lnTo>
                  <a:lnTo>
                    <a:pt x="2045" y="2440"/>
                  </a:lnTo>
                  <a:lnTo>
                    <a:pt x="2045" y="2438"/>
                  </a:lnTo>
                  <a:lnTo>
                    <a:pt x="2045" y="2438"/>
                  </a:lnTo>
                  <a:close/>
                  <a:moveTo>
                    <a:pt x="2079" y="2139"/>
                  </a:moveTo>
                  <a:lnTo>
                    <a:pt x="2079" y="2137"/>
                  </a:lnTo>
                  <a:lnTo>
                    <a:pt x="2079" y="2135"/>
                  </a:lnTo>
                  <a:lnTo>
                    <a:pt x="2079" y="2135"/>
                  </a:lnTo>
                  <a:lnTo>
                    <a:pt x="2079" y="2137"/>
                  </a:lnTo>
                  <a:lnTo>
                    <a:pt x="2076" y="2137"/>
                  </a:lnTo>
                  <a:lnTo>
                    <a:pt x="2076" y="2135"/>
                  </a:lnTo>
                  <a:lnTo>
                    <a:pt x="2076" y="2135"/>
                  </a:lnTo>
                  <a:lnTo>
                    <a:pt x="2076" y="2137"/>
                  </a:lnTo>
                  <a:lnTo>
                    <a:pt x="2076" y="2137"/>
                  </a:lnTo>
                  <a:lnTo>
                    <a:pt x="2076" y="2137"/>
                  </a:lnTo>
                  <a:lnTo>
                    <a:pt x="2076" y="2137"/>
                  </a:lnTo>
                  <a:lnTo>
                    <a:pt x="2076" y="2137"/>
                  </a:lnTo>
                  <a:lnTo>
                    <a:pt x="2074" y="2137"/>
                  </a:lnTo>
                  <a:lnTo>
                    <a:pt x="2074" y="2137"/>
                  </a:lnTo>
                  <a:lnTo>
                    <a:pt x="2074" y="2139"/>
                  </a:lnTo>
                  <a:lnTo>
                    <a:pt x="2074" y="2139"/>
                  </a:lnTo>
                  <a:lnTo>
                    <a:pt x="2074" y="2139"/>
                  </a:lnTo>
                  <a:lnTo>
                    <a:pt x="2076" y="2139"/>
                  </a:lnTo>
                  <a:lnTo>
                    <a:pt x="2076" y="2139"/>
                  </a:lnTo>
                  <a:lnTo>
                    <a:pt x="2079" y="2139"/>
                  </a:lnTo>
                  <a:close/>
                  <a:moveTo>
                    <a:pt x="2081" y="2139"/>
                  </a:moveTo>
                  <a:lnTo>
                    <a:pt x="2081" y="2139"/>
                  </a:lnTo>
                  <a:lnTo>
                    <a:pt x="2081" y="2139"/>
                  </a:lnTo>
                  <a:lnTo>
                    <a:pt x="2081" y="2139"/>
                  </a:lnTo>
                  <a:lnTo>
                    <a:pt x="2081" y="2139"/>
                  </a:lnTo>
                  <a:lnTo>
                    <a:pt x="2081" y="2139"/>
                  </a:lnTo>
                  <a:lnTo>
                    <a:pt x="2081" y="2139"/>
                  </a:lnTo>
                  <a:lnTo>
                    <a:pt x="2081" y="2139"/>
                  </a:lnTo>
                  <a:lnTo>
                    <a:pt x="2079" y="2139"/>
                  </a:lnTo>
                  <a:lnTo>
                    <a:pt x="2079" y="2139"/>
                  </a:lnTo>
                  <a:lnTo>
                    <a:pt x="2079" y="2139"/>
                  </a:lnTo>
                  <a:lnTo>
                    <a:pt x="2079" y="2139"/>
                  </a:lnTo>
                  <a:lnTo>
                    <a:pt x="2076" y="2144"/>
                  </a:lnTo>
                  <a:lnTo>
                    <a:pt x="2076" y="2144"/>
                  </a:lnTo>
                  <a:lnTo>
                    <a:pt x="2081" y="2144"/>
                  </a:lnTo>
                  <a:lnTo>
                    <a:pt x="2081" y="2144"/>
                  </a:lnTo>
                  <a:lnTo>
                    <a:pt x="2081" y="2144"/>
                  </a:lnTo>
                  <a:lnTo>
                    <a:pt x="2081" y="2144"/>
                  </a:lnTo>
                  <a:lnTo>
                    <a:pt x="2081" y="2142"/>
                  </a:lnTo>
                  <a:lnTo>
                    <a:pt x="2081" y="2142"/>
                  </a:lnTo>
                  <a:lnTo>
                    <a:pt x="2081" y="2139"/>
                  </a:lnTo>
                  <a:lnTo>
                    <a:pt x="2081" y="2139"/>
                  </a:lnTo>
                  <a:lnTo>
                    <a:pt x="2081" y="2139"/>
                  </a:lnTo>
                  <a:close/>
                  <a:moveTo>
                    <a:pt x="2008" y="2163"/>
                  </a:moveTo>
                  <a:lnTo>
                    <a:pt x="2005" y="2163"/>
                  </a:lnTo>
                  <a:lnTo>
                    <a:pt x="2005" y="2163"/>
                  </a:lnTo>
                  <a:lnTo>
                    <a:pt x="2005" y="2163"/>
                  </a:lnTo>
                  <a:lnTo>
                    <a:pt x="2005" y="2163"/>
                  </a:lnTo>
                  <a:lnTo>
                    <a:pt x="2005" y="2163"/>
                  </a:lnTo>
                  <a:lnTo>
                    <a:pt x="2005" y="2163"/>
                  </a:lnTo>
                  <a:lnTo>
                    <a:pt x="2005" y="2163"/>
                  </a:lnTo>
                  <a:lnTo>
                    <a:pt x="2005" y="2163"/>
                  </a:lnTo>
                  <a:lnTo>
                    <a:pt x="2003" y="2163"/>
                  </a:lnTo>
                  <a:lnTo>
                    <a:pt x="2003" y="2163"/>
                  </a:lnTo>
                  <a:lnTo>
                    <a:pt x="2003" y="2163"/>
                  </a:lnTo>
                  <a:lnTo>
                    <a:pt x="2001" y="2163"/>
                  </a:lnTo>
                  <a:lnTo>
                    <a:pt x="1998" y="2165"/>
                  </a:lnTo>
                  <a:lnTo>
                    <a:pt x="2001" y="2165"/>
                  </a:lnTo>
                  <a:lnTo>
                    <a:pt x="2001" y="2165"/>
                  </a:lnTo>
                  <a:lnTo>
                    <a:pt x="1998" y="2168"/>
                  </a:lnTo>
                  <a:lnTo>
                    <a:pt x="1998" y="2168"/>
                  </a:lnTo>
                  <a:lnTo>
                    <a:pt x="1998" y="2168"/>
                  </a:lnTo>
                  <a:lnTo>
                    <a:pt x="1998" y="2168"/>
                  </a:lnTo>
                  <a:lnTo>
                    <a:pt x="1998" y="2168"/>
                  </a:lnTo>
                  <a:lnTo>
                    <a:pt x="2001" y="2168"/>
                  </a:lnTo>
                  <a:lnTo>
                    <a:pt x="2001" y="2168"/>
                  </a:lnTo>
                  <a:lnTo>
                    <a:pt x="2003" y="2168"/>
                  </a:lnTo>
                  <a:lnTo>
                    <a:pt x="2003" y="2168"/>
                  </a:lnTo>
                  <a:lnTo>
                    <a:pt x="2003" y="2168"/>
                  </a:lnTo>
                  <a:lnTo>
                    <a:pt x="2003" y="2168"/>
                  </a:lnTo>
                  <a:lnTo>
                    <a:pt x="2005" y="2168"/>
                  </a:lnTo>
                  <a:lnTo>
                    <a:pt x="2008" y="2165"/>
                  </a:lnTo>
                  <a:lnTo>
                    <a:pt x="2008" y="2165"/>
                  </a:lnTo>
                  <a:lnTo>
                    <a:pt x="2008" y="2165"/>
                  </a:lnTo>
                  <a:lnTo>
                    <a:pt x="2008" y="2165"/>
                  </a:lnTo>
                  <a:lnTo>
                    <a:pt x="2008" y="2163"/>
                  </a:lnTo>
                  <a:lnTo>
                    <a:pt x="2008" y="2163"/>
                  </a:lnTo>
                  <a:close/>
                  <a:moveTo>
                    <a:pt x="2024" y="2431"/>
                  </a:moveTo>
                  <a:lnTo>
                    <a:pt x="2024" y="2431"/>
                  </a:lnTo>
                  <a:lnTo>
                    <a:pt x="2024" y="2431"/>
                  </a:lnTo>
                  <a:lnTo>
                    <a:pt x="2024" y="2431"/>
                  </a:lnTo>
                  <a:lnTo>
                    <a:pt x="2024" y="2431"/>
                  </a:lnTo>
                  <a:lnTo>
                    <a:pt x="2027" y="2431"/>
                  </a:lnTo>
                  <a:lnTo>
                    <a:pt x="2027" y="2431"/>
                  </a:lnTo>
                  <a:lnTo>
                    <a:pt x="2024" y="2431"/>
                  </a:lnTo>
                  <a:close/>
                  <a:moveTo>
                    <a:pt x="1996" y="2473"/>
                  </a:moveTo>
                  <a:lnTo>
                    <a:pt x="1996" y="2473"/>
                  </a:lnTo>
                  <a:lnTo>
                    <a:pt x="1996" y="2473"/>
                  </a:lnTo>
                  <a:lnTo>
                    <a:pt x="1996" y="2473"/>
                  </a:lnTo>
                  <a:lnTo>
                    <a:pt x="1996" y="2473"/>
                  </a:lnTo>
                  <a:lnTo>
                    <a:pt x="1996" y="2473"/>
                  </a:lnTo>
                  <a:close/>
                  <a:moveTo>
                    <a:pt x="2053" y="2156"/>
                  </a:moveTo>
                  <a:lnTo>
                    <a:pt x="2053" y="2156"/>
                  </a:lnTo>
                  <a:lnTo>
                    <a:pt x="2050" y="2156"/>
                  </a:lnTo>
                  <a:lnTo>
                    <a:pt x="2050" y="2156"/>
                  </a:lnTo>
                  <a:lnTo>
                    <a:pt x="2050" y="2158"/>
                  </a:lnTo>
                  <a:lnTo>
                    <a:pt x="2048" y="2156"/>
                  </a:lnTo>
                  <a:lnTo>
                    <a:pt x="2048" y="2158"/>
                  </a:lnTo>
                  <a:lnTo>
                    <a:pt x="2048" y="2158"/>
                  </a:lnTo>
                  <a:lnTo>
                    <a:pt x="2045" y="2161"/>
                  </a:lnTo>
                  <a:lnTo>
                    <a:pt x="2045" y="2161"/>
                  </a:lnTo>
                  <a:lnTo>
                    <a:pt x="2045" y="2161"/>
                  </a:lnTo>
                  <a:lnTo>
                    <a:pt x="2045" y="2163"/>
                  </a:lnTo>
                  <a:lnTo>
                    <a:pt x="2045" y="2163"/>
                  </a:lnTo>
                  <a:lnTo>
                    <a:pt x="2048" y="2163"/>
                  </a:lnTo>
                  <a:lnTo>
                    <a:pt x="2048" y="2161"/>
                  </a:lnTo>
                  <a:lnTo>
                    <a:pt x="2048" y="2163"/>
                  </a:lnTo>
                  <a:lnTo>
                    <a:pt x="2045" y="2165"/>
                  </a:lnTo>
                  <a:lnTo>
                    <a:pt x="2045" y="2165"/>
                  </a:lnTo>
                  <a:lnTo>
                    <a:pt x="2048" y="2165"/>
                  </a:lnTo>
                  <a:lnTo>
                    <a:pt x="2048" y="2165"/>
                  </a:lnTo>
                  <a:lnTo>
                    <a:pt x="2048" y="2165"/>
                  </a:lnTo>
                  <a:lnTo>
                    <a:pt x="2048" y="2168"/>
                  </a:lnTo>
                  <a:lnTo>
                    <a:pt x="2048" y="2168"/>
                  </a:lnTo>
                  <a:lnTo>
                    <a:pt x="2048" y="2168"/>
                  </a:lnTo>
                  <a:lnTo>
                    <a:pt x="2048" y="2168"/>
                  </a:lnTo>
                  <a:lnTo>
                    <a:pt x="2050" y="2168"/>
                  </a:lnTo>
                  <a:lnTo>
                    <a:pt x="2050" y="2168"/>
                  </a:lnTo>
                  <a:lnTo>
                    <a:pt x="2050" y="2168"/>
                  </a:lnTo>
                  <a:lnTo>
                    <a:pt x="2050" y="2165"/>
                  </a:lnTo>
                  <a:lnTo>
                    <a:pt x="2050" y="2165"/>
                  </a:lnTo>
                  <a:lnTo>
                    <a:pt x="2050" y="2165"/>
                  </a:lnTo>
                  <a:lnTo>
                    <a:pt x="2050" y="2163"/>
                  </a:lnTo>
                  <a:lnTo>
                    <a:pt x="2050" y="2163"/>
                  </a:lnTo>
                  <a:lnTo>
                    <a:pt x="2050" y="2161"/>
                  </a:lnTo>
                  <a:lnTo>
                    <a:pt x="2050" y="2161"/>
                  </a:lnTo>
                  <a:lnTo>
                    <a:pt x="2050" y="2161"/>
                  </a:lnTo>
                  <a:lnTo>
                    <a:pt x="2050" y="2161"/>
                  </a:lnTo>
                  <a:lnTo>
                    <a:pt x="2050" y="2158"/>
                  </a:lnTo>
                  <a:lnTo>
                    <a:pt x="2053" y="2158"/>
                  </a:lnTo>
                  <a:lnTo>
                    <a:pt x="2053" y="2158"/>
                  </a:lnTo>
                  <a:lnTo>
                    <a:pt x="2053" y="2158"/>
                  </a:lnTo>
                  <a:lnTo>
                    <a:pt x="2053" y="2156"/>
                  </a:lnTo>
                  <a:close/>
                  <a:moveTo>
                    <a:pt x="2469" y="1157"/>
                  </a:moveTo>
                  <a:lnTo>
                    <a:pt x="2469" y="1157"/>
                  </a:lnTo>
                  <a:lnTo>
                    <a:pt x="2469" y="1157"/>
                  </a:lnTo>
                  <a:lnTo>
                    <a:pt x="2469" y="1157"/>
                  </a:lnTo>
                  <a:lnTo>
                    <a:pt x="2469" y="1157"/>
                  </a:lnTo>
                  <a:lnTo>
                    <a:pt x="2469" y="1157"/>
                  </a:lnTo>
                  <a:lnTo>
                    <a:pt x="2469" y="1157"/>
                  </a:lnTo>
                  <a:lnTo>
                    <a:pt x="2469" y="1157"/>
                  </a:lnTo>
                  <a:lnTo>
                    <a:pt x="2469" y="1157"/>
                  </a:lnTo>
                  <a:lnTo>
                    <a:pt x="2471" y="1157"/>
                  </a:lnTo>
                  <a:lnTo>
                    <a:pt x="2471" y="1155"/>
                  </a:lnTo>
                  <a:lnTo>
                    <a:pt x="2469" y="1155"/>
                  </a:lnTo>
                  <a:lnTo>
                    <a:pt x="2469" y="1157"/>
                  </a:lnTo>
                  <a:close/>
                  <a:moveTo>
                    <a:pt x="2474" y="1150"/>
                  </a:moveTo>
                  <a:lnTo>
                    <a:pt x="2474" y="1150"/>
                  </a:lnTo>
                  <a:lnTo>
                    <a:pt x="2474" y="1150"/>
                  </a:lnTo>
                  <a:lnTo>
                    <a:pt x="2474" y="1150"/>
                  </a:lnTo>
                  <a:lnTo>
                    <a:pt x="2476" y="1150"/>
                  </a:lnTo>
                  <a:lnTo>
                    <a:pt x="2476" y="1150"/>
                  </a:lnTo>
                  <a:lnTo>
                    <a:pt x="2474" y="1150"/>
                  </a:lnTo>
                  <a:lnTo>
                    <a:pt x="2474" y="1150"/>
                  </a:lnTo>
                  <a:close/>
                  <a:moveTo>
                    <a:pt x="2464" y="1183"/>
                  </a:moveTo>
                  <a:lnTo>
                    <a:pt x="2466" y="1183"/>
                  </a:lnTo>
                  <a:lnTo>
                    <a:pt x="2466" y="1183"/>
                  </a:lnTo>
                  <a:lnTo>
                    <a:pt x="2466" y="1183"/>
                  </a:lnTo>
                  <a:lnTo>
                    <a:pt x="2466" y="1181"/>
                  </a:lnTo>
                  <a:lnTo>
                    <a:pt x="2466" y="1181"/>
                  </a:lnTo>
                  <a:lnTo>
                    <a:pt x="2464" y="1181"/>
                  </a:lnTo>
                  <a:lnTo>
                    <a:pt x="2464" y="1181"/>
                  </a:lnTo>
                  <a:lnTo>
                    <a:pt x="2464" y="1181"/>
                  </a:lnTo>
                  <a:lnTo>
                    <a:pt x="2464" y="1183"/>
                  </a:lnTo>
                  <a:lnTo>
                    <a:pt x="2464" y="1183"/>
                  </a:lnTo>
                  <a:close/>
                  <a:moveTo>
                    <a:pt x="2464" y="1179"/>
                  </a:moveTo>
                  <a:lnTo>
                    <a:pt x="2464" y="1176"/>
                  </a:lnTo>
                  <a:lnTo>
                    <a:pt x="2462" y="1176"/>
                  </a:lnTo>
                  <a:lnTo>
                    <a:pt x="2462" y="1179"/>
                  </a:lnTo>
                  <a:lnTo>
                    <a:pt x="2462" y="1179"/>
                  </a:lnTo>
                  <a:lnTo>
                    <a:pt x="2462" y="1179"/>
                  </a:lnTo>
                  <a:lnTo>
                    <a:pt x="2464" y="1179"/>
                  </a:lnTo>
                  <a:lnTo>
                    <a:pt x="2464" y="1179"/>
                  </a:lnTo>
                  <a:lnTo>
                    <a:pt x="2464" y="1179"/>
                  </a:lnTo>
                  <a:lnTo>
                    <a:pt x="2464" y="1179"/>
                  </a:lnTo>
                  <a:lnTo>
                    <a:pt x="2464" y="1179"/>
                  </a:lnTo>
                  <a:close/>
                  <a:moveTo>
                    <a:pt x="2483" y="1801"/>
                  </a:moveTo>
                  <a:lnTo>
                    <a:pt x="2483" y="1801"/>
                  </a:lnTo>
                  <a:lnTo>
                    <a:pt x="2483" y="1803"/>
                  </a:lnTo>
                  <a:lnTo>
                    <a:pt x="2483" y="1803"/>
                  </a:lnTo>
                  <a:lnTo>
                    <a:pt x="2485" y="1803"/>
                  </a:lnTo>
                  <a:lnTo>
                    <a:pt x="2485" y="1801"/>
                  </a:lnTo>
                  <a:lnTo>
                    <a:pt x="2485" y="1801"/>
                  </a:lnTo>
                  <a:lnTo>
                    <a:pt x="2485" y="1801"/>
                  </a:lnTo>
                  <a:lnTo>
                    <a:pt x="2485" y="1801"/>
                  </a:lnTo>
                  <a:lnTo>
                    <a:pt x="2483" y="1801"/>
                  </a:lnTo>
                  <a:lnTo>
                    <a:pt x="2483" y="1801"/>
                  </a:lnTo>
                  <a:lnTo>
                    <a:pt x="2483" y="1801"/>
                  </a:lnTo>
                  <a:lnTo>
                    <a:pt x="2483" y="1801"/>
                  </a:lnTo>
                  <a:lnTo>
                    <a:pt x="2481" y="1801"/>
                  </a:lnTo>
                  <a:lnTo>
                    <a:pt x="2481" y="1801"/>
                  </a:lnTo>
                  <a:lnTo>
                    <a:pt x="2481" y="1803"/>
                  </a:lnTo>
                  <a:lnTo>
                    <a:pt x="2481" y="1803"/>
                  </a:lnTo>
                  <a:lnTo>
                    <a:pt x="2483" y="1801"/>
                  </a:lnTo>
                  <a:close/>
                  <a:moveTo>
                    <a:pt x="2592" y="1103"/>
                  </a:moveTo>
                  <a:lnTo>
                    <a:pt x="2592" y="1103"/>
                  </a:lnTo>
                  <a:lnTo>
                    <a:pt x="2592" y="1105"/>
                  </a:lnTo>
                  <a:lnTo>
                    <a:pt x="2592" y="1105"/>
                  </a:lnTo>
                  <a:lnTo>
                    <a:pt x="2592" y="1105"/>
                  </a:lnTo>
                  <a:lnTo>
                    <a:pt x="2592" y="1105"/>
                  </a:lnTo>
                  <a:lnTo>
                    <a:pt x="2592" y="1105"/>
                  </a:lnTo>
                  <a:lnTo>
                    <a:pt x="2592" y="1105"/>
                  </a:lnTo>
                  <a:lnTo>
                    <a:pt x="2592" y="1105"/>
                  </a:lnTo>
                  <a:lnTo>
                    <a:pt x="2592" y="1105"/>
                  </a:lnTo>
                  <a:lnTo>
                    <a:pt x="2592" y="1105"/>
                  </a:lnTo>
                  <a:lnTo>
                    <a:pt x="2592" y="1108"/>
                  </a:lnTo>
                  <a:lnTo>
                    <a:pt x="2592" y="1108"/>
                  </a:lnTo>
                  <a:lnTo>
                    <a:pt x="2592" y="1108"/>
                  </a:lnTo>
                  <a:lnTo>
                    <a:pt x="2592" y="1108"/>
                  </a:lnTo>
                  <a:lnTo>
                    <a:pt x="2594" y="1108"/>
                  </a:lnTo>
                  <a:lnTo>
                    <a:pt x="2594" y="1108"/>
                  </a:lnTo>
                  <a:lnTo>
                    <a:pt x="2594" y="1105"/>
                  </a:lnTo>
                  <a:lnTo>
                    <a:pt x="2594" y="1105"/>
                  </a:lnTo>
                  <a:lnTo>
                    <a:pt x="2592" y="1103"/>
                  </a:lnTo>
                  <a:close/>
                  <a:moveTo>
                    <a:pt x="2552" y="1096"/>
                  </a:moveTo>
                  <a:lnTo>
                    <a:pt x="2552" y="1096"/>
                  </a:lnTo>
                  <a:lnTo>
                    <a:pt x="2552" y="1096"/>
                  </a:lnTo>
                  <a:lnTo>
                    <a:pt x="2549" y="1096"/>
                  </a:lnTo>
                  <a:lnTo>
                    <a:pt x="2549" y="1098"/>
                  </a:lnTo>
                  <a:lnTo>
                    <a:pt x="2547" y="1098"/>
                  </a:lnTo>
                  <a:lnTo>
                    <a:pt x="2549" y="1101"/>
                  </a:lnTo>
                  <a:lnTo>
                    <a:pt x="2549" y="1101"/>
                  </a:lnTo>
                  <a:lnTo>
                    <a:pt x="2552" y="1098"/>
                  </a:lnTo>
                  <a:lnTo>
                    <a:pt x="2552" y="1101"/>
                  </a:lnTo>
                  <a:lnTo>
                    <a:pt x="2552" y="1098"/>
                  </a:lnTo>
                  <a:lnTo>
                    <a:pt x="2552" y="1098"/>
                  </a:lnTo>
                  <a:lnTo>
                    <a:pt x="2552" y="1098"/>
                  </a:lnTo>
                  <a:lnTo>
                    <a:pt x="2552" y="1096"/>
                  </a:lnTo>
                  <a:lnTo>
                    <a:pt x="2552" y="1096"/>
                  </a:lnTo>
                  <a:close/>
                  <a:moveTo>
                    <a:pt x="2582" y="1072"/>
                  </a:moveTo>
                  <a:lnTo>
                    <a:pt x="2582" y="1074"/>
                  </a:lnTo>
                  <a:lnTo>
                    <a:pt x="2582" y="1074"/>
                  </a:lnTo>
                  <a:lnTo>
                    <a:pt x="2582" y="1077"/>
                  </a:lnTo>
                  <a:lnTo>
                    <a:pt x="2585" y="1077"/>
                  </a:lnTo>
                  <a:lnTo>
                    <a:pt x="2585" y="1077"/>
                  </a:lnTo>
                  <a:lnTo>
                    <a:pt x="2585" y="1074"/>
                  </a:lnTo>
                  <a:lnTo>
                    <a:pt x="2585" y="1072"/>
                  </a:lnTo>
                  <a:lnTo>
                    <a:pt x="2582" y="1072"/>
                  </a:lnTo>
                  <a:close/>
                  <a:moveTo>
                    <a:pt x="3200" y="483"/>
                  </a:moveTo>
                  <a:lnTo>
                    <a:pt x="3200" y="480"/>
                  </a:lnTo>
                  <a:lnTo>
                    <a:pt x="3195" y="476"/>
                  </a:lnTo>
                  <a:lnTo>
                    <a:pt x="3195" y="473"/>
                  </a:lnTo>
                  <a:lnTo>
                    <a:pt x="3195" y="473"/>
                  </a:lnTo>
                  <a:lnTo>
                    <a:pt x="3195" y="471"/>
                  </a:lnTo>
                  <a:lnTo>
                    <a:pt x="3193" y="469"/>
                  </a:lnTo>
                  <a:lnTo>
                    <a:pt x="3193" y="469"/>
                  </a:lnTo>
                  <a:lnTo>
                    <a:pt x="3193" y="469"/>
                  </a:lnTo>
                  <a:lnTo>
                    <a:pt x="3190" y="469"/>
                  </a:lnTo>
                  <a:lnTo>
                    <a:pt x="3190" y="466"/>
                  </a:lnTo>
                  <a:lnTo>
                    <a:pt x="3190" y="464"/>
                  </a:lnTo>
                  <a:lnTo>
                    <a:pt x="3188" y="462"/>
                  </a:lnTo>
                  <a:lnTo>
                    <a:pt x="3188" y="459"/>
                  </a:lnTo>
                  <a:lnTo>
                    <a:pt x="3188" y="457"/>
                  </a:lnTo>
                  <a:lnTo>
                    <a:pt x="3190" y="457"/>
                  </a:lnTo>
                  <a:lnTo>
                    <a:pt x="3193" y="452"/>
                  </a:lnTo>
                  <a:lnTo>
                    <a:pt x="3195" y="452"/>
                  </a:lnTo>
                  <a:lnTo>
                    <a:pt x="3195" y="450"/>
                  </a:lnTo>
                  <a:lnTo>
                    <a:pt x="3195" y="443"/>
                  </a:lnTo>
                  <a:lnTo>
                    <a:pt x="3195" y="440"/>
                  </a:lnTo>
                  <a:lnTo>
                    <a:pt x="3197" y="440"/>
                  </a:lnTo>
                  <a:lnTo>
                    <a:pt x="3195" y="440"/>
                  </a:lnTo>
                  <a:lnTo>
                    <a:pt x="3193" y="440"/>
                  </a:lnTo>
                  <a:lnTo>
                    <a:pt x="3190" y="438"/>
                  </a:lnTo>
                  <a:lnTo>
                    <a:pt x="3188" y="436"/>
                  </a:lnTo>
                  <a:lnTo>
                    <a:pt x="3188" y="433"/>
                  </a:lnTo>
                  <a:lnTo>
                    <a:pt x="3186" y="433"/>
                  </a:lnTo>
                  <a:lnTo>
                    <a:pt x="3186" y="433"/>
                  </a:lnTo>
                  <a:lnTo>
                    <a:pt x="3186" y="433"/>
                  </a:lnTo>
                  <a:lnTo>
                    <a:pt x="3183" y="433"/>
                  </a:lnTo>
                  <a:lnTo>
                    <a:pt x="3183" y="433"/>
                  </a:lnTo>
                  <a:lnTo>
                    <a:pt x="3181" y="431"/>
                  </a:lnTo>
                  <a:lnTo>
                    <a:pt x="3178" y="431"/>
                  </a:lnTo>
                  <a:lnTo>
                    <a:pt x="3178" y="431"/>
                  </a:lnTo>
                  <a:lnTo>
                    <a:pt x="3169" y="433"/>
                  </a:lnTo>
                  <a:lnTo>
                    <a:pt x="3164" y="436"/>
                  </a:lnTo>
                  <a:lnTo>
                    <a:pt x="3162" y="436"/>
                  </a:lnTo>
                  <a:lnTo>
                    <a:pt x="3162" y="436"/>
                  </a:lnTo>
                  <a:lnTo>
                    <a:pt x="3159" y="436"/>
                  </a:lnTo>
                  <a:lnTo>
                    <a:pt x="3157" y="438"/>
                  </a:lnTo>
                  <a:lnTo>
                    <a:pt x="3157" y="438"/>
                  </a:lnTo>
                  <a:lnTo>
                    <a:pt x="3155" y="440"/>
                  </a:lnTo>
                  <a:lnTo>
                    <a:pt x="3152" y="440"/>
                  </a:lnTo>
                  <a:lnTo>
                    <a:pt x="3152" y="440"/>
                  </a:lnTo>
                  <a:lnTo>
                    <a:pt x="3152" y="440"/>
                  </a:lnTo>
                  <a:lnTo>
                    <a:pt x="3150" y="440"/>
                  </a:lnTo>
                  <a:lnTo>
                    <a:pt x="3148" y="440"/>
                  </a:lnTo>
                  <a:lnTo>
                    <a:pt x="3145" y="440"/>
                  </a:lnTo>
                  <a:lnTo>
                    <a:pt x="3145" y="443"/>
                  </a:lnTo>
                  <a:lnTo>
                    <a:pt x="3143" y="443"/>
                  </a:lnTo>
                  <a:lnTo>
                    <a:pt x="3143" y="445"/>
                  </a:lnTo>
                  <a:lnTo>
                    <a:pt x="3143" y="445"/>
                  </a:lnTo>
                  <a:lnTo>
                    <a:pt x="3141" y="447"/>
                  </a:lnTo>
                  <a:lnTo>
                    <a:pt x="3138" y="447"/>
                  </a:lnTo>
                  <a:lnTo>
                    <a:pt x="3138" y="447"/>
                  </a:lnTo>
                  <a:lnTo>
                    <a:pt x="3138" y="447"/>
                  </a:lnTo>
                  <a:lnTo>
                    <a:pt x="3138" y="450"/>
                  </a:lnTo>
                  <a:lnTo>
                    <a:pt x="3136" y="450"/>
                  </a:lnTo>
                  <a:lnTo>
                    <a:pt x="3136" y="450"/>
                  </a:lnTo>
                  <a:lnTo>
                    <a:pt x="3136" y="452"/>
                  </a:lnTo>
                  <a:lnTo>
                    <a:pt x="3136" y="452"/>
                  </a:lnTo>
                  <a:lnTo>
                    <a:pt x="3133" y="452"/>
                  </a:lnTo>
                  <a:lnTo>
                    <a:pt x="3131" y="454"/>
                  </a:lnTo>
                  <a:lnTo>
                    <a:pt x="3131" y="454"/>
                  </a:lnTo>
                  <a:lnTo>
                    <a:pt x="3129" y="452"/>
                  </a:lnTo>
                  <a:lnTo>
                    <a:pt x="3126" y="452"/>
                  </a:lnTo>
                  <a:lnTo>
                    <a:pt x="3126" y="452"/>
                  </a:lnTo>
                  <a:lnTo>
                    <a:pt x="3124" y="452"/>
                  </a:lnTo>
                  <a:lnTo>
                    <a:pt x="3122" y="452"/>
                  </a:lnTo>
                  <a:lnTo>
                    <a:pt x="3122" y="452"/>
                  </a:lnTo>
                  <a:lnTo>
                    <a:pt x="3122" y="452"/>
                  </a:lnTo>
                  <a:lnTo>
                    <a:pt x="3122" y="452"/>
                  </a:lnTo>
                  <a:lnTo>
                    <a:pt x="3119" y="450"/>
                  </a:lnTo>
                  <a:lnTo>
                    <a:pt x="3117" y="452"/>
                  </a:lnTo>
                  <a:lnTo>
                    <a:pt x="3112" y="452"/>
                  </a:lnTo>
                  <a:lnTo>
                    <a:pt x="3110" y="452"/>
                  </a:lnTo>
                  <a:lnTo>
                    <a:pt x="3110" y="454"/>
                  </a:lnTo>
                  <a:lnTo>
                    <a:pt x="3110" y="454"/>
                  </a:lnTo>
                  <a:lnTo>
                    <a:pt x="3110" y="454"/>
                  </a:lnTo>
                  <a:lnTo>
                    <a:pt x="3110" y="454"/>
                  </a:lnTo>
                  <a:lnTo>
                    <a:pt x="3110" y="457"/>
                  </a:lnTo>
                  <a:lnTo>
                    <a:pt x="3107" y="457"/>
                  </a:lnTo>
                  <a:lnTo>
                    <a:pt x="3107" y="457"/>
                  </a:lnTo>
                  <a:lnTo>
                    <a:pt x="3103" y="459"/>
                  </a:lnTo>
                  <a:lnTo>
                    <a:pt x="3103" y="459"/>
                  </a:lnTo>
                  <a:lnTo>
                    <a:pt x="3100" y="462"/>
                  </a:lnTo>
                  <a:lnTo>
                    <a:pt x="3098" y="462"/>
                  </a:lnTo>
                  <a:lnTo>
                    <a:pt x="3098" y="464"/>
                  </a:lnTo>
                  <a:lnTo>
                    <a:pt x="3098" y="466"/>
                  </a:lnTo>
                  <a:lnTo>
                    <a:pt x="3096" y="466"/>
                  </a:lnTo>
                  <a:lnTo>
                    <a:pt x="3096" y="466"/>
                  </a:lnTo>
                  <a:lnTo>
                    <a:pt x="3096" y="466"/>
                  </a:lnTo>
                  <a:lnTo>
                    <a:pt x="3093" y="466"/>
                  </a:lnTo>
                  <a:lnTo>
                    <a:pt x="3093" y="464"/>
                  </a:lnTo>
                  <a:lnTo>
                    <a:pt x="3093" y="464"/>
                  </a:lnTo>
                  <a:lnTo>
                    <a:pt x="3091" y="464"/>
                  </a:lnTo>
                  <a:lnTo>
                    <a:pt x="3091" y="464"/>
                  </a:lnTo>
                  <a:lnTo>
                    <a:pt x="3091" y="464"/>
                  </a:lnTo>
                  <a:lnTo>
                    <a:pt x="3089" y="464"/>
                  </a:lnTo>
                  <a:lnTo>
                    <a:pt x="3089" y="466"/>
                  </a:lnTo>
                  <a:lnTo>
                    <a:pt x="3089" y="466"/>
                  </a:lnTo>
                  <a:lnTo>
                    <a:pt x="3089" y="466"/>
                  </a:lnTo>
                  <a:lnTo>
                    <a:pt x="3089" y="466"/>
                  </a:lnTo>
                  <a:lnTo>
                    <a:pt x="3089" y="469"/>
                  </a:lnTo>
                  <a:lnTo>
                    <a:pt x="3089" y="469"/>
                  </a:lnTo>
                  <a:lnTo>
                    <a:pt x="3089" y="469"/>
                  </a:lnTo>
                  <a:lnTo>
                    <a:pt x="3089" y="471"/>
                  </a:lnTo>
                  <a:lnTo>
                    <a:pt x="3089" y="471"/>
                  </a:lnTo>
                  <a:lnTo>
                    <a:pt x="3086" y="473"/>
                  </a:lnTo>
                  <a:lnTo>
                    <a:pt x="3084" y="476"/>
                  </a:lnTo>
                  <a:lnTo>
                    <a:pt x="3084" y="476"/>
                  </a:lnTo>
                  <a:lnTo>
                    <a:pt x="3084" y="478"/>
                  </a:lnTo>
                  <a:lnTo>
                    <a:pt x="3084" y="478"/>
                  </a:lnTo>
                  <a:lnTo>
                    <a:pt x="3084" y="478"/>
                  </a:lnTo>
                  <a:lnTo>
                    <a:pt x="3084" y="480"/>
                  </a:lnTo>
                  <a:lnTo>
                    <a:pt x="3084" y="480"/>
                  </a:lnTo>
                  <a:lnTo>
                    <a:pt x="3084" y="480"/>
                  </a:lnTo>
                  <a:lnTo>
                    <a:pt x="3084" y="483"/>
                  </a:lnTo>
                  <a:lnTo>
                    <a:pt x="3084" y="483"/>
                  </a:lnTo>
                  <a:lnTo>
                    <a:pt x="3081" y="483"/>
                  </a:lnTo>
                  <a:lnTo>
                    <a:pt x="3081" y="483"/>
                  </a:lnTo>
                  <a:lnTo>
                    <a:pt x="3079" y="483"/>
                  </a:lnTo>
                  <a:lnTo>
                    <a:pt x="3079" y="483"/>
                  </a:lnTo>
                  <a:lnTo>
                    <a:pt x="3074" y="483"/>
                  </a:lnTo>
                  <a:lnTo>
                    <a:pt x="3074" y="480"/>
                  </a:lnTo>
                  <a:lnTo>
                    <a:pt x="3072" y="480"/>
                  </a:lnTo>
                  <a:lnTo>
                    <a:pt x="3067" y="483"/>
                  </a:lnTo>
                  <a:lnTo>
                    <a:pt x="3067" y="483"/>
                  </a:lnTo>
                  <a:lnTo>
                    <a:pt x="3065" y="483"/>
                  </a:lnTo>
                  <a:lnTo>
                    <a:pt x="3065" y="485"/>
                  </a:lnTo>
                  <a:lnTo>
                    <a:pt x="3063" y="485"/>
                  </a:lnTo>
                  <a:lnTo>
                    <a:pt x="3060" y="485"/>
                  </a:lnTo>
                  <a:lnTo>
                    <a:pt x="3060" y="485"/>
                  </a:lnTo>
                  <a:lnTo>
                    <a:pt x="3055" y="485"/>
                  </a:lnTo>
                  <a:lnTo>
                    <a:pt x="3053" y="485"/>
                  </a:lnTo>
                  <a:lnTo>
                    <a:pt x="3053" y="485"/>
                  </a:lnTo>
                  <a:lnTo>
                    <a:pt x="3051" y="485"/>
                  </a:lnTo>
                  <a:lnTo>
                    <a:pt x="3051" y="488"/>
                  </a:lnTo>
                  <a:lnTo>
                    <a:pt x="3051" y="488"/>
                  </a:lnTo>
                  <a:lnTo>
                    <a:pt x="3048" y="488"/>
                  </a:lnTo>
                  <a:lnTo>
                    <a:pt x="3048" y="485"/>
                  </a:lnTo>
                  <a:lnTo>
                    <a:pt x="3048" y="485"/>
                  </a:lnTo>
                  <a:lnTo>
                    <a:pt x="3046" y="485"/>
                  </a:lnTo>
                  <a:lnTo>
                    <a:pt x="3046" y="485"/>
                  </a:lnTo>
                  <a:lnTo>
                    <a:pt x="3044" y="485"/>
                  </a:lnTo>
                  <a:lnTo>
                    <a:pt x="3044" y="485"/>
                  </a:lnTo>
                  <a:lnTo>
                    <a:pt x="3039" y="485"/>
                  </a:lnTo>
                  <a:lnTo>
                    <a:pt x="3039" y="485"/>
                  </a:lnTo>
                  <a:lnTo>
                    <a:pt x="3034" y="488"/>
                  </a:lnTo>
                  <a:lnTo>
                    <a:pt x="3034" y="488"/>
                  </a:lnTo>
                  <a:lnTo>
                    <a:pt x="3034" y="488"/>
                  </a:lnTo>
                  <a:lnTo>
                    <a:pt x="3034" y="488"/>
                  </a:lnTo>
                  <a:lnTo>
                    <a:pt x="3034" y="488"/>
                  </a:lnTo>
                  <a:lnTo>
                    <a:pt x="3032" y="488"/>
                  </a:lnTo>
                  <a:lnTo>
                    <a:pt x="3032" y="488"/>
                  </a:lnTo>
                  <a:lnTo>
                    <a:pt x="3029" y="483"/>
                  </a:lnTo>
                  <a:lnTo>
                    <a:pt x="3029" y="483"/>
                  </a:lnTo>
                  <a:lnTo>
                    <a:pt x="3027" y="480"/>
                  </a:lnTo>
                  <a:lnTo>
                    <a:pt x="3025" y="480"/>
                  </a:lnTo>
                  <a:lnTo>
                    <a:pt x="3025" y="480"/>
                  </a:lnTo>
                  <a:lnTo>
                    <a:pt x="3013" y="483"/>
                  </a:lnTo>
                  <a:lnTo>
                    <a:pt x="3010" y="485"/>
                  </a:lnTo>
                  <a:lnTo>
                    <a:pt x="3008" y="485"/>
                  </a:lnTo>
                  <a:lnTo>
                    <a:pt x="3008" y="485"/>
                  </a:lnTo>
                  <a:lnTo>
                    <a:pt x="3006" y="485"/>
                  </a:lnTo>
                  <a:lnTo>
                    <a:pt x="3003" y="485"/>
                  </a:lnTo>
                  <a:lnTo>
                    <a:pt x="3003" y="485"/>
                  </a:lnTo>
                  <a:lnTo>
                    <a:pt x="3001" y="485"/>
                  </a:lnTo>
                  <a:lnTo>
                    <a:pt x="3001" y="483"/>
                  </a:lnTo>
                  <a:lnTo>
                    <a:pt x="2999" y="483"/>
                  </a:lnTo>
                  <a:lnTo>
                    <a:pt x="2999" y="480"/>
                  </a:lnTo>
                  <a:lnTo>
                    <a:pt x="2999" y="478"/>
                  </a:lnTo>
                  <a:lnTo>
                    <a:pt x="2999" y="476"/>
                  </a:lnTo>
                  <a:lnTo>
                    <a:pt x="2996" y="469"/>
                  </a:lnTo>
                  <a:lnTo>
                    <a:pt x="2994" y="466"/>
                  </a:lnTo>
                  <a:lnTo>
                    <a:pt x="2984" y="457"/>
                  </a:lnTo>
                  <a:lnTo>
                    <a:pt x="2984" y="457"/>
                  </a:lnTo>
                  <a:lnTo>
                    <a:pt x="2984" y="454"/>
                  </a:lnTo>
                  <a:lnTo>
                    <a:pt x="2984" y="452"/>
                  </a:lnTo>
                  <a:lnTo>
                    <a:pt x="2984" y="452"/>
                  </a:lnTo>
                  <a:lnTo>
                    <a:pt x="2984" y="450"/>
                  </a:lnTo>
                  <a:lnTo>
                    <a:pt x="2987" y="447"/>
                  </a:lnTo>
                  <a:lnTo>
                    <a:pt x="2987" y="447"/>
                  </a:lnTo>
                  <a:lnTo>
                    <a:pt x="2989" y="447"/>
                  </a:lnTo>
                  <a:lnTo>
                    <a:pt x="2989" y="445"/>
                  </a:lnTo>
                  <a:lnTo>
                    <a:pt x="2989" y="443"/>
                  </a:lnTo>
                  <a:lnTo>
                    <a:pt x="2989" y="443"/>
                  </a:lnTo>
                  <a:lnTo>
                    <a:pt x="2989" y="443"/>
                  </a:lnTo>
                  <a:lnTo>
                    <a:pt x="2992" y="438"/>
                  </a:lnTo>
                  <a:lnTo>
                    <a:pt x="2994" y="438"/>
                  </a:lnTo>
                  <a:lnTo>
                    <a:pt x="2994" y="436"/>
                  </a:lnTo>
                  <a:lnTo>
                    <a:pt x="2994" y="436"/>
                  </a:lnTo>
                  <a:lnTo>
                    <a:pt x="2992" y="433"/>
                  </a:lnTo>
                  <a:lnTo>
                    <a:pt x="2992" y="433"/>
                  </a:lnTo>
                  <a:lnTo>
                    <a:pt x="2992" y="433"/>
                  </a:lnTo>
                  <a:lnTo>
                    <a:pt x="2992" y="433"/>
                  </a:lnTo>
                  <a:lnTo>
                    <a:pt x="2989" y="433"/>
                  </a:lnTo>
                  <a:lnTo>
                    <a:pt x="2989" y="431"/>
                  </a:lnTo>
                  <a:lnTo>
                    <a:pt x="2989" y="428"/>
                  </a:lnTo>
                  <a:lnTo>
                    <a:pt x="2989" y="426"/>
                  </a:lnTo>
                  <a:lnTo>
                    <a:pt x="2989" y="426"/>
                  </a:lnTo>
                  <a:lnTo>
                    <a:pt x="2989" y="424"/>
                  </a:lnTo>
                  <a:lnTo>
                    <a:pt x="2989" y="424"/>
                  </a:lnTo>
                  <a:lnTo>
                    <a:pt x="2989" y="421"/>
                  </a:lnTo>
                  <a:lnTo>
                    <a:pt x="2987" y="421"/>
                  </a:lnTo>
                  <a:lnTo>
                    <a:pt x="2982" y="424"/>
                  </a:lnTo>
                  <a:lnTo>
                    <a:pt x="2982" y="424"/>
                  </a:lnTo>
                  <a:lnTo>
                    <a:pt x="2982" y="421"/>
                  </a:lnTo>
                  <a:lnTo>
                    <a:pt x="2982" y="421"/>
                  </a:lnTo>
                  <a:lnTo>
                    <a:pt x="2982" y="419"/>
                  </a:lnTo>
                  <a:lnTo>
                    <a:pt x="2982" y="419"/>
                  </a:lnTo>
                  <a:lnTo>
                    <a:pt x="2982" y="417"/>
                  </a:lnTo>
                  <a:lnTo>
                    <a:pt x="2982" y="417"/>
                  </a:lnTo>
                  <a:lnTo>
                    <a:pt x="2982" y="417"/>
                  </a:lnTo>
                  <a:lnTo>
                    <a:pt x="2980" y="414"/>
                  </a:lnTo>
                  <a:lnTo>
                    <a:pt x="2980" y="414"/>
                  </a:lnTo>
                  <a:lnTo>
                    <a:pt x="2977" y="414"/>
                  </a:lnTo>
                  <a:lnTo>
                    <a:pt x="2977" y="412"/>
                  </a:lnTo>
                  <a:lnTo>
                    <a:pt x="2977" y="412"/>
                  </a:lnTo>
                  <a:lnTo>
                    <a:pt x="2982" y="398"/>
                  </a:lnTo>
                  <a:lnTo>
                    <a:pt x="2984" y="395"/>
                  </a:lnTo>
                  <a:lnTo>
                    <a:pt x="2984" y="393"/>
                  </a:lnTo>
                  <a:lnTo>
                    <a:pt x="2984" y="393"/>
                  </a:lnTo>
                  <a:lnTo>
                    <a:pt x="2984" y="393"/>
                  </a:lnTo>
                  <a:lnTo>
                    <a:pt x="2982" y="393"/>
                  </a:lnTo>
                  <a:lnTo>
                    <a:pt x="2982" y="393"/>
                  </a:lnTo>
                  <a:lnTo>
                    <a:pt x="2980" y="393"/>
                  </a:lnTo>
                  <a:lnTo>
                    <a:pt x="2977" y="393"/>
                  </a:lnTo>
                  <a:lnTo>
                    <a:pt x="2977" y="393"/>
                  </a:lnTo>
                  <a:lnTo>
                    <a:pt x="2975" y="393"/>
                  </a:lnTo>
                  <a:lnTo>
                    <a:pt x="2975" y="391"/>
                  </a:lnTo>
                  <a:lnTo>
                    <a:pt x="2975" y="391"/>
                  </a:lnTo>
                  <a:lnTo>
                    <a:pt x="2973" y="391"/>
                  </a:lnTo>
                  <a:lnTo>
                    <a:pt x="2970" y="391"/>
                  </a:lnTo>
                  <a:lnTo>
                    <a:pt x="2968" y="391"/>
                  </a:lnTo>
                  <a:lnTo>
                    <a:pt x="2966" y="393"/>
                  </a:lnTo>
                  <a:lnTo>
                    <a:pt x="2963" y="393"/>
                  </a:lnTo>
                  <a:lnTo>
                    <a:pt x="2961" y="391"/>
                  </a:lnTo>
                  <a:lnTo>
                    <a:pt x="2951" y="383"/>
                  </a:lnTo>
                  <a:lnTo>
                    <a:pt x="2949" y="381"/>
                  </a:lnTo>
                  <a:lnTo>
                    <a:pt x="2949" y="381"/>
                  </a:lnTo>
                  <a:lnTo>
                    <a:pt x="2947" y="379"/>
                  </a:lnTo>
                  <a:lnTo>
                    <a:pt x="2944" y="379"/>
                  </a:lnTo>
                  <a:lnTo>
                    <a:pt x="2944" y="376"/>
                  </a:lnTo>
                  <a:lnTo>
                    <a:pt x="2947" y="376"/>
                  </a:lnTo>
                  <a:lnTo>
                    <a:pt x="2944" y="374"/>
                  </a:lnTo>
                  <a:lnTo>
                    <a:pt x="2942" y="374"/>
                  </a:lnTo>
                  <a:lnTo>
                    <a:pt x="2942" y="374"/>
                  </a:lnTo>
                  <a:lnTo>
                    <a:pt x="2942" y="369"/>
                  </a:lnTo>
                  <a:lnTo>
                    <a:pt x="2942" y="369"/>
                  </a:lnTo>
                  <a:lnTo>
                    <a:pt x="2940" y="367"/>
                  </a:lnTo>
                  <a:lnTo>
                    <a:pt x="2937" y="367"/>
                  </a:lnTo>
                  <a:lnTo>
                    <a:pt x="2937" y="367"/>
                  </a:lnTo>
                  <a:lnTo>
                    <a:pt x="2937" y="367"/>
                  </a:lnTo>
                  <a:lnTo>
                    <a:pt x="2937" y="365"/>
                  </a:lnTo>
                  <a:lnTo>
                    <a:pt x="2935" y="362"/>
                  </a:lnTo>
                  <a:lnTo>
                    <a:pt x="2935" y="360"/>
                  </a:lnTo>
                  <a:lnTo>
                    <a:pt x="2932" y="360"/>
                  </a:lnTo>
                  <a:lnTo>
                    <a:pt x="2930" y="360"/>
                  </a:lnTo>
                  <a:lnTo>
                    <a:pt x="2928" y="360"/>
                  </a:lnTo>
                  <a:lnTo>
                    <a:pt x="2925" y="360"/>
                  </a:lnTo>
                  <a:lnTo>
                    <a:pt x="2925" y="357"/>
                  </a:lnTo>
                  <a:lnTo>
                    <a:pt x="2925" y="357"/>
                  </a:lnTo>
                  <a:lnTo>
                    <a:pt x="2925" y="353"/>
                  </a:lnTo>
                  <a:lnTo>
                    <a:pt x="2925" y="350"/>
                  </a:lnTo>
                  <a:lnTo>
                    <a:pt x="2925" y="350"/>
                  </a:lnTo>
                  <a:lnTo>
                    <a:pt x="2923" y="348"/>
                  </a:lnTo>
                  <a:lnTo>
                    <a:pt x="2923" y="348"/>
                  </a:lnTo>
                  <a:lnTo>
                    <a:pt x="2921" y="348"/>
                  </a:lnTo>
                  <a:lnTo>
                    <a:pt x="2918" y="348"/>
                  </a:lnTo>
                  <a:lnTo>
                    <a:pt x="2918" y="348"/>
                  </a:lnTo>
                  <a:lnTo>
                    <a:pt x="2916" y="348"/>
                  </a:lnTo>
                  <a:lnTo>
                    <a:pt x="2916" y="353"/>
                  </a:lnTo>
                  <a:lnTo>
                    <a:pt x="2916" y="355"/>
                  </a:lnTo>
                  <a:lnTo>
                    <a:pt x="2916" y="355"/>
                  </a:lnTo>
                  <a:lnTo>
                    <a:pt x="2914" y="355"/>
                  </a:lnTo>
                  <a:lnTo>
                    <a:pt x="2911" y="353"/>
                  </a:lnTo>
                  <a:lnTo>
                    <a:pt x="2911" y="350"/>
                  </a:lnTo>
                  <a:lnTo>
                    <a:pt x="2909" y="350"/>
                  </a:lnTo>
                  <a:lnTo>
                    <a:pt x="2909" y="350"/>
                  </a:lnTo>
                  <a:lnTo>
                    <a:pt x="2906" y="353"/>
                  </a:lnTo>
                  <a:lnTo>
                    <a:pt x="2904" y="353"/>
                  </a:lnTo>
                  <a:lnTo>
                    <a:pt x="2904" y="355"/>
                  </a:lnTo>
                  <a:lnTo>
                    <a:pt x="2902" y="353"/>
                  </a:lnTo>
                  <a:lnTo>
                    <a:pt x="2902" y="353"/>
                  </a:lnTo>
                  <a:lnTo>
                    <a:pt x="2899" y="353"/>
                  </a:lnTo>
                  <a:lnTo>
                    <a:pt x="2899" y="348"/>
                  </a:lnTo>
                  <a:lnTo>
                    <a:pt x="2897" y="346"/>
                  </a:lnTo>
                  <a:lnTo>
                    <a:pt x="2895" y="346"/>
                  </a:lnTo>
                  <a:lnTo>
                    <a:pt x="2892" y="343"/>
                  </a:lnTo>
                  <a:lnTo>
                    <a:pt x="2892" y="343"/>
                  </a:lnTo>
                  <a:lnTo>
                    <a:pt x="2890" y="343"/>
                  </a:lnTo>
                  <a:lnTo>
                    <a:pt x="2887" y="346"/>
                  </a:lnTo>
                  <a:lnTo>
                    <a:pt x="2885" y="346"/>
                  </a:lnTo>
                  <a:lnTo>
                    <a:pt x="2885" y="343"/>
                  </a:lnTo>
                  <a:lnTo>
                    <a:pt x="2885" y="343"/>
                  </a:lnTo>
                  <a:lnTo>
                    <a:pt x="2885" y="341"/>
                  </a:lnTo>
                  <a:lnTo>
                    <a:pt x="2885" y="341"/>
                  </a:lnTo>
                  <a:lnTo>
                    <a:pt x="2885" y="341"/>
                  </a:lnTo>
                  <a:lnTo>
                    <a:pt x="2887" y="341"/>
                  </a:lnTo>
                  <a:lnTo>
                    <a:pt x="2887" y="338"/>
                  </a:lnTo>
                  <a:lnTo>
                    <a:pt x="2887" y="338"/>
                  </a:lnTo>
                  <a:lnTo>
                    <a:pt x="2887" y="338"/>
                  </a:lnTo>
                  <a:lnTo>
                    <a:pt x="2887" y="336"/>
                  </a:lnTo>
                  <a:lnTo>
                    <a:pt x="2887" y="336"/>
                  </a:lnTo>
                  <a:lnTo>
                    <a:pt x="2885" y="336"/>
                  </a:lnTo>
                  <a:lnTo>
                    <a:pt x="2885" y="336"/>
                  </a:lnTo>
                  <a:lnTo>
                    <a:pt x="2883" y="336"/>
                  </a:lnTo>
                  <a:lnTo>
                    <a:pt x="2880" y="334"/>
                  </a:lnTo>
                  <a:lnTo>
                    <a:pt x="2880" y="334"/>
                  </a:lnTo>
                  <a:lnTo>
                    <a:pt x="2880" y="334"/>
                  </a:lnTo>
                  <a:lnTo>
                    <a:pt x="2878" y="336"/>
                  </a:lnTo>
                  <a:lnTo>
                    <a:pt x="2878" y="336"/>
                  </a:lnTo>
                  <a:lnTo>
                    <a:pt x="2873" y="334"/>
                  </a:lnTo>
                  <a:lnTo>
                    <a:pt x="2866" y="336"/>
                  </a:lnTo>
                  <a:lnTo>
                    <a:pt x="2864" y="336"/>
                  </a:lnTo>
                  <a:lnTo>
                    <a:pt x="2864" y="336"/>
                  </a:lnTo>
                  <a:lnTo>
                    <a:pt x="2864" y="338"/>
                  </a:lnTo>
                  <a:lnTo>
                    <a:pt x="2864" y="338"/>
                  </a:lnTo>
                  <a:lnTo>
                    <a:pt x="2861" y="338"/>
                  </a:lnTo>
                  <a:lnTo>
                    <a:pt x="2859" y="336"/>
                  </a:lnTo>
                  <a:lnTo>
                    <a:pt x="2859" y="338"/>
                  </a:lnTo>
                  <a:lnTo>
                    <a:pt x="2857" y="338"/>
                  </a:lnTo>
                  <a:lnTo>
                    <a:pt x="2854" y="338"/>
                  </a:lnTo>
                  <a:lnTo>
                    <a:pt x="2850" y="338"/>
                  </a:lnTo>
                  <a:lnTo>
                    <a:pt x="2850" y="338"/>
                  </a:lnTo>
                  <a:lnTo>
                    <a:pt x="2847" y="336"/>
                  </a:lnTo>
                  <a:lnTo>
                    <a:pt x="2845" y="334"/>
                  </a:lnTo>
                  <a:lnTo>
                    <a:pt x="2845" y="334"/>
                  </a:lnTo>
                  <a:lnTo>
                    <a:pt x="2843" y="334"/>
                  </a:lnTo>
                  <a:lnTo>
                    <a:pt x="2843" y="334"/>
                  </a:lnTo>
                  <a:lnTo>
                    <a:pt x="2843" y="334"/>
                  </a:lnTo>
                  <a:lnTo>
                    <a:pt x="2843" y="334"/>
                  </a:lnTo>
                  <a:lnTo>
                    <a:pt x="2843" y="336"/>
                  </a:lnTo>
                  <a:lnTo>
                    <a:pt x="2840" y="336"/>
                  </a:lnTo>
                  <a:lnTo>
                    <a:pt x="2840" y="336"/>
                  </a:lnTo>
                  <a:lnTo>
                    <a:pt x="2838" y="336"/>
                  </a:lnTo>
                  <a:lnTo>
                    <a:pt x="2835" y="334"/>
                  </a:lnTo>
                  <a:lnTo>
                    <a:pt x="2835" y="334"/>
                  </a:lnTo>
                  <a:lnTo>
                    <a:pt x="2833" y="331"/>
                  </a:lnTo>
                  <a:lnTo>
                    <a:pt x="2833" y="331"/>
                  </a:lnTo>
                  <a:lnTo>
                    <a:pt x="2831" y="329"/>
                  </a:lnTo>
                  <a:lnTo>
                    <a:pt x="2831" y="329"/>
                  </a:lnTo>
                  <a:lnTo>
                    <a:pt x="2828" y="327"/>
                  </a:lnTo>
                  <a:lnTo>
                    <a:pt x="2828" y="327"/>
                  </a:lnTo>
                  <a:lnTo>
                    <a:pt x="2828" y="324"/>
                  </a:lnTo>
                  <a:lnTo>
                    <a:pt x="2828" y="322"/>
                  </a:lnTo>
                  <a:lnTo>
                    <a:pt x="2826" y="320"/>
                  </a:lnTo>
                  <a:lnTo>
                    <a:pt x="2821" y="320"/>
                  </a:lnTo>
                  <a:lnTo>
                    <a:pt x="2819" y="315"/>
                  </a:lnTo>
                  <a:lnTo>
                    <a:pt x="2819" y="315"/>
                  </a:lnTo>
                  <a:lnTo>
                    <a:pt x="2819" y="312"/>
                  </a:lnTo>
                  <a:lnTo>
                    <a:pt x="2819" y="310"/>
                  </a:lnTo>
                  <a:lnTo>
                    <a:pt x="2821" y="310"/>
                  </a:lnTo>
                  <a:lnTo>
                    <a:pt x="2821" y="308"/>
                  </a:lnTo>
                  <a:lnTo>
                    <a:pt x="2821" y="305"/>
                  </a:lnTo>
                  <a:lnTo>
                    <a:pt x="2819" y="303"/>
                  </a:lnTo>
                  <a:lnTo>
                    <a:pt x="2819" y="298"/>
                  </a:lnTo>
                  <a:lnTo>
                    <a:pt x="2819" y="296"/>
                  </a:lnTo>
                  <a:lnTo>
                    <a:pt x="2824" y="291"/>
                  </a:lnTo>
                  <a:lnTo>
                    <a:pt x="2824" y="289"/>
                  </a:lnTo>
                  <a:lnTo>
                    <a:pt x="2824" y="289"/>
                  </a:lnTo>
                  <a:lnTo>
                    <a:pt x="2824" y="286"/>
                  </a:lnTo>
                  <a:lnTo>
                    <a:pt x="2824" y="284"/>
                  </a:lnTo>
                  <a:lnTo>
                    <a:pt x="2824" y="284"/>
                  </a:lnTo>
                  <a:lnTo>
                    <a:pt x="2814" y="279"/>
                  </a:lnTo>
                  <a:lnTo>
                    <a:pt x="2812" y="277"/>
                  </a:lnTo>
                  <a:lnTo>
                    <a:pt x="2809" y="275"/>
                  </a:lnTo>
                  <a:lnTo>
                    <a:pt x="2809" y="275"/>
                  </a:lnTo>
                  <a:lnTo>
                    <a:pt x="2809" y="272"/>
                  </a:lnTo>
                  <a:lnTo>
                    <a:pt x="2812" y="272"/>
                  </a:lnTo>
                  <a:lnTo>
                    <a:pt x="2812" y="272"/>
                  </a:lnTo>
                  <a:lnTo>
                    <a:pt x="2812" y="270"/>
                  </a:lnTo>
                  <a:lnTo>
                    <a:pt x="2812" y="270"/>
                  </a:lnTo>
                  <a:lnTo>
                    <a:pt x="2812" y="267"/>
                  </a:lnTo>
                  <a:lnTo>
                    <a:pt x="2812" y="267"/>
                  </a:lnTo>
                  <a:lnTo>
                    <a:pt x="2809" y="265"/>
                  </a:lnTo>
                  <a:lnTo>
                    <a:pt x="2807" y="263"/>
                  </a:lnTo>
                  <a:lnTo>
                    <a:pt x="2809" y="263"/>
                  </a:lnTo>
                  <a:lnTo>
                    <a:pt x="2809" y="263"/>
                  </a:lnTo>
                  <a:lnTo>
                    <a:pt x="2809" y="260"/>
                  </a:lnTo>
                  <a:lnTo>
                    <a:pt x="2809" y="258"/>
                  </a:lnTo>
                  <a:lnTo>
                    <a:pt x="2812" y="258"/>
                  </a:lnTo>
                  <a:lnTo>
                    <a:pt x="2812" y="256"/>
                  </a:lnTo>
                  <a:lnTo>
                    <a:pt x="2812" y="253"/>
                  </a:lnTo>
                  <a:lnTo>
                    <a:pt x="2812" y="251"/>
                  </a:lnTo>
                  <a:lnTo>
                    <a:pt x="2812" y="251"/>
                  </a:lnTo>
                  <a:lnTo>
                    <a:pt x="2809" y="249"/>
                  </a:lnTo>
                  <a:lnTo>
                    <a:pt x="2807" y="246"/>
                  </a:lnTo>
                  <a:lnTo>
                    <a:pt x="2807" y="246"/>
                  </a:lnTo>
                  <a:lnTo>
                    <a:pt x="2807" y="246"/>
                  </a:lnTo>
                  <a:lnTo>
                    <a:pt x="2807" y="246"/>
                  </a:lnTo>
                  <a:lnTo>
                    <a:pt x="2807" y="244"/>
                  </a:lnTo>
                  <a:lnTo>
                    <a:pt x="2807" y="244"/>
                  </a:lnTo>
                  <a:lnTo>
                    <a:pt x="2807" y="244"/>
                  </a:lnTo>
                  <a:lnTo>
                    <a:pt x="2807" y="244"/>
                  </a:lnTo>
                  <a:lnTo>
                    <a:pt x="2809" y="241"/>
                  </a:lnTo>
                  <a:lnTo>
                    <a:pt x="2809" y="241"/>
                  </a:lnTo>
                  <a:lnTo>
                    <a:pt x="2807" y="239"/>
                  </a:lnTo>
                  <a:lnTo>
                    <a:pt x="2807" y="239"/>
                  </a:lnTo>
                  <a:lnTo>
                    <a:pt x="2805" y="239"/>
                  </a:lnTo>
                  <a:lnTo>
                    <a:pt x="2805" y="237"/>
                  </a:lnTo>
                  <a:lnTo>
                    <a:pt x="2800" y="227"/>
                  </a:lnTo>
                  <a:lnTo>
                    <a:pt x="2798" y="225"/>
                  </a:lnTo>
                  <a:lnTo>
                    <a:pt x="2795" y="223"/>
                  </a:lnTo>
                  <a:lnTo>
                    <a:pt x="2795" y="223"/>
                  </a:lnTo>
                  <a:lnTo>
                    <a:pt x="2793" y="218"/>
                  </a:lnTo>
                  <a:lnTo>
                    <a:pt x="2791" y="215"/>
                  </a:lnTo>
                  <a:lnTo>
                    <a:pt x="2788" y="213"/>
                  </a:lnTo>
                  <a:lnTo>
                    <a:pt x="2788" y="213"/>
                  </a:lnTo>
                  <a:lnTo>
                    <a:pt x="2788" y="211"/>
                  </a:lnTo>
                  <a:lnTo>
                    <a:pt x="2788" y="208"/>
                  </a:lnTo>
                  <a:lnTo>
                    <a:pt x="2788" y="206"/>
                  </a:lnTo>
                  <a:lnTo>
                    <a:pt x="2788" y="204"/>
                  </a:lnTo>
                  <a:lnTo>
                    <a:pt x="2788" y="201"/>
                  </a:lnTo>
                  <a:lnTo>
                    <a:pt x="2788" y="201"/>
                  </a:lnTo>
                  <a:lnTo>
                    <a:pt x="2788" y="201"/>
                  </a:lnTo>
                  <a:lnTo>
                    <a:pt x="2791" y="199"/>
                  </a:lnTo>
                  <a:lnTo>
                    <a:pt x="2791" y="196"/>
                  </a:lnTo>
                  <a:lnTo>
                    <a:pt x="2791" y="194"/>
                  </a:lnTo>
                  <a:lnTo>
                    <a:pt x="2793" y="194"/>
                  </a:lnTo>
                  <a:lnTo>
                    <a:pt x="2791" y="192"/>
                  </a:lnTo>
                  <a:lnTo>
                    <a:pt x="2791" y="192"/>
                  </a:lnTo>
                  <a:lnTo>
                    <a:pt x="2791" y="192"/>
                  </a:lnTo>
                  <a:lnTo>
                    <a:pt x="2788" y="192"/>
                  </a:lnTo>
                  <a:lnTo>
                    <a:pt x="2788" y="192"/>
                  </a:lnTo>
                  <a:lnTo>
                    <a:pt x="2788" y="194"/>
                  </a:lnTo>
                  <a:lnTo>
                    <a:pt x="2788" y="194"/>
                  </a:lnTo>
                  <a:lnTo>
                    <a:pt x="2786" y="194"/>
                  </a:lnTo>
                  <a:lnTo>
                    <a:pt x="2786" y="194"/>
                  </a:lnTo>
                  <a:lnTo>
                    <a:pt x="2788" y="196"/>
                  </a:lnTo>
                  <a:lnTo>
                    <a:pt x="2788" y="196"/>
                  </a:lnTo>
                  <a:lnTo>
                    <a:pt x="2788" y="196"/>
                  </a:lnTo>
                  <a:lnTo>
                    <a:pt x="2786" y="199"/>
                  </a:lnTo>
                  <a:lnTo>
                    <a:pt x="2786" y="199"/>
                  </a:lnTo>
                  <a:lnTo>
                    <a:pt x="2783" y="196"/>
                  </a:lnTo>
                  <a:lnTo>
                    <a:pt x="2783" y="196"/>
                  </a:lnTo>
                  <a:lnTo>
                    <a:pt x="2783" y="194"/>
                  </a:lnTo>
                  <a:lnTo>
                    <a:pt x="2783" y="192"/>
                  </a:lnTo>
                  <a:lnTo>
                    <a:pt x="2783" y="192"/>
                  </a:lnTo>
                  <a:lnTo>
                    <a:pt x="2786" y="189"/>
                  </a:lnTo>
                  <a:lnTo>
                    <a:pt x="2786" y="189"/>
                  </a:lnTo>
                  <a:lnTo>
                    <a:pt x="2786" y="189"/>
                  </a:lnTo>
                  <a:lnTo>
                    <a:pt x="2788" y="189"/>
                  </a:lnTo>
                  <a:lnTo>
                    <a:pt x="2788" y="187"/>
                  </a:lnTo>
                  <a:lnTo>
                    <a:pt x="2788" y="187"/>
                  </a:lnTo>
                  <a:lnTo>
                    <a:pt x="2788" y="187"/>
                  </a:lnTo>
                  <a:lnTo>
                    <a:pt x="2788" y="185"/>
                  </a:lnTo>
                  <a:lnTo>
                    <a:pt x="2786" y="185"/>
                  </a:lnTo>
                  <a:lnTo>
                    <a:pt x="2783" y="185"/>
                  </a:lnTo>
                  <a:lnTo>
                    <a:pt x="2783" y="185"/>
                  </a:lnTo>
                  <a:lnTo>
                    <a:pt x="2781" y="182"/>
                  </a:lnTo>
                  <a:lnTo>
                    <a:pt x="2781" y="182"/>
                  </a:lnTo>
                  <a:lnTo>
                    <a:pt x="2783" y="180"/>
                  </a:lnTo>
                  <a:lnTo>
                    <a:pt x="2783" y="178"/>
                  </a:lnTo>
                  <a:lnTo>
                    <a:pt x="2783" y="175"/>
                  </a:lnTo>
                  <a:lnTo>
                    <a:pt x="2781" y="173"/>
                  </a:lnTo>
                  <a:lnTo>
                    <a:pt x="2776" y="173"/>
                  </a:lnTo>
                  <a:lnTo>
                    <a:pt x="2776" y="170"/>
                  </a:lnTo>
                  <a:lnTo>
                    <a:pt x="2776" y="170"/>
                  </a:lnTo>
                  <a:lnTo>
                    <a:pt x="2776" y="168"/>
                  </a:lnTo>
                  <a:lnTo>
                    <a:pt x="2779" y="166"/>
                  </a:lnTo>
                  <a:lnTo>
                    <a:pt x="2779" y="166"/>
                  </a:lnTo>
                  <a:lnTo>
                    <a:pt x="2779" y="163"/>
                  </a:lnTo>
                  <a:lnTo>
                    <a:pt x="2776" y="161"/>
                  </a:lnTo>
                  <a:lnTo>
                    <a:pt x="2779" y="161"/>
                  </a:lnTo>
                  <a:lnTo>
                    <a:pt x="2779" y="161"/>
                  </a:lnTo>
                  <a:lnTo>
                    <a:pt x="2779" y="161"/>
                  </a:lnTo>
                  <a:lnTo>
                    <a:pt x="2779" y="161"/>
                  </a:lnTo>
                  <a:lnTo>
                    <a:pt x="2779" y="161"/>
                  </a:lnTo>
                  <a:lnTo>
                    <a:pt x="2779" y="159"/>
                  </a:lnTo>
                  <a:lnTo>
                    <a:pt x="2779" y="159"/>
                  </a:lnTo>
                  <a:lnTo>
                    <a:pt x="2774" y="159"/>
                  </a:lnTo>
                  <a:lnTo>
                    <a:pt x="2774" y="156"/>
                  </a:lnTo>
                  <a:lnTo>
                    <a:pt x="2765" y="137"/>
                  </a:lnTo>
                  <a:lnTo>
                    <a:pt x="2765" y="135"/>
                  </a:lnTo>
                  <a:lnTo>
                    <a:pt x="2765" y="135"/>
                  </a:lnTo>
                  <a:lnTo>
                    <a:pt x="2765" y="133"/>
                  </a:lnTo>
                  <a:lnTo>
                    <a:pt x="2767" y="133"/>
                  </a:lnTo>
                  <a:lnTo>
                    <a:pt x="2767" y="133"/>
                  </a:lnTo>
                  <a:lnTo>
                    <a:pt x="2767" y="130"/>
                  </a:lnTo>
                  <a:lnTo>
                    <a:pt x="2767" y="130"/>
                  </a:lnTo>
                  <a:lnTo>
                    <a:pt x="2769" y="125"/>
                  </a:lnTo>
                  <a:lnTo>
                    <a:pt x="2769" y="125"/>
                  </a:lnTo>
                  <a:lnTo>
                    <a:pt x="2769" y="123"/>
                  </a:lnTo>
                  <a:lnTo>
                    <a:pt x="2767" y="121"/>
                  </a:lnTo>
                  <a:lnTo>
                    <a:pt x="2765" y="121"/>
                  </a:lnTo>
                  <a:lnTo>
                    <a:pt x="2760" y="118"/>
                  </a:lnTo>
                  <a:lnTo>
                    <a:pt x="2757" y="118"/>
                  </a:lnTo>
                  <a:lnTo>
                    <a:pt x="2757" y="118"/>
                  </a:lnTo>
                  <a:lnTo>
                    <a:pt x="2757" y="118"/>
                  </a:lnTo>
                  <a:lnTo>
                    <a:pt x="2757" y="116"/>
                  </a:lnTo>
                  <a:lnTo>
                    <a:pt x="2762" y="114"/>
                  </a:lnTo>
                  <a:lnTo>
                    <a:pt x="2765" y="111"/>
                  </a:lnTo>
                  <a:lnTo>
                    <a:pt x="2762" y="111"/>
                  </a:lnTo>
                  <a:lnTo>
                    <a:pt x="2757" y="109"/>
                  </a:lnTo>
                  <a:lnTo>
                    <a:pt x="2757" y="109"/>
                  </a:lnTo>
                  <a:lnTo>
                    <a:pt x="2757" y="104"/>
                  </a:lnTo>
                  <a:lnTo>
                    <a:pt x="2760" y="104"/>
                  </a:lnTo>
                  <a:lnTo>
                    <a:pt x="2757" y="102"/>
                  </a:lnTo>
                  <a:lnTo>
                    <a:pt x="2757" y="99"/>
                  </a:lnTo>
                  <a:lnTo>
                    <a:pt x="2755" y="99"/>
                  </a:lnTo>
                  <a:lnTo>
                    <a:pt x="2755" y="97"/>
                  </a:lnTo>
                  <a:lnTo>
                    <a:pt x="2755" y="97"/>
                  </a:lnTo>
                  <a:lnTo>
                    <a:pt x="2753" y="95"/>
                  </a:lnTo>
                  <a:lnTo>
                    <a:pt x="2753" y="95"/>
                  </a:lnTo>
                  <a:lnTo>
                    <a:pt x="2750" y="95"/>
                  </a:lnTo>
                  <a:lnTo>
                    <a:pt x="2750" y="95"/>
                  </a:lnTo>
                  <a:lnTo>
                    <a:pt x="2750" y="92"/>
                  </a:lnTo>
                  <a:lnTo>
                    <a:pt x="2753" y="90"/>
                  </a:lnTo>
                  <a:lnTo>
                    <a:pt x="2750" y="88"/>
                  </a:lnTo>
                  <a:lnTo>
                    <a:pt x="2746" y="85"/>
                  </a:lnTo>
                  <a:lnTo>
                    <a:pt x="2743" y="85"/>
                  </a:lnTo>
                  <a:lnTo>
                    <a:pt x="2743" y="85"/>
                  </a:lnTo>
                  <a:lnTo>
                    <a:pt x="2743" y="85"/>
                  </a:lnTo>
                  <a:lnTo>
                    <a:pt x="2743" y="88"/>
                  </a:lnTo>
                  <a:lnTo>
                    <a:pt x="2743" y="88"/>
                  </a:lnTo>
                  <a:lnTo>
                    <a:pt x="2741" y="88"/>
                  </a:lnTo>
                  <a:lnTo>
                    <a:pt x="2741" y="88"/>
                  </a:lnTo>
                  <a:lnTo>
                    <a:pt x="2741" y="85"/>
                  </a:lnTo>
                  <a:lnTo>
                    <a:pt x="2738" y="83"/>
                  </a:lnTo>
                  <a:lnTo>
                    <a:pt x="2738" y="81"/>
                  </a:lnTo>
                  <a:lnTo>
                    <a:pt x="2738" y="81"/>
                  </a:lnTo>
                  <a:lnTo>
                    <a:pt x="2741" y="78"/>
                  </a:lnTo>
                  <a:lnTo>
                    <a:pt x="2741" y="78"/>
                  </a:lnTo>
                  <a:lnTo>
                    <a:pt x="2743" y="78"/>
                  </a:lnTo>
                  <a:lnTo>
                    <a:pt x="2743" y="78"/>
                  </a:lnTo>
                  <a:lnTo>
                    <a:pt x="2743" y="76"/>
                  </a:lnTo>
                  <a:lnTo>
                    <a:pt x="2743" y="73"/>
                  </a:lnTo>
                  <a:lnTo>
                    <a:pt x="2743" y="73"/>
                  </a:lnTo>
                  <a:lnTo>
                    <a:pt x="2743" y="71"/>
                  </a:lnTo>
                  <a:lnTo>
                    <a:pt x="2746" y="71"/>
                  </a:lnTo>
                  <a:lnTo>
                    <a:pt x="2746" y="69"/>
                  </a:lnTo>
                  <a:lnTo>
                    <a:pt x="2743" y="69"/>
                  </a:lnTo>
                  <a:lnTo>
                    <a:pt x="2741" y="69"/>
                  </a:lnTo>
                  <a:lnTo>
                    <a:pt x="2741" y="69"/>
                  </a:lnTo>
                  <a:lnTo>
                    <a:pt x="2741" y="71"/>
                  </a:lnTo>
                  <a:lnTo>
                    <a:pt x="2738" y="71"/>
                  </a:lnTo>
                  <a:lnTo>
                    <a:pt x="2734" y="62"/>
                  </a:lnTo>
                  <a:lnTo>
                    <a:pt x="2734" y="62"/>
                  </a:lnTo>
                  <a:lnTo>
                    <a:pt x="2734" y="62"/>
                  </a:lnTo>
                  <a:lnTo>
                    <a:pt x="2734" y="62"/>
                  </a:lnTo>
                  <a:lnTo>
                    <a:pt x="2734" y="59"/>
                  </a:lnTo>
                  <a:lnTo>
                    <a:pt x="2734" y="59"/>
                  </a:lnTo>
                  <a:lnTo>
                    <a:pt x="2734" y="59"/>
                  </a:lnTo>
                  <a:lnTo>
                    <a:pt x="2731" y="57"/>
                  </a:lnTo>
                  <a:lnTo>
                    <a:pt x="2727" y="59"/>
                  </a:lnTo>
                  <a:lnTo>
                    <a:pt x="2724" y="59"/>
                  </a:lnTo>
                  <a:lnTo>
                    <a:pt x="2724" y="59"/>
                  </a:lnTo>
                  <a:lnTo>
                    <a:pt x="2722" y="59"/>
                  </a:lnTo>
                  <a:lnTo>
                    <a:pt x="2722" y="59"/>
                  </a:lnTo>
                  <a:lnTo>
                    <a:pt x="2722" y="57"/>
                  </a:lnTo>
                  <a:lnTo>
                    <a:pt x="2724" y="54"/>
                  </a:lnTo>
                  <a:lnTo>
                    <a:pt x="2724" y="54"/>
                  </a:lnTo>
                  <a:lnTo>
                    <a:pt x="2724" y="54"/>
                  </a:lnTo>
                  <a:lnTo>
                    <a:pt x="2727" y="54"/>
                  </a:lnTo>
                  <a:lnTo>
                    <a:pt x="2727" y="54"/>
                  </a:lnTo>
                  <a:lnTo>
                    <a:pt x="2727" y="52"/>
                  </a:lnTo>
                  <a:lnTo>
                    <a:pt x="2724" y="50"/>
                  </a:lnTo>
                  <a:lnTo>
                    <a:pt x="2722" y="47"/>
                  </a:lnTo>
                  <a:lnTo>
                    <a:pt x="2722" y="45"/>
                  </a:lnTo>
                  <a:lnTo>
                    <a:pt x="2720" y="45"/>
                  </a:lnTo>
                  <a:lnTo>
                    <a:pt x="2720" y="45"/>
                  </a:lnTo>
                  <a:lnTo>
                    <a:pt x="2715" y="45"/>
                  </a:lnTo>
                  <a:lnTo>
                    <a:pt x="2715" y="45"/>
                  </a:lnTo>
                  <a:lnTo>
                    <a:pt x="2712" y="43"/>
                  </a:lnTo>
                  <a:lnTo>
                    <a:pt x="2712" y="43"/>
                  </a:lnTo>
                  <a:lnTo>
                    <a:pt x="2710" y="43"/>
                  </a:lnTo>
                  <a:lnTo>
                    <a:pt x="2696" y="31"/>
                  </a:lnTo>
                  <a:lnTo>
                    <a:pt x="2691" y="31"/>
                  </a:lnTo>
                  <a:lnTo>
                    <a:pt x="2689" y="31"/>
                  </a:lnTo>
                  <a:lnTo>
                    <a:pt x="2684" y="33"/>
                  </a:lnTo>
                  <a:lnTo>
                    <a:pt x="2682" y="33"/>
                  </a:lnTo>
                  <a:lnTo>
                    <a:pt x="2682" y="36"/>
                  </a:lnTo>
                  <a:lnTo>
                    <a:pt x="2682" y="36"/>
                  </a:lnTo>
                  <a:lnTo>
                    <a:pt x="2682" y="38"/>
                  </a:lnTo>
                  <a:lnTo>
                    <a:pt x="2682" y="40"/>
                  </a:lnTo>
                  <a:lnTo>
                    <a:pt x="2682" y="40"/>
                  </a:lnTo>
                  <a:lnTo>
                    <a:pt x="2679" y="40"/>
                  </a:lnTo>
                  <a:lnTo>
                    <a:pt x="2679" y="38"/>
                  </a:lnTo>
                  <a:lnTo>
                    <a:pt x="2677" y="36"/>
                  </a:lnTo>
                  <a:lnTo>
                    <a:pt x="2675" y="38"/>
                  </a:lnTo>
                  <a:lnTo>
                    <a:pt x="2675" y="38"/>
                  </a:lnTo>
                  <a:lnTo>
                    <a:pt x="2672" y="36"/>
                  </a:lnTo>
                  <a:lnTo>
                    <a:pt x="2672" y="36"/>
                  </a:lnTo>
                  <a:lnTo>
                    <a:pt x="2672" y="33"/>
                  </a:lnTo>
                  <a:lnTo>
                    <a:pt x="2672" y="33"/>
                  </a:lnTo>
                  <a:lnTo>
                    <a:pt x="2672" y="33"/>
                  </a:lnTo>
                  <a:lnTo>
                    <a:pt x="2672" y="33"/>
                  </a:lnTo>
                  <a:lnTo>
                    <a:pt x="2670" y="31"/>
                  </a:lnTo>
                  <a:lnTo>
                    <a:pt x="2670" y="31"/>
                  </a:lnTo>
                  <a:lnTo>
                    <a:pt x="2663" y="31"/>
                  </a:lnTo>
                  <a:lnTo>
                    <a:pt x="2663" y="31"/>
                  </a:lnTo>
                  <a:lnTo>
                    <a:pt x="2660" y="31"/>
                  </a:lnTo>
                  <a:lnTo>
                    <a:pt x="2658" y="28"/>
                  </a:lnTo>
                  <a:lnTo>
                    <a:pt x="2656" y="28"/>
                  </a:lnTo>
                  <a:lnTo>
                    <a:pt x="2656" y="26"/>
                  </a:lnTo>
                  <a:lnTo>
                    <a:pt x="2653" y="26"/>
                  </a:lnTo>
                  <a:lnTo>
                    <a:pt x="2653" y="24"/>
                  </a:lnTo>
                  <a:lnTo>
                    <a:pt x="2653" y="24"/>
                  </a:lnTo>
                  <a:lnTo>
                    <a:pt x="2651" y="21"/>
                  </a:lnTo>
                  <a:lnTo>
                    <a:pt x="2651" y="19"/>
                  </a:lnTo>
                  <a:lnTo>
                    <a:pt x="2651" y="19"/>
                  </a:lnTo>
                  <a:lnTo>
                    <a:pt x="2649" y="17"/>
                  </a:lnTo>
                  <a:lnTo>
                    <a:pt x="2649" y="17"/>
                  </a:lnTo>
                  <a:lnTo>
                    <a:pt x="2646" y="17"/>
                  </a:lnTo>
                  <a:lnTo>
                    <a:pt x="2646" y="17"/>
                  </a:lnTo>
                  <a:lnTo>
                    <a:pt x="2644" y="17"/>
                  </a:lnTo>
                  <a:lnTo>
                    <a:pt x="2644" y="19"/>
                  </a:lnTo>
                  <a:lnTo>
                    <a:pt x="2642" y="19"/>
                  </a:lnTo>
                  <a:lnTo>
                    <a:pt x="2642" y="19"/>
                  </a:lnTo>
                  <a:lnTo>
                    <a:pt x="2639" y="17"/>
                  </a:lnTo>
                  <a:lnTo>
                    <a:pt x="2639" y="14"/>
                  </a:lnTo>
                  <a:lnTo>
                    <a:pt x="2637" y="14"/>
                  </a:lnTo>
                  <a:lnTo>
                    <a:pt x="2637" y="14"/>
                  </a:lnTo>
                  <a:lnTo>
                    <a:pt x="2637" y="14"/>
                  </a:lnTo>
                  <a:lnTo>
                    <a:pt x="2634" y="12"/>
                  </a:lnTo>
                  <a:lnTo>
                    <a:pt x="2634" y="10"/>
                  </a:lnTo>
                  <a:lnTo>
                    <a:pt x="2630" y="7"/>
                  </a:lnTo>
                  <a:lnTo>
                    <a:pt x="2627" y="7"/>
                  </a:lnTo>
                  <a:lnTo>
                    <a:pt x="2623" y="5"/>
                  </a:lnTo>
                  <a:lnTo>
                    <a:pt x="2620" y="5"/>
                  </a:lnTo>
                  <a:lnTo>
                    <a:pt x="2618" y="5"/>
                  </a:lnTo>
                  <a:lnTo>
                    <a:pt x="2618" y="2"/>
                  </a:lnTo>
                  <a:lnTo>
                    <a:pt x="2615" y="0"/>
                  </a:lnTo>
                  <a:lnTo>
                    <a:pt x="2615" y="0"/>
                  </a:lnTo>
                  <a:lnTo>
                    <a:pt x="2613" y="5"/>
                  </a:lnTo>
                  <a:lnTo>
                    <a:pt x="2611" y="5"/>
                  </a:lnTo>
                  <a:lnTo>
                    <a:pt x="2611" y="5"/>
                  </a:lnTo>
                  <a:lnTo>
                    <a:pt x="2611" y="2"/>
                  </a:lnTo>
                  <a:lnTo>
                    <a:pt x="2611" y="2"/>
                  </a:lnTo>
                  <a:lnTo>
                    <a:pt x="2613" y="2"/>
                  </a:lnTo>
                  <a:lnTo>
                    <a:pt x="2611" y="2"/>
                  </a:lnTo>
                  <a:lnTo>
                    <a:pt x="2611" y="0"/>
                  </a:lnTo>
                  <a:lnTo>
                    <a:pt x="2608" y="0"/>
                  </a:lnTo>
                  <a:lnTo>
                    <a:pt x="2608" y="2"/>
                  </a:lnTo>
                  <a:lnTo>
                    <a:pt x="2608" y="5"/>
                  </a:lnTo>
                  <a:lnTo>
                    <a:pt x="2608" y="5"/>
                  </a:lnTo>
                  <a:lnTo>
                    <a:pt x="2608" y="5"/>
                  </a:lnTo>
                  <a:lnTo>
                    <a:pt x="2606" y="2"/>
                  </a:lnTo>
                  <a:lnTo>
                    <a:pt x="2606" y="2"/>
                  </a:lnTo>
                  <a:lnTo>
                    <a:pt x="2604" y="2"/>
                  </a:lnTo>
                  <a:lnTo>
                    <a:pt x="2604" y="2"/>
                  </a:lnTo>
                  <a:lnTo>
                    <a:pt x="2601" y="0"/>
                  </a:lnTo>
                  <a:lnTo>
                    <a:pt x="2599" y="0"/>
                  </a:lnTo>
                  <a:lnTo>
                    <a:pt x="2599" y="0"/>
                  </a:lnTo>
                  <a:lnTo>
                    <a:pt x="2597" y="0"/>
                  </a:lnTo>
                  <a:lnTo>
                    <a:pt x="2597" y="0"/>
                  </a:lnTo>
                  <a:lnTo>
                    <a:pt x="2594" y="2"/>
                  </a:lnTo>
                  <a:lnTo>
                    <a:pt x="2592" y="2"/>
                  </a:lnTo>
                  <a:lnTo>
                    <a:pt x="2592" y="5"/>
                  </a:lnTo>
                  <a:lnTo>
                    <a:pt x="2592" y="5"/>
                  </a:lnTo>
                  <a:lnTo>
                    <a:pt x="2585" y="5"/>
                  </a:lnTo>
                  <a:lnTo>
                    <a:pt x="2575" y="10"/>
                  </a:lnTo>
                  <a:lnTo>
                    <a:pt x="2556" y="10"/>
                  </a:lnTo>
                  <a:lnTo>
                    <a:pt x="2554" y="10"/>
                  </a:lnTo>
                  <a:lnTo>
                    <a:pt x="2552" y="10"/>
                  </a:lnTo>
                  <a:lnTo>
                    <a:pt x="2552" y="10"/>
                  </a:lnTo>
                  <a:lnTo>
                    <a:pt x="2549" y="7"/>
                  </a:lnTo>
                  <a:lnTo>
                    <a:pt x="2549" y="7"/>
                  </a:lnTo>
                  <a:lnTo>
                    <a:pt x="2547" y="7"/>
                  </a:lnTo>
                  <a:lnTo>
                    <a:pt x="2547" y="7"/>
                  </a:lnTo>
                  <a:lnTo>
                    <a:pt x="2542" y="10"/>
                  </a:lnTo>
                  <a:lnTo>
                    <a:pt x="2540" y="10"/>
                  </a:lnTo>
                  <a:lnTo>
                    <a:pt x="2540" y="10"/>
                  </a:lnTo>
                  <a:lnTo>
                    <a:pt x="2537" y="12"/>
                  </a:lnTo>
                  <a:lnTo>
                    <a:pt x="2535" y="12"/>
                  </a:lnTo>
                  <a:lnTo>
                    <a:pt x="2533" y="12"/>
                  </a:lnTo>
                  <a:lnTo>
                    <a:pt x="2526" y="12"/>
                  </a:lnTo>
                  <a:lnTo>
                    <a:pt x="2511" y="17"/>
                  </a:lnTo>
                  <a:lnTo>
                    <a:pt x="2507" y="21"/>
                  </a:lnTo>
                  <a:lnTo>
                    <a:pt x="2502" y="21"/>
                  </a:lnTo>
                  <a:lnTo>
                    <a:pt x="2500" y="21"/>
                  </a:lnTo>
                  <a:lnTo>
                    <a:pt x="2500" y="21"/>
                  </a:lnTo>
                  <a:lnTo>
                    <a:pt x="2497" y="21"/>
                  </a:lnTo>
                  <a:lnTo>
                    <a:pt x="2497" y="21"/>
                  </a:lnTo>
                  <a:lnTo>
                    <a:pt x="2495" y="21"/>
                  </a:lnTo>
                  <a:lnTo>
                    <a:pt x="2495" y="24"/>
                  </a:lnTo>
                  <a:lnTo>
                    <a:pt x="2493" y="24"/>
                  </a:lnTo>
                  <a:lnTo>
                    <a:pt x="2490" y="26"/>
                  </a:lnTo>
                  <a:lnTo>
                    <a:pt x="2488" y="26"/>
                  </a:lnTo>
                  <a:lnTo>
                    <a:pt x="2481" y="24"/>
                  </a:lnTo>
                  <a:lnTo>
                    <a:pt x="2471" y="26"/>
                  </a:lnTo>
                  <a:lnTo>
                    <a:pt x="2471" y="26"/>
                  </a:lnTo>
                  <a:lnTo>
                    <a:pt x="2469" y="26"/>
                  </a:lnTo>
                  <a:lnTo>
                    <a:pt x="2469" y="28"/>
                  </a:lnTo>
                  <a:lnTo>
                    <a:pt x="2469" y="28"/>
                  </a:lnTo>
                  <a:lnTo>
                    <a:pt x="2466" y="31"/>
                  </a:lnTo>
                  <a:lnTo>
                    <a:pt x="2464" y="33"/>
                  </a:lnTo>
                  <a:lnTo>
                    <a:pt x="2462" y="38"/>
                  </a:lnTo>
                  <a:lnTo>
                    <a:pt x="2459" y="40"/>
                  </a:lnTo>
                  <a:lnTo>
                    <a:pt x="2455" y="45"/>
                  </a:lnTo>
                  <a:lnTo>
                    <a:pt x="2450" y="50"/>
                  </a:lnTo>
                  <a:lnTo>
                    <a:pt x="2448" y="54"/>
                  </a:lnTo>
                  <a:lnTo>
                    <a:pt x="2445" y="54"/>
                  </a:lnTo>
                  <a:lnTo>
                    <a:pt x="2445" y="54"/>
                  </a:lnTo>
                  <a:lnTo>
                    <a:pt x="2445" y="57"/>
                  </a:lnTo>
                  <a:lnTo>
                    <a:pt x="2445" y="57"/>
                  </a:lnTo>
                  <a:lnTo>
                    <a:pt x="2445" y="57"/>
                  </a:lnTo>
                  <a:lnTo>
                    <a:pt x="2443" y="59"/>
                  </a:lnTo>
                  <a:lnTo>
                    <a:pt x="2443" y="59"/>
                  </a:lnTo>
                  <a:lnTo>
                    <a:pt x="2443" y="59"/>
                  </a:lnTo>
                  <a:lnTo>
                    <a:pt x="2440" y="62"/>
                  </a:lnTo>
                  <a:lnTo>
                    <a:pt x="2440" y="62"/>
                  </a:lnTo>
                  <a:lnTo>
                    <a:pt x="2440" y="62"/>
                  </a:lnTo>
                  <a:lnTo>
                    <a:pt x="2440" y="62"/>
                  </a:lnTo>
                  <a:lnTo>
                    <a:pt x="2438" y="64"/>
                  </a:lnTo>
                  <a:lnTo>
                    <a:pt x="2436" y="66"/>
                  </a:lnTo>
                  <a:lnTo>
                    <a:pt x="2436" y="66"/>
                  </a:lnTo>
                  <a:lnTo>
                    <a:pt x="2431" y="69"/>
                  </a:lnTo>
                  <a:lnTo>
                    <a:pt x="2429" y="71"/>
                  </a:lnTo>
                  <a:lnTo>
                    <a:pt x="2429" y="73"/>
                  </a:lnTo>
                  <a:lnTo>
                    <a:pt x="2429" y="73"/>
                  </a:lnTo>
                  <a:lnTo>
                    <a:pt x="2429" y="76"/>
                  </a:lnTo>
                  <a:lnTo>
                    <a:pt x="2429" y="76"/>
                  </a:lnTo>
                  <a:lnTo>
                    <a:pt x="2429" y="78"/>
                  </a:lnTo>
                  <a:lnTo>
                    <a:pt x="2429" y="78"/>
                  </a:lnTo>
                  <a:lnTo>
                    <a:pt x="2429" y="81"/>
                  </a:lnTo>
                  <a:lnTo>
                    <a:pt x="2429" y="83"/>
                  </a:lnTo>
                  <a:lnTo>
                    <a:pt x="2429" y="83"/>
                  </a:lnTo>
                  <a:lnTo>
                    <a:pt x="2429" y="85"/>
                  </a:lnTo>
                  <a:lnTo>
                    <a:pt x="2431" y="85"/>
                  </a:lnTo>
                  <a:lnTo>
                    <a:pt x="2433" y="85"/>
                  </a:lnTo>
                  <a:lnTo>
                    <a:pt x="2436" y="85"/>
                  </a:lnTo>
                  <a:lnTo>
                    <a:pt x="2436" y="85"/>
                  </a:lnTo>
                  <a:lnTo>
                    <a:pt x="2438" y="83"/>
                  </a:lnTo>
                  <a:lnTo>
                    <a:pt x="2440" y="83"/>
                  </a:lnTo>
                  <a:lnTo>
                    <a:pt x="2445" y="83"/>
                  </a:lnTo>
                  <a:lnTo>
                    <a:pt x="2448" y="83"/>
                  </a:lnTo>
                  <a:lnTo>
                    <a:pt x="2450" y="81"/>
                  </a:lnTo>
                  <a:lnTo>
                    <a:pt x="2450" y="81"/>
                  </a:lnTo>
                  <a:lnTo>
                    <a:pt x="2450" y="81"/>
                  </a:lnTo>
                  <a:lnTo>
                    <a:pt x="2452" y="83"/>
                  </a:lnTo>
                  <a:lnTo>
                    <a:pt x="2455" y="83"/>
                  </a:lnTo>
                  <a:lnTo>
                    <a:pt x="2459" y="88"/>
                  </a:lnTo>
                  <a:lnTo>
                    <a:pt x="2462" y="88"/>
                  </a:lnTo>
                  <a:lnTo>
                    <a:pt x="2464" y="88"/>
                  </a:lnTo>
                  <a:lnTo>
                    <a:pt x="2464" y="90"/>
                  </a:lnTo>
                  <a:lnTo>
                    <a:pt x="2464" y="92"/>
                  </a:lnTo>
                  <a:lnTo>
                    <a:pt x="2464" y="92"/>
                  </a:lnTo>
                  <a:lnTo>
                    <a:pt x="2464" y="92"/>
                  </a:lnTo>
                  <a:lnTo>
                    <a:pt x="2464" y="95"/>
                  </a:lnTo>
                  <a:lnTo>
                    <a:pt x="2462" y="95"/>
                  </a:lnTo>
                  <a:lnTo>
                    <a:pt x="2462" y="95"/>
                  </a:lnTo>
                  <a:lnTo>
                    <a:pt x="2462" y="97"/>
                  </a:lnTo>
                  <a:lnTo>
                    <a:pt x="2462" y="99"/>
                  </a:lnTo>
                  <a:lnTo>
                    <a:pt x="2462" y="102"/>
                  </a:lnTo>
                  <a:lnTo>
                    <a:pt x="2462" y="104"/>
                  </a:lnTo>
                  <a:lnTo>
                    <a:pt x="2462" y="104"/>
                  </a:lnTo>
                  <a:lnTo>
                    <a:pt x="2459" y="104"/>
                  </a:lnTo>
                  <a:lnTo>
                    <a:pt x="2459" y="104"/>
                  </a:lnTo>
                  <a:lnTo>
                    <a:pt x="2459" y="104"/>
                  </a:lnTo>
                  <a:lnTo>
                    <a:pt x="2459" y="107"/>
                  </a:lnTo>
                  <a:lnTo>
                    <a:pt x="2459" y="107"/>
                  </a:lnTo>
                  <a:lnTo>
                    <a:pt x="2459" y="107"/>
                  </a:lnTo>
                  <a:lnTo>
                    <a:pt x="2459" y="109"/>
                  </a:lnTo>
                  <a:lnTo>
                    <a:pt x="2462" y="109"/>
                  </a:lnTo>
                  <a:lnTo>
                    <a:pt x="2464" y="114"/>
                  </a:lnTo>
                  <a:lnTo>
                    <a:pt x="2466" y="116"/>
                  </a:lnTo>
                  <a:lnTo>
                    <a:pt x="2466" y="116"/>
                  </a:lnTo>
                  <a:lnTo>
                    <a:pt x="2466" y="118"/>
                  </a:lnTo>
                  <a:lnTo>
                    <a:pt x="2466" y="118"/>
                  </a:lnTo>
                  <a:lnTo>
                    <a:pt x="2466" y="118"/>
                  </a:lnTo>
                  <a:lnTo>
                    <a:pt x="2466" y="121"/>
                  </a:lnTo>
                  <a:lnTo>
                    <a:pt x="2466" y="121"/>
                  </a:lnTo>
                  <a:lnTo>
                    <a:pt x="2466" y="121"/>
                  </a:lnTo>
                  <a:lnTo>
                    <a:pt x="2466" y="121"/>
                  </a:lnTo>
                  <a:lnTo>
                    <a:pt x="2466" y="123"/>
                  </a:lnTo>
                  <a:lnTo>
                    <a:pt x="2466" y="123"/>
                  </a:lnTo>
                  <a:lnTo>
                    <a:pt x="2466" y="123"/>
                  </a:lnTo>
                  <a:lnTo>
                    <a:pt x="2466" y="123"/>
                  </a:lnTo>
                  <a:lnTo>
                    <a:pt x="2466" y="125"/>
                  </a:lnTo>
                  <a:lnTo>
                    <a:pt x="2466" y="125"/>
                  </a:lnTo>
                  <a:lnTo>
                    <a:pt x="2466" y="125"/>
                  </a:lnTo>
                  <a:lnTo>
                    <a:pt x="2466" y="128"/>
                  </a:lnTo>
                  <a:lnTo>
                    <a:pt x="2466" y="128"/>
                  </a:lnTo>
                  <a:lnTo>
                    <a:pt x="2464" y="130"/>
                  </a:lnTo>
                  <a:lnTo>
                    <a:pt x="2464" y="130"/>
                  </a:lnTo>
                  <a:lnTo>
                    <a:pt x="2464" y="130"/>
                  </a:lnTo>
                  <a:lnTo>
                    <a:pt x="2464" y="130"/>
                  </a:lnTo>
                  <a:lnTo>
                    <a:pt x="2462" y="133"/>
                  </a:lnTo>
                  <a:lnTo>
                    <a:pt x="2464" y="133"/>
                  </a:lnTo>
                  <a:lnTo>
                    <a:pt x="2464" y="135"/>
                  </a:lnTo>
                  <a:lnTo>
                    <a:pt x="2464" y="135"/>
                  </a:lnTo>
                  <a:lnTo>
                    <a:pt x="2464" y="137"/>
                  </a:lnTo>
                  <a:lnTo>
                    <a:pt x="2464" y="137"/>
                  </a:lnTo>
                  <a:lnTo>
                    <a:pt x="2462" y="140"/>
                  </a:lnTo>
                  <a:lnTo>
                    <a:pt x="2462" y="142"/>
                  </a:lnTo>
                  <a:lnTo>
                    <a:pt x="2459" y="142"/>
                  </a:lnTo>
                  <a:lnTo>
                    <a:pt x="2459" y="144"/>
                  </a:lnTo>
                  <a:lnTo>
                    <a:pt x="2457" y="144"/>
                  </a:lnTo>
                  <a:lnTo>
                    <a:pt x="2457" y="144"/>
                  </a:lnTo>
                  <a:lnTo>
                    <a:pt x="2455" y="144"/>
                  </a:lnTo>
                  <a:lnTo>
                    <a:pt x="2455" y="144"/>
                  </a:lnTo>
                  <a:lnTo>
                    <a:pt x="2455" y="144"/>
                  </a:lnTo>
                  <a:lnTo>
                    <a:pt x="2455" y="147"/>
                  </a:lnTo>
                  <a:lnTo>
                    <a:pt x="2452" y="147"/>
                  </a:lnTo>
                  <a:lnTo>
                    <a:pt x="2452" y="147"/>
                  </a:lnTo>
                  <a:lnTo>
                    <a:pt x="2452" y="147"/>
                  </a:lnTo>
                  <a:lnTo>
                    <a:pt x="2452" y="147"/>
                  </a:lnTo>
                  <a:lnTo>
                    <a:pt x="2452" y="147"/>
                  </a:lnTo>
                  <a:lnTo>
                    <a:pt x="2452" y="149"/>
                  </a:lnTo>
                  <a:lnTo>
                    <a:pt x="2450" y="149"/>
                  </a:lnTo>
                  <a:lnTo>
                    <a:pt x="2450" y="149"/>
                  </a:lnTo>
                  <a:lnTo>
                    <a:pt x="2450" y="149"/>
                  </a:lnTo>
                  <a:lnTo>
                    <a:pt x="2448" y="149"/>
                  </a:lnTo>
                  <a:lnTo>
                    <a:pt x="2445" y="152"/>
                  </a:lnTo>
                  <a:lnTo>
                    <a:pt x="2443" y="154"/>
                  </a:lnTo>
                  <a:lnTo>
                    <a:pt x="2436" y="163"/>
                  </a:lnTo>
                  <a:lnTo>
                    <a:pt x="2436" y="163"/>
                  </a:lnTo>
                  <a:lnTo>
                    <a:pt x="2433" y="163"/>
                  </a:lnTo>
                  <a:lnTo>
                    <a:pt x="2433" y="163"/>
                  </a:lnTo>
                  <a:lnTo>
                    <a:pt x="2431" y="163"/>
                  </a:lnTo>
                  <a:lnTo>
                    <a:pt x="2431" y="163"/>
                  </a:lnTo>
                  <a:lnTo>
                    <a:pt x="2431" y="166"/>
                  </a:lnTo>
                  <a:lnTo>
                    <a:pt x="2431" y="168"/>
                  </a:lnTo>
                  <a:lnTo>
                    <a:pt x="2429" y="170"/>
                  </a:lnTo>
                  <a:lnTo>
                    <a:pt x="2429" y="170"/>
                  </a:lnTo>
                  <a:lnTo>
                    <a:pt x="2429" y="173"/>
                  </a:lnTo>
                  <a:lnTo>
                    <a:pt x="2429" y="175"/>
                  </a:lnTo>
                  <a:lnTo>
                    <a:pt x="2426" y="178"/>
                  </a:lnTo>
                  <a:lnTo>
                    <a:pt x="2426" y="180"/>
                  </a:lnTo>
                  <a:lnTo>
                    <a:pt x="2426" y="180"/>
                  </a:lnTo>
                  <a:lnTo>
                    <a:pt x="2426" y="182"/>
                  </a:lnTo>
                  <a:lnTo>
                    <a:pt x="2426" y="182"/>
                  </a:lnTo>
                  <a:lnTo>
                    <a:pt x="2424" y="185"/>
                  </a:lnTo>
                  <a:lnTo>
                    <a:pt x="2424" y="185"/>
                  </a:lnTo>
                  <a:lnTo>
                    <a:pt x="2424" y="185"/>
                  </a:lnTo>
                  <a:lnTo>
                    <a:pt x="2424" y="187"/>
                  </a:lnTo>
                  <a:lnTo>
                    <a:pt x="2424" y="187"/>
                  </a:lnTo>
                  <a:lnTo>
                    <a:pt x="2422" y="187"/>
                  </a:lnTo>
                  <a:lnTo>
                    <a:pt x="2422" y="189"/>
                  </a:lnTo>
                  <a:lnTo>
                    <a:pt x="2422" y="189"/>
                  </a:lnTo>
                  <a:lnTo>
                    <a:pt x="2422" y="192"/>
                  </a:lnTo>
                  <a:lnTo>
                    <a:pt x="2422" y="192"/>
                  </a:lnTo>
                  <a:lnTo>
                    <a:pt x="2422" y="192"/>
                  </a:lnTo>
                  <a:lnTo>
                    <a:pt x="2419" y="196"/>
                  </a:lnTo>
                  <a:lnTo>
                    <a:pt x="2419" y="196"/>
                  </a:lnTo>
                  <a:lnTo>
                    <a:pt x="2417" y="196"/>
                  </a:lnTo>
                  <a:lnTo>
                    <a:pt x="2417" y="196"/>
                  </a:lnTo>
                  <a:lnTo>
                    <a:pt x="2417" y="196"/>
                  </a:lnTo>
                  <a:lnTo>
                    <a:pt x="2417" y="199"/>
                  </a:lnTo>
                  <a:lnTo>
                    <a:pt x="2417" y="201"/>
                  </a:lnTo>
                  <a:lnTo>
                    <a:pt x="2417" y="201"/>
                  </a:lnTo>
                  <a:lnTo>
                    <a:pt x="2417" y="201"/>
                  </a:lnTo>
                  <a:lnTo>
                    <a:pt x="2417" y="201"/>
                  </a:lnTo>
                  <a:lnTo>
                    <a:pt x="2414" y="201"/>
                  </a:lnTo>
                  <a:lnTo>
                    <a:pt x="2414" y="201"/>
                  </a:lnTo>
                  <a:lnTo>
                    <a:pt x="2414" y="204"/>
                  </a:lnTo>
                  <a:lnTo>
                    <a:pt x="2414" y="206"/>
                  </a:lnTo>
                  <a:lnTo>
                    <a:pt x="2414" y="206"/>
                  </a:lnTo>
                  <a:lnTo>
                    <a:pt x="2414" y="206"/>
                  </a:lnTo>
                  <a:lnTo>
                    <a:pt x="2414" y="206"/>
                  </a:lnTo>
                  <a:lnTo>
                    <a:pt x="2414" y="208"/>
                  </a:lnTo>
                  <a:lnTo>
                    <a:pt x="2414" y="208"/>
                  </a:lnTo>
                  <a:lnTo>
                    <a:pt x="2414" y="211"/>
                  </a:lnTo>
                  <a:lnTo>
                    <a:pt x="2414" y="211"/>
                  </a:lnTo>
                  <a:lnTo>
                    <a:pt x="2414" y="213"/>
                  </a:lnTo>
                  <a:lnTo>
                    <a:pt x="2412" y="213"/>
                  </a:lnTo>
                  <a:lnTo>
                    <a:pt x="2412" y="213"/>
                  </a:lnTo>
                  <a:lnTo>
                    <a:pt x="2412" y="213"/>
                  </a:lnTo>
                  <a:lnTo>
                    <a:pt x="2412" y="215"/>
                  </a:lnTo>
                  <a:lnTo>
                    <a:pt x="2410" y="218"/>
                  </a:lnTo>
                  <a:lnTo>
                    <a:pt x="2405" y="220"/>
                  </a:lnTo>
                  <a:lnTo>
                    <a:pt x="2405" y="223"/>
                  </a:lnTo>
                  <a:lnTo>
                    <a:pt x="2405" y="225"/>
                  </a:lnTo>
                  <a:lnTo>
                    <a:pt x="2400" y="227"/>
                  </a:lnTo>
                  <a:lnTo>
                    <a:pt x="2403" y="230"/>
                  </a:lnTo>
                  <a:lnTo>
                    <a:pt x="2403" y="230"/>
                  </a:lnTo>
                  <a:lnTo>
                    <a:pt x="2400" y="232"/>
                  </a:lnTo>
                  <a:lnTo>
                    <a:pt x="2400" y="232"/>
                  </a:lnTo>
                  <a:lnTo>
                    <a:pt x="2400" y="234"/>
                  </a:lnTo>
                  <a:lnTo>
                    <a:pt x="2400" y="237"/>
                  </a:lnTo>
                  <a:lnTo>
                    <a:pt x="2400" y="239"/>
                  </a:lnTo>
                  <a:lnTo>
                    <a:pt x="2400" y="241"/>
                  </a:lnTo>
                  <a:lnTo>
                    <a:pt x="2398" y="244"/>
                  </a:lnTo>
                  <a:lnTo>
                    <a:pt x="2398" y="246"/>
                  </a:lnTo>
                  <a:lnTo>
                    <a:pt x="2396" y="246"/>
                  </a:lnTo>
                  <a:lnTo>
                    <a:pt x="2396" y="246"/>
                  </a:lnTo>
                  <a:lnTo>
                    <a:pt x="2396" y="246"/>
                  </a:lnTo>
                  <a:lnTo>
                    <a:pt x="2393" y="246"/>
                  </a:lnTo>
                  <a:lnTo>
                    <a:pt x="2393" y="249"/>
                  </a:lnTo>
                  <a:lnTo>
                    <a:pt x="2393" y="249"/>
                  </a:lnTo>
                  <a:lnTo>
                    <a:pt x="2393" y="249"/>
                  </a:lnTo>
                  <a:lnTo>
                    <a:pt x="2393" y="251"/>
                  </a:lnTo>
                  <a:lnTo>
                    <a:pt x="2391" y="251"/>
                  </a:lnTo>
                  <a:lnTo>
                    <a:pt x="2391" y="251"/>
                  </a:lnTo>
                  <a:lnTo>
                    <a:pt x="2391" y="251"/>
                  </a:lnTo>
                  <a:lnTo>
                    <a:pt x="2391" y="253"/>
                  </a:lnTo>
                  <a:lnTo>
                    <a:pt x="2388" y="253"/>
                  </a:lnTo>
                  <a:lnTo>
                    <a:pt x="2388" y="253"/>
                  </a:lnTo>
                  <a:lnTo>
                    <a:pt x="2388" y="253"/>
                  </a:lnTo>
                  <a:lnTo>
                    <a:pt x="2388" y="258"/>
                  </a:lnTo>
                  <a:lnTo>
                    <a:pt x="2388" y="260"/>
                  </a:lnTo>
                  <a:lnTo>
                    <a:pt x="2388" y="260"/>
                  </a:lnTo>
                  <a:lnTo>
                    <a:pt x="2388" y="260"/>
                  </a:lnTo>
                  <a:lnTo>
                    <a:pt x="2388" y="260"/>
                  </a:lnTo>
                  <a:lnTo>
                    <a:pt x="2388" y="260"/>
                  </a:lnTo>
                  <a:lnTo>
                    <a:pt x="2388" y="260"/>
                  </a:lnTo>
                  <a:lnTo>
                    <a:pt x="2388" y="260"/>
                  </a:lnTo>
                  <a:lnTo>
                    <a:pt x="2388" y="263"/>
                  </a:lnTo>
                  <a:lnTo>
                    <a:pt x="2388" y="263"/>
                  </a:lnTo>
                  <a:lnTo>
                    <a:pt x="2386" y="265"/>
                  </a:lnTo>
                  <a:lnTo>
                    <a:pt x="2386" y="267"/>
                  </a:lnTo>
                  <a:lnTo>
                    <a:pt x="2386" y="267"/>
                  </a:lnTo>
                  <a:lnTo>
                    <a:pt x="2384" y="267"/>
                  </a:lnTo>
                  <a:lnTo>
                    <a:pt x="2384" y="267"/>
                  </a:lnTo>
                  <a:lnTo>
                    <a:pt x="2381" y="267"/>
                  </a:lnTo>
                  <a:lnTo>
                    <a:pt x="2381" y="267"/>
                  </a:lnTo>
                  <a:lnTo>
                    <a:pt x="2381" y="270"/>
                  </a:lnTo>
                  <a:lnTo>
                    <a:pt x="2381" y="270"/>
                  </a:lnTo>
                  <a:lnTo>
                    <a:pt x="2381" y="270"/>
                  </a:lnTo>
                  <a:lnTo>
                    <a:pt x="2384" y="270"/>
                  </a:lnTo>
                  <a:lnTo>
                    <a:pt x="2384" y="272"/>
                  </a:lnTo>
                  <a:lnTo>
                    <a:pt x="2384" y="272"/>
                  </a:lnTo>
                  <a:lnTo>
                    <a:pt x="2384" y="272"/>
                  </a:lnTo>
                  <a:lnTo>
                    <a:pt x="2386" y="272"/>
                  </a:lnTo>
                  <a:lnTo>
                    <a:pt x="2386" y="272"/>
                  </a:lnTo>
                  <a:lnTo>
                    <a:pt x="2386" y="272"/>
                  </a:lnTo>
                  <a:lnTo>
                    <a:pt x="2386" y="275"/>
                  </a:lnTo>
                  <a:lnTo>
                    <a:pt x="2388" y="275"/>
                  </a:lnTo>
                  <a:lnTo>
                    <a:pt x="2391" y="272"/>
                  </a:lnTo>
                  <a:lnTo>
                    <a:pt x="2391" y="272"/>
                  </a:lnTo>
                  <a:lnTo>
                    <a:pt x="2393" y="272"/>
                  </a:lnTo>
                  <a:lnTo>
                    <a:pt x="2393" y="275"/>
                  </a:lnTo>
                  <a:lnTo>
                    <a:pt x="2393" y="275"/>
                  </a:lnTo>
                  <a:lnTo>
                    <a:pt x="2393" y="277"/>
                  </a:lnTo>
                  <a:lnTo>
                    <a:pt x="2393" y="277"/>
                  </a:lnTo>
                  <a:lnTo>
                    <a:pt x="2393" y="277"/>
                  </a:lnTo>
                  <a:lnTo>
                    <a:pt x="2391" y="277"/>
                  </a:lnTo>
                  <a:lnTo>
                    <a:pt x="2391" y="279"/>
                  </a:lnTo>
                  <a:lnTo>
                    <a:pt x="2391" y="284"/>
                  </a:lnTo>
                  <a:lnTo>
                    <a:pt x="2391" y="284"/>
                  </a:lnTo>
                  <a:lnTo>
                    <a:pt x="2393" y="284"/>
                  </a:lnTo>
                  <a:lnTo>
                    <a:pt x="2393" y="286"/>
                  </a:lnTo>
                  <a:lnTo>
                    <a:pt x="2393" y="286"/>
                  </a:lnTo>
                  <a:lnTo>
                    <a:pt x="2393" y="289"/>
                  </a:lnTo>
                  <a:lnTo>
                    <a:pt x="2391" y="291"/>
                  </a:lnTo>
                  <a:lnTo>
                    <a:pt x="2391" y="294"/>
                  </a:lnTo>
                  <a:lnTo>
                    <a:pt x="2391" y="294"/>
                  </a:lnTo>
                  <a:lnTo>
                    <a:pt x="2391" y="296"/>
                  </a:lnTo>
                  <a:lnTo>
                    <a:pt x="2388" y="298"/>
                  </a:lnTo>
                  <a:lnTo>
                    <a:pt x="2386" y="301"/>
                  </a:lnTo>
                  <a:lnTo>
                    <a:pt x="2386" y="301"/>
                  </a:lnTo>
                  <a:lnTo>
                    <a:pt x="2384" y="301"/>
                  </a:lnTo>
                  <a:lnTo>
                    <a:pt x="2379" y="303"/>
                  </a:lnTo>
                  <a:lnTo>
                    <a:pt x="2374" y="303"/>
                  </a:lnTo>
                  <a:lnTo>
                    <a:pt x="2372" y="303"/>
                  </a:lnTo>
                  <a:lnTo>
                    <a:pt x="2372" y="303"/>
                  </a:lnTo>
                  <a:lnTo>
                    <a:pt x="2372" y="303"/>
                  </a:lnTo>
                  <a:lnTo>
                    <a:pt x="2370" y="303"/>
                  </a:lnTo>
                  <a:lnTo>
                    <a:pt x="2370" y="303"/>
                  </a:lnTo>
                  <a:lnTo>
                    <a:pt x="2370" y="303"/>
                  </a:lnTo>
                  <a:lnTo>
                    <a:pt x="2370" y="303"/>
                  </a:lnTo>
                  <a:lnTo>
                    <a:pt x="2362" y="305"/>
                  </a:lnTo>
                  <a:lnTo>
                    <a:pt x="2360" y="305"/>
                  </a:lnTo>
                  <a:lnTo>
                    <a:pt x="2360" y="305"/>
                  </a:lnTo>
                  <a:lnTo>
                    <a:pt x="2358" y="305"/>
                  </a:lnTo>
                  <a:lnTo>
                    <a:pt x="2355" y="305"/>
                  </a:lnTo>
                  <a:lnTo>
                    <a:pt x="2353" y="308"/>
                  </a:lnTo>
                  <a:lnTo>
                    <a:pt x="2351" y="308"/>
                  </a:lnTo>
                  <a:lnTo>
                    <a:pt x="2351" y="308"/>
                  </a:lnTo>
                  <a:lnTo>
                    <a:pt x="2348" y="310"/>
                  </a:lnTo>
                  <a:lnTo>
                    <a:pt x="2348" y="312"/>
                  </a:lnTo>
                  <a:lnTo>
                    <a:pt x="2348" y="312"/>
                  </a:lnTo>
                  <a:lnTo>
                    <a:pt x="2348" y="312"/>
                  </a:lnTo>
                  <a:lnTo>
                    <a:pt x="2346" y="315"/>
                  </a:lnTo>
                  <a:lnTo>
                    <a:pt x="2346" y="315"/>
                  </a:lnTo>
                  <a:lnTo>
                    <a:pt x="2346" y="315"/>
                  </a:lnTo>
                  <a:lnTo>
                    <a:pt x="2343" y="317"/>
                  </a:lnTo>
                  <a:lnTo>
                    <a:pt x="2341" y="317"/>
                  </a:lnTo>
                  <a:lnTo>
                    <a:pt x="2341" y="320"/>
                  </a:lnTo>
                  <a:lnTo>
                    <a:pt x="2341" y="320"/>
                  </a:lnTo>
                  <a:lnTo>
                    <a:pt x="2339" y="320"/>
                  </a:lnTo>
                  <a:lnTo>
                    <a:pt x="2339" y="320"/>
                  </a:lnTo>
                  <a:lnTo>
                    <a:pt x="2334" y="324"/>
                  </a:lnTo>
                  <a:lnTo>
                    <a:pt x="2334" y="324"/>
                  </a:lnTo>
                  <a:lnTo>
                    <a:pt x="2334" y="324"/>
                  </a:lnTo>
                  <a:lnTo>
                    <a:pt x="2332" y="327"/>
                  </a:lnTo>
                  <a:lnTo>
                    <a:pt x="2332" y="327"/>
                  </a:lnTo>
                  <a:lnTo>
                    <a:pt x="2332" y="329"/>
                  </a:lnTo>
                  <a:lnTo>
                    <a:pt x="2327" y="329"/>
                  </a:lnTo>
                  <a:lnTo>
                    <a:pt x="2327" y="331"/>
                  </a:lnTo>
                  <a:lnTo>
                    <a:pt x="2325" y="331"/>
                  </a:lnTo>
                  <a:lnTo>
                    <a:pt x="2325" y="334"/>
                  </a:lnTo>
                  <a:lnTo>
                    <a:pt x="2322" y="334"/>
                  </a:lnTo>
                  <a:lnTo>
                    <a:pt x="2317" y="336"/>
                  </a:lnTo>
                  <a:lnTo>
                    <a:pt x="2317" y="338"/>
                  </a:lnTo>
                  <a:lnTo>
                    <a:pt x="2315" y="338"/>
                  </a:lnTo>
                  <a:lnTo>
                    <a:pt x="2315" y="341"/>
                  </a:lnTo>
                  <a:lnTo>
                    <a:pt x="2313" y="341"/>
                  </a:lnTo>
                  <a:lnTo>
                    <a:pt x="2313" y="341"/>
                  </a:lnTo>
                  <a:lnTo>
                    <a:pt x="2313" y="341"/>
                  </a:lnTo>
                  <a:lnTo>
                    <a:pt x="2313" y="341"/>
                  </a:lnTo>
                  <a:lnTo>
                    <a:pt x="2313" y="341"/>
                  </a:lnTo>
                  <a:lnTo>
                    <a:pt x="2310" y="341"/>
                  </a:lnTo>
                  <a:lnTo>
                    <a:pt x="2310" y="341"/>
                  </a:lnTo>
                  <a:lnTo>
                    <a:pt x="2310" y="341"/>
                  </a:lnTo>
                  <a:lnTo>
                    <a:pt x="2310" y="341"/>
                  </a:lnTo>
                  <a:lnTo>
                    <a:pt x="2310" y="341"/>
                  </a:lnTo>
                  <a:lnTo>
                    <a:pt x="2294" y="334"/>
                  </a:lnTo>
                  <a:lnTo>
                    <a:pt x="2282" y="331"/>
                  </a:lnTo>
                  <a:lnTo>
                    <a:pt x="2273" y="329"/>
                  </a:lnTo>
                  <a:lnTo>
                    <a:pt x="2256" y="317"/>
                  </a:lnTo>
                  <a:lnTo>
                    <a:pt x="2254" y="315"/>
                  </a:lnTo>
                  <a:lnTo>
                    <a:pt x="2242" y="341"/>
                  </a:lnTo>
                  <a:lnTo>
                    <a:pt x="2242" y="343"/>
                  </a:lnTo>
                  <a:lnTo>
                    <a:pt x="2230" y="367"/>
                  </a:lnTo>
                  <a:lnTo>
                    <a:pt x="2218" y="393"/>
                  </a:lnTo>
                  <a:lnTo>
                    <a:pt x="2218" y="393"/>
                  </a:lnTo>
                  <a:lnTo>
                    <a:pt x="2221" y="395"/>
                  </a:lnTo>
                  <a:lnTo>
                    <a:pt x="2221" y="398"/>
                  </a:lnTo>
                  <a:lnTo>
                    <a:pt x="2218" y="400"/>
                  </a:lnTo>
                  <a:lnTo>
                    <a:pt x="2206" y="419"/>
                  </a:lnTo>
                  <a:lnTo>
                    <a:pt x="2206" y="421"/>
                  </a:lnTo>
                  <a:lnTo>
                    <a:pt x="2206" y="421"/>
                  </a:lnTo>
                  <a:lnTo>
                    <a:pt x="2206" y="424"/>
                  </a:lnTo>
                  <a:lnTo>
                    <a:pt x="2206" y="440"/>
                  </a:lnTo>
                  <a:lnTo>
                    <a:pt x="2206" y="443"/>
                  </a:lnTo>
                  <a:lnTo>
                    <a:pt x="2206" y="443"/>
                  </a:lnTo>
                  <a:lnTo>
                    <a:pt x="2192" y="450"/>
                  </a:lnTo>
                  <a:lnTo>
                    <a:pt x="2192" y="450"/>
                  </a:lnTo>
                  <a:lnTo>
                    <a:pt x="2192" y="452"/>
                  </a:lnTo>
                  <a:lnTo>
                    <a:pt x="2194" y="462"/>
                  </a:lnTo>
                  <a:lnTo>
                    <a:pt x="2194" y="466"/>
                  </a:lnTo>
                  <a:lnTo>
                    <a:pt x="2194" y="469"/>
                  </a:lnTo>
                  <a:lnTo>
                    <a:pt x="2197" y="469"/>
                  </a:lnTo>
                  <a:lnTo>
                    <a:pt x="2209" y="483"/>
                  </a:lnTo>
                  <a:lnTo>
                    <a:pt x="2213" y="485"/>
                  </a:lnTo>
                  <a:lnTo>
                    <a:pt x="2216" y="483"/>
                  </a:lnTo>
                  <a:lnTo>
                    <a:pt x="2221" y="476"/>
                  </a:lnTo>
                  <a:lnTo>
                    <a:pt x="2228" y="473"/>
                  </a:lnTo>
                  <a:lnTo>
                    <a:pt x="2230" y="471"/>
                  </a:lnTo>
                  <a:lnTo>
                    <a:pt x="2239" y="473"/>
                  </a:lnTo>
                  <a:lnTo>
                    <a:pt x="2244" y="473"/>
                  </a:lnTo>
                  <a:lnTo>
                    <a:pt x="2256" y="471"/>
                  </a:lnTo>
                  <a:lnTo>
                    <a:pt x="2261" y="471"/>
                  </a:lnTo>
                  <a:lnTo>
                    <a:pt x="2261" y="471"/>
                  </a:lnTo>
                  <a:lnTo>
                    <a:pt x="2268" y="473"/>
                  </a:lnTo>
                  <a:lnTo>
                    <a:pt x="2273" y="476"/>
                  </a:lnTo>
                  <a:lnTo>
                    <a:pt x="2273" y="476"/>
                  </a:lnTo>
                  <a:lnTo>
                    <a:pt x="2287" y="488"/>
                  </a:lnTo>
                  <a:lnTo>
                    <a:pt x="2289" y="488"/>
                  </a:lnTo>
                  <a:lnTo>
                    <a:pt x="2291" y="485"/>
                  </a:lnTo>
                  <a:lnTo>
                    <a:pt x="2291" y="483"/>
                  </a:lnTo>
                  <a:lnTo>
                    <a:pt x="2294" y="480"/>
                  </a:lnTo>
                  <a:lnTo>
                    <a:pt x="2296" y="478"/>
                  </a:lnTo>
                  <a:lnTo>
                    <a:pt x="2308" y="462"/>
                  </a:lnTo>
                  <a:lnTo>
                    <a:pt x="2310" y="462"/>
                  </a:lnTo>
                  <a:lnTo>
                    <a:pt x="2313" y="459"/>
                  </a:lnTo>
                  <a:lnTo>
                    <a:pt x="2320" y="462"/>
                  </a:lnTo>
                  <a:lnTo>
                    <a:pt x="2322" y="462"/>
                  </a:lnTo>
                  <a:lnTo>
                    <a:pt x="2325" y="459"/>
                  </a:lnTo>
                  <a:lnTo>
                    <a:pt x="2329" y="459"/>
                  </a:lnTo>
                  <a:lnTo>
                    <a:pt x="2332" y="459"/>
                  </a:lnTo>
                  <a:lnTo>
                    <a:pt x="2332" y="459"/>
                  </a:lnTo>
                  <a:lnTo>
                    <a:pt x="2334" y="462"/>
                  </a:lnTo>
                  <a:lnTo>
                    <a:pt x="2336" y="462"/>
                  </a:lnTo>
                  <a:lnTo>
                    <a:pt x="2346" y="462"/>
                  </a:lnTo>
                  <a:lnTo>
                    <a:pt x="2351" y="464"/>
                  </a:lnTo>
                  <a:lnTo>
                    <a:pt x="2353" y="466"/>
                  </a:lnTo>
                  <a:lnTo>
                    <a:pt x="2360" y="476"/>
                  </a:lnTo>
                  <a:lnTo>
                    <a:pt x="2362" y="480"/>
                  </a:lnTo>
                  <a:lnTo>
                    <a:pt x="2372" y="485"/>
                  </a:lnTo>
                  <a:lnTo>
                    <a:pt x="2377" y="485"/>
                  </a:lnTo>
                  <a:lnTo>
                    <a:pt x="2379" y="488"/>
                  </a:lnTo>
                  <a:lnTo>
                    <a:pt x="2379" y="488"/>
                  </a:lnTo>
                  <a:lnTo>
                    <a:pt x="2379" y="490"/>
                  </a:lnTo>
                  <a:lnTo>
                    <a:pt x="2381" y="495"/>
                  </a:lnTo>
                  <a:lnTo>
                    <a:pt x="2381" y="497"/>
                  </a:lnTo>
                  <a:lnTo>
                    <a:pt x="2381" y="497"/>
                  </a:lnTo>
                  <a:lnTo>
                    <a:pt x="2381" y="497"/>
                  </a:lnTo>
                  <a:lnTo>
                    <a:pt x="2388" y="499"/>
                  </a:lnTo>
                  <a:lnTo>
                    <a:pt x="2388" y="502"/>
                  </a:lnTo>
                  <a:lnTo>
                    <a:pt x="2391" y="502"/>
                  </a:lnTo>
                  <a:lnTo>
                    <a:pt x="2391" y="502"/>
                  </a:lnTo>
                  <a:lnTo>
                    <a:pt x="2391" y="504"/>
                  </a:lnTo>
                  <a:lnTo>
                    <a:pt x="2388" y="504"/>
                  </a:lnTo>
                  <a:lnTo>
                    <a:pt x="2388" y="507"/>
                  </a:lnTo>
                  <a:lnTo>
                    <a:pt x="2391" y="507"/>
                  </a:lnTo>
                  <a:lnTo>
                    <a:pt x="2398" y="514"/>
                  </a:lnTo>
                  <a:lnTo>
                    <a:pt x="2400" y="516"/>
                  </a:lnTo>
                  <a:lnTo>
                    <a:pt x="2400" y="516"/>
                  </a:lnTo>
                  <a:lnTo>
                    <a:pt x="2400" y="518"/>
                  </a:lnTo>
                  <a:lnTo>
                    <a:pt x="2403" y="518"/>
                  </a:lnTo>
                  <a:lnTo>
                    <a:pt x="2405" y="521"/>
                  </a:lnTo>
                  <a:lnTo>
                    <a:pt x="2407" y="521"/>
                  </a:lnTo>
                  <a:lnTo>
                    <a:pt x="2410" y="525"/>
                  </a:lnTo>
                  <a:lnTo>
                    <a:pt x="2412" y="528"/>
                  </a:lnTo>
                  <a:lnTo>
                    <a:pt x="2414" y="530"/>
                  </a:lnTo>
                  <a:lnTo>
                    <a:pt x="2414" y="533"/>
                  </a:lnTo>
                  <a:lnTo>
                    <a:pt x="2414" y="537"/>
                  </a:lnTo>
                  <a:lnTo>
                    <a:pt x="2414" y="537"/>
                  </a:lnTo>
                  <a:lnTo>
                    <a:pt x="2414" y="537"/>
                  </a:lnTo>
                  <a:lnTo>
                    <a:pt x="2414" y="540"/>
                  </a:lnTo>
                  <a:lnTo>
                    <a:pt x="2414" y="540"/>
                  </a:lnTo>
                  <a:lnTo>
                    <a:pt x="2417" y="542"/>
                  </a:lnTo>
                  <a:lnTo>
                    <a:pt x="2417" y="542"/>
                  </a:lnTo>
                  <a:lnTo>
                    <a:pt x="2417" y="542"/>
                  </a:lnTo>
                  <a:lnTo>
                    <a:pt x="2419" y="544"/>
                  </a:lnTo>
                  <a:lnTo>
                    <a:pt x="2419" y="544"/>
                  </a:lnTo>
                  <a:lnTo>
                    <a:pt x="2419" y="544"/>
                  </a:lnTo>
                  <a:lnTo>
                    <a:pt x="2419" y="544"/>
                  </a:lnTo>
                  <a:lnTo>
                    <a:pt x="2419" y="544"/>
                  </a:lnTo>
                  <a:lnTo>
                    <a:pt x="2422" y="544"/>
                  </a:lnTo>
                  <a:lnTo>
                    <a:pt x="2422" y="547"/>
                  </a:lnTo>
                  <a:lnTo>
                    <a:pt x="2422" y="547"/>
                  </a:lnTo>
                  <a:lnTo>
                    <a:pt x="2422" y="547"/>
                  </a:lnTo>
                  <a:lnTo>
                    <a:pt x="2419" y="547"/>
                  </a:lnTo>
                  <a:lnTo>
                    <a:pt x="2419" y="549"/>
                  </a:lnTo>
                  <a:lnTo>
                    <a:pt x="2422" y="549"/>
                  </a:lnTo>
                  <a:lnTo>
                    <a:pt x="2422" y="549"/>
                  </a:lnTo>
                  <a:lnTo>
                    <a:pt x="2422" y="549"/>
                  </a:lnTo>
                  <a:lnTo>
                    <a:pt x="2422" y="549"/>
                  </a:lnTo>
                  <a:lnTo>
                    <a:pt x="2422" y="549"/>
                  </a:lnTo>
                  <a:lnTo>
                    <a:pt x="2422" y="551"/>
                  </a:lnTo>
                  <a:lnTo>
                    <a:pt x="2422" y="551"/>
                  </a:lnTo>
                  <a:lnTo>
                    <a:pt x="2422" y="551"/>
                  </a:lnTo>
                  <a:lnTo>
                    <a:pt x="2422" y="554"/>
                  </a:lnTo>
                  <a:lnTo>
                    <a:pt x="2422" y="556"/>
                  </a:lnTo>
                  <a:lnTo>
                    <a:pt x="2422" y="556"/>
                  </a:lnTo>
                  <a:lnTo>
                    <a:pt x="2422" y="559"/>
                  </a:lnTo>
                  <a:lnTo>
                    <a:pt x="2422" y="559"/>
                  </a:lnTo>
                  <a:lnTo>
                    <a:pt x="2422" y="559"/>
                  </a:lnTo>
                  <a:lnTo>
                    <a:pt x="2422" y="561"/>
                  </a:lnTo>
                  <a:lnTo>
                    <a:pt x="2422" y="561"/>
                  </a:lnTo>
                  <a:lnTo>
                    <a:pt x="2422" y="561"/>
                  </a:lnTo>
                  <a:lnTo>
                    <a:pt x="2419" y="563"/>
                  </a:lnTo>
                  <a:lnTo>
                    <a:pt x="2419" y="563"/>
                  </a:lnTo>
                  <a:lnTo>
                    <a:pt x="2417" y="566"/>
                  </a:lnTo>
                  <a:lnTo>
                    <a:pt x="2417" y="566"/>
                  </a:lnTo>
                  <a:lnTo>
                    <a:pt x="2417" y="563"/>
                  </a:lnTo>
                  <a:lnTo>
                    <a:pt x="2414" y="563"/>
                  </a:lnTo>
                  <a:lnTo>
                    <a:pt x="2414" y="566"/>
                  </a:lnTo>
                  <a:lnTo>
                    <a:pt x="2414" y="566"/>
                  </a:lnTo>
                  <a:lnTo>
                    <a:pt x="2412" y="568"/>
                  </a:lnTo>
                  <a:lnTo>
                    <a:pt x="2412" y="568"/>
                  </a:lnTo>
                  <a:lnTo>
                    <a:pt x="2410" y="568"/>
                  </a:lnTo>
                  <a:lnTo>
                    <a:pt x="2410" y="568"/>
                  </a:lnTo>
                  <a:lnTo>
                    <a:pt x="2410" y="568"/>
                  </a:lnTo>
                  <a:lnTo>
                    <a:pt x="2407" y="568"/>
                  </a:lnTo>
                  <a:lnTo>
                    <a:pt x="2405" y="568"/>
                  </a:lnTo>
                  <a:lnTo>
                    <a:pt x="2405" y="568"/>
                  </a:lnTo>
                  <a:lnTo>
                    <a:pt x="2400" y="566"/>
                  </a:lnTo>
                  <a:lnTo>
                    <a:pt x="2398" y="566"/>
                  </a:lnTo>
                  <a:lnTo>
                    <a:pt x="2393" y="568"/>
                  </a:lnTo>
                  <a:lnTo>
                    <a:pt x="2391" y="568"/>
                  </a:lnTo>
                  <a:lnTo>
                    <a:pt x="2377" y="563"/>
                  </a:lnTo>
                  <a:lnTo>
                    <a:pt x="2377" y="563"/>
                  </a:lnTo>
                  <a:lnTo>
                    <a:pt x="2374" y="563"/>
                  </a:lnTo>
                  <a:lnTo>
                    <a:pt x="2374" y="559"/>
                  </a:lnTo>
                  <a:lnTo>
                    <a:pt x="2372" y="559"/>
                  </a:lnTo>
                  <a:lnTo>
                    <a:pt x="2372" y="559"/>
                  </a:lnTo>
                  <a:lnTo>
                    <a:pt x="2370" y="559"/>
                  </a:lnTo>
                  <a:lnTo>
                    <a:pt x="2370" y="561"/>
                  </a:lnTo>
                  <a:lnTo>
                    <a:pt x="2370" y="561"/>
                  </a:lnTo>
                  <a:lnTo>
                    <a:pt x="2367" y="559"/>
                  </a:lnTo>
                  <a:lnTo>
                    <a:pt x="2367" y="559"/>
                  </a:lnTo>
                  <a:lnTo>
                    <a:pt x="2367" y="556"/>
                  </a:lnTo>
                  <a:lnTo>
                    <a:pt x="2367" y="556"/>
                  </a:lnTo>
                  <a:lnTo>
                    <a:pt x="2365" y="556"/>
                  </a:lnTo>
                  <a:lnTo>
                    <a:pt x="2362" y="559"/>
                  </a:lnTo>
                  <a:lnTo>
                    <a:pt x="2362" y="561"/>
                  </a:lnTo>
                  <a:lnTo>
                    <a:pt x="2360" y="563"/>
                  </a:lnTo>
                  <a:lnTo>
                    <a:pt x="2358" y="561"/>
                  </a:lnTo>
                  <a:lnTo>
                    <a:pt x="2355" y="561"/>
                  </a:lnTo>
                  <a:lnTo>
                    <a:pt x="2353" y="561"/>
                  </a:lnTo>
                  <a:lnTo>
                    <a:pt x="2353" y="561"/>
                  </a:lnTo>
                  <a:lnTo>
                    <a:pt x="2351" y="561"/>
                  </a:lnTo>
                  <a:lnTo>
                    <a:pt x="2351" y="561"/>
                  </a:lnTo>
                  <a:lnTo>
                    <a:pt x="2346" y="561"/>
                  </a:lnTo>
                  <a:lnTo>
                    <a:pt x="2343" y="561"/>
                  </a:lnTo>
                  <a:lnTo>
                    <a:pt x="2341" y="561"/>
                  </a:lnTo>
                  <a:lnTo>
                    <a:pt x="2339" y="559"/>
                  </a:lnTo>
                  <a:lnTo>
                    <a:pt x="2336" y="559"/>
                  </a:lnTo>
                  <a:lnTo>
                    <a:pt x="2336" y="559"/>
                  </a:lnTo>
                  <a:lnTo>
                    <a:pt x="2334" y="559"/>
                  </a:lnTo>
                  <a:lnTo>
                    <a:pt x="2332" y="561"/>
                  </a:lnTo>
                  <a:lnTo>
                    <a:pt x="2332" y="563"/>
                  </a:lnTo>
                  <a:lnTo>
                    <a:pt x="2329" y="563"/>
                  </a:lnTo>
                  <a:lnTo>
                    <a:pt x="2327" y="563"/>
                  </a:lnTo>
                  <a:lnTo>
                    <a:pt x="2327" y="563"/>
                  </a:lnTo>
                  <a:lnTo>
                    <a:pt x="2322" y="566"/>
                  </a:lnTo>
                  <a:lnTo>
                    <a:pt x="2320" y="566"/>
                  </a:lnTo>
                  <a:lnTo>
                    <a:pt x="2317" y="568"/>
                  </a:lnTo>
                  <a:lnTo>
                    <a:pt x="2317" y="568"/>
                  </a:lnTo>
                  <a:lnTo>
                    <a:pt x="2315" y="568"/>
                  </a:lnTo>
                  <a:lnTo>
                    <a:pt x="2315" y="570"/>
                  </a:lnTo>
                  <a:lnTo>
                    <a:pt x="2313" y="573"/>
                  </a:lnTo>
                  <a:lnTo>
                    <a:pt x="2313" y="575"/>
                  </a:lnTo>
                  <a:lnTo>
                    <a:pt x="2310" y="575"/>
                  </a:lnTo>
                  <a:lnTo>
                    <a:pt x="2306" y="575"/>
                  </a:lnTo>
                  <a:lnTo>
                    <a:pt x="2306" y="575"/>
                  </a:lnTo>
                  <a:lnTo>
                    <a:pt x="2303" y="573"/>
                  </a:lnTo>
                  <a:lnTo>
                    <a:pt x="2301" y="573"/>
                  </a:lnTo>
                  <a:lnTo>
                    <a:pt x="2301" y="568"/>
                  </a:lnTo>
                  <a:lnTo>
                    <a:pt x="2299" y="568"/>
                  </a:lnTo>
                  <a:lnTo>
                    <a:pt x="2299" y="568"/>
                  </a:lnTo>
                  <a:lnTo>
                    <a:pt x="2296" y="570"/>
                  </a:lnTo>
                  <a:lnTo>
                    <a:pt x="2296" y="570"/>
                  </a:lnTo>
                  <a:lnTo>
                    <a:pt x="2296" y="570"/>
                  </a:lnTo>
                  <a:lnTo>
                    <a:pt x="2294" y="570"/>
                  </a:lnTo>
                  <a:lnTo>
                    <a:pt x="2289" y="570"/>
                  </a:lnTo>
                  <a:lnTo>
                    <a:pt x="2291" y="573"/>
                  </a:lnTo>
                  <a:lnTo>
                    <a:pt x="2291" y="575"/>
                  </a:lnTo>
                  <a:lnTo>
                    <a:pt x="2291" y="575"/>
                  </a:lnTo>
                  <a:lnTo>
                    <a:pt x="2289" y="578"/>
                  </a:lnTo>
                  <a:lnTo>
                    <a:pt x="2289" y="580"/>
                  </a:lnTo>
                  <a:lnTo>
                    <a:pt x="2289" y="585"/>
                  </a:lnTo>
                  <a:lnTo>
                    <a:pt x="2287" y="587"/>
                  </a:lnTo>
                  <a:lnTo>
                    <a:pt x="2284" y="587"/>
                  </a:lnTo>
                  <a:lnTo>
                    <a:pt x="2268" y="587"/>
                  </a:lnTo>
                  <a:lnTo>
                    <a:pt x="2261" y="585"/>
                  </a:lnTo>
                  <a:lnTo>
                    <a:pt x="2261" y="585"/>
                  </a:lnTo>
                  <a:lnTo>
                    <a:pt x="2258" y="585"/>
                  </a:lnTo>
                  <a:lnTo>
                    <a:pt x="2258" y="587"/>
                  </a:lnTo>
                  <a:lnTo>
                    <a:pt x="2256" y="589"/>
                  </a:lnTo>
                  <a:lnTo>
                    <a:pt x="2254" y="589"/>
                  </a:lnTo>
                  <a:lnTo>
                    <a:pt x="2251" y="589"/>
                  </a:lnTo>
                  <a:lnTo>
                    <a:pt x="2249" y="589"/>
                  </a:lnTo>
                  <a:lnTo>
                    <a:pt x="2247" y="592"/>
                  </a:lnTo>
                  <a:lnTo>
                    <a:pt x="2247" y="592"/>
                  </a:lnTo>
                  <a:lnTo>
                    <a:pt x="2247" y="594"/>
                  </a:lnTo>
                  <a:lnTo>
                    <a:pt x="2247" y="596"/>
                  </a:lnTo>
                  <a:lnTo>
                    <a:pt x="2244" y="596"/>
                  </a:lnTo>
                  <a:lnTo>
                    <a:pt x="2235" y="606"/>
                  </a:lnTo>
                  <a:lnTo>
                    <a:pt x="2228" y="620"/>
                  </a:lnTo>
                  <a:lnTo>
                    <a:pt x="2228" y="622"/>
                  </a:lnTo>
                  <a:lnTo>
                    <a:pt x="2228" y="625"/>
                  </a:lnTo>
                  <a:lnTo>
                    <a:pt x="2230" y="627"/>
                  </a:lnTo>
                  <a:lnTo>
                    <a:pt x="2230" y="630"/>
                  </a:lnTo>
                  <a:lnTo>
                    <a:pt x="2230" y="632"/>
                  </a:lnTo>
                  <a:lnTo>
                    <a:pt x="2225" y="637"/>
                  </a:lnTo>
                  <a:lnTo>
                    <a:pt x="2225" y="637"/>
                  </a:lnTo>
                  <a:lnTo>
                    <a:pt x="2223" y="639"/>
                  </a:lnTo>
                  <a:lnTo>
                    <a:pt x="2221" y="639"/>
                  </a:lnTo>
                  <a:lnTo>
                    <a:pt x="2221" y="639"/>
                  </a:lnTo>
                  <a:lnTo>
                    <a:pt x="2218" y="639"/>
                  </a:lnTo>
                  <a:lnTo>
                    <a:pt x="2218" y="639"/>
                  </a:lnTo>
                  <a:lnTo>
                    <a:pt x="2216" y="639"/>
                  </a:lnTo>
                  <a:lnTo>
                    <a:pt x="2204" y="649"/>
                  </a:lnTo>
                  <a:lnTo>
                    <a:pt x="2202" y="653"/>
                  </a:lnTo>
                  <a:lnTo>
                    <a:pt x="2199" y="656"/>
                  </a:lnTo>
                  <a:lnTo>
                    <a:pt x="2199" y="656"/>
                  </a:lnTo>
                  <a:lnTo>
                    <a:pt x="2190" y="658"/>
                  </a:lnTo>
                  <a:lnTo>
                    <a:pt x="2183" y="658"/>
                  </a:lnTo>
                  <a:lnTo>
                    <a:pt x="2171" y="658"/>
                  </a:lnTo>
                  <a:lnTo>
                    <a:pt x="2161" y="660"/>
                  </a:lnTo>
                  <a:lnTo>
                    <a:pt x="2159" y="660"/>
                  </a:lnTo>
                  <a:lnTo>
                    <a:pt x="2152" y="656"/>
                  </a:lnTo>
                  <a:lnTo>
                    <a:pt x="2150" y="656"/>
                  </a:lnTo>
                  <a:lnTo>
                    <a:pt x="2147" y="658"/>
                  </a:lnTo>
                  <a:lnTo>
                    <a:pt x="2140" y="660"/>
                  </a:lnTo>
                  <a:lnTo>
                    <a:pt x="2140" y="660"/>
                  </a:lnTo>
                  <a:lnTo>
                    <a:pt x="2140" y="660"/>
                  </a:lnTo>
                  <a:lnTo>
                    <a:pt x="2140" y="665"/>
                  </a:lnTo>
                  <a:lnTo>
                    <a:pt x="2138" y="665"/>
                  </a:lnTo>
                  <a:lnTo>
                    <a:pt x="2138" y="670"/>
                  </a:lnTo>
                  <a:lnTo>
                    <a:pt x="2135" y="675"/>
                  </a:lnTo>
                  <a:lnTo>
                    <a:pt x="2124" y="684"/>
                  </a:lnTo>
                  <a:lnTo>
                    <a:pt x="2121" y="686"/>
                  </a:lnTo>
                  <a:lnTo>
                    <a:pt x="2121" y="686"/>
                  </a:lnTo>
                  <a:lnTo>
                    <a:pt x="2119" y="686"/>
                  </a:lnTo>
                  <a:lnTo>
                    <a:pt x="2119" y="689"/>
                  </a:lnTo>
                  <a:lnTo>
                    <a:pt x="2116" y="691"/>
                  </a:lnTo>
                  <a:lnTo>
                    <a:pt x="2116" y="693"/>
                  </a:lnTo>
                  <a:lnTo>
                    <a:pt x="2114" y="693"/>
                  </a:lnTo>
                  <a:lnTo>
                    <a:pt x="2112" y="693"/>
                  </a:lnTo>
                  <a:lnTo>
                    <a:pt x="2107" y="693"/>
                  </a:lnTo>
                  <a:lnTo>
                    <a:pt x="2107" y="696"/>
                  </a:lnTo>
                  <a:lnTo>
                    <a:pt x="2105" y="698"/>
                  </a:lnTo>
                  <a:lnTo>
                    <a:pt x="2098" y="703"/>
                  </a:lnTo>
                  <a:lnTo>
                    <a:pt x="2095" y="705"/>
                  </a:lnTo>
                  <a:lnTo>
                    <a:pt x="2093" y="708"/>
                  </a:lnTo>
                  <a:lnTo>
                    <a:pt x="2093" y="708"/>
                  </a:lnTo>
                  <a:lnTo>
                    <a:pt x="2088" y="708"/>
                  </a:lnTo>
                  <a:lnTo>
                    <a:pt x="2088" y="708"/>
                  </a:lnTo>
                  <a:lnTo>
                    <a:pt x="2086" y="705"/>
                  </a:lnTo>
                  <a:lnTo>
                    <a:pt x="2086" y="705"/>
                  </a:lnTo>
                  <a:lnTo>
                    <a:pt x="2067" y="703"/>
                  </a:lnTo>
                  <a:lnTo>
                    <a:pt x="2062" y="701"/>
                  </a:lnTo>
                  <a:lnTo>
                    <a:pt x="2060" y="701"/>
                  </a:lnTo>
                  <a:lnTo>
                    <a:pt x="2048" y="698"/>
                  </a:lnTo>
                  <a:lnTo>
                    <a:pt x="2041" y="696"/>
                  </a:lnTo>
                  <a:lnTo>
                    <a:pt x="2038" y="693"/>
                  </a:lnTo>
                  <a:lnTo>
                    <a:pt x="2038" y="693"/>
                  </a:lnTo>
                  <a:lnTo>
                    <a:pt x="2036" y="689"/>
                  </a:lnTo>
                  <a:lnTo>
                    <a:pt x="2031" y="684"/>
                  </a:lnTo>
                  <a:lnTo>
                    <a:pt x="2029" y="684"/>
                  </a:lnTo>
                  <a:lnTo>
                    <a:pt x="2027" y="684"/>
                  </a:lnTo>
                  <a:lnTo>
                    <a:pt x="2012" y="684"/>
                  </a:lnTo>
                  <a:lnTo>
                    <a:pt x="2008" y="682"/>
                  </a:lnTo>
                  <a:lnTo>
                    <a:pt x="2008" y="682"/>
                  </a:lnTo>
                  <a:lnTo>
                    <a:pt x="2005" y="682"/>
                  </a:lnTo>
                  <a:lnTo>
                    <a:pt x="2005" y="682"/>
                  </a:lnTo>
                  <a:lnTo>
                    <a:pt x="2005" y="682"/>
                  </a:lnTo>
                  <a:lnTo>
                    <a:pt x="2005" y="684"/>
                  </a:lnTo>
                  <a:lnTo>
                    <a:pt x="2003" y="684"/>
                  </a:lnTo>
                  <a:lnTo>
                    <a:pt x="2003" y="684"/>
                  </a:lnTo>
                  <a:lnTo>
                    <a:pt x="2001" y="684"/>
                  </a:lnTo>
                  <a:lnTo>
                    <a:pt x="2001" y="686"/>
                  </a:lnTo>
                  <a:lnTo>
                    <a:pt x="1996" y="689"/>
                  </a:lnTo>
                  <a:lnTo>
                    <a:pt x="1996" y="689"/>
                  </a:lnTo>
                  <a:lnTo>
                    <a:pt x="1993" y="691"/>
                  </a:lnTo>
                  <a:lnTo>
                    <a:pt x="1984" y="710"/>
                  </a:lnTo>
                  <a:lnTo>
                    <a:pt x="1984" y="712"/>
                  </a:lnTo>
                  <a:lnTo>
                    <a:pt x="1984" y="715"/>
                  </a:lnTo>
                  <a:lnTo>
                    <a:pt x="1984" y="717"/>
                  </a:lnTo>
                  <a:lnTo>
                    <a:pt x="1984" y="717"/>
                  </a:lnTo>
                  <a:lnTo>
                    <a:pt x="1984" y="719"/>
                  </a:lnTo>
                  <a:lnTo>
                    <a:pt x="1984" y="719"/>
                  </a:lnTo>
                  <a:lnTo>
                    <a:pt x="1982" y="722"/>
                  </a:lnTo>
                  <a:lnTo>
                    <a:pt x="1982" y="724"/>
                  </a:lnTo>
                  <a:lnTo>
                    <a:pt x="1979" y="724"/>
                  </a:lnTo>
                  <a:lnTo>
                    <a:pt x="1979" y="727"/>
                  </a:lnTo>
                  <a:lnTo>
                    <a:pt x="1979" y="727"/>
                  </a:lnTo>
                  <a:lnTo>
                    <a:pt x="1977" y="729"/>
                  </a:lnTo>
                  <a:lnTo>
                    <a:pt x="1977" y="731"/>
                  </a:lnTo>
                  <a:lnTo>
                    <a:pt x="1977" y="734"/>
                  </a:lnTo>
                  <a:lnTo>
                    <a:pt x="1977" y="736"/>
                  </a:lnTo>
                  <a:lnTo>
                    <a:pt x="1977" y="738"/>
                  </a:lnTo>
                  <a:lnTo>
                    <a:pt x="1979" y="741"/>
                  </a:lnTo>
                  <a:lnTo>
                    <a:pt x="1982" y="741"/>
                  </a:lnTo>
                  <a:lnTo>
                    <a:pt x="1982" y="743"/>
                  </a:lnTo>
                  <a:lnTo>
                    <a:pt x="1982" y="746"/>
                  </a:lnTo>
                  <a:lnTo>
                    <a:pt x="1982" y="748"/>
                  </a:lnTo>
                  <a:lnTo>
                    <a:pt x="1984" y="750"/>
                  </a:lnTo>
                  <a:lnTo>
                    <a:pt x="1989" y="757"/>
                  </a:lnTo>
                  <a:lnTo>
                    <a:pt x="1991" y="757"/>
                  </a:lnTo>
                  <a:lnTo>
                    <a:pt x="1996" y="762"/>
                  </a:lnTo>
                  <a:lnTo>
                    <a:pt x="1998" y="764"/>
                  </a:lnTo>
                  <a:lnTo>
                    <a:pt x="2001" y="767"/>
                  </a:lnTo>
                  <a:lnTo>
                    <a:pt x="2005" y="774"/>
                  </a:lnTo>
                  <a:lnTo>
                    <a:pt x="2005" y="776"/>
                  </a:lnTo>
                  <a:lnTo>
                    <a:pt x="2005" y="779"/>
                  </a:lnTo>
                  <a:lnTo>
                    <a:pt x="2005" y="781"/>
                  </a:lnTo>
                  <a:lnTo>
                    <a:pt x="2005" y="783"/>
                  </a:lnTo>
                  <a:lnTo>
                    <a:pt x="2003" y="783"/>
                  </a:lnTo>
                  <a:lnTo>
                    <a:pt x="2003" y="783"/>
                  </a:lnTo>
                  <a:lnTo>
                    <a:pt x="2001" y="786"/>
                  </a:lnTo>
                  <a:lnTo>
                    <a:pt x="1996" y="786"/>
                  </a:lnTo>
                  <a:lnTo>
                    <a:pt x="1996" y="786"/>
                  </a:lnTo>
                  <a:lnTo>
                    <a:pt x="1986" y="795"/>
                  </a:lnTo>
                  <a:lnTo>
                    <a:pt x="1986" y="798"/>
                  </a:lnTo>
                  <a:lnTo>
                    <a:pt x="1984" y="798"/>
                  </a:lnTo>
                  <a:lnTo>
                    <a:pt x="1977" y="798"/>
                  </a:lnTo>
                  <a:lnTo>
                    <a:pt x="1977" y="800"/>
                  </a:lnTo>
                  <a:lnTo>
                    <a:pt x="1972" y="802"/>
                  </a:lnTo>
                  <a:lnTo>
                    <a:pt x="1960" y="807"/>
                  </a:lnTo>
                  <a:lnTo>
                    <a:pt x="1953" y="812"/>
                  </a:lnTo>
                  <a:lnTo>
                    <a:pt x="1951" y="812"/>
                  </a:lnTo>
                  <a:lnTo>
                    <a:pt x="1944" y="824"/>
                  </a:lnTo>
                  <a:lnTo>
                    <a:pt x="1939" y="828"/>
                  </a:lnTo>
                  <a:lnTo>
                    <a:pt x="1939" y="831"/>
                  </a:lnTo>
                  <a:lnTo>
                    <a:pt x="1937" y="833"/>
                  </a:lnTo>
                  <a:lnTo>
                    <a:pt x="1934" y="838"/>
                  </a:lnTo>
                  <a:lnTo>
                    <a:pt x="1932" y="840"/>
                  </a:lnTo>
                  <a:lnTo>
                    <a:pt x="1927" y="843"/>
                  </a:lnTo>
                  <a:lnTo>
                    <a:pt x="1927" y="845"/>
                  </a:lnTo>
                  <a:lnTo>
                    <a:pt x="1925" y="850"/>
                  </a:lnTo>
                  <a:lnTo>
                    <a:pt x="1925" y="850"/>
                  </a:lnTo>
                  <a:lnTo>
                    <a:pt x="1911" y="857"/>
                  </a:lnTo>
                  <a:lnTo>
                    <a:pt x="1908" y="857"/>
                  </a:lnTo>
                  <a:lnTo>
                    <a:pt x="1908" y="857"/>
                  </a:lnTo>
                  <a:lnTo>
                    <a:pt x="1908" y="859"/>
                  </a:lnTo>
                  <a:lnTo>
                    <a:pt x="1906" y="859"/>
                  </a:lnTo>
                  <a:lnTo>
                    <a:pt x="1906" y="859"/>
                  </a:lnTo>
                  <a:lnTo>
                    <a:pt x="1906" y="859"/>
                  </a:lnTo>
                  <a:lnTo>
                    <a:pt x="1904" y="859"/>
                  </a:lnTo>
                  <a:lnTo>
                    <a:pt x="1899" y="859"/>
                  </a:lnTo>
                  <a:lnTo>
                    <a:pt x="1885" y="866"/>
                  </a:lnTo>
                  <a:lnTo>
                    <a:pt x="1878" y="871"/>
                  </a:lnTo>
                  <a:lnTo>
                    <a:pt x="1878" y="871"/>
                  </a:lnTo>
                  <a:lnTo>
                    <a:pt x="1878" y="871"/>
                  </a:lnTo>
                  <a:lnTo>
                    <a:pt x="1878" y="871"/>
                  </a:lnTo>
                  <a:lnTo>
                    <a:pt x="1878" y="871"/>
                  </a:lnTo>
                  <a:lnTo>
                    <a:pt x="1878" y="873"/>
                  </a:lnTo>
                  <a:lnTo>
                    <a:pt x="1875" y="873"/>
                  </a:lnTo>
                  <a:lnTo>
                    <a:pt x="1868" y="873"/>
                  </a:lnTo>
                  <a:lnTo>
                    <a:pt x="1866" y="873"/>
                  </a:lnTo>
                  <a:lnTo>
                    <a:pt x="1863" y="873"/>
                  </a:lnTo>
                  <a:lnTo>
                    <a:pt x="1852" y="873"/>
                  </a:lnTo>
                  <a:lnTo>
                    <a:pt x="1849" y="873"/>
                  </a:lnTo>
                  <a:lnTo>
                    <a:pt x="1844" y="876"/>
                  </a:lnTo>
                  <a:lnTo>
                    <a:pt x="1842" y="876"/>
                  </a:lnTo>
                  <a:lnTo>
                    <a:pt x="1840" y="876"/>
                  </a:lnTo>
                  <a:lnTo>
                    <a:pt x="1826" y="873"/>
                  </a:lnTo>
                  <a:lnTo>
                    <a:pt x="1816" y="873"/>
                  </a:lnTo>
                  <a:lnTo>
                    <a:pt x="1811" y="873"/>
                  </a:lnTo>
                  <a:lnTo>
                    <a:pt x="1809" y="871"/>
                  </a:lnTo>
                  <a:lnTo>
                    <a:pt x="1802" y="873"/>
                  </a:lnTo>
                  <a:lnTo>
                    <a:pt x="1778" y="876"/>
                  </a:lnTo>
                  <a:lnTo>
                    <a:pt x="1757" y="880"/>
                  </a:lnTo>
                  <a:lnTo>
                    <a:pt x="1733" y="883"/>
                  </a:lnTo>
                  <a:lnTo>
                    <a:pt x="1710" y="895"/>
                  </a:lnTo>
                  <a:lnTo>
                    <a:pt x="1686" y="904"/>
                  </a:lnTo>
                  <a:lnTo>
                    <a:pt x="1667" y="916"/>
                  </a:lnTo>
                  <a:lnTo>
                    <a:pt x="1662" y="918"/>
                  </a:lnTo>
                  <a:lnTo>
                    <a:pt x="1660" y="918"/>
                  </a:lnTo>
                  <a:lnTo>
                    <a:pt x="1660" y="918"/>
                  </a:lnTo>
                  <a:lnTo>
                    <a:pt x="1658" y="921"/>
                  </a:lnTo>
                  <a:lnTo>
                    <a:pt x="1655" y="921"/>
                  </a:lnTo>
                  <a:lnTo>
                    <a:pt x="1653" y="921"/>
                  </a:lnTo>
                  <a:lnTo>
                    <a:pt x="1653" y="923"/>
                  </a:lnTo>
                  <a:lnTo>
                    <a:pt x="1643" y="932"/>
                  </a:lnTo>
                  <a:lnTo>
                    <a:pt x="1641" y="932"/>
                  </a:lnTo>
                  <a:lnTo>
                    <a:pt x="1639" y="930"/>
                  </a:lnTo>
                  <a:lnTo>
                    <a:pt x="1636" y="930"/>
                  </a:lnTo>
                  <a:lnTo>
                    <a:pt x="1636" y="930"/>
                  </a:lnTo>
                  <a:lnTo>
                    <a:pt x="1620" y="928"/>
                  </a:lnTo>
                  <a:lnTo>
                    <a:pt x="1615" y="928"/>
                  </a:lnTo>
                  <a:lnTo>
                    <a:pt x="1615" y="928"/>
                  </a:lnTo>
                  <a:lnTo>
                    <a:pt x="1615" y="914"/>
                  </a:lnTo>
                  <a:lnTo>
                    <a:pt x="1596" y="918"/>
                  </a:lnTo>
                  <a:lnTo>
                    <a:pt x="1575" y="921"/>
                  </a:lnTo>
                  <a:lnTo>
                    <a:pt x="1572" y="921"/>
                  </a:lnTo>
                  <a:lnTo>
                    <a:pt x="1558" y="914"/>
                  </a:lnTo>
                  <a:lnTo>
                    <a:pt x="1542" y="904"/>
                  </a:lnTo>
                  <a:lnTo>
                    <a:pt x="1542" y="904"/>
                  </a:lnTo>
                  <a:lnTo>
                    <a:pt x="1542" y="904"/>
                  </a:lnTo>
                  <a:lnTo>
                    <a:pt x="1542" y="904"/>
                  </a:lnTo>
                  <a:lnTo>
                    <a:pt x="1523" y="899"/>
                  </a:lnTo>
                  <a:lnTo>
                    <a:pt x="1504" y="895"/>
                  </a:lnTo>
                  <a:lnTo>
                    <a:pt x="1487" y="892"/>
                  </a:lnTo>
                  <a:lnTo>
                    <a:pt x="1483" y="890"/>
                  </a:lnTo>
                  <a:lnTo>
                    <a:pt x="1478" y="885"/>
                  </a:lnTo>
                  <a:lnTo>
                    <a:pt x="1471" y="871"/>
                  </a:lnTo>
                  <a:lnTo>
                    <a:pt x="1466" y="869"/>
                  </a:lnTo>
                  <a:lnTo>
                    <a:pt x="1459" y="866"/>
                  </a:lnTo>
                  <a:lnTo>
                    <a:pt x="1454" y="866"/>
                  </a:lnTo>
                  <a:lnTo>
                    <a:pt x="1445" y="866"/>
                  </a:lnTo>
                  <a:lnTo>
                    <a:pt x="1423" y="864"/>
                  </a:lnTo>
                  <a:lnTo>
                    <a:pt x="1402" y="859"/>
                  </a:lnTo>
                  <a:lnTo>
                    <a:pt x="1381" y="857"/>
                  </a:lnTo>
                  <a:lnTo>
                    <a:pt x="1378" y="857"/>
                  </a:lnTo>
                  <a:lnTo>
                    <a:pt x="1360" y="861"/>
                  </a:lnTo>
                  <a:lnTo>
                    <a:pt x="1352" y="864"/>
                  </a:lnTo>
                  <a:lnTo>
                    <a:pt x="1331" y="861"/>
                  </a:lnTo>
                  <a:lnTo>
                    <a:pt x="1310" y="859"/>
                  </a:lnTo>
                  <a:lnTo>
                    <a:pt x="1289" y="857"/>
                  </a:lnTo>
                  <a:lnTo>
                    <a:pt x="1267" y="852"/>
                  </a:lnTo>
                  <a:lnTo>
                    <a:pt x="1251" y="850"/>
                  </a:lnTo>
                  <a:lnTo>
                    <a:pt x="1232" y="850"/>
                  </a:lnTo>
                  <a:lnTo>
                    <a:pt x="1232" y="850"/>
                  </a:lnTo>
                  <a:lnTo>
                    <a:pt x="1215" y="850"/>
                  </a:lnTo>
                  <a:lnTo>
                    <a:pt x="1196" y="852"/>
                  </a:lnTo>
                  <a:lnTo>
                    <a:pt x="1189" y="854"/>
                  </a:lnTo>
                  <a:lnTo>
                    <a:pt x="1189" y="852"/>
                  </a:lnTo>
                  <a:lnTo>
                    <a:pt x="1189" y="852"/>
                  </a:lnTo>
                  <a:lnTo>
                    <a:pt x="1189" y="852"/>
                  </a:lnTo>
                  <a:lnTo>
                    <a:pt x="1189" y="843"/>
                  </a:lnTo>
                  <a:lnTo>
                    <a:pt x="1187" y="840"/>
                  </a:lnTo>
                  <a:lnTo>
                    <a:pt x="1187" y="840"/>
                  </a:lnTo>
                  <a:lnTo>
                    <a:pt x="1187" y="838"/>
                  </a:lnTo>
                  <a:lnTo>
                    <a:pt x="1166" y="819"/>
                  </a:lnTo>
                  <a:lnTo>
                    <a:pt x="1163" y="817"/>
                  </a:lnTo>
                  <a:lnTo>
                    <a:pt x="1163" y="814"/>
                  </a:lnTo>
                  <a:lnTo>
                    <a:pt x="1163" y="809"/>
                  </a:lnTo>
                  <a:lnTo>
                    <a:pt x="1163" y="807"/>
                  </a:lnTo>
                  <a:lnTo>
                    <a:pt x="1161" y="805"/>
                  </a:lnTo>
                  <a:lnTo>
                    <a:pt x="1154" y="788"/>
                  </a:lnTo>
                  <a:lnTo>
                    <a:pt x="1149" y="772"/>
                  </a:lnTo>
                  <a:lnTo>
                    <a:pt x="1147" y="764"/>
                  </a:lnTo>
                  <a:lnTo>
                    <a:pt x="1144" y="762"/>
                  </a:lnTo>
                  <a:lnTo>
                    <a:pt x="1142" y="762"/>
                  </a:lnTo>
                  <a:lnTo>
                    <a:pt x="1140" y="762"/>
                  </a:lnTo>
                  <a:lnTo>
                    <a:pt x="1135" y="762"/>
                  </a:lnTo>
                  <a:lnTo>
                    <a:pt x="1135" y="760"/>
                  </a:lnTo>
                  <a:lnTo>
                    <a:pt x="1135" y="757"/>
                  </a:lnTo>
                  <a:lnTo>
                    <a:pt x="1135" y="755"/>
                  </a:lnTo>
                  <a:lnTo>
                    <a:pt x="1135" y="750"/>
                  </a:lnTo>
                  <a:lnTo>
                    <a:pt x="1135" y="750"/>
                  </a:lnTo>
                  <a:lnTo>
                    <a:pt x="1135" y="750"/>
                  </a:lnTo>
                  <a:lnTo>
                    <a:pt x="1135" y="748"/>
                  </a:lnTo>
                  <a:lnTo>
                    <a:pt x="1137" y="746"/>
                  </a:lnTo>
                  <a:lnTo>
                    <a:pt x="1137" y="746"/>
                  </a:lnTo>
                  <a:lnTo>
                    <a:pt x="1140" y="743"/>
                  </a:lnTo>
                  <a:lnTo>
                    <a:pt x="1140" y="741"/>
                  </a:lnTo>
                  <a:lnTo>
                    <a:pt x="1137" y="741"/>
                  </a:lnTo>
                  <a:lnTo>
                    <a:pt x="1121" y="743"/>
                  </a:lnTo>
                  <a:lnTo>
                    <a:pt x="1118" y="743"/>
                  </a:lnTo>
                  <a:lnTo>
                    <a:pt x="1114" y="741"/>
                  </a:lnTo>
                  <a:lnTo>
                    <a:pt x="1104" y="736"/>
                  </a:lnTo>
                  <a:lnTo>
                    <a:pt x="1102" y="736"/>
                  </a:lnTo>
                  <a:lnTo>
                    <a:pt x="1102" y="736"/>
                  </a:lnTo>
                  <a:lnTo>
                    <a:pt x="1102" y="734"/>
                  </a:lnTo>
                  <a:lnTo>
                    <a:pt x="1099" y="734"/>
                  </a:lnTo>
                  <a:lnTo>
                    <a:pt x="1097" y="729"/>
                  </a:lnTo>
                  <a:lnTo>
                    <a:pt x="1090" y="727"/>
                  </a:lnTo>
                  <a:lnTo>
                    <a:pt x="1088" y="724"/>
                  </a:lnTo>
                  <a:lnTo>
                    <a:pt x="1085" y="724"/>
                  </a:lnTo>
                  <a:lnTo>
                    <a:pt x="1083" y="724"/>
                  </a:lnTo>
                  <a:lnTo>
                    <a:pt x="1083" y="722"/>
                  </a:lnTo>
                  <a:lnTo>
                    <a:pt x="1080" y="719"/>
                  </a:lnTo>
                  <a:lnTo>
                    <a:pt x="1080" y="719"/>
                  </a:lnTo>
                  <a:lnTo>
                    <a:pt x="1076" y="715"/>
                  </a:lnTo>
                  <a:lnTo>
                    <a:pt x="1076" y="712"/>
                  </a:lnTo>
                  <a:lnTo>
                    <a:pt x="1073" y="712"/>
                  </a:lnTo>
                  <a:lnTo>
                    <a:pt x="1073" y="712"/>
                  </a:lnTo>
                  <a:lnTo>
                    <a:pt x="1071" y="715"/>
                  </a:lnTo>
                  <a:lnTo>
                    <a:pt x="1069" y="715"/>
                  </a:lnTo>
                  <a:lnTo>
                    <a:pt x="1064" y="712"/>
                  </a:lnTo>
                  <a:lnTo>
                    <a:pt x="1062" y="712"/>
                  </a:lnTo>
                  <a:lnTo>
                    <a:pt x="1059" y="710"/>
                  </a:lnTo>
                  <a:lnTo>
                    <a:pt x="1052" y="698"/>
                  </a:lnTo>
                  <a:lnTo>
                    <a:pt x="1050" y="696"/>
                  </a:lnTo>
                  <a:lnTo>
                    <a:pt x="1040" y="691"/>
                  </a:lnTo>
                  <a:lnTo>
                    <a:pt x="1036" y="691"/>
                  </a:lnTo>
                  <a:lnTo>
                    <a:pt x="1036" y="691"/>
                  </a:lnTo>
                  <a:lnTo>
                    <a:pt x="1033" y="689"/>
                  </a:lnTo>
                  <a:lnTo>
                    <a:pt x="1031" y="689"/>
                  </a:lnTo>
                  <a:lnTo>
                    <a:pt x="1031" y="689"/>
                  </a:lnTo>
                  <a:lnTo>
                    <a:pt x="1028" y="689"/>
                  </a:lnTo>
                  <a:lnTo>
                    <a:pt x="1026" y="689"/>
                  </a:lnTo>
                  <a:lnTo>
                    <a:pt x="1021" y="689"/>
                  </a:lnTo>
                  <a:lnTo>
                    <a:pt x="1021" y="686"/>
                  </a:lnTo>
                  <a:lnTo>
                    <a:pt x="1017" y="689"/>
                  </a:lnTo>
                  <a:lnTo>
                    <a:pt x="1017" y="689"/>
                  </a:lnTo>
                  <a:lnTo>
                    <a:pt x="1014" y="689"/>
                  </a:lnTo>
                  <a:lnTo>
                    <a:pt x="1014" y="689"/>
                  </a:lnTo>
                  <a:lnTo>
                    <a:pt x="1014" y="689"/>
                  </a:lnTo>
                  <a:lnTo>
                    <a:pt x="1012" y="689"/>
                  </a:lnTo>
                  <a:lnTo>
                    <a:pt x="1010" y="689"/>
                  </a:lnTo>
                  <a:lnTo>
                    <a:pt x="1010" y="686"/>
                  </a:lnTo>
                  <a:lnTo>
                    <a:pt x="1007" y="686"/>
                  </a:lnTo>
                  <a:lnTo>
                    <a:pt x="1005" y="686"/>
                  </a:lnTo>
                  <a:lnTo>
                    <a:pt x="1005" y="686"/>
                  </a:lnTo>
                  <a:lnTo>
                    <a:pt x="1002" y="686"/>
                  </a:lnTo>
                  <a:lnTo>
                    <a:pt x="1000" y="686"/>
                  </a:lnTo>
                  <a:lnTo>
                    <a:pt x="995" y="686"/>
                  </a:lnTo>
                  <a:lnTo>
                    <a:pt x="991" y="686"/>
                  </a:lnTo>
                  <a:lnTo>
                    <a:pt x="986" y="689"/>
                  </a:lnTo>
                  <a:lnTo>
                    <a:pt x="986" y="689"/>
                  </a:lnTo>
                  <a:lnTo>
                    <a:pt x="984" y="686"/>
                  </a:lnTo>
                  <a:lnTo>
                    <a:pt x="981" y="686"/>
                  </a:lnTo>
                  <a:lnTo>
                    <a:pt x="979" y="689"/>
                  </a:lnTo>
                  <a:lnTo>
                    <a:pt x="979" y="689"/>
                  </a:lnTo>
                  <a:lnTo>
                    <a:pt x="976" y="686"/>
                  </a:lnTo>
                  <a:lnTo>
                    <a:pt x="976" y="686"/>
                  </a:lnTo>
                  <a:lnTo>
                    <a:pt x="972" y="686"/>
                  </a:lnTo>
                  <a:lnTo>
                    <a:pt x="972" y="686"/>
                  </a:lnTo>
                  <a:lnTo>
                    <a:pt x="967" y="684"/>
                  </a:lnTo>
                  <a:lnTo>
                    <a:pt x="965" y="684"/>
                  </a:lnTo>
                  <a:lnTo>
                    <a:pt x="965" y="682"/>
                  </a:lnTo>
                  <a:lnTo>
                    <a:pt x="962" y="682"/>
                  </a:lnTo>
                  <a:lnTo>
                    <a:pt x="960" y="684"/>
                  </a:lnTo>
                  <a:lnTo>
                    <a:pt x="957" y="684"/>
                  </a:lnTo>
                  <a:lnTo>
                    <a:pt x="948" y="684"/>
                  </a:lnTo>
                  <a:lnTo>
                    <a:pt x="946" y="684"/>
                  </a:lnTo>
                  <a:lnTo>
                    <a:pt x="946" y="684"/>
                  </a:lnTo>
                  <a:lnTo>
                    <a:pt x="943" y="684"/>
                  </a:lnTo>
                  <a:lnTo>
                    <a:pt x="939" y="682"/>
                  </a:lnTo>
                  <a:lnTo>
                    <a:pt x="939" y="682"/>
                  </a:lnTo>
                  <a:lnTo>
                    <a:pt x="936" y="684"/>
                  </a:lnTo>
                  <a:lnTo>
                    <a:pt x="936" y="684"/>
                  </a:lnTo>
                  <a:lnTo>
                    <a:pt x="936" y="682"/>
                  </a:lnTo>
                  <a:lnTo>
                    <a:pt x="934" y="679"/>
                  </a:lnTo>
                  <a:lnTo>
                    <a:pt x="931" y="677"/>
                  </a:lnTo>
                  <a:lnTo>
                    <a:pt x="931" y="677"/>
                  </a:lnTo>
                  <a:lnTo>
                    <a:pt x="929" y="679"/>
                  </a:lnTo>
                  <a:lnTo>
                    <a:pt x="929" y="679"/>
                  </a:lnTo>
                  <a:lnTo>
                    <a:pt x="929" y="679"/>
                  </a:lnTo>
                  <a:lnTo>
                    <a:pt x="927" y="679"/>
                  </a:lnTo>
                  <a:lnTo>
                    <a:pt x="922" y="679"/>
                  </a:lnTo>
                  <a:lnTo>
                    <a:pt x="920" y="677"/>
                  </a:lnTo>
                  <a:lnTo>
                    <a:pt x="917" y="677"/>
                  </a:lnTo>
                  <a:lnTo>
                    <a:pt x="917" y="675"/>
                  </a:lnTo>
                  <a:lnTo>
                    <a:pt x="915" y="675"/>
                  </a:lnTo>
                  <a:lnTo>
                    <a:pt x="915" y="672"/>
                  </a:lnTo>
                  <a:lnTo>
                    <a:pt x="913" y="672"/>
                  </a:lnTo>
                  <a:lnTo>
                    <a:pt x="910" y="672"/>
                  </a:lnTo>
                  <a:lnTo>
                    <a:pt x="908" y="672"/>
                  </a:lnTo>
                  <a:lnTo>
                    <a:pt x="903" y="675"/>
                  </a:lnTo>
                  <a:lnTo>
                    <a:pt x="903" y="675"/>
                  </a:lnTo>
                  <a:lnTo>
                    <a:pt x="901" y="672"/>
                  </a:lnTo>
                  <a:lnTo>
                    <a:pt x="901" y="672"/>
                  </a:lnTo>
                  <a:lnTo>
                    <a:pt x="901" y="670"/>
                  </a:lnTo>
                  <a:lnTo>
                    <a:pt x="903" y="670"/>
                  </a:lnTo>
                  <a:lnTo>
                    <a:pt x="901" y="667"/>
                  </a:lnTo>
                  <a:lnTo>
                    <a:pt x="901" y="667"/>
                  </a:lnTo>
                  <a:lnTo>
                    <a:pt x="898" y="667"/>
                  </a:lnTo>
                  <a:lnTo>
                    <a:pt x="898" y="665"/>
                  </a:lnTo>
                  <a:lnTo>
                    <a:pt x="898" y="663"/>
                  </a:lnTo>
                  <a:lnTo>
                    <a:pt x="898" y="660"/>
                  </a:lnTo>
                  <a:lnTo>
                    <a:pt x="896" y="660"/>
                  </a:lnTo>
                  <a:lnTo>
                    <a:pt x="896" y="658"/>
                  </a:lnTo>
                  <a:lnTo>
                    <a:pt x="896" y="656"/>
                  </a:lnTo>
                  <a:lnTo>
                    <a:pt x="891" y="653"/>
                  </a:lnTo>
                  <a:lnTo>
                    <a:pt x="891" y="651"/>
                  </a:lnTo>
                  <a:lnTo>
                    <a:pt x="894" y="634"/>
                  </a:lnTo>
                  <a:lnTo>
                    <a:pt x="894" y="632"/>
                  </a:lnTo>
                  <a:lnTo>
                    <a:pt x="905" y="618"/>
                  </a:lnTo>
                  <a:lnTo>
                    <a:pt x="908" y="615"/>
                  </a:lnTo>
                  <a:lnTo>
                    <a:pt x="908" y="615"/>
                  </a:lnTo>
                  <a:lnTo>
                    <a:pt x="910" y="613"/>
                  </a:lnTo>
                  <a:lnTo>
                    <a:pt x="910" y="608"/>
                  </a:lnTo>
                  <a:lnTo>
                    <a:pt x="908" y="606"/>
                  </a:lnTo>
                  <a:lnTo>
                    <a:pt x="908" y="604"/>
                  </a:lnTo>
                  <a:lnTo>
                    <a:pt x="905" y="601"/>
                  </a:lnTo>
                  <a:lnTo>
                    <a:pt x="903" y="592"/>
                  </a:lnTo>
                  <a:lnTo>
                    <a:pt x="903" y="592"/>
                  </a:lnTo>
                  <a:lnTo>
                    <a:pt x="903" y="589"/>
                  </a:lnTo>
                  <a:lnTo>
                    <a:pt x="905" y="587"/>
                  </a:lnTo>
                  <a:lnTo>
                    <a:pt x="908" y="582"/>
                  </a:lnTo>
                  <a:lnTo>
                    <a:pt x="908" y="580"/>
                  </a:lnTo>
                  <a:lnTo>
                    <a:pt x="908" y="578"/>
                  </a:lnTo>
                  <a:lnTo>
                    <a:pt x="910" y="578"/>
                  </a:lnTo>
                  <a:lnTo>
                    <a:pt x="910" y="573"/>
                  </a:lnTo>
                  <a:lnTo>
                    <a:pt x="910" y="573"/>
                  </a:lnTo>
                  <a:lnTo>
                    <a:pt x="913" y="570"/>
                  </a:lnTo>
                  <a:lnTo>
                    <a:pt x="910" y="570"/>
                  </a:lnTo>
                  <a:lnTo>
                    <a:pt x="910" y="570"/>
                  </a:lnTo>
                  <a:lnTo>
                    <a:pt x="908" y="568"/>
                  </a:lnTo>
                  <a:lnTo>
                    <a:pt x="908" y="568"/>
                  </a:lnTo>
                  <a:lnTo>
                    <a:pt x="910" y="563"/>
                  </a:lnTo>
                  <a:lnTo>
                    <a:pt x="910" y="561"/>
                  </a:lnTo>
                  <a:lnTo>
                    <a:pt x="910" y="561"/>
                  </a:lnTo>
                  <a:lnTo>
                    <a:pt x="910" y="559"/>
                  </a:lnTo>
                  <a:lnTo>
                    <a:pt x="908" y="556"/>
                  </a:lnTo>
                  <a:lnTo>
                    <a:pt x="905" y="554"/>
                  </a:lnTo>
                  <a:lnTo>
                    <a:pt x="905" y="551"/>
                  </a:lnTo>
                  <a:lnTo>
                    <a:pt x="905" y="551"/>
                  </a:lnTo>
                  <a:lnTo>
                    <a:pt x="905" y="549"/>
                  </a:lnTo>
                  <a:lnTo>
                    <a:pt x="905" y="549"/>
                  </a:lnTo>
                  <a:lnTo>
                    <a:pt x="905" y="549"/>
                  </a:lnTo>
                  <a:lnTo>
                    <a:pt x="905" y="547"/>
                  </a:lnTo>
                  <a:lnTo>
                    <a:pt x="905" y="547"/>
                  </a:lnTo>
                  <a:lnTo>
                    <a:pt x="905" y="547"/>
                  </a:lnTo>
                  <a:lnTo>
                    <a:pt x="903" y="547"/>
                  </a:lnTo>
                  <a:lnTo>
                    <a:pt x="903" y="544"/>
                  </a:lnTo>
                  <a:lnTo>
                    <a:pt x="903" y="544"/>
                  </a:lnTo>
                  <a:lnTo>
                    <a:pt x="903" y="542"/>
                  </a:lnTo>
                  <a:lnTo>
                    <a:pt x="903" y="542"/>
                  </a:lnTo>
                  <a:lnTo>
                    <a:pt x="901" y="540"/>
                  </a:lnTo>
                  <a:lnTo>
                    <a:pt x="901" y="540"/>
                  </a:lnTo>
                  <a:lnTo>
                    <a:pt x="898" y="540"/>
                  </a:lnTo>
                  <a:lnTo>
                    <a:pt x="898" y="540"/>
                  </a:lnTo>
                  <a:lnTo>
                    <a:pt x="896" y="540"/>
                  </a:lnTo>
                  <a:lnTo>
                    <a:pt x="894" y="537"/>
                  </a:lnTo>
                  <a:lnTo>
                    <a:pt x="882" y="514"/>
                  </a:lnTo>
                  <a:lnTo>
                    <a:pt x="882" y="514"/>
                  </a:lnTo>
                  <a:lnTo>
                    <a:pt x="882" y="514"/>
                  </a:lnTo>
                  <a:lnTo>
                    <a:pt x="882" y="514"/>
                  </a:lnTo>
                  <a:lnTo>
                    <a:pt x="882" y="511"/>
                  </a:lnTo>
                  <a:lnTo>
                    <a:pt x="882" y="511"/>
                  </a:lnTo>
                  <a:lnTo>
                    <a:pt x="882" y="509"/>
                  </a:lnTo>
                  <a:lnTo>
                    <a:pt x="882" y="509"/>
                  </a:lnTo>
                  <a:lnTo>
                    <a:pt x="879" y="507"/>
                  </a:lnTo>
                  <a:lnTo>
                    <a:pt x="879" y="504"/>
                  </a:lnTo>
                  <a:lnTo>
                    <a:pt x="879" y="502"/>
                  </a:lnTo>
                  <a:lnTo>
                    <a:pt x="879" y="499"/>
                  </a:lnTo>
                  <a:lnTo>
                    <a:pt x="879" y="499"/>
                  </a:lnTo>
                  <a:lnTo>
                    <a:pt x="877" y="497"/>
                  </a:lnTo>
                  <a:lnTo>
                    <a:pt x="877" y="497"/>
                  </a:lnTo>
                  <a:lnTo>
                    <a:pt x="875" y="492"/>
                  </a:lnTo>
                  <a:lnTo>
                    <a:pt x="875" y="492"/>
                  </a:lnTo>
                  <a:lnTo>
                    <a:pt x="875" y="490"/>
                  </a:lnTo>
                  <a:lnTo>
                    <a:pt x="875" y="490"/>
                  </a:lnTo>
                  <a:lnTo>
                    <a:pt x="875" y="488"/>
                  </a:lnTo>
                  <a:lnTo>
                    <a:pt x="875" y="488"/>
                  </a:lnTo>
                  <a:lnTo>
                    <a:pt x="872" y="485"/>
                  </a:lnTo>
                  <a:lnTo>
                    <a:pt x="872" y="485"/>
                  </a:lnTo>
                  <a:lnTo>
                    <a:pt x="868" y="485"/>
                  </a:lnTo>
                  <a:lnTo>
                    <a:pt x="865" y="483"/>
                  </a:lnTo>
                  <a:lnTo>
                    <a:pt x="863" y="483"/>
                  </a:lnTo>
                  <a:lnTo>
                    <a:pt x="861" y="480"/>
                  </a:lnTo>
                  <a:lnTo>
                    <a:pt x="861" y="478"/>
                  </a:lnTo>
                  <a:lnTo>
                    <a:pt x="861" y="478"/>
                  </a:lnTo>
                  <a:lnTo>
                    <a:pt x="858" y="476"/>
                  </a:lnTo>
                  <a:lnTo>
                    <a:pt x="861" y="473"/>
                  </a:lnTo>
                  <a:lnTo>
                    <a:pt x="861" y="473"/>
                  </a:lnTo>
                  <a:lnTo>
                    <a:pt x="861" y="471"/>
                  </a:lnTo>
                  <a:lnTo>
                    <a:pt x="858" y="471"/>
                  </a:lnTo>
                  <a:lnTo>
                    <a:pt x="856" y="471"/>
                  </a:lnTo>
                  <a:lnTo>
                    <a:pt x="856" y="469"/>
                  </a:lnTo>
                  <a:lnTo>
                    <a:pt x="853" y="469"/>
                  </a:lnTo>
                  <a:lnTo>
                    <a:pt x="853" y="471"/>
                  </a:lnTo>
                  <a:lnTo>
                    <a:pt x="853" y="471"/>
                  </a:lnTo>
                  <a:lnTo>
                    <a:pt x="853" y="473"/>
                  </a:lnTo>
                  <a:lnTo>
                    <a:pt x="853" y="473"/>
                  </a:lnTo>
                  <a:lnTo>
                    <a:pt x="851" y="473"/>
                  </a:lnTo>
                  <a:lnTo>
                    <a:pt x="846" y="476"/>
                  </a:lnTo>
                  <a:lnTo>
                    <a:pt x="844" y="473"/>
                  </a:lnTo>
                  <a:lnTo>
                    <a:pt x="844" y="473"/>
                  </a:lnTo>
                  <a:lnTo>
                    <a:pt x="842" y="471"/>
                  </a:lnTo>
                  <a:lnTo>
                    <a:pt x="842" y="471"/>
                  </a:lnTo>
                  <a:lnTo>
                    <a:pt x="842" y="469"/>
                  </a:lnTo>
                  <a:lnTo>
                    <a:pt x="839" y="469"/>
                  </a:lnTo>
                  <a:lnTo>
                    <a:pt x="839" y="469"/>
                  </a:lnTo>
                  <a:lnTo>
                    <a:pt x="837" y="469"/>
                  </a:lnTo>
                  <a:lnTo>
                    <a:pt x="837" y="466"/>
                  </a:lnTo>
                  <a:lnTo>
                    <a:pt x="837" y="464"/>
                  </a:lnTo>
                  <a:lnTo>
                    <a:pt x="837" y="464"/>
                  </a:lnTo>
                  <a:lnTo>
                    <a:pt x="834" y="464"/>
                  </a:lnTo>
                  <a:lnTo>
                    <a:pt x="834" y="464"/>
                  </a:lnTo>
                  <a:lnTo>
                    <a:pt x="834" y="462"/>
                  </a:lnTo>
                  <a:lnTo>
                    <a:pt x="834" y="462"/>
                  </a:lnTo>
                  <a:lnTo>
                    <a:pt x="834" y="459"/>
                  </a:lnTo>
                  <a:lnTo>
                    <a:pt x="832" y="459"/>
                  </a:lnTo>
                  <a:lnTo>
                    <a:pt x="830" y="459"/>
                  </a:lnTo>
                  <a:lnTo>
                    <a:pt x="830" y="459"/>
                  </a:lnTo>
                  <a:lnTo>
                    <a:pt x="827" y="459"/>
                  </a:lnTo>
                  <a:lnTo>
                    <a:pt x="825" y="459"/>
                  </a:lnTo>
                  <a:lnTo>
                    <a:pt x="823" y="457"/>
                  </a:lnTo>
                  <a:lnTo>
                    <a:pt x="823" y="457"/>
                  </a:lnTo>
                  <a:lnTo>
                    <a:pt x="823" y="459"/>
                  </a:lnTo>
                  <a:lnTo>
                    <a:pt x="820" y="459"/>
                  </a:lnTo>
                  <a:lnTo>
                    <a:pt x="818" y="462"/>
                  </a:lnTo>
                  <a:lnTo>
                    <a:pt x="818" y="462"/>
                  </a:lnTo>
                  <a:lnTo>
                    <a:pt x="816" y="462"/>
                  </a:lnTo>
                  <a:lnTo>
                    <a:pt x="813" y="462"/>
                  </a:lnTo>
                  <a:lnTo>
                    <a:pt x="808" y="462"/>
                  </a:lnTo>
                  <a:lnTo>
                    <a:pt x="806" y="462"/>
                  </a:lnTo>
                  <a:lnTo>
                    <a:pt x="806" y="462"/>
                  </a:lnTo>
                  <a:lnTo>
                    <a:pt x="806" y="462"/>
                  </a:lnTo>
                  <a:lnTo>
                    <a:pt x="801" y="452"/>
                  </a:lnTo>
                  <a:lnTo>
                    <a:pt x="799" y="452"/>
                  </a:lnTo>
                  <a:lnTo>
                    <a:pt x="799" y="452"/>
                  </a:lnTo>
                  <a:lnTo>
                    <a:pt x="794" y="452"/>
                  </a:lnTo>
                  <a:lnTo>
                    <a:pt x="794" y="452"/>
                  </a:lnTo>
                  <a:lnTo>
                    <a:pt x="792" y="452"/>
                  </a:lnTo>
                  <a:lnTo>
                    <a:pt x="790" y="447"/>
                  </a:lnTo>
                  <a:lnTo>
                    <a:pt x="787" y="447"/>
                  </a:lnTo>
                  <a:lnTo>
                    <a:pt x="787" y="447"/>
                  </a:lnTo>
                  <a:lnTo>
                    <a:pt x="785" y="447"/>
                  </a:lnTo>
                  <a:lnTo>
                    <a:pt x="782" y="445"/>
                  </a:lnTo>
                  <a:lnTo>
                    <a:pt x="782" y="445"/>
                  </a:lnTo>
                  <a:lnTo>
                    <a:pt x="782" y="443"/>
                  </a:lnTo>
                  <a:lnTo>
                    <a:pt x="782" y="440"/>
                  </a:lnTo>
                  <a:lnTo>
                    <a:pt x="782" y="440"/>
                  </a:lnTo>
                  <a:lnTo>
                    <a:pt x="780" y="438"/>
                  </a:lnTo>
                  <a:lnTo>
                    <a:pt x="782" y="436"/>
                  </a:lnTo>
                  <a:lnTo>
                    <a:pt x="782" y="433"/>
                  </a:lnTo>
                  <a:lnTo>
                    <a:pt x="778" y="431"/>
                  </a:lnTo>
                  <a:lnTo>
                    <a:pt x="778" y="428"/>
                  </a:lnTo>
                  <a:lnTo>
                    <a:pt x="775" y="428"/>
                  </a:lnTo>
                  <a:lnTo>
                    <a:pt x="775" y="431"/>
                  </a:lnTo>
                  <a:lnTo>
                    <a:pt x="773" y="431"/>
                  </a:lnTo>
                  <a:lnTo>
                    <a:pt x="773" y="428"/>
                  </a:lnTo>
                  <a:lnTo>
                    <a:pt x="768" y="426"/>
                  </a:lnTo>
                  <a:lnTo>
                    <a:pt x="768" y="424"/>
                  </a:lnTo>
                  <a:lnTo>
                    <a:pt x="764" y="421"/>
                  </a:lnTo>
                  <a:lnTo>
                    <a:pt x="764" y="421"/>
                  </a:lnTo>
                  <a:lnTo>
                    <a:pt x="761" y="421"/>
                  </a:lnTo>
                  <a:lnTo>
                    <a:pt x="761" y="421"/>
                  </a:lnTo>
                  <a:lnTo>
                    <a:pt x="759" y="421"/>
                  </a:lnTo>
                  <a:lnTo>
                    <a:pt x="759" y="421"/>
                  </a:lnTo>
                  <a:lnTo>
                    <a:pt x="756" y="419"/>
                  </a:lnTo>
                  <a:lnTo>
                    <a:pt x="756" y="419"/>
                  </a:lnTo>
                  <a:lnTo>
                    <a:pt x="754" y="419"/>
                  </a:lnTo>
                  <a:lnTo>
                    <a:pt x="754" y="419"/>
                  </a:lnTo>
                  <a:lnTo>
                    <a:pt x="754" y="419"/>
                  </a:lnTo>
                  <a:lnTo>
                    <a:pt x="752" y="419"/>
                  </a:lnTo>
                  <a:lnTo>
                    <a:pt x="752" y="417"/>
                  </a:lnTo>
                  <a:lnTo>
                    <a:pt x="749" y="417"/>
                  </a:lnTo>
                  <a:lnTo>
                    <a:pt x="749" y="414"/>
                  </a:lnTo>
                  <a:lnTo>
                    <a:pt x="752" y="412"/>
                  </a:lnTo>
                  <a:lnTo>
                    <a:pt x="752" y="412"/>
                  </a:lnTo>
                  <a:lnTo>
                    <a:pt x="752" y="412"/>
                  </a:lnTo>
                  <a:lnTo>
                    <a:pt x="752" y="409"/>
                  </a:lnTo>
                  <a:lnTo>
                    <a:pt x="752" y="409"/>
                  </a:lnTo>
                  <a:lnTo>
                    <a:pt x="754" y="407"/>
                  </a:lnTo>
                  <a:lnTo>
                    <a:pt x="754" y="407"/>
                  </a:lnTo>
                  <a:lnTo>
                    <a:pt x="754" y="405"/>
                  </a:lnTo>
                  <a:lnTo>
                    <a:pt x="754" y="402"/>
                  </a:lnTo>
                  <a:lnTo>
                    <a:pt x="752" y="402"/>
                  </a:lnTo>
                  <a:lnTo>
                    <a:pt x="749" y="400"/>
                  </a:lnTo>
                  <a:lnTo>
                    <a:pt x="747" y="400"/>
                  </a:lnTo>
                  <a:lnTo>
                    <a:pt x="745" y="400"/>
                  </a:lnTo>
                  <a:lnTo>
                    <a:pt x="742" y="398"/>
                  </a:lnTo>
                  <a:lnTo>
                    <a:pt x="742" y="398"/>
                  </a:lnTo>
                  <a:lnTo>
                    <a:pt x="742" y="398"/>
                  </a:lnTo>
                  <a:lnTo>
                    <a:pt x="742" y="395"/>
                  </a:lnTo>
                  <a:lnTo>
                    <a:pt x="742" y="395"/>
                  </a:lnTo>
                  <a:lnTo>
                    <a:pt x="740" y="395"/>
                  </a:lnTo>
                  <a:lnTo>
                    <a:pt x="740" y="393"/>
                  </a:lnTo>
                  <a:lnTo>
                    <a:pt x="740" y="393"/>
                  </a:lnTo>
                  <a:lnTo>
                    <a:pt x="738" y="393"/>
                  </a:lnTo>
                  <a:lnTo>
                    <a:pt x="738" y="391"/>
                  </a:lnTo>
                  <a:lnTo>
                    <a:pt x="738" y="391"/>
                  </a:lnTo>
                  <a:lnTo>
                    <a:pt x="740" y="388"/>
                  </a:lnTo>
                  <a:lnTo>
                    <a:pt x="742" y="386"/>
                  </a:lnTo>
                  <a:lnTo>
                    <a:pt x="745" y="383"/>
                  </a:lnTo>
                  <a:lnTo>
                    <a:pt x="745" y="381"/>
                  </a:lnTo>
                  <a:lnTo>
                    <a:pt x="745" y="381"/>
                  </a:lnTo>
                  <a:lnTo>
                    <a:pt x="742" y="381"/>
                  </a:lnTo>
                  <a:lnTo>
                    <a:pt x="742" y="379"/>
                  </a:lnTo>
                  <a:lnTo>
                    <a:pt x="742" y="379"/>
                  </a:lnTo>
                  <a:lnTo>
                    <a:pt x="742" y="376"/>
                  </a:lnTo>
                  <a:lnTo>
                    <a:pt x="742" y="374"/>
                  </a:lnTo>
                  <a:lnTo>
                    <a:pt x="742" y="374"/>
                  </a:lnTo>
                  <a:lnTo>
                    <a:pt x="742" y="372"/>
                  </a:lnTo>
                  <a:lnTo>
                    <a:pt x="742" y="369"/>
                  </a:lnTo>
                  <a:lnTo>
                    <a:pt x="742" y="369"/>
                  </a:lnTo>
                  <a:lnTo>
                    <a:pt x="738" y="369"/>
                  </a:lnTo>
                  <a:lnTo>
                    <a:pt x="728" y="372"/>
                  </a:lnTo>
                  <a:lnTo>
                    <a:pt x="726" y="372"/>
                  </a:lnTo>
                  <a:lnTo>
                    <a:pt x="726" y="372"/>
                  </a:lnTo>
                  <a:lnTo>
                    <a:pt x="726" y="372"/>
                  </a:lnTo>
                  <a:lnTo>
                    <a:pt x="726" y="374"/>
                  </a:lnTo>
                  <a:lnTo>
                    <a:pt x="726" y="374"/>
                  </a:lnTo>
                  <a:lnTo>
                    <a:pt x="726" y="374"/>
                  </a:lnTo>
                  <a:lnTo>
                    <a:pt x="723" y="374"/>
                  </a:lnTo>
                  <a:lnTo>
                    <a:pt x="723" y="376"/>
                  </a:lnTo>
                  <a:lnTo>
                    <a:pt x="721" y="376"/>
                  </a:lnTo>
                  <a:lnTo>
                    <a:pt x="719" y="376"/>
                  </a:lnTo>
                  <a:lnTo>
                    <a:pt x="716" y="374"/>
                  </a:lnTo>
                  <a:lnTo>
                    <a:pt x="709" y="374"/>
                  </a:lnTo>
                  <a:lnTo>
                    <a:pt x="709" y="372"/>
                  </a:lnTo>
                  <a:lnTo>
                    <a:pt x="707" y="372"/>
                  </a:lnTo>
                  <a:lnTo>
                    <a:pt x="697" y="374"/>
                  </a:lnTo>
                  <a:lnTo>
                    <a:pt x="697" y="374"/>
                  </a:lnTo>
                  <a:lnTo>
                    <a:pt x="693" y="374"/>
                  </a:lnTo>
                  <a:lnTo>
                    <a:pt x="693" y="374"/>
                  </a:lnTo>
                  <a:lnTo>
                    <a:pt x="690" y="374"/>
                  </a:lnTo>
                  <a:lnTo>
                    <a:pt x="690" y="376"/>
                  </a:lnTo>
                  <a:lnTo>
                    <a:pt x="690" y="379"/>
                  </a:lnTo>
                  <a:lnTo>
                    <a:pt x="688" y="381"/>
                  </a:lnTo>
                  <a:lnTo>
                    <a:pt x="685" y="381"/>
                  </a:lnTo>
                  <a:lnTo>
                    <a:pt x="685" y="383"/>
                  </a:lnTo>
                  <a:lnTo>
                    <a:pt x="685" y="383"/>
                  </a:lnTo>
                  <a:lnTo>
                    <a:pt x="685" y="386"/>
                  </a:lnTo>
                  <a:lnTo>
                    <a:pt x="685" y="386"/>
                  </a:lnTo>
                  <a:lnTo>
                    <a:pt x="685" y="388"/>
                  </a:lnTo>
                  <a:lnTo>
                    <a:pt x="685" y="391"/>
                  </a:lnTo>
                  <a:lnTo>
                    <a:pt x="688" y="393"/>
                  </a:lnTo>
                  <a:lnTo>
                    <a:pt x="688" y="395"/>
                  </a:lnTo>
                  <a:lnTo>
                    <a:pt x="688" y="398"/>
                  </a:lnTo>
                  <a:lnTo>
                    <a:pt x="685" y="398"/>
                  </a:lnTo>
                  <a:lnTo>
                    <a:pt x="685" y="400"/>
                  </a:lnTo>
                  <a:lnTo>
                    <a:pt x="685" y="400"/>
                  </a:lnTo>
                  <a:lnTo>
                    <a:pt x="685" y="402"/>
                  </a:lnTo>
                  <a:lnTo>
                    <a:pt x="685" y="405"/>
                  </a:lnTo>
                  <a:lnTo>
                    <a:pt x="685" y="405"/>
                  </a:lnTo>
                  <a:lnTo>
                    <a:pt x="683" y="412"/>
                  </a:lnTo>
                  <a:lnTo>
                    <a:pt x="681" y="414"/>
                  </a:lnTo>
                  <a:lnTo>
                    <a:pt x="678" y="414"/>
                  </a:lnTo>
                  <a:lnTo>
                    <a:pt x="678" y="417"/>
                  </a:lnTo>
                  <a:lnTo>
                    <a:pt x="678" y="419"/>
                  </a:lnTo>
                  <a:lnTo>
                    <a:pt x="676" y="419"/>
                  </a:lnTo>
                  <a:lnTo>
                    <a:pt x="676" y="421"/>
                  </a:lnTo>
                  <a:lnTo>
                    <a:pt x="669" y="424"/>
                  </a:lnTo>
                  <a:lnTo>
                    <a:pt x="664" y="421"/>
                  </a:lnTo>
                  <a:lnTo>
                    <a:pt x="664" y="424"/>
                  </a:lnTo>
                  <a:lnTo>
                    <a:pt x="662" y="424"/>
                  </a:lnTo>
                  <a:lnTo>
                    <a:pt x="659" y="426"/>
                  </a:lnTo>
                  <a:lnTo>
                    <a:pt x="657" y="428"/>
                  </a:lnTo>
                  <a:lnTo>
                    <a:pt x="648" y="426"/>
                  </a:lnTo>
                  <a:lnTo>
                    <a:pt x="636" y="428"/>
                  </a:lnTo>
                  <a:lnTo>
                    <a:pt x="633" y="431"/>
                  </a:lnTo>
                  <a:lnTo>
                    <a:pt x="633" y="433"/>
                  </a:lnTo>
                  <a:lnTo>
                    <a:pt x="626" y="450"/>
                  </a:lnTo>
                  <a:lnTo>
                    <a:pt x="624" y="459"/>
                  </a:lnTo>
                  <a:lnTo>
                    <a:pt x="624" y="462"/>
                  </a:lnTo>
                  <a:lnTo>
                    <a:pt x="622" y="464"/>
                  </a:lnTo>
                  <a:lnTo>
                    <a:pt x="622" y="464"/>
                  </a:lnTo>
                  <a:lnTo>
                    <a:pt x="622" y="466"/>
                  </a:lnTo>
                  <a:lnTo>
                    <a:pt x="626" y="490"/>
                  </a:lnTo>
                  <a:lnTo>
                    <a:pt x="626" y="492"/>
                  </a:lnTo>
                  <a:lnTo>
                    <a:pt x="626" y="497"/>
                  </a:lnTo>
                  <a:lnTo>
                    <a:pt x="626" y="499"/>
                  </a:lnTo>
                  <a:lnTo>
                    <a:pt x="626" y="499"/>
                  </a:lnTo>
                  <a:lnTo>
                    <a:pt x="626" y="502"/>
                  </a:lnTo>
                  <a:lnTo>
                    <a:pt x="631" y="509"/>
                  </a:lnTo>
                  <a:lnTo>
                    <a:pt x="631" y="509"/>
                  </a:lnTo>
                  <a:lnTo>
                    <a:pt x="631" y="511"/>
                  </a:lnTo>
                  <a:lnTo>
                    <a:pt x="629" y="514"/>
                  </a:lnTo>
                  <a:lnTo>
                    <a:pt x="631" y="514"/>
                  </a:lnTo>
                  <a:lnTo>
                    <a:pt x="631" y="516"/>
                  </a:lnTo>
                  <a:lnTo>
                    <a:pt x="631" y="516"/>
                  </a:lnTo>
                  <a:lnTo>
                    <a:pt x="631" y="518"/>
                  </a:lnTo>
                  <a:lnTo>
                    <a:pt x="629" y="521"/>
                  </a:lnTo>
                  <a:lnTo>
                    <a:pt x="629" y="523"/>
                  </a:lnTo>
                  <a:lnTo>
                    <a:pt x="629" y="523"/>
                  </a:lnTo>
                  <a:lnTo>
                    <a:pt x="626" y="523"/>
                  </a:lnTo>
                  <a:lnTo>
                    <a:pt x="624" y="523"/>
                  </a:lnTo>
                  <a:lnTo>
                    <a:pt x="624" y="525"/>
                  </a:lnTo>
                  <a:lnTo>
                    <a:pt x="624" y="525"/>
                  </a:lnTo>
                  <a:lnTo>
                    <a:pt x="624" y="528"/>
                  </a:lnTo>
                  <a:lnTo>
                    <a:pt x="624" y="528"/>
                  </a:lnTo>
                  <a:lnTo>
                    <a:pt x="622" y="530"/>
                  </a:lnTo>
                  <a:lnTo>
                    <a:pt x="622" y="530"/>
                  </a:lnTo>
                  <a:lnTo>
                    <a:pt x="622" y="533"/>
                  </a:lnTo>
                  <a:lnTo>
                    <a:pt x="622" y="533"/>
                  </a:lnTo>
                  <a:lnTo>
                    <a:pt x="622" y="535"/>
                  </a:lnTo>
                  <a:lnTo>
                    <a:pt x="617" y="535"/>
                  </a:lnTo>
                  <a:lnTo>
                    <a:pt x="610" y="535"/>
                  </a:lnTo>
                  <a:lnTo>
                    <a:pt x="607" y="535"/>
                  </a:lnTo>
                  <a:lnTo>
                    <a:pt x="607" y="535"/>
                  </a:lnTo>
                  <a:lnTo>
                    <a:pt x="605" y="535"/>
                  </a:lnTo>
                  <a:lnTo>
                    <a:pt x="605" y="537"/>
                  </a:lnTo>
                  <a:lnTo>
                    <a:pt x="603" y="540"/>
                  </a:lnTo>
                  <a:lnTo>
                    <a:pt x="603" y="540"/>
                  </a:lnTo>
                  <a:lnTo>
                    <a:pt x="598" y="542"/>
                  </a:lnTo>
                  <a:lnTo>
                    <a:pt x="598" y="544"/>
                  </a:lnTo>
                  <a:lnTo>
                    <a:pt x="596" y="544"/>
                  </a:lnTo>
                  <a:lnTo>
                    <a:pt x="593" y="544"/>
                  </a:lnTo>
                  <a:lnTo>
                    <a:pt x="593" y="544"/>
                  </a:lnTo>
                  <a:lnTo>
                    <a:pt x="593" y="547"/>
                  </a:lnTo>
                  <a:lnTo>
                    <a:pt x="591" y="549"/>
                  </a:lnTo>
                  <a:lnTo>
                    <a:pt x="591" y="549"/>
                  </a:lnTo>
                  <a:lnTo>
                    <a:pt x="586" y="549"/>
                  </a:lnTo>
                  <a:lnTo>
                    <a:pt x="584" y="551"/>
                  </a:lnTo>
                  <a:lnTo>
                    <a:pt x="581" y="551"/>
                  </a:lnTo>
                  <a:lnTo>
                    <a:pt x="581" y="551"/>
                  </a:lnTo>
                  <a:lnTo>
                    <a:pt x="579" y="551"/>
                  </a:lnTo>
                  <a:lnTo>
                    <a:pt x="581" y="549"/>
                  </a:lnTo>
                  <a:lnTo>
                    <a:pt x="581" y="549"/>
                  </a:lnTo>
                  <a:lnTo>
                    <a:pt x="581" y="547"/>
                  </a:lnTo>
                  <a:lnTo>
                    <a:pt x="581" y="544"/>
                  </a:lnTo>
                  <a:lnTo>
                    <a:pt x="581" y="542"/>
                  </a:lnTo>
                  <a:lnTo>
                    <a:pt x="579" y="540"/>
                  </a:lnTo>
                  <a:lnTo>
                    <a:pt x="577" y="540"/>
                  </a:lnTo>
                  <a:lnTo>
                    <a:pt x="574" y="540"/>
                  </a:lnTo>
                  <a:lnTo>
                    <a:pt x="570" y="540"/>
                  </a:lnTo>
                  <a:lnTo>
                    <a:pt x="567" y="540"/>
                  </a:lnTo>
                  <a:lnTo>
                    <a:pt x="565" y="540"/>
                  </a:lnTo>
                  <a:lnTo>
                    <a:pt x="565" y="537"/>
                  </a:lnTo>
                  <a:lnTo>
                    <a:pt x="562" y="540"/>
                  </a:lnTo>
                  <a:lnTo>
                    <a:pt x="562" y="540"/>
                  </a:lnTo>
                  <a:lnTo>
                    <a:pt x="555" y="537"/>
                  </a:lnTo>
                  <a:lnTo>
                    <a:pt x="551" y="540"/>
                  </a:lnTo>
                  <a:lnTo>
                    <a:pt x="551" y="540"/>
                  </a:lnTo>
                  <a:lnTo>
                    <a:pt x="551" y="540"/>
                  </a:lnTo>
                  <a:lnTo>
                    <a:pt x="551" y="540"/>
                  </a:lnTo>
                  <a:lnTo>
                    <a:pt x="548" y="540"/>
                  </a:lnTo>
                  <a:lnTo>
                    <a:pt x="546" y="540"/>
                  </a:lnTo>
                  <a:lnTo>
                    <a:pt x="544" y="540"/>
                  </a:lnTo>
                  <a:lnTo>
                    <a:pt x="536" y="540"/>
                  </a:lnTo>
                  <a:lnTo>
                    <a:pt x="518" y="533"/>
                  </a:lnTo>
                  <a:lnTo>
                    <a:pt x="508" y="528"/>
                  </a:lnTo>
                  <a:lnTo>
                    <a:pt x="506" y="525"/>
                  </a:lnTo>
                  <a:lnTo>
                    <a:pt x="501" y="525"/>
                  </a:lnTo>
                  <a:lnTo>
                    <a:pt x="501" y="523"/>
                  </a:lnTo>
                  <a:lnTo>
                    <a:pt x="499" y="521"/>
                  </a:lnTo>
                  <a:lnTo>
                    <a:pt x="496" y="521"/>
                  </a:lnTo>
                  <a:lnTo>
                    <a:pt x="496" y="521"/>
                  </a:lnTo>
                  <a:lnTo>
                    <a:pt x="494" y="521"/>
                  </a:lnTo>
                  <a:lnTo>
                    <a:pt x="492" y="521"/>
                  </a:lnTo>
                  <a:lnTo>
                    <a:pt x="492" y="523"/>
                  </a:lnTo>
                  <a:lnTo>
                    <a:pt x="492" y="523"/>
                  </a:lnTo>
                  <a:lnTo>
                    <a:pt x="492" y="525"/>
                  </a:lnTo>
                  <a:lnTo>
                    <a:pt x="492" y="528"/>
                  </a:lnTo>
                  <a:lnTo>
                    <a:pt x="489" y="528"/>
                  </a:lnTo>
                  <a:lnTo>
                    <a:pt x="489" y="530"/>
                  </a:lnTo>
                  <a:lnTo>
                    <a:pt x="489" y="530"/>
                  </a:lnTo>
                  <a:lnTo>
                    <a:pt x="492" y="533"/>
                  </a:lnTo>
                  <a:lnTo>
                    <a:pt x="492" y="533"/>
                  </a:lnTo>
                  <a:lnTo>
                    <a:pt x="489" y="535"/>
                  </a:lnTo>
                  <a:lnTo>
                    <a:pt x="489" y="537"/>
                  </a:lnTo>
                  <a:lnTo>
                    <a:pt x="489" y="540"/>
                  </a:lnTo>
                  <a:lnTo>
                    <a:pt x="489" y="540"/>
                  </a:lnTo>
                  <a:lnTo>
                    <a:pt x="489" y="542"/>
                  </a:lnTo>
                  <a:lnTo>
                    <a:pt x="489" y="542"/>
                  </a:lnTo>
                  <a:lnTo>
                    <a:pt x="482" y="559"/>
                  </a:lnTo>
                  <a:lnTo>
                    <a:pt x="477" y="578"/>
                  </a:lnTo>
                  <a:lnTo>
                    <a:pt x="475" y="580"/>
                  </a:lnTo>
                  <a:lnTo>
                    <a:pt x="475" y="582"/>
                  </a:lnTo>
                  <a:lnTo>
                    <a:pt x="475" y="587"/>
                  </a:lnTo>
                  <a:lnTo>
                    <a:pt x="473" y="589"/>
                  </a:lnTo>
                  <a:lnTo>
                    <a:pt x="470" y="594"/>
                  </a:lnTo>
                  <a:lnTo>
                    <a:pt x="468" y="599"/>
                  </a:lnTo>
                  <a:lnTo>
                    <a:pt x="466" y="604"/>
                  </a:lnTo>
                  <a:lnTo>
                    <a:pt x="466" y="615"/>
                  </a:lnTo>
                  <a:lnTo>
                    <a:pt x="466" y="615"/>
                  </a:lnTo>
                  <a:lnTo>
                    <a:pt x="463" y="620"/>
                  </a:lnTo>
                  <a:lnTo>
                    <a:pt x="463" y="622"/>
                  </a:lnTo>
                  <a:lnTo>
                    <a:pt x="461" y="627"/>
                  </a:lnTo>
                  <a:lnTo>
                    <a:pt x="458" y="634"/>
                  </a:lnTo>
                  <a:lnTo>
                    <a:pt x="456" y="641"/>
                  </a:lnTo>
                  <a:lnTo>
                    <a:pt x="454" y="646"/>
                  </a:lnTo>
                  <a:lnTo>
                    <a:pt x="454" y="646"/>
                  </a:lnTo>
                  <a:lnTo>
                    <a:pt x="454" y="649"/>
                  </a:lnTo>
                  <a:lnTo>
                    <a:pt x="456" y="651"/>
                  </a:lnTo>
                  <a:lnTo>
                    <a:pt x="456" y="651"/>
                  </a:lnTo>
                  <a:lnTo>
                    <a:pt x="456" y="651"/>
                  </a:lnTo>
                  <a:lnTo>
                    <a:pt x="456" y="653"/>
                  </a:lnTo>
                  <a:lnTo>
                    <a:pt x="466" y="653"/>
                  </a:lnTo>
                  <a:lnTo>
                    <a:pt x="470" y="656"/>
                  </a:lnTo>
                  <a:lnTo>
                    <a:pt x="470" y="658"/>
                  </a:lnTo>
                  <a:lnTo>
                    <a:pt x="470" y="660"/>
                  </a:lnTo>
                  <a:lnTo>
                    <a:pt x="470" y="663"/>
                  </a:lnTo>
                  <a:lnTo>
                    <a:pt x="470" y="670"/>
                  </a:lnTo>
                  <a:lnTo>
                    <a:pt x="468" y="675"/>
                  </a:lnTo>
                  <a:lnTo>
                    <a:pt x="466" y="679"/>
                  </a:lnTo>
                  <a:lnTo>
                    <a:pt x="463" y="679"/>
                  </a:lnTo>
                  <a:lnTo>
                    <a:pt x="461" y="679"/>
                  </a:lnTo>
                  <a:lnTo>
                    <a:pt x="456" y="672"/>
                  </a:lnTo>
                  <a:lnTo>
                    <a:pt x="454" y="672"/>
                  </a:lnTo>
                  <a:lnTo>
                    <a:pt x="451" y="672"/>
                  </a:lnTo>
                  <a:lnTo>
                    <a:pt x="449" y="672"/>
                  </a:lnTo>
                  <a:lnTo>
                    <a:pt x="437" y="677"/>
                  </a:lnTo>
                  <a:lnTo>
                    <a:pt x="435" y="677"/>
                  </a:lnTo>
                  <a:lnTo>
                    <a:pt x="432" y="677"/>
                  </a:lnTo>
                  <a:lnTo>
                    <a:pt x="432" y="675"/>
                  </a:lnTo>
                  <a:lnTo>
                    <a:pt x="432" y="675"/>
                  </a:lnTo>
                  <a:lnTo>
                    <a:pt x="428" y="675"/>
                  </a:lnTo>
                  <a:lnTo>
                    <a:pt x="428" y="675"/>
                  </a:lnTo>
                  <a:lnTo>
                    <a:pt x="428" y="672"/>
                  </a:lnTo>
                  <a:lnTo>
                    <a:pt x="428" y="672"/>
                  </a:lnTo>
                  <a:lnTo>
                    <a:pt x="428" y="667"/>
                  </a:lnTo>
                  <a:lnTo>
                    <a:pt x="425" y="665"/>
                  </a:lnTo>
                  <a:lnTo>
                    <a:pt x="425" y="663"/>
                  </a:lnTo>
                  <a:lnTo>
                    <a:pt x="423" y="663"/>
                  </a:lnTo>
                  <a:lnTo>
                    <a:pt x="421" y="663"/>
                  </a:lnTo>
                  <a:lnTo>
                    <a:pt x="418" y="663"/>
                  </a:lnTo>
                  <a:lnTo>
                    <a:pt x="413" y="667"/>
                  </a:lnTo>
                  <a:lnTo>
                    <a:pt x="392" y="672"/>
                  </a:lnTo>
                  <a:lnTo>
                    <a:pt x="390" y="675"/>
                  </a:lnTo>
                  <a:lnTo>
                    <a:pt x="387" y="677"/>
                  </a:lnTo>
                  <a:lnTo>
                    <a:pt x="385" y="677"/>
                  </a:lnTo>
                  <a:lnTo>
                    <a:pt x="378" y="679"/>
                  </a:lnTo>
                  <a:lnTo>
                    <a:pt x="376" y="679"/>
                  </a:lnTo>
                  <a:lnTo>
                    <a:pt x="373" y="677"/>
                  </a:lnTo>
                  <a:lnTo>
                    <a:pt x="371" y="677"/>
                  </a:lnTo>
                  <a:lnTo>
                    <a:pt x="361" y="682"/>
                  </a:lnTo>
                  <a:lnTo>
                    <a:pt x="357" y="679"/>
                  </a:lnTo>
                  <a:lnTo>
                    <a:pt x="357" y="682"/>
                  </a:lnTo>
                  <a:lnTo>
                    <a:pt x="354" y="682"/>
                  </a:lnTo>
                  <a:lnTo>
                    <a:pt x="354" y="684"/>
                  </a:lnTo>
                  <a:lnTo>
                    <a:pt x="354" y="684"/>
                  </a:lnTo>
                  <a:lnTo>
                    <a:pt x="352" y="684"/>
                  </a:lnTo>
                  <a:lnTo>
                    <a:pt x="350" y="684"/>
                  </a:lnTo>
                  <a:lnTo>
                    <a:pt x="345" y="686"/>
                  </a:lnTo>
                  <a:lnTo>
                    <a:pt x="340" y="686"/>
                  </a:lnTo>
                  <a:lnTo>
                    <a:pt x="338" y="686"/>
                  </a:lnTo>
                  <a:lnTo>
                    <a:pt x="335" y="686"/>
                  </a:lnTo>
                  <a:lnTo>
                    <a:pt x="335" y="689"/>
                  </a:lnTo>
                  <a:lnTo>
                    <a:pt x="335" y="689"/>
                  </a:lnTo>
                  <a:lnTo>
                    <a:pt x="328" y="693"/>
                  </a:lnTo>
                  <a:lnTo>
                    <a:pt x="326" y="693"/>
                  </a:lnTo>
                  <a:lnTo>
                    <a:pt x="326" y="696"/>
                  </a:lnTo>
                  <a:lnTo>
                    <a:pt x="326" y="698"/>
                  </a:lnTo>
                  <a:lnTo>
                    <a:pt x="326" y="698"/>
                  </a:lnTo>
                  <a:lnTo>
                    <a:pt x="333" y="703"/>
                  </a:lnTo>
                  <a:lnTo>
                    <a:pt x="335" y="703"/>
                  </a:lnTo>
                  <a:lnTo>
                    <a:pt x="345" y="701"/>
                  </a:lnTo>
                  <a:lnTo>
                    <a:pt x="347" y="703"/>
                  </a:lnTo>
                  <a:lnTo>
                    <a:pt x="347" y="703"/>
                  </a:lnTo>
                  <a:lnTo>
                    <a:pt x="350" y="705"/>
                  </a:lnTo>
                  <a:lnTo>
                    <a:pt x="359" y="708"/>
                  </a:lnTo>
                  <a:lnTo>
                    <a:pt x="359" y="708"/>
                  </a:lnTo>
                  <a:lnTo>
                    <a:pt x="359" y="710"/>
                  </a:lnTo>
                  <a:lnTo>
                    <a:pt x="359" y="710"/>
                  </a:lnTo>
                  <a:lnTo>
                    <a:pt x="359" y="710"/>
                  </a:lnTo>
                  <a:lnTo>
                    <a:pt x="354" y="712"/>
                  </a:lnTo>
                  <a:lnTo>
                    <a:pt x="352" y="712"/>
                  </a:lnTo>
                  <a:lnTo>
                    <a:pt x="352" y="715"/>
                  </a:lnTo>
                  <a:lnTo>
                    <a:pt x="352" y="715"/>
                  </a:lnTo>
                  <a:lnTo>
                    <a:pt x="352" y="715"/>
                  </a:lnTo>
                  <a:lnTo>
                    <a:pt x="352" y="717"/>
                  </a:lnTo>
                  <a:lnTo>
                    <a:pt x="354" y="717"/>
                  </a:lnTo>
                  <a:lnTo>
                    <a:pt x="352" y="717"/>
                  </a:lnTo>
                  <a:lnTo>
                    <a:pt x="352" y="719"/>
                  </a:lnTo>
                  <a:lnTo>
                    <a:pt x="352" y="727"/>
                  </a:lnTo>
                  <a:lnTo>
                    <a:pt x="350" y="729"/>
                  </a:lnTo>
                  <a:lnTo>
                    <a:pt x="350" y="731"/>
                  </a:lnTo>
                  <a:lnTo>
                    <a:pt x="352" y="741"/>
                  </a:lnTo>
                  <a:lnTo>
                    <a:pt x="352" y="746"/>
                  </a:lnTo>
                  <a:lnTo>
                    <a:pt x="352" y="750"/>
                  </a:lnTo>
                  <a:lnTo>
                    <a:pt x="352" y="753"/>
                  </a:lnTo>
                  <a:lnTo>
                    <a:pt x="352" y="755"/>
                  </a:lnTo>
                  <a:lnTo>
                    <a:pt x="352" y="755"/>
                  </a:lnTo>
                  <a:lnTo>
                    <a:pt x="354" y="757"/>
                  </a:lnTo>
                  <a:lnTo>
                    <a:pt x="354" y="757"/>
                  </a:lnTo>
                  <a:lnTo>
                    <a:pt x="354" y="760"/>
                  </a:lnTo>
                  <a:lnTo>
                    <a:pt x="354" y="760"/>
                  </a:lnTo>
                  <a:lnTo>
                    <a:pt x="354" y="762"/>
                  </a:lnTo>
                  <a:lnTo>
                    <a:pt x="354" y="762"/>
                  </a:lnTo>
                  <a:lnTo>
                    <a:pt x="354" y="764"/>
                  </a:lnTo>
                  <a:lnTo>
                    <a:pt x="357" y="764"/>
                  </a:lnTo>
                  <a:lnTo>
                    <a:pt x="359" y="767"/>
                  </a:lnTo>
                  <a:lnTo>
                    <a:pt x="364" y="783"/>
                  </a:lnTo>
                  <a:lnTo>
                    <a:pt x="371" y="800"/>
                  </a:lnTo>
                  <a:lnTo>
                    <a:pt x="371" y="802"/>
                  </a:lnTo>
                  <a:lnTo>
                    <a:pt x="369" y="805"/>
                  </a:lnTo>
                  <a:lnTo>
                    <a:pt x="366" y="809"/>
                  </a:lnTo>
                  <a:lnTo>
                    <a:pt x="369" y="812"/>
                  </a:lnTo>
                  <a:lnTo>
                    <a:pt x="369" y="812"/>
                  </a:lnTo>
                  <a:lnTo>
                    <a:pt x="371" y="812"/>
                  </a:lnTo>
                  <a:lnTo>
                    <a:pt x="373" y="814"/>
                  </a:lnTo>
                  <a:lnTo>
                    <a:pt x="373" y="814"/>
                  </a:lnTo>
                  <a:lnTo>
                    <a:pt x="373" y="817"/>
                  </a:lnTo>
                  <a:lnTo>
                    <a:pt x="373" y="819"/>
                  </a:lnTo>
                  <a:lnTo>
                    <a:pt x="373" y="819"/>
                  </a:lnTo>
                  <a:lnTo>
                    <a:pt x="376" y="821"/>
                  </a:lnTo>
                  <a:lnTo>
                    <a:pt x="376" y="824"/>
                  </a:lnTo>
                  <a:lnTo>
                    <a:pt x="376" y="824"/>
                  </a:lnTo>
                  <a:lnTo>
                    <a:pt x="373" y="826"/>
                  </a:lnTo>
                  <a:lnTo>
                    <a:pt x="373" y="826"/>
                  </a:lnTo>
                  <a:lnTo>
                    <a:pt x="371" y="826"/>
                  </a:lnTo>
                  <a:lnTo>
                    <a:pt x="371" y="826"/>
                  </a:lnTo>
                  <a:lnTo>
                    <a:pt x="369" y="824"/>
                  </a:lnTo>
                  <a:lnTo>
                    <a:pt x="366" y="824"/>
                  </a:lnTo>
                  <a:lnTo>
                    <a:pt x="364" y="826"/>
                  </a:lnTo>
                  <a:lnTo>
                    <a:pt x="359" y="828"/>
                  </a:lnTo>
                  <a:lnTo>
                    <a:pt x="354" y="831"/>
                  </a:lnTo>
                  <a:lnTo>
                    <a:pt x="352" y="831"/>
                  </a:lnTo>
                  <a:lnTo>
                    <a:pt x="352" y="833"/>
                  </a:lnTo>
                  <a:lnTo>
                    <a:pt x="352" y="835"/>
                  </a:lnTo>
                  <a:lnTo>
                    <a:pt x="354" y="835"/>
                  </a:lnTo>
                  <a:lnTo>
                    <a:pt x="359" y="838"/>
                  </a:lnTo>
                  <a:lnTo>
                    <a:pt x="361" y="838"/>
                  </a:lnTo>
                  <a:lnTo>
                    <a:pt x="361" y="840"/>
                  </a:lnTo>
                  <a:lnTo>
                    <a:pt x="361" y="840"/>
                  </a:lnTo>
                  <a:lnTo>
                    <a:pt x="361" y="843"/>
                  </a:lnTo>
                  <a:lnTo>
                    <a:pt x="361" y="843"/>
                  </a:lnTo>
                  <a:lnTo>
                    <a:pt x="359" y="843"/>
                  </a:lnTo>
                  <a:lnTo>
                    <a:pt x="354" y="845"/>
                  </a:lnTo>
                  <a:lnTo>
                    <a:pt x="354" y="845"/>
                  </a:lnTo>
                  <a:lnTo>
                    <a:pt x="350" y="847"/>
                  </a:lnTo>
                  <a:lnTo>
                    <a:pt x="350" y="847"/>
                  </a:lnTo>
                  <a:lnTo>
                    <a:pt x="347" y="845"/>
                  </a:lnTo>
                  <a:lnTo>
                    <a:pt x="347" y="845"/>
                  </a:lnTo>
                  <a:lnTo>
                    <a:pt x="347" y="847"/>
                  </a:lnTo>
                  <a:lnTo>
                    <a:pt x="345" y="847"/>
                  </a:lnTo>
                  <a:lnTo>
                    <a:pt x="345" y="852"/>
                  </a:lnTo>
                  <a:lnTo>
                    <a:pt x="343" y="854"/>
                  </a:lnTo>
                  <a:lnTo>
                    <a:pt x="340" y="857"/>
                  </a:lnTo>
                  <a:lnTo>
                    <a:pt x="340" y="859"/>
                  </a:lnTo>
                  <a:lnTo>
                    <a:pt x="340" y="859"/>
                  </a:lnTo>
                  <a:lnTo>
                    <a:pt x="340" y="861"/>
                  </a:lnTo>
                  <a:lnTo>
                    <a:pt x="340" y="861"/>
                  </a:lnTo>
                  <a:lnTo>
                    <a:pt x="343" y="866"/>
                  </a:lnTo>
                  <a:lnTo>
                    <a:pt x="343" y="866"/>
                  </a:lnTo>
                  <a:lnTo>
                    <a:pt x="345" y="869"/>
                  </a:lnTo>
                  <a:lnTo>
                    <a:pt x="345" y="869"/>
                  </a:lnTo>
                  <a:lnTo>
                    <a:pt x="345" y="871"/>
                  </a:lnTo>
                  <a:lnTo>
                    <a:pt x="345" y="871"/>
                  </a:lnTo>
                  <a:lnTo>
                    <a:pt x="343" y="873"/>
                  </a:lnTo>
                  <a:lnTo>
                    <a:pt x="343" y="873"/>
                  </a:lnTo>
                  <a:lnTo>
                    <a:pt x="345" y="878"/>
                  </a:lnTo>
                  <a:lnTo>
                    <a:pt x="345" y="880"/>
                  </a:lnTo>
                  <a:lnTo>
                    <a:pt x="345" y="880"/>
                  </a:lnTo>
                  <a:lnTo>
                    <a:pt x="347" y="883"/>
                  </a:lnTo>
                  <a:lnTo>
                    <a:pt x="347" y="888"/>
                  </a:lnTo>
                  <a:lnTo>
                    <a:pt x="347" y="890"/>
                  </a:lnTo>
                  <a:lnTo>
                    <a:pt x="347" y="890"/>
                  </a:lnTo>
                  <a:lnTo>
                    <a:pt x="345" y="890"/>
                  </a:lnTo>
                  <a:lnTo>
                    <a:pt x="345" y="892"/>
                  </a:lnTo>
                  <a:lnTo>
                    <a:pt x="345" y="895"/>
                  </a:lnTo>
                  <a:lnTo>
                    <a:pt x="345" y="895"/>
                  </a:lnTo>
                  <a:lnTo>
                    <a:pt x="345" y="897"/>
                  </a:lnTo>
                  <a:lnTo>
                    <a:pt x="347" y="897"/>
                  </a:lnTo>
                  <a:lnTo>
                    <a:pt x="347" y="899"/>
                  </a:lnTo>
                  <a:lnTo>
                    <a:pt x="347" y="899"/>
                  </a:lnTo>
                  <a:lnTo>
                    <a:pt x="345" y="902"/>
                  </a:lnTo>
                  <a:lnTo>
                    <a:pt x="343" y="902"/>
                  </a:lnTo>
                  <a:lnTo>
                    <a:pt x="331" y="902"/>
                  </a:lnTo>
                  <a:lnTo>
                    <a:pt x="326" y="904"/>
                  </a:lnTo>
                  <a:lnTo>
                    <a:pt x="326" y="904"/>
                  </a:lnTo>
                  <a:lnTo>
                    <a:pt x="324" y="904"/>
                  </a:lnTo>
                  <a:lnTo>
                    <a:pt x="324" y="906"/>
                  </a:lnTo>
                  <a:lnTo>
                    <a:pt x="324" y="906"/>
                  </a:lnTo>
                  <a:lnTo>
                    <a:pt x="321" y="909"/>
                  </a:lnTo>
                  <a:lnTo>
                    <a:pt x="321" y="911"/>
                  </a:lnTo>
                  <a:lnTo>
                    <a:pt x="321" y="914"/>
                  </a:lnTo>
                  <a:lnTo>
                    <a:pt x="319" y="914"/>
                  </a:lnTo>
                  <a:lnTo>
                    <a:pt x="314" y="914"/>
                  </a:lnTo>
                  <a:lnTo>
                    <a:pt x="312" y="914"/>
                  </a:lnTo>
                  <a:lnTo>
                    <a:pt x="309" y="916"/>
                  </a:lnTo>
                  <a:lnTo>
                    <a:pt x="307" y="916"/>
                  </a:lnTo>
                  <a:lnTo>
                    <a:pt x="302" y="921"/>
                  </a:lnTo>
                  <a:lnTo>
                    <a:pt x="302" y="921"/>
                  </a:lnTo>
                  <a:lnTo>
                    <a:pt x="300" y="921"/>
                  </a:lnTo>
                  <a:lnTo>
                    <a:pt x="298" y="918"/>
                  </a:lnTo>
                  <a:lnTo>
                    <a:pt x="295" y="918"/>
                  </a:lnTo>
                  <a:lnTo>
                    <a:pt x="295" y="921"/>
                  </a:lnTo>
                  <a:lnTo>
                    <a:pt x="293" y="923"/>
                  </a:lnTo>
                  <a:lnTo>
                    <a:pt x="290" y="923"/>
                  </a:lnTo>
                  <a:lnTo>
                    <a:pt x="290" y="923"/>
                  </a:lnTo>
                  <a:lnTo>
                    <a:pt x="288" y="923"/>
                  </a:lnTo>
                  <a:lnTo>
                    <a:pt x="286" y="925"/>
                  </a:lnTo>
                  <a:lnTo>
                    <a:pt x="279" y="930"/>
                  </a:lnTo>
                  <a:lnTo>
                    <a:pt x="276" y="930"/>
                  </a:lnTo>
                  <a:lnTo>
                    <a:pt x="276" y="930"/>
                  </a:lnTo>
                  <a:lnTo>
                    <a:pt x="272" y="932"/>
                  </a:lnTo>
                  <a:lnTo>
                    <a:pt x="264" y="937"/>
                  </a:lnTo>
                  <a:lnTo>
                    <a:pt x="262" y="937"/>
                  </a:lnTo>
                  <a:lnTo>
                    <a:pt x="262" y="937"/>
                  </a:lnTo>
                  <a:lnTo>
                    <a:pt x="262" y="937"/>
                  </a:lnTo>
                  <a:lnTo>
                    <a:pt x="262" y="940"/>
                  </a:lnTo>
                  <a:lnTo>
                    <a:pt x="262" y="940"/>
                  </a:lnTo>
                  <a:lnTo>
                    <a:pt x="260" y="942"/>
                  </a:lnTo>
                  <a:lnTo>
                    <a:pt x="255" y="942"/>
                  </a:lnTo>
                  <a:lnTo>
                    <a:pt x="250" y="947"/>
                  </a:lnTo>
                  <a:lnTo>
                    <a:pt x="248" y="947"/>
                  </a:lnTo>
                  <a:lnTo>
                    <a:pt x="248" y="947"/>
                  </a:lnTo>
                  <a:lnTo>
                    <a:pt x="246" y="949"/>
                  </a:lnTo>
                  <a:lnTo>
                    <a:pt x="246" y="949"/>
                  </a:lnTo>
                  <a:lnTo>
                    <a:pt x="248" y="951"/>
                  </a:lnTo>
                  <a:lnTo>
                    <a:pt x="248" y="954"/>
                  </a:lnTo>
                  <a:lnTo>
                    <a:pt x="248" y="956"/>
                  </a:lnTo>
                  <a:lnTo>
                    <a:pt x="246" y="956"/>
                  </a:lnTo>
                  <a:lnTo>
                    <a:pt x="243" y="956"/>
                  </a:lnTo>
                  <a:lnTo>
                    <a:pt x="243" y="959"/>
                  </a:lnTo>
                  <a:lnTo>
                    <a:pt x="241" y="961"/>
                  </a:lnTo>
                  <a:lnTo>
                    <a:pt x="241" y="961"/>
                  </a:lnTo>
                  <a:lnTo>
                    <a:pt x="238" y="966"/>
                  </a:lnTo>
                  <a:lnTo>
                    <a:pt x="238" y="966"/>
                  </a:lnTo>
                  <a:lnTo>
                    <a:pt x="238" y="966"/>
                  </a:lnTo>
                  <a:lnTo>
                    <a:pt x="231" y="970"/>
                  </a:lnTo>
                  <a:lnTo>
                    <a:pt x="231" y="970"/>
                  </a:lnTo>
                  <a:lnTo>
                    <a:pt x="231" y="970"/>
                  </a:lnTo>
                  <a:lnTo>
                    <a:pt x="229" y="970"/>
                  </a:lnTo>
                  <a:lnTo>
                    <a:pt x="222" y="970"/>
                  </a:lnTo>
                  <a:lnTo>
                    <a:pt x="220" y="970"/>
                  </a:lnTo>
                  <a:lnTo>
                    <a:pt x="217" y="970"/>
                  </a:lnTo>
                  <a:lnTo>
                    <a:pt x="210" y="973"/>
                  </a:lnTo>
                  <a:lnTo>
                    <a:pt x="210" y="975"/>
                  </a:lnTo>
                  <a:lnTo>
                    <a:pt x="210" y="975"/>
                  </a:lnTo>
                  <a:lnTo>
                    <a:pt x="208" y="975"/>
                  </a:lnTo>
                  <a:lnTo>
                    <a:pt x="203" y="975"/>
                  </a:lnTo>
                  <a:lnTo>
                    <a:pt x="201" y="975"/>
                  </a:lnTo>
                  <a:lnTo>
                    <a:pt x="201" y="975"/>
                  </a:lnTo>
                  <a:lnTo>
                    <a:pt x="196" y="973"/>
                  </a:lnTo>
                  <a:lnTo>
                    <a:pt x="194" y="973"/>
                  </a:lnTo>
                  <a:lnTo>
                    <a:pt x="191" y="973"/>
                  </a:lnTo>
                  <a:lnTo>
                    <a:pt x="189" y="973"/>
                  </a:lnTo>
                  <a:lnTo>
                    <a:pt x="182" y="973"/>
                  </a:lnTo>
                  <a:lnTo>
                    <a:pt x="182" y="973"/>
                  </a:lnTo>
                  <a:lnTo>
                    <a:pt x="177" y="970"/>
                  </a:lnTo>
                  <a:lnTo>
                    <a:pt x="177" y="970"/>
                  </a:lnTo>
                  <a:lnTo>
                    <a:pt x="172" y="973"/>
                  </a:lnTo>
                  <a:lnTo>
                    <a:pt x="170" y="973"/>
                  </a:lnTo>
                  <a:lnTo>
                    <a:pt x="168" y="975"/>
                  </a:lnTo>
                  <a:lnTo>
                    <a:pt x="168" y="975"/>
                  </a:lnTo>
                  <a:lnTo>
                    <a:pt x="165" y="977"/>
                  </a:lnTo>
                  <a:lnTo>
                    <a:pt x="165" y="977"/>
                  </a:lnTo>
                  <a:lnTo>
                    <a:pt x="163" y="980"/>
                  </a:lnTo>
                  <a:lnTo>
                    <a:pt x="163" y="980"/>
                  </a:lnTo>
                  <a:lnTo>
                    <a:pt x="165" y="982"/>
                  </a:lnTo>
                  <a:lnTo>
                    <a:pt x="165" y="982"/>
                  </a:lnTo>
                  <a:lnTo>
                    <a:pt x="163" y="985"/>
                  </a:lnTo>
                  <a:lnTo>
                    <a:pt x="163" y="985"/>
                  </a:lnTo>
                  <a:lnTo>
                    <a:pt x="160" y="987"/>
                  </a:lnTo>
                  <a:lnTo>
                    <a:pt x="160" y="987"/>
                  </a:lnTo>
                  <a:lnTo>
                    <a:pt x="158" y="989"/>
                  </a:lnTo>
                  <a:lnTo>
                    <a:pt x="158" y="992"/>
                  </a:lnTo>
                  <a:lnTo>
                    <a:pt x="156" y="999"/>
                  </a:lnTo>
                  <a:lnTo>
                    <a:pt x="156" y="1001"/>
                  </a:lnTo>
                  <a:lnTo>
                    <a:pt x="156" y="1001"/>
                  </a:lnTo>
                  <a:lnTo>
                    <a:pt x="153" y="1003"/>
                  </a:lnTo>
                  <a:lnTo>
                    <a:pt x="151" y="1006"/>
                  </a:lnTo>
                  <a:lnTo>
                    <a:pt x="151" y="1011"/>
                  </a:lnTo>
                  <a:lnTo>
                    <a:pt x="149" y="1013"/>
                  </a:lnTo>
                  <a:lnTo>
                    <a:pt x="149" y="1013"/>
                  </a:lnTo>
                  <a:lnTo>
                    <a:pt x="144" y="1018"/>
                  </a:lnTo>
                  <a:lnTo>
                    <a:pt x="141" y="1018"/>
                  </a:lnTo>
                  <a:lnTo>
                    <a:pt x="141" y="1020"/>
                  </a:lnTo>
                  <a:lnTo>
                    <a:pt x="139" y="1018"/>
                  </a:lnTo>
                  <a:lnTo>
                    <a:pt x="139" y="1013"/>
                  </a:lnTo>
                  <a:lnTo>
                    <a:pt x="139" y="1013"/>
                  </a:lnTo>
                  <a:lnTo>
                    <a:pt x="137" y="1013"/>
                  </a:lnTo>
                  <a:lnTo>
                    <a:pt x="134" y="1013"/>
                  </a:lnTo>
                  <a:lnTo>
                    <a:pt x="134" y="1015"/>
                  </a:lnTo>
                  <a:lnTo>
                    <a:pt x="132" y="1018"/>
                  </a:lnTo>
                  <a:lnTo>
                    <a:pt x="132" y="1018"/>
                  </a:lnTo>
                  <a:lnTo>
                    <a:pt x="130" y="1015"/>
                  </a:lnTo>
                  <a:lnTo>
                    <a:pt x="127" y="1015"/>
                  </a:lnTo>
                  <a:lnTo>
                    <a:pt x="127" y="1015"/>
                  </a:lnTo>
                  <a:lnTo>
                    <a:pt x="123" y="1018"/>
                  </a:lnTo>
                  <a:lnTo>
                    <a:pt x="120" y="1020"/>
                  </a:lnTo>
                  <a:lnTo>
                    <a:pt x="120" y="1020"/>
                  </a:lnTo>
                  <a:lnTo>
                    <a:pt x="120" y="1022"/>
                  </a:lnTo>
                  <a:lnTo>
                    <a:pt x="118" y="1022"/>
                  </a:lnTo>
                  <a:lnTo>
                    <a:pt x="118" y="1022"/>
                  </a:lnTo>
                  <a:lnTo>
                    <a:pt x="115" y="1022"/>
                  </a:lnTo>
                  <a:lnTo>
                    <a:pt x="113" y="1022"/>
                  </a:lnTo>
                  <a:lnTo>
                    <a:pt x="113" y="1020"/>
                  </a:lnTo>
                  <a:lnTo>
                    <a:pt x="111" y="1022"/>
                  </a:lnTo>
                  <a:lnTo>
                    <a:pt x="108" y="1022"/>
                  </a:lnTo>
                  <a:lnTo>
                    <a:pt x="108" y="1022"/>
                  </a:lnTo>
                  <a:lnTo>
                    <a:pt x="106" y="1022"/>
                  </a:lnTo>
                  <a:lnTo>
                    <a:pt x="106" y="1020"/>
                  </a:lnTo>
                  <a:lnTo>
                    <a:pt x="106" y="1018"/>
                  </a:lnTo>
                  <a:lnTo>
                    <a:pt x="106" y="1015"/>
                  </a:lnTo>
                  <a:lnTo>
                    <a:pt x="106" y="1015"/>
                  </a:lnTo>
                  <a:lnTo>
                    <a:pt x="106" y="1013"/>
                  </a:lnTo>
                  <a:lnTo>
                    <a:pt x="106" y="1013"/>
                  </a:lnTo>
                  <a:lnTo>
                    <a:pt x="106" y="1011"/>
                  </a:lnTo>
                  <a:lnTo>
                    <a:pt x="106" y="1011"/>
                  </a:lnTo>
                  <a:lnTo>
                    <a:pt x="104" y="1011"/>
                  </a:lnTo>
                  <a:lnTo>
                    <a:pt x="104" y="1008"/>
                  </a:lnTo>
                  <a:lnTo>
                    <a:pt x="104" y="1008"/>
                  </a:lnTo>
                  <a:lnTo>
                    <a:pt x="104" y="1003"/>
                  </a:lnTo>
                  <a:lnTo>
                    <a:pt x="101" y="1001"/>
                  </a:lnTo>
                  <a:lnTo>
                    <a:pt x="101" y="999"/>
                  </a:lnTo>
                  <a:lnTo>
                    <a:pt x="99" y="999"/>
                  </a:lnTo>
                  <a:lnTo>
                    <a:pt x="97" y="1001"/>
                  </a:lnTo>
                  <a:lnTo>
                    <a:pt x="85" y="1011"/>
                  </a:lnTo>
                  <a:lnTo>
                    <a:pt x="85" y="1011"/>
                  </a:lnTo>
                  <a:lnTo>
                    <a:pt x="85" y="1011"/>
                  </a:lnTo>
                  <a:lnTo>
                    <a:pt x="85" y="1011"/>
                  </a:lnTo>
                  <a:lnTo>
                    <a:pt x="82" y="1011"/>
                  </a:lnTo>
                  <a:lnTo>
                    <a:pt x="82" y="1011"/>
                  </a:lnTo>
                  <a:lnTo>
                    <a:pt x="82" y="1013"/>
                  </a:lnTo>
                  <a:lnTo>
                    <a:pt x="82" y="1013"/>
                  </a:lnTo>
                  <a:lnTo>
                    <a:pt x="80" y="1011"/>
                  </a:lnTo>
                  <a:lnTo>
                    <a:pt x="80" y="1011"/>
                  </a:lnTo>
                  <a:lnTo>
                    <a:pt x="80" y="1011"/>
                  </a:lnTo>
                  <a:lnTo>
                    <a:pt x="78" y="1011"/>
                  </a:lnTo>
                  <a:lnTo>
                    <a:pt x="75" y="1013"/>
                  </a:lnTo>
                  <a:lnTo>
                    <a:pt x="73" y="1013"/>
                  </a:lnTo>
                  <a:lnTo>
                    <a:pt x="73" y="1013"/>
                  </a:lnTo>
                  <a:lnTo>
                    <a:pt x="71" y="1011"/>
                  </a:lnTo>
                  <a:lnTo>
                    <a:pt x="66" y="1008"/>
                  </a:lnTo>
                  <a:lnTo>
                    <a:pt x="63" y="1008"/>
                  </a:lnTo>
                  <a:lnTo>
                    <a:pt x="63" y="1008"/>
                  </a:lnTo>
                  <a:lnTo>
                    <a:pt x="63" y="1008"/>
                  </a:lnTo>
                  <a:lnTo>
                    <a:pt x="61" y="1008"/>
                  </a:lnTo>
                  <a:lnTo>
                    <a:pt x="61" y="1008"/>
                  </a:lnTo>
                  <a:lnTo>
                    <a:pt x="61" y="1011"/>
                  </a:lnTo>
                  <a:lnTo>
                    <a:pt x="61" y="1011"/>
                  </a:lnTo>
                  <a:lnTo>
                    <a:pt x="61" y="1013"/>
                  </a:lnTo>
                  <a:lnTo>
                    <a:pt x="61" y="1013"/>
                  </a:lnTo>
                  <a:lnTo>
                    <a:pt x="61" y="1015"/>
                  </a:lnTo>
                  <a:lnTo>
                    <a:pt x="63" y="1018"/>
                  </a:lnTo>
                  <a:lnTo>
                    <a:pt x="63" y="1018"/>
                  </a:lnTo>
                  <a:lnTo>
                    <a:pt x="63" y="1020"/>
                  </a:lnTo>
                  <a:lnTo>
                    <a:pt x="63" y="1020"/>
                  </a:lnTo>
                  <a:lnTo>
                    <a:pt x="59" y="1020"/>
                  </a:lnTo>
                  <a:lnTo>
                    <a:pt x="56" y="1020"/>
                  </a:lnTo>
                  <a:lnTo>
                    <a:pt x="56" y="1020"/>
                  </a:lnTo>
                  <a:lnTo>
                    <a:pt x="54" y="1022"/>
                  </a:lnTo>
                  <a:lnTo>
                    <a:pt x="52" y="1022"/>
                  </a:lnTo>
                  <a:lnTo>
                    <a:pt x="52" y="1025"/>
                  </a:lnTo>
                  <a:lnTo>
                    <a:pt x="49" y="1025"/>
                  </a:lnTo>
                  <a:lnTo>
                    <a:pt x="45" y="1030"/>
                  </a:lnTo>
                  <a:lnTo>
                    <a:pt x="40" y="1034"/>
                  </a:lnTo>
                  <a:lnTo>
                    <a:pt x="37" y="1037"/>
                  </a:lnTo>
                  <a:lnTo>
                    <a:pt x="35" y="1037"/>
                  </a:lnTo>
                  <a:lnTo>
                    <a:pt x="33" y="1037"/>
                  </a:lnTo>
                  <a:lnTo>
                    <a:pt x="33" y="1034"/>
                  </a:lnTo>
                  <a:lnTo>
                    <a:pt x="30" y="1034"/>
                  </a:lnTo>
                  <a:lnTo>
                    <a:pt x="28" y="1034"/>
                  </a:lnTo>
                  <a:lnTo>
                    <a:pt x="26" y="1037"/>
                  </a:lnTo>
                  <a:lnTo>
                    <a:pt x="26" y="1037"/>
                  </a:lnTo>
                  <a:lnTo>
                    <a:pt x="23" y="1037"/>
                  </a:lnTo>
                  <a:lnTo>
                    <a:pt x="18" y="1039"/>
                  </a:lnTo>
                  <a:lnTo>
                    <a:pt x="18" y="1039"/>
                  </a:lnTo>
                  <a:lnTo>
                    <a:pt x="18" y="1039"/>
                  </a:lnTo>
                  <a:lnTo>
                    <a:pt x="16" y="1041"/>
                  </a:lnTo>
                  <a:lnTo>
                    <a:pt x="16" y="1041"/>
                  </a:lnTo>
                  <a:lnTo>
                    <a:pt x="16" y="1044"/>
                  </a:lnTo>
                  <a:lnTo>
                    <a:pt x="16" y="1044"/>
                  </a:lnTo>
                  <a:lnTo>
                    <a:pt x="16" y="1046"/>
                  </a:lnTo>
                  <a:lnTo>
                    <a:pt x="14" y="1046"/>
                  </a:lnTo>
                  <a:lnTo>
                    <a:pt x="14" y="1048"/>
                  </a:lnTo>
                  <a:lnTo>
                    <a:pt x="14" y="1051"/>
                  </a:lnTo>
                  <a:lnTo>
                    <a:pt x="14" y="1051"/>
                  </a:lnTo>
                  <a:lnTo>
                    <a:pt x="14" y="1053"/>
                  </a:lnTo>
                  <a:lnTo>
                    <a:pt x="11" y="1053"/>
                  </a:lnTo>
                  <a:lnTo>
                    <a:pt x="11" y="1053"/>
                  </a:lnTo>
                  <a:lnTo>
                    <a:pt x="9" y="1056"/>
                  </a:lnTo>
                  <a:lnTo>
                    <a:pt x="9" y="1058"/>
                  </a:lnTo>
                  <a:lnTo>
                    <a:pt x="9" y="1058"/>
                  </a:lnTo>
                  <a:lnTo>
                    <a:pt x="11" y="1060"/>
                  </a:lnTo>
                  <a:lnTo>
                    <a:pt x="11" y="1060"/>
                  </a:lnTo>
                  <a:lnTo>
                    <a:pt x="11" y="1060"/>
                  </a:lnTo>
                  <a:lnTo>
                    <a:pt x="14" y="1060"/>
                  </a:lnTo>
                  <a:lnTo>
                    <a:pt x="14" y="1063"/>
                  </a:lnTo>
                  <a:lnTo>
                    <a:pt x="14" y="1063"/>
                  </a:lnTo>
                  <a:lnTo>
                    <a:pt x="14" y="1067"/>
                  </a:lnTo>
                  <a:lnTo>
                    <a:pt x="16" y="1070"/>
                  </a:lnTo>
                  <a:lnTo>
                    <a:pt x="16" y="1070"/>
                  </a:lnTo>
                  <a:lnTo>
                    <a:pt x="14" y="1072"/>
                  </a:lnTo>
                  <a:lnTo>
                    <a:pt x="14" y="1072"/>
                  </a:lnTo>
                  <a:lnTo>
                    <a:pt x="11" y="1072"/>
                  </a:lnTo>
                  <a:lnTo>
                    <a:pt x="11" y="1074"/>
                  </a:lnTo>
                  <a:lnTo>
                    <a:pt x="11" y="1077"/>
                  </a:lnTo>
                  <a:lnTo>
                    <a:pt x="11" y="1077"/>
                  </a:lnTo>
                  <a:lnTo>
                    <a:pt x="9" y="1079"/>
                  </a:lnTo>
                  <a:lnTo>
                    <a:pt x="0" y="1079"/>
                  </a:lnTo>
                  <a:lnTo>
                    <a:pt x="0" y="1082"/>
                  </a:lnTo>
                  <a:lnTo>
                    <a:pt x="0" y="1084"/>
                  </a:lnTo>
                  <a:lnTo>
                    <a:pt x="0" y="1086"/>
                  </a:lnTo>
                  <a:lnTo>
                    <a:pt x="0" y="1086"/>
                  </a:lnTo>
                  <a:lnTo>
                    <a:pt x="0" y="1091"/>
                  </a:lnTo>
                  <a:lnTo>
                    <a:pt x="0" y="1093"/>
                  </a:lnTo>
                  <a:lnTo>
                    <a:pt x="0" y="1096"/>
                  </a:lnTo>
                  <a:lnTo>
                    <a:pt x="0" y="1098"/>
                  </a:lnTo>
                  <a:lnTo>
                    <a:pt x="2" y="1101"/>
                  </a:lnTo>
                  <a:lnTo>
                    <a:pt x="2" y="1101"/>
                  </a:lnTo>
                  <a:lnTo>
                    <a:pt x="4" y="1103"/>
                  </a:lnTo>
                  <a:lnTo>
                    <a:pt x="4" y="1105"/>
                  </a:lnTo>
                  <a:lnTo>
                    <a:pt x="4" y="1105"/>
                  </a:lnTo>
                  <a:lnTo>
                    <a:pt x="7" y="1108"/>
                  </a:lnTo>
                  <a:lnTo>
                    <a:pt x="9" y="1110"/>
                  </a:lnTo>
                  <a:lnTo>
                    <a:pt x="9" y="1110"/>
                  </a:lnTo>
                  <a:lnTo>
                    <a:pt x="9" y="1112"/>
                  </a:lnTo>
                  <a:lnTo>
                    <a:pt x="11" y="1112"/>
                  </a:lnTo>
                  <a:lnTo>
                    <a:pt x="9" y="1115"/>
                  </a:lnTo>
                  <a:lnTo>
                    <a:pt x="9" y="1115"/>
                  </a:lnTo>
                  <a:lnTo>
                    <a:pt x="9" y="1115"/>
                  </a:lnTo>
                  <a:lnTo>
                    <a:pt x="7" y="1115"/>
                  </a:lnTo>
                  <a:lnTo>
                    <a:pt x="4" y="1115"/>
                  </a:lnTo>
                  <a:lnTo>
                    <a:pt x="4" y="1117"/>
                  </a:lnTo>
                  <a:lnTo>
                    <a:pt x="2" y="1117"/>
                  </a:lnTo>
                  <a:lnTo>
                    <a:pt x="2" y="1119"/>
                  </a:lnTo>
                  <a:lnTo>
                    <a:pt x="2" y="1119"/>
                  </a:lnTo>
                  <a:lnTo>
                    <a:pt x="4" y="1122"/>
                  </a:lnTo>
                  <a:lnTo>
                    <a:pt x="4" y="1122"/>
                  </a:lnTo>
                  <a:lnTo>
                    <a:pt x="4" y="1124"/>
                  </a:lnTo>
                  <a:lnTo>
                    <a:pt x="7" y="1124"/>
                  </a:lnTo>
                  <a:lnTo>
                    <a:pt x="4" y="1127"/>
                  </a:lnTo>
                  <a:lnTo>
                    <a:pt x="7" y="1129"/>
                  </a:lnTo>
                  <a:lnTo>
                    <a:pt x="7" y="1131"/>
                  </a:lnTo>
                  <a:lnTo>
                    <a:pt x="7" y="1134"/>
                  </a:lnTo>
                  <a:lnTo>
                    <a:pt x="9" y="1136"/>
                  </a:lnTo>
                  <a:lnTo>
                    <a:pt x="9" y="1136"/>
                  </a:lnTo>
                  <a:lnTo>
                    <a:pt x="9" y="1138"/>
                  </a:lnTo>
                  <a:lnTo>
                    <a:pt x="11" y="1138"/>
                  </a:lnTo>
                  <a:lnTo>
                    <a:pt x="11" y="1138"/>
                  </a:lnTo>
                  <a:lnTo>
                    <a:pt x="14" y="1138"/>
                  </a:lnTo>
                  <a:lnTo>
                    <a:pt x="16" y="1141"/>
                  </a:lnTo>
                  <a:lnTo>
                    <a:pt x="16" y="1141"/>
                  </a:lnTo>
                  <a:lnTo>
                    <a:pt x="21" y="1141"/>
                  </a:lnTo>
                  <a:lnTo>
                    <a:pt x="21" y="1141"/>
                  </a:lnTo>
                  <a:lnTo>
                    <a:pt x="23" y="1141"/>
                  </a:lnTo>
                  <a:lnTo>
                    <a:pt x="21" y="1138"/>
                  </a:lnTo>
                  <a:lnTo>
                    <a:pt x="21" y="1138"/>
                  </a:lnTo>
                  <a:lnTo>
                    <a:pt x="21" y="1136"/>
                  </a:lnTo>
                  <a:lnTo>
                    <a:pt x="21" y="1136"/>
                  </a:lnTo>
                  <a:lnTo>
                    <a:pt x="23" y="1136"/>
                  </a:lnTo>
                  <a:lnTo>
                    <a:pt x="23" y="1136"/>
                  </a:lnTo>
                  <a:lnTo>
                    <a:pt x="23" y="1134"/>
                  </a:lnTo>
                  <a:lnTo>
                    <a:pt x="23" y="1134"/>
                  </a:lnTo>
                  <a:lnTo>
                    <a:pt x="23" y="1134"/>
                  </a:lnTo>
                  <a:lnTo>
                    <a:pt x="26" y="1134"/>
                  </a:lnTo>
                  <a:lnTo>
                    <a:pt x="26" y="1131"/>
                  </a:lnTo>
                  <a:lnTo>
                    <a:pt x="26" y="1131"/>
                  </a:lnTo>
                  <a:lnTo>
                    <a:pt x="30" y="1134"/>
                  </a:lnTo>
                  <a:lnTo>
                    <a:pt x="30" y="1134"/>
                  </a:lnTo>
                  <a:lnTo>
                    <a:pt x="33" y="1134"/>
                  </a:lnTo>
                  <a:lnTo>
                    <a:pt x="35" y="1131"/>
                  </a:lnTo>
                  <a:lnTo>
                    <a:pt x="37" y="1131"/>
                  </a:lnTo>
                  <a:lnTo>
                    <a:pt x="45" y="1136"/>
                  </a:lnTo>
                  <a:lnTo>
                    <a:pt x="54" y="1138"/>
                  </a:lnTo>
                  <a:lnTo>
                    <a:pt x="54" y="1141"/>
                  </a:lnTo>
                  <a:lnTo>
                    <a:pt x="54" y="1141"/>
                  </a:lnTo>
                  <a:lnTo>
                    <a:pt x="56" y="1141"/>
                  </a:lnTo>
                  <a:lnTo>
                    <a:pt x="56" y="1143"/>
                  </a:lnTo>
                  <a:lnTo>
                    <a:pt x="59" y="1141"/>
                  </a:lnTo>
                  <a:lnTo>
                    <a:pt x="59" y="1143"/>
                  </a:lnTo>
                  <a:lnTo>
                    <a:pt x="61" y="1143"/>
                  </a:lnTo>
                  <a:lnTo>
                    <a:pt x="61" y="1143"/>
                  </a:lnTo>
                  <a:lnTo>
                    <a:pt x="61" y="1143"/>
                  </a:lnTo>
                  <a:lnTo>
                    <a:pt x="61" y="1143"/>
                  </a:lnTo>
                  <a:lnTo>
                    <a:pt x="61" y="1143"/>
                  </a:lnTo>
                  <a:lnTo>
                    <a:pt x="61" y="1145"/>
                  </a:lnTo>
                  <a:lnTo>
                    <a:pt x="61" y="1145"/>
                  </a:lnTo>
                  <a:lnTo>
                    <a:pt x="63" y="1145"/>
                  </a:lnTo>
                  <a:lnTo>
                    <a:pt x="63" y="1145"/>
                  </a:lnTo>
                  <a:lnTo>
                    <a:pt x="63" y="1145"/>
                  </a:lnTo>
                  <a:lnTo>
                    <a:pt x="63" y="1148"/>
                  </a:lnTo>
                  <a:lnTo>
                    <a:pt x="63" y="1148"/>
                  </a:lnTo>
                  <a:lnTo>
                    <a:pt x="63" y="1150"/>
                  </a:lnTo>
                  <a:lnTo>
                    <a:pt x="63" y="1153"/>
                  </a:lnTo>
                  <a:lnTo>
                    <a:pt x="63" y="1153"/>
                  </a:lnTo>
                  <a:lnTo>
                    <a:pt x="61" y="1155"/>
                  </a:lnTo>
                  <a:lnTo>
                    <a:pt x="59" y="1155"/>
                  </a:lnTo>
                  <a:lnTo>
                    <a:pt x="59" y="1157"/>
                  </a:lnTo>
                  <a:lnTo>
                    <a:pt x="59" y="1164"/>
                  </a:lnTo>
                  <a:lnTo>
                    <a:pt x="61" y="1172"/>
                  </a:lnTo>
                  <a:lnTo>
                    <a:pt x="61" y="1174"/>
                  </a:lnTo>
                  <a:lnTo>
                    <a:pt x="66" y="1176"/>
                  </a:lnTo>
                  <a:lnTo>
                    <a:pt x="66" y="1176"/>
                  </a:lnTo>
                  <a:lnTo>
                    <a:pt x="66" y="1181"/>
                  </a:lnTo>
                  <a:lnTo>
                    <a:pt x="66" y="1183"/>
                  </a:lnTo>
                  <a:lnTo>
                    <a:pt x="66" y="1183"/>
                  </a:lnTo>
                  <a:lnTo>
                    <a:pt x="66" y="1183"/>
                  </a:lnTo>
                  <a:lnTo>
                    <a:pt x="66" y="1183"/>
                  </a:lnTo>
                  <a:lnTo>
                    <a:pt x="68" y="1183"/>
                  </a:lnTo>
                  <a:lnTo>
                    <a:pt x="68" y="1186"/>
                  </a:lnTo>
                  <a:lnTo>
                    <a:pt x="66" y="1186"/>
                  </a:lnTo>
                  <a:lnTo>
                    <a:pt x="66" y="1186"/>
                  </a:lnTo>
                  <a:lnTo>
                    <a:pt x="66" y="1186"/>
                  </a:lnTo>
                  <a:lnTo>
                    <a:pt x="66" y="1188"/>
                  </a:lnTo>
                  <a:lnTo>
                    <a:pt x="66" y="1188"/>
                  </a:lnTo>
                  <a:lnTo>
                    <a:pt x="66" y="1188"/>
                  </a:lnTo>
                  <a:lnTo>
                    <a:pt x="68" y="1190"/>
                  </a:lnTo>
                  <a:lnTo>
                    <a:pt x="71" y="1190"/>
                  </a:lnTo>
                  <a:lnTo>
                    <a:pt x="71" y="1193"/>
                  </a:lnTo>
                  <a:lnTo>
                    <a:pt x="71" y="1193"/>
                  </a:lnTo>
                  <a:lnTo>
                    <a:pt x="68" y="1193"/>
                  </a:lnTo>
                  <a:lnTo>
                    <a:pt x="68" y="1195"/>
                  </a:lnTo>
                  <a:lnTo>
                    <a:pt x="68" y="1195"/>
                  </a:lnTo>
                  <a:lnTo>
                    <a:pt x="68" y="1195"/>
                  </a:lnTo>
                  <a:lnTo>
                    <a:pt x="68" y="1195"/>
                  </a:lnTo>
                  <a:lnTo>
                    <a:pt x="68" y="1198"/>
                  </a:lnTo>
                  <a:lnTo>
                    <a:pt x="66" y="1198"/>
                  </a:lnTo>
                  <a:lnTo>
                    <a:pt x="66" y="1198"/>
                  </a:lnTo>
                  <a:lnTo>
                    <a:pt x="66" y="1200"/>
                  </a:lnTo>
                  <a:lnTo>
                    <a:pt x="66" y="1200"/>
                  </a:lnTo>
                  <a:lnTo>
                    <a:pt x="66" y="1202"/>
                  </a:lnTo>
                  <a:lnTo>
                    <a:pt x="68" y="1205"/>
                  </a:lnTo>
                  <a:lnTo>
                    <a:pt x="68" y="1207"/>
                  </a:lnTo>
                  <a:lnTo>
                    <a:pt x="73" y="1209"/>
                  </a:lnTo>
                  <a:lnTo>
                    <a:pt x="75" y="1209"/>
                  </a:lnTo>
                  <a:lnTo>
                    <a:pt x="78" y="1214"/>
                  </a:lnTo>
                  <a:lnTo>
                    <a:pt x="78" y="1214"/>
                  </a:lnTo>
                  <a:lnTo>
                    <a:pt x="80" y="1216"/>
                  </a:lnTo>
                  <a:lnTo>
                    <a:pt x="78" y="1216"/>
                  </a:lnTo>
                  <a:lnTo>
                    <a:pt x="75" y="1216"/>
                  </a:lnTo>
                  <a:lnTo>
                    <a:pt x="75" y="1219"/>
                  </a:lnTo>
                  <a:lnTo>
                    <a:pt x="75" y="1221"/>
                  </a:lnTo>
                  <a:lnTo>
                    <a:pt x="75" y="1221"/>
                  </a:lnTo>
                  <a:lnTo>
                    <a:pt x="71" y="1224"/>
                  </a:lnTo>
                  <a:lnTo>
                    <a:pt x="68" y="1224"/>
                  </a:lnTo>
                  <a:lnTo>
                    <a:pt x="68" y="1224"/>
                  </a:lnTo>
                  <a:lnTo>
                    <a:pt x="68" y="1226"/>
                  </a:lnTo>
                  <a:lnTo>
                    <a:pt x="68" y="1226"/>
                  </a:lnTo>
                  <a:lnTo>
                    <a:pt x="66" y="1228"/>
                  </a:lnTo>
                  <a:lnTo>
                    <a:pt x="61" y="1228"/>
                  </a:lnTo>
                  <a:lnTo>
                    <a:pt x="61" y="1228"/>
                  </a:lnTo>
                  <a:lnTo>
                    <a:pt x="61" y="1228"/>
                  </a:lnTo>
                  <a:lnTo>
                    <a:pt x="59" y="1224"/>
                  </a:lnTo>
                  <a:lnTo>
                    <a:pt x="59" y="1224"/>
                  </a:lnTo>
                  <a:lnTo>
                    <a:pt x="56" y="1224"/>
                  </a:lnTo>
                  <a:lnTo>
                    <a:pt x="56" y="1224"/>
                  </a:lnTo>
                  <a:lnTo>
                    <a:pt x="56" y="1224"/>
                  </a:lnTo>
                  <a:lnTo>
                    <a:pt x="54" y="1226"/>
                  </a:lnTo>
                  <a:lnTo>
                    <a:pt x="54" y="1226"/>
                  </a:lnTo>
                  <a:lnTo>
                    <a:pt x="54" y="1226"/>
                  </a:lnTo>
                  <a:lnTo>
                    <a:pt x="54" y="1226"/>
                  </a:lnTo>
                  <a:lnTo>
                    <a:pt x="54" y="1226"/>
                  </a:lnTo>
                  <a:lnTo>
                    <a:pt x="52" y="1226"/>
                  </a:lnTo>
                  <a:lnTo>
                    <a:pt x="52" y="1226"/>
                  </a:lnTo>
                  <a:lnTo>
                    <a:pt x="52" y="1228"/>
                  </a:lnTo>
                  <a:lnTo>
                    <a:pt x="52" y="1228"/>
                  </a:lnTo>
                  <a:lnTo>
                    <a:pt x="52" y="1228"/>
                  </a:lnTo>
                  <a:lnTo>
                    <a:pt x="52" y="1226"/>
                  </a:lnTo>
                  <a:lnTo>
                    <a:pt x="49" y="1226"/>
                  </a:lnTo>
                  <a:lnTo>
                    <a:pt x="49" y="1226"/>
                  </a:lnTo>
                  <a:lnTo>
                    <a:pt x="47" y="1226"/>
                  </a:lnTo>
                  <a:lnTo>
                    <a:pt x="45" y="1228"/>
                  </a:lnTo>
                  <a:lnTo>
                    <a:pt x="45" y="1228"/>
                  </a:lnTo>
                  <a:lnTo>
                    <a:pt x="45" y="1228"/>
                  </a:lnTo>
                  <a:lnTo>
                    <a:pt x="45" y="1231"/>
                  </a:lnTo>
                  <a:lnTo>
                    <a:pt x="42" y="1231"/>
                  </a:lnTo>
                  <a:lnTo>
                    <a:pt x="42" y="1231"/>
                  </a:lnTo>
                  <a:lnTo>
                    <a:pt x="42" y="1231"/>
                  </a:lnTo>
                  <a:lnTo>
                    <a:pt x="40" y="1231"/>
                  </a:lnTo>
                  <a:lnTo>
                    <a:pt x="37" y="1231"/>
                  </a:lnTo>
                  <a:lnTo>
                    <a:pt x="37" y="1233"/>
                  </a:lnTo>
                  <a:lnTo>
                    <a:pt x="40" y="1233"/>
                  </a:lnTo>
                  <a:lnTo>
                    <a:pt x="42" y="1235"/>
                  </a:lnTo>
                  <a:lnTo>
                    <a:pt x="45" y="1238"/>
                  </a:lnTo>
                  <a:lnTo>
                    <a:pt x="45" y="1238"/>
                  </a:lnTo>
                  <a:lnTo>
                    <a:pt x="47" y="1240"/>
                  </a:lnTo>
                  <a:lnTo>
                    <a:pt x="47" y="1240"/>
                  </a:lnTo>
                  <a:lnTo>
                    <a:pt x="47" y="1240"/>
                  </a:lnTo>
                  <a:lnTo>
                    <a:pt x="49" y="1240"/>
                  </a:lnTo>
                  <a:lnTo>
                    <a:pt x="52" y="1240"/>
                  </a:lnTo>
                  <a:lnTo>
                    <a:pt x="54" y="1238"/>
                  </a:lnTo>
                  <a:lnTo>
                    <a:pt x="54" y="1238"/>
                  </a:lnTo>
                  <a:lnTo>
                    <a:pt x="56" y="1240"/>
                  </a:lnTo>
                  <a:lnTo>
                    <a:pt x="56" y="1240"/>
                  </a:lnTo>
                  <a:lnTo>
                    <a:pt x="61" y="1240"/>
                  </a:lnTo>
                  <a:lnTo>
                    <a:pt x="63" y="1243"/>
                  </a:lnTo>
                  <a:lnTo>
                    <a:pt x="63" y="1243"/>
                  </a:lnTo>
                  <a:lnTo>
                    <a:pt x="63" y="1245"/>
                  </a:lnTo>
                  <a:lnTo>
                    <a:pt x="63" y="1245"/>
                  </a:lnTo>
                  <a:lnTo>
                    <a:pt x="66" y="1247"/>
                  </a:lnTo>
                  <a:lnTo>
                    <a:pt x="66" y="1247"/>
                  </a:lnTo>
                  <a:lnTo>
                    <a:pt x="66" y="1247"/>
                  </a:lnTo>
                  <a:lnTo>
                    <a:pt x="66" y="1247"/>
                  </a:lnTo>
                  <a:lnTo>
                    <a:pt x="66" y="1245"/>
                  </a:lnTo>
                  <a:lnTo>
                    <a:pt x="66" y="1245"/>
                  </a:lnTo>
                  <a:lnTo>
                    <a:pt x="68" y="1245"/>
                  </a:lnTo>
                  <a:lnTo>
                    <a:pt x="68" y="1245"/>
                  </a:lnTo>
                  <a:lnTo>
                    <a:pt x="71" y="1243"/>
                  </a:lnTo>
                  <a:lnTo>
                    <a:pt x="73" y="1243"/>
                  </a:lnTo>
                  <a:lnTo>
                    <a:pt x="78" y="1243"/>
                  </a:lnTo>
                  <a:lnTo>
                    <a:pt x="78" y="1243"/>
                  </a:lnTo>
                  <a:lnTo>
                    <a:pt x="78" y="1243"/>
                  </a:lnTo>
                  <a:lnTo>
                    <a:pt x="80" y="1245"/>
                  </a:lnTo>
                  <a:lnTo>
                    <a:pt x="82" y="1245"/>
                  </a:lnTo>
                  <a:lnTo>
                    <a:pt x="87" y="1247"/>
                  </a:lnTo>
                  <a:lnTo>
                    <a:pt x="89" y="1247"/>
                  </a:lnTo>
                  <a:lnTo>
                    <a:pt x="92" y="1250"/>
                  </a:lnTo>
                  <a:lnTo>
                    <a:pt x="92" y="1252"/>
                  </a:lnTo>
                  <a:lnTo>
                    <a:pt x="92" y="1254"/>
                  </a:lnTo>
                  <a:lnTo>
                    <a:pt x="92" y="1257"/>
                  </a:lnTo>
                  <a:lnTo>
                    <a:pt x="94" y="1259"/>
                  </a:lnTo>
                  <a:lnTo>
                    <a:pt x="94" y="1261"/>
                  </a:lnTo>
                  <a:lnTo>
                    <a:pt x="97" y="1261"/>
                  </a:lnTo>
                  <a:lnTo>
                    <a:pt x="97" y="1259"/>
                  </a:lnTo>
                  <a:lnTo>
                    <a:pt x="99" y="1259"/>
                  </a:lnTo>
                  <a:lnTo>
                    <a:pt x="99" y="1259"/>
                  </a:lnTo>
                  <a:lnTo>
                    <a:pt x="101" y="1257"/>
                  </a:lnTo>
                  <a:lnTo>
                    <a:pt x="106" y="1259"/>
                  </a:lnTo>
                  <a:lnTo>
                    <a:pt x="111" y="1261"/>
                  </a:lnTo>
                  <a:lnTo>
                    <a:pt x="113" y="1264"/>
                  </a:lnTo>
                  <a:lnTo>
                    <a:pt x="115" y="1266"/>
                  </a:lnTo>
                  <a:lnTo>
                    <a:pt x="118" y="1266"/>
                  </a:lnTo>
                  <a:lnTo>
                    <a:pt x="123" y="1278"/>
                  </a:lnTo>
                  <a:lnTo>
                    <a:pt x="123" y="1278"/>
                  </a:lnTo>
                  <a:lnTo>
                    <a:pt x="123" y="1278"/>
                  </a:lnTo>
                  <a:lnTo>
                    <a:pt x="123" y="1280"/>
                  </a:lnTo>
                  <a:lnTo>
                    <a:pt x="123" y="1285"/>
                  </a:lnTo>
                  <a:lnTo>
                    <a:pt x="123" y="1287"/>
                  </a:lnTo>
                  <a:lnTo>
                    <a:pt x="123" y="1287"/>
                  </a:lnTo>
                  <a:lnTo>
                    <a:pt x="125" y="1290"/>
                  </a:lnTo>
                  <a:lnTo>
                    <a:pt x="125" y="1292"/>
                  </a:lnTo>
                  <a:lnTo>
                    <a:pt x="125" y="1292"/>
                  </a:lnTo>
                  <a:lnTo>
                    <a:pt x="125" y="1292"/>
                  </a:lnTo>
                  <a:lnTo>
                    <a:pt x="123" y="1292"/>
                  </a:lnTo>
                  <a:lnTo>
                    <a:pt x="123" y="1295"/>
                  </a:lnTo>
                  <a:lnTo>
                    <a:pt x="123" y="1295"/>
                  </a:lnTo>
                  <a:lnTo>
                    <a:pt x="123" y="1297"/>
                  </a:lnTo>
                  <a:lnTo>
                    <a:pt x="123" y="1297"/>
                  </a:lnTo>
                  <a:lnTo>
                    <a:pt x="123" y="1297"/>
                  </a:lnTo>
                  <a:lnTo>
                    <a:pt x="123" y="1297"/>
                  </a:lnTo>
                  <a:lnTo>
                    <a:pt x="120" y="1299"/>
                  </a:lnTo>
                  <a:lnTo>
                    <a:pt x="118" y="1299"/>
                  </a:lnTo>
                  <a:lnTo>
                    <a:pt x="118" y="1302"/>
                  </a:lnTo>
                  <a:lnTo>
                    <a:pt x="118" y="1304"/>
                  </a:lnTo>
                  <a:lnTo>
                    <a:pt x="120" y="1304"/>
                  </a:lnTo>
                  <a:lnTo>
                    <a:pt x="123" y="1306"/>
                  </a:lnTo>
                  <a:lnTo>
                    <a:pt x="123" y="1306"/>
                  </a:lnTo>
                  <a:lnTo>
                    <a:pt x="127" y="1309"/>
                  </a:lnTo>
                  <a:lnTo>
                    <a:pt x="130" y="1309"/>
                  </a:lnTo>
                  <a:lnTo>
                    <a:pt x="130" y="1311"/>
                  </a:lnTo>
                  <a:lnTo>
                    <a:pt x="130" y="1314"/>
                  </a:lnTo>
                  <a:lnTo>
                    <a:pt x="130" y="1316"/>
                  </a:lnTo>
                  <a:lnTo>
                    <a:pt x="132" y="1318"/>
                  </a:lnTo>
                  <a:lnTo>
                    <a:pt x="132" y="1321"/>
                  </a:lnTo>
                  <a:lnTo>
                    <a:pt x="134" y="1321"/>
                  </a:lnTo>
                  <a:lnTo>
                    <a:pt x="137" y="1318"/>
                  </a:lnTo>
                  <a:lnTo>
                    <a:pt x="137" y="1318"/>
                  </a:lnTo>
                  <a:lnTo>
                    <a:pt x="139" y="1318"/>
                  </a:lnTo>
                  <a:lnTo>
                    <a:pt x="139" y="1318"/>
                  </a:lnTo>
                  <a:lnTo>
                    <a:pt x="139" y="1318"/>
                  </a:lnTo>
                  <a:lnTo>
                    <a:pt x="141" y="1318"/>
                  </a:lnTo>
                  <a:lnTo>
                    <a:pt x="144" y="1318"/>
                  </a:lnTo>
                  <a:lnTo>
                    <a:pt x="144" y="1318"/>
                  </a:lnTo>
                  <a:lnTo>
                    <a:pt x="146" y="1318"/>
                  </a:lnTo>
                  <a:lnTo>
                    <a:pt x="146" y="1318"/>
                  </a:lnTo>
                  <a:lnTo>
                    <a:pt x="146" y="1316"/>
                  </a:lnTo>
                  <a:lnTo>
                    <a:pt x="146" y="1316"/>
                  </a:lnTo>
                  <a:lnTo>
                    <a:pt x="146" y="1316"/>
                  </a:lnTo>
                  <a:lnTo>
                    <a:pt x="149" y="1316"/>
                  </a:lnTo>
                  <a:lnTo>
                    <a:pt x="149" y="1316"/>
                  </a:lnTo>
                  <a:lnTo>
                    <a:pt x="151" y="1316"/>
                  </a:lnTo>
                  <a:lnTo>
                    <a:pt x="151" y="1314"/>
                  </a:lnTo>
                  <a:lnTo>
                    <a:pt x="153" y="1314"/>
                  </a:lnTo>
                  <a:lnTo>
                    <a:pt x="153" y="1316"/>
                  </a:lnTo>
                  <a:lnTo>
                    <a:pt x="153" y="1321"/>
                  </a:lnTo>
                  <a:lnTo>
                    <a:pt x="153" y="1323"/>
                  </a:lnTo>
                  <a:lnTo>
                    <a:pt x="156" y="1323"/>
                  </a:lnTo>
                  <a:lnTo>
                    <a:pt x="160" y="1325"/>
                  </a:lnTo>
                  <a:lnTo>
                    <a:pt x="160" y="1328"/>
                  </a:lnTo>
                  <a:lnTo>
                    <a:pt x="163" y="1328"/>
                  </a:lnTo>
                  <a:lnTo>
                    <a:pt x="163" y="1330"/>
                  </a:lnTo>
                  <a:lnTo>
                    <a:pt x="163" y="1330"/>
                  </a:lnTo>
                  <a:lnTo>
                    <a:pt x="165" y="1330"/>
                  </a:lnTo>
                  <a:lnTo>
                    <a:pt x="165" y="1330"/>
                  </a:lnTo>
                  <a:lnTo>
                    <a:pt x="168" y="1330"/>
                  </a:lnTo>
                  <a:lnTo>
                    <a:pt x="168" y="1330"/>
                  </a:lnTo>
                  <a:lnTo>
                    <a:pt x="170" y="1330"/>
                  </a:lnTo>
                  <a:lnTo>
                    <a:pt x="170" y="1332"/>
                  </a:lnTo>
                  <a:lnTo>
                    <a:pt x="170" y="1332"/>
                  </a:lnTo>
                  <a:lnTo>
                    <a:pt x="172" y="1335"/>
                  </a:lnTo>
                  <a:lnTo>
                    <a:pt x="172" y="1335"/>
                  </a:lnTo>
                  <a:lnTo>
                    <a:pt x="175" y="1335"/>
                  </a:lnTo>
                  <a:lnTo>
                    <a:pt x="177" y="1335"/>
                  </a:lnTo>
                  <a:lnTo>
                    <a:pt x="179" y="1335"/>
                  </a:lnTo>
                  <a:lnTo>
                    <a:pt x="179" y="1335"/>
                  </a:lnTo>
                  <a:lnTo>
                    <a:pt x="179" y="1335"/>
                  </a:lnTo>
                  <a:lnTo>
                    <a:pt x="182" y="1337"/>
                  </a:lnTo>
                  <a:lnTo>
                    <a:pt x="182" y="1337"/>
                  </a:lnTo>
                  <a:lnTo>
                    <a:pt x="184" y="1337"/>
                  </a:lnTo>
                  <a:lnTo>
                    <a:pt x="186" y="1337"/>
                  </a:lnTo>
                  <a:lnTo>
                    <a:pt x="189" y="1337"/>
                  </a:lnTo>
                  <a:lnTo>
                    <a:pt x="191" y="1337"/>
                  </a:lnTo>
                  <a:lnTo>
                    <a:pt x="191" y="1337"/>
                  </a:lnTo>
                  <a:lnTo>
                    <a:pt x="194" y="1340"/>
                  </a:lnTo>
                  <a:lnTo>
                    <a:pt x="196" y="1342"/>
                  </a:lnTo>
                  <a:lnTo>
                    <a:pt x="198" y="1342"/>
                  </a:lnTo>
                  <a:lnTo>
                    <a:pt x="201" y="1342"/>
                  </a:lnTo>
                  <a:lnTo>
                    <a:pt x="203" y="1340"/>
                  </a:lnTo>
                  <a:lnTo>
                    <a:pt x="203" y="1340"/>
                  </a:lnTo>
                  <a:lnTo>
                    <a:pt x="210" y="1342"/>
                  </a:lnTo>
                  <a:lnTo>
                    <a:pt x="212" y="1342"/>
                  </a:lnTo>
                  <a:lnTo>
                    <a:pt x="215" y="1342"/>
                  </a:lnTo>
                  <a:lnTo>
                    <a:pt x="215" y="1340"/>
                  </a:lnTo>
                  <a:lnTo>
                    <a:pt x="217" y="1340"/>
                  </a:lnTo>
                  <a:lnTo>
                    <a:pt x="217" y="1340"/>
                  </a:lnTo>
                  <a:lnTo>
                    <a:pt x="217" y="1340"/>
                  </a:lnTo>
                  <a:lnTo>
                    <a:pt x="220" y="1342"/>
                  </a:lnTo>
                  <a:lnTo>
                    <a:pt x="220" y="1342"/>
                  </a:lnTo>
                  <a:lnTo>
                    <a:pt x="222" y="1344"/>
                  </a:lnTo>
                  <a:lnTo>
                    <a:pt x="222" y="1344"/>
                  </a:lnTo>
                  <a:lnTo>
                    <a:pt x="224" y="1342"/>
                  </a:lnTo>
                  <a:lnTo>
                    <a:pt x="227" y="1340"/>
                  </a:lnTo>
                  <a:lnTo>
                    <a:pt x="229" y="1340"/>
                  </a:lnTo>
                  <a:lnTo>
                    <a:pt x="231" y="1340"/>
                  </a:lnTo>
                  <a:lnTo>
                    <a:pt x="231" y="1342"/>
                  </a:lnTo>
                  <a:lnTo>
                    <a:pt x="231" y="1347"/>
                  </a:lnTo>
                  <a:lnTo>
                    <a:pt x="229" y="1349"/>
                  </a:lnTo>
                  <a:lnTo>
                    <a:pt x="229" y="1354"/>
                  </a:lnTo>
                  <a:lnTo>
                    <a:pt x="231" y="1358"/>
                  </a:lnTo>
                  <a:lnTo>
                    <a:pt x="236" y="1368"/>
                  </a:lnTo>
                  <a:lnTo>
                    <a:pt x="236" y="1370"/>
                  </a:lnTo>
                  <a:lnTo>
                    <a:pt x="236" y="1375"/>
                  </a:lnTo>
                  <a:lnTo>
                    <a:pt x="236" y="1377"/>
                  </a:lnTo>
                  <a:lnTo>
                    <a:pt x="238" y="1380"/>
                  </a:lnTo>
                  <a:lnTo>
                    <a:pt x="241" y="1380"/>
                  </a:lnTo>
                  <a:lnTo>
                    <a:pt x="243" y="1394"/>
                  </a:lnTo>
                  <a:lnTo>
                    <a:pt x="243" y="1394"/>
                  </a:lnTo>
                  <a:lnTo>
                    <a:pt x="246" y="1396"/>
                  </a:lnTo>
                  <a:lnTo>
                    <a:pt x="248" y="1399"/>
                  </a:lnTo>
                  <a:lnTo>
                    <a:pt x="260" y="1401"/>
                  </a:lnTo>
                  <a:lnTo>
                    <a:pt x="264" y="1401"/>
                  </a:lnTo>
                  <a:lnTo>
                    <a:pt x="267" y="1406"/>
                  </a:lnTo>
                  <a:lnTo>
                    <a:pt x="272" y="1408"/>
                  </a:lnTo>
                  <a:lnTo>
                    <a:pt x="272" y="1411"/>
                  </a:lnTo>
                  <a:lnTo>
                    <a:pt x="274" y="1411"/>
                  </a:lnTo>
                  <a:lnTo>
                    <a:pt x="276" y="1411"/>
                  </a:lnTo>
                  <a:lnTo>
                    <a:pt x="279" y="1413"/>
                  </a:lnTo>
                  <a:lnTo>
                    <a:pt x="279" y="1413"/>
                  </a:lnTo>
                  <a:lnTo>
                    <a:pt x="279" y="1415"/>
                  </a:lnTo>
                  <a:lnTo>
                    <a:pt x="281" y="1415"/>
                  </a:lnTo>
                  <a:lnTo>
                    <a:pt x="281" y="1418"/>
                  </a:lnTo>
                  <a:lnTo>
                    <a:pt x="281" y="1420"/>
                  </a:lnTo>
                  <a:lnTo>
                    <a:pt x="279" y="1420"/>
                  </a:lnTo>
                  <a:lnTo>
                    <a:pt x="276" y="1425"/>
                  </a:lnTo>
                  <a:lnTo>
                    <a:pt x="272" y="1427"/>
                  </a:lnTo>
                  <a:lnTo>
                    <a:pt x="267" y="1429"/>
                  </a:lnTo>
                  <a:lnTo>
                    <a:pt x="267" y="1434"/>
                  </a:lnTo>
                  <a:lnTo>
                    <a:pt x="269" y="1441"/>
                  </a:lnTo>
                  <a:lnTo>
                    <a:pt x="269" y="1446"/>
                  </a:lnTo>
                  <a:lnTo>
                    <a:pt x="269" y="1451"/>
                  </a:lnTo>
                  <a:lnTo>
                    <a:pt x="269" y="1463"/>
                  </a:lnTo>
                  <a:lnTo>
                    <a:pt x="272" y="1465"/>
                  </a:lnTo>
                  <a:lnTo>
                    <a:pt x="272" y="1467"/>
                  </a:lnTo>
                  <a:lnTo>
                    <a:pt x="276" y="1472"/>
                  </a:lnTo>
                  <a:lnTo>
                    <a:pt x="276" y="1472"/>
                  </a:lnTo>
                  <a:lnTo>
                    <a:pt x="279" y="1477"/>
                  </a:lnTo>
                  <a:lnTo>
                    <a:pt x="281" y="1479"/>
                  </a:lnTo>
                  <a:lnTo>
                    <a:pt x="283" y="1479"/>
                  </a:lnTo>
                  <a:lnTo>
                    <a:pt x="283" y="1479"/>
                  </a:lnTo>
                  <a:lnTo>
                    <a:pt x="283" y="1479"/>
                  </a:lnTo>
                  <a:lnTo>
                    <a:pt x="286" y="1482"/>
                  </a:lnTo>
                  <a:lnTo>
                    <a:pt x="286" y="1482"/>
                  </a:lnTo>
                  <a:lnTo>
                    <a:pt x="286" y="1484"/>
                  </a:lnTo>
                  <a:lnTo>
                    <a:pt x="286" y="1484"/>
                  </a:lnTo>
                  <a:lnTo>
                    <a:pt x="288" y="1482"/>
                  </a:lnTo>
                  <a:lnTo>
                    <a:pt x="288" y="1484"/>
                  </a:lnTo>
                  <a:lnTo>
                    <a:pt x="293" y="1484"/>
                  </a:lnTo>
                  <a:lnTo>
                    <a:pt x="295" y="1486"/>
                  </a:lnTo>
                  <a:lnTo>
                    <a:pt x="300" y="1486"/>
                  </a:lnTo>
                  <a:lnTo>
                    <a:pt x="300" y="1486"/>
                  </a:lnTo>
                  <a:lnTo>
                    <a:pt x="300" y="1489"/>
                  </a:lnTo>
                  <a:lnTo>
                    <a:pt x="300" y="1491"/>
                  </a:lnTo>
                  <a:lnTo>
                    <a:pt x="300" y="1491"/>
                  </a:lnTo>
                  <a:lnTo>
                    <a:pt x="300" y="1493"/>
                  </a:lnTo>
                  <a:lnTo>
                    <a:pt x="298" y="1496"/>
                  </a:lnTo>
                  <a:lnTo>
                    <a:pt x="298" y="1498"/>
                  </a:lnTo>
                  <a:lnTo>
                    <a:pt x="298" y="1500"/>
                  </a:lnTo>
                  <a:lnTo>
                    <a:pt x="300" y="1500"/>
                  </a:lnTo>
                  <a:lnTo>
                    <a:pt x="302" y="1503"/>
                  </a:lnTo>
                  <a:lnTo>
                    <a:pt x="305" y="1505"/>
                  </a:lnTo>
                  <a:lnTo>
                    <a:pt x="305" y="1508"/>
                  </a:lnTo>
                  <a:lnTo>
                    <a:pt x="305" y="1510"/>
                  </a:lnTo>
                  <a:lnTo>
                    <a:pt x="307" y="1512"/>
                  </a:lnTo>
                  <a:lnTo>
                    <a:pt x="307" y="1512"/>
                  </a:lnTo>
                  <a:lnTo>
                    <a:pt x="307" y="1515"/>
                  </a:lnTo>
                  <a:lnTo>
                    <a:pt x="307" y="1517"/>
                  </a:lnTo>
                  <a:lnTo>
                    <a:pt x="307" y="1519"/>
                  </a:lnTo>
                  <a:lnTo>
                    <a:pt x="305" y="1522"/>
                  </a:lnTo>
                  <a:lnTo>
                    <a:pt x="298" y="1526"/>
                  </a:lnTo>
                  <a:lnTo>
                    <a:pt x="295" y="1529"/>
                  </a:lnTo>
                  <a:lnTo>
                    <a:pt x="295" y="1529"/>
                  </a:lnTo>
                  <a:lnTo>
                    <a:pt x="295" y="1529"/>
                  </a:lnTo>
                  <a:lnTo>
                    <a:pt x="293" y="1526"/>
                  </a:lnTo>
                  <a:lnTo>
                    <a:pt x="293" y="1526"/>
                  </a:lnTo>
                  <a:lnTo>
                    <a:pt x="290" y="1526"/>
                  </a:lnTo>
                  <a:lnTo>
                    <a:pt x="290" y="1529"/>
                  </a:lnTo>
                  <a:lnTo>
                    <a:pt x="288" y="1529"/>
                  </a:lnTo>
                  <a:lnTo>
                    <a:pt x="286" y="1529"/>
                  </a:lnTo>
                  <a:lnTo>
                    <a:pt x="286" y="1531"/>
                  </a:lnTo>
                  <a:lnTo>
                    <a:pt x="286" y="1534"/>
                  </a:lnTo>
                  <a:lnTo>
                    <a:pt x="286" y="1536"/>
                  </a:lnTo>
                  <a:lnTo>
                    <a:pt x="283" y="1536"/>
                  </a:lnTo>
                  <a:lnTo>
                    <a:pt x="283" y="1536"/>
                  </a:lnTo>
                  <a:lnTo>
                    <a:pt x="283" y="1536"/>
                  </a:lnTo>
                  <a:lnTo>
                    <a:pt x="281" y="1536"/>
                  </a:lnTo>
                  <a:lnTo>
                    <a:pt x="281" y="1536"/>
                  </a:lnTo>
                  <a:lnTo>
                    <a:pt x="279" y="1536"/>
                  </a:lnTo>
                  <a:lnTo>
                    <a:pt x="279" y="1538"/>
                  </a:lnTo>
                  <a:lnTo>
                    <a:pt x="276" y="1536"/>
                  </a:lnTo>
                  <a:lnTo>
                    <a:pt x="274" y="1536"/>
                  </a:lnTo>
                  <a:lnTo>
                    <a:pt x="274" y="1534"/>
                  </a:lnTo>
                  <a:lnTo>
                    <a:pt x="269" y="1531"/>
                  </a:lnTo>
                  <a:lnTo>
                    <a:pt x="269" y="1529"/>
                  </a:lnTo>
                  <a:lnTo>
                    <a:pt x="267" y="1524"/>
                  </a:lnTo>
                  <a:lnTo>
                    <a:pt x="267" y="1524"/>
                  </a:lnTo>
                  <a:lnTo>
                    <a:pt x="267" y="1524"/>
                  </a:lnTo>
                  <a:lnTo>
                    <a:pt x="267" y="1522"/>
                  </a:lnTo>
                  <a:lnTo>
                    <a:pt x="267" y="1522"/>
                  </a:lnTo>
                  <a:lnTo>
                    <a:pt x="267" y="1519"/>
                  </a:lnTo>
                  <a:lnTo>
                    <a:pt x="267" y="1519"/>
                  </a:lnTo>
                  <a:lnTo>
                    <a:pt x="264" y="1519"/>
                  </a:lnTo>
                  <a:lnTo>
                    <a:pt x="264" y="1522"/>
                  </a:lnTo>
                  <a:lnTo>
                    <a:pt x="262" y="1522"/>
                  </a:lnTo>
                  <a:lnTo>
                    <a:pt x="262" y="1524"/>
                  </a:lnTo>
                  <a:lnTo>
                    <a:pt x="260" y="1524"/>
                  </a:lnTo>
                  <a:lnTo>
                    <a:pt x="253" y="1524"/>
                  </a:lnTo>
                  <a:lnTo>
                    <a:pt x="250" y="1524"/>
                  </a:lnTo>
                  <a:lnTo>
                    <a:pt x="248" y="1524"/>
                  </a:lnTo>
                  <a:lnTo>
                    <a:pt x="248" y="1526"/>
                  </a:lnTo>
                  <a:lnTo>
                    <a:pt x="250" y="1529"/>
                  </a:lnTo>
                  <a:lnTo>
                    <a:pt x="253" y="1534"/>
                  </a:lnTo>
                  <a:lnTo>
                    <a:pt x="253" y="1534"/>
                  </a:lnTo>
                  <a:lnTo>
                    <a:pt x="253" y="1534"/>
                  </a:lnTo>
                  <a:lnTo>
                    <a:pt x="253" y="1534"/>
                  </a:lnTo>
                  <a:lnTo>
                    <a:pt x="250" y="1534"/>
                  </a:lnTo>
                  <a:lnTo>
                    <a:pt x="250" y="1536"/>
                  </a:lnTo>
                  <a:lnTo>
                    <a:pt x="250" y="1536"/>
                  </a:lnTo>
                  <a:lnTo>
                    <a:pt x="253" y="1536"/>
                  </a:lnTo>
                  <a:lnTo>
                    <a:pt x="253" y="1541"/>
                  </a:lnTo>
                  <a:lnTo>
                    <a:pt x="253" y="1543"/>
                  </a:lnTo>
                  <a:lnTo>
                    <a:pt x="253" y="1543"/>
                  </a:lnTo>
                  <a:lnTo>
                    <a:pt x="253" y="1545"/>
                  </a:lnTo>
                  <a:lnTo>
                    <a:pt x="253" y="1545"/>
                  </a:lnTo>
                  <a:lnTo>
                    <a:pt x="253" y="1545"/>
                  </a:lnTo>
                  <a:lnTo>
                    <a:pt x="253" y="1545"/>
                  </a:lnTo>
                  <a:lnTo>
                    <a:pt x="255" y="1545"/>
                  </a:lnTo>
                  <a:lnTo>
                    <a:pt x="257" y="1548"/>
                  </a:lnTo>
                  <a:lnTo>
                    <a:pt x="257" y="1550"/>
                  </a:lnTo>
                  <a:lnTo>
                    <a:pt x="262" y="1557"/>
                  </a:lnTo>
                  <a:lnTo>
                    <a:pt x="264" y="1557"/>
                  </a:lnTo>
                  <a:lnTo>
                    <a:pt x="267" y="1560"/>
                  </a:lnTo>
                  <a:lnTo>
                    <a:pt x="267" y="1560"/>
                  </a:lnTo>
                  <a:lnTo>
                    <a:pt x="267" y="1562"/>
                  </a:lnTo>
                  <a:lnTo>
                    <a:pt x="267" y="1562"/>
                  </a:lnTo>
                  <a:lnTo>
                    <a:pt x="267" y="1564"/>
                  </a:lnTo>
                  <a:lnTo>
                    <a:pt x="267" y="1567"/>
                  </a:lnTo>
                  <a:lnTo>
                    <a:pt x="264" y="1569"/>
                  </a:lnTo>
                  <a:lnTo>
                    <a:pt x="264" y="1569"/>
                  </a:lnTo>
                  <a:lnTo>
                    <a:pt x="264" y="1571"/>
                  </a:lnTo>
                  <a:lnTo>
                    <a:pt x="264" y="1574"/>
                  </a:lnTo>
                  <a:lnTo>
                    <a:pt x="264" y="1574"/>
                  </a:lnTo>
                  <a:lnTo>
                    <a:pt x="264" y="1574"/>
                  </a:lnTo>
                  <a:lnTo>
                    <a:pt x="264" y="1576"/>
                  </a:lnTo>
                  <a:lnTo>
                    <a:pt x="264" y="1576"/>
                  </a:lnTo>
                  <a:lnTo>
                    <a:pt x="264" y="1576"/>
                  </a:lnTo>
                  <a:lnTo>
                    <a:pt x="267" y="1576"/>
                  </a:lnTo>
                  <a:lnTo>
                    <a:pt x="267" y="1579"/>
                  </a:lnTo>
                  <a:lnTo>
                    <a:pt x="267" y="1579"/>
                  </a:lnTo>
                  <a:lnTo>
                    <a:pt x="267" y="1579"/>
                  </a:lnTo>
                  <a:lnTo>
                    <a:pt x="267" y="1579"/>
                  </a:lnTo>
                  <a:lnTo>
                    <a:pt x="269" y="1579"/>
                  </a:lnTo>
                  <a:lnTo>
                    <a:pt x="269" y="1581"/>
                  </a:lnTo>
                  <a:lnTo>
                    <a:pt x="272" y="1583"/>
                  </a:lnTo>
                  <a:lnTo>
                    <a:pt x="272" y="1583"/>
                  </a:lnTo>
                  <a:lnTo>
                    <a:pt x="269" y="1586"/>
                  </a:lnTo>
                  <a:lnTo>
                    <a:pt x="264" y="1588"/>
                  </a:lnTo>
                  <a:lnTo>
                    <a:pt x="264" y="1590"/>
                  </a:lnTo>
                  <a:lnTo>
                    <a:pt x="267" y="1590"/>
                  </a:lnTo>
                  <a:lnTo>
                    <a:pt x="269" y="1593"/>
                  </a:lnTo>
                  <a:lnTo>
                    <a:pt x="269" y="1595"/>
                  </a:lnTo>
                  <a:lnTo>
                    <a:pt x="267" y="1597"/>
                  </a:lnTo>
                  <a:lnTo>
                    <a:pt x="267" y="1600"/>
                  </a:lnTo>
                  <a:lnTo>
                    <a:pt x="267" y="1600"/>
                  </a:lnTo>
                  <a:lnTo>
                    <a:pt x="267" y="1602"/>
                  </a:lnTo>
                  <a:lnTo>
                    <a:pt x="269" y="1602"/>
                  </a:lnTo>
                  <a:lnTo>
                    <a:pt x="269" y="1602"/>
                  </a:lnTo>
                  <a:lnTo>
                    <a:pt x="269" y="1602"/>
                  </a:lnTo>
                  <a:lnTo>
                    <a:pt x="272" y="1602"/>
                  </a:lnTo>
                  <a:lnTo>
                    <a:pt x="274" y="1602"/>
                  </a:lnTo>
                  <a:lnTo>
                    <a:pt x="274" y="1602"/>
                  </a:lnTo>
                  <a:lnTo>
                    <a:pt x="274" y="1602"/>
                  </a:lnTo>
                  <a:lnTo>
                    <a:pt x="274" y="1602"/>
                  </a:lnTo>
                  <a:lnTo>
                    <a:pt x="276" y="1600"/>
                  </a:lnTo>
                  <a:lnTo>
                    <a:pt x="276" y="1600"/>
                  </a:lnTo>
                  <a:lnTo>
                    <a:pt x="276" y="1597"/>
                  </a:lnTo>
                  <a:lnTo>
                    <a:pt x="279" y="1597"/>
                  </a:lnTo>
                  <a:lnTo>
                    <a:pt x="279" y="1600"/>
                  </a:lnTo>
                  <a:lnTo>
                    <a:pt x="279" y="1600"/>
                  </a:lnTo>
                  <a:lnTo>
                    <a:pt x="281" y="1600"/>
                  </a:lnTo>
                  <a:lnTo>
                    <a:pt x="281" y="1595"/>
                  </a:lnTo>
                  <a:lnTo>
                    <a:pt x="281" y="1593"/>
                  </a:lnTo>
                  <a:lnTo>
                    <a:pt x="283" y="1593"/>
                  </a:lnTo>
                  <a:lnTo>
                    <a:pt x="286" y="1593"/>
                  </a:lnTo>
                  <a:lnTo>
                    <a:pt x="286" y="1595"/>
                  </a:lnTo>
                  <a:lnTo>
                    <a:pt x="288" y="1595"/>
                  </a:lnTo>
                  <a:lnTo>
                    <a:pt x="288" y="1597"/>
                  </a:lnTo>
                  <a:lnTo>
                    <a:pt x="288" y="1597"/>
                  </a:lnTo>
                  <a:lnTo>
                    <a:pt x="290" y="1600"/>
                  </a:lnTo>
                  <a:lnTo>
                    <a:pt x="290" y="1600"/>
                  </a:lnTo>
                  <a:lnTo>
                    <a:pt x="290" y="1600"/>
                  </a:lnTo>
                  <a:lnTo>
                    <a:pt x="290" y="1600"/>
                  </a:lnTo>
                  <a:lnTo>
                    <a:pt x="290" y="1600"/>
                  </a:lnTo>
                  <a:lnTo>
                    <a:pt x="290" y="1600"/>
                  </a:lnTo>
                  <a:lnTo>
                    <a:pt x="290" y="1602"/>
                  </a:lnTo>
                  <a:lnTo>
                    <a:pt x="290" y="1602"/>
                  </a:lnTo>
                  <a:lnTo>
                    <a:pt x="290" y="1602"/>
                  </a:lnTo>
                  <a:lnTo>
                    <a:pt x="293" y="1602"/>
                  </a:lnTo>
                  <a:lnTo>
                    <a:pt x="293" y="1605"/>
                  </a:lnTo>
                  <a:lnTo>
                    <a:pt x="293" y="1605"/>
                  </a:lnTo>
                  <a:lnTo>
                    <a:pt x="293" y="1605"/>
                  </a:lnTo>
                  <a:lnTo>
                    <a:pt x="293" y="1605"/>
                  </a:lnTo>
                  <a:lnTo>
                    <a:pt x="293" y="1605"/>
                  </a:lnTo>
                  <a:lnTo>
                    <a:pt x="293" y="1607"/>
                  </a:lnTo>
                  <a:lnTo>
                    <a:pt x="295" y="1607"/>
                  </a:lnTo>
                  <a:lnTo>
                    <a:pt x="295" y="1607"/>
                  </a:lnTo>
                  <a:lnTo>
                    <a:pt x="295" y="1609"/>
                  </a:lnTo>
                  <a:lnTo>
                    <a:pt x="295" y="1609"/>
                  </a:lnTo>
                  <a:lnTo>
                    <a:pt x="295" y="1609"/>
                  </a:lnTo>
                  <a:lnTo>
                    <a:pt x="295" y="1612"/>
                  </a:lnTo>
                  <a:lnTo>
                    <a:pt x="298" y="1612"/>
                  </a:lnTo>
                  <a:lnTo>
                    <a:pt x="298" y="1614"/>
                  </a:lnTo>
                  <a:lnTo>
                    <a:pt x="300" y="1614"/>
                  </a:lnTo>
                  <a:lnTo>
                    <a:pt x="300" y="1614"/>
                  </a:lnTo>
                  <a:lnTo>
                    <a:pt x="300" y="1614"/>
                  </a:lnTo>
                  <a:lnTo>
                    <a:pt x="302" y="1616"/>
                  </a:lnTo>
                  <a:lnTo>
                    <a:pt x="302" y="1616"/>
                  </a:lnTo>
                  <a:lnTo>
                    <a:pt x="302" y="1619"/>
                  </a:lnTo>
                  <a:lnTo>
                    <a:pt x="302" y="1619"/>
                  </a:lnTo>
                  <a:lnTo>
                    <a:pt x="302" y="1619"/>
                  </a:lnTo>
                  <a:lnTo>
                    <a:pt x="305" y="1619"/>
                  </a:lnTo>
                  <a:lnTo>
                    <a:pt x="305" y="1619"/>
                  </a:lnTo>
                  <a:lnTo>
                    <a:pt x="307" y="1619"/>
                  </a:lnTo>
                  <a:lnTo>
                    <a:pt x="307" y="1619"/>
                  </a:lnTo>
                  <a:lnTo>
                    <a:pt x="307" y="1619"/>
                  </a:lnTo>
                  <a:lnTo>
                    <a:pt x="307" y="1619"/>
                  </a:lnTo>
                  <a:lnTo>
                    <a:pt x="307" y="1621"/>
                  </a:lnTo>
                  <a:lnTo>
                    <a:pt x="307" y="1621"/>
                  </a:lnTo>
                  <a:lnTo>
                    <a:pt x="307" y="1621"/>
                  </a:lnTo>
                  <a:lnTo>
                    <a:pt x="309" y="1624"/>
                  </a:lnTo>
                  <a:lnTo>
                    <a:pt x="309" y="1624"/>
                  </a:lnTo>
                  <a:lnTo>
                    <a:pt x="309" y="1624"/>
                  </a:lnTo>
                  <a:lnTo>
                    <a:pt x="312" y="1624"/>
                  </a:lnTo>
                  <a:lnTo>
                    <a:pt x="312" y="1624"/>
                  </a:lnTo>
                  <a:lnTo>
                    <a:pt x="314" y="1621"/>
                  </a:lnTo>
                  <a:lnTo>
                    <a:pt x="314" y="1621"/>
                  </a:lnTo>
                  <a:lnTo>
                    <a:pt x="317" y="1621"/>
                  </a:lnTo>
                  <a:lnTo>
                    <a:pt x="319" y="1621"/>
                  </a:lnTo>
                  <a:lnTo>
                    <a:pt x="321" y="1621"/>
                  </a:lnTo>
                  <a:lnTo>
                    <a:pt x="324" y="1621"/>
                  </a:lnTo>
                  <a:lnTo>
                    <a:pt x="326" y="1624"/>
                  </a:lnTo>
                  <a:lnTo>
                    <a:pt x="326" y="1624"/>
                  </a:lnTo>
                  <a:lnTo>
                    <a:pt x="326" y="1626"/>
                  </a:lnTo>
                  <a:lnTo>
                    <a:pt x="328" y="1626"/>
                  </a:lnTo>
                  <a:lnTo>
                    <a:pt x="328" y="1626"/>
                  </a:lnTo>
                  <a:lnTo>
                    <a:pt x="328" y="1626"/>
                  </a:lnTo>
                  <a:lnTo>
                    <a:pt x="331" y="1628"/>
                  </a:lnTo>
                  <a:lnTo>
                    <a:pt x="333" y="1628"/>
                  </a:lnTo>
                  <a:lnTo>
                    <a:pt x="335" y="1631"/>
                  </a:lnTo>
                  <a:lnTo>
                    <a:pt x="335" y="1631"/>
                  </a:lnTo>
                  <a:lnTo>
                    <a:pt x="335" y="1633"/>
                  </a:lnTo>
                  <a:lnTo>
                    <a:pt x="338" y="1633"/>
                  </a:lnTo>
                  <a:lnTo>
                    <a:pt x="340" y="1633"/>
                  </a:lnTo>
                  <a:lnTo>
                    <a:pt x="340" y="1633"/>
                  </a:lnTo>
                  <a:lnTo>
                    <a:pt x="343" y="1633"/>
                  </a:lnTo>
                  <a:lnTo>
                    <a:pt x="343" y="1633"/>
                  </a:lnTo>
                  <a:lnTo>
                    <a:pt x="343" y="1635"/>
                  </a:lnTo>
                  <a:lnTo>
                    <a:pt x="345" y="1635"/>
                  </a:lnTo>
                  <a:lnTo>
                    <a:pt x="345" y="1635"/>
                  </a:lnTo>
                  <a:lnTo>
                    <a:pt x="345" y="1638"/>
                  </a:lnTo>
                  <a:lnTo>
                    <a:pt x="345" y="1640"/>
                  </a:lnTo>
                  <a:lnTo>
                    <a:pt x="343" y="1640"/>
                  </a:lnTo>
                  <a:lnTo>
                    <a:pt x="343" y="1640"/>
                  </a:lnTo>
                  <a:lnTo>
                    <a:pt x="343" y="1640"/>
                  </a:lnTo>
                  <a:lnTo>
                    <a:pt x="343" y="1640"/>
                  </a:lnTo>
                  <a:lnTo>
                    <a:pt x="343" y="1640"/>
                  </a:lnTo>
                  <a:lnTo>
                    <a:pt x="343" y="1640"/>
                  </a:lnTo>
                  <a:lnTo>
                    <a:pt x="343" y="1642"/>
                  </a:lnTo>
                  <a:lnTo>
                    <a:pt x="345" y="1642"/>
                  </a:lnTo>
                  <a:lnTo>
                    <a:pt x="345" y="1645"/>
                  </a:lnTo>
                  <a:lnTo>
                    <a:pt x="343" y="1645"/>
                  </a:lnTo>
                  <a:lnTo>
                    <a:pt x="343" y="1645"/>
                  </a:lnTo>
                  <a:lnTo>
                    <a:pt x="343" y="1647"/>
                  </a:lnTo>
                  <a:lnTo>
                    <a:pt x="345" y="1647"/>
                  </a:lnTo>
                  <a:lnTo>
                    <a:pt x="347" y="1647"/>
                  </a:lnTo>
                  <a:lnTo>
                    <a:pt x="350" y="1647"/>
                  </a:lnTo>
                  <a:lnTo>
                    <a:pt x="354" y="1650"/>
                  </a:lnTo>
                  <a:lnTo>
                    <a:pt x="359" y="1652"/>
                  </a:lnTo>
                  <a:lnTo>
                    <a:pt x="359" y="1652"/>
                  </a:lnTo>
                  <a:lnTo>
                    <a:pt x="361" y="1652"/>
                  </a:lnTo>
                  <a:lnTo>
                    <a:pt x="361" y="1652"/>
                  </a:lnTo>
                  <a:lnTo>
                    <a:pt x="361" y="1652"/>
                  </a:lnTo>
                  <a:lnTo>
                    <a:pt x="364" y="1652"/>
                  </a:lnTo>
                  <a:lnTo>
                    <a:pt x="364" y="1652"/>
                  </a:lnTo>
                  <a:lnTo>
                    <a:pt x="369" y="1654"/>
                  </a:lnTo>
                  <a:lnTo>
                    <a:pt x="371" y="1657"/>
                  </a:lnTo>
                  <a:lnTo>
                    <a:pt x="371" y="1657"/>
                  </a:lnTo>
                  <a:lnTo>
                    <a:pt x="373" y="1659"/>
                  </a:lnTo>
                  <a:lnTo>
                    <a:pt x="373" y="1661"/>
                  </a:lnTo>
                  <a:lnTo>
                    <a:pt x="373" y="1661"/>
                  </a:lnTo>
                  <a:lnTo>
                    <a:pt x="378" y="1664"/>
                  </a:lnTo>
                  <a:lnTo>
                    <a:pt x="383" y="1664"/>
                  </a:lnTo>
                  <a:lnTo>
                    <a:pt x="385" y="1664"/>
                  </a:lnTo>
                  <a:lnTo>
                    <a:pt x="385" y="1666"/>
                  </a:lnTo>
                  <a:lnTo>
                    <a:pt x="385" y="1668"/>
                  </a:lnTo>
                  <a:lnTo>
                    <a:pt x="385" y="1668"/>
                  </a:lnTo>
                  <a:lnTo>
                    <a:pt x="385" y="1668"/>
                  </a:lnTo>
                  <a:lnTo>
                    <a:pt x="387" y="1671"/>
                  </a:lnTo>
                  <a:lnTo>
                    <a:pt x="387" y="1671"/>
                  </a:lnTo>
                  <a:lnTo>
                    <a:pt x="387" y="1673"/>
                  </a:lnTo>
                  <a:lnTo>
                    <a:pt x="390" y="1676"/>
                  </a:lnTo>
                  <a:lnTo>
                    <a:pt x="390" y="1676"/>
                  </a:lnTo>
                  <a:lnTo>
                    <a:pt x="390" y="1678"/>
                  </a:lnTo>
                  <a:lnTo>
                    <a:pt x="390" y="1678"/>
                  </a:lnTo>
                  <a:lnTo>
                    <a:pt x="390" y="1680"/>
                  </a:lnTo>
                  <a:lnTo>
                    <a:pt x="392" y="1678"/>
                  </a:lnTo>
                  <a:lnTo>
                    <a:pt x="392" y="1678"/>
                  </a:lnTo>
                  <a:lnTo>
                    <a:pt x="397" y="1680"/>
                  </a:lnTo>
                  <a:lnTo>
                    <a:pt x="397" y="1680"/>
                  </a:lnTo>
                  <a:lnTo>
                    <a:pt x="397" y="1678"/>
                  </a:lnTo>
                  <a:lnTo>
                    <a:pt x="397" y="1678"/>
                  </a:lnTo>
                  <a:lnTo>
                    <a:pt x="399" y="1676"/>
                  </a:lnTo>
                  <a:lnTo>
                    <a:pt x="399" y="1676"/>
                  </a:lnTo>
                  <a:lnTo>
                    <a:pt x="399" y="1676"/>
                  </a:lnTo>
                  <a:lnTo>
                    <a:pt x="399" y="1676"/>
                  </a:lnTo>
                  <a:lnTo>
                    <a:pt x="399" y="1676"/>
                  </a:lnTo>
                  <a:lnTo>
                    <a:pt x="399" y="1676"/>
                  </a:lnTo>
                  <a:lnTo>
                    <a:pt x="399" y="1673"/>
                  </a:lnTo>
                  <a:lnTo>
                    <a:pt x="399" y="1673"/>
                  </a:lnTo>
                  <a:lnTo>
                    <a:pt x="399" y="1673"/>
                  </a:lnTo>
                  <a:lnTo>
                    <a:pt x="399" y="1673"/>
                  </a:lnTo>
                  <a:lnTo>
                    <a:pt x="402" y="1673"/>
                  </a:lnTo>
                  <a:lnTo>
                    <a:pt x="402" y="1673"/>
                  </a:lnTo>
                  <a:lnTo>
                    <a:pt x="402" y="1673"/>
                  </a:lnTo>
                  <a:lnTo>
                    <a:pt x="404" y="1671"/>
                  </a:lnTo>
                  <a:lnTo>
                    <a:pt x="404" y="1671"/>
                  </a:lnTo>
                  <a:lnTo>
                    <a:pt x="404" y="1671"/>
                  </a:lnTo>
                  <a:lnTo>
                    <a:pt x="404" y="1668"/>
                  </a:lnTo>
                  <a:lnTo>
                    <a:pt x="404" y="1666"/>
                  </a:lnTo>
                  <a:lnTo>
                    <a:pt x="406" y="1666"/>
                  </a:lnTo>
                  <a:lnTo>
                    <a:pt x="406" y="1666"/>
                  </a:lnTo>
                  <a:lnTo>
                    <a:pt x="404" y="1664"/>
                  </a:lnTo>
                  <a:lnTo>
                    <a:pt x="404" y="1664"/>
                  </a:lnTo>
                  <a:lnTo>
                    <a:pt x="404" y="1661"/>
                  </a:lnTo>
                  <a:lnTo>
                    <a:pt x="404" y="1661"/>
                  </a:lnTo>
                  <a:lnTo>
                    <a:pt x="406" y="1661"/>
                  </a:lnTo>
                  <a:lnTo>
                    <a:pt x="406" y="1659"/>
                  </a:lnTo>
                  <a:lnTo>
                    <a:pt x="406" y="1659"/>
                  </a:lnTo>
                  <a:lnTo>
                    <a:pt x="406" y="1657"/>
                  </a:lnTo>
                  <a:lnTo>
                    <a:pt x="406" y="1657"/>
                  </a:lnTo>
                  <a:lnTo>
                    <a:pt x="409" y="1659"/>
                  </a:lnTo>
                  <a:lnTo>
                    <a:pt x="409" y="1659"/>
                  </a:lnTo>
                  <a:lnTo>
                    <a:pt x="411" y="1661"/>
                  </a:lnTo>
                  <a:lnTo>
                    <a:pt x="411" y="1661"/>
                  </a:lnTo>
                  <a:lnTo>
                    <a:pt x="413" y="1661"/>
                  </a:lnTo>
                  <a:lnTo>
                    <a:pt x="413" y="1659"/>
                  </a:lnTo>
                  <a:lnTo>
                    <a:pt x="413" y="1657"/>
                  </a:lnTo>
                  <a:lnTo>
                    <a:pt x="413" y="1657"/>
                  </a:lnTo>
                  <a:lnTo>
                    <a:pt x="416" y="1657"/>
                  </a:lnTo>
                  <a:lnTo>
                    <a:pt x="416" y="1657"/>
                  </a:lnTo>
                  <a:lnTo>
                    <a:pt x="416" y="1657"/>
                  </a:lnTo>
                  <a:lnTo>
                    <a:pt x="416" y="1657"/>
                  </a:lnTo>
                  <a:lnTo>
                    <a:pt x="416" y="1654"/>
                  </a:lnTo>
                  <a:lnTo>
                    <a:pt x="418" y="1654"/>
                  </a:lnTo>
                  <a:lnTo>
                    <a:pt x="418" y="1657"/>
                  </a:lnTo>
                  <a:lnTo>
                    <a:pt x="425" y="1659"/>
                  </a:lnTo>
                  <a:lnTo>
                    <a:pt x="425" y="1659"/>
                  </a:lnTo>
                  <a:lnTo>
                    <a:pt x="428" y="1659"/>
                  </a:lnTo>
                  <a:lnTo>
                    <a:pt x="428" y="1659"/>
                  </a:lnTo>
                  <a:lnTo>
                    <a:pt x="430" y="1659"/>
                  </a:lnTo>
                  <a:lnTo>
                    <a:pt x="432" y="1659"/>
                  </a:lnTo>
                  <a:lnTo>
                    <a:pt x="435" y="1659"/>
                  </a:lnTo>
                  <a:lnTo>
                    <a:pt x="435" y="1659"/>
                  </a:lnTo>
                  <a:lnTo>
                    <a:pt x="435" y="1659"/>
                  </a:lnTo>
                  <a:lnTo>
                    <a:pt x="435" y="1659"/>
                  </a:lnTo>
                  <a:lnTo>
                    <a:pt x="437" y="1661"/>
                  </a:lnTo>
                  <a:lnTo>
                    <a:pt x="437" y="1661"/>
                  </a:lnTo>
                  <a:lnTo>
                    <a:pt x="437" y="1661"/>
                  </a:lnTo>
                  <a:lnTo>
                    <a:pt x="437" y="1659"/>
                  </a:lnTo>
                  <a:lnTo>
                    <a:pt x="440" y="1659"/>
                  </a:lnTo>
                  <a:lnTo>
                    <a:pt x="440" y="1659"/>
                  </a:lnTo>
                  <a:lnTo>
                    <a:pt x="442" y="1659"/>
                  </a:lnTo>
                  <a:lnTo>
                    <a:pt x="442" y="1661"/>
                  </a:lnTo>
                  <a:lnTo>
                    <a:pt x="442" y="1661"/>
                  </a:lnTo>
                  <a:lnTo>
                    <a:pt x="442" y="1664"/>
                  </a:lnTo>
                  <a:lnTo>
                    <a:pt x="442" y="1666"/>
                  </a:lnTo>
                  <a:lnTo>
                    <a:pt x="442" y="1668"/>
                  </a:lnTo>
                  <a:lnTo>
                    <a:pt x="444" y="1668"/>
                  </a:lnTo>
                  <a:lnTo>
                    <a:pt x="444" y="1668"/>
                  </a:lnTo>
                  <a:lnTo>
                    <a:pt x="447" y="1668"/>
                  </a:lnTo>
                  <a:lnTo>
                    <a:pt x="447" y="1671"/>
                  </a:lnTo>
                  <a:lnTo>
                    <a:pt x="444" y="1673"/>
                  </a:lnTo>
                  <a:lnTo>
                    <a:pt x="444" y="1673"/>
                  </a:lnTo>
                  <a:lnTo>
                    <a:pt x="444" y="1676"/>
                  </a:lnTo>
                  <a:lnTo>
                    <a:pt x="447" y="1676"/>
                  </a:lnTo>
                  <a:lnTo>
                    <a:pt x="447" y="1678"/>
                  </a:lnTo>
                  <a:lnTo>
                    <a:pt x="447" y="1678"/>
                  </a:lnTo>
                  <a:lnTo>
                    <a:pt x="449" y="1676"/>
                  </a:lnTo>
                  <a:lnTo>
                    <a:pt x="449" y="1676"/>
                  </a:lnTo>
                  <a:lnTo>
                    <a:pt x="451" y="1678"/>
                  </a:lnTo>
                  <a:lnTo>
                    <a:pt x="451" y="1678"/>
                  </a:lnTo>
                  <a:lnTo>
                    <a:pt x="454" y="1678"/>
                  </a:lnTo>
                  <a:lnTo>
                    <a:pt x="454" y="1678"/>
                  </a:lnTo>
                  <a:lnTo>
                    <a:pt x="456" y="1678"/>
                  </a:lnTo>
                  <a:lnTo>
                    <a:pt x="456" y="1680"/>
                  </a:lnTo>
                  <a:lnTo>
                    <a:pt x="456" y="1680"/>
                  </a:lnTo>
                  <a:lnTo>
                    <a:pt x="456" y="1680"/>
                  </a:lnTo>
                  <a:lnTo>
                    <a:pt x="458" y="1680"/>
                  </a:lnTo>
                  <a:lnTo>
                    <a:pt x="458" y="1680"/>
                  </a:lnTo>
                  <a:lnTo>
                    <a:pt x="458" y="1680"/>
                  </a:lnTo>
                  <a:lnTo>
                    <a:pt x="461" y="1683"/>
                  </a:lnTo>
                  <a:lnTo>
                    <a:pt x="461" y="1683"/>
                  </a:lnTo>
                  <a:lnTo>
                    <a:pt x="461" y="1683"/>
                  </a:lnTo>
                  <a:lnTo>
                    <a:pt x="463" y="1683"/>
                  </a:lnTo>
                  <a:lnTo>
                    <a:pt x="466" y="1685"/>
                  </a:lnTo>
                  <a:lnTo>
                    <a:pt x="466" y="1685"/>
                  </a:lnTo>
                  <a:lnTo>
                    <a:pt x="470" y="1690"/>
                  </a:lnTo>
                  <a:lnTo>
                    <a:pt x="470" y="1690"/>
                  </a:lnTo>
                  <a:lnTo>
                    <a:pt x="473" y="1690"/>
                  </a:lnTo>
                  <a:lnTo>
                    <a:pt x="473" y="1690"/>
                  </a:lnTo>
                  <a:lnTo>
                    <a:pt x="473" y="1690"/>
                  </a:lnTo>
                  <a:lnTo>
                    <a:pt x="475" y="1690"/>
                  </a:lnTo>
                  <a:lnTo>
                    <a:pt x="475" y="1692"/>
                  </a:lnTo>
                  <a:lnTo>
                    <a:pt x="473" y="1692"/>
                  </a:lnTo>
                  <a:lnTo>
                    <a:pt x="473" y="1692"/>
                  </a:lnTo>
                  <a:lnTo>
                    <a:pt x="475" y="1695"/>
                  </a:lnTo>
                  <a:lnTo>
                    <a:pt x="477" y="1697"/>
                  </a:lnTo>
                  <a:lnTo>
                    <a:pt x="477" y="1697"/>
                  </a:lnTo>
                  <a:lnTo>
                    <a:pt x="480" y="1697"/>
                  </a:lnTo>
                  <a:lnTo>
                    <a:pt x="480" y="1699"/>
                  </a:lnTo>
                  <a:lnTo>
                    <a:pt x="480" y="1699"/>
                  </a:lnTo>
                  <a:lnTo>
                    <a:pt x="480" y="1699"/>
                  </a:lnTo>
                  <a:lnTo>
                    <a:pt x="482" y="1699"/>
                  </a:lnTo>
                  <a:lnTo>
                    <a:pt x="482" y="1702"/>
                  </a:lnTo>
                  <a:lnTo>
                    <a:pt x="482" y="1699"/>
                  </a:lnTo>
                  <a:lnTo>
                    <a:pt x="484" y="1699"/>
                  </a:lnTo>
                  <a:lnTo>
                    <a:pt x="484" y="1699"/>
                  </a:lnTo>
                  <a:lnTo>
                    <a:pt x="484" y="1699"/>
                  </a:lnTo>
                  <a:lnTo>
                    <a:pt x="487" y="1699"/>
                  </a:lnTo>
                  <a:lnTo>
                    <a:pt x="487" y="1702"/>
                  </a:lnTo>
                  <a:lnTo>
                    <a:pt x="487" y="1702"/>
                  </a:lnTo>
                  <a:lnTo>
                    <a:pt x="489" y="1699"/>
                  </a:lnTo>
                  <a:lnTo>
                    <a:pt x="489" y="1702"/>
                  </a:lnTo>
                  <a:lnTo>
                    <a:pt x="492" y="1704"/>
                  </a:lnTo>
                  <a:lnTo>
                    <a:pt x="492" y="1704"/>
                  </a:lnTo>
                  <a:lnTo>
                    <a:pt x="494" y="1704"/>
                  </a:lnTo>
                  <a:lnTo>
                    <a:pt x="494" y="1706"/>
                  </a:lnTo>
                  <a:lnTo>
                    <a:pt x="494" y="1706"/>
                  </a:lnTo>
                  <a:lnTo>
                    <a:pt x="494" y="1704"/>
                  </a:lnTo>
                  <a:lnTo>
                    <a:pt x="494" y="1704"/>
                  </a:lnTo>
                  <a:lnTo>
                    <a:pt x="496" y="1704"/>
                  </a:lnTo>
                  <a:lnTo>
                    <a:pt x="496" y="1704"/>
                  </a:lnTo>
                  <a:lnTo>
                    <a:pt x="496" y="1704"/>
                  </a:lnTo>
                  <a:lnTo>
                    <a:pt x="499" y="1702"/>
                  </a:lnTo>
                  <a:lnTo>
                    <a:pt x="499" y="1702"/>
                  </a:lnTo>
                  <a:lnTo>
                    <a:pt x="499" y="1704"/>
                  </a:lnTo>
                  <a:lnTo>
                    <a:pt x="501" y="1704"/>
                  </a:lnTo>
                  <a:lnTo>
                    <a:pt x="501" y="1704"/>
                  </a:lnTo>
                  <a:lnTo>
                    <a:pt x="501" y="1704"/>
                  </a:lnTo>
                  <a:lnTo>
                    <a:pt x="501" y="1704"/>
                  </a:lnTo>
                  <a:lnTo>
                    <a:pt x="501" y="1706"/>
                  </a:lnTo>
                  <a:lnTo>
                    <a:pt x="501" y="1706"/>
                  </a:lnTo>
                  <a:lnTo>
                    <a:pt x="503" y="1706"/>
                  </a:lnTo>
                  <a:lnTo>
                    <a:pt x="503" y="1706"/>
                  </a:lnTo>
                  <a:lnTo>
                    <a:pt x="503" y="1709"/>
                  </a:lnTo>
                  <a:lnTo>
                    <a:pt x="503" y="1709"/>
                  </a:lnTo>
                  <a:lnTo>
                    <a:pt x="503" y="1709"/>
                  </a:lnTo>
                  <a:lnTo>
                    <a:pt x="503" y="1709"/>
                  </a:lnTo>
                  <a:lnTo>
                    <a:pt x="503" y="1709"/>
                  </a:lnTo>
                  <a:lnTo>
                    <a:pt x="503" y="1711"/>
                  </a:lnTo>
                  <a:lnTo>
                    <a:pt x="503" y="1711"/>
                  </a:lnTo>
                  <a:lnTo>
                    <a:pt x="508" y="1711"/>
                  </a:lnTo>
                  <a:lnTo>
                    <a:pt x="508" y="1713"/>
                  </a:lnTo>
                  <a:lnTo>
                    <a:pt x="508" y="1713"/>
                  </a:lnTo>
                  <a:lnTo>
                    <a:pt x="508" y="1713"/>
                  </a:lnTo>
                  <a:lnTo>
                    <a:pt x="508" y="1716"/>
                  </a:lnTo>
                  <a:lnTo>
                    <a:pt x="510" y="1716"/>
                  </a:lnTo>
                  <a:lnTo>
                    <a:pt x="510" y="1718"/>
                  </a:lnTo>
                  <a:lnTo>
                    <a:pt x="510" y="1718"/>
                  </a:lnTo>
                  <a:lnTo>
                    <a:pt x="510" y="1718"/>
                  </a:lnTo>
                  <a:lnTo>
                    <a:pt x="510" y="1721"/>
                  </a:lnTo>
                  <a:lnTo>
                    <a:pt x="513" y="1721"/>
                  </a:lnTo>
                  <a:lnTo>
                    <a:pt x="513" y="1721"/>
                  </a:lnTo>
                  <a:lnTo>
                    <a:pt x="513" y="1723"/>
                  </a:lnTo>
                  <a:lnTo>
                    <a:pt x="513" y="1723"/>
                  </a:lnTo>
                  <a:lnTo>
                    <a:pt x="515" y="1723"/>
                  </a:lnTo>
                  <a:lnTo>
                    <a:pt x="515" y="1723"/>
                  </a:lnTo>
                  <a:lnTo>
                    <a:pt x="518" y="1725"/>
                  </a:lnTo>
                  <a:lnTo>
                    <a:pt x="518" y="1728"/>
                  </a:lnTo>
                  <a:lnTo>
                    <a:pt x="518" y="1728"/>
                  </a:lnTo>
                  <a:lnTo>
                    <a:pt x="518" y="1728"/>
                  </a:lnTo>
                  <a:lnTo>
                    <a:pt x="518" y="1730"/>
                  </a:lnTo>
                  <a:lnTo>
                    <a:pt x="518" y="1730"/>
                  </a:lnTo>
                  <a:lnTo>
                    <a:pt x="520" y="1730"/>
                  </a:lnTo>
                  <a:lnTo>
                    <a:pt x="520" y="1730"/>
                  </a:lnTo>
                  <a:lnTo>
                    <a:pt x="520" y="1730"/>
                  </a:lnTo>
                  <a:lnTo>
                    <a:pt x="522" y="1730"/>
                  </a:lnTo>
                  <a:lnTo>
                    <a:pt x="525" y="1730"/>
                  </a:lnTo>
                  <a:lnTo>
                    <a:pt x="525" y="1730"/>
                  </a:lnTo>
                  <a:lnTo>
                    <a:pt x="525" y="1730"/>
                  </a:lnTo>
                  <a:lnTo>
                    <a:pt x="525" y="1730"/>
                  </a:lnTo>
                  <a:lnTo>
                    <a:pt x="525" y="1728"/>
                  </a:lnTo>
                  <a:lnTo>
                    <a:pt x="525" y="1728"/>
                  </a:lnTo>
                  <a:lnTo>
                    <a:pt x="527" y="1728"/>
                  </a:lnTo>
                  <a:lnTo>
                    <a:pt x="527" y="1725"/>
                  </a:lnTo>
                  <a:lnTo>
                    <a:pt x="529" y="1725"/>
                  </a:lnTo>
                  <a:lnTo>
                    <a:pt x="532" y="1725"/>
                  </a:lnTo>
                  <a:lnTo>
                    <a:pt x="532" y="1725"/>
                  </a:lnTo>
                  <a:lnTo>
                    <a:pt x="534" y="1725"/>
                  </a:lnTo>
                  <a:lnTo>
                    <a:pt x="536" y="1725"/>
                  </a:lnTo>
                  <a:lnTo>
                    <a:pt x="536" y="1725"/>
                  </a:lnTo>
                  <a:lnTo>
                    <a:pt x="536" y="1723"/>
                  </a:lnTo>
                  <a:lnTo>
                    <a:pt x="536" y="1723"/>
                  </a:lnTo>
                  <a:lnTo>
                    <a:pt x="539" y="1723"/>
                  </a:lnTo>
                  <a:lnTo>
                    <a:pt x="539" y="1723"/>
                  </a:lnTo>
                  <a:lnTo>
                    <a:pt x="539" y="1723"/>
                  </a:lnTo>
                  <a:lnTo>
                    <a:pt x="541" y="1723"/>
                  </a:lnTo>
                  <a:lnTo>
                    <a:pt x="541" y="1723"/>
                  </a:lnTo>
                  <a:lnTo>
                    <a:pt x="541" y="1723"/>
                  </a:lnTo>
                  <a:lnTo>
                    <a:pt x="541" y="1725"/>
                  </a:lnTo>
                  <a:lnTo>
                    <a:pt x="541" y="1723"/>
                  </a:lnTo>
                  <a:lnTo>
                    <a:pt x="544" y="1723"/>
                  </a:lnTo>
                  <a:lnTo>
                    <a:pt x="544" y="1723"/>
                  </a:lnTo>
                  <a:lnTo>
                    <a:pt x="544" y="1725"/>
                  </a:lnTo>
                  <a:lnTo>
                    <a:pt x="544" y="1725"/>
                  </a:lnTo>
                  <a:lnTo>
                    <a:pt x="546" y="1725"/>
                  </a:lnTo>
                  <a:lnTo>
                    <a:pt x="546" y="1725"/>
                  </a:lnTo>
                  <a:lnTo>
                    <a:pt x="548" y="1725"/>
                  </a:lnTo>
                  <a:lnTo>
                    <a:pt x="548" y="1725"/>
                  </a:lnTo>
                  <a:lnTo>
                    <a:pt x="548" y="1728"/>
                  </a:lnTo>
                  <a:lnTo>
                    <a:pt x="548" y="1728"/>
                  </a:lnTo>
                  <a:lnTo>
                    <a:pt x="548" y="1728"/>
                  </a:lnTo>
                  <a:lnTo>
                    <a:pt x="551" y="1728"/>
                  </a:lnTo>
                  <a:lnTo>
                    <a:pt x="551" y="1728"/>
                  </a:lnTo>
                  <a:lnTo>
                    <a:pt x="551" y="1728"/>
                  </a:lnTo>
                  <a:lnTo>
                    <a:pt x="551" y="1730"/>
                  </a:lnTo>
                  <a:lnTo>
                    <a:pt x="551" y="1730"/>
                  </a:lnTo>
                  <a:lnTo>
                    <a:pt x="551" y="1732"/>
                  </a:lnTo>
                  <a:lnTo>
                    <a:pt x="551" y="1732"/>
                  </a:lnTo>
                  <a:lnTo>
                    <a:pt x="551" y="1735"/>
                  </a:lnTo>
                  <a:lnTo>
                    <a:pt x="551" y="1735"/>
                  </a:lnTo>
                  <a:lnTo>
                    <a:pt x="551" y="1735"/>
                  </a:lnTo>
                  <a:lnTo>
                    <a:pt x="551" y="1737"/>
                  </a:lnTo>
                  <a:lnTo>
                    <a:pt x="553" y="1737"/>
                  </a:lnTo>
                  <a:lnTo>
                    <a:pt x="553" y="1737"/>
                  </a:lnTo>
                  <a:lnTo>
                    <a:pt x="555" y="1739"/>
                  </a:lnTo>
                  <a:lnTo>
                    <a:pt x="553" y="1744"/>
                  </a:lnTo>
                  <a:lnTo>
                    <a:pt x="555" y="1744"/>
                  </a:lnTo>
                  <a:lnTo>
                    <a:pt x="555" y="1747"/>
                  </a:lnTo>
                  <a:lnTo>
                    <a:pt x="558" y="1747"/>
                  </a:lnTo>
                  <a:lnTo>
                    <a:pt x="560" y="1749"/>
                  </a:lnTo>
                  <a:lnTo>
                    <a:pt x="562" y="1749"/>
                  </a:lnTo>
                  <a:lnTo>
                    <a:pt x="562" y="1749"/>
                  </a:lnTo>
                  <a:lnTo>
                    <a:pt x="562" y="1751"/>
                  </a:lnTo>
                  <a:lnTo>
                    <a:pt x="565" y="1751"/>
                  </a:lnTo>
                  <a:lnTo>
                    <a:pt x="565" y="1751"/>
                  </a:lnTo>
                  <a:lnTo>
                    <a:pt x="565" y="1754"/>
                  </a:lnTo>
                  <a:lnTo>
                    <a:pt x="567" y="1756"/>
                  </a:lnTo>
                  <a:lnTo>
                    <a:pt x="567" y="1756"/>
                  </a:lnTo>
                  <a:lnTo>
                    <a:pt x="570" y="1756"/>
                  </a:lnTo>
                  <a:lnTo>
                    <a:pt x="570" y="1756"/>
                  </a:lnTo>
                  <a:lnTo>
                    <a:pt x="570" y="1758"/>
                  </a:lnTo>
                  <a:lnTo>
                    <a:pt x="572" y="1758"/>
                  </a:lnTo>
                  <a:lnTo>
                    <a:pt x="574" y="1758"/>
                  </a:lnTo>
                  <a:lnTo>
                    <a:pt x="574" y="1758"/>
                  </a:lnTo>
                  <a:lnTo>
                    <a:pt x="574" y="1758"/>
                  </a:lnTo>
                  <a:lnTo>
                    <a:pt x="577" y="1761"/>
                  </a:lnTo>
                  <a:lnTo>
                    <a:pt x="577" y="1761"/>
                  </a:lnTo>
                  <a:lnTo>
                    <a:pt x="577" y="1761"/>
                  </a:lnTo>
                  <a:lnTo>
                    <a:pt x="579" y="1761"/>
                  </a:lnTo>
                  <a:lnTo>
                    <a:pt x="579" y="1763"/>
                  </a:lnTo>
                  <a:lnTo>
                    <a:pt x="579" y="1763"/>
                  </a:lnTo>
                  <a:lnTo>
                    <a:pt x="581" y="1763"/>
                  </a:lnTo>
                  <a:lnTo>
                    <a:pt x="581" y="1766"/>
                  </a:lnTo>
                  <a:lnTo>
                    <a:pt x="584" y="1766"/>
                  </a:lnTo>
                  <a:lnTo>
                    <a:pt x="584" y="1768"/>
                  </a:lnTo>
                  <a:lnTo>
                    <a:pt x="586" y="1768"/>
                  </a:lnTo>
                  <a:lnTo>
                    <a:pt x="586" y="1768"/>
                  </a:lnTo>
                  <a:lnTo>
                    <a:pt x="589" y="1768"/>
                  </a:lnTo>
                  <a:lnTo>
                    <a:pt x="589" y="1768"/>
                  </a:lnTo>
                  <a:lnTo>
                    <a:pt x="591" y="1768"/>
                  </a:lnTo>
                  <a:lnTo>
                    <a:pt x="591" y="1768"/>
                  </a:lnTo>
                  <a:lnTo>
                    <a:pt x="591" y="1768"/>
                  </a:lnTo>
                  <a:lnTo>
                    <a:pt x="591" y="1768"/>
                  </a:lnTo>
                  <a:lnTo>
                    <a:pt x="593" y="1766"/>
                  </a:lnTo>
                  <a:lnTo>
                    <a:pt x="593" y="1766"/>
                  </a:lnTo>
                  <a:lnTo>
                    <a:pt x="593" y="1766"/>
                  </a:lnTo>
                  <a:lnTo>
                    <a:pt x="596" y="1766"/>
                  </a:lnTo>
                  <a:lnTo>
                    <a:pt x="596" y="1763"/>
                  </a:lnTo>
                  <a:lnTo>
                    <a:pt x="596" y="1763"/>
                  </a:lnTo>
                  <a:lnTo>
                    <a:pt x="596" y="1763"/>
                  </a:lnTo>
                  <a:lnTo>
                    <a:pt x="596" y="1763"/>
                  </a:lnTo>
                  <a:lnTo>
                    <a:pt x="596" y="1761"/>
                  </a:lnTo>
                  <a:lnTo>
                    <a:pt x="598" y="1761"/>
                  </a:lnTo>
                  <a:lnTo>
                    <a:pt x="598" y="1763"/>
                  </a:lnTo>
                  <a:lnTo>
                    <a:pt x="600" y="1763"/>
                  </a:lnTo>
                  <a:lnTo>
                    <a:pt x="603" y="1763"/>
                  </a:lnTo>
                  <a:lnTo>
                    <a:pt x="603" y="1766"/>
                  </a:lnTo>
                  <a:lnTo>
                    <a:pt x="603" y="1768"/>
                  </a:lnTo>
                  <a:lnTo>
                    <a:pt x="603" y="1768"/>
                  </a:lnTo>
                  <a:lnTo>
                    <a:pt x="603" y="1768"/>
                  </a:lnTo>
                  <a:lnTo>
                    <a:pt x="603" y="1770"/>
                  </a:lnTo>
                  <a:lnTo>
                    <a:pt x="600" y="1770"/>
                  </a:lnTo>
                  <a:lnTo>
                    <a:pt x="600" y="1770"/>
                  </a:lnTo>
                  <a:lnTo>
                    <a:pt x="600" y="1770"/>
                  </a:lnTo>
                  <a:lnTo>
                    <a:pt x="600" y="1773"/>
                  </a:lnTo>
                  <a:lnTo>
                    <a:pt x="600" y="1773"/>
                  </a:lnTo>
                  <a:lnTo>
                    <a:pt x="600" y="1773"/>
                  </a:lnTo>
                  <a:lnTo>
                    <a:pt x="598" y="1773"/>
                  </a:lnTo>
                  <a:lnTo>
                    <a:pt x="600" y="1777"/>
                  </a:lnTo>
                  <a:lnTo>
                    <a:pt x="600" y="1777"/>
                  </a:lnTo>
                  <a:lnTo>
                    <a:pt x="600" y="1780"/>
                  </a:lnTo>
                  <a:lnTo>
                    <a:pt x="598" y="1780"/>
                  </a:lnTo>
                  <a:lnTo>
                    <a:pt x="600" y="1782"/>
                  </a:lnTo>
                  <a:lnTo>
                    <a:pt x="600" y="1782"/>
                  </a:lnTo>
                  <a:lnTo>
                    <a:pt x="603" y="1782"/>
                  </a:lnTo>
                  <a:lnTo>
                    <a:pt x="603" y="1782"/>
                  </a:lnTo>
                  <a:lnTo>
                    <a:pt x="605" y="1782"/>
                  </a:lnTo>
                  <a:lnTo>
                    <a:pt x="605" y="1782"/>
                  </a:lnTo>
                  <a:lnTo>
                    <a:pt x="607" y="1784"/>
                  </a:lnTo>
                  <a:lnTo>
                    <a:pt x="607" y="1784"/>
                  </a:lnTo>
                  <a:lnTo>
                    <a:pt x="607" y="1784"/>
                  </a:lnTo>
                  <a:lnTo>
                    <a:pt x="610" y="1784"/>
                  </a:lnTo>
                  <a:lnTo>
                    <a:pt x="610" y="1782"/>
                  </a:lnTo>
                  <a:lnTo>
                    <a:pt x="612" y="1782"/>
                  </a:lnTo>
                  <a:lnTo>
                    <a:pt x="612" y="1782"/>
                  </a:lnTo>
                  <a:lnTo>
                    <a:pt x="612" y="1784"/>
                  </a:lnTo>
                  <a:lnTo>
                    <a:pt x="612" y="1784"/>
                  </a:lnTo>
                  <a:lnTo>
                    <a:pt x="615" y="1784"/>
                  </a:lnTo>
                  <a:lnTo>
                    <a:pt x="615" y="1784"/>
                  </a:lnTo>
                  <a:lnTo>
                    <a:pt x="617" y="1782"/>
                  </a:lnTo>
                  <a:lnTo>
                    <a:pt x="617" y="1782"/>
                  </a:lnTo>
                  <a:lnTo>
                    <a:pt x="617" y="1782"/>
                  </a:lnTo>
                  <a:lnTo>
                    <a:pt x="619" y="1782"/>
                  </a:lnTo>
                  <a:lnTo>
                    <a:pt x="619" y="1782"/>
                  </a:lnTo>
                  <a:lnTo>
                    <a:pt x="622" y="1782"/>
                  </a:lnTo>
                  <a:lnTo>
                    <a:pt x="622" y="1782"/>
                  </a:lnTo>
                  <a:lnTo>
                    <a:pt x="624" y="1782"/>
                  </a:lnTo>
                  <a:lnTo>
                    <a:pt x="624" y="1782"/>
                  </a:lnTo>
                  <a:lnTo>
                    <a:pt x="626" y="1784"/>
                  </a:lnTo>
                  <a:lnTo>
                    <a:pt x="626" y="1784"/>
                  </a:lnTo>
                  <a:lnTo>
                    <a:pt x="626" y="1784"/>
                  </a:lnTo>
                  <a:lnTo>
                    <a:pt x="629" y="1782"/>
                  </a:lnTo>
                  <a:lnTo>
                    <a:pt x="629" y="1782"/>
                  </a:lnTo>
                  <a:lnTo>
                    <a:pt x="629" y="1782"/>
                  </a:lnTo>
                  <a:lnTo>
                    <a:pt x="631" y="1782"/>
                  </a:lnTo>
                  <a:lnTo>
                    <a:pt x="631" y="1780"/>
                  </a:lnTo>
                  <a:lnTo>
                    <a:pt x="631" y="1780"/>
                  </a:lnTo>
                  <a:lnTo>
                    <a:pt x="631" y="1780"/>
                  </a:lnTo>
                  <a:lnTo>
                    <a:pt x="631" y="1780"/>
                  </a:lnTo>
                  <a:lnTo>
                    <a:pt x="631" y="1782"/>
                  </a:lnTo>
                  <a:lnTo>
                    <a:pt x="631" y="1784"/>
                  </a:lnTo>
                  <a:lnTo>
                    <a:pt x="633" y="1784"/>
                  </a:lnTo>
                  <a:lnTo>
                    <a:pt x="633" y="1787"/>
                  </a:lnTo>
                  <a:lnTo>
                    <a:pt x="633" y="1787"/>
                  </a:lnTo>
                  <a:lnTo>
                    <a:pt x="636" y="1789"/>
                  </a:lnTo>
                  <a:lnTo>
                    <a:pt x="638" y="1789"/>
                  </a:lnTo>
                  <a:lnTo>
                    <a:pt x="638" y="1789"/>
                  </a:lnTo>
                  <a:lnTo>
                    <a:pt x="641" y="1792"/>
                  </a:lnTo>
                  <a:lnTo>
                    <a:pt x="641" y="1792"/>
                  </a:lnTo>
                  <a:lnTo>
                    <a:pt x="641" y="1794"/>
                  </a:lnTo>
                  <a:lnTo>
                    <a:pt x="641" y="1794"/>
                  </a:lnTo>
                  <a:lnTo>
                    <a:pt x="641" y="1794"/>
                  </a:lnTo>
                  <a:lnTo>
                    <a:pt x="641" y="1796"/>
                  </a:lnTo>
                  <a:lnTo>
                    <a:pt x="641" y="1796"/>
                  </a:lnTo>
                  <a:lnTo>
                    <a:pt x="643" y="1796"/>
                  </a:lnTo>
                  <a:lnTo>
                    <a:pt x="643" y="1799"/>
                  </a:lnTo>
                  <a:lnTo>
                    <a:pt x="645" y="1799"/>
                  </a:lnTo>
                  <a:lnTo>
                    <a:pt x="645" y="1801"/>
                  </a:lnTo>
                  <a:lnTo>
                    <a:pt x="645" y="1801"/>
                  </a:lnTo>
                  <a:lnTo>
                    <a:pt x="645" y="1803"/>
                  </a:lnTo>
                  <a:lnTo>
                    <a:pt x="645" y="1803"/>
                  </a:lnTo>
                  <a:lnTo>
                    <a:pt x="645" y="1806"/>
                  </a:lnTo>
                  <a:lnTo>
                    <a:pt x="645" y="1806"/>
                  </a:lnTo>
                  <a:lnTo>
                    <a:pt x="648" y="1806"/>
                  </a:lnTo>
                  <a:lnTo>
                    <a:pt x="650" y="1806"/>
                  </a:lnTo>
                  <a:lnTo>
                    <a:pt x="650" y="1806"/>
                  </a:lnTo>
                  <a:lnTo>
                    <a:pt x="650" y="1806"/>
                  </a:lnTo>
                  <a:lnTo>
                    <a:pt x="652" y="1806"/>
                  </a:lnTo>
                  <a:lnTo>
                    <a:pt x="652" y="1803"/>
                  </a:lnTo>
                  <a:lnTo>
                    <a:pt x="652" y="1803"/>
                  </a:lnTo>
                  <a:lnTo>
                    <a:pt x="652" y="1803"/>
                  </a:lnTo>
                  <a:lnTo>
                    <a:pt x="652" y="1803"/>
                  </a:lnTo>
                  <a:lnTo>
                    <a:pt x="652" y="1803"/>
                  </a:lnTo>
                  <a:lnTo>
                    <a:pt x="652" y="1801"/>
                  </a:lnTo>
                  <a:lnTo>
                    <a:pt x="652" y="1801"/>
                  </a:lnTo>
                  <a:lnTo>
                    <a:pt x="652" y="1801"/>
                  </a:lnTo>
                  <a:lnTo>
                    <a:pt x="652" y="1801"/>
                  </a:lnTo>
                  <a:lnTo>
                    <a:pt x="652" y="1799"/>
                  </a:lnTo>
                  <a:lnTo>
                    <a:pt x="652" y="1799"/>
                  </a:lnTo>
                  <a:lnTo>
                    <a:pt x="652" y="1799"/>
                  </a:lnTo>
                  <a:lnTo>
                    <a:pt x="652" y="1799"/>
                  </a:lnTo>
                  <a:lnTo>
                    <a:pt x="652" y="1799"/>
                  </a:lnTo>
                  <a:lnTo>
                    <a:pt x="652" y="1799"/>
                  </a:lnTo>
                  <a:lnTo>
                    <a:pt x="652" y="1799"/>
                  </a:lnTo>
                  <a:lnTo>
                    <a:pt x="652" y="1799"/>
                  </a:lnTo>
                  <a:lnTo>
                    <a:pt x="652" y="1796"/>
                  </a:lnTo>
                  <a:lnTo>
                    <a:pt x="652" y="1796"/>
                  </a:lnTo>
                  <a:lnTo>
                    <a:pt x="652" y="1796"/>
                  </a:lnTo>
                  <a:lnTo>
                    <a:pt x="650" y="1796"/>
                  </a:lnTo>
                  <a:lnTo>
                    <a:pt x="650" y="1794"/>
                  </a:lnTo>
                  <a:lnTo>
                    <a:pt x="655" y="1789"/>
                  </a:lnTo>
                  <a:lnTo>
                    <a:pt x="657" y="1792"/>
                  </a:lnTo>
                  <a:lnTo>
                    <a:pt x="657" y="1792"/>
                  </a:lnTo>
                  <a:lnTo>
                    <a:pt x="657" y="1794"/>
                  </a:lnTo>
                  <a:lnTo>
                    <a:pt x="657" y="1794"/>
                  </a:lnTo>
                  <a:lnTo>
                    <a:pt x="657" y="1796"/>
                  </a:lnTo>
                  <a:lnTo>
                    <a:pt x="657" y="1796"/>
                  </a:lnTo>
                  <a:lnTo>
                    <a:pt x="657" y="1796"/>
                  </a:lnTo>
                  <a:lnTo>
                    <a:pt x="657" y="1796"/>
                  </a:lnTo>
                  <a:lnTo>
                    <a:pt x="657" y="1799"/>
                  </a:lnTo>
                  <a:lnTo>
                    <a:pt x="657" y="1799"/>
                  </a:lnTo>
                  <a:lnTo>
                    <a:pt x="659" y="1799"/>
                  </a:lnTo>
                  <a:lnTo>
                    <a:pt x="659" y="1799"/>
                  </a:lnTo>
                  <a:lnTo>
                    <a:pt x="659" y="1799"/>
                  </a:lnTo>
                  <a:lnTo>
                    <a:pt x="659" y="1801"/>
                  </a:lnTo>
                  <a:lnTo>
                    <a:pt x="662" y="1801"/>
                  </a:lnTo>
                  <a:lnTo>
                    <a:pt x="662" y="1801"/>
                  </a:lnTo>
                  <a:lnTo>
                    <a:pt x="662" y="1801"/>
                  </a:lnTo>
                  <a:lnTo>
                    <a:pt x="664" y="1803"/>
                  </a:lnTo>
                  <a:lnTo>
                    <a:pt x="664" y="1803"/>
                  </a:lnTo>
                  <a:lnTo>
                    <a:pt x="664" y="1803"/>
                  </a:lnTo>
                  <a:lnTo>
                    <a:pt x="664" y="1803"/>
                  </a:lnTo>
                  <a:lnTo>
                    <a:pt x="667" y="1803"/>
                  </a:lnTo>
                  <a:lnTo>
                    <a:pt x="667" y="1803"/>
                  </a:lnTo>
                  <a:lnTo>
                    <a:pt x="667" y="1803"/>
                  </a:lnTo>
                  <a:lnTo>
                    <a:pt x="669" y="1803"/>
                  </a:lnTo>
                  <a:lnTo>
                    <a:pt x="669" y="1806"/>
                  </a:lnTo>
                  <a:lnTo>
                    <a:pt x="671" y="1806"/>
                  </a:lnTo>
                  <a:lnTo>
                    <a:pt x="671" y="1803"/>
                  </a:lnTo>
                  <a:lnTo>
                    <a:pt x="674" y="1803"/>
                  </a:lnTo>
                  <a:lnTo>
                    <a:pt x="674" y="1803"/>
                  </a:lnTo>
                  <a:lnTo>
                    <a:pt x="674" y="1801"/>
                  </a:lnTo>
                  <a:lnTo>
                    <a:pt x="674" y="1801"/>
                  </a:lnTo>
                  <a:lnTo>
                    <a:pt x="674" y="1799"/>
                  </a:lnTo>
                  <a:lnTo>
                    <a:pt x="674" y="1799"/>
                  </a:lnTo>
                  <a:lnTo>
                    <a:pt x="674" y="1799"/>
                  </a:lnTo>
                  <a:lnTo>
                    <a:pt x="676" y="1796"/>
                  </a:lnTo>
                  <a:lnTo>
                    <a:pt x="676" y="1796"/>
                  </a:lnTo>
                  <a:lnTo>
                    <a:pt x="676" y="1796"/>
                  </a:lnTo>
                  <a:lnTo>
                    <a:pt x="676" y="1794"/>
                  </a:lnTo>
                  <a:lnTo>
                    <a:pt x="676" y="1794"/>
                  </a:lnTo>
                  <a:lnTo>
                    <a:pt x="676" y="1794"/>
                  </a:lnTo>
                  <a:lnTo>
                    <a:pt x="676" y="1794"/>
                  </a:lnTo>
                  <a:lnTo>
                    <a:pt x="678" y="1794"/>
                  </a:lnTo>
                  <a:lnTo>
                    <a:pt x="678" y="1794"/>
                  </a:lnTo>
                  <a:lnTo>
                    <a:pt x="678" y="1794"/>
                  </a:lnTo>
                  <a:lnTo>
                    <a:pt x="681" y="1794"/>
                  </a:lnTo>
                  <a:lnTo>
                    <a:pt x="681" y="1794"/>
                  </a:lnTo>
                  <a:lnTo>
                    <a:pt x="681" y="1794"/>
                  </a:lnTo>
                  <a:lnTo>
                    <a:pt x="683" y="1794"/>
                  </a:lnTo>
                  <a:lnTo>
                    <a:pt x="683" y="1794"/>
                  </a:lnTo>
                  <a:lnTo>
                    <a:pt x="685" y="1794"/>
                  </a:lnTo>
                  <a:lnTo>
                    <a:pt x="685" y="1794"/>
                  </a:lnTo>
                  <a:lnTo>
                    <a:pt x="685" y="1796"/>
                  </a:lnTo>
                  <a:lnTo>
                    <a:pt x="685" y="1796"/>
                  </a:lnTo>
                  <a:lnTo>
                    <a:pt x="685" y="1799"/>
                  </a:lnTo>
                  <a:lnTo>
                    <a:pt x="688" y="1799"/>
                  </a:lnTo>
                  <a:lnTo>
                    <a:pt x="690" y="1799"/>
                  </a:lnTo>
                  <a:lnTo>
                    <a:pt x="693" y="1799"/>
                  </a:lnTo>
                  <a:lnTo>
                    <a:pt x="693" y="1799"/>
                  </a:lnTo>
                  <a:lnTo>
                    <a:pt x="693" y="1801"/>
                  </a:lnTo>
                  <a:lnTo>
                    <a:pt x="695" y="1801"/>
                  </a:lnTo>
                  <a:lnTo>
                    <a:pt x="695" y="1803"/>
                  </a:lnTo>
                  <a:lnTo>
                    <a:pt x="697" y="1803"/>
                  </a:lnTo>
                  <a:lnTo>
                    <a:pt x="697" y="1803"/>
                  </a:lnTo>
                  <a:lnTo>
                    <a:pt x="700" y="1803"/>
                  </a:lnTo>
                  <a:lnTo>
                    <a:pt x="700" y="1803"/>
                  </a:lnTo>
                  <a:lnTo>
                    <a:pt x="700" y="1803"/>
                  </a:lnTo>
                  <a:lnTo>
                    <a:pt x="702" y="1803"/>
                  </a:lnTo>
                  <a:lnTo>
                    <a:pt x="702" y="1806"/>
                  </a:lnTo>
                  <a:lnTo>
                    <a:pt x="707" y="1808"/>
                  </a:lnTo>
                  <a:lnTo>
                    <a:pt x="707" y="1810"/>
                  </a:lnTo>
                  <a:lnTo>
                    <a:pt x="709" y="1810"/>
                  </a:lnTo>
                  <a:lnTo>
                    <a:pt x="712" y="1810"/>
                  </a:lnTo>
                  <a:lnTo>
                    <a:pt x="714" y="1810"/>
                  </a:lnTo>
                  <a:lnTo>
                    <a:pt x="716" y="1810"/>
                  </a:lnTo>
                  <a:lnTo>
                    <a:pt x="716" y="1808"/>
                  </a:lnTo>
                  <a:lnTo>
                    <a:pt x="719" y="1808"/>
                  </a:lnTo>
                  <a:lnTo>
                    <a:pt x="719" y="1808"/>
                  </a:lnTo>
                  <a:lnTo>
                    <a:pt x="719" y="1808"/>
                  </a:lnTo>
                  <a:lnTo>
                    <a:pt x="719" y="1810"/>
                  </a:lnTo>
                  <a:lnTo>
                    <a:pt x="719" y="1810"/>
                  </a:lnTo>
                  <a:lnTo>
                    <a:pt x="721" y="1810"/>
                  </a:lnTo>
                  <a:lnTo>
                    <a:pt x="723" y="1810"/>
                  </a:lnTo>
                  <a:lnTo>
                    <a:pt x="726" y="1808"/>
                  </a:lnTo>
                  <a:lnTo>
                    <a:pt x="728" y="1808"/>
                  </a:lnTo>
                  <a:lnTo>
                    <a:pt x="728" y="1810"/>
                  </a:lnTo>
                  <a:lnTo>
                    <a:pt x="728" y="1810"/>
                  </a:lnTo>
                  <a:lnTo>
                    <a:pt x="728" y="1810"/>
                  </a:lnTo>
                  <a:lnTo>
                    <a:pt x="728" y="1810"/>
                  </a:lnTo>
                  <a:lnTo>
                    <a:pt x="730" y="1810"/>
                  </a:lnTo>
                  <a:lnTo>
                    <a:pt x="730" y="1810"/>
                  </a:lnTo>
                  <a:lnTo>
                    <a:pt x="733" y="1810"/>
                  </a:lnTo>
                  <a:lnTo>
                    <a:pt x="733" y="1810"/>
                  </a:lnTo>
                  <a:lnTo>
                    <a:pt x="735" y="1810"/>
                  </a:lnTo>
                  <a:lnTo>
                    <a:pt x="735" y="1810"/>
                  </a:lnTo>
                  <a:lnTo>
                    <a:pt x="735" y="1810"/>
                  </a:lnTo>
                  <a:lnTo>
                    <a:pt x="738" y="1810"/>
                  </a:lnTo>
                  <a:lnTo>
                    <a:pt x="740" y="1810"/>
                  </a:lnTo>
                  <a:lnTo>
                    <a:pt x="740" y="1808"/>
                  </a:lnTo>
                  <a:lnTo>
                    <a:pt x="742" y="1808"/>
                  </a:lnTo>
                  <a:lnTo>
                    <a:pt x="742" y="1806"/>
                  </a:lnTo>
                  <a:lnTo>
                    <a:pt x="742" y="1806"/>
                  </a:lnTo>
                  <a:lnTo>
                    <a:pt x="742" y="1806"/>
                  </a:lnTo>
                  <a:lnTo>
                    <a:pt x="745" y="1806"/>
                  </a:lnTo>
                  <a:lnTo>
                    <a:pt x="749" y="1806"/>
                  </a:lnTo>
                  <a:lnTo>
                    <a:pt x="749" y="1806"/>
                  </a:lnTo>
                  <a:lnTo>
                    <a:pt x="749" y="1806"/>
                  </a:lnTo>
                  <a:lnTo>
                    <a:pt x="752" y="1806"/>
                  </a:lnTo>
                  <a:lnTo>
                    <a:pt x="752" y="1806"/>
                  </a:lnTo>
                  <a:lnTo>
                    <a:pt x="752" y="1806"/>
                  </a:lnTo>
                  <a:lnTo>
                    <a:pt x="754" y="1806"/>
                  </a:lnTo>
                  <a:lnTo>
                    <a:pt x="754" y="1806"/>
                  </a:lnTo>
                  <a:lnTo>
                    <a:pt x="756" y="1808"/>
                  </a:lnTo>
                  <a:lnTo>
                    <a:pt x="759" y="1808"/>
                  </a:lnTo>
                  <a:lnTo>
                    <a:pt x="756" y="1806"/>
                  </a:lnTo>
                  <a:lnTo>
                    <a:pt x="756" y="1806"/>
                  </a:lnTo>
                  <a:lnTo>
                    <a:pt x="756" y="1803"/>
                  </a:lnTo>
                  <a:lnTo>
                    <a:pt x="759" y="1803"/>
                  </a:lnTo>
                  <a:lnTo>
                    <a:pt x="759" y="1803"/>
                  </a:lnTo>
                  <a:lnTo>
                    <a:pt x="759" y="1803"/>
                  </a:lnTo>
                  <a:lnTo>
                    <a:pt x="761" y="1803"/>
                  </a:lnTo>
                  <a:lnTo>
                    <a:pt x="761" y="1803"/>
                  </a:lnTo>
                  <a:lnTo>
                    <a:pt x="761" y="1801"/>
                  </a:lnTo>
                  <a:lnTo>
                    <a:pt x="771" y="1801"/>
                  </a:lnTo>
                  <a:lnTo>
                    <a:pt x="773" y="1799"/>
                  </a:lnTo>
                  <a:lnTo>
                    <a:pt x="773" y="1799"/>
                  </a:lnTo>
                  <a:lnTo>
                    <a:pt x="773" y="1799"/>
                  </a:lnTo>
                  <a:lnTo>
                    <a:pt x="775" y="1799"/>
                  </a:lnTo>
                  <a:lnTo>
                    <a:pt x="778" y="1796"/>
                  </a:lnTo>
                  <a:lnTo>
                    <a:pt x="778" y="1799"/>
                  </a:lnTo>
                  <a:lnTo>
                    <a:pt x="780" y="1796"/>
                  </a:lnTo>
                  <a:lnTo>
                    <a:pt x="780" y="1796"/>
                  </a:lnTo>
                  <a:lnTo>
                    <a:pt x="780" y="1794"/>
                  </a:lnTo>
                  <a:lnTo>
                    <a:pt x="782" y="1794"/>
                  </a:lnTo>
                  <a:lnTo>
                    <a:pt x="785" y="1794"/>
                  </a:lnTo>
                  <a:lnTo>
                    <a:pt x="785" y="1794"/>
                  </a:lnTo>
                  <a:lnTo>
                    <a:pt x="787" y="1796"/>
                  </a:lnTo>
                  <a:lnTo>
                    <a:pt x="790" y="1796"/>
                  </a:lnTo>
                  <a:lnTo>
                    <a:pt x="790" y="1796"/>
                  </a:lnTo>
                  <a:lnTo>
                    <a:pt x="792" y="1799"/>
                  </a:lnTo>
                  <a:lnTo>
                    <a:pt x="794" y="1799"/>
                  </a:lnTo>
                  <a:lnTo>
                    <a:pt x="794" y="1799"/>
                  </a:lnTo>
                  <a:lnTo>
                    <a:pt x="794" y="1799"/>
                  </a:lnTo>
                  <a:lnTo>
                    <a:pt x="794" y="1799"/>
                  </a:lnTo>
                  <a:lnTo>
                    <a:pt x="794" y="1801"/>
                  </a:lnTo>
                  <a:lnTo>
                    <a:pt x="794" y="1803"/>
                  </a:lnTo>
                  <a:lnTo>
                    <a:pt x="794" y="1803"/>
                  </a:lnTo>
                  <a:lnTo>
                    <a:pt x="794" y="1803"/>
                  </a:lnTo>
                  <a:lnTo>
                    <a:pt x="797" y="1806"/>
                  </a:lnTo>
                  <a:lnTo>
                    <a:pt x="797" y="1806"/>
                  </a:lnTo>
                  <a:lnTo>
                    <a:pt x="797" y="1808"/>
                  </a:lnTo>
                  <a:lnTo>
                    <a:pt x="797" y="1808"/>
                  </a:lnTo>
                  <a:lnTo>
                    <a:pt x="794" y="1820"/>
                  </a:lnTo>
                  <a:lnTo>
                    <a:pt x="792" y="1822"/>
                  </a:lnTo>
                  <a:lnTo>
                    <a:pt x="792" y="1825"/>
                  </a:lnTo>
                  <a:lnTo>
                    <a:pt x="792" y="1825"/>
                  </a:lnTo>
                  <a:lnTo>
                    <a:pt x="790" y="1827"/>
                  </a:lnTo>
                  <a:lnTo>
                    <a:pt x="790" y="1827"/>
                  </a:lnTo>
                  <a:lnTo>
                    <a:pt x="792" y="1827"/>
                  </a:lnTo>
                  <a:lnTo>
                    <a:pt x="792" y="1829"/>
                  </a:lnTo>
                  <a:lnTo>
                    <a:pt x="792" y="1832"/>
                  </a:lnTo>
                  <a:lnTo>
                    <a:pt x="792" y="1832"/>
                  </a:lnTo>
                  <a:lnTo>
                    <a:pt x="792" y="1834"/>
                  </a:lnTo>
                  <a:lnTo>
                    <a:pt x="794" y="1837"/>
                  </a:lnTo>
                  <a:lnTo>
                    <a:pt x="794" y="1837"/>
                  </a:lnTo>
                  <a:lnTo>
                    <a:pt x="794" y="1837"/>
                  </a:lnTo>
                  <a:lnTo>
                    <a:pt x="794" y="1837"/>
                  </a:lnTo>
                  <a:lnTo>
                    <a:pt x="797" y="1839"/>
                  </a:lnTo>
                  <a:lnTo>
                    <a:pt x="797" y="1839"/>
                  </a:lnTo>
                  <a:lnTo>
                    <a:pt x="799" y="1839"/>
                  </a:lnTo>
                  <a:lnTo>
                    <a:pt x="799" y="1839"/>
                  </a:lnTo>
                  <a:lnTo>
                    <a:pt x="801" y="1839"/>
                  </a:lnTo>
                  <a:lnTo>
                    <a:pt x="804" y="1839"/>
                  </a:lnTo>
                  <a:lnTo>
                    <a:pt x="804" y="1839"/>
                  </a:lnTo>
                  <a:lnTo>
                    <a:pt x="804" y="1837"/>
                  </a:lnTo>
                  <a:lnTo>
                    <a:pt x="801" y="1834"/>
                  </a:lnTo>
                  <a:lnTo>
                    <a:pt x="801" y="1832"/>
                  </a:lnTo>
                  <a:lnTo>
                    <a:pt x="801" y="1832"/>
                  </a:lnTo>
                  <a:lnTo>
                    <a:pt x="801" y="1829"/>
                  </a:lnTo>
                  <a:lnTo>
                    <a:pt x="804" y="1829"/>
                  </a:lnTo>
                  <a:lnTo>
                    <a:pt x="804" y="1829"/>
                  </a:lnTo>
                  <a:lnTo>
                    <a:pt x="804" y="1829"/>
                  </a:lnTo>
                  <a:lnTo>
                    <a:pt x="804" y="1827"/>
                  </a:lnTo>
                  <a:lnTo>
                    <a:pt x="804" y="1827"/>
                  </a:lnTo>
                  <a:lnTo>
                    <a:pt x="804" y="1827"/>
                  </a:lnTo>
                  <a:lnTo>
                    <a:pt x="804" y="1827"/>
                  </a:lnTo>
                  <a:lnTo>
                    <a:pt x="804" y="1825"/>
                  </a:lnTo>
                  <a:lnTo>
                    <a:pt x="806" y="1825"/>
                  </a:lnTo>
                  <a:lnTo>
                    <a:pt x="806" y="1825"/>
                  </a:lnTo>
                  <a:lnTo>
                    <a:pt x="806" y="1822"/>
                  </a:lnTo>
                  <a:lnTo>
                    <a:pt x="806" y="1822"/>
                  </a:lnTo>
                  <a:lnTo>
                    <a:pt x="808" y="1822"/>
                  </a:lnTo>
                  <a:lnTo>
                    <a:pt x="808" y="1822"/>
                  </a:lnTo>
                  <a:lnTo>
                    <a:pt x="808" y="1822"/>
                  </a:lnTo>
                  <a:lnTo>
                    <a:pt x="811" y="1822"/>
                  </a:lnTo>
                  <a:lnTo>
                    <a:pt x="811" y="1822"/>
                  </a:lnTo>
                  <a:lnTo>
                    <a:pt x="811" y="1822"/>
                  </a:lnTo>
                  <a:lnTo>
                    <a:pt x="811" y="1822"/>
                  </a:lnTo>
                  <a:lnTo>
                    <a:pt x="811" y="1822"/>
                  </a:lnTo>
                  <a:lnTo>
                    <a:pt x="813" y="1820"/>
                  </a:lnTo>
                  <a:lnTo>
                    <a:pt x="816" y="1815"/>
                  </a:lnTo>
                  <a:lnTo>
                    <a:pt x="816" y="1813"/>
                  </a:lnTo>
                  <a:lnTo>
                    <a:pt x="816" y="1810"/>
                  </a:lnTo>
                  <a:lnTo>
                    <a:pt x="818" y="1810"/>
                  </a:lnTo>
                  <a:lnTo>
                    <a:pt x="820" y="1808"/>
                  </a:lnTo>
                  <a:lnTo>
                    <a:pt x="823" y="1808"/>
                  </a:lnTo>
                  <a:lnTo>
                    <a:pt x="823" y="1806"/>
                  </a:lnTo>
                  <a:lnTo>
                    <a:pt x="825" y="1801"/>
                  </a:lnTo>
                  <a:lnTo>
                    <a:pt x="827" y="1799"/>
                  </a:lnTo>
                  <a:lnTo>
                    <a:pt x="827" y="1799"/>
                  </a:lnTo>
                  <a:lnTo>
                    <a:pt x="827" y="1799"/>
                  </a:lnTo>
                  <a:lnTo>
                    <a:pt x="827" y="1796"/>
                  </a:lnTo>
                  <a:lnTo>
                    <a:pt x="830" y="1796"/>
                  </a:lnTo>
                  <a:lnTo>
                    <a:pt x="830" y="1796"/>
                  </a:lnTo>
                  <a:lnTo>
                    <a:pt x="832" y="1794"/>
                  </a:lnTo>
                  <a:lnTo>
                    <a:pt x="834" y="1792"/>
                  </a:lnTo>
                  <a:lnTo>
                    <a:pt x="834" y="1792"/>
                  </a:lnTo>
                  <a:lnTo>
                    <a:pt x="834" y="1792"/>
                  </a:lnTo>
                  <a:lnTo>
                    <a:pt x="842" y="1789"/>
                  </a:lnTo>
                  <a:lnTo>
                    <a:pt x="844" y="1789"/>
                  </a:lnTo>
                  <a:lnTo>
                    <a:pt x="844" y="1787"/>
                  </a:lnTo>
                  <a:lnTo>
                    <a:pt x="844" y="1787"/>
                  </a:lnTo>
                  <a:lnTo>
                    <a:pt x="846" y="1784"/>
                  </a:lnTo>
                  <a:lnTo>
                    <a:pt x="849" y="1784"/>
                  </a:lnTo>
                  <a:lnTo>
                    <a:pt x="849" y="1784"/>
                  </a:lnTo>
                  <a:lnTo>
                    <a:pt x="849" y="1782"/>
                  </a:lnTo>
                  <a:lnTo>
                    <a:pt x="849" y="1782"/>
                  </a:lnTo>
                  <a:lnTo>
                    <a:pt x="851" y="1782"/>
                  </a:lnTo>
                  <a:lnTo>
                    <a:pt x="851" y="1782"/>
                  </a:lnTo>
                  <a:lnTo>
                    <a:pt x="851" y="1780"/>
                  </a:lnTo>
                  <a:lnTo>
                    <a:pt x="853" y="1782"/>
                  </a:lnTo>
                  <a:lnTo>
                    <a:pt x="856" y="1780"/>
                  </a:lnTo>
                  <a:lnTo>
                    <a:pt x="856" y="1780"/>
                  </a:lnTo>
                  <a:lnTo>
                    <a:pt x="861" y="1780"/>
                  </a:lnTo>
                  <a:lnTo>
                    <a:pt x="863" y="1780"/>
                  </a:lnTo>
                  <a:lnTo>
                    <a:pt x="865" y="1780"/>
                  </a:lnTo>
                  <a:lnTo>
                    <a:pt x="865" y="1780"/>
                  </a:lnTo>
                  <a:lnTo>
                    <a:pt x="868" y="1780"/>
                  </a:lnTo>
                  <a:lnTo>
                    <a:pt x="868" y="1777"/>
                  </a:lnTo>
                  <a:lnTo>
                    <a:pt x="870" y="1780"/>
                  </a:lnTo>
                  <a:lnTo>
                    <a:pt x="870" y="1782"/>
                  </a:lnTo>
                  <a:lnTo>
                    <a:pt x="872" y="1784"/>
                  </a:lnTo>
                  <a:lnTo>
                    <a:pt x="875" y="1784"/>
                  </a:lnTo>
                  <a:lnTo>
                    <a:pt x="875" y="1782"/>
                  </a:lnTo>
                  <a:lnTo>
                    <a:pt x="877" y="1782"/>
                  </a:lnTo>
                  <a:lnTo>
                    <a:pt x="879" y="1782"/>
                  </a:lnTo>
                  <a:lnTo>
                    <a:pt x="879" y="1782"/>
                  </a:lnTo>
                  <a:lnTo>
                    <a:pt x="884" y="1784"/>
                  </a:lnTo>
                  <a:lnTo>
                    <a:pt x="884" y="1784"/>
                  </a:lnTo>
                  <a:lnTo>
                    <a:pt x="887" y="1787"/>
                  </a:lnTo>
                  <a:lnTo>
                    <a:pt x="889" y="1787"/>
                  </a:lnTo>
                  <a:lnTo>
                    <a:pt x="887" y="1789"/>
                  </a:lnTo>
                  <a:lnTo>
                    <a:pt x="884" y="1789"/>
                  </a:lnTo>
                  <a:lnTo>
                    <a:pt x="884" y="1789"/>
                  </a:lnTo>
                  <a:lnTo>
                    <a:pt x="882" y="1792"/>
                  </a:lnTo>
                  <a:lnTo>
                    <a:pt x="882" y="1796"/>
                  </a:lnTo>
                  <a:lnTo>
                    <a:pt x="882" y="1794"/>
                  </a:lnTo>
                  <a:lnTo>
                    <a:pt x="884" y="1794"/>
                  </a:lnTo>
                  <a:lnTo>
                    <a:pt x="887" y="1796"/>
                  </a:lnTo>
                  <a:lnTo>
                    <a:pt x="889" y="1796"/>
                  </a:lnTo>
                  <a:lnTo>
                    <a:pt x="889" y="1796"/>
                  </a:lnTo>
                  <a:lnTo>
                    <a:pt x="891" y="1794"/>
                  </a:lnTo>
                  <a:lnTo>
                    <a:pt x="891" y="1794"/>
                  </a:lnTo>
                  <a:lnTo>
                    <a:pt x="891" y="1794"/>
                  </a:lnTo>
                  <a:lnTo>
                    <a:pt x="894" y="1796"/>
                  </a:lnTo>
                  <a:lnTo>
                    <a:pt x="896" y="1796"/>
                  </a:lnTo>
                  <a:lnTo>
                    <a:pt x="898" y="1796"/>
                  </a:lnTo>
                  <a:lnTo>
                    <a:pt x="901" y="1796"/>
                  </a:lnTo>
                  <a:lnTo>
                    <a:pt x="903" y="1799"/>
                  </a:lnTo>
                  <a:lnTo>
                    <a:pt x="908" y="1799"/>
                  </a:lnTo>
                  <a:lnTo>
                    <a:pt x="908" y="1801"/>
                  </a:lnTo>
                  <a:lnTo>
                    <a:pt x="910" y="1801"/>
                  </a:lnTo>
                  <a:lnTo>
                    <a:pt x="913" y="1801"/>
                  </a:lnTo>
                  <a:lnTo>
                    <a:pt x="915" y="1801"/>
                  </a:lnTo>
                  <a:lnTo>
                    <a:pt x="915" y="1799"/>
                  </a:lnTo>
                  <a:lnTo>
                    <a:pt x="915" y="1799"/>
                  </a:lnTo>
                  <a:lnTo>
                    <a:pt x="915" y="1799"/>
                  </a:lnTo>
                  <a:lnTo>
                    <a:pt x="915" y="1799"/>
                  </a:lnTo>
                  <a:lnTo>
                    <a:pt x="917" y="1796"/>
                  </a:lnTo>
                  <a:lnTo>
                    <a:pt x="920" y="1796"/>
                  </a:lnTo>
                  <a:lnTo>
                    <a:pt x="920" y="1794"/>
                  </a:lnTo>
                  <a:lnTo>
                    <a:pt x="922" y="1796"/>
                  </a:lnTo>
                  <a:lnTo>
                    <a:pt x="922" y="1796"/>
                  </a:lnTo>
                  <a:lnTo>
                    <a:pt x="924" y="1794"/>
                  </a:lnTo>
                  <a:lnTo>
                    <a:pt x="924" y="1796"/>
                  </a:lnTo>
                  <a:lnTo>
                    <a:pt x="927" y="1799"/>
                  </a:lnTo>
                  <a:lnTo>
                    <a:pt x="931" y="1799"/>
                  </a:lnTo>
                  <a:lnTo>
                    <a:pt x="931" y="1801"/>
                  </a:lnTo>
                  <a:lnTo>
                    <a:pt x="931" y="1801"/>
                  </a:lnTo>
                  <a:lnTo>
                    <a:pt x="934" y="1801"/>
                  </a:lnTo>
                  <a:lnTo>
                    <a:pt x="934" y="1801"/>
                  </a:lnTo>
                  <a:lnTo>
                    <a:pt x="936" y="1801"/>
                  </a:lnTo>
                  <a:lnTo>
                    <a:pt x="939" y="1801"/>
                  </a:lnTo>
                  <a:lnTo>
                    <a:pt x="941" y="1801"/>
                  </a:lnTo>
                  <a:lnTo>
                    <a:pt x="941" y="1803"/>
                  </a:lnTo>
                  <a:lnTo>
                    <a:pt x="943" y="1803"/>
                  </a:lnTo>
                  <a:lnTo>
                    <a:pt x="943" y="1803"/>
                  </a:lnTo>
                  <a:lnTo>
                    <a:pt x="943" y="1806"/>
                  </a:lnTo>
                  <a:lnTo>
                    <a:pt x="943" y="1806"/>
                  </a:lnTo>
                  <a:lnTo>
                    <a:pt x="941" y="1808"/>
                  </a:lnTo>
                  <a:lnTo>
                    <a:pt x="941" y="1810"/>
                  </a:lnTo>
                  <a:lnTo>
                    <a:pt x="941" y="1813"/>
                  </a:lnTo>
                  <a:lnTo>
                    <a:pt x="950" y="1813"/>
                  </a:lnTo>
                  <a:lnTo>
                    <a:pt x="950" y="1813"/>
                  </a:lnTo>
                  <a:lnTo>
                    <a:pt x="953" y="1815"/>
                  </a:lnTo>
                  <a:lnTo>
                    <a:pt x="955" y="1815"/>
                  </a:lnTo>
                  <a:lnTo>
                    <a:pt x="957" y="1815"/>
                  </a:lnTo>
                  <a:lnTo>
                    <a:pt x="960" y="1815"/>
                  </a:lnTo>
                  <a:lnTo>
                    <a:pt x="960" y="1815"/>
                  </a:lnTo>
                  <a:lnTo>
                    <a:pt x="962" y="1815"/>
                  </a:lnTo>
                  <a:lnTo>
                    <a:pt x="965" y="1810"/>
                  </a:lnTo>
                  <a:lnTo>
                    <a:pt x="967" y="1810"/>
                  </a:lnTo>
                  <a:lnTo>
                    <a:pt x="967" y="1810"/>
                  </a:lnTo>
                  <a:lnTo>
                    <a:pt x="972" y="1810"/>
                  </a:lnTo>
                  <a:lnTo>
                    <a:pt x="972" y="1810"/>
                  </a:lnTo>
                  <a:lnTo>
                    <a:pt x="974" y="1810"/>
                  </a:lnTo>
                  <a:lnTo>
                    <a:pt x="974" y="1810"/>
                  </a:lnTo>
                  <a:lnTo>
                    <a:pt x="974" y="1810"/>
                  </a:lnTo>
                  <a:lnTo>
                    <a:pt x="974" y="1808"/>
                  </a:lnTo>
                  <a:lnTo>
                    <a:pt x="974" y="1808"/>
                  </a:lnTo>
                  <a:lnTo>
                    <a:pt x="974" y="1808"/>
                  </a:lnTo>
                  <a:lnTo>
                    <a:pt x="974" y="1808"/>
                  </a:lnTo>
                  <a:lnTo>
                    <a:pt x="974" y="1808"/>
                  </a:lnTo>
                  <a:lnTo>
                    <a:pt x="976" y="1810"/>
                  </a:lnTo>
                  <a:lnTo>
                    <a:pt x="976" y="1810"/>
                  </a:lnTo>
                  <a:lnTo>
                    <a:pt x="976" y="1813"/>
                  </a:lnTo>
                  <a:lnTo>
                    <a:pt x="979" y="1810"/>
                  </a:lnTo>
                  <a:lnTo>
                    <a:pt x="979" y="1808"/>
                  </a:lnTo>
                  <a:lnTo>
                    <a:pt x="979" y="1810"/>
                  </a:lnTo>
                  <a:lnTo>
                    <a:pt x="979" y="1810"/>
                  </a:lnTo>
                  <a:lnTo>
                    <a:pt x="979" y="1810"/>
                  </a:lnTo>
                  <a:lnTo>
                    <a:pt x="981" y="1810"/>
                  </a:lnTo>
                  <a:lnTo>
                    <a:pt x="981" y="1810"/>
                  </a:lnTo>
                  <a:lnTo>
                    <a:pt x="981" y="1808"/>
                  </a:lnTo>
                  <a:lnTo>
                    <a:pt x="981" y="1808"/>
                  </a:lnTo>
                  <a:lnTo>
                    <a:pt x="984" y="1808"/>
                  </a:lnTo>
                  <a:lnTo>
                    <a:pt x="984" y="1810"/>
                  </a:lnTo>
                  <a:lnTo>
                    <a:pt x="984" y="1810"/>
                  </a:lnTo>
                  <a:lnTo>
                    <a:pt x="984" y="1810"/>
                  </a:lnTo>
                  <a:lnTo>
                    <a:pt x="986" y="1808"/>
                  </a:lnTo>
                  <a:lnTo>
                    <a:pt x="988" y="1808"/>
                  </a:lnTo>
                  <a:lnTo>
                    <a:pt x="988" y="1808"/>
                  </a:lnTo>
                  <a:lnTo>
                    <a:pt x="991" y="1806"/>
                  </a:lnTo>
                  <a:lnTo>
                    <a:pt x="991" y="1806"/>
                  </a:lnTo>
                  <a:lnTo>
                    <a:pt x="993" y="1806"/>
                  </a:lnTo>
                  <a:lnTo>
                    <a:pt x="993" y="1803"/>
                  </a:lnTo>
                  <a:lnTo>
                    <a:pt x="995" y="1803"/>
                  </a:lnTo>
                  <a:lnTo>
                    <a:pt x="998" y="1801"/>
                  </a:lnTo>
                  <a:lnTo>
                    <a:pt x="998" y="1799"/>
                  </a:lnTo>
                  <a:lnTo>
                    <a:pt x="998" y="1799"/>
                  </a:lnTo>
                  <a:lnTo>
                    <a:pt x="998" y="1799"/>
                  </a:lnTo>
                  <a:lnTo>
                    <a:pt x="998" y="1799"/>
                  </a:lnTo>
                  <a:lnTo>
                    <a:pt x="998" y="1799"/>
                  </a:lnTo>
                  <a:lnTo>
                    <a:pt x="998" y="1796"/>
                  </a:lnTo>
                  <a:lnTo>
                    <a:pt x="998" y="1796"/>
                  </a:lnTo>
                  <a:lnTo>
                    <a:pt x="995" y="1796"/>
                  </a:lnTo>
                  <a:lnTo>
                    <a:pt x="995" y="1796"/>
                  </a:lnTo>
                  <a:lnTo>
                    <a:pt x="995" y="1796"/>
                  </a:lnTo>
                  <a:lnTo>
                    <a:pt x="995" y="1794"/>
                  </a:lnTo>
                  <a:lnTo>
                    <a:pt x="998" y="1792"/>
                  </a:lnTo>
                  <a:lnTo>
                    <a:pt x="998" y="1789"/>
                  </a:lnTo>
                  <a:lnTo>
                    <a:pt x="1002" y="1789"/>
                  </a:lnTo>
                  <a:lnTo>
                    <a:pt x="1002" y="1787"/>
                  </a:lnTo>
                  <a:lnTo>
                    <a:pt x="1002" y="1789"/>
                  </a:lnTo>
                  <a:lnTo>
                    <a:pt x="1002" y="1789"/>
                  </a:lnTo>
                  <a:lnTo>
                    <a:pt x="1002" y="1789"/>
                  </a:lnTo>
                  <a:lnTo>
                    <a:pt x="1002" y="1789"/>
                  </a:lnTo>
                  <a:lnTo>
                    <a:pt x="1005" y="1789"/>
                  </a:lnTo>
                  <a:lnTo>
                    <a:pt x="1005" y="1789"/>
                  </a:lnTo>
                  <a:lnTo>
                    <a:pt x="1005" y="1789"/>
                  </a:lnTo>
                  <a:lnTo>
                    <a:pt x="1007" y="1787"/>
                  </a:lnTo>
                  <a:lnTo>
                    <a:pt x="1007" y="1784"/>
                  </a:lnTo>
                  <a:lnTo>
                    <a:pt x="1010" y="1784"/>
                  </a:lnTo>
                  <a:lnTo>
                    <a:pt x="1010" y="1784"/>
                  </a:lnTo>
                  <a:lnTo>
                    <a:pt x="1012" y="1784"/>
                  </a:lnTo>
                  <a:lnTo>
                    <a:pt x="1012" y="1782"/>
                  </a:lnTo>
                  <a:lnTo>
                    <a:pt x="1014" y="1782"/>
                  </a:lnTo>
                  <a:lnTo>
                    <a:pt x="1019" y="1777"/>
                  </a:lnTo>
                  <a:lnTo>
                    <a:pt x="1019" y="1777"/>
                  </a:lnTo>
                  <a:lnTo>
                    <a:pt x="1021" y="1775"/>
                  </a:lnTo>
                  <a:lnTo>
                    <a:pt x="1021" y="1773"/>
                  </a:lnTo>
                  <a:lnTo>
                    <a:pt x="1021" y="1770"/>
                  </a:lnTo>
                  <a:lnTo>
                    <a:pt x="1024" y="1768"/>
                  </a:lnTo>
                  <a:lnTo>
                    <a:pt x="1026" y="1768"/>
                  </a:lnTo>
                  <a:lnTo>
                    <a:pt x="1028" y="1766"/>
                  </a:lnTo>
                  <a:lnTo>
                    <a:pt x="1031" y="1763"/>
                  </a:lnTo>
                  <a:lnTo>
                    <a:pt x="1033" y="1763"/>
                  </a:lnTo>
                  <a:lnTo>
                    <a:pt x="1038" y="1761"/>
                  </a:lnTo>
                  <a:lnTo>
                    <a:pt x="1043" y="1758"/>
                  </a:lnTo>
                  <a:lnTo>
                    <a:pt x="1045" y="1761"/>
                  </a:lnTo>
                  <a:lnTo>
                    <a:pt x="1047" y="1761"/>
                  </a:lnTo>
                  <a:lnTo>
                    <a:pt x="1047" y="1758"/>
                  </a:lnTo>
                  <a:lnTo>
                    <a:pt x="1047" y="1758"/>
                  </a:lnTo>
                  <a:lnTo>
                    <a:pt x="1050" y="1758"/>
                  </a:lnTo>
                  <a:lnTo>
                    <a:pt x="1050" y="1758"/>
                  </a:lnTo>
                  <a:lnTo>
                    <a:pt x="1050" y="1758"/>
                  </a:lnTo>
                  <a:lnTo>
                    <a:pt x="1052" y="1758"/>
                  </a:lnTo>
                  <a:lnTo>
                    <a:pt x="1054" y="1756"/>
                  </a:lnTo>
                  <a:lnTo>
                    <a:pt x="1057" y="1754"/>
                  </a:lnTo>
                  <a:lnTo>
                    <a:pt x="1059" y="1754"/>
                  </a:lnTo>
                  <a:lnTo>
                    <a:pt x="1059" y="1754"/>
                  </a:lnTo>
                  <a:lnTo>
                    <a:pt x="1059" y="1751"/>
                  </a:lnTo>
                  <a:lnTo>
                    <a:pt x="1059" y="1751"/>
                  </a:lnTo>
                  <a:lnTo>
                    <a:pt x="1062" y="1751"/>
                  </a:lnTo>
                  <a:lnTo>
                    <a:pt x="1062" y="1751"/>
                  </a:lnTo>
                  <a:lnTo>
                    <a:pt x="1062" y="1751"/>
                  </a:lnTo>
                  <a:lnTo>
                    <a:pt x="1062" y="1751"/>
                  </a:lnTo>
                  <a:lnTo>
                    <a:pt x="1062" y="1751"/>
                  </a:lnTo>
                  <a:lnTo>
                    <a:pt x="1062" y="1751"/>
                  </a:lnTo>
                  <a:lnTo>
                    <a:pt x="1062" y="1749"/>
                  </a:lnTo>
                  <a:lnTo>
                    <a:pt x="1062" y="1749"/>
                  </a:lnTo>
                  <a:lnTo>
                    <a:pt x="1064" y="1749"/>
                  </a:lnTo>
                  <a:lnTo>
                    <a:pt x="1064" y="1749"/>
                  </a:lnTo>
                  <a:lnTo>
                    <a:pt x="1066" y="1749"/>
                  </a:lnTo>
                  <a:lnTo>
                    <a:pt x="1066" y="1749"/>
                  </a:lnTo>
                  <a:lnTo>
                    <a:pt x="1066" y="1749"/>
                  </a:lnTo>
                  <a:lnTo>
                    <a:pt x="1071" y="1747"/>
                  </a:lnTo>
                  <a:lnTo>
                    <a:pt x="1073" y="1747"/>
                  </a:lnTo>
                  <a:lnTo>
                    <a:pt x="1076" y="1744"/>
                  </a:lnTo>
                  <a:lnTo>
                    <a:pt x="1078" y="1744"/>
                  </a:lnTo>
                  <a:lnTo>
                    <a:pt x="1080" y="1742"/>
                  </a:lnTo>
                  <a:lnTo>
                    <a:pt x="1085" y="1739"/>
                  </a:lnTo>
                  <a:lnTo>
                    <a:pt x="1083" y="1737"/>
                  </a:lnTo>
                  <a:lnTo>
                    <a:pt x="1080" y="1735"/>
                  </a:lnTo>
                  <a:lnTo>
                    <a:pt x="1080" y="1732"/>
                  </a:lnTo>
                  <a:lnTo>
                    <a:pt x="1083" y="1732"/>
                  </a:lnTo>
                  <a:lnTo>
                    <a:pt x="1083" y="1732"/>
                  </a:lnTo>
                  <a:lnTo>
                    <a:pt x="1085" y="1730"/>
                  </a:lnTo>
                  <a:lnTo>
                    <a:pt x="1085" y="1730"/>
                  </a:lnTo>
                  <a:lnTo>
                    <a:pt x="1085" y="1728"/>
                  </a:lnTo>
                  <a:lnTo>
                    <a:pt x="1088" y="1728"/>
                  </a:lnTo>
                  <a:lnTo>
                    <a:pt x="1088" y="1728"/>
                  </a:lnTo>
                  <a:lnTo>
                    <a:pt x="1090" y="1728"/>
                  </a:lnTo>
                  <a:lnTo>
                    <a:pt x="1092" y="1728"/>
                  </a:lnTo>
                  <a:lnTo>
                    <a:pt x="1092" y="1728"/>
                  </a:lnTo>
                  <a:lnTo>
                    <a:pt x="1095" y="1725"/>
                  </a:lnTo>
                  <a:lnTo>
                    <a:pt x="1097" y="1723"/>
                  </a:lnTo>
                  <a:lnTo>
                    <a:pt x="1097" y="1721"/>
                  </a:lnTo>
                  <a:lnTo>
                    <a:pt x="1099" y="1721"/>
                  </a:lnTo>
                  <a:lnTo>
                    <a:pt x="1102" y="1723"/>
                  </a:lnTo>
                  <a:lnTo>
                    <a:pt x="1102" y="1723"/>
                  </a:lnTo>
                  <a:lnTo>
                    <a:pt x="1106" y="1725"/>
                  </a:lnTo>
                  <a:lnTo>
                    <a:pt x="1106" y="1728"/>
                  </a:lnTo>
                  <a:lnTo>
                    <a:pt x="1106" y="1730"/>
                  </a:lnTo>
                  <a:lnTo>
                    <a:pt x="1106" y="1730"/>
                  </a:lnTo>
                  <a:lnTo>
                    <a:pt x="1109" y="1730"/>
                  </a:lnTo>
                  <a:lnTo>
                    <a:pt x="1109" y="1730"/>
                  </a:lnTo>
                  <a:lnTo>
                    <a:pt x="1111" y="1730"/>
                  </a:lnTo>
                  <a:lnTo>
                    <a:pt x="1114" y="1730"/>
                  </a:lnTo>
                  <a:lnTo>
                    <a:pt x="1116" y="1732"/>
                  </a:lnTo>
                  <a:lnTo>
                    <a:pt x="1118" y="1732"/>
                  </a:lnTo>
                  <a:lnTo>
                    <a:pt x="1118" y="1732"/>
                  </a:lnTo>
                  <a:lnTo>
                    <a:pt x="1116" y="1730"/>
                  </a:lnTo>
                  <a:lnTo>
                    <a:pt x="1116" y="1730"/>
                  </a:lnTo>
                  <a:lnTo>
                    <a:pt x="1116" y="1730"/>
                  </a:lnTo>
                  <a:lnTo>
                    <a:pt x="1118" y="1730"/>
                  </a:lnTo>
                  <a:lnTo>
                    <a:pt x="1121" y="1732"/>
                  </a:lnTo>
                  <a:lnTo>
                    <a:pt x="1123" y="1732"/>
                  </a:lnTo>
                  <a:lnTo>
                    <a:pt x="1125" y="1735"/>
                  </a:lnTo>
                  <a:lnTo>
                    <a:pt x="1128" y="1735"/>
                  </a:lnTo>
                  <a:lnTo>
                    <a:pt x="1128" y="1735"/>
                  </a:lnTo>
                  <a:lnTo>
                    <a:pt x="1130" y="1735"/>
                  </a:lnTo>
                  <a:lnTo>
                    <a:pt x="1130" y="1735"/>
                  </a:lnTo>
                  <a:lnTo>
                    <a:pt x="1130" y="1735"/>
                  </a:lnTo>
                  <a:lnTo>
                    <a:pt x="1130" y="1737"/>
                  </a:lnTo>
                  <a:lnTo>
                    <a:pt x="1130" y="1737"/>
                  </a:lnTo>
                  <a:lnTo>
                    <a:pt x="1133" y="1737"/>
                  </a:lnTo>
                  <a:lnTo>
                    <a:pt x="1133" y="1732"/>
                  </a:lnTo>
                  <a:lnTo>
                    <a:pt x="1135" y="1732"/>
                  </a:lnTo>
                  <a:lnTo>
                    <a:pt x="1137" y="1732"/>
                  </a:lnTo>
                  <a:lnTo>
                    <a:pt x="1140" y="1732"/>
                  </a:lnTo>
                  <a:lnTo>
                    <a:pt x="1140" y="1730"/>
                  </a:lnTo>
                  <a:lnTo>
                    <a:pt x="1142" y="1730"/>
                  </a:lnTo>
                  <a:lnTo>
                    <a:pt x="1142" y="1732"/>
                  </a:lnTo>
                  <a:lnTo>
                    <a:pt x="1142" y="1732"/>
                  </a:lnTo>
                  <a:lnTo>
                    <a:pt x="1142" y="1732"/>
                  </a:lnTo>
                  <a:lnTo>
                    <a:pt x="1144" y="1732"/>
                  </a:lnTo>
                  <a:lnTo>
                    <a:pt x="1147" y="1732"/>
                  </a:lnTo>
                  <a:lnTo>
                    <a:pt x="1147" y="1730"/>
                  </a:lnTo>
                  <a:lnTo>
                    <a:pt x="1144" y="1728"/>
                  </a:lnTo>
                  <a:lnTo>
                    <a:pt x="1144" y="1728"/>
                  </a:lnTo>
                  <a:lnTo>
                    <a:pt x="1147" y="1728"/>
                  </a:lnTo>
                  <a:lnTo>
                    <a:pt x="1147" y="1728"/>
                  </a:lnTo>
                  <a:lnTo>
                    <a:pt x="1147" y="1725"/>
                  </a:lnTo>
                  <a:lnTo>
                    <a:pt x="1147" y="1725"/>
                  </a:lnTo>
                  <a:lnTo>
                    <a:pt x="1147" y="1725"/>
                  </a:lnTo>
                  <a:lnTo>
                    <a:pt x="1149" y="1725"/>
                  </a:lnTo>
                  <a:lnTo>
                    <a:pt x="1149" y="1725"/>
                  </a:lnTo>
                  <a:lnTo>
                    <a:pt x="1149" y="1725"/>
                  </a:lnTo>
                  <a:lnTo>
                    <a:pt x="1151" y="1728"/>
                  </a:lnTo>
                  <a:lnTo>
                    <a:pt x="1156" y="1728"/>
                  </a:lnTo>
                  <a:lnTo>
                    <a:pt x="1156" y="1723"/>
                  </a:lnTo>
                  <a:lnTo>
                    <a:pt x="1156" y="1721"/>
                  </a:lnTo>
                  <a:lnTo>
                    <a:pt x="1159" y="1721"/>
                  </a:lnTo>
                  <a:lnTo>
                    <a:pt x="1161" y="1718"/>
                  </a:lnTo>
                  <a:lnTo>
                    <a:pt x="1163" y="1721"/>
                  </a:lnTo>
                  <a:lnTo>
                    <a:pt x="1168" y="1718"/>
                  </a:lnTo>
                  <a:lnTo>
                    <a:pt x="1170" y="1718"/>
                  </a:lnTo>
                  <a:lnTo>
                    <a:pt x="1175" y="1718"/>
                  </a:lnTo>
                  <a:lnTo>
                    <a:pt x="1177" y="1718"/>
                  </a:lnTo>
                  <a:lnTo>
                    <a:pt x="1177" y="1718"/>
                  </a:lnTo>
                  <a:lnTo>
                    <a:pt x="1180" y="1723"/>
                  </a:lnTo>
                  <a:lnTo>
                    <a:pt x="1180" y="1723"/>
                  </a:lnTo>
                  <a:lnTo>
                    <a:pt x="1182" y="1725"/>
                  </a:lnTo>
                  <a:lnTo>
                    <a:pt x="1182" y="1725"/>
                  </a:lnTo>
                  <a:lnTo>
                    <a:pt x="1185" y="1725"/>
                  </a:lnTo>
                  <a:lnTo>
                    <a:pt x="1187" y="1725"/>
                  </a:lnTo>
                  <a:lnTo>
                    <a:pt x="1187" y="1723"/>
                  </a:lnTo>
                  <a:lnTo>
                    <a:pt x="1189" y="1723"/>
                  </a:lnTo>
                  <a:lnTo>
                    <a:pt x="1189" y="1723"/>
                  </a:lnTo>
                  <a:lnTo>
                    <a:pt x="1189" y="1725"/>
                  </a:lnTo>
                  <a:lnTo>
                    <a:pt x="1189" y="1725"/>
                  </a:lnTo>
                  <a:lnTo>
                    <a:pt x="1189" y="1728"/>
                  </a:lnTo>
                  <a:lnTo>
                    <a:pt x="1187" y="1730"/>
                  </a:lnTo>
                  <a:lnTo>
                    <a:pt x="1187" y="1730"/>
                  </a:lnTo>
                  <a:lnTo>
                    <a:pt x="1182" y="1732"/>
                  </a:lnTo>
                  <a:lnTo>
                    <a:pt x="1180" y="1732"/>
                  </a:lnTo>
                  <a:lnTo>
                    <a:pt x="1180" y="1732"/>
                  </a:lnTo>
                  <a:lnTo>
                    <a:pt x="1180" y="1735"/>
                  </a:lnTo>
                  <a:lnTo>
                    <a:pt x="1180" y="1739"/>
                  </a:lnTo>
                  <a:lnTo>
                    <a:pt x="1185" y="1735"/>
                  </a:lnTo>
                  <a:lnTo>
                    <a:pt x="1189" y="1735"/>
                  </a:lnTo>
                  <a:lnTo>
                    <a:pt x="1189" y="1737"/>
                  </a:lnTo>
                  <a:lnTo>
                    <a:pt x="1194" y="1739"/>
                  </a:lnTo>
                  <a:lnTo>
                    <a:pt x="1194" y="1742"/>
                  </a:lnTo>
                  <a:lnTo>
                    <a:pt x="1194" y="1742"/>
                  </a:lnTo>
                  <a:lnTo>
                    <a:pt x="1194" y="1742"/>
                  </a:lnTo>
                  <a:lnTo>
                    <a:pt x="1196" y="1742"/>
                  </a:lnTo>
                  <a:lnTo>
                    <a:pt x="1196" y="1744"/>
                  </a:lnTo>
                  <a:lnTo>
                    <a:pt x="1196" y="1744"/>
                  </a:lnTo>
                  <a:lnTo>
                    <a:pt x="1196" y="1747"/>
                  </a:lnTo>
                  <a:lnTo>
                    <a:pt x="1199" y="1749"/>
                  </a:lnTo>
                  <a:lnTo>
                    <a:pt x="1201" y="1751"/>
                  </a:lnTo>
                  <a:lnTo>
                    <a:pt x="1201" y="1754"/>
                  </a:lnTo>
                  <a:lnTo>
                    <a:pt x="1201" y="1758"/>
                  </a:lnTo>
                  <a:lnTo>
                    <a:pt x="1196" y="1761"/>
                  </a:lnTo>
                  <a:lnTo>
                    <a:pt x="1194" y="1763"/>
                  </a:lnTo>
                  <a:lnTo>
                    <a:pt x="1194" y="1766"/>
                  </a:lnTo>
                  <a:lnTo>
                    <a:pt x="1194" y="1768"/>
                  </a:lnTo>
                  <a:lnTo>
                    <a:pt x="1194" y="1770"/>
                  </a:lnTo>
                  <a:lnTo>
                    <a:pt x="1196" y="1775"/>
                  </a:lnTo>
                  <a:lnTo>
                    <a:pt x="1196" y="1775"/>
                  </a:lnTo>
                  <a:lnTo>
                    <a:pt x="1199" y="1770"/>
                  </a:lnTo>
                  <a:lnTo>
                    <a:pt x="1199" y="1768"/>
                  </a:lnTo>
                  <a:lnTo>
                    <a:pt x="1199" y="1766"/>
                  </a:lnTo>
                  <a:lnTo>
                    <a:pt x="1203" y="1763"/>
                  </a:lnTo>
                  <a:lnTo>
                    <a:pt x="1208" y="1766"/>
                  </a:lnTo>
                  <a:lnTo>
                    <a:pt x="1211" y="1768"/>
                  </a:lnTo>
                  <a:lnTo>
                    <a:pt x="1215" y="1770"/>
                  </a:lnTo>
                  <a:lnTo>
                    <a:pt x="1218" y="1775"/>
                  </a:lnTo>
                  <a:lnTo>
                    <a:pt x="1218" y="1777"/>
                  </a:lnTo>
                  <a:lnTo>
                    <a:pt x="1220" y="1780"/>
                  </a:lnTo>
                  <a:lnTo>
                    <a:pt x="1220" y="1780"/>
                  </a:lnTo>
                  <a:lnTo>
                    <a:pt x="1222" y="1780"/>
                  </a:lnTo>
                  <a:lnTo>
                    <a:pt x="1225" y="1777"/>
                  </a:lnTo>
                  <a:lnTo>
                    <a:pt x="1227" y="1777"/>
                  </a:lnTo>
                  <a:lnTo>
                    <a:pt x="1229" y="1777"/>
                  </a:lnTo>
                  <a:lnTo>
                    <a:pt x="1232" y="1780"/>
                  </a:lnTo>
                  <a:lnTo>
                    <a:pt x="1232" y="1782"/>
                  </a:lnTo>
                  <a:lnTo>
                    <a:pt x="1234" y="1782"/>
                  </a:lnTo>
                  <a:lnTo>
                    <a:pt x="1234" y="1782"/>
                  </a:lnTo>
                  <a:lnTo>
                    <a:pt x="1234" y="1782"/>
                  </a:lnTo>
                  <a:lnTo>
                    <a:pt x="1234" y="1782"/>
                  </a:lnTo>
                  <a:lnTo>
                    <a:pt x="1239" y="1784"/>
                  </a:lnTo>
                  <a:lnTo>
                    <a:pt x="1239" y="1787"/>
                  </a:lnTo>
                  <a:lnTo>
                    <a:pt x="1241" y="1784"/>
                  </a:lnTo>
                  <a:lnTo>
                    <a:pt x="1241" y="1784"/>
                  </a:lnTo>
                  <a:lnTo>
                    <a:pt x="1244" y="1784"/>
                  </a:lnTo>
                  <a:lnTo>
                    <a:pt x="1244" y="1782"/>
                  </a:lnTo>
                  <a:lnTo>
                    <a:pt x="1244" y="1782"/>
                  </a:lnTo>
                  <a:lnTo>
                    <a:pt x="1244" y="1782"/>
                  </a:lnTo>
                  <a:lnTo>
                    <a:pt x="1246" y="1782"/>
                  </a:lnTo>
                  <a:lnTo>
                    <a:pt x="1246" y="1782"/>
                  </a:lnTo>
                  <a:lnTo>
                    <a:pt x="1246" y="1780"/>
                  </a:lnTo>
                  <a:lnTo>
                    <a:pt x="1246" y="1777"/>
                  </a:lnTo>
                  <a:lnTo>
                    <a:pt x="1246" y="1777"/>
                  </a:lnTo>
                  <a:lnTo>
                    <a:pt x="1246" y="1777"/>
                  </a:lnTo>
                  <a:lnTo>
                    <a:pt x="1246" y="1777"/>
                  </a:lnTo>
                  <a:lnTo>
                    <a:pt x="1246" y="1777"/>
                  </a:lnTo>
                  <a:lnTo>
                    <a:pt x="1248" y="1775"/>
                  </a:lnTo>
                  <a:lnTo>
                    <a:pt x="1248" y="1775"/>
                  </a:lnTo>
                  <a:lnTo>
                    <a:pt x="1248" y="1775"/>
                  </a:lnTo>
                  <a:lnTo>
                    <a:pt x="1248" y="1773"/>
                  </a:lnTo>
                  <a:lnTo>
                    <a:pt x="1248" y="1770"/>
                  </a:lnTo>
                  <a:lnTo>
                    <a:pt x="1251" y="1770"/>
                  </a:lnTo>
                  <a:lnTo>
                    <a:pt x="1251" y="1768"/>
                  </a:lnTo>
                  <a:lnTo>
                    <a:pt x="1251" y="1768"/>
                  </a:lnTo>
                  <a:lnTo>
                    <a:pt x="1253" y="1768"/>
                  </a:lnTo>
                  <a:lnTo>
                    <a:pt x="1253" y="1770"/>
                  </a:lnTo>
                  <a:lnTo>
                    <a:pt x="1256" y="1770"/>
                  </a:lnTo>
                  <a:lnTo>
                    <a:pt x="1256" y="1770"/>
                  </a:lnTo>
                  <a:lnTo>
                    <a:pt x="1258" y="1770"/>
                  </a:lnTo>
                  <a:lnTo>
                    <a:pt x="1260" y="1770"/>
                  </a:lnTo>
                  <a:lnTo>
                    <a:pt x="1263" y="1777"/>
                  </a:lnTo>
                  <a:lnTo>
                    <a:pt x="1263" y="1780"/>
                  </a:lnTo>
                  <a:lnTo>
                    <a:pt x="1265" y="1780"/>
                  </a:lnTo>
                  <a:lnTo>
                    <a:pt x="1267" y="1777"/>
                  </a:lnTo>
                  <a:lnTo>
                    <a:pt x="1270" y="1777"/>
                  </a:lnTo>
                  <a:lnTo>
                    <a:pt x="1272" y="1782"/>
                  </a:lnTo>
                  <a:lnTo>
                    <a:pt x="1274" y="1782"/>
                  </a:lnTo>
                  <a:lnTo>
                    <a:pt x="1274" y="1784"/>
                  </a:lnTo>
                  <a:lnTo>
                    <a:pt x="1274" y="1784"/>
                  </a:lnTo>
                  <a:lnTo>
                    <a:pt x="1274" y="1787"/>
                  </a:lnTo>
                  <a:lnTo>
                    <a:pt x="1274" y="1787"/>
                  </a:lnTo>
                  <a:lnTo>
                    <a:pt x="1277" y="1787"/>
                  </a:lnTo>
                  <a:lnTo>
                    <a:pt x="1277" y="1787"/>
                  </a:lnTo>
                  <a:lnTo>
                    <a:pt x="1282" y="1792"/>
                  </a:lnTo>
                  <a:lnTo>
                    <a:pt x="1282" y="1792"/>
                  </a:lnTo>
                  <a:lnTo>
                    <a:pt x="1282" y="1792"/>
                  </a:lnTo>
                  <a:lnTo>
                    <a:pt x="1282" y="1794"/>
                  </a:lnTo>
                  <a:lnTo>
                    <a:pt x="1282" y="1799"/>
                  </a:lnTo>
                  <a:lnTo>
                    <a:pt x="1282" y="1799"/>
                  </a:lnTo>
                  <a:lnTo>
                    <a:pt x="1282" y="1801"/>
                  </a:lnTo>
                  <a:lnTo>
                    <a:pt x="1282" y="1801"/>
                  </a:lnTo>
                  <a:lnTo>
                    <a:pt x="1284" y="1803"/>
                  </a:lnTo>
                  <a:lnTo>
                    <a:pt x="1284" y="1803"/>
                  </a:lnTo>
                  <a:lnTo>
                    <a:pt x="1284" y="1803"/>
                  </a:lnTo>
                  <a:lnTo>
                    <a:pt x="1284" y="1806"/>
                  </a:lnTo>
                  <a:lnTo>
                    <a:pt x="1284" y="1806"/>
                  </a:lnTo>
                  <a:lnTo>
                    <a:pt x="1282" y="1806"/>
                  </a:lnTo>
                  <a:lnTo>
                    <a:pt x="1284" y="1808"/>
                  </a:lnTo>
                  <a:lnTo>
                    <a:pt x="1284" y="1808"/>
                  </a:lnTo>
                  <a:lnTo>
                    <a:pt x="1286" y="1810"/>
                  </a:lnTo>
                  <a:lnTo>
                    <a:pt x="1286" y="1810"/>
                  </a:lnTo>
                  <a:lnTo>
                    <a:pt x="1286" y="1810"/>
                  </a:lnTo>
                  <a:lnTo>
                    <a:pt x="1286" y="1813"/>
                  </a:lnTo>
                  <a:lnTo>
                    <a:pt x="1286" y="1813"/>
                  </a:lnTo>
                  <a:lnTo>
                    <a:pt x="1286" y="1813"/>
                  </a:lnTo>
                  <a:lnTo>
                    <a:pt x="1286" y="1813"/>
                  </a:lnTo>
                  <a:lnTo>
                    <a:pt x="1286" y="1815"/>
                  </a:lnTo>
                  <a:lnTo>
                    <a:pt x="1286" y="1815"/>
                  </a:lnTo>
                  <a:lnTo>
                    <a:pt x="1289" y="1818"/>
                  </a:lnTo>
                  <a:lnTo>
                    <a:pt x="1289" y="1820"/>
                  </a:lnTo>
                  <a:lnTo>
                    <a:pt x="1289" y="1825"/>
                  </a:lnTo>
                  <a:lnTo>
                    <a:pt x="1291" y="1827"/>
                  </a:lnTo>
                  <a:lnTo>
                    <a:pt x="1293" y="1827"/>
                  </a:lnTo>
                  <a:lnTo>
                    <a:pt x="1293" y="1827"/>
                  </a:lnTo>
                  <a:lnTo>
                    <a:pt x="1296" y="1825"/>
                  </a:lnTo>
                  <a:lnTo>
                    <a:pt x="1296" y="1825"/>
                  </a:lnTo>
                  <a:lnTo>
                    <a:pt x="1296" y="1822"/>
                  </a:lnTo>
                  <a:lnTo>
                    <a:pt x="1296" y="1820"/>
                  </a:lnTo>
                  <a:lnTo>
                    <a:pt x="1296" y="1818"/>
                  </a:lnTo>
                  <a:lnTo>
                    <a:pt x="1296" y="1818"/>
                  </a:lnTo>
                  <a:lnTo>
                    <a:pt x="1298" y="1818"/>
                  </a:lnTo>
                  <a:lnTo>
                    <a:pt x="1300" y="1820"/>
                  </a:lnTo>
                  <a:lnTo>
                    <a:pt x="1300" y="1820"/>
                  </a:lnTo>
                  <a:lnTo>
                    <a:pt x="1303" y="1820"/>
                  </a:lnTo>
                  <a:lnTo>
                    <a:pt x="1303" y="1820"/>
                  </a:lnTo>
                  <a:lnTo>
                    <a:pt x="1305" y="1822"/>
                  </a:lnTo>
                  <a:lnTo>
                    <a:pt x="1305" y="1822"/>
                  </a:lnTo>
                  <a:lnTo>
                    <a:pt x="1308" y="1822"/>
                  </a:lnTo>
                  <a:lnTo>
                    <a:pt x="1308" y="1822"/>
                  </a:lnTo>
                  <a:lnTo>
                    <a:pt x="1308" y="1822"/>
                  </a:lnTo>
                  <a:lnTo>
                    <a:pt x="1308" y="1822"/>
                  </a:lnTo>
                  <a:lnTo>
                    <a:pt x="1310" y="1822"/>
                  </a:lnTo>
                  <a:lnTo>
                    <a:pt x="1310" y="1822"/>
                  </a:lnTo>
                  <a:lnTo>
                    <a:pt x="1310" y="1822"/>
                  </a:lnTo>
                  <a:lnTo>
                    <a:pt x="1310" y="1825"/>
                  </a:lnTo>
                  <a:lnTo>
                    <a:pt x="1310" y="1825"/>
                  </a:lnTo>
                  <a:lnTo>
                    <a:pt x="1310" y="1825"/>
                  </a:lnTo>
                  <a:lnTo>
                    <a:pt x="1310" y="1827"/>
                  </a:lnTo>
                  <a:lnTo>
                    <a:pt x="1310" y="1829"/>
                  </a:lnTo>
                  <a:lnTo>
                    <a:pt x="1310" y="1837"/>
                  </a:lnTo>
                  <a:lnTo>
                    <a:pt x="1310" y="1837"/>
                  </a:lnTo>
                  <a:lnTo>
                    <a:pt x="1310" y="1837"/>
                  </a:lnTo>
                  <a:lnTo>
                    <a:pt x="1312" y="1837"/>
                  </a:lnTo>
                  <a:lnTo>
                    <a:pt x="1312" y="1837"/>
                  </a:lnTo>
                  <a:lnTo>
                    <a:pt x="1312" y="1839"/>
                  </a:lnTo>
                  <a:lnTo>
                    <a:pt x="1312" y="1841"/>
                  </a:lnTo>
                  <a:lnTo>
                    <a:pt x="1310" y="1844"/>
                  </a:lnTo>
                  <a:lnTo>
                    <a:pt x="1310" y="1846"/>
                  </a:lnTo>
                  <a:lnTo>
                    <a:pt x="1310" y="1848"/>
                  </a:lnTo>
                  <a:lnTo>
                    <a:pt x="1310" y="1851"/>
                  </a:lnTo>
                  <a:lnTo>
                    <a:pt x="1312" y="1853"/>
                  </a:lnTo>
                  <a:lnTo>
                    <a:pt x="1312" y="1853"/>
                  </a:lnTo>
                  <a:lnTo>
                    <a:pt x="1312" y="1853"/>
                  </a:lnTo>
                  <a:lnTo>
                    <a:pt x="1315" y="1853"/>
                  </a:lnTo>
                  <a:lnTo>
                    <a:pt x="1315" y="1855"/>
                  </a:lnTo>
                  <a:lnTo>
                    <a:pt x="1315" y="1855"/>
                  </a:lnTo>
                  <a:lnTo>
                    <a:pt x="1312" y="1858"/>
                  </a:lnTo>
                  <a:lnTo>
                    <a:pt x="1312" y="1858"/>
                  </a:lnTo>
                  <a:lnTo>
                    <a:pt x="1315" y="1863"/>
                  </a:lnTo>
                  <a:lnTo>
                    <a:pt x="1315" y="1865"/>
                  </a:lnTo>
                  <a:lnTo>
                    <a:pt x="1315" y="1865"/>
                  </a:lnTo>
                  <a:lnTo>
                    <a:pt x="1312" y="1865"/>
                  </a:lnTo>
                  <a:lnTo>
                    <a:pt x="1312" y="1867"/>
                  </a:lnTo>
                  <a:lnTo>
                    <a:pt x="1312" y="1867"/>
                  </a:lnTo>
                  <a:lnTo>
                    <a:pt x="1315" y="1870"/>
                  </a:lnTo>
                  <a:lnTo>
                    <a:pt x="1315" y="1870"/>
                  </a:lnTo>
                  <a:lnTo>
                    <a:pt x="1315" y="1872"/>
                  </a:lnTo>
                  <a:lnTo>
                    <a:pt x="1315" y="1874"/>
                  </a:lnTo>
                  <a:lnTo>
                    <a:pt x="1315" y="1874"/>
                  </a:lnTo>
                  <a:lnTo>
                    <a:pt x="1315" y="1877"/>
                  </a:lnTo>
                  <a:lnTo>
                    <a:pt x="1315" y="1877"/>
                  </a:lnTo>
                  <a:lnTo>
                    <a:pt x="1315" y="1877"/>
                  </a:lnTo>
                  <a:lnTo>
                    <a:pt x="1315" y="1879"/>
                  </a:lnTo>
                  <a:lnTo>
                    <a:pt x="1315" y="1879"/>
                  </a:lnTo>
                  <a:lnTo>
                    <a:pt x="1315" y="1879"/>
                  </a:lnTo>
                  <a:lnTo>
                    <a:pt x="1315" y="1881"/>
                  </a:lnTo>
                  <a:lnTo>
                    <a:pt x="1312" y="1884"/>
                  </a:lnTo>
                  <a:lnTo>
                    <a:pt x="1312" y="1886"/>
                  </a:lnTo>
                  <a:lnTo>
                    <a:pt x="1312" y="1893"/>
                  </a:lnTo>
                  <a:lnTo>
                    <a:pt x="1312" y="1893"/>
                  </a:lnTo>
                  <a:lnTo>
                    <a:pt x="1312" y="1896"/>
                  </a:lnTo>
                  <a:lnTo>
                    <a:pt x="1312" y="1896"/>
                  </a:lnTo>
                  <a:lnTo>
                    <a:pt x="1310" y="1898"/>
                  </a:lnTo>
                  <a:lnTo>
                    <a:pt x="1310" y="1900"/>
                  </a:lnTo>
                  <a:lnTo>
                    <a:pt x="1310" y="1900"/>
                  </a:lnTo>
                  <a:lnTo>
                    <a:pt x="1310" y="1900"/>
                  </a:lnTo>
                  <a:lnTo>
                    <a:pt x="1310" y="1903"/>
                  </a:lnTo>
                  <a:lnTo>
                    <a:pt x="1310" y="1903"/>
                  </a:lnTo>
                  <a:lnTo>
                    <a:pt x="1310" y="1903"/>
                  </a:lnTo>
                  <a:lnTo>
                    <a:pt x="1312" y="1905"/>
                  </a:lnTo>
                  <a:lnTo>
                    <a:pt x="1312" y="1905"/>
                  </a:lnTo>
                  <a:lnTo>
                    <a:pt x="1312" y="1908"/>
                  </a:lnTo>
                  <a:lnTo>
                    <a:pt x="1312" y="1908"/>
                  </a:lnTo>
                  <a:lnTo>
                    <a:pt x="1312" y="1908"/>
                  </a:lnTo>
                  <a:lnTo>
                    <a:pt x="1312" y="1908"/>
                  </a:lnTo>
                  <a:lnTo>
                    <a:pt x="1310" y="1910"/>
                  </a:lnTo>
                  <a:lnTo>
                    <a:pt x="1310" y="1910"/>
                  </a:lnTo>
                  <a:lnTo>
                    <a:pt x="1308" y="1910"/>
                  </a:lnTo>
                  <a:lnTo>
                    <a:pt x="1308" y="1910"/>
                  </a:lnTo>
                  <a:lnTo>
                    <a:pt x="1308" y="1908"/>
                  </a:lnTo>
                  <a:lnTo>
                    <a:pt x="1308" y="1908"/>
                  </a:lnTo>
                  <a:lnTo>
                    <a:pt x="1308" y="1908"/>
                  </a:lnTo>
                  <a:lnTo>
                    <a:pt x="1305" y="1910"/>
                  </a:lnTo>
                  <a:lnTo>
                    <a:pt x="1305" y="1910"/>
                  </a:lnTo>
                  <a:lnTo>
                    <a:pt x="1303" y="1910"/>
                  </a:lnTo>
                  <a:lnTo>
                    <a:pt x="1303" y="1912"/>
                  </a:lnTo>
                  <a:lnTo>
                    <a:pt x="1305" y="1912"/>
                  </a:lnTo>
                  <a:lnTo>
                    <a:pt x="1305" y="1915"/>
                  </a:lnTo>
                  <a:lnTo>
                    <a:pt x="1305" y="1915"/>
                  </a:lnTo>
                  <a:lnTo>
                    <a:pt x="1305" y="1917"/>
                  </a:lnTo>
                  <a:lnTo>
                    <a:pt x="1305" y="1917"/>
                  </a:lnTo>
                  <a:lnTo>
                    <a:pt x="1305" y="1917"/>
                  </a:lnTo>
                  <a:lnTo>
                    <a:pt x="1308" y="1917"/>
                  </a:lnTo>
                  <a:lnTo>
                    <a:pt x="1308" y="1917"/>
                  </a:lnTo>
                  <a:lnTo>
                    <a:pt x="1308" y="1917"/>
                  </a:lnTo>
                  <a:lnTo>
                    <a:pt x="1310" y="1922"/>
                  </a:lnTo>
                  <a:lnTo>
                    <a:pt x="1310" y="1922"/>
                  </a:lnTo>
                  <a:lnTo>
                    <a:pt x="1310" y="1922"/>
                  </a:lnTo>
                  <a:lnTo>
                    <a:pt x="1310" y="1922"/>
                  </a:lnTo>
                  <a:lnTo>
                    <a:pt x="1312" y="1922"/>
                  </a:lnTo>
                  <a:lnTo>
                    <a:pt x="1312" y="1924"/>
                  </a:lnTo>
                  <a:lnTo>
                    <a:pt x="1312" y="1924"/>
                  </a:lnTo>
                  <a:lnTo>
                    <a:pt x="1310" y="1924"/>
                  </a:lnTo>
                  <a:lnTo>
                    <a:pt x="1310" y="1926"/>
                  </a:lnTo>
                  <a:lnTo>
                    <a:pt x="1308" y="1926"/>
                  </a:lnTo>
                  <a:lnTo>
                    <a:pt x="1308" y="1929"/>
                  </a:lnTo>
                  <a:lnTo>
                    <a:pt x="1308" y="1929"/>
                  </a:lnTo>
                  <a:lnTo>
                    <a:pt x="1305" y="1926"/>
                  </a:lnTo>
                  <a:lnTo>
                    <a:pt x="1305" y="1926"/>
                  </a:lnTo>
                  <a:lnTo>
                    <a:pt x="1303" y="1926"/>
                  </a:lnTo>
                  <a:lnTo>
                    <a:pt x="1303" y="1926"/>
                  </a:lnTo>
                  <a:lnTo>
                    <a:pt x="1303" y="1926"/>
                  </a:lnTo>
                  <a:lnTo>
                    <a:pt x="1300" y="1926"/>
                  </a:lnTo>
                  <a:lnTo>
                    <a:pt x="1300" y="1926"/>
                  </a:lnTo>
                  <a:lnTo>
                    <a:pt x="1300" y="1929"/>
                  </a:lnTo>
                  <a:lnTo>
                    <a:pt x="1298" y="1929"/>
                  </a:lnTo>
                  <a:lnTo>
                    <a:pt x="1298" y="1931"/>
                  </a:lnTo>
                  <a:lnTo>
                    <a:pt x="1298" y="1931"/>
                  </a:lnTo>
                  <a:lnTo>
                    <a:pt x="1298" y="1931"/>
                  </a:lnTo>
                  <a:lnTo>
                    <a:pt x="1298" y="1931"/>
                  </a:lnTo>
                  <a:lnTo>
                    <a:pt x="1298" y="1934"/>
                  </a:lnTo>
                  <a:lnTo>
                    <a:pt x="1298" y="1934"/>
                  </a:lnTo>
                  <a:lnTo>
                    <a:pt x="1296" y="1934"/>
                  </a:lnTo>
                  <a:lnTo>
                    <a:pt x="1296" y="1936"/>
                  </a:lnTo>
                  <a:lnTo>
                    <a:pt x="1296" y="1938"/>
                  </a:lnTo>
                  <a:lnTo>
                    <a:pt x="1293" y="1941"/>
                  </a:lnTo>
                  <a:lnTo>
                    <a:pt x="1293" y="1941"/>
                  </a:lnTo>
                  <a:lnTo>
                    <a:pt x="1293" y="1941"/>
                  </a:lnTo>
                  <a:lnTo>
                    <a:pt x="1291" y="1943"/>
                  </a:lnTo>
                  <a:lnTo>
                    <a:pt x="1291" y="1943"/>
                  </a:lnTo>
                  <a:lnTo>
                    <a:pt x="1289" y="1943"/>
                  </a:lnTo>
                  <a:lnTo>
                    <a:pt x="1289" y="1941"/>
                  </a:lnTo>
                  <a:lnTo>
                    <a:pt x="1286" y="1941"/>
                  </a:lnTo>
                  <a:lnTo>
                    <a:pt x="1284" y="1938"/>
                  </a:lnTo>
                  <a:lnTo>
                    <a:pt x="1282" y="1938"/>
                  </a:lnTo>
                  <a:lnTo>
                    <a:pt x="1282" y="1941"/>
                  </a:lnTo>
                  <a:lnTo>
                    <a:pt x="1282" y="1943"/>
                  </a:lnTo>
                  <a:lnTo>
                    <a:pt x="1282" y="1943"/>
                  </a:lnTo>
                  <a:lnTo>
                    <a:pt x="1282" y="1943"/>
                  </a:lnTo>
                  <a:lnTo>
                    <a:pt x="1282" y="1945"/>
                  </a:lnTo>
                  <a:lnTo>
                    <a:pt x="1282" y="1945"/>
                  </a:lnTo>
                  <a:lnTo>
                    <a:pt x="1282" y="1945"/>
                  </a:lnTo>
                  <a:lnTo>
                    <a:pt x="1282" y="1948"/>
                  </a:lnTo>
                  <a:lnTo>
                    <a:pt x="1282" y="1948"/>
                  </a:lnTo>
                  <a:lnTo>
                    <a:pt x="1282" y="1948"/>
                  </a:lnTo>
                  <a:lnTo>
                    <a:pt x="1282" y="1950"/>
                  </a:lnTo>
                  <a:lnTo>
                    <a:pt x="1282" y="1950"/>
                  </a:lnTo>
                  <a:lnTo>
                    <a:pt x="1282" y="1952"/>
                  </a:lnTo>
                  <a:lnTo>
                    <a:pt x="1279" y="1952"/>
                  </a:lnTo>
                  <a:lnTo>
                    <a:pt x="1279" y="1952"/>
                  </a:lnTo>
                  <a:lnTo>
                    <a:pt x="1279" y="1952"/>
                  </a:lnTo>
                  <a:lnTo>
                    <a:pt x="1277" y="1957"/>
                  </a:lnTo>
                  <a:lnTo>
                    <a:pt x="1277" y="1957"/>
                  </a:lnTo>
                  <a:lnTo>
                    <a:pt x="1274" y="1957"/>
                  </a:lnTo>
                  <a:lnTo>
                    <a:pt x="1274" y="1957"/>
                  </a:lnTo>
                  <a:lnTo>
                    <a:pt x="1272" y="1962"/>
                  </a:lnTo>
                  <a:lnTo>
                    <a:pt x="1270" y="1962"/>
                  </a:lnTo>
                  <a:lnTo>
                    <a:pt x="1270" y="1962"/>
                  </a:lnTo>
                  <a:lnTo>
                    <a:pt x="1270" y="1962"/>
                  </a:lnTo>
                  <a:lnTo>
                    <a:pt x="1270" y="1962"/>
                  </a:lnTo>
                  <a:lnTo>
                    <a:pt x="1267" y="1960"/>
                  </a:lnTo>
                  <a:lnTo>
                    <a:pt x="1265" y="1960"/>
                  </a:lnTo>
                  <a:lnTo>
                    <a:pt x="1265" y="1960"/>
                  </a:lnTo>
                  <a:lnTo>
                    <a:pt x="1263" y="1964"/>
                  </a:lnTo>
                  <a:lnTo>
                    <a:pt x="1263" y="1967"/>
                  </a:lnTo>
                  <a:lnTo>
                    <a:pt x="1263" y="1969"/>
                  </a:lnTo>
                  <a:lnTo>
                    <a:pt x="1260" y="1969"/>
                  </a:lnTo>
                  <a:lnTo>
                    <a:pt x="1260" y="1969"/>
                  </a:lnTo>
                  <a:lnTo>
                    <a:pt x="1260" y="1971"/>
                  </a:lnTo>
                  <a:lnTo>
                    <a:pt x="1260" y="1971"/>
                  </a:lnTo>
                  <a:lnTo>
                    <a:pt x="1260" y="1976"/>
                  </a:lnTo>
                  <a:lnTo>
                    <a:pt x="1260" y="1979"/>
                  </a:lnTo>
                  <a:lnTo>
                    <a:pt x="1260" y="1981"/>
                  </a:lnTo>
                  <a:lnTo>
                    <a:pt x="1263" y="1981"/>
                  </a:lnTo>
                  <a:lnTo>
                    <a:pt x="1263" y="1983"/>
                  </a:lnTo>
                  <a:lnTo>
                    <a:pt x="1263" y="1983"/>
                  </a:lnTo>
                  <a:lnTo>
                    <a:pt x="1263" y="1983"/>
                  </a:lnTo>
                  <a:lnTo>
                    <a:pt x="1260" y="1983"/>
                  </a:lnTo>
                  <a:lnTo>
                    <a:pt x="1258" y="1983"/>
                  </a:lnTo>
                  <a:lnTo>
                    <a:pt x="1258" y="1983"/>
                  </a:lnTo>
                  <a:lnTo>
                    <a:pt x="1256" y="1986"/>
                  </a:lnTo>
                  <a:lnTo>
                    <a:pt x="1256" y="1986"/>
                  </a:lnTo>
                  <a:lnTo>
                    <a:pt x="1251" y="1988"/>
                  </a:lnTo>
                  <a:lnTo>
                    <a:pt x="1251" y="1988"/>
                  </a:lnTo>
                  <a:lnTo>
                    <a:pt x="1251" y="1990"/>
                  </a:lnTo>
                  <a:lnTo>
                    <a:pt x="1251" y="1997"/>
                  </a:lnTo>
                  <a:lnTo>
                    <a:pt x="1251" y="2005"/>
                  </a:lnTo>
                  <a:lnTo>
                    <a:pt x="1251" y="2007"/>
                  </a:lnTo>
                  <a:lnTo>
                    <a:pt x="1251" y="2007"/>
                  </a:lnTo>
                  <a:lnTo>
                    <a:pt x="1256" y="2007"/>
                  </a:lnTo>
                  <a:lnTo>
                    <a:pt x="1256" y="2007"/>
                  </a:lnTo>
                  <a:lnTo>
                    <a:pt x="1256" y="2007"/>
                  </a:lnTo>
                  <a:lnTo>
                    <a:pt x="1258" y="2007"/>
                  </a:lnTo>
                  <a:lnTo>
                    <a:pt x="1258" y="2007"/>
                  </a:lnTo>
                  <a:lnTo>
                    <a:pt x="1258" y="2007"/>
                  </a:lnTo>
                  <a:lnTo>
                    <a:pt x="1258" y="2009"/>
                  </a:lnTo>
                  <a:lnTo>
                    <a:pt x="1258" y="2009"/>
                  </a:lnTo>
                  <a:lnTo>
                    <a:pt x="1258" y="2009"/>
                  </a:lnTo>
                  <a:lnTo>
                    <a:pt x="1258" y="2009"/>
                  </a:lnTo>
                  <a:lnTo>
                    <a:pt x="1258" y="2012"/>
                  </a:lnTo>
                  <a:lnTo>
                    <a:pt x="1258" y="2012"/>
                  </a:lnTo>
                  <a:lnTo>
                    <a:pt x="1258" y="2012"/>
                  </a:lnTo>
                  <a:lnTo>
                    <a:pt x="1256" y="2012"/>
                  </a:lnTo>
                  <a:lnTo>
                    <a:pt x="1256" y="2014"/>
                  </a:lnTo>
                  <a:lnTo>
                    <a:pt x="1260" y="2016"/>
                  </a:lnTo>
                  <a:lnTo>
                    <a:pt x="1260" y="2016"/>
                  </a:lnTo>
                  <a:lnTo>
                    <a:pt x="1260" y="2019"/>
                  </a:lnTo>
                  <a:lnTo>
                    <a:pt x="1260" y="2019"/>
                  </a:lnTo>
                  <a:lnTo>
                    <a:pt x="1260" y="2019"/>
                  </a:lnTo>
                  <a:lnTo>
                    <a:pt x="1260" y="2019"/>
                  </a:lnTo>
                  <a:lnTo>
                    <a:pt x="1260" y="2019"/>
                  </a:lnTo>
                  <a:lnTo>
                    <a:pt x="1260" y="2021"/>
                  </a:lnTo>
                  <a:lnTo>
                    <a:pt x="1260" y="2021"/>
                  </a:lnTo>
                  <a:lnTo>
                    <a:pt x="1260" y="2023"/>
                  </a:lnTo>
                  <a:lnTo>
                    <a:pt x="1260" y="2023"/>
                  </a:lnTo>
                  <a:lnTo>
                    <a:pt x="1251" y="2035"/>
                  </a:lnTo>
                  <a:lnTo>
                    <a:pt x="1251" y="2035"/>
                  </a:lnTo>
                  <a:lnTo>
                    <a:pt x="1253" y="2038"/>
                  </a:lnTo>
                  <a:lnTo>
                    <a:pt x="1256" y="2038"/>
                  </a:lnTo>
                  <a:lnTo>
                    <a:pt x="1256" y="2038"/>
                  </a:lnTo>
                  <a:lnTo>
                    <a:pt x="1256" y="2040"/>
                  </a:lnTo>
                  <a:lnTo>
                    <a:pt x="1256" y="2040"/>
                  </a:lnTo>
                  <a:lnTo>
                    <a:pt x="1256" y="2040"/>
                  </a:lnTo>
                  <a:lnTo>
                    <a:pt x="1258" y="2038"/>
                  </a:lnTo>
                  <a:lnTo>
                    <a:pt x="1258" y="2038"/>
                  </a:lnTo>
                  <a:lnTo>
                    <a:pt x="1258" y="2038"/>
                  </a:lnTo>
                  <a:lnTo>
                    <a:pt x="1260" y="2038"/>
                  </a:lnTo>
                  <a:lnTo>
                    <a:pt x="1263" y="2035"/>
                  </a:lnTo>
                  <a:lnTo>
                    <a:pt x="1263" y="2035"/>
                  </a:lnTo>
                  <a:lnTo>
                    <a:pt x="1265" y="2033"/>
                  </a:lnTo>
                  <a:lnTo>
                    <a:pt x="1265" y="2033"/>
                  </a:lnTo>
                  <a:lnTo>
                    <a:pt x="1265" y="2033"/>
                  </a:lnTo>
                  <a:lnTo>
                    <a:pt x="1267" y="2033"/>
                  </a:lnTo>
                  <a:lnTo>
                    <a:pt x="1270" y="2031"/>
                  </a:lnTo>
                  <a:lnTo>
                    <a:pt x="1270" y="2031"/>
                  </a:lnTo>
                  <a:lnTo>
                    <a:pt x="1282" y="2026"/>
                  </a:lnTo>
                  <a:lnTo>
                    <a:pt x="1284" y="2023"/>
                  </a:lnTo>
                  <a:lnTo>
                    <a:pt x="1286" y="2023"/>
                  </a:lnTo>
                  <a:lnTo>
                    <a:pt x="1291" y="2026"/>
                  </a:lnTo>
                  <a:lnTo>
                    <a:pt x="1293" y="2026"/>
                  </a:lnTo>
                  <a:lnTo>
                    <a:pt x="1293" y="2026"/>
                  </a:lnTo>
                  <a:lnTo>
                    <a:pt x="1296" y="2023"/>
                  </a:lnTo>
                  <a:lnTo>
                    <a:pt x="1296" y="2023"/>
                  </a:lnTo>
                  <a:lnTo>
                    <a:pt x="1298" y="2023"/>
                  </a:lnTo>
                  <a:lnTo>
                    <a:pt x="1300" y="2023"/>
                  </a:lnTo>
                  <a:lnTo>
                    <a:pt x="1300" y="2023"/>
                  </a:lnTo>
                  <a:lnTo>
                    <a:pt x="1303" y="2026"/>
                  </a:lnTo>
                  <a:lnTo>
                    <a:pt x="1305" y="2026"/>
                  </a:lnTo>
                  <a:lnTo>
                    <a:pt x="1305" y="2026"/>
                  </a:lnTo>
                  <a:lnTo>
                    <a:pt x="1308" y="2026"/>
                  </a:lnTo>
                  <a:lnTo>
                    <a:pt x="1308" y="2026"/>
                  </a:lnTo>
                  <a:lnTo>
                    <a:pt x="1310" y="2026"/>
                  </a:lnTo>
                  <a:lnTo>
                    <a:pt x="1310" y="2026"/>
                  </a:lnTo>
                  <a:lnTo>
                    <a:pt x="1312" y="2023"/>
                  </a:lnTo>
                  <a:lnTo>
                    <a:pt x="1317" y="2023"/>
                  </a:lnTo>
                  <a:lnTo>
                    <a:pt x="1319" y="2023"/>
                  </a:lnTo>
                  <a:lnTo>
                    <a:pt x="1319" y="2023"/>
                  </a:lnTo>
                  <a:lnTo>
                    <a:pt x="1322" y="2023"/>
                  </a:lnTo>
                  <a:lnTo>
                    <a:pt x="1322" y="2026"/>
                  </a:lnTo>
                  <a:lnTo>
                    <a:pt x="1319" y="2026"/>
                  </a:lnTo>
                  <a:lnTo>
                    <a:pt x="1315" y="2031"/>
                  </a:lnTo>
                  <a:lnTo>
                    <a:pt x="1312" y="2033"/>
                  </a:lnTo>
                  <a:lnTo>
                    <a:pt x="1312" y="2033"/>
                  </a:lnTo>
                  <a:lnTo>
                    <a:pt x="1310" y="2033"/>
                  </a:lnTo>
                  <a:lnTo>
                    <a:pt x="1310" y="2033"/>
                  </a:lnTo>
                  <a:lnTo>
                    <a:pt x="1310" y="2033"/>
                  </a:lnTo>
                  <a:lnTo>
                    <a:pt x="1310" y="2033"/>
                  </a:lnTo>
                  <a:lnTo>
                    <a:pt x="1310" y="2035"/>
                  </a:lnTo>
                  <a:lnTo>
                    <a:pt x="1310" y="2035"/>
                  </a:lnTo>
                  <a:lnTo>
                    <a:pt x="1310" y="2038"/>
                  </a:lnTo>
                  <a:lnTo>
                    <a:pt x="1310" y="2038"/>
                  </a:lnTo>
                  <a:lnTo>
                    <a:pt x="1310" y="2042"/>
                  </a:lnTo>
                  <a:lnTo>
                    <a:pt x="1310" y="2042"/>
                  </a:lnTo>
                  <a:lnTo>
                    <a:pt x="1310" y="2042"/>
                  </a:lnTo>
                  <a:lnTo>
                    <a:pt x="1310" y="2042"/>
                  </a:lnTo>
                  <a:lnTo>
                    <a:pt x="1310" y="2042"/>
                  </a:lnTo>
                  <a:lnTo>
                    <a:pt x="1310" y="2042"/>
                  </a:lnTo>
                  <a:lnTo>
                    <a:pt x="1312" y="2042"/>
                  </a:lnTo>
                  <a:lnTo>
                    <a:pt x="1315" y="2045"/>
                  </a:lnTo>
                  <a:lnTo>
                    <a:pt x="1317" y="2045"/>
                  </a:lnTo>
                  <a:lnTo>
                    <a:pt x="1317" y="2045"/>
                  </a:lnTo>
                  <a:lnTo>
                    <a:pt x="1317" y="2045"/>
                  </a:lnTo>
                  <a:lnTo>
                    <a:pt x="1317" y="2049"/>
                  </a:lnTo>
                  <a:lnTo>
                    <a:pt x="1317" y="2049"/>
                  </a:lnTo>
                  <a:lnTo>
                    <a:pt x="1319" y="2054"/>
                  </a:lnTo>
                  <a:lnTo>
                    <a:pt x="1319" y="2054"/>
                  </a:lnTo>
                  <a:lnTo>
                    <a:pt x="1319" y="2054"/>
                  </a:lnTo>
                  <a:lnTo>
                    <a:pt x="1319" y="2054"/>
                  </a:lnTo>
                  <a:lnTo>
                    <a:pt x="1319" y="2054"/>
                  </a:lnTo>
                  <a:lnTo>
                    <a:pt x="1317" y="2057"/>
                  </a:lnTo>
                  <a:lnTo>
                    <a:pt x="1317" y="2057"/>
                  </a:lnTo>
                  <a:lnTo>
                    <a:pt x="1317" y="2059"/>
                  </a:lnTo>
                  <a:lnTo>
                    <a:pt x="1317" y="2061"/>
                  </a:lnTo>
                  <a:lnTo>
                    <a:pt x="1317" y="2061"/>
                  </a:lnTo>
                  <a:lnTo>
                    <a:pt x="1319" y="2061"/>
                  </a:lnTo>
                  <a:lnTo>
                    <a:pt x="1319" y="2061"/>
                  </a:lnTo>
                  <a:lnTo>
                    <a:pt x="1319" y="2061"/>
                  </a:lnTo>
                  <a:lnTo>
                    <a:pt x="1322" y="2064"/>
                  </a:lnTo>
                  <a:lnTo>
                    <a:pt x="1322" y="2066"/>
                  </a:lnTo>
                  <a:lnTo>
                    <a:pt x="1322" y="2066"/>
                  </a:lnTo>
                  <a:lnTo>
                    <a:pt x="1322" y="2066"/>
                  </a:lnTo>
                  <a:lnTo>
                    <a:pt x="1322" y="2068"/>
                  </a:lnTo>
                  <a:lnTo>
                    <a:pt x="1322" y="2068"/>
                  </a:lnTo>
                  <a:lnTo>
                    <a:pt x="1319" y="2068"/>
                  </a:lnTo>
                  <a:lnTo>
                    <a:pt x="1319" y="2068"/>
                  </a:lnTo>
                  <a:lnTo>
                    <a:pt x="1319" y="2071"/>
                  </a:lnTo>
                  <a:lnTo>
                    <a:pt x="1319" y="2071"/>
                  </a:lnTo>
                  <a:lnTo>
                    <a:pt x="1322" y="2071"/>
                  </a:lnTo>
                  <a:lnTo>
                    <a:pt x="1322" y="2071"/>
                  </a:lnTo>
                  <a:lnTo>
                    <a:pt x="1319" y="2076"/>
                  </a:lnTo>
                  <a:lnTo>
                    <a:pt x="1319" y="2078"/>
                  </a:lnTo>
                  <a:lnTo>
                    <a:pt x="1324" y="2078"/>
                  </a:lnTo>
                  <a:lnTo>
                    <a:pt x="1326" y="2078"/>
                  </a:lnTo>
                  <a:lnTo>
                    <a:pt x="1326" y="2078"/>
                  </a:lnTo>
                  <a:lnTo>
                    <a:pt x="1329" y="2078"/>
                  </a:lnTo>
                  <a:lnTo>
                    <a:pt x="1329" y="2078"/>
                  </a:lnTo>
                  <a:lnTo>
                    <a:pt x="1329" y="2080"/>
                  </a:lnTo>
                  <a:lnTo>
                    <a:pt x="1329" y="2080"/>
                  </a:lnTo>
                  <a:lnTo>
                    <a:pt x="1331" y="2083"/>
                  </a:lnTo>
                  <a:lnTo>
                    <a:pt x="1331" y="2083"/>
                  </a:lnTo>
                  <a:lnTo>
                    <a:pt x="1334" y="2083"/>
                  </a:lnTo>
                  <a:lnTo>
                    <a:pt x="1334" y="2083"/>
                  </a:lnTo>
                  <a:lnTo>
                    <a:pt x="1336" y="2083"/>
                  </a:lnTo>
                  <a:lnTo>
                    <a:pt x="1336" y="2083"/>
                  </a:lnTo>
                  <a:lnTo>
                    <a:pt x="1336" y="2083"/>
                  </a:lnTo>
                  <a:lnTo>
                    <a:pt x="1338" y="2083"/>
                  </a:lnTo>
                  <a:lnTo>
                    <a:pt x="1338" y="2083"/>
                  </a:lnTo>
                  <a:lnTo>
                    <a:pt x="1338" y="2083"/>
                  </a:lnTo>
                  <a:lnTo>
                    <a:pt x="1338" y="2083"/>
                  </a:lnTo>
                  <a:lnTo>
                    <a:pt x="1338" y="2085"/>
                  </a:lnTo>
                  <a:lnTo>
                    <a:pt x="1338" y="2085"/>
                  </a:lnTo>
                  <a:lnTo>
                    <a:pt x="1338" y="2085"/>
                  </a:lnTo>
                  <a:lnTo>
                    <a:pt x="1338" y="2085"/>
                  </a:lnTo>
                  <a:lnTo>
                    <a:pt x="1338" y="2085"/>
                  </a:lnTo>
                  <a:lnTo>
                    <a:pt x="1341" y="2085"/>
                  </a:lnTo>
                  <a:lnTo>
                    <a:pt x="1341" y="2083"/>
                  </a:lnTo>
                  <a:lnTo>
                    <a:pt x="1341" y="2083"/>
                  </a:lnTo>
                  <a:lnTo>
                    <a:pt x="1343" y="2083"/>
                  </a:lnTo>
                  <a:lnTo>
                    <a:pt x="1343" y="2083"/>
                  </a:lnTo>
                  <a:lnTo>
                    <a:pt x="1343" y="2083"/>
                  </a:lnTo>
                  <a:lnTo>
                    <a:pt x="1343" y="2080"/>
                  </a:lnTo>
                  <a:lnTo>
                    <a:pt x="1345" y="2080"/>
                  </a:lnTo>
                  <a:lnTo>
                    <a:pt x="1345" y="2080"/>
                  </a:lnTo>
                  <a:lnTo>
                    <a:pt x="1348" y="2083"/>
                  </a:lnTo>
                  <a:lnTo>
                    <a:pt x="1348" y="2085"/>
                  </a:lnTo>
                  <a:lnTo>
                    <a:pt x="1352" y="2085"/>
                  </a:lnTo>
                  <a:lnTo>
                    <a:pt x="1352" y="2085"/>
                  </a:lnTo>
                  <a:lnTo>
                    <a:pt x="1352" y="2085"/>
                  </a:lnTo>
                  <a:lnTo>
                    <a:pt x="1352" y="2087"/>
                  </a:lnTo>
                  <a:lnTo>
                    <a:pt x="1352" y="2087"/>
                  </a:lnTo>
                  <a:lnTo>
                    <a:pt x="1352" y="2087"/>
                  </a:lnTo>
                  <a:lnTo>
                    <a:pt x="1355" y="2090"/>
                  </a:lnTo>
                  <a:lnTo>
                    <a:pt x="1355" y="2092"/>
                  </a:lnTo>
                  <a:lnTo>
                    <a:pt x="1355" y="2092"/>
                  </a:lnTo>
                  <a:lnTo>
                    <a:pt x="1352" y="2092"/>
                  </a:lnTo>
                  <a:lnTo>
                    <a:pt x="1350" y="2092"/>
                  </a:lnTo>
                  <a:lnTo>
                    <a:pt x="1350" y="2092"/>
                  </a:lnTo>
                  <a:lnTo>
                    <a:pt x="1350" y="2092"/>
                  </a:lnTo>
                  <a:lnTo>
                    <a:pt x="1350" y="2094"/>
                  </a:lnTo>
                  <a:lnTo>
                    <a:pt x="1350" y="2097"/>
                  </a:lnTo>
                  <a:lnTo>
                    <a:pt x="1348" y="2097"/>
                  </a:lnTo>
                  <a:lnTo>
                    <a:pt x="1348" y="2099"/>
                  </a:lnTo>
                  <a:lnTo>
                    <a:pt x="1345" y="2102"/>
                  </a:lnTo>
                  <a:lnTo>
                    <a:pt x="1345" y="2102"/>
                  </a:lnTo>
                  <a:lnTo>
                    <a:pt x="1345" y="2102"/>
                  </a:lnTo>
                  <a:lnTo>
                    <a:pt x="1345" y="2102"/>
                  </a:lnTo>
                  <a:lnTo>
                    <a:pt x="1343" y="2102"/>
                  </a:lnTo>
                  <a:lnTo>
                    <a:pt x="1343" y="2102"/>
                  </a:lnTo>
                  <a:lnTo>
                    <a:pt x="1343" y="2104"/>
                  </a:lnTo>
                  <a:lnTo>
                    <a:pt x="1345" y="2111"/>
                  </a:lnTo>
                  <a:lnTo>
                    <a:pt x="1345" y="2111"/>
                  </a:lnTo>
                  <a:lnTo>
                    <a:pt x="1345" y="2113"/>
                  </a:lnTo>
                  <a:lnTo>
                    <a:pt x="1345" y="2113"/>
                  </a:lnTo>
                  <a:lnTo>
                    <a:pt x="1345" y="2116"/>
                  </a:lnTo>
                  <a:lnTo>
                    <a:pt x="1345" y="2116"/>
                  </a:lnTo>
                  <a:lnTo>
                    <a:pt x="1345" y="2116"/>
                  </a:lnTo>
                  <a:lnTo>
                    <a:pt x="1345" y="2118"/>
                  </a:lnTo>
                  <a:lnTo>
                    <a:pt x="1345" y="2118"/>
                  </a:lnTo>
                  <a:lnTo>
                    <a:pt x="1343" y="2120"/>
                  </a:lnTo>
                  <a:lnTo>
                    <a:pt x="1341" y="2123"/>
                  </a:lnTo>
                  <a:lnTo>
                    <a:pt x="1341" y="2123"/>
                  </a:lnTo>
                  <a:lnTo>
                    <a:pt x="1341" y="2123"/>
                  </a:lnTo>
                  <a:lnTo>
                    <a:pt x="1341" y="2123"/>
                  </a:lnTo>
                  <a:lnTo>
                    <a:pt x="1341" y="2125"/>
                  </a:lnTo>
                  <a:lnTo>
                    <a:pt x="1341" y="2125"/>
                  </a:lnTo>
                  <a:lnTo>
                    <a:pt x="1338" y="2125"/>
                  </a:lnTo>
                  <a:lnTo>
                    <a:pt x="1338" y="2128"/>
                  </a:lnTo>
                  <a:lnTo>
                    <a:pt x="1338" y="2130"/>
                  </a:lnTo>
                  <a:lnTo>
                    <a:pt x="1338" y="2130"/>
                  </a:lnTo>
                  <a:lnTo>
                    <a:pt x="1336" y="2132"/>
                  </a:lnTo>
                  <a:lnTo>
                    <a:pt x="1336" y="2135"/>
                  </a:lnTo>
                  <a:lnTo>
                    <a:pt x="1336" y="2135"/>
                  </a:lnTo>
                  <a:lnTo>
                    <a:pt x="1336" y="2135"/>
                  </a:lnTo>
                  <a:lnTo>
                    <a:pt x="1336" y="2137"/>
                  </a:lnTo>
                  <a:lnTo>
                    <a:pt x="1338" y="2137"/>
                  </a:lnTo>
                  <a:lnTo>
                    <a:pt x="1341" y="2139"/>
                  </a:lnTo>
                  <a:lnTo>
                    <a:pt x="1345" y="2139"/>
                  </a:lnTo>
                  <a:lnTo>
                    <a:pt x="1348" y="2139"/>
                  </a:lnTo>
                  <a:lnTo>
                    <a:pt x="1350" y="2137"/>
                  </a:lnTo>
                  <a:lnTo>
                    <a:pt x="1350" y="2137"/>
                  </a:lnTo>
                  <a:lnTo>
                    <a:pt x="1352" y="2139"/>
                  </a:lnTo>
                  <a:lnTo>
                    <a:pt x="1355" y="2139"/>
                  </a:lnTo>
                  <a:lnTo>
                    <a:pt x="1355" y="2139"/>
                  </a:lnTo>
                  <a:lnTo>
                    <a:pt x="1360" y="2139"/>
                  </a:lnTo>
                  <a:lnTo>
                    <a:pt x="1362" y="2139"/>
                  </a:lnTo>
                  <a:lnTo>
                    <a:pt x="1362" y="2139"/>
                  </a:lnTo>
                  <a:lnTo>
                    <a:pt x="1362" y="2142"/>
                  </a:lnTo>
                  <a:lnTo>
                    <a:pt x="1362" y="2142"/>
                  </a:lnTo>
                  <a:lnTo>
                    <a:pt x="1364" y="2142"/>
                  </a:lnTo>
                  <a:lnTo>
                    <a:pt x="1364" y="2142"/>
                  </a:lnTo>
                  <a:lnTo>
                    <a:pt x="1364" y="2142"/>
                  </a:lnTo>
                  <a:lnTo>
                    <a:pt x="1364" y="2139"/>
                  </a:lnTo>
                  <a:lnTo>
                    <a:pt x="1367" y="2142"/>
                  </a:lnTo>
                  <a:lnTo>
                    <a:pt x="1369" y="2142"/>
                  </a:lnTo>
                  <a:lnTo>
                    <a:pt x="1369" y="2142"/>
                  </a:lnTo>
                  <a:lnTo>
                    <a:pt x="1369" y="2144"/>
                  </a:lnTo>
                  <a:lnTo>
                    <a:pt x="1371" y="2144"/>
                  </a:lnTo>
                  <a:lnTo>
                    <a:pt x="1371" y="2144"/>
                  </a:lnTo>
                  <a:lnTo>
                    <a:pt x="1371" y="2142"/>
                  </a:lnTo>
                  <a:lnTo>
                    <a:pt x="1371" y="2142"/>
                  </a:lnTo>
                  <a:lnTo>
                    <a:pt x="1371" y="2142"/>
                  </a:lnTo>
                  <a:lnTo>
                    <a:pt x="1374" y="2142"/>
                  </a:lnTo>
                  <a:lnTo>
                    <a:pt x="1376" y="2142"/>
                  </a:lnTo>
                  <a:lnTo>
                    <a:pt x="1376" y="2142"/>
                  </a:lnTo>
                  <a:lnTo>
                    <a:pt x="1376" y="2144"/>
                  </a:lnTo>
                  <a:lnTo>
                    <a:pt x="1376" y="2144"/>
                  </a:lnTo>
                  <a:lnTo>
                    <a:pt x="1376" y="2144"/>
                  </a:lnTo>
                  <a:lnTo>
                    <a:pt x="1378" y="2147"/>
                  </a:lnTo>
                  <a:lnTo>
                    <a:pt x="1378" y="2149"/>
                  </a:lnTo>
                  <a:lnTo>
                    <a:pt x="1376" y="2154"/>
                  </a:lnTo>
                  <a:lnTo>
                    <a:pt x="1376" y="2154"/>
                  </a:lnTo>
                  <a:lnTo>
                    <a:pt x="1376" y="2156"/>
                  </a:lnTo>
                  <a:lnTo>
                    <a:pt x="1376" y="2156"/>
                  </a:lnTo>
                  <a:lnTo>
                    <a:pt x="1376" y="2161"/>
                  </a:lnTo>
                  <a:lnTo>
                    <a:pt x="1378" y="2161"/>
                  </a:lnTo>
                  <a:lnTo>
                    <a:pt x="1381" y="2163"/>
                  </a:lnTo>
                  <a:lnTo>
                    <a:pt x="1383" y="2163"/>
                  </a:lnTo>
                  <a:lnTo>
                    <a:pt x="1386" y="2163"/>
                  </a:lnTo>
                  <a:lnTo>
                    <a:pt x="1388" y="2163"/>
                  </a:lnTo>
                  <a:lnTo>
                    <a:pt x="1388" y="2163"/>
                  </a:lnTo>
                  <a:lnTo>
                    <a:pt x="1388" y="2163"/>
                  </a:lnTo>
                  <a:lnTo>
                    <a:pt x="1388" y="2165"/>
                  </a:lnTo>
                  <a:lnTo>
                    <a:pt x="1388" y="2165"/>
                  </a:lnTo>
                  <a:lnTo>
                    <a:pt x="1386" y="2165"/>
                  </a:lnTo>
                  <a:lnTo>
                    <a:pt x="1386" y="2165"/>
                  </a:lnTo>
                  <a:lnTo>
                    <a:pt x="1386" y="2165"/>
                  </a:lnTo>
                  <a:lnTo>
                    <a:pt x="1386" y="2168"/>
                  </a:lnTo>
                  <a:lnTo>
                    <a:pt x="1386" y="2168"/>
                  </a:lnTo>
                  <a:lnTo>
                    <a:pt x="1383" y="2168"/>
                  </a:lnTo>
                  <a:lnTo>
                    <a:pt x="1383" y="2170"/>
                  </a:lnTo>
                  <a:lnTo>
                    <a:pt x="1386" y="2170"/>
                  </a:lnTo>
                  <a:lnTo>
                    <a:pt x="1386" y="2173"/>
                  </a:lnTo>
                  <a:lnTo>
                    <a:pt x="1386" y="2173"/>
                  </a:lnTo>
                  <a:lnTo>
                    <a:pt x="1386" y="2173"/>
                  </a:lnTo>
                  <a:lnTo>
                    <a:pt x="1388" y="2175"/>
                  </a:lnTo>
                  <a:lnTo>
                    <a:pt x="1390" y="2177"/>
                  </a:lnTo>
                  <a:lnTo>
                    <a:pt x="1390" y="2177"/>
                  </a:lnTo>
                  <a:lnTo>
                    <a:pt x="1393" y="2175"/>
                  </a:lnTo>
                  <a:lnTo>
                    <a:pt x="1393" y="2175"/>
                  </a:lnTo>
                  <a:lnTo>
                    <a:pt x="1395" y="2175"/>
                  </a:lnTo>
                  <a:lnTo>
                    <a:pt x="1395" y="2173"/>
                  </a:lnTo>
                  <a:lnTo>
                    <a:pt x="1395" y="2173"/>
                  </a:lnTo>
                  <a:lnTo>
                    <a:pt x="1395" y="2173"/>
                  </a:lnTo>
                  <a:lnTo>
                    <a:pt x="1395" y="2173"/>
                  </a:lnTo>
                  <a:lnTo>
                    <a:pt x="1395" y="2173"/>
                  </a:lnTo>
                  <a:lnTo>
                    <a:pt x="1397" y="2173"/>
                  </a:lnTo>
                  <a:lnTo>
                    <a:pt x="1397" y="2170"/>
                  </a:lnTo>
                  <a:lnTo>
                    <a:pt x="1397" y="2170"/>
                  </a:lnTo>
                  <a:lnTo>
                    <a:pt x="1400" y="2170"/>
                  </a:lnTo>
                  <a:lnTo>
                    <a:pt x="1400" y="2170"/>
                  </a:lnTo>
                  <a:lnTo>
                    <a:pt x="1400" y="2170"/>
                  </a:lnTo>
                  <a:lnTo>
                    <a:pt x="1402" y="2173"/>
                  </a:lnTo>
                  <a:lnTo>
                    <a:pt x="1402" y="2173"/>
                  </a:lnTo>
                  <a:lnTo>
                    <a:pt x="1402" y="2175"/>
                  </a:lnTo>
                  <a:lnTo>
                    <a:pt x="1405" y="2175"/>
                  </a:lnTo>
                  <a:lnTo>
                    <a:pt x="1405" y="2175"/>
                  </a:lnTo>
                  <a:lnTo>
                    <a:pt x="1407" y="2175"/>
                  </a:lnTo>
                  <a:lnTo>
                    <a:pt x="1409" y="2175"/>
                  </a:lnTo>
                  <a:lnTo>
                    <a:pt x="1409" y="2175"/>
                  </a:lnTo>
                  <a:lnTo>
                    <a:pt x="1412" y="2175"/>
                  </a:lnTo>
                  <a:lnTo>
                    <a:pt x="1414" y="2173"/>
                  </a:lnTo>
                  <a:lnTo>
                    <a:pt x="1414" y="2173"/>
                  </a:lnTo>
                  <a:lnTo>
                    <a:pt x="1414" y="2173"/>
                  </a:lnTo>
                  <a:lnTo>
                    <a:pt x="1414" y="2173"/>
                  </a:lnTo>
                  <a:lnTo>
                    <a:pt x="1414" y="2173"/>
                  </a:lnTo>
                  <a:lnTo>
                    <a:pt x="1416" y="2173"/>
                  </a:lnTo>
                  <a:lnTo>
                    <a:pt x="1419" y="2168"/>
                  </a:lnTo>
                  <a:lnTo>
                    <a:pt x="1421" y="2165"/>
                  </a:lnTo>
                  <a:lnTo>
                    <a:pt x="1423" y="2163"/>
                  </a:lnTo>
                  <a:lnTo>
                    <a:pt x="1426" y="2163"/>
                  </a:lnTo>
                  <a:lnTo>
                    <a:pt x="1431" y="2161"/>
                  </a:lnTo>
                  <a:lnTo>
                    <a:pt x="1433" y="2161"/>
                  </a:lnTo>
                  <a:lnTo>
                    <a:pt x="1435" y="2158"/>
                  </a:lnTo>
                  <a:lnTo>
                    <a:pt x="1435" y="2158"/>
                  </a:lnTo>
                  <a:lnTo>
                    <a:pt x="1435" y="2158"/>
                  </a:lnTo>
                  <a:lnTo>
                    <a:pt x="1438" y="2158"/>
                  </a:lnTo>
                  <a:lnTo>
                    <a:pt x="1438" y="2158"/>
                  </a:lnTo>
                  <a:lnTo>
                    <a:pt x="1438" y="2158"/>
                  </a:lnTo>
                  <a:lnTo>
                    <a:pt x="1440" y="2161"/>
                  </a:lnTo>
                  <a:lnTo>
                    <a:pt x="1440" y="2163"/>
                  </a:lnTo>
                  <a:lnTo>
                    <a:pt x="1440" y="2163"/>
                  </a:lnTo>
                  <a:lnTo>
                    <a:pt x="1440" y="2163"/>
                  </a:lnTo>
                  <a:lnTo>
                    <a:pt x="1440" y="2165"/>
                  </a:lnTo>
                  <a:lnTo>
                    <a:pt x="1440" y="2165"/>
                  </a:lnTo>
                  <a:lnTo>
                    <a:pt x="1442" y="2165"/>
                  </a:lnTo>
                  <a:lnTo>
                    <a:pt x="1440" y="2168"/>
                  </a:lnTo>
                  <a:lnTo>
                    <a:pt x="1440" y="2168"/>
                  </a:lnTo>
                  <a:lnTo>
                    <a:pt x="1440" y="2168"/>
                  </a:lnTo>
                  <a:lnTo>
                    <a:pt x="1440" y="2170"/>
                  </a:lnTo>
                  <a:lnTo>
                    <a:pt x="1442" y="2170"/>
                  </a:lnTo>
                  <a:lnTo>
                    <a:pt x="1442" y="2170"/>
                  </a:lnTo>
                  <a:lnTo>
                    <a:pt x="1442" y="2173"/>
                  </a:lnTo>
                  <a:lnTo>
                    <a:pt x="1440" y="2177"/>
                  </a:lnTo>
                  <a:lnTo>
                    <a:pt x="1442" y="2177"/>
                  </a:lnTo>
                  <a:lnTo>
                    <a:pt x="1442" y="2177"/>
                  </a:lnTo>
                  <a:lnTo>
                    <a:pt x="1442" y="2180"/>
                  </a:lnTo>
                  <a:lnTo>
                    <a:pt x="1445" y="2180"/>
                  </a:lnTo>
                  <a:lnTo>
                    <a:pt x="1445" y="2180"/>
                  </a:lnTo>
                  <a:lnTo>
                    <a:pt x="1445" y="2180"/>
                  </a:lnTo>
                  <a:lnTo>
                    <a:pt x="1445" y="2180"/>
                  </a:lnTo>
                  <a:lnTo>
                    <a:pt x="1445" y="2182"/>
                  </a:lnTo>
                  <a:lnTo>
                    <a:pt x="1442" y="2182"/>
                  </a:lnTo>
                  <a:lnTo>
                    <a:pt x="1442" y="2182"/>
                  </a:lnTo>
                  <a:lnTo>
                    <a:pt x="1445" y="2184"/>
                  </a:lnTo>
                  <a:lnTo>
                    <a:pt x="1445" y="2184"/>
                  </a:lnTo>
                  <a:lnTo>
                    <a:pt x="1445" y="2184"/>
                  </a:lnTo>
                  <a:lnTo>
                    <a:pt x="1442" y="2187"/>
                  </a:lnTo>
                  <a:lnTo>
                    <a:pt x="1445" y="2187"/>
                  </a:lnTo>
                  <a:lnTo>
                    <a:pt x="1445" y="2189"/>
                  </a:lnTo>
                  <a:lnTo>
                    <a:pt x="1445" y="2189"/>
                  </a:lnTo>
                  <a:lnTo>
                    <a:pt x="1445" y="2191"/>
                  </a:lnTo>
                  <a:lnTo>
                    <a:pt x="1447" y="2191"/>
                  </a:lnTo>
                  <a:lnTo>
                    <a:pt x="1447" y="2191"/>
                  </a:lnTo>
                  <a:lnTo>
                    <a:pt x="1449" y="2189"/>
                  </a:lnTo>
                  <a:lnTo>
                    <a:pt x="1452" y="2189"/>
                  </a:lnTo>
                  <a:lnTo>
                    <a:pt x="1452" y="2187"/>
                  </a:lnTo>
                  <a:lnTo>
                    <a:pt x="1459" y="2187"/>
                  </a:lnTo>
                  <a:lnTo>
                    <a:pt x="1459" y="2187"/>
                  </a:lnTo>
                  <a:lnTo>
                    <a:pt x="1461" y="2187"/>
                  </a:lnTo>
                  <a:lnTo>
                    <a:pt x="1461" y="2187"/>
                  </a:lnTo>
                  <a:lnTo>
                    <a:pt x="1464" y="2187"/>
                  </a:lnTo>
                  <a:lnTo>
                    <a:pt x="1464" y="2187"/>
                  </a:lnTo>
                  <a:lnTo>
                    <a:pt x="1464" y="2189"/>
                  </a:lnTo>
                  <a:lnTo>
                    <a:pt x="1464" y="2189"/>
                  </a:lnTo>
                  <a:lnTo>
                    <a:pt x="1464" y="2189"/>
                  </a:lnTo>
                  <a:lnTo>
                    <a:pt x="1461" y="2189"/>
                  </a:lnTo>
                  <a:lnTo>
                    <a:pt x="1464" y="2191"/>
                  </a:lnTo>
                  <a:lnTo>
                    <a:pt x="1464" y="2191"/>
                  </a:lnTo>
                  <a:lnTo>
                    <a:pt x="1466" y="2189"/>
                  </a:lnTo>
                  <a:lnTo>
                    <a:pt x="1466" y="2189"/>
                  </a:lnTo>
                  <a:lnTo>
                    <a:pt x="1468" y="2191"/>
                  </a:lnTo>
                  <a:lnTo>
                    <a:pt x="1468" y="2191"/>
                  </a:lnTo>
                  <a:lnTo>
                    <a:pt x="1468" y="2194"/>
                  </a:lnTo>
                  <a:lnTo>
                    <a:pt x="1471" y="2194"/>
                  </a:lnTo>
                  <a:lnTo>
                    <a:pt x="1471" y="2191"/>
                  </a:lnTo>
                  <a:lnTo>
                    <a:pt x="1471" y="2191"/>
                  </a:lnTo>
                  <a:lnTo>
                    <a:pt x="1473" y="2191"/>
                  </a:lnTo>
                  <a:lnTo>
                    <a:pt x="1473" y="2191"/>
                  </a:lnTo>
                  <a:lnTo>
                    <a:pt x="1473" y="2191"/>
                  </a:lnTo>
                  <a:lnTo>
                    <a:pt x="1473" y="2189"/>
                  </a:lnTo>
                  <a:lnTo>
                    <a:pt x="1473" y="2189"/>
                  </a:lnTo>
                  <a:lnTo>
                    <a:pt x="1473" y="2189"/>
                  </a:lnTo>
                  <a:lnTo>
                    <a:pt x="1473" y="2189"/>
                  </a:lnTo>
                  <a:lnTo>
                    <a:pt x="1475" y="2189"/>
                  </a:lnTo>
                  <a:lnTo>
                    <a:pt x="1475" y="2189"/>
                  </a:lnTo>
                  <a:lnTo>
                    <a:pt x="1475" y="2189"/>
                  </a:lnTo>
                  <a:lnTo>
                    <a:pt x="1475" y="2189"/>
                  </a:lnTo>
                  <a:lnTo>
                    <a:pt x="1475" y="2187"/>
                  </a:lnTo>
                  <a:lnTo>
                    <a:pt x="1475" y="2187"/>
                  </a:lnTo>
                  <a:lnTo>
                    <a:pt x="1475" y="2187"/>
                  </a:lnTo>
                  <a:lnTo>
                    <a:pt x="1475" y="2187"/>
                  </a:lnTo>
                  <a:lnTo>
                    <a:pt x="1473" y="2184"/>
                  </a:lnTo>
                  <a:lnTo>
                    <a:pt x="1473" y="2184"/>
                  </a:lnTo>
                  <a:lnTo>
                    <a:pt x="1471" y="2184"/>
                  </a:lnTo>
                  <a:lnTo>
                    <a:pt x="1471" y="2184"/>
                  </a:lnTo>
                  <a:lnTo>
                    <a:pt x="1471" y="2182"/>
                  </a:lnTo>
                  <a:lnTo>
                    <a:pt x="1471" y="2182"/>
                  </a:lnTo>
                  <a:lnTo>
                    <a:pt x="1471" y="2180"/>
                  </a:lnTo>
                  <a:lnTo>
                    <a:pt x="1471" y="2175"/>
                  </a:lnTo>
                  <a:lnTo>
                    <a:pt x="1471" y="2173"/>
                  </a:lnTo>
                  <a:lnTo>
                    <a:pt x="1471" y="2173"/>
                  </a:lnTo>
                  <a:lnTo>
                    <a:pt x="1471" y="2170"/>
                  </a:lnTo>
                  <a:lnTo>
                    <a:pt x="1471" y="2168"/>
                  </a:lnTo>
                  <a:lnTo>
                    <a:pt x="1471" y="2168"/>
                  </a:lnTo>
                  <a:lnTo>
                    <a:pt x="1473" y="2168"/>
                  </a:lnTo>
                  <a:lnTo>
                    <a:pt x="1473" y="2168"/>
                  </a:lnTo>
                  <a:lnTo>
                    <a:pt x="1475" y="2165"/>
                  </a:lnTo>
                  <a:lnTo>
                    <a:pt x="1473" y="2165"/>
                  </a:lnTo>
                  <a:lnTo>
                    <a:pt x="1473" y="2165"/>
                  </a:lnTo>
                  <a:lnTo>
                    <a:pt x="1473" y="2165"/>
                  </a:lnTo>
                  <a:lnTo>
                    <a:pt x="1471" y="2163"/>
                  </a:lnTo>
                  <a:lnTo>
                    <a:pt x="1471" y="2163"/>
                  </a:lnTo>
                  <a:lnTo>
                    <a:pt x="1471" y="2163"/>
                  </a:lnTo>
                  <a:lnTo>
                    <a:pt x="1471" y="2161"/>
                  </a:lnTo>
                  <a:lnTo>
                    <a:pt x="1471" y="2161"/>
                  </a:lnTo>
                  <a:lnTo>
                    <a:pt x="1471" y="2161"/>
                  </a:lnTo>
                  <a:lnTo>
                    <a:pt x="1471" y="2161"/>
                  </a:lnTo>
                  <a:lnTo>
                    <a:pt x="1471" y="2158"/>
                  </a:lnTo>
                  <a:lnTo>
                    <a:pt x="1471" y="2158"/>
                  </a:lnTo>
                  <a:lnTo>
                    <a:pt x="1471" y="2156"/>
                  </a:lnTo>
                  <a:lnTo>
                    <a:pt x="1471" y="2154"/>
                  </a:lnTo>
                  <a:lnTo>
                    <a:pt x="1471" y="2154"/>
                  </a:lnTo>
                  <a:lnTo>
                    <a:pt x="1471" y="2154"/>
                  </a:lnTo>
                  <a:lnTo>
                    <a:pt x="1468" y="2151"/>
                  </a:lnTo>
                  <a:lnTo>
                    <a:pt x="1468" y="2149"/>
                  </a:lnTo>
                  <a:lnTo>
                    <a:pt x="1468" y="2149"/>
                  </a:lnTo>
                  <a:lnTo>
                    <a:pt x="1468" y="2149"/>
                  </a:lnTo>
                  <a:lnTo>
                    <a:pt x="1468" y="2149"/>
                  </a:lnTo>
                  <a:lnTo>
                    <a:pt x="1468" y="2149"/>
                  </a:lnTo>
                  <a:lnTo>
                    <a:pt x="1466" y="2147"/>
                  </a:lnTo>
                  <a:lnTo>
                    <a:pt x="1464" y="2147"/>
                  </a:lnTo>
                  <a:lnTo>
                    <a:pt x="1464" y="2147"/>
                  </a:lnTo>
                  <a:lnTo>
                    <a:pt x="1464" y="2144"/>
                  </a:lnTo>
                  <a:lnTo>
                    <a:pt x="1464" y="2142"/>
                  </a:lnTo>
                  <a:lnTo>
                    <a:pt x="1461" y="2139"/>
                  </a:lnTo>
                  <a:lnTo>
                    <a:pt x="1461" y="2139"/>
                  </a:lnTo>
                  <a:lnTo>
                    <a:pt x="1461" y="2137"/>
                  </a:lnTo>
                  <a:lnTo>
                    <a:pt x="1461" y="2137"/>
                  </a:lnTo>
                  <a:lnTo>
                    <a:pt x="1461" y="2137"/>
                  </a:lnTo>
                  <a:lnTo>
                    <a:pt x="1461" y="2135"/>
                  </a:lnTo>
                  <a:lnTo>
                    <a:pt x="1461" y="2132"/>
                  </a:lnTo>
                  <a:lnTo>
                    <a:pt x="1459" y="2132"/>
                  </a:lnTo>
                  <a:lnTo>
                    <a:pt x="1459" y="2130"/>
                  </a:lnTo>
                  <a:lnTo>
                    <a:pt x="1459" y="2130"/>
                  </a:lnTo>
                  <a:lnTo>
                    <a:pt x="1461" y="2130"/>
                  </a:lnTo>
                  <a:lnTo>
                    <a:pt x="1461" y="2130"/>
                  </a:lnTo>
                  <a:lnTo>
                    <a:pt x="1461" y="2130"/>
                  </a:lnTo>
                  <a:lnTo>
                    <a:pt x="1461" y="2130"/>
                  </a:lnTo>
                  <a:lnTo>
                    <a:pt x="1464" y="2130"/>
                  </a:lnTo>
                  <a:lnTo>
                    <a:pt x="1464" y="2130"/>
                  </a:lnTo>
                  <a:lnTo>
                    <a:pt x="1464" y="2128"/>
                  </a:lnTo>
                  <a:lnTo>
                    <a:pt x="1464" y="2125"/>
                  </a:lnTo>
                  <a:lnTo>
                    <a:pt x="1464" y="2125"/>
                  </a:lnTo>
                  <a:lnTo>
                    <a:pt x="1466" y="2125"/>
                  </a:lnTo>
                  <a:lnTo>
                    <a:pt x="1466" y="2123"/>
                  </a:lnTo>
                  <a:lnTo>
                    <a:pt x="1466" y="2123"/>
                  </a:lnTo>
                  <a:lnTo>
                    <a:pt x="1466" y="2123"/>
                  </a:lnTo>
                  <a:lnTo>
                    <a:pt x="1466" y="2120"/>
                  </a:lnTo>
                  <a:lnTo>
                    <a:pt x="1466" y="2120"/>
                  </a:lnTo>
                  <a:lnTo>
                    <a:pt x="1466" y="2118"/>
                  </a:lnTo>
                  <a:lnTo>
                    <a:pt x="1468" y="2118"/>
                  </a:lnTo>
                  <a:lnTo>
                    <a:pt x="1468" y="2118"/>
                  </a:lnTo>
                  <a:lnTo>
                    <a:pt x="1468" y="2116"/>
                  </a:lnTo>
                  <a:lnTo>
                    <a:pt x="1471" y="2116"/>
                  </a:lnTo>
                  <a:lnTo>
                    <a:pt x="1471" y="2116"/>
                  </a:lnTo>
                  <a:lnTo>
                    <a:pt x="1471" y="2116"/>
                  </a:lnTo>
                  <a:lnTo>
                    <a:pt x="1473" y="2118"/>
                  </a:lnTo>
                  <a:lnTo>
                    <a:pt x="1475" y="2120"/>
                  </a:lnTo>
                  <a:lnTo>
                    <a:pt x="1475" y="2123"/>
                  </a:lnTo>
                  <a:lnTo>
                    <a:pt x="1478" y="2123"/>
                  </a:lnTo>
                  <a:lnTo>
                    <a:pt x="1478" y="2123"/>
                  </a:lnTo>
                  <a:lnTo>
                    <a:pt x="1478" y="2120"/>
                  </a:lnTo>
                  <a:lnTo>
                    <a:pt x="1478" y="2120"/>
                  </a:lnTo>
                  <a:lnTo>
                    <a:pt x="1480" y="2120"/>
                  </a:lnTo>
                  <a:lnTo>
                    <a:pt x="1483" y="2120"/>
                  </a:lnTo>
                  <a:lnTo>
                    <a:pt x="1483" y="2120"/>
                  </a:lnTo>
                  <a:lnTo>
                    <a:pt x="1485" y="2118"/>
                  </a:lnTo>
                  <a:lnTo>
                    <a:pt x="1485" y="2118"/>
                  </a:lnTo>
                  <a:lnTo>
                    <a:pt x="1490" y="2120"/>
                  </a:lnTo>
                  <a:lnTo>
                    <a:pt x="1490" y="2120"/>
                  </a:lnTo>
                  <a:lnTo>
                    <a:pt x="1490" y="2120"/>
                  </a:lnTo>
                  <a:lnTo>
                    <a:pt x="1490" y="2120"/>
                  </a:lnTo>
                  <a:lnTo>
                    <a:pt x="1490" y="2120"/>
                  </a:lnTo>
                  <a:lnTo>
                    <a:pt x="1490" y="2123"/>
                  </a:lnTo>
                  <a:lnTo>
                    <a:pt x="1490" y="2123"/>
                  </a:lnTo>
                  <a:lnTo>
                    <a:pt x="1492" y="2120"/>
                  </a:lnTo>
                  <a:lnTo>
                    <a:pt x="1492" y="2120"/>
                  </a:lnTo>
                  <a:lnTo>
                    <a:pt x="1492" y="2120"/>
                  </a:lnTo>
                  <a:lnTo>
                    <a:pt x="1494" y="2120"/>
                  </a:lnTo>
                  <a:lnTo>
                    <a:pt x="1494" y="2120"/>
                  </a:lnTo>
                  <a:lnTo>
                    <a:pt x="1497" y="2120"/>
                  </a:lnTo>
                  <a:lnTo>
                    <a:pt x="1497" y="2120"/>
                  </a:lnTo>
                  <a:lnTo>
                    <a:pt x="1497" y="2120"/>
                  </a:lnTo>
                  <a:lnTo>
                    <a:pt x="1497" y="2118"/>
                  </a:lnTo>
                  <a:lnTo>
                    <a:pt x="1497" y="2116"/>
                  </a:lnTo>
                  <a:lnTo>
                    <a:pt x="1504" y="2109"/>
                  </a:lnTo>
                  <a:lnTo>
                    <a:pt x="1504" y="2109"/>
                  </a:lnTo>
                  <a:lnTo>
                    <a:pt x="1504" y="2109"/>
                  </a:lnTo>
                  <a:lnTo>
                    <a:pt x="1504" y="2109"/>
                  </a:lnTo>
                  <a:lnTo>
                    <a:pt x="1504" y="2109"/>
                  </a:lnTo>
                  <a:lnTo>
                    <a:pt x="1504" y="2109"/>
                  </a:lnTo>
                  <a:lnTo>
                    <a:pt x="1504" y="2106"/>
                  </a:lnTo>
                  <a:lnTo>
                    <a:pt x="1504" y="2106"/>
                  </a:lnTo>
                  <a:lnTo>
                    <a:pt x="1504" y="2106"/>
                  </a:lnTo>
                  <a:lnTo>
                    <a:pt x="1504" y="2106"/>
                  </a:lnTo>
                  <a:lnTo>
                    <a:pt x="1504" y="2106"/>
                  </a:lnTo>
                  <a:lnTo>
                    <a:pt x="1506" y="2106"/>
                  </a:lnTo>
                  <a:lnTo>
                    <a:pt x="1506" y="2106"/>
                  </a:lnTo>
                  <a:lnTo>
                    <a:pt x="1506" y="2104"/>
                  </a:lnTo>
                  <a:lnTo>
                    <a:pt x="1506" y="2102"/>
                  </a:lnTo>
                  <a:lnTo>
                    <a:pt x="1506" y="2102"/>
                  </a:lnTo>
                  <a:lnTo>
                    <a:pt x="1509" y="2102"/>
                  </a:lnTo>
                  <a:lnTo>
                    <a:pt x="1509" y="2102"/>
                  </a:lnTo>
                  <a:lnTo>
                    <a:pt x="1511" y="2102"/>
                  </a:lnTo>
                  <a:lnTo>
                    <a:pt x="1511" y="2102"/>
                  </a:lnTo>
                  <a:lnTo>
                    <a:pt x="1511" y="2104"/>
                  </a:lnTo>
                  <a:lnTo>
                    <a:pt x="1513" y="2104"/>
                  </a:lnTo>
                  <a:lnTo>
                    <a:pt x="1513" y="2106"/>
                  </a:lnTo>
                  <a:lnTo>
                    <a:pt x="1513" y="2106"/>
                  </a:lnTo>
                  <a:lnTo>
                    <a:pt x="1513" y="2104"/>
                  </a:lnTo>
                  <a:lnTo>
                    <a:pt x="1513" y="2104"/>
                  </a:lnTo>
                  <a:lnTo>
                    <a:pt x="1516" y="2104"/>
                  </a:lnTo>
                  <a:lnTo>
                    <a:pt x="1516" y="2104"/>
                  </a:lnTo>
                  <a:lnTo>
                    <a:pt x="1516" y="2104"/>
                  </a:lnTo>
                  <a:lnTo>
                    <a:pt x="1516" y="2106"/>
                  </a:lnTo>
                  <a:lnTo>
                    <a:pt x="1516" y="2106"/>
                  </a:lnTo>
                  <a:lnTo>
                    <a:pt x="1518" y="2106"/>
                  </a:lnTo>
                  <a:lnTo>
                    <a:pt x="1520" y="2106"/>
                  </a:lnTo>
                  <a:lnTo>
                    <a:pt x="1520" y="2106"/>
                  </a:lnTo>
                  <a:lnTo>
                    <a:pt x="1523" y="2109"/>
                  </a:lnTo>
                  <a:lnTo>
                    <a:pt x="1525" y="2109"/>
                  </a:lnTo>
                  <a:lnTo>
                    <a:pt x="1528" y="2111"/>
                  </a:lnTo>
                  <a:lnTo>
                    <a:pt x="1528" y="2111"/>
                  </a:lnTo>
                  <a:lnTo>
                    <a:pt x="1530" y="2111"/>
                  </a:lnTo>
                  <a:lnTo>
                    <a:pt x="1530" y="2113"/>
                  </a:lnTo>
                  <a:lnTo>
                    <a:pt x="1530" y="2113"/>
                  </a:lnTo>
                  <a:lnTo>
                    <a:pt x="1532" y="2118"/>
                  </a:lnTo>
                  <a:lnTo>
                    <a:pt x="1532" y="2118"/>
                  </a:lnTo>
                  <a:lnTo>
                    <a:pt x="1532" y="2118"/>
                  </a:lnTo>
                  <a:lnTo>
                    <a:pt x="1535" y="2118"/>
                  </a:lnTo>
                  <a:lnTo>
                    <a:pt x="1537" y="2120"/>
                  </a:lnTo>
                  <a:lnTo>
                    <a:pt x="1537" y="2120"/>
                  </a:lnTo>
                  <a:lnTo>
                    <a:pt x="1539" y="2120"/>
                  </a:lnTo>
                  <a:lnTo>
                    <a:pt x="1539" y="2120"/>
                  </a:lnTo>
                  <a:lnTo>
                    <a:pt x="1539" y="2118"/>
                  </a:lnTo>
                  <a:lnTo>
                    <a:pt x="1539" y="2118"/>
                  </a:lnTo>
                  <a:lnTo>
                    <a:pt x="1539" y="2118"/>
                  </a:lnTo>
                  <a:lnTo>
                    <a:pt x="1539" y="2116"/>
                  </a:lnTo>
                  <a:lnTo>
                    <a:pt x="1542" y="2116"/>
                  </a:lnTo>
                  <a:lnTo>
                    <a:pt x="1542" y="2116"/>
                  </a:lnTo>
                  <a:lnTo>
                    <a:pt x="1544" y="2113"/>
                  </a:lnTo>
                  <a:lnTo>
                    <a:pt x="1544" y="2113"/>
                  </a:lnTo>
                  <a:lnTo>
                    <a:pt x="1544" y="2113"/>
                  </a:lnTo>
                  <a:lnTo>
                    <a:pt x="1544" y="2113"/>
                  </a:lnTo>
                  <a:lnTo>
                    <a:pt x="1544" y="2111"/>
                  </a:lnTo>
                  <a:lnTo>
                    <a:pt x="1544" y="2111"/>
                  </a:lnTo>
                  <a:lnTo>
                    <a:pt x="1546" y="2109"/>
                  </a:lnTo>
                  <a:lnTo>
                    <a:pt x="1549" y="2106"/>
                  </a:lnTo>
                  <a:lnTo>
                    <a:pt x="1549" y="2106"/>
                  </a:lnTo>
                  <a:lnTo>
                    <a:pt x="1551" y="2106"/>
                  </a:lnTo>
                  <a:lnTo>
                    <a:pt x="1551" y="2104"/>
                  </a:lnTo>
                  <a:lnTo>
                    <a:pt x="1554" y="2099"/>
                  </a:lnTo>
                  <a:lnTo>
                    <a:pt x="1554" y="2099"/>
                  </a:lnTo>
                  <a:lnTo>
                    <a:pt x="1556" y="2099"/>
                  </a:lnTo>
                  <a:lnTo>
                    <a:pt x="1556" y="2102"/>
                  </a:lnTo>
                  <a:lnTo>
                    <a:pt x="1556" y="2102"/>
                  </a:lnTo>
                  <a:lnTo>
                    <a:pt x="1556" y="2102"/>
                  </a:lnTo>
                  <a:lnTo>
                    <a:pt x="1558" y="2102"/>
                  </a:lnTo>
                  <a:lnTo>
                    <a:pt x="1558" y="2104"/>
                  </a:lnTo>
                  <a:lnTo>
                    <a:pt x="1558" y="2104"/>
                  </a:lnTo>
                  <a:lnTo>
                    <a:pt x="1558" y="2104"/>
                  </a:lnTo>
                  <a:lnTo>
                    <a:pt x="1558" y="2106"/>
                  </a:lnTo>
                  <a:lnTo>
                    <a:pt x="1558" y="2106"/>
                  </a:lnTo>
                  <a:lnTo>
                    <a:pt x="1561" y="2109"/>
                  </a:lnTo>
                  <a:lnTo>
                    <a:pt x="1561" y="2111"/>
                  </a:lnTo>
                  <a:lnTo>
                    <a:pt x="1563" y="2111"/>
                  </a:lnTo>
                  <a:lnTo>
                    <a:pt x="1563" y="2111"/>
                  </a:lnTo>
                  <a:lnTo>
                    <a:pt x="1563" y="2111"/>
                  </a:lnTo>
                  <a:lnTo>
                    <a:pt x="1565" y="2109"/>
                  </a:lnTo>
                  <a:lnTo>
                    <a:pt x="1565" y="2109"/>
                  </a:lnTo>
                  <a:lnTo>
                    <a:pt x="1565" y="2109"/>
                  </a:lnTo>
                  <a:lnTo>
                    <a:pt x="1565" y="2106"/>
                  </a:lnTo>
                  <a:lnTo>
                    <a:pt x="1565" y="2104"/>
                  </a:lnTo>
                  <a:lnTo>
                    <a:pt x="1568" y="2104"/>
                  </a:lnTo>
                  <a:lnTo>
                    <a:pt x="1568" y="2102"/>
                  </a:lnTo>
                  <a:lnTo>
                    <a:pt x="1568" y="2102"/>
                  </a:lnTo>
                  <a:lnTo>
                    <a:pt x="1568" y="2102"/>
                  </a:lnTo>
                  <a:lnTo>
                    <a:pt x="1568" y="2102"/>
                  </a:lnTo>
                  <a:lnTo>
                    <a:pt x="1570" y="2099"/>
                  </a:lnTo>
                  <a:lnTo>
                    <a:pt x="1572" y="2099"/>
                  </a:lnTo>
                  <a:lnTo>
                    <a:pt x="1575" y="2104"/>
                  </a:lnTo>
                  <a:lnTo>
                    <a:pt x="1580" y="2106"/>
                  </a:lnTo>
                  <a:lnTo>
                    <a:pt x="1580" y="2109"/>
                  </a:lnTo>
                  <a:lnTo>
                    <a:pt x="1580" y="2109"/>
                  </a:lnTo>
                  <a:lnTo>
                    <a:pt x="1580" y="2111"/>
                  </a:lnTo>
                  <a:lnTo>
                    <a:pt x="1580" y="2111"/>
                  </a:lnTo>
                  <a:lnTo>
                    <a:pt x="1582" y="2111"/>
                  </a:lnTo>
                  <a:lnTo>
                    <a:pt x="1582" y="2111"/>
                  </a:lnTo>
                  <a:lnTo>
                    <a:pt x="1582" y="2111"/>
                  </a:lnTo>
                  <a:lnTo>
                    <a:pt x="1584" y="2111"/>
                  </a:lnTo>
                  <a:lnTo>
                    <a:pt x="1584" y="2113"/>
                  </a:lnTo>
                  <a:lnTo>
                    <a:pt x="1584" y="2113"/>
                  </a:lnTo>
                  <a:lnTo>
                    <a:pt x="1584" y="2113"/>
                  </a:lnTo>
                  <a:lnTo>
                    <a:pt x="1584" y="2116"/>
                  </a:lnTo>
                  <a:lnTo>
                    <a:pt x="1587" y="2116"/>
                  </a:lnTo>
                  <a:lnTo>
                    <a:pt x="1587" y="2116"/>
                  </a:lnTo>
                  <a:lnTo>
                    <a:pt x="1587" y="2116"/>
                  </a:lnTo>
                  <a:lnTo>
                    <a:pt x="1589" y="2116"/>
                  </a:lnTo>
                  <a:lnTo>
                    <a:pt x="1589" y="2116"/>
                  </a:lnTo>
                  <a:lnTo>
                    <a:pt x="1589" y="2113"/>
                  </a:lnTo>
                  <a:lnTo>
                    <a:pt x="1589" y="2113"/>
                  </a:lnTo>
                  <a:lnTo>
                    <a:pt x="1589" y="2113"/>
                  </a:lnTo>
                  <a:lnTo>
                    <a:pt x="1589" y="2111"/>
                  </a:lnTo>
                  <a:lnTo>
                    <a:pt x="1589" y="2109"/>
                  </a:lnTo>
                  <a:lnTo>
                    <a:pt x="1589" y="2109"/>
                  </a:lnTo>
                  <a:lnTo>
                    <a:pt x="1589" y="2106"/>
                  </a:lnTo>
                  <a:lnTo>
                    <a:pt x="1591" y="2104"/>
                  </a:lnTo>
                  <a:lnTo>
                    <a:pt x="1591" y="2102"/>
                  </a:lnTo>
                  <a:lnTo>
                    <a:pt x="1591" y="2102"/>
                  </a:lnTo>
                  <a:lnTo>
                    <a:pt x="1594" y="2102"/>
                  </a:lnTo>
                  <a:lnTo>
                    <a:pt x="1594" y="2099"/>
                  </a:lnTo>
                  <a:lnTo>
                    <a:pt x="1594" y="2099"/>
                  </a:lnTo>
                  <a:lnTo>
                    <a:pt x="1594" y="2099"/>
                  </a:lnTo>
                  <a:lnTo>
                    <a:pt x="1596" y="2099"/>
                  </a:lnTo>
                  <a:lnTo>
                    <a:pt x="1601" y="2097"/>
                  </a:lnTo>
                  <a:lnTo>
                    <a:pt x="1601" y="2097"/>
                  </a:lnTo>
                  <a:lnTo>
                    <a:pt x="1601" y="2099"/>
                  </a:lnTo>
                  <a:lnTo>
                    <a:pt x="1601" y="2099"/>
                  </a:lnTo>
                  <a:lnTo>
                    <a:pt x="1601" y="2102"/>
                  </a:lnTo>
                  <a:lnTo>
                    <a:pt x="1601" y="2102"/>
                  </a:lnTo>
                  <a:lnTo>
                    <a:pt x="1603" y="2104"/>
                  </a:lnTo>
                  <a:lnTo>
                    <a:pt x="1606" y="2104"/>
                  </a:lnTo>
                  <a:lnTo>
                    <a:pt x="1606" y="2106"/>
                  </a:lnTo>
                  <a:lnTo>
                    <a:pt x="1608" y="2106"/>
                  </a:lnTo>
                  <a:lnTo>
                    <a:pt x="1608" y="2106"/>
                  </a:lnTo>
                  <a:lnTo>
                    <a:pt x="1608" y="2106"/>
                  </a:lnTo>
                  <a:lnTo>
                    <a:pt x="1613" y="2102"/>
                  </a:lnTo>
                  <a:lnTo>
                    <a:pt x="1613" y="2102"/>
                  </a:lnTo>
                  <a:lnTo>
                    <a:pt x="1617" y="2099"/>
                  </a:lnTo>
                  <a:lnTo>
                    <a:pt x="1617" y="2097"/>
                  </a:lnTo>
                  <a:lnTo>
                    <a:pt x="1617" y="2097"/>
                  </a:lnTo>
                  <a:lnTo>
                    <a:pt x="1620" y="2097"/>
                  </a:lnTo>
                  <a:lnTo>
                    <a:pt x="1620" y="2097"/>
                  </a:lnTo>
                  <a:lnTo>
                    <a:pt x="1620" y="2097"/>
                  </a:lnTo>
                  <a:lnTo>
                    <a:pt x="1620" y="2099"/>
                  </a:lnTo>
                  <a:lnTo>
                    <a:pt x="1620" y="2099"/>
                  </a:lnTo>
                  <a:lnTo>
                    <a:pt x="1620" y="2099"/>
                  </a:lnTo>
                  <a:lnTo>
                    <a:pt x="1620" y="2099"/>
                  </a:lnTo>
                  <a:lnTo>
                    <a:pt x="1620" y="2099"/>
                  </a:lnTo>
                  <a:lnTo>
                    <a:pt x="1620" y="2099"/>
                  </a:lnTo>
                  <a:lnTo>
                    <a:pt x="1620" y="2099"/>
                  </a:lnTo>
                  <a:lnTo>
                    <a:pt x="1622" y="2099"/>
                  </a:lnTo>
                  <a:lnTo>
                    <a:pt x="1622" y="2099"/>
                  </a:lnTo>
                  <a:lnTo>
                    <a:pt x="1624" y="2099"/>
                  </a:lnTo>
                  <a:lnTo>
                    <a:pt x="1624" y="2099"/>
                  </a:lnTo>
                  <a:lnTo>
                    <a:pt x="1627" y="2099"/>
                  </a:lnTo>
                  <a:lnTo>
                    <a:pt x="1627" y="2097"/>
                  </a:lnTo>
                  <a:lnTo>
                    <a:pt x="1627" y="2097"/>
                  </a:lnTo>
                  <a:lnTo>
                    <a:pt x="1629" y="2094"/>
                  </a:lnTo>
                  <a:lnTo>
                    <a:pt x="1629" y="2094"/>
                  </a:lnTo>
                  <a:lnTo>
                    <a:pt x="1632" y="2092"/>
                  </a:lnTo>
                  <a:lnTo>
                    <a:pt x="1632" y="2092"/>
                  </a:lnTo>
                  <a:lnTo>
                    <a:pt x="1632" y="2090"/>
                  </a:lnTo>
                  <a:lnTo>
                    <a:pt x="1632" y="2083"/>
                  </a:lnTo>
                  <a:lnTo>
                    <a:pt x="1632" y="2083"/>
                  </a:lnTo>
                  <a:lnTo>
                    <a:pt x="1634" y="2083"/>
                  </a:lnTo>
                  <a:lnTo>
                    <a:pt x="1634" y="2080"/>
                  </a:lnTo>
                  <a:lnTo>
                    <a:pt x="1634" y="2080"/>
                  </a:lnTo>
                  <a:lnTo>
                    <a:pt x="1634" y="2080"/>
                  </a:lnTo>
                  <a:lnTo>
                    <a:pt x="1634" y="2078"/>
                  </a:lnTo>
                  <a:lnTo>
                    <a:pt x="1636" y="2078"/>
                  </a:lnTo>
                  <a:lnTo>
                    <a:pt x="1636" y="2078"/>
                  </a:lnTo>
                  <a:lnTo>
                    <a:pt x="1636" y="2080"/>
                  </a:lnTo>
                  <a:lnTo>
                    <a:pt x="1639" y="2080"/>
                  </a:lnTo>
                  <a:lnTo>
                    <a:pt x="1639" y="2078"/>
                  </a:lnTo>
                  <a:lnTo>
                    <a:pt x="1641" y="2078"/>
                  </a:lnTo>
                  <a:lnTo>
                    <a:pt x="1643" y="2076"/>
                  </a:lnTo>
                  <a:lnTo>
                    <a:pt x="1643" y="2076"/>
                  </a:lnTo>
                  <a:lnTo>
                    <a:pt x="1646" y="2076"/>
                  </a:lnTo>
                  <a:lnTo>
                    <a:pt x="1648" y="2073"/>
                  </a:lnTo>
                  <a:lnTo>
                    <a:pt x="1648" y="2073"/>
                  </a:lnTo>
                  <a:lnTo>
                    <a:pt x="1648" y="2073"/>
                  </a:lnTo>
                  <a:lnTo>
                    <a:pt x="1650" y="2073"/>
                  </a:lnTo>
                  <a:lnTo>
                    <a:pt x="1650" y="2073"/>
                  </a:lnTo>
                  <a:lnTo>
                    <a:pt x="1650" y="2073"/>
                  </a:lnTo>
                  <a:lnTo>
                    <a:pt x="1650" y="2073"/>
                  </a:lnTo>
                  <a:lnTo>
                    <a:pt x="1650" y="2073"/>
                  </a:lnTo>
                  <a:lnTo>
                    <a:pt x="1650" y="2073"/>
                  </a:lnTo>
                  <a:lnTo>
                    <a:pt x="1650" y="2073"/>
                  </a:lnTo>
                  <a:lnTo>
                    <a:pt x="1650" y="2073"/>
                  </a:lnTo>
                  <a:lnTo>
                    <a:pt x="1653" y="2073"/>
                  </a:lnTo>
                  <a:lnTo>
                    <a:pt x="1653" y="2073"/>
                  </a:lnTo>
                  <a:lnTo>
                    <a:pt x="1653" y="2073"/>
                  </a:lnTo>
                  <a:lnTo>
                    <a:pt x="1653" y="2071"/>
                  </a:lnTo>
                  <a:lnTo>
                    <a:pt x="1653" y="2071"/>
                  </a:lnTo>
                  <a:lnTo>
                    <a:pt x="1655" y="2068"/>
                  </a:lnTo>
                  <a:lnTo>
                    <a:pt x="1655" y="2068"/>
                  </a:lnTo>
                  <a:lnTo>
                    <a:pt x="1658" y="2068"/>
                  </a:lnTo>
                  <a:lnTo>
                    <a:pt x="1658" y="2068"/>
                  </a:lnTo>
                  <a:lnTo>
                    <a:pt x="1658" y="2068"/>
                  </a:lnTo>
                  <a:lnTo>
                    <a:pt x="1658" y="2068"/>
                  </a:lnTo>
                  <a:lnTo>
                    <a:pt x="1660" y="2071"/>
                  </a:lnTo>
                  <a:lnTo>
                    <a:pt x="1660" y="2071"/>
                  </a:lnTo>
                  <a:lnTo>
                    <a:pt x="1660" y="2071"/>
                  </a:lnTo>
                  <a:lnTo>
                    <a:pt x="1662" y="2073"/>
                  </a:lnTo>
                  <a:lnTo>
                    <a:pt x="1662" y="2073"/>
                  </a:lnTo>
                  <a:lnTo>
                    <a:pt x="1662" y="2073"/>
                  </a:lnTo>
                  <a:lnTo>
                    <a:pt x="1662" y="2073"/>
                  </a:lnTo>
                  <a:lnTo>
                    <a:pt x="1662" y="2073"/>
                  </a:lnTo>
                  <a:lnTo>
                    <a:pt x="1665" y="2073"/>
                  </a:lnTo>
                  <a:lnTo>
                    <a:pt x="1665" y="2073"/>
                  </a:lnTo>
                  <a:lnTo>
                    <a:pt x="1665" y="2073"/>
                  </a:lnTo>
                  <a:lnTo>
                    <a:pt x="1665" y="2073"/>
                  </a:lnTo>
                  <a:lnTo>
                    <a:pt x="1665" y="2076"/>
                  </a:lnTo>
                  <a:lnTo>
                    <a:pt x="1667" y="2078"/>
                  </a:lnTo>
                  <a:lnTo>
                    <a:pt x="1669" y="2078"/>
                  </a:lnTo>
                  <a:lnTo>
                    <a:pt x="1669" y="2078"/>
                  </a:lnTo>
                  <a:lnTo>
                    <a:pt x="1669" y="2080"/>
                  </a:lnTo>
                  <a:lnTo>
                    <a:pt x="1669" y="2080"/>
                  </a:lnTo>
                  <a:lnTo>
                    <a:pt x="1669" y="2083"/>
                  </a:lnTo>
                  <a:lnTo>
                    <a:pt x="1669" y="2083"/>
                  </a:lnTo>
                  <a:lnTo>
                    <a:pt x="1669" y="2083"/>
                  </a:lnTo>
                  <a:lnTo>
                    <a:pt x="1669" y="2085"/>
                  </a:lnTo>
                  <a:lnTo>
                    <a:pt x="1672" y="2085"/>
                  </a:lnTo>
                  <a:lnTo>
                    <a:pt x="1674" y="2085"/>
                  </a:lnTo>
                  <a:lnTo>
                    <a:pt x="1677" y="2085"/>
                  </a:lnTo>
                  <a:lnTo>
                    <a:pt x="1677" y="2085"/>
                  </a:lnTo>
                  <a:lnTo>
                    <a:pt x="1679" y="2085"/>
                  </a:lnTo>
                  <a:lnTo>
                    <a:pt x="1679" y="2087"/>
                  </a:lnTo>
                  <a:lnTo>
                    <a:pt x="1679" y="2087"/>
                  </a:lnTo>
                  <a:lnTo>
                    <a:pt x="1681" y="2087"/>
                  </a:lnTo>
                  <a:lnTo>
                    <a:pt x="1681" y="2087"/>
                  </a:lnTo>
                  <a:lnTo>
                    <a:pt x="1681" y="2087"/>
                  </a:lnTo>
                  <a:lnTo>
                    <a:pt x="1681" y="2087"/>
                  </a:lnTo>
                  <a:lnTo>
                    <a:pt x="1681" y="2087"/>
                  </a:lnTo>
                  <a:lnTo>
                    <a:pt x="1681" y="2087"/>
                  </a:lnTo>
                  <a:lnTo>
                    <a:pt x="1681" y="2090"/>
                  </a:lnTo>
                  <a:lnTo>
                    <a:pt x="1686" y="2092"/>
                  </a:lnTo>
                  <a:lnTo>
                    <a:pt x="1686" y="2094"/>
                  </a:lnTo>
                  <a:lnTo>
                    <a:pt x="1686" y="2092"/>
                  </a:lnTo>
                  <a:lnTo>
                    <a:pt x="1686" y="2092"/>
                  </a:lnTo>
                  <a:lnTo>
                    <a:pt x="1686" y="2092"/>
                  </a:lnTo>
                  <a:lnTo>
                    <a:pt x="1688" y="2092"/>
                  </a:lnTo>
                  <a:lnTo>
                    <a:pt x="1688" y="2092"/>
                  </a:lnTo>
                  <a:lnTo>
                    <a:pt x="1688" y="2092"/>
                  </a:lnTo>
                  <a:lnTo>
                    <a:pt x="1688" y="2092"/>
                  </a:lnTo>
                  <a:lnTo>
                    <a:pt x="1691" y="2092"/>
                  </a:lnTo>
                  <a:lnTo>
                    <a:pt x="1691" y="2092"/>
                  </a:lnTo>
                  <a:lnTo>
                    <a:pt x="1693" y="2092"/>
                  </a:lnTo>
                  <a:lnTo>
                    <a:pt x="1693" y="2090"/>
                  </a:lnTo>
                  <a:lnTo>
                    <a:pt x="1693" y="2090"/>
                  </a:lnTo>
                  <a:lnTo>
                    <a:pt x="1698" y="2090"/>
                  </a:lnTo>
                  <a:lnTo>
                    <a:pt x="1700" y="2090"/>
                  </a:lnTo>
                  <a:lnTo>
                    <a:pt x="1703" y="2090"/>
                  </a:lnTo>
                  <a:lnTo>
                    <a:pt x="1705" y="2092"/>
                  </a:lnTo>
                  <a:lnTo>
                    <a:pt x="1705" y="2092"/>
                  </a:lnTo>
                  <a:lnTo>
                    <a:pt x="1705" y="2094"/>
                  </a:lnTo>
                  <a:lnTo>
                    <a:pt x="1707" y="2097"/>
                  </a:lnTo>
                  <a:lnTo>
                    <a:pt x="1707" y="2097"/>
                  </a:lnTo>
                  <a:lnTo>
                    <a:pt x="1707" y="2097"/>
                  </a:lnTo>
                  <a:lnTo>
                    <a:pt x="1710" y="2097"/>
                  </a:lnTo>
                  <a:lnTo>
                    <a:pt x="1710" y="2097"/>
                  </a:lnTo>
                  <a:lnTo>
                    <a:pt x="1717" y="2094"/>
                  </a:lnTo>
                  <a:lnTo>
                    <a:pt x="1719" y="2094"/>
                  </a:lnTo>
                  <a:lnTo>
                    <a:pt x="1719" y="2092"/>
                  </a:lnTo>
                  <a:lnTo>
                    <a:pt x="1719" y="2092"/>
                  </a:lnTo>
                  <a:lnTo>
                    <a:pt x="1719" y="2092"/>
                  </a:lnTo>
                  <a:lnTo>
                    <a:pt x="1721" y="2092"/>
                  </a:lnTo>
                  <a:lnTo>
                    <a:pt x="1724" y="2094"/>
                  </a:lnTo>
                  <a:lnTo>
                    <a:pt x="1724" y="2094"/>
                  </a:lnTo>
                  <a:lnTo>
                    <a:pt x="1724" y="2094"/>
                  </a:lnTo>
                  <a:lnTo>
                    <a:pt x="1726" y="2097"/>
                  </a:lnTo>
                  <a:lnTo>
                    <a:pt x="1726" y="2097"/>
                  </a:lnTo>
                  <a:lnTo>
                    <a:pt x="1726" y="2097"/>
                  </a:lnTo>
                  <a:lnTo>
                    <a:pt x="1726" y="2097"/>
                  </a:lnTo>
                  <a:lnTo>
                    <a:pt x="1729" y="2094"/>
                  </a:lnTo>
                  <a:lnTo>
                    <a:pt x="1729" y="2094"/>
                  </a:lnTo>
                  <a:lnTo>
                    <a:pt x="1729" y="2094"/>
                  </a:lnTo>
                  <a:lnTo>
                    <a:pt x="1729" y="2097"/>
                  </a:lnTo>
                  <a:lnTo>
                    <a:pt x="1729" y="2097"/>
                  </a:lnTo>
                  <a:lnTo>
                    <a:pt x="1731" y="2097"/>
                  </a:lnTo>
                  <a:lnTo>
                    <a:pt x="1733" y="2099"/>
                  </a:lnTo>
                  <a:lnTo>
                    <a:pt x="1731" y="2099"/>
                  </a:lnTo>
                  <a:lnTo>
                    <a:pt x="1733" y="2099"/>
                  </a:lnTo>
                  <a:lnTo>
                    <a:pt x="1733" y="2099"/>
                  </a:lnTo>
                  <a:lnTo>
                    <a:pt x="1736" y="2099"/>
                  </a:lnTo>
                  <a:lnTo>
                    <a:pt x="1736" y="2099"/>
                  </a:lnTo>
                  <a:lnTo>
                    <a:pt x="1736" y="2102"/>
                  </a:lnTo>
                  <a:lnTo>
                    <a:pt x="1733" y="2102"/>
                  </a:lnTo>
                  <a:lnTo>
                    <a:pt x="1733" y="2102"/>
                  </a:lnTo>
                  <a:lnTo>
                    <a:pt x="1733" y="2104"/>
                  </a:lnTo>
                  <a:lnTo>
                    <a:pt x="1733" y="2106"/>
                  </a:lnTo>
                  <a:lnTo>
                    <a:pt x="1731" y="2106"/>
                  </a:lnTo>
                  <a:lnTo>
                    <a:pt x="1731" y="2109"/>
                  </a:lnTo>
                  <a:lnTo>
                    <a:pt x="1731" y="2109"/>
                  </a:lnTo>
                  <a:lnTo>
                    <a:pt x="1729" y="2111"/>
                  </a:lnTo>
                  <a:lnTo>
                    <a:pt x="1729" y="2113"/>
                  </a:lnTo>
                  <a:lnTo>
                    <a:pt x="1729" y="2113"/>
                  </a:lnTo>
                  <a:lnTo>
                    <a:pt x="1726" y="2111"/>
                  </a:lnTo>
                  <a:lnTo>
                    <a:pt x="1726" y="2111"/>
                  </a:lnTo>
                  <a:lnTo>
                    <a:pt x="1726" y="2111"/>
                  </a:lnTo>
                  <a:lnTo>
                    <a:pt x="1724" y="2111"/>
                  </a:lnTo>
                  <a:lnTo>
                    <a:pt x="1724" y="2111"/>
                  </a:lnTo>
                  <a:lnTo>
                    <a:pt x="1724" y="2111"/>
                  </a:lnTo>
                  <a:lnTo>
                    <a:pt x="1721" y="2118"/>
                  </a:lnTo>
                  <a:lnTo>
                    <a:pt x="1721" y="2118"/>
                  </a:lnTo>
                  <a:lnTo>
                    <a:pt x="1721" y="2118"/>
                  </a:lnTo>
                  <a:lnTo>
                    <a:pt x="1721" y="2120"/>
                  </a:lnTo>
                  <a:lnTo>
                    <a:pt x="1721" y="2120"/>
                  </a:lnTo>
                  <a:lnTo>
                    <a:pt x="1721" y="2123"/>
                  </a:lnTo>
                  <a:lnTo>
                    <a:pt x="1721" y="2123"/>
                  </a:lnTo>
                  <a:lnTo>
                    <a:pt x="1721" y="2125"/>
                  </a:lnTo>
                  <a:lnTo>
                    <a:pt x="1721" y="2125"/>
                  </a:lnTo>
                  <a:lnTo>
                    <a:pt x="1724" y="2125"/>
                  </a:lnTo>
                  <a:lnTo>
                    <a:pt x="1724" y="2125"/>
                  </a:lnTo>
                  <a:lnTo>
                    <a:pt x="1726" y="2125"/>
                  </a:lnTo>
                  <a:lnTo>
                    <a:pt x="1726" y="2128"/>
                  </a:lnTo>
                  <a:lnTo>
                    <a:pt x="1726" y="2128"/>
                  </a:lnTo>
                  <a:lnTo>
                    <a:pt x="1729" y="2132"/>
                  </a:lnTo>
                  <a:lnTo>
                    <a:pt x="1729" y="2132"/>
                  </a:lnTo>
                  <a:lnTo>
                    <a:pt x="1729" y="2132"/>
                  </a:lnTo>
                  <a:lnTo>
                    <a:pt x="1726" y="2135"/>
                  </a:lnTo>
                  <a:lnTo>
                    <a:pt x="1729" y="2135"/>
                  </a:lnTo>
                  <a:lnTo>
                    <a:pt x="1729" y="2135"/>
                  </a:lnTo>
                  <a:lnTo>
                    <a:pt x="1729" y="2135"/>
                  </a:lnTo>
                  <a:lnTo>
                    <a:pt x="1729" y="2137"/>
                  </a:lnTo>
                  <a:lnTo>
                    <a:pt x="1729" y="2137"/>
                  </a:lnTo>
                  <a:lnTo>
                    <a:pt x="1729" y="2137"/>
                  </a:lnTo>
                  <a:lnTo>
                    <a:pt x="1729" y="2137"/>
                  </a:lnTo>
                  <a:lnTo>
                    <a:pt x="1729" y="2139"/>
                  </a:lnTo>
                  <a:lnTo>
                    <a:pt x="1729" y="2139"/>
                  </a:lnTo>
                  <a:lnTo>
                    <a:pt x="1729" y="2139"/>
                  </a:lnTo>
                  <a:lnTo>
                    <a:pt x="1729" y="2142"/>
                  </a:lnTo>
                  <a:lnTo>
                    <a:pt x="1729" y="2142"/>
                  </a:lnTo>
                  <a:lnTo>
                    <a:pt x="1729" y="2144"/>
                  </a:lnTo>
                  <a:lnTo>
                    <a:pt x="1729" y="2144"/>
                  </a:lnTo>
                  <a:lnTo>
                    <a:pt x="1729" y="2147"/>
                  </a:lnTo>
                  <a:lnTo>
                    <a:pt x="1729" y="2147"/>
                  </a:lnTo>
                  <a:lnTo>
                    <a:pt x="1729" y="2147"/>
                  </a:lnTo>
                  <a:lnTo>
                    <a:pt x="1729" y="2147"/>
                  </a:lnTo>
                  <a:lnTo>
                    <a:pt x="1731" y="2147"/>
                  </a:lnTo>
                  <a:lnTo>
                    <a:pt x="1731" y="2144"/>
                  </a:lnTo>
                  <a:lnTo>
                    <a:pt x="1731" y="2144"/>
                  </a:lnTo>
                  <a:lnTo>
                    <a:pt x="1733" y="2144"/>
                  </a:lnTo>
                  <a:lnTo>
                    <a:pt x="1733" y="2144"/>
                  </a:lnTo>
                  <a:lnTo>
                    <a:pt x="1733" y="2144"/>
                  </a:lnTo>
                  <a:lnTo>
                    <a:pt x="1733" y="2144"/>
                  </a:lnTo>
                  <a:lnTo>
                    <a:pt x="1736" y="2147"/>
                  </a:lnTo>
                  <a:lnTo>
                    <a:pt x="1736" y="2147"/>
                  </a:lnTo>
                  <a:lnTo>
                    <a:pt x="1738" y="2147"/>
                  </a:lnTo>
                  <a:lnTo>
                    <a:pt x="1738" y="2147"/>
                  </a:lnTo>
                  <a:lnTo>
                    <a:pt x="1740" y="2147"/>
                  </a:lnTo>
                  <a:lnTo>
                    <a:pt x="1740" y="2147"/>
                  </a:lnTo>
                  <a:lnTo>
                    <a:pt x="1740" y="2149"/>
                  </a:lnTo>
                  <a:lnTo>
                    <a:pt x="1743" y="2149"/>
                  </a:lnTo>
                  <a:lnTo>
                    <a:pt x="1743" y="2149"/>
                  </a:lnTo>
                  <a:lnTo>
                    <a:pt x="1743" y="2149"/>
                  </a:lnTo>
                  <a:lnTo>
                    <a:pt x="1745" y="2149"/>
                  </a:lnTo>
                  <a:lnTo>
                    <a:pt x="1745" y="2149"/>
                  </a:lnTo>
                  <a:lnTo>
                    <a:pt x="1747" y="2149"/>
                  </a:lnTo>
                  <a:lnTo>
                    <a:pt x="1747" y="2149"/>
                  </a:lnTo>
                  <a:lnTo>
                    <a:pt x="1747" y="2151"/>
                  </a:lnTo>
                  <a:lnTo>
                    <a:pt x="1747" y="2151"/>
                  </a:lnTo>
                  <a:lnTo>
                    <a:pt x="1745" y="2151"/>
                  </a:lnTo>
                  <a:lnTo>
                    <a:pt x="1745" y="2154"/>
                  </a:lnTo>
                  <a:lnTo>
                    <a:pt x="1745" y="2154"/>
                  </a:lnTo>
                  <a:lnTo>
                    <a:pt x="1747" y="2156"/>
                  </a:lnTo>
                  <a:lnTo>
                    <a:pt x="1747" y="2156"/>
                  </a:lnTo>
                  <a:lnTo>
                    <a:pt x="1750" y="2156"/>
                  </a:lnTo>
                  <a:lnTo>
                    <a:pt x="1752" y="2156"/>
                  </a:lnTo>
                  <a:lnTo>
                    <a:pt x="1755" y="2161"/>
                  </a:lnTo>
                  <a:lnTo>
                    <a:pt x="1757" y="2161"/>
                  </a:lnTo>
                  <a:lnTo>
                    <a:pt x="1759" y="2161"/>
                  </a:lnTo>
                  <a:lnTo>
                    <a:pt x="1759" y="2161"/>
                  </a:lnTo>
                  <a:lnTo>
                    <a:pt x="1762" y="2161"/>
                  </a:lnTo>
                  <a:lnTo>
                    <a:pt x="1764" y="2165"/>
                  </a:lnTo>
                  <a:lnTo>
                    <a:pt x="1764" y="2165"/>
                  </a:lnTo>
                  <a:lnTo>
                    <a:pt x="1764" y="2168"/>
                  </a:lnTo>
                  <a:lnTo>
                    <a:pt x="1766" y="2165"/>
                  </a:lnTo>
                  <a:lnTo>
                    <a:pt x="1769" y="2163"/>
                  </a:lnTo>
                  <a:lnTo>
                    <a:pt x="1769" y="2163"/>
                  </a:lnTo>
                  <a:lnTo>
                    <a:pt x="1769" y="2163"/>
                  </a:lnTo>
                  <a:lnTo>
                    <a:pt x="1771" y="2165"/>
                  </a:lnTo>
                  <a:lnTo>
                    <a:pt x="1771" y="2168"/>
                  </a:lnTo>
                  <a:lnTo>
                    <a:pt x="1771" y="2168"/>
                  </a:lnTo>
                  <a:lnTo>
                    <a:pt x="1771" y="2168"/>
                  </a:lnTo>
                  <a:lnTo>
                    <a:pt x="1773" y="2168"/>
                  </a:lnTo>
                  <a:lnTo>
                    <a:pt x="1773" y="2168"/>
                  </a:lnTo>
                  <a:lnTo>
                    <a:pt x="1773" y="2168"/>
                  </a:lnTo>
                  <a:lnTo>
                    <a:pt x="1773" y="2165"/>
                  </a:lnTo>
                  <a:lnTo>
                    <a:pt x="1773" y="2165"/>
                  </a:lnTo>
                  <a:lnTo>
                    <a:pt x="1776" y="2165"/>
                  </a:lnTo>
                  <a:lnTo>
                    <a:pt x="1778" y="2165"/>
                  </a:lnTo>
                  <a:lnTo>
                    <a:pt x="1778" y="2165"/>
                  </a:lnTo>
                  <a:lnTo>
                    <a:pt x="1781" y="2165"/>
                  </a:lnTo>
                  <a:lnTo>
                    <a:pt x="1783" y="2165"/>
                  </a:lnTo>
                  <a:lnTo>
                    <a:pt x="1785" y="2163"/>
                  </a:lnTo>
                  <a:lnTo>
                    <a:pt x="1785" y="2163"/>
                  </a:lnTo>
                  <a:lnTo>
                    <a:pt x="1785" y="2163"/>
                  </a:lnTo>
                  <a:lnTo>
                    <a:pt x="1788" y="2163"/>
                  </a:lnTo>
                  <a:lnTo>
                    <a:pt x="1788" y="2163"/>
                  </a:lnTo>
                  <a:lnTo>
                    <a:pt x="1790" y="2165"/>
                  </a:lnTo>
                  <a:lnTo>
                    <a:pt x="1790" y="2165"/>
                  </a:lnTo>
                  <a:lnTo>
                    <a:pt x="1790" y="2165"/>
                  </a:lnTo>
                  <a:lnTo>
                    <a:pt x="1790" y="2168"/>
                  </a:lnTo>
                  <a:lnTo>
                    <a:pt x="1792" y="2168"/>
                  </a:lnTo>
                  <a:lnTo>
                    <a:pt x="1792" y="2168"/>
                  </a:lnTo>
                  <a:lnTo>
                    <a:pt x="1795" y="2170"/>
                  </a:lnTo>
                  <a:lnTo>
                    <a:pt x="1795" y="2170"/>
                  </a:lnTo>
                  <a:lnTo>
                    <a:pt x="1797" y="2173"/>
                  </a:lnTo>
                  <a:lnTo>
                    <a:pt x="1797" y="2173"/>
                  </a:lnTo>
                  <a:lnTo>
                    <a:pt x="1797" y="2175"/>
                  </a:lnTo>
                  <a:lnTo>
                    <a:pt x="1797" y="2175"/>
                  </a:lnTo>
                  <a:lnTo>
                    <a:pt x="1797" y="2177"/>
                  </a:lnTo>
                  <a:lnTo>
                    <a:pt x="1797" y="2177"/>
                  </a:lnTo>
                  <a:lnTo>
                    <a:pt x="1800" y="2175"/>
                  </a:lnTo>
                  <a:lnTo>
                    <a:pt x="1802" y="2173"/>
                  </a:lnTo>
                  <a:lnTo>
                    <a:pt x="1802" y="2173"/>
                  </a:lnTo>
                  <a:lnTo>
                    <a:pt x="1802" y="2173"/>
                  </a:lnTo>
                  <a:lnTo>
                    <a:pt x="1802" y="2173"/>
                  </a:lnTo>
                  <a:lnTo>
                    <a:pt x="1802" y="2173"/>
                  </a:lnTo>
                  <a:lnTo>
                    <a:pt x="1800" y="2173"/>
                  </a:lnTo>
                  <a:lnTo>
                    <a:pt x="1800" y="2173"/>
                  </a:lnTo>
                  <a:lnTo>
                    <a:pt x="1800" y="2173"/>
                  </a:lnTo>
                  <a:lnTo>
                    <a:pt x="1800" y="2173"/>
                  </a:lnTo>
                  <a:lnTo>
                    <a:pt x="1800" y="2170"/>
                  </a:lnTo>
                  <a:lnTo>
                    <a:pt x="1800" y="2170"/>
                  </a:lnTo>
                  <a:lnTo>
                    <a:pt x="1800" y="2170"/>
                  </a:lnTo>
                  <a:lnTo>
                    <a:pt x="1797" y="2170"/>
                  </a:lnTo>
                  <a:lnTo>
                    <a:pt x="1800" y="2170"/>
                  </a:lnTo>
                  <a:lnTo>
                    <a:pt x="1800" y="2170"/>
                  </a:lnTo>
                  <a:lnTo>
                    <a:pt x="1800" y="2170"/>
                  </a:lnTo>
                  <a:lnTo>
                    <a:pt x="1802" y="2170"/>
                  </a:lnTo>
                  <a:lnTo>
                    <a:pt x="1802" y="2170"/>
                  </a:lnTo>
                  <a:lnTo>
                    <a:pt x="1802" y="2170"/>
                  </a:lnTo>
                  <a:lnTo>
                    <a:pt x="1802" y="2168"/>
                  </a:lnTo>
                  <a:lnTo>
                    <a:pt x="1802" y="2168"/>
                  </a:lnTo>
                  <a:lnTo>
                    <a:pt x="1804" y="2170"/>
                  </a:lnTo>
                  <a:lnTo>
                    <a:pt x="1804" y="2170"/>
                  </a:lnTo>
                  <a:lnTo>
                    <a:pt x="1804" y="2168"/>
                  </a:lnTo>
                  <a:lnTo>
                    <a:pt x="1804" y="2168"/>
                  </a:lnTo>
                  <a:lnTo>
                    <a:pt x="1804" y="2168"/>
                  </a:lnTo>
                  <a:lnTo>
                    <a:pt x="1807" y="2168"/>
                  </a:lnTo>
                  <a:lnTo>
                    <a:pt x="1804" y="2168"/>
                  </a:lnTo>
                  <a:lnTo>
                    <a:pt x="1807" y="2168"/>
                  </a:lnTo>
                  <a:lnTo>
                    <a:pt x="1807" y="2168"/>
                  </a:lnTo>
                  <a:lnTo>
                    <a:pt x="1807" y="2168"/>
                  </a:lnTo>
                  <a:lnTo>
                    <a:pt x="1809" y="2165"/>
                  </a:lnTo>
                  <a:lnTo>
                    <a:pt x="1809" y="2165"/>
                  </a:lnTo>
                  <a:lnTo>
                    <a:pt x="1809" y="2165"/>
                  </a:lnTo>
                  <a:lnTo>
                    <a:pt x="1809" y="2165"/>
                  </a:lnTo>
                  <a:lnTo>
                    <a:pt x="1809" y="2165"/>
                  </a:lnTo>
                  <a:lnTo>
                    <a:pt x="1809" y="2165"/>
                  </a:lnTo>
                  <a:lnTo>
                    <a:pt x="1809" y="2165"/>
                  </a:lnTo>
                  <a:lnTo>
                    <a:pt x="1809" y="2165"/>
                  </a:lnTo>
                  <a:lnTo>
                    <a:pt x="1809" y="2165"/>
                  </a:lnTo>
                  <a:lnTo>
                    <a:pt x="1809" y="2165"/>
                  </a:lnTo>
                  <a:lnTo>
                    <a:pt x="1809" y="2165"/>
                  </a:lnTo>
                  <a:lnTo>
                    <a:pt x="1809" y="2165"/>
                  </a:lnTo>
                  <a:lnTo>
                    <a:pt x="1809" y="2165"/>
                  </a:lnTo>
                  <a:lnTo>
                    <a:pt x="1811" y="2165"/>
                  </a:lnTo>
                  <a:lnTo>
                    <a:pt x="1811" y="2165"/>
                  </a:lnTo>
                  <a:lnTo>
                    <a:pt x="1811" y="2165"/>
                  </a:lnTo>
                  <a:lnTo>
                    <a:pt x="1811" y="2165"/>
                  </a:lnTo>
                  <a:lnTo>
                    <a:pt x="1811" y="2165"/>
                  </a:lnTo>
                  <a:lnTo>
                    <a:pt x="1811" y="2168"/>
                  </a:lnTo>
                  <a:lnTo>
                    <a:pt x="1811" y="2168"/>
                  </a:lnTo>
                  <a:lnTo>
                    <a:pt x="1811" y="2168"/>
                  </a:lnTo>
                  <a:lnTo>
                    <a:pt x="1811" y="2168"/>
                  </a:lnTo>
                  <a:lnTo>
                    <a:pt x="1809" y="2170"/>
                  </a:lnTo>
                  <a:lnTo>
                    <a:pt x="1809" y="2173"/>
                  </a:lnTo>
                  <a:lnTo>
                    <a:pt x="1809" y="2173"/>
                  </a:lnTo>
                  <a:lnTo>
                    <a:pt x="1811" y="2173"/>
                  </a:lnTo>
                  <a:lnTo>
                    <a:pt x="1811" y="2170"/>
                  </a:lnTo>
                  <a:lnTo>
                    <a:pt x="1814" y="2170"/>
                  </a:lnTo>
                  <a:lnTo>
                    <a:pt x="1814" y="2170"/>
                  </a:lnTo>
                  <a:lnTo>
                    <a:pt x="1814" y="2170"/>
                  </a:lnTo>
                  <a:lnTo>
                    <a:pt x="1814" y="2170"/>
                  </a:lnTo>
                  <a:lnTo>
                    <a:pt x="1814" y="2168"/>
                  </a:lnTo>
                  <a:lnTo>
                    <a:pt x="1814" y="2168"/>
                  </a:lnTo>
                  <a:lnTo>
                    <a:pt x="1816" y="2168"/>
                  </a:lnTo>
                  <a:lnTo>
                    <a:pt x="1816" y="2168"/>
                  </a:lnTo>
                  <a:lnTo>
                    <a:pt x="1814" y="2168"/>
                  </a:lnTo>
                  <a:lnTo>
                    <a:pt x="1814" y="2168"/>
                  </a:lnTo>
                  <a:lnTo>
                    <a:pt x="1814" y="2168"/>
                  </a:lnTo>
                  <a:lnTo>
                    <a:pt x="1814" y="2165"/>
                  </a:lnTo>
                  <a:lnTo>
                    <a:pt x="1814" y="2165"/>
                  </a:lnTo>
                  <a:lnTo>
                    <a:pt x="1816" y="2165"/>
                  </a:lnTo>
                  <a:lnTo>
                    <a:pt x="1814" y="2165"/>
                  </a:lnTo>
                  <a:lnTo>
                    <a:pt x="1814" y="2165"/>
                  </a:lnTo>
                  <a:lnTo>
                    <a:pt x="1816" y="2165"/>
                  </a:lnTo>
                  <a:lnTo>
                    <a:pt x="1816" y="2163"/>
                  </a:lnTo>
                  <a:lnTo>
                    <a:pt x="1814" y="2163"/>
                  </a:lnTo>
                  <a:lnTo>
                    <a:pt x="1816" y="2161"/>
                  </a:lnTo>
                  <a:lnTo>
                    <a:pt x="1816" y="2161"/>
                  </a:lnTo>
                  <a:lnTo>
                    <a:pt x="1816" y="2161"/>
                  </a:lnTo>
                  <a:lnTo>
                    <a:pt x="1816" y="2161"/>
                  </a:lnTo>
                  <a:lnTo>
                    <a:pt x="1818" y="2163"/>
                  </a:lnTo>
                  <a:lnTo>
                    <a:pt x="1818" y="2163"/>
                  </a:lnTo>
                  <a:lnTo>
                    <a:pt x="1821" y="2163"/>
                  </a:lnTo>
                  <a:lnTo>
                    <a:pt x="1821" y="2163"/>
                  </a:lnTo>
                  <a:lnTo>
                    <a:pt x="1821" y="2163"/>
                  </a:lnTo>
                  <a:lnTo>
                    <a:pt x="1821" y="2163"/>
                  </a:lnTo>
                  <a:lnTo>
                    <a:pt x="1821" y="2163"/>
                  </a:lnTo>
                  <a:lnTo>
                    <a:pt x="1821" y="2161"/>
                  </a:lnTo>
                  <a:lnTo>
                    <a:pt x="1821" y="2161"/>
                  </a:lnTo>
                  <a:lnTo>
                    <a:pt x="1821" y="2161"/>
                  </a:lnTo>
                  <a:lnTo>
                    <a:pt x="1821" y="2163"/>
                  </a:lnTo>
                  <a:lnTo>
                    <a:pt x="1821" y="2163"/>
                  </a:lnTo>
                  <a:lnTo>
                    <a:pt x="1821" y="2163"/>
                  </a:lnTo>
                  <a:lnTo>
                    <a:pt x="1823" y="2163"/>
                  </a:lnTo>
                  <a:lnTo>
                    <a:pt x="1823" y="2163"/>
                  </a:lnTo>
                  <a:lnTo>
                    <a:pt x="1823" y="2163"/>
                  </a:lnTo>
                  <a:lnTo>
                    <a:pt x="1823" y="2163"/>
                  </a:lnTo>
                  <a:lnTo>
                    <a:pt x="1821" y="2163"/>
                  </a:lnTo>
                  <a:lnTo>
                    <a:pt x="1821" y="2165"/>
                  </a:lnTo>
                  <a:lnTo>
                    <a:pt x="1821" y="2165"/>
                  </a:lnTo>
                  <a:lnTo>
                    <a:pt x="1821" y="2165"/>
                  </a:lnTo>
                  <a:lnTo>
                    <a:pt x="1821" y="2165"/>
                  </a:lnTo>
                  <a:lnTo>
                    <a:pt x="1821" y="2165"/>
                  </a:lnTo>
                  <a:lnTo>
                    <a:pt x="1821" y="2165"/>
                  </a:lnTo>
                  <a:lnTo>
                    <a:pt x="1821" y="2165"/>
                  </a:lnTo>
                  <a:lnTo>
                    <a:pt x="1821" y="2165"/>
                  </a:lnTo>
                  <a:lnTo>
                    <a:pt x="1821" y="2165"/>
                  </a:lnTo>
                  <a:lnTo>
                    <a:pt x="1821" y="2165"/>
                  </a:lnTo>
                  <a:lnTo>
                    <a:pt x="1821" y="2165"/>
                  </a:lnTo>
                  <a:lnTo>
                    <a:pt x="1821" y="2168"/>
                  </a:lnTo>
                  <a:lnTo>
                    <a:pt x="1821" y="2168"/>
                  </a:lnTo>
                  <a:lnTo>
                    <a:pt x="1821" y="2168"/>
                  </a:lnTo>
                  <a:lnTo>
                    <a:pt x="1821" y="2168"/>
                  </a:lnTo>
                  <a:lnTo>
                    <a:pt x="1821" y="2168"/>
                  </a:lnTo>
                  <a:lnTo>
                    <a:pt x="1818" y="2168"/>
                  </a:lnTo>
                  <a:lnTo>
                    <a:pt x="1818" y="2168"/>
                  </a:lnTo>
                  <a:lnTo>
                    <a:pt x="1818" y="2170"/>
                  </a:lnTo>
                  <a:lnTo>
                    <a:pt x="1821" y="2170"/>
                  </a:lnTo>
                  <a:lnTo>
                    <a:pt x="1823" y="2168"/>
                  </a:lnTo>
                  <a:lnTo>
                    <a:pt x="1823" y="2168"/>
                  </a:lnTo>
                  <a:lnTo>
                    <a:pt x="1823" y="2168"/>
                  </a:lnTo>
                  <a:lnTo>
                    <a:pt x="1823" y="2168"/>
                  </a:lnTo>
                  <a:lnTo>
                    <a:pt x="1823" y="2168"/>
                  </a:lnTo>
                  <a:lnTo>
                    <a:pt x="1823" y="2168"/>
                  </a:lnTo>
                  <a:lnTo>
                    <a:pt x="1823" y="2168"/>
                  </a:lnTo>
                  <a:lnTo>
                    <a:pt x="1823" y="2168"/>
                  </a:lnTo>
                  <a:lnTo>
                    <a:pt x="1823" y="2168"/>
                  </a:lnTo>
                  <a:lnTo>
                    <a:pt x="1823" y="2168"/>
                  </a:lnTo>
                  <a:lnTo>
                    <a:pt x="1823" y="2165"/>
                  </a:lnTo>
                  <a:lnTo>
                    <a:pt x="1823" y="2165"/>
                  </a:lnTo>
                  <a:lnTo>
                    <a:pt x="1826" y="2165"/>
                  </a:lnTo>
                  <a:lnTo>
                    <a:pt x="1826" y="2165"/>
                  </a:lnTo>
                  <a:lnTo>
                    <a:pt x="1823" y="2165"/>
                  </a:lnTo>
                  <a:lnTo>
                    <a:pt x="1823" y="2168"/>
                  </a:lnTo>
                  <a:lnTo>
                    <a:pt x="1823" y="2168"/>
                  </a:lnTo>
                  <a:lnTo>
                    <a:pt x="1823" y="2168"/>
                  </a:lnTo>
                  <a:lnTo>
                    <a:pt x="1823" y="2168"/>
                  </a:lnTo>
                  <a:lnTo>
                    <a:pt x="1826" y="2168"/>
                  </a:lnTo>
                  <a:lnTo>
                    <a:pt x="1826" y="2168"/>
                  </a:lnTo>
                  <a:lnTo>
                    <a:pt x="1826" y="2165"/>
                  </a:lnTo>
                  <a:lnTo>
                    <a:pt x="1826" y="2165"/>
                  </a:lnTo>
                  <a:lnTo>
                    <a:pt x="1826" y="2165"/>
                  </a:lnTo>
                  <a:lnTo>
                    <a:pt x="1826" y="2165"/>
                  </a:lnTo>
                  <a:lnTo>
                    <a:pt x="1826" y="2165"/>
                  </a:lnTo>
                  <a:lnTo>
                    <a:pt x="1826" y="2165"/>
                  </a:lnTo>
                  <a:lnTo>
                    <a:pt x="1826" y="2165"/>
                  </a:lnTo>
                  <a:lnTo>
                    <a:pt x="1826" y="2165"/>
                  </a:lnTo>
                  <a:lnTo>
                    <a:pt x="1826" y="2165"/>
                  </a:lnTo>
                  <a:lnTo>
                    <a:pt x="1826" y="2165"/>
                  </a:lnTo>
                  <a:lnTo>
                    <a:pt x="1826" y="2165"/>
                  </a:lnTo>
                  <a:lnTo>
                    <a:pt x="1826" y="2165"/>
                  </a:lnTo>
                  <a:lnTo>
                    <a:pt x="1828" y="2165"/>
                  </a:lnTo>
                  <a:lnTo>
                    <a:pt x="1828" y="2163"/>
                  </a:lnTo>
                  <a:lnTo>
                    <a:pt x="1828" y="2163"/>
                  </a:lnTo>
                  <a:lnTo>
                    <a:pt x="1828" y="2163"/>
                  </a:lnTo>
                  <a:lnTo>
                    <a:pt x="1828" y="2163"/>
                  </a:lnTo>
                  <a:lnTo>
                    <a:pt x="1828" y="2163"/>
                  </a:lnTo>
                  <a:lnTo>
                    <a:pt x="1828" y="2163"/>
                  </a:lnTo>
                  <a:lnTo>
                    <a:pt x="1828" y="2161"/>
                  </a:lnTo>
                  <a:lnTo>
                    <a:pt x="1828" y="2161"/>
                  </a:lnTo>
                  <a:lnTo>
                    <a:pt x="1828" y="2163"/>
                  </a:lnTo>
                  <a:lnTo>
                    <a:pt x="1828" y="2163"/>
                  </a:lnTo>
                  <a:lnTo>
                    <a:pt x="1828" y="2163"/>
                  </a:lnTo>
                  <a:lnTo>
                    <a:pt x="1826" y="2163"/>
                  </a:lnTo>
                  <a:lnTo>
                    <a:pt x="1826" y="2163"/>
                  </a:lnTo>
                  <a:lnTo>
                    <a:pt x="1826" y="2163"/>
                  </a:lnTo>
                  <a:lnTo>
                    <a:pt x="1826" y="2163"/>
                  </a:lnTo>
                  <a:lnTo>
                    <a:pt x="1826" y="2163"/>
                  </a:lnTo>
                  <a:lnTo>
                    <a:pt x="1826" y="2163"/>
                  </a:lnTo>
                  <a:lnTo>
                    <a:pt x="1826" y="2163"/>
                  </a:lnTo>
                  <a:lnTo>
                    <a:pt x="1826" y="2161"/>
                  </a:lnTo>
                  <a:lnTo>
                    <a:pt x="1826" y="2161"/>
                  </a:lnTo>
                  <a:lnTo>
                    <a:pt x="1826" y="2161"/>
                  </a:lnTo>
                  <a:lnTo>
                    <a:pt x="1826" y="2161"/>
                  </a:lnTo>
                  <a:lnTo>
                    <a:pt x="1826" y="2161"/>
                  </a:lnTo>
                  <a:lnTo>
                    <a:pt x="1826" y="2161"/>
                  </a:lnTo>
                  <a:lnTo>
                    <a:pt x="1826" y="2161"/>
                  </a:lnTo>
                  <a:lnTo>
                    <a:pt x="1826" y="2161"/>
                  </a:lnTo>
                  <a:lnTo>
                    <a:pt x="1826" y="2163"/>
                  </a:lnTo>
                  <a:lnTo>
                    <a:pt x="1826" y="2163"/>
                  </a:lnTo>
                  <a:lnTo>
                    <a:pt x="1826" y="2163"/>
                  </a:lnTo>
                  <a:lnTo>
                    <a:pt x="1826" y="2163"/>
                  </a:lnTo>
                  <a:lnTo>
                    <a:pt x="1826" y="2163"/>
                  </a:lnTo>
                  <a:lnTo>
                    <a:pt x="1826" y="2161"/>
                  </a:lnTo>
                  <a:lnTo>
                    <a:pt x="1826" y="2161"/>
                  </a:lnTo>
                  <a:lnTo>
                    <a:pt x="1823" y="2161"/>
                  </a:lnTo>
                  <a:lnTo>
                    <a:pt x="1823" y="2161"/>
                  </a:lnTo>
                  <a:lnTo>
                    <a:pt x="1823" y="2161"/>
                  </a:lnTo>
                  <a:lnTo>
                    <a:pt x="1826" y="2161"/>
                  </a:lnTo>
                  <a:lnTo>
                    <a:pt x="1826" y="2161"/>
                  </a:lnTo>
                  <a:lnTo>
                    <a:pt x="1826" y="2161"/>
                  </a:lnTo>
                  <a:lnTo>
                    <a:pt x="1826" y="2161"/>
                  </a:lnTo>
                  <a:lnTo>
                    <a:pt x="1826" y="2161"/>
                  </a:lnTo>
                  <a:lnTo>
                    <a:pt x="1823" y="2161"/>
                  </a:lnTo>
                  <a:lnTo>
                    <a:pt x="1823" y="2161"/>
                  </a:lnTo>
                  <a:lnTo>
                    <a:pt x="1826" y="2161"/>
                  </a:lnTo>
                  <a:lnTo>
                    <a:pt x="1826" y="2161"/>
                  </a:lnTo>
                  <a:lnTo>
                    <a:pt x="1826" y="2161"/>
                  </a:lnTo>
                  <a:lnTo>
                    <a:pt x="1823" y="2158"/>
                  </a:lnTo>
                  <a:lnTo>
                    <a:pt x="1823" y="2158"/>
                  </a:lnTo>
                  <a:lnTo>
                    <a:pt x="1823" y="2158"/>
                  </a:lnTo>
                  <a:lnTo>
                    <a:pt x="1823" y="2158"/>
                  </a:lnTo>
                  <a:lnTo>
                    <a:pt x="1823" y="2158"/>
                  </a:lnTo>
                  <a:lnTo>
                    <a:pt x="1823" y="2158"/>
                  </a:lnTo>
                  <a:lnTo>
                    <a:pt x="1823" y="2158"/>
                  </a:lnTo>
                  <a:lnTo>
                    <a:pt x="1823" y="2158"/>
                  </a:lnTo>
                  <a:lnTo>
                    <a:pt x="1826" y="2158"/>
                  </a:lnTo>
                  <a:lnTo>
                    <a:pt x="1826" y="2156"/>
                  </a:lnTo>
                  <a:lnTo>
                    <a:pt x="1826" y="2156"/>
                  </a:lnTo>
                  <a:lnTo>
                    <a:pt x="1826" y="2156"/>
                  </a:lnTo>
                  <a:lnTo>
                    <a:pt x="1826" y="2156"/>
                  </a:lnTo>
                  <a:lnTo>
                    <a:pt x="1823" y="2154"/>
                  </a:lnTo>
                  <a:lnTo>
                    <a:pt x="1823" y="2156"/>
                  </a:lnTo>
                  <a:lnTo>
                    <a:pt x="1823" y="2156"/>
                  </a:lnTo>
                  <a:lnTo>
                    <a:pt x="1823" y="2154"/>
                  </a:lnTo>
                  <a:lnTo>
                    <a:pt x="1823" y="2154"/>
                  </a:lnTo>
                  <a:lnTo>
                    <a:pt x="1823" y="2154"/>
                  </a:lnTo>
                  <a:lnTo>
                    <a:pt x="1823" y="2154"/>
                  </a:lnTo>
                  <a:lnTo>
                    <a:pt x="1823" y="2154"/>
                  </a:lnTo>
                  <a:lnTo>
                    <a:pt x="1823" y="2154"/>
                  </a:lnTo>
                  <a:lnTo>
                    <a:pt x="1823" y="2154"/>
                  </a:lnTo>
                  <a:lnTo>
                    <a:pt x="1823" y="2151"/>
                  </a:lnTo>
                  <a:lnTo>
                    <a:pt x="1823" y="2151"/>
                  </a:lnTo>
                  <a:lnTo>
                    <a:pt x="1823" y="2149"/>
                  </a:lnTo>
                  <a:lnTo>
                    <a:pt x="1823" y="2149"/>
                  </a:lnTo>
                  <a:lnTo>
                    <a:pt x="1823" y="2149"/>
                  </a:lnTo>
                  <a:lnTo>
                    <a:pt x="1823" y="2149"/>
                  </a:lnTo>
                  <a:lnTo>
                    <a:pt x="1823" y="2147"/>
                  </a:lnTo>
                  <a:lnTo>
                    <a:pt x="1823" y="2151"/>
                  </a:lnTo>
                  <a:lnTo>
                    <a:pt x="1823" y="2151"/>
                  </a:lnTo>
                  <a:lnTo>
                    <a:pt x="1823" y="2151"/>
                  </a:lnTo>
                  <a:lnTo>
                    <a:pt x="1823" y="2151"/>
                  </a:lnTo>
                  <a:lnTo>
                    <a:pt x="1823" y="2151"/>
                  </a:lnTo>
                  <a:lnTo>
                    <a:pt x="1826" y="2151"/>
                  </a:lnTo>
                  <a:lnTo>
                    <a:pt x="1826" y="2151"/>
                  </a:lnTo>
                  <a:lnTo>
                    <a:pt x="1826" y="2151"/>
                  </a:lnTo>
                  <a:lnTo>
                    <a:pt x="1826" y="2149"/>
                  </a:lnTo>
                  <a:lnTo>
                    <a:pt x="1826" y="2149"/>
                  </a:lnTo>
                  <a:lnTo>
                    <a:pt x="1826" y="2149"/>
                  </a:lnTo>
                  <a:lnTo>
                    <a:pt x="1826" y="2149"/>
                  </a:lnTo>
                  <a:lnTo>
                    <a:pt x="1826" y="2149"/>
                  </a:lnTo>
                  <a:lnTo>
                    <a:pt x="1826" y="2149"/>
                  </a:lnTo>
                  <a:lnTo>
                    <a:pt x="1826" y="2149"/>
                  </a:lnTo>
                  <a:lnTo>
                    <a:pt x="1828" y="2149"/>
                  </a:lnTo>
                  <a:lnTo>
                    <a:pt x="1828" y="2149"/>
                  </a:lnTo>
                  <a:lnTo>
                    <a:pt x="1828" y="2147"/>
                  </a:lnTo>
                  <a:lnTo>
                    <a:pt x="1828" y="2147"/>
                  </a:lnTo>
                  <a:lnTo>
                    <a:pt x="1828" y="2149"/>
                  </a:lnTo>
                  <a:lnTo>
                    <a:pt x="1828" y="2149"/>
                  </a:lnTo>
                  <a:lnTo>
                    <a:pt x="1828" y="2147"/>
                  </a:lnTo>
                  <a:lnTo>
                    <a:pt x="1828" y="2147"/>
                  </a:lnTo>
                  <a:lnTo>
                    <a:pt x="1828" y="2147"/>
                  </a:lnTo>
                  <a:lnTo>
                    <a:pt x="1828" y="2147"/>
                  </a:lnTo>
                  <a:lnTo>
                    <a:pt x="1828" y="2149"/>
                  </a:lnTo>
                  <a:lnTo>
                    <a:pt x="1828" y="2149"/>
                  </a:lnTo>
                  <a:lnTo>
                    <a:pt x="1828" y="2149"/>
                  </a:lnTo>
                  <a:lnTo>
                    <a:pt x="1828" y="2149"/>
                  </a:lnTo>
                  <a:lnTo>
                    <a:pt x="1828" y="2149"/>
                  </a:lnTo>
                  <a:lnTo>
                    <a:pt x="1828" y="2151"/>
                  </a:lnTo>
                  <a:lnTo>
                    <a:pt x="1828" y="2151"/>
                  </a:lnTo>
                  <a:lnTo>
                    <a:pt x="1828" y="2151"/>
                  </a:lnTo>
                  <a:lnTo>
                    <a:pt x="1828" y="2149"/>
                  </a:lnTo>
                  <a:lnTo>
                    <a:pt x="1828" y="2149"/>
                  </a:lnTo>
                  <a:lnTo>
                    <a:pt x="1828" y="2149"/>
                  </a:lnTo>
                  <a:lnTo>
                    <a:pt x="1828" y="2149"/>
                  </a:lnTo>
                  <a:lnTo>
                    <a:pt x="1828" y="2149"/>
                  </a:lnTo>
                  <a:lnTo>
                    <a:pt x="1828" y="2149"/>
                  </a:lnTo>
                  <a:lnTo>
                    <a:pt x="1830" y="2151"/>
                  </a:lnTo>
                  <a:lnTo>
                    <a:pt x="1830" y="2149"/>
                  </a:lnTo>
                  <a:lnTo>
                    <a:pt x="1830" y="2149"/>
                  </a:lnTo>
                  <a:lnTo>
                    <a:pt x="1830" y="2149"/>
                  </a:lnTo>
                  <a:lnTo>
                    <a:pt x="1830" y="2149"/>
                  </a:lnTo>
                  <a:lnTo>
                    <a:pt x="1830" y="2151"/>
                  </a:lnTo>
                  <a:lnTo>
                    <a:pt x="1833" y="2151"/>
                  </a:lnTo>
                  <a:lnTo>
                    <a:pt x="1833" y="2151"/>
                  </a:lnTo>
                  <a:lnTo>
                    <a:pt x="1830" y="2151"/>
                  </a:lnTo>
                  <a:lnTo>
                    <a:pt x="1830" y="2154"/>
                  </a:lnTo>
                  <a:lnTo>
                    <a:pt x="1830" y="2154"/>
                  </a:lnTo>
                  <a:lnTo>
                    <a:pt x="1828" y="2156"/>
                  </a:lnTo>
                  <a:lnTo>
                    <a:pt x="1828" y="2156"/>
                  </a:lnTo>
                  <a:lnTo>
                    <a:pt x="1828" y="2156"/>
                  </a:lnTo>
                  <a:lnTo>
                    <a:pt x="1830" y="2156"/>
                  </a:lnTo>
                  <a:lnTo>
                    <a:pt x="1830" y="2158"/>
                  </a:lnTo>
                  <a:lnTo>
                    <a:pt x="1830" y="2158"/>
                  </a:lnTo>
                  <a:lnTo>
                    <a:pt x="1830" y="2158"/>
                  </a:lnTo>
                  <a:lnTo>
                    <a:pt x="1830" y="2158"/>
                  </a:lnTo>
                  <a:lnTo>
                    <a:pt x="1833" y="2158"/>
                  </a:lnTo>
                  <a:lnTo>
                    <a:pt x="1830" y="2158"/>
                  </a:lnTo>
                  <a:lnTo>
                    <a:pt x="1830" y="2156"/>
                  </a:lnTo>
                  <a:lnTo>
                    <a:pt x="1830" y="2156"/>
                  </a:lnTo>
                  <a:lnTo>
                    <a:pt x="1830" y="2156"/>
                  </a:lnTo>
                  <a:lnTo>
                    <a:pt x="1830" y="2156"/>
                  </a:lnTo>
                  <a:lnTo>
                    <a:pt x="1833" y="2156"/>
                  </a:lnTo>
                  <a:lnTo>
                    <a:pt x="1833" y="2156"/>
                  </a:lnTo>
                  <a:lnTo>
                    <a:pt x="1833" y="2156"/>
                  </a:lnTo>
                  <a:lnTo>
                    <a:pt x="1833" y="2156"/>
                  </a:lnTo>
                  <a:lnTo>
                    <a:pt x="1833" y="2154"/>
                  </a:lnTo>
                  <a:lnTo>
                    <a:pt x="1833" y="2154"/>
                  </a:lnTo>
                  <a:lnTo>
                    <a:pt x="1833" y="2154"/>
                  </a:lnTo>
                  <a:lnTo>
                    <a:pt x="1833" y="2156"/>
                  </a:lnTo>
                  <a:lnTo>
                    <a:pt x="1833" y="2156"/>
                  </a:lnTo>
                  <a:lnTo>
                    <a:pt x="1833" y="2156"/>
                  </a:lnTo>
                  <a:lnTo>
                    <a:pt x="1833" y="2154"/>
                  </a:lnTo>
                  <a:lnTo>
                    <a:pt x="1835" y="2154"/>
                  </a:lnTo>
                  <a:lnTo>
                    <a:pt x="1833" y="2156"/>
                  </a:lnTo>
                  <a:lnTo>
                    <a:pt x="1833" y="2156"/>
                  </a:lnTo>
                  <a:lnTo>
                    <a:pt x="1833" y="2156"/>
                  </a:lnTo>
                  <a:lnTo>
                    <a:pt x="1833" y="2158"/>
                  </a:lnTo>
                  <a:lnTo>
                    <a:pt x="1833" y="2158"/>
                  </a:lnTo>
                  <a:lnTo>
                    <a:pt x="1833" y="2158"/>
                  </a:lnTo>
                  <a:lnTo>
                    <a:pt x="1833" y="2158"/>
                  </a:lnTo>
                  <a:lnTo>
                    <a:pt x="1835" y="2158"/>
                  </a:lnTo>
                  <a:lnTo>
                    <a:pt x="1835" y="2158"/>
                  </a:lnTo>
                  <a:lnTo>
                    <a:pt x="1833" y="2158"/>
                  </a:lnTo>
                  <a:lnTo>
                    <a:pt x="1833" y="2158"/>
                  </a:lnTo>
                  <a:lnTo>
                    <a:pt x="1833" y="2158"/>
                  </a:lnTo>
                  <a:lnTo>
                    <a:pt x="1833" y="2161"/>
                  </a:lnTo>
                  <a:lnTo>
                    <a:pt x="1835" y="2161"/>
                  </a:lnTo>
                  <a:lnTo>
                    <a:pt x="1835" y="2161"/>
                  </a:lnTo>
                  <a:lnTo>
                    <a:pt x="1835" y="2161"/>
                  </a:lnTo>
                  <a:lnTo>
                    <a:pt x="1835" y="2161"/>
                  </a:lnTo>
                  <a:lnTo>
                    <a:pt x="1835" y="2158"/>
                  </a:lnTo>
                  <a:lnTo>
                    <a:pt x="1835" y="2158"/>
                  </a:lnTo>
                  <a:lnTo>
                    <a:pt x="1837" y="2158"/>
                  </a:lnTo>
                  <a:lnTo>
                    <a:pt x="1837" y="2158"/>
                  </a:lnTo>
                  <a:lnTo>
                    <a:pt x="1835" y="2161"/>
                  </a:lnTo>
                  <a:lnTo>
                    <a:pt x="1835" y="2161"/>
                  </a:lnTo>
                  <a:lnTo>
                    <a:pt x="1837" y="2163"/>
                  </a:lnTo>
                  <a:lnTo>
                    <a:pt x="1837" y="2163"/>
                  </a:lnTo>
                  <a:lnTo>
                    <a:pt x="1837" y="2163"/>
                  </a:lnTo>
                  <a:lnTo>
                    <a:pt x="1837" y="2163"/>
                  </a:lnTo>
                  <a:lnTo>
                    <a:pt x="1837" y="2161"/>
                  </a:lnTo>
                  <a:lnTo>
                    <a:pt x="1837" y="2163"/>
                  </a:lnTo>
                  <a:lnTo>
                    <a:pt x="1837" y="2163"/>
                  </a:lnTo>
                  <a:lnTo>
                    <a:pt x="1837" y="2163"/>
                  </a:lnTo>
                  <a:lnTo>
                    <a:pt x="1837" y="2163"/>
                  </a:lnTo>
                  <a:lnTo>
                    <a:pt x="1835" y="2163"/>
                  </a:lnTo>
                  <a:lnTo>
                    <a:pt x="1835" y="2163"/>
                  </a:lnTo>
                  <a:lnTo>
                    <a:pt x="1837" y="2165"/>
                  </a:lnTo>
                  <a:lnTo>
                    <a:pt x="1837" y="2165"/>
                  </a:lnTo>
                  <a:lnTo>
                    <a:pt x="1837" y="2165"/>
                  </a:lnTo>
                  <a:lnTo>
                    <a:pt x="1837" y="2165"/>
                  </a:lnTo>
                  <a:lnTo>
                    <a:pt x="1837" y="2165"/>
                  </a:lnTo>
                  <a:lnTo>
                    <a:pt x="1837" y="2165"/>
                  </a:lnTo>
                  <a:lnTo>
                    <a:pt x="1837" y="2165"/>
                  </a:lnTo>
                  <a:lnTo>
                    <a:pt x="1840" y="2165"/>
                  </a:lnTo>
                  <a:lnTo>
                    <a:pt x="1840" y="2165"/>
                  </a:lnTo>
                  <a:lnTo>
                    <a:pt x="1840" y="2165"/>
                  </a:lnTo>
                  <a:lnTo>
                    <a:pt x="1840" y="2165"/>
                  </a:lnTo>
                  <a:lnTo>
                    <a:pt x="1840" y="2165"/>
                  </a:lnTo>
                  <a:lnTo>
                    <a:pt x="1842" y="2165"/>
                  </a:lnTo>
                  <a:lnTo>
                    <a:pt x="1842" y="2165"/>
                  </a:lnTo>
                  <a:lnTo>
                    <a:pt x="1842" y="2165"/>
                  </a:lnTo>
                  <a:lnTo>
                    <a:pt x="1844" y="2165"/>
                  </a:lnTo>
                  <a:lnTo>
                    <a:pt x="1842" y="2163"/>
                  </a:lnTo>
                  <a:lnTo>
                    <a:pt x="1842" y="2163"/>
                  </a:lnTo>
                  <a:lnTo>
                    <a:pt x="1842" y="2165"/>
                  </a:lnTo>
                  <a:lnTo>
                    <a:pt x="1842" y="2163"/>
                  </a:lnTo>
                  <a:lnTo>
                    <a:pt x="1842" y="2163"/>
                  </a:lnTo>
                  <a:lnTo>
                    <a:pt x="1842" y="2161"/>
                  </a:lnTo>
                  <a:lnTo>
                    <a:pt x="1840" y="2161"/>
                  </a:lnTo>
                  <a:lnTo>
                    <a:pt x="1840" y="2161"/>
                  </a:lnTo>
                  <a:lnTo>
                    <a:pt x="1840" y="2161"/>
                  </a:lnTo>
                  <a:lnTo>
                    <a:pt x="1840" y="2161"/>
                  </a:lnTo>
                  <a:lnTo>
                    <a:pt x="1840" y="2161"/>
                  </a:lnTo>
                  <a:lnTo>
                    <a:pt x="1840" y="2161"/>
                  </a:lnTo>
                  <a:lnTo>
                    <a:pt x="1840" y="2161"/>
                  </a:lnTo>
                  <a:lnTo>
                    <a:pt x="1840" y="2161"/>
                  </a:lnTo>
                  <a:lnTo>
                    <a:pt x="1840" y="2158"/>
                  </a:lnTo>
                  <a:lnTo>
                    <a:pt x="1840" y="2158"/>
                  </a:lnTo>
                  <a:lnTo>
                    <a:pt x="1840" y="2158"/>
                  </a:lnTo>
                  <a:lnTo>
                    <a:pt x="1840" y="2158"/>
                  </a:lnTo>
                  <a:lnTo>
                    <a:pt x="1840" y="2158"/>
                  </a:lnTo>
                  <a:lnTo>
                    <a:pt x="1840" y="2158"/>
                  </a:lnTo>
                  <a:lnTo>
                    <a:pt x="1840" y="2158"/>
                  </a:lnTo>
                  <a:lnTo>
                    <a:pt x="1840" y="2158"/>
                  </a:lnTo>
                  <a:lnTo>
                    <a:pt x="1840" y="2158"/>
                  </a:lnTo>
                  <a:lnTo>
                    <a:pt x="1840" y="2158"/>
                  </a:lnTo>
                  <a:lnTo>
                    <a:pt x="1842" y="2158"/>
                  </a:lnTo>
                  <a:lnTo>
                    <a:pt x="1842" y="2158"/>
                  </a:lnTo>
                  <a:lnTo>
                    <a:pt x="1842" y="2158"/>
                  </a:lnTo>
                  <a:lnTo>
                    <a:pt x="1842" y="2161"/>
                  </a:lnTo>
                  <a:lnTo>
                    <a:pt x="1842" y="2161"/>
                  </a:lnTo>
                  <a:lnTo>
                    <a:pt x="1842" y="2161"/>
                  </a:lnTo>
                  <a:lnTo>
                    <a:pt x="1842" y="2161"/>
                  </a:lnTo>
                  <a:lnTo>
                    <a:pt x="1842" y="2158"/>
                  </a:lnTo>
                  <a:lnTo>
                    <a:pt x="1842" y="2158"/>
                  </a:lnTo>
                  <a:lnTo>
                    <a:pt x="1842" y="2156"/>
                  </a:lnTo>
                  <a:lnTo>
                    <a:pt x="1842" y="2156"/>
                  </a:lnTo>
                  <a:lnTo>
                    <a:pt x="1842" y="2156"/>
                  </a:lnTo>
                  <a:lnTo>
                    <a:pt x="1842" y="2156"/>
                  </a:lnTo>
                  <a:lnTo>
                    <a:pt x="1842" y="2156"/>
                  </a:lnTo>
                  <a:lnTo>
                    <a:pt x="1842" y="2156"/>
                  </a:lnTo>
                  <a:lnTo>
                    <a:pt x="1840" y="2156"/>
                  </a:lnTo>
                  <a:lnTo>
                    <a:pt x="1840" y="2154"/>
                  </a:lnTo>
                  <a:lnTo>
                    <a:pt x="1840" y="2154"/>
                  </a:lnTo>
                  <a:lnTo>
                    <a:pt x="1842" y="2156"/>
                  </a:lnTo>
                  <a:lnTo>
                    <a:pt x="1844" y="2154"/>
                  </a:lnTo>
                  <a:lnTo>
                    <a:pt x="1844" y="2156"/>
                  </a:lnTo>
                  <a:lnTo>
                    <a:pt x="1842" y="2156"/>
                  </a:lnTo>
                  <a:lnTo>
                    <a:pt x="1842" y="2156"/>
                  </a:lnTo>
                  <a:lnTo>
                    <a:pt x="1844" y="2156"/>
                  </a:lnTo>
                  <a:lnTo>
                    <a:pt x="1844" y="2156"/>
                  </a:lnTo>
                  <a:lnTo>
                    <a:pt x="1844" y="2156"/>
                  </a:lnTo>
                  <a:lnTo>
                    <a:pt x="1844" y="2156"/>
                  </a:lnTo>
                  <a:lnTo>
                    <a:pt x="1844" y="2156"/>
                  </a:lnTo>
                  <a:lnTo>
                    <a:pt x="1844" y="2158"/>
                  </a:lnTo>
                  <a:lnTo>
                    <a:pt x="1844" y="2158"/>
                  </a:lnTo>
                  <a:lnTo>
                    <a:pt x="1844" y="2158"/>
                  </a:lnTo>
                  <a:lnTo>
                    <a:pt x="1844" y="2158"/>
                  </a:lnTo>
                  <a:lnTo>
                    <a:pt x="1844" y="2158"/>
                  </a:lnTo>
                  <a:lnTo>
                    <a:pt x="1844" y="2158"/>
                  </a:lnTo>
                  <a:lnTo>
                    <a:pt x="1844" y="2158"/>
                  </a:lnTo>
                  <a:lnTo>
                    <a:pt x="1847" y="2156"/>
                  </a:lnTo>
                  <a:lnTo>
                    <a:pt x="1844" y="2158"/>
                  </a:lnTo>
                  <a:lnTo>
                    <a:pt x="1847" y="2158"/>
                  </a:lnTo>
                  <a:lnTo>
                    <a:pt x="1847" y="2158"/>
                  </a:lnTo>
                  <a:lnTo>
                    <a:pt x="1847" y="2158"/>
                  </a:lnTo>
                  <a:lnTo>
                    <a:pt x="1847" y="2158"/>
                  </a:lnTo>
                  <a:lnTo>
                    <a:pt x="1847" y="2158"/>
                  </a:lnTo>
                  <a:lnTo>
                    <a:pt x="1844" y="2158"/>
                  </a:lnTo>
                  <a:lnTo>
                    <a:pt x="1844" y="2158"/>
                  </a:lnTo>
                  <a:lnTo>
                    <a:pt x="1844" y="2158"/>
                  </a:lnTo>
                  <a:lnTo>
                    <a:pt x="1844" y="2158"/>
                  </a:lnTo>
                  <a:lnTo>
                    <a:pt x="1844" y="2158"/>
                  </a:lnTo>
                  <a:lnTo>
                    <a:pt x="1844" y="2158"/>
                  </a:lnTo>
                  <a:lnTo>
                    <a:pt x="1844" y="2158"/>
                  </a:lnTo>
                  <a:lnTo>
                    <a:pt x="1844" y="2161"/>
                  </a:lnTo>
                  <a:lnTo>
                    <a:pt x="1844" y="2161"/>
                  </a:lnTo>
                  <a:lnTo>
                    <a:pt x="1844" y="2161"/>
                  </a:lnTo>
                  <a:lnTo>
                    <a:pt x="1844" y="2161"/>
                  </a:lnTo>
                  <a:lnTo>
                    <a:pt x="1844" y="2163"/>
                  </a:lnTo>
                  <a:lnTo>
                    <a:pt x="1844" y="2163"/>
                  </a:lnTo>
                  <a:lnTo>
                    <a:pt x="1844" y="2163"/>
                  </a:lnTo>
                  <a:lnTo>
                    <a:pt x="1844" y="2163"/>
                  </a:lnTo>
                  <a:lnTo>
                    <a:pt x="1844" y="2163"/>
                  </a:lnTo>
                  <a:lnTo>
                    <a:pt x="1844" y="2163"/>
                  </a:lnTo>
                  <a:lnTo>
                    <a:pt x="1847" y="2163"/>
                  </a:lnTo>
                  <a:lnTo>
                    <a:pt x="1847" y="2163"/>
                  </a:lnTo>
                  <a:lnTo>
                    <a:pt x="1847" y="2165"/>
                  </a:lnTo>
                  <a:lnTo>
                    <a:pt x="1847" y="2165"/>
                  </a:lnTo>
                  <a:lnTo>
                    <a:pt x="1847" y="2165"/>
                  </a:lnTo>
                  <a:lnTo>
                    <a:pt x="1849" y="2165"/>
                  </a:lnTo>
                  <a:lnTo>
                    <a:pt x="1849" y="2165"/>
                  </a:lnTo>
                  <a:lnTo>
                    <a:pt x="1852" y="2165"/>
                  </a:lnTo>
                  <a:lnTo>
                    <a:pt x="1852" y="2165"/>
                  </a:lnTo>
                  <a:lnTo>
                    <a:pt x="1854" y="2165"/>
                  </a:lnTo>
                  <a:lnTo>
                    <a:pt x="1854" y="2165"/>
                  </a:lnTo>
                  <a:lnTo>
                    <a:pt x="1854" y="2165"/>
                  </a:lnTo>
                  <a:lnTo>
                    <a:pt x="1854" y="2165"/>
                  </a:lnTo>
                  <a:lnTo>
                    <a:pt x="1854" y="2165"/>
                  </a:lnTo>
                  <a:lnTo>
                    <a:pt x="1854" y="2165"/>
                  </a:lnTo>
                  <a:lnTo>
                    <a:pt x="1854" y="2165"/>
                  </a:lnTo>
                  <a:lnTo>
                    <a:pt x="1854" y="2165"/>
                  </a:lnTo>
                  <a:lnTo>
                    <a:pt x="1854" y="2165"/>
                  </a:lnTo>
                  <a:lnTo>
                    <a:pt x="1854" y="2168"/>
                  </a:lnTo>
                  <a:lnTo>
                    <a:pt x="1854" y="2168"/>
                  </a:lnTo>
                  <a:lnTo>
                    <a:pt x="1856" y="2168"/>
                  </a:lnTo>
                  <a:lnTo>
                    <a:pt x="1856" y="2165"/>
                  </a:lnTo>
                  <a:lnTo>
                    <a:pt x="1856" y="2165"/>
                  </a:lnTo>
                  <a:lnTo>
                    <a:pt x="1856" y="2168"/>
                  </a:lnTo>
                  <a:lnTo>
                    <a:pt x="1856" y="2168"/>
                  </a:lnTo>
                  <a:lnTo>
                    <a:pt x="1856" y="2168"/>
                  </a:lnTo>
                  <a:lnTo>
                    <a:pt x="1859" y="2165"/>
                  </a:lnTo>
                  <a:lnTo>
                    <a:pt x="1859" y="2165"/>
                  </a:lnTo>
                  <a:lnTo>
                    <a:pt x="1859" y="2170"/>
                  </a:lnTo>
                  <a:lnTo>
                    <a:pt x="1859" y="2173"/>
                  </a:lnTo>
                  <a:lnTo>
                    <a:pt x="1859" y="2173"/>
                  </a:lnTo>
                  <a:lnTo>
                    <a:pt x="1856" y="2173"/>
                  </a:lnTo>
                  <a:lnTo>
                    <a:pt x="1856" y="2173"/>
                  </a:lnTo>
                  <a:lnTo>
                    <a:pt x="1854" y="2173"/>
                  </a:lnTo>
                  <a:lnTo>
                    <a:pt x="1854" y="2175"/>
                  </a:lnTo>
                  <a:lnTo>
                    <a:pt x="1854" y="2175"/>
                  </a:lnTo>
                  <a:lnTo>
                    <a:pt x="1854" y="2175"/>
                  </a:lnTo>
                  <a:lnTo>
                    <a:pt x="1854" y="2177"/>
                  </a:lnTo>
                  <a:lnTo>
                    <a:pt x="1856" y="2177"/>
                  </a:lnTo>
                  <a:lnTo>
                    <a:pt x="1859" y="2177"/>
                  </a:lnTo>
                  <a:lnTo>
                    <a:pt x="1859" y="2177"/>
                  </a:lnTo>
                  <a:lnTo>
                    <a:pt x="1859" y="2177"/>
                  </a:lnTo>
                  <a:lnTo>
                    <a:pt x="1859" y="2177"/>
                  </a:lnTo>
                  <a:lnTo>
                    <a:pt x="1859" y="2177"/>
                  </a:lnTo>
                  <a:lnTo>
                    <a:pt x="1859" y="2175"/>
                  </a:lnTo>
                  <a:lnTo>
                    <a:pt x="1859" y="2177"/>
                  </a:lnTo>
                  <a:lnTo>
                    <a:pt x="1861" y="2177"/>
                  </a:lnTo>
                  <a:lnTo>
                    <a:pt x="1861" y="2177"/>
                  </a:lnTo>
                  <a:lnTo>
                    <a:pt x="1863" y="2175"/>
                  </a:lnTo>
                  <a:lnTo>
                    <a:pt x="1863" y="2175"/>
                  </a:lnTo>
                  <a:lnTo>
                    <a:pt x="1863" y="2173"/>
                  </a:lnTo>
                  <a:lnTo>
                    <a:pt x="1863" y="2175"/>
                  </a:lnTo>
                  <a:lnTo>
                    <a:pt x="1863" y="2177"/>
                  </a:lnTo>
                  <a:lnTo>
                    <a:pt x="1863" y="2177"/>
                  </a:lnTo>
                  <a:lnTo>
                    <a:pt x="1863" y="2175"/>
                  </a:lnTo>
                  <a:lnTo>
                    <a:pt x="1863" y="2175"/>
                  </a:lnTo>
                  <a:lnTo>
                    <a:pt x="1863" y="2175"/>
                  </a:lnTo>
                  <a:lnTo>
                    <a:pt x="1863" y="2175"/>
                  </a:lnTo>
                  <a:lnTo>
                    <a:pt x="1866" y="2175"/>
                  </a:lnTo>
                  <a:lnTo>
                    <a:pt x="1866" y="2175"/>
                  </a:lnTo>
                  <a:lnTo>
                    <a:pt x="1868" y="2175"/>
                  </a:lnTo>
                  <a:lnTo>
                    <a:pt x="1868" y="2173"/>
                  </a:lnTo>
                  <a:lnTo>
                    <a:pt x="1868" y="2175"/>
                  </a:lnTo>
                  <a:lnTo>
                    <a:pt x="1868" y="2175"/>
                  </a:lnTo>
                  <a:lnTo>
                    <a:pt x="1873" y="2175"/>
                  </a:lnTo>
                  <a:lnTo>
                    <a:pt x="1873" y="2175"/>
                  </a:lnTo>
                  <a:lnTo>
                    <a:pt x="1875" y="2175"/>
                  </a:lnTo>
                  <a:lnTo>
                    <a:pt x="1875" y="2175"/>
                  </a:lnTo>
                  <a:lnTo>
                    <a:pt x="1875" y="2173"/>
                  </a:lnTo>
                  <a:lnTo>
                    <a:pt x="1875" y="2173"/>
                  </a:lnTo>
                  <a:lnTo>
                    <a:pt x="1875" y="2173"/>
                  </a:lnTo>
                  <a:lnTo>
                    <a:pt x="1875" y="2173"/>
                  </a:lnTo>
                  <a:lnTo>
                    <a:pt x="1875" y="2173"/>
                  </a:lnTo>
                  <a:lnTo>
                    <a:pt x="1875" y="2175"/>
                  </a:lnTo>
                  <a:lnTo>
                    <a:pt x="1875" y="2175"/>
                  </a:lnTo>
                  <a:lnTo>
                    <a:pt x="1875" y="2175"/>
                  </a:lnTo>
                  <a:lnTo>
                    <a:pt x="1878" y="2173"/>
                  </a:lnTo>
                  <a:lnTo>
                    <a:pt x="1880" y="2173"/>
                  </a:lnTo>
                  <a:lnTo>
                    <a:pt x="1880" y="2173"/>
                  </a:lnTo>
                  <a:lnTo>
                    <a:pt x="1880" y="2170"/>
                  </a:lnTo>
                  <a:lnTo>
                    <a:pt x="1880" y="2170"/>
                  </a:lnTo>
                  <a:lnTo>
                    <a:pt x="1880" y="2170"/>
                  </a:lnTo>
                  <a:lnTo>
                    <a:pt x="1880" y="2168"/>
                  </a:lnTo>
                  <a:lnTo>
                    <a:pt x="1880" y="2168"/>
                  </a:lnTo>
                  <a:lnTo>
                    <a:pt x="1880" y="2168"/>
                  </a:lnTo>
                  <a:lnTo>
                    <a:pt x="1880" y="2168"/>
                  </a:lnTo>
                  <a:lnTo>
                    <a:pt x="1880" y="2165"/>
                  </a:lnTo>
                  <a:lnTo>
                    <a:pt x="1880" y="2165"/>
                  </a:lnTo>
                  <a:lnTo>
                    <a:pt x="1878" y="2165"/>
                  </a:lnTo>
                  <a:lnTo>
                    <a:pt x="1875" y="2163"/>
                  </a:lnTo>
                  <a:lnTo>
                    <a:pt x="1875" y="2163"/>
                  </a:lnTo>
                  <a:lnTo>
                    <a:pt x="1875" y="2163"/>
                  </a:lnTo>
                  <a:lnTo>
                    <a:pt x="1878" y="2163"/>
                  </a:lnTo>
                  <a:lnTo>
                    <a:pt x="1878" y="2163"/>
                  </a:lnTo>
                  <a:lnTo>
                    <a:pt x="1878" y="2163"/>
                  </a:lnTo>
                  <a:lnTo>
                    <a:pt x="1878" y="2163"/>
                  </a:lnTo>
                  <a:lnTo>
                    <a:pt x="1878" y="2163"/>
                  </a:lnTo>
                  <a:lnTo>
                    <a:pt x="1878" y="2163"/>
                  </a:lnTo>
                  <a:lnTo>
                    <a:pt x="1878" y="2163"/>
                  </a:lnTo>
                  <a:lnTo>
                    <a:pt x="1878" y="2163"/>
                  </a:lnTo>
                  <a:lnTo>
                    <a:pt x="1878" y="2163"/>
                  </a:lnTo>
                  <a:lnTo>
                    <a:pt x="1878" y="2163"/>
                  </a:lnTo>
                  <a:lnTo>
                    <a:pt x="1878" y="2161"/>
                  </a:lnTo>
                  <a:lnTo>
                    <a:pt x="1878" y="2161"/>
                  </a:lnTo>
                  <a:lnTo>
                    <a:pt x="1878" y="2161"/>
                  </a:lnTo>
                  <a:lnTo>
                    <a:pt x="1878" y="2161"/>
                  </a:lnTo>
                  <a:lnTo>
                    <a:pt x="1880" y="2158"/>
                  </a:lnTo>
                  <a:lnTo>
                    <a:pt x="1880" y="2158"/>
                  </a:lnTo>
                  <a:lnTo>
                    <a:pt x="1880" y="2158"/>
                  </a:lnTo>
                  <a:lnTo>
                    <a:pt x="1882" y="2158"/>
                  </a:lnTo>
                  <a:lnTo>
                    <a:pt x="1882" y="2158"/>
                  </a:lnTo>
                  <a:lnTo>
                    <a:pt x="1882" y="2158"/>
                  </a:lnTo>
                  <a:lnTo>
                    <a:pt x="1882" y="2158"/>
                  </a:lnTo>
                  <a:lnTo>
                    <a:pt x="1880" y="2161"/>
                  </a:lnTo>
                  <a:lnTo>
                    <a:pt x="1880" y="2161"/>
                  </a:lnTo>
                  <a:lnTo>
                    <a:pt x="1880" y="2161"/>
                  </a:lnTo>
                  <a:lnTo>
                    <a:pt x="1880" y="2161"/>
                  </a:lnTo>
                  <a:lnTo>
                    <a:pt x="1880" y="2163"/>
                  </a:lnTo>
                  <a:lnTo>
                    <a:pt x="1880" y="2163"/>
                  </a:lnTo>
                  <a:lnTo>
                    <a:pt x="1880" y="2163"/>
                  </a:lnTo>
                  <a:lnTo>
                    <a:pt x="1882" y="2163"/>
                  </a:lnTo>
                  <a:lnTo>
                    <a:pt x="1882" y="2165"/>
                  </a:lnTo>
                  <a:lnTo>
                    <a:pt x="1882" y="2165"/>
                  </a:lnTo>
                  <a:lnTo>
                    <a:pt x="1882" y="2165"/>
                  </a:lnTo>
                  <a:lnTo>
                    <a:pt x="1882" y="2163"/>
                  </a:lnTo>
                  <a:lnTo>
                    <a:pt x="1882" y="2165"/>
                  </a:lnTo>
                  <a:lnTo>
                    <a:pt x="1882" y="2165"/>
                  </a:lnTo>
                  <a:lnTo>
                    <a:pt x="1882" y="2165"/>
                  </a:lnTo>
                  <a:lnTo>
                    <a:pt x="1882" y="2168"/>
                  </a:lnTo>
                  <a:lnTo>
                    <a:pt x="1882" y="2168"/>
                  </a:lnTo>
                  <a:lnTo>
                    <a:pt x="1882" y="2168"/>
                  </a:lnTo>
                  <a:lnTo>
                    <a:pt x="1882" y="2168"/>
                  </a:lnTo>
                  <a:lnTo>
                    <a:pt x="1882" y="2168"/>
                  </a:lnTo>
                  <a:lnTo>
                    <a:pt x="1882" y="2168"/>
                  </a:lnTo>
                  <a:lnTo>
                    <a:pt x="1885" y="2168"/>
                  </a:lnTo>
                  <a:lnTo>
                    <a:pt x="1885" y="2168"/>
                  </a:lnTo>
                  <a:lnTo>
                    <a:pt x="1885" y="2168"/>
                  </a:lnTo>
                  <a:lnTo>
                    <a:pt x="1885" y="2168"/>
                  </a:lnTo>
                  <a:lnTo>
                    <a:pt x="1885" y="2165"/>
                  </a:lnTo>
                  <a:lnTo>
                    <a:pt x="1887" y="2165"/>
                  </a:lnTo>
                  <a:lnTo>
                    <a:pt x="1887" y="2165"/>
                  </a:lnTo>
                  <a:lnTo>
                    <a:pt x="1887" y="2165"/>
                  </a:lnTo>
                  <a:lnTo>
                    <a:pt x="1887" y="2165"/>
                  </a:lnTo>
                  <a:lnTo>
                    <a:pt x="1887" y="2165"/>
                  </a:lnTo>
                  <a:lnTo>
                    <a:pt x="1887" y="2168"/>
                  </a:lnTo>
                  <a:lnTo>
                    <a:pt x="1887" y="2168"/>
                  </a:lnTo>
                  <a:lnTo>
                    <a:pt x="1887" y="2168"/>
                  </a:lnTo>
                  <a:lnTo>
                    <a:pt x="1885" y="2170"/>
                  </a:lnTo>
                  <a:lnTo>
                    <a:pt x="1885" y="2170"/>
                  </a:lnTo>
                  <a:lnTo>
                    <a:pt x="1885" y="2170"/>
                  </a:lnTo>
                  <a:lnTo>
                    <a:pt x="1887" y="2173"/>
                  </a:lnTo>
                  <a:lnTo>
                    <a:pt x="1889" y="2175"/>
                  </a:lnTo>
                  <a:lnTo>
                    <a:pt x="1892" y="2173"/>
                  </a:lnTo>
                  <a:lnTo>
                    <a:pt x="1892" y="2173"/>
                  </a:lnTo>
                  <a:lnTo>
                    <a:pt x="1892" y="2173"/>
                  </a:lnTo>
                  <a:lnTo>
                    <a:pt x="1892" y="2173"/>
                  </a:lnTo>
                  <a:lnTo>
                    <a:pt x="1892" y="2173"/>
                  </a:lnTo>
                  <a:lnTo>
                    <a:pt x="1892" y="2173"/>
                  </a:lnTo>
                  <a:lnTo>
                    <a:pt x="1889" y="2170"/>
                  </a:lnTo>
                  <a:lnTo>
                    <a:pt x="1889" y="2168"/>
                  </a:lnTo>
                  <a:lnTo>
                    <a:pt x="1889" y="2168"/>
                  </a:lnTo>
                  <a:lnTo>
                    <a:pt x="1892" y="2168"/>
                  </a:lnTo>
                  <a:lnTo>
                    <a:pt x="1892" y="2168"/>
                  </a:lnTo>
                  <a:lnTo>
                    <a:pt x="1892" y="2168"/>
                  </a:lnTo>
                  <a:lnTo>
                    <a:pt x="1892" y="2170"/>
                  </a:lnTo>
                  <a:lnTo>
                    <a:pt x="1892" y="2170"/>
                  </a:lnTo>
                  <a:lnTo>
                    <a:pt x="1892" y="2170"/>
                  </a:lnTo>
                  <a:lnTo>
                    <a:pt x="1892" y="2173"/>
                  </a:lnTo>
                  <a:lnTo>
                    <a:pt x="1892" y="2175"/>
                  </a:lnTo>
                  <a:lnTo>
                    <a:pt x="1894" y="2175"/>
                  </a:lnTo>
                  <a:lnTo>
                    <a:pt x="1894" y="2175"/>
                  </a:lnTo>
                  <a:lnTo>
                    <a:pt x="1894" y="2175"/>
                  </a:lnTo>
                  <a:lnTo>
                    <a:pt x="1894" y="2175"/>
                  </a:lnTo>
                  <a:lnTo>
                    <a:pt x="1894" y="2173"/>
                  </a:lnTo>
                  <a:lnTo>
                    <a:pt x="1894" y="2173"/>
                  </a:lnTo>
                  <a:lnTo>
                    <a:pt x="1894" y="2173"/>
                  </a:lnTo>
                  <a:lnTo>
                    <a:pt x="1894" y="2173"/>
                  </a:lnTo>
                  <a:lnTo>
                    <a:pt x="1894" y="2173"/>
                  </a:lnTo>
                  <a:lnTo>
                    <a:pt x="1896" y="2173"/>
                  </a:lnTo>
                  <a:lnTo>
                    <a:pt x="1896" y="2173"/>
                  </a:lnTo>
                  <a:lnTo>
                    <a:pt x="1899" y="2173"/>
                  </a:lnTo>
                  <a:lnTo>
                    <a:pt x="1901" y="2173"/>
                  </a:lnTo>
                  <a:lnTo>
                    <a:pt x="1901" y="2173"/>
                  </a:lnTo>
                  <a:lnTo>
                    <a:pt x="1899" y="2173"/>
                  </a:lnTo>
                  <a:lnTo>
                    <a:pt x="1899" y="2175"/>
                  </a:lnTo>
                  <a:lnTo>
                    <a:pt x="1899" y="2175"/>
                  </a:lnTo>
                  <a:lnTo>
                    <a:pt x="1901" y="2175"/>
                  </a:lnTo>
                  <a:lnTo>
                    <a:pt x="1901" y="2175"/>
                  </a:lnTo>
                  <a:lnTo>
                    <a:pt x="1899" y="2177"/>
                  </a:lnTo>
                  <a:lnTo>
                    <a:pt x="1899" y="2180"/>
                  </a:lnTo>
                  <a:lnTo>
                    <a:pt x="1899" y="2180"/>
                  </a:lnTo>
                  <a:lnTo>
                    <a:pt x="1899" y="2180"/>
                  </a:lnTo>
                  <a:lnTo>
                    <a:pt x="1894" y="2180"/>
                  </a:lnTo>
                  <a:lnTo>
                    <a:pt x="1894" y="2180"/>
                  </a:lnTo>
                  <a:lnTo>
                    <a:pt x="1894" y="2180"/>
                  </a:lnTo>
                  <a:lnTo>
                    <a:pt x="1894" y="2180"/>
                  </a:lnTo>
                  <a:lnTo>
                    <a:pt x="1892" y="2182"/>
                  </a:lnTo>
                  <a:lnTo>
                    <a:pt x="1892" y="2182"/>
                  </a:lnTo>
                  <a:lnTo>
                    <a:pt x="1892" y="2182"/>
                  </a:lnTo>
                  <a:lnTo>
                    <a:pt x="1892" y="2182"/>
                  </a:lnTo>
                  <a:lnTo>
                    <a:pt x="1892" y="2182"/>
                  </a:lnTo>
                  <a:lnTo>
                    <a:pt x="1892" y="2180"/>
                  </a:lnTo>
                  <a:lnTo>
                    <a:pt x="1892" y="2180"/>
                  </a:lnTo>
                  <a:lnTo>
                    <a:pt x="1892" y="2182"/>
                  </a:lnTo>
                  <a:lnTo>
                    <a:pt x="1892" y="2184"/>
                  </a:lnTo>
                  <a:lnTo>
                    <a:pt x="1892" y="2184"/>
                  </a:lnTo>
                  <a:lnTo>
                    <a:pt x="1892" y="2184"/>
                  </a:lnTo>
                  <a:lnTo>
                    <a:pt x="1892" y="2184"/>
                  </a:lnTo>
                  <a:lnTo>
                    <a:pt x="1892" y="2189"/>
                  </a:lnTo>
                  <a:lnTo>
                    <a:pt x="1892" y="2189"/>
                  </a:lnTo>
                  <a:lnTo>
                    <a:pt x="1889" y="2189"/>
                  </a:lnTo>
                  <a:lnTo>
                    <a:pt x="1889" y="2189"/>
                  </a:lnTo>
                  <a:lnTo>
                    <a:pt x="1889" y="2191"/>
                  </a:lnTo>
                  <a:lnTo>
                    <a:pt x="1889" y="2191"/>
                  </a:lnTo>
                  <a:lnTo>
                    <a:pt x="1889" y="2191"/>
                  </a:lnTo>
                  <a:lnTo>
                    <a:pt x="1889" y="2189"/>
                  </a:lnTo>
                  <a:lnTo>
                    <a:pt x="1887" y="2191"/>
                  </a:lnTo>
                  <a:lnTo>
                    <a:pt x="1887" y="2191"/>
                  </a:lnTo>
                  <a:lnTo>
                    <a:pt x="1887" y="2191"/>
                  </a:lnTo>
                  <a:lnTo>
                    <a:pt x="1887" y="2194"/>
                  </a:lnTo>
                  <a:lnTo>
                    <a:pt x="1887" y="2194"/>
                  </a:lnTo>
                  <a:lnTo>
                    <a:pt x="1887" y="2196"/>
                  </a:lnTo>
                  <a:lnTo>
                    <a:pt x="1887" y="2196"/>
                  </a:lnTo>
                  <a:lnTo>
                    <a:pt x="1887" y="2199"/>
                  </a:lnTo>
                  <a:lnTo>
                    <a:pt x="1887" y="2199"/>
                  </a:lnTo>
                  <a:lnTo>
                    <a:pt x="1887" y="2199"/>
                  </a:lnTo>
                  <a:lnTo>
                    <a:pt x="1887" y="2199"/>
                  </a:lnTo>
                  <a:lnTo>
                    <a:pt x="1887" y="2201"/>
                  </a:lnTo>
                  <a:lnTo>
                    <a:pt x="1887" y="2201"/>
                  </a:lnTo>
                  <a:lnTo>
                    <a:pt x="1887" y="2203"/>
                  </a:lnTo>
                  <a:lnTo>
                    <a:pt x="1885" y="2203"/>
                  </a:lnTo>
                  <a:lnTo>
                    <a:pt x="1885" y="2208"/>
                  </a:lnTo>
                  <a:lnTo>
                    <a:pt x="1887" y="2210"/>
                  </a:lnTo>
                  <a:lnTo>
                    <a:pt x="1889" y="2210"/>
                  </a:lnTo>
                  <a:lnTo>
                    <a:pt x="1887" y="2210"/>
                  </a:lnTo>
                  <a:lnTo>
                    <a:pt x="1887" y="2208"/>
                  </a:lnTo>
                  <a:lnTo>
                    <a:pt x="1889" y="2210"/>
                  </a:lnTo>
                  <a:lnTo>
                    <a:pt x="1889" y="2210"/>
                  </a:lnTo>
                  <a:lnTo>
                    <a:pt x="1889" y="2210"/>
                  </a:lnTo>
                  <a:lnTo>
                    <a:pt x="1889" y="2208"/>
                  </a:lnTo>
                  <a:lnTo>
                    <a:pt x="1889" y="2208"/>
                  </a:lnTo>
                  <a:lnTo>
                    <a:pt x="1889" y="2208"/>
                  </a:lnTo>
                  <a:lnTo>
                    <a:pt x="1889" y="2208"/>
                  </a:lnTo>
                  <a:lnTo>
                    <a:pt x="1892" y="2208"/>
                  </a:lnTo>
                  <a:lnTo>
                    <a:pt x="1892" y="2208"/>
                  </a:lnTo>
                  <a:lnTo>
                    <a:pt x="1889" y="2208"/>
                  </a:lnTo>
                  <a:lnTo>
                    <a:pt x="1889" y="2208"/>
                  </a:lnTo>
                  <a:lnTo>
                    <a:pt x="1892" y="2210"/>
                  </a:lnTo>
                  <a:lnTo>
                    <a:pt x="1892" y="2210"/>
                  </a:lnTo>
                  <a:lnTo>
                    <a:pt x="1892" y="2210"/>
                  </a:lnTo>
                  <a:lnTo>
                    <a:pt x="1889" y="2213"/>
                  </a:lnTo>
                  <a:lnTo>
                    <a:pt x="1892" y="2213"/>
                  </a:lnTo>
                  <a:lnTo>
                    <a:pt x="1892" y="2213"/>
                  </a:lnTo>
                  <a:lnTo>
                    <a:pt x="1889" y="2215"/>
                  </a:lnTo>
                  <a:lnTo>
                    <a:pt x="1892" y="2215"/>
                  </a:lnTo>
                  <a:lnTo>
                    <a:pt x="1892" y="2218"/>
                  </a:lnTo>
                  <a:lnTo>
                    <a:pt x="1892" y="2218"/>
                  </a:lnTo>
                  <a:lnTo>
                    <a:pt x="1892" y="2218"/>
                  </a:lnTo>
                  <a:lnTo>
                    <a:pt x="1894" y="2218"/>
                  </a:lnTo>
                  <a:lnTo>
                    <a:pt x="1894" y="2218"/>
                  </a:lnTo>
                  <a:lnTo>
                    <a:pt x="1896" y="2215"/>
                  </a:lnTo>
                  <a:lnTo>
                    <a:pt x="1896" y="2215"/>
                  </a:lnTo>
                  <a:lnTo>
                    <a:pt x="1896" y="2218"/>
                  </a:lnTo>
                  <a:lnTo>
                    <a:pt x="1896" y="2218"/>
                  </a:lnTo>
                  <a:lnTo>
                    <a:pt x="1896" y="2218"/>
                  </a:lnTo>
                  <a:lnTo>
                    <a:pt x="1894" y="2218"/>
                  </a:lnTo>
                  <a:lnTo>
                    <a:pt x="1894" y="2218"/>
                  </a:lnTo>
                  <a:lnTo>
                    <a:pt x="1894" y="2218"/>
                  </a:lnTo>
                  <a:lnTo>
                    <a:pt x="1894" y="2218"/>
                  </a:lnTo>
                  <a:lnTo>
                    <a:pt x="1894" y="2218"/>
                  </a:lnTo>
                  <a:lnTo>
                    <a:pt x="1894" y="2218"/>
                  </a:lnTo>
                  <a:lnTo>
                    <a:pt x="1894" y="2218"/>
                  </a:lnTo>
                  <a:lnTo>
                    <a:pt x="1894" y="2218"/>
                  </a:lnTo>
                  <a:lnTo>
                    <a:pt x="1892" y="2218"/>
                  </a:lnTo>
                  <a:lnTo>
                    <a:pt x="1892" y="2218"/>
                  </a:lnTo>
                  <a:lnTo>
                    <a:pt x="1892" y="2218"/>
                  </a:lnTo>
                  <a:lnTo>
                    <a:pt x="1892" y="2218"/>
                  </a:lnTo>
                  <a:lnTo>
                    <a:pt x="1892" y="2218"/>
                  </a:lnTo>
                  <a:lnTo>
                    <a:pt x="1889" y="2218"/>
                  </a:lnTo>
                  <a:lnTo>
                    <a:pt x="1889" y="2220"/>
                  </a:lnTo>
                  <a:lnTo>
                    <a:pt x="1889" y="2220"/>
                  </a:lnTo>
                  <a:lnTo>
                    <a:pt x="1889" y="2220"/>
                  </a:lnTo>
                  <a:lnTo>
                    <a:pt x="1892" y="2220"/>
                  </a:lnTo>
                  <a:lnTo>
                    <a:pt x="1892" y="2222"/>
                  </a:lnTo>
                  <a:lnTo>
                    <a:pt x="1894" y="2222"/>
                  </a:lnTo>
                  <a:lnTo>
                    <a:pt x="1894" y="2225"/>
                  </a:lnTo>
                  <a:lnTo>
                    <a:pt x="1894" y="2225"/>
                  </a:lnTo>
                  <a:lnTo>
                    <a:pt x="1894" y="2222"/>
                  </a:lnTo>
                  <a:lnTo>
                    <a:pt x="1894" y="2222"/>
                  </a:lnTo>
                  <a:lnTo>
                    <a:pt x="1894" y="2225"/>
                  </a:lnTo>
                  <a:lnTo>
                    <a:pt x="1894" y="2225"/>
                  </a:lnTo>
                  <a:lnTo>
                    <a:pt x="1894" y="2225"/>
                  </a:lnTo>
                  <a:lnTo>
                    <a:pt x="1894" y="2225"/>
                  </a:lnTo>
                  <a:lnTo>
                    <a:pt x="1894" y="2225"/>
                  </a:lnTo>
                  <a:lnTo>
                    <a:pt x="1894" y="2225"/>
                  </a:lnTo>
                  <a:lnTo>
                    <a:pt x="1894" y="2227"/>
                  </a:lnTo>
                  <a:lnTo>
                    <a:pt x="1894" y="2227"/>
                  </a:lnTo>
                  <a:lnTo>
                    <a:pt x="1894" y="2227"/>
                  </a:lnTo>
                  <a:lnTo>
                    <a:pt x="1894" y="2227"/>
                  </a:lnTo>
                  <a:lnTo>
                    <a:pt x="1894" y="2227"/>
                  </a:lnTo>
                  <a:lnTo>
                    <a:pt x="1896" y="2227"/>
                  </a:lnTo>
                  <a:lnTo>
                    <a:pt x="1896" y="2229"/>
                  </a:lnTo>
                  <a:lnTo>
                    <a:pt x="1899" y="2229"/>
                  </a:lnTo>
                  <a:lnTo>
                    <a:pt x="1899" y="2229"/>
                  </a:lnTo>
                  <a:lnTo>
                    <a:pt x="1899" y="2229"/>
                  </a:lnTo>
                  <a:lnTo>
                    <a:pt x="1899" y="2232"/>
                  </a:lnTo>
                  <a:lnTo>
                    <a:pt x="1899" y="2232"/>
                  </a:lnTo>
                  <a:lnTo>
                    <a:pt x="1899" y="2232"/>
                  </a:lnTo>
                  <a:lnTo>
                    <a:pt x="1899" y="2229"/>
                  </a:lnTo>
                  <a:lnTo>
                    <a:pt x="1899" y="2227"/>
                  </a:lnTo>
                  <a:lnTo>
                    <a:pt x="1899" y="2229"/>
                  </a:lnTo>
                  <a:lnTo>
                    <a:pt x="1899" y="2229"/>
                  </a:lnTo>
                  <a:lnTo>
                    <a:pt x="1901" y="2229"/>
                  </a:lnTo>
                  <a:lnTo>
                    <a:pt x="1901" y="2232"/>
                  </a:lnTo>
                  <a:lnTo>
                    <a:pt x="1901" y="2229"/>
                  </a:lnTo>
                  <a:lnTo>
                    <a:pt x="1901" y="2229"/>
                  </a:lnTo>
                  <a:lnTo>
                    <a:pt x="1901" y="2229"/>
                  </a:lnTo>
                  <a:lnTo>
                    <a:pt x="1901" y="2229"/>
                  </a:lnTo>
                  <a:lnTo>
                    <a:pt x="1901" y="2229"/>
                  </a:lnTo>
                  <a:lnTo>
                    <a:pt x="1901" y="2232"/>
                  </a:lnTo>
                  <a:lnTo>
                    <a:pt x="1904" y="2232"/>
                  </a:lnTo>
                  <a:lnTo>
                    <a:pt x="1904" y="2232"/>
                  </a:lnTo>
                  <a:lnTo>
                    <a:pt x="1904" y="2234"/>
                  </a:lnTo>
                  <a:lnTo>
                    <a:pt x="1904" y="2234"/>
                  </a:lnTo>
                  <a:lnTo>
                    <a:pt x="1904" y="2234"/>
                  </a:lnTo>
                  <a:lnTo>
                    <a:pt x="1901" y="2236"/>
                  </a:lnTo>
                  <a:lnTo>
                    <a:pt x="1901" y="2236"/>
                  </a:lnTo>
                  <a:lnTo>
                    <a:pt x="1901" y="2234"/>
                  </a:lnTo>
                  <a:lnTo>
                    <a:pt x="1901" y="2234"/>
                  </a:lnTo>
                  <a:lnTo>
                    <a:pt x="1899" y="2232"/>
                  </a:lnTo>
                  <a:lnTo>
                    <a:pt x="1899" y="2232"/>
                  </a:lnTo>
                  <a:lnTo>
                    <a:pt x="1899" y="2232"/>
                  </a:lnTo>
                  <a:lnTo>
                    <a:pt x="1896" y="2232"/>
                  </a:lnTo>
                  <a:lnTo>
                    <a:pt x="1896" y="2234"/>
                  </a:lnTo>
                  <a:lnTo>
                    <a:pt x="1896" y="2234"/>
                  </a:lnTo>
                  <a:lnTo>
                    <a:pt x="1896" y="2234"/>
                  </a:lnTo>
                  <a:lnTo>
                    <a:pt x="1896" y="2234"/>
                  </a:lnTo>
                  <a:lnTo>
                    <a:pt x="1896" y="2234"/>
                  </a:lnTo>
                  <a:lnTo>
                    <a:pt x="1896" y="2234"/>
                  </a:lnTo>
                  <a:lnTo>
                    <a:pt x="1896" y="2236"/>
                  </a:lnTo>
                  <a:lnTo>
                    <a:pt x="1899" y="2236"/>
                  </a:lnTo>
                  <a:lnTo>
                    <a:pt x="1899" y="2236"/>
                  </a:lnTo>
                  <a:lnTo>
                    <a:pt x="1899" y="2239"/>
                  </a:lnTo>
                  <a:lnTo>
                    <a:pt x="1899" y="2239"/>
                  </a:lnTo>
                  <a:lnTo>
                    <a:pt x="1899" y="2239"/>
                  </a:lnTo>
                  <a:lnTo>
                    <a:pt x="1899" y="2241"/>
                  </a:lnTo>
                  <a:lnTo>
                    <a:pt x="1899" y="2241"/>
                  </a:lnTo>
                  <a:lnTo>
                    <a:pt x="1899" y="2241"/>
                  </a:lnTo>
                  <a:lnTo>
                    <a:pt x="1899" y="2241"/>
                  </a:lnTo>
                  <a:lnTo>
                    <a:pt x="1899" y="2244"/>
                  </a:lnTo>
                  <a:lnTo>
                    <a:pt x="1899" y="2244"/>
                  </a:lnTo>
                  <a:lnTo>
                    <a:pt x="1899" y="2241"/>
                  </a:lnTo>
                  <a:lnTo>
                    <a:pt x="1901" y="2241"/>
                  </a:lnTo>
                  <a:lnTo>
                    <a:pt x="1901" y="2241"/>
                  </a:lnTo>
                  <a:lnTo>
                    <a:pt x="1901" y="2241"/>
                  </a:lnTo>
                  <a:lnTo>
                    <a:pt x="1901" y="2241"/>
                  </a:lnTo>
                  <a:lnTo>
                    <a:pt x="1904" y="2241"/>
                  </a:lnTo>
                  <a:lnTo>
                    <a:pt x="1904" y="2241"/>
                  </a:lnTo>
                  <a:lnTo>
                    <a:pt x="1904" y="2241"/>
                  </a:lnTo>
                  <a:lnTo>
                    <a:pt x="1904" y="2241"/>
                  </a:lnTo>
                  <a:lnTo>
                    <a:pt x="1904" y="2241"/>
                  </a:lnTo>
                  <a:lnTo>
                    <a:pt x="1904" y="2241"/>
                  </a:lnTo>
                  <a:lnTo>
                    <a:pt x="1904" y="2239"/>
                  </a:lnTo>
                  <a:lnTo>
                    <a:pt x="1904" y="2239"/>
                  </a:lnTo>
                  <a:lnTo>
                    <a:pt x="1906" y="2239"/>
                  </a:lnTo>
                  <a:lnTo>
                    <a:pt x="1906" y="2239"/>
                  </a:lnTo>
                  <a:lnTo>
                    <a:pt x="1906" y="2239"/>
                  </a:lnTo>
                  <a:lnTo>
                    <a:pt x="1906" y="2239"/>
                  </a:lnTo>
                  <a:lnTo>
                    <a:pt x="1906" y="2241"/>
                  </a:lnTo>
                  <a:lnTo>
                    <a:pt x="1906" y="2241"/>
                  </a:lnTo>
                  <a:lnTo>
                    <a:pt x="1908" y="2241"/>
                  </a:lnTo>
                  <a:lnTo>
                    <a:pt x="1908" y="2241"/>
                  </a:lnTo>
                  <a:lnTo>
                    <a:pt x="1908" y="2241"/>
                  </a:lnTo>
                  <a:lnTo>
                    <a:pt x="1908" y="2241"/>
                  </a:lnTo>
                  <a:lnTo>
                    <a:pt x="1911" y="2241"/>
                  </a:lnTo>
                  <a:lnTo>
                    <a:pt x="1913" y="2241"/>
                  </a:lnTo>
                  <a:lnTo>
                    <a:pt x="1913" y="2241"/>
                  </a:lnTo>
                  <a:lnTo>
                    <a:pt x="1913" y="2241"/>
                  </a:lnTo>
                  <a:lnTo>
                    <a:pt x="1913" y="2241"/>
                  </a:lnTo>
                  <a:lnTo>
                    <a:pt x="1913" y="2241"/>
                  </a:lnTo>
                  <a:lnTo>
                    <a:pt x="1915" y="2241"/>
                  </a:lnTo>
                  <a:lnTo>
                    <a:pt x="1915" y="2241"/>
                  </a:lnTo>
                  <a:lnTo>
                    <a:pt x="1918" y="2241"/>
                  </a:lnTo>
                  <a:lnTo>
                    <a:pt x="1918" y="2241"/>
                  </a:lnTo>
                  <a:lnTo>
                    <a:pt x="1918" y="2241"/>
                  </a:lnTo>
                  <a:lnTo>
                    <a:pt x="1918" y="2241"/>
                  </a:lnTo>
                  <a:lnTo>
                    <a:pt x="1920" y="2241"/>
                  </a:lnTo>
                  <a:lnTo>
                    <a:pt x="1920" y="2241"/>
                  </a:lnTo>
                  <a:lnTo>
                    <a:pt x="1922" y="2239"/>
                  </a:lnTo>
                  <a:lnTo>
                    <a:pt x="1922" y="2239"/>
                  </a:lnTo>
                  <a:lnTo>
                    <a:pt x="1922" y="2239"/>
                  </a:lnTo>
                  <a:lnTo>
                    <a:pt x="1925" y="2239"/>
                  </a:lnTo>
                  <a:lnTo>
                    <a:pt x="1925" y="2239"/>
                  </a:lnTo>
                  <a:lnTo>
                    <a:pt x="1927" y="2236"/>
                  </a:lnTo>
                  <a:lnTo>
                    <a:pt x="1927" y="2234"/>
                  </a:lnTo>
                  <a:lnTo>
                    <a:pt x="1930" y="2234"/>
                  </a:lnTo>
                  <a:lnTo>
                    <a:pt x="1930" y="2234"/>
                  </a:lnTo>
                  <a:lnTo>
                    <a:pt x="1930" y="2232"/>
                  </a:lnTo>
                  <a:lnTo>
                    <a:pt x="1932" y="2229"/>
                  </a:lnTo>
                  <a:lnTo>
                    <a:pt x="1930" y="2227"/>
                  </a:lnTo>
                  <a:lnTo>
                    <a:pt x="1930" y="2225"/>
                  </a:lnTo>
                  <a:lnTo>
                    <a:pt x="1927" y="2225"/>
                  </a:lnTo>
                  <a:lnTo>
                    <a:pt x="1927" y="2225"/>
                  </a:lnTo>
                  <a:lnTo>
                    <a:pt x="1927" y="2225"/>
                  </a:lnTo>
                  <a:lnTo>
                    <a:pt x="1927" y="2225"/>
                  </a:lnTo>
                  <a:lnTo>
                    <a:pt x="1927" y="2225"/>
                  </a:lnTo>
                  <a:lnTo>
                    <a:pt x="1925" y="2225"/>
                  </a:lnTo>
                  <a:lnTo>
                    <a:pt x="1925" y="2222"/>
                  </a:lnTo>
                  <a:lnTo>
                    <a:pt x="1925" y="2222"/>
                  </a:lnTo>
                  <a:lnTo>
                    <a:pt x="1925" y="2222"/>
                  </a:lnTo>
                  <a:lnTo>
                    <a:pt x="1925" y="2222"/>
                  </a:lnTo>
                  <a:lnTo>
                    <a:pt x="1922" y="2222"/>
                  </a:lnTo>
                  <a:lnTo>
                    <a:pt x="1922" y="2220"/>
                  </a:lnTo>
                  <a:lnTo>
                    <a:pt x="1922" y="2220"/>
                  </a:lnTo>
                  <a:lnTo>
                    <a:pt x="1922" y="2222"/>
                  </a:lnTo>
                  <a:lnTo>
                    <a:pt x="1922" y="2220"/>
                  </a:lnTo>
                  <a:lnTo>
                    <a:pt x="1922" y="2220"/>
                  </a:lnTo>
                  <a:lnTo>
                    <a:pt x="1920" y="2220"/>
                  </a:lnTo>
                  <a:lnTo>
                    <a:pt x="1920" y="2220"/>
                  </a:lnTo>
                  <a:lnTo>
                    <a:pt x="1920" y="2220"/>
                  </a:lnTo>
                  <a:lnTo>
                    <a:pt x="1920" y="2220"/>
                  </a:lnTo>
                  <a:lnTo>
                    <a:pt x="1920" y="2220"/>
                  </a:lnTo>
                  <a:lnTo>
                    <a:pt x="1920" y="2220"/>
                  </a:lnTo>
                  <a:lnTo>
                    <a:pt x="1920" y="2218"/>
                  </a:lnTo>
                  <a:lnTo>
                    <a:pt x="1920" y="2218"/>
                  </a:lnTo>
                  <a:lnTo>
                    <a:pt x="1920" y="2218"/>
                  </a:lnTo>
                  <a:lnTo>
                    <a:pt x="1920" y="2220"/>
                  </a:lnTo>
                  <a:lnTo>
                    <a:pt x="1920" y="2220"/>
                  </a:lnTo>
                  <a:lnTo>
                    <a:pt x="1918" y="2220"/>
                  </a:lnTo>
                  <a:lnTo>
                    <a:pt x="1920" y="2218"/>
                  </a:lnTo>
                  <a:lnTo>
                    <a:pt x="1920" y="2218"/>
                  </a:lnTo>
                  <a:lnTo>
                    <a:pt x="1920" y="2215"/>
                  </a:lnTo>
                  <a:lnTo>
                    <a:pt x="1920" y="2215"/>
                  </a:lnTo>
                  <a:lnTo>
                    <a:pt x="1920" y="2215"/>
                  </a:lnTo>
                  <a:lnTo>
                    <a:pt x="1920" y="2215"/>
                  </a:lnTo>
                  <a:lnTo>
                    <a:pt x="1920" y="2215"/>
                  </a:lnTo>
                  <a:lnTo>
                    <a:pt x="1920" y="2215"/>
                  </a:lnTo>
                  <a:lnTo>
                    <a:pt x="1920" y="2215"/>
                  </a:lnTo>
                  <a:lnTo>
                    <a:pt x="1920" y="2213"/>
                  </a:lnTo>
                  <a:lnTo>
                    <a:pt x="1920" y="2213"/>
                  </a:lnTo>
                  <a:lnTo>
                    <a:pt x="1920" y="2213"/>
                  </a:lnTo>
                  <a:lnTo>
                    <a:pt x="1920" y="2213"/>
                  </a:lnTo>
                  <a:lnTo>
                    <a:pt x="1920" y="2210"/>
                  </a:lnTo>
                  <a:lnTo>
                    <a:pt x="1920" y="2210"/>
                  </a:lnTo>
                  <a:lnTo>
                    <a:pt x="1920" y="2210"/>
                  </a:lnTo>
                  <a:lnTo>
                    <a:pt x="1922" y="2210"/>
                  </a:lnTo>
                  <a:lnTo>
                    <a:pt x="1922" y="2213"/>
                  </a:lnTo>
                  <a:lnTo>
                    <a:pt x="1922" y="2215"/>
                  </a:lnTo>
                  <a:lnTo>
                    <a:pt x="1922" y="2215"/>
                  </a:lnTo>
                  <a:lnTo>
                    <a:pt x="1922" y="2215"/>
                  </a:lnTo>
                  <a:lnTo>
                    <a:pt x="1922" y="2215"/>
                  </a:lnTo>
                  <a:lnTo>
                    <a:pt x="1925" y="2215"/>
                  </a:lnTo>
                  <a:lnTo>
                    <a:pt x="1925" y="2215"/>
                  </a:lnTo>
                  <a:lnTo>
                    <a:pt x="1925" y="2213"/>
                  </a:lnTo>
                  <a:lnTo>
                    <a:pt x="1922" y="2210"/>
                  </a:lnTo>
                  <a:lnTo>
                    <a:pt x="1922" y="2208"/>
                  </a:lnTo>
                  <a:lnTo>
                    <a:pt x="1922" y="2210"/>
                  </a:lnTo>
                  <a:lnTo>
                    <a:pt x="1922" y="2210"/>
                  </a:lnTo>
                  <a:lnTo>
                    <a:pt x="1922" y="2210"/>
                  </a:lnTo>
                  <a:lnTo>
                    <a:pt x="1922" y="2208"/>
                  </a:lnTo>
                  <a:lnTo>
                    <a:pt x="1920" y="2208"/>
                  </a:lnTo>
                  <a:lnTo>
                    <a:pt x="1920" y="2208"/>
                  </a:lnTo>
                  <a:lnTo>
                    <a:pt x="1920" y="2208"/>
                  </a:lnTo>
                  <a:lnTo>
                    <a:pt x="1918" y="2208"/>
                  </a:lnTo>
                  <a:lnTo>
                    <a:pt x="1918" y="2208"/>
                  </a:lnTo>
                  <a:lnTo>
                    <a:pt x="1915" y="2208"/>
                  </a:lnTo>
                  <a:lnTo>
                    <a:pt x="1913" y="2210"/>
                  </a:lnTo>
                  <a:lnTo>
                    <a:pt x="1913" y="2208"/>
                  </a:lnTo>
                  <a:lnTo>
                    <a:pt x="1913" y="2208"/>
                  </a:lnTo>
                  <a:lnTo>
                    <a:pt x="1913" y="2208"/>
                  </a:lnTo>
                  <a:lnTo>
                    <a:pt x="1913" y="2208"/>
                  </a:lnTo>
                  <a:lnTo>
                    <a:pt x="1913" y="2208"/>
                  </a:lnTo>
                  <a:lnTo>
                    <a:pt x="1913" y="2208"/>
                  </a:lnTo>
                  <a:lnTo>
                    <a:pt x="1913" y="2208"/>
                  </a:lnTo>
                  <a:lnTo>
                    <a:pt x="1913" y="2208"/>
                  </a:lnTo>
                  <a:lnTo>
                    <a:pt x="1911" y="2208"/>
                  </a:lnTo>
                  <a:lnTo>
                    <a:pt x="1911" y="2208"/>
                  </a:lnTo>
                  <a:lnTo>
                    <a:pt x="1911" y="2208"/>
                  </a:lnTo>
                  <a:lnTo>
                    <a:pt x="1911" y="2208"/>
                  </a:lnTo>
                  <a:lnTo>
                    <a:pt x="1911" y="2208"/>
                  </a:lnTo>
                  <a:lnTo>
                    <a:pt x="1911" y="2208"/>
                  </a:lnTo>
                  <a:lnTo>
                    <a:pt x="1911" y="2208"/>
                  </a:lnTo>
                  <a:lnTo>
                    <a:pt x="1911" y="2208"/>
                  </a:lnTo>
                  <a:lnTo>
                    <a:pt x="1911" y="2208"/>
                  </a:lnTo>
                  <a:lnTo>
                    <a:pt x="1911" y="2208"/>
                  </a:lnTo>
                  <a:lnTo>
                    <a:pt x="1913" y="2208"/>
                  </a:lnTo>
                  <a:lnTo>
                    <a:pt x="1913" y="2208"/>
                  </a:lnTo>
                  <a:lnTo>
                    <a:pt x="1913" y="2208"/>
                  </a:lnTo>
                  <a:lnTo>
                    <a:pt x="1911" y="2206"/>
                  </a:lnTo>
                  <a:lnTo>
                    <a:pt x="1911" y="2206"/>
                  </a:lnTo>
                  <a:lnTo>
                    <a:pt x="1911" y="2203"/>
                  </a:lnTo>
                  <a:lnTo>
                    <a:pt x="1911" y="2203"/>
                  </a:lnTo>
                  <a:lnTo>
                    <a:pt x="1911" y="2201"/>
                  </a:lnTo>
                  <a:lnTo>
                    <a:pt x="1911" y="2201"/>
                  </a:lnTo>
                  <a:lnTo>
                    <a:pt x="1911" y="2201"/>
                  </a:lnTo>
                  <a:lnTo>
                    <a:pt x="1911" y="2201"/>
                  </a:lnTo>
                  <a:lnTo>
                    <a:pt x="1913" y="2199"/>
                  </a:lnTo>
                  <a:lnTo>
                    <a:pt x="1913" y="2199"/>
                  </a:lnTo>
                  <a:lnTo>
                    <a:pt x="1913" y="2196"/>
                  </a:lnTo>
                  <a:lnTo>
                    <a:pt x="1913" y="2196"/>
                  </a:lnTo>
                  <a:lnTo>
                    <a:pt x="1913" y="2196"/>
                  </a:lnTo>
                  <a:lnTo>
                    <a:pt x="1913" y="2196"/>
                  </a:lnTo>
                  <a:lnTo>
                    <a:pt x="1913" y="2199"/>
                  </a:lnTo>
                  <a:lnTo>
                    <a:pt x="1913" y="2199"/>
                  </a:lnTo>
                  <a:lnTo>
                    <a:pt x="1915" y="2199"/>
                  </a:lnTo>
                  <a:lnTo>
                    <a:pt x="1915" y="2199"/>
                  </a:lnTo>
                  <a:lnTo>
                    <a:pt x="1918" y="2196"/>
                  </a:lnTo>
                  <a:lnTo>
                    <a:pt x="1918" y="2194"/>
                  </a:lnTo>
                  <a:lnTo>
                    <a:pt x="1920" y="2194"/>
                  </a:lnTo>
                  <a:lnTo>
                    <a:pt x="1920" y="2194"/>
                  </a:lnTo>
                  <a:lnTo>
                    <a:pt x="1922" y="2194"/>
                  </a:lnTo>
                  <a:lnTo>
                    <a:pt x="1922" y="2191"/>
                  </a:lnTo>
                  <a:lnTo>
                    <a:pt x="1922" y="2191"/>
                  </a:lnTo>
                  <a:lnTo>
                    <a:pt x="1925" y="2191"/>
                  </a:lnTo>
                  <a:lnTo>
                    <a:pt x="1925" y="2191"/>
                  </a:lnTo>
                  <a:lnTo>
                    <a:pt x="1925" y="2189"/>
                  </a:lnTo>
                  <a:lnTo>
                    <a:pt x="1925" y="2189"/>
                  </a:lnTo>
                  <a:lnTo>
                    <a:pt x="1925" y="2189"/>
                  </a:lnTo>
                  <a:lnTo>
                    <a:pt x="1925" y="2189"/>
                  </a:lnTo>
                  <a:lnTo>
                    <a:pt x="1925" y="2187"/>
                  </a:lnTo>
                  <a:lnTo>
                    <a:pt x="1925" y="2187"/>
                  </a:lnTo>
                  <a:lnTo>
                    <a:pt x="1925" y="2187"/>
                  </a:lnTo>
                  <a:lnTo>
                    <a:pt x="1925" y="2187"/>
                  </a:lnTo>
                  <a:lnTo>
                    <a:pt x="1925" y="2187"/>
                  </a:lnTo>
                  <a:lnTo>
                    <a:pt x="1925" y="2187"/>
                  </a:lnTo>
                  <a:lnTo>
                    <a:pt x="1922" y="2184"/>
                  </a:lnTo>
                  <a:lnTo>
                    <a:pt x="1922" y="2184"/>
                  </a:lnTo>
                  <a:lnTo>
                    <a:pt x="1922" y="2184"/>
                  </a:lnTo>
                  <a:lnTo>
                    <a:pt x="1922" y="2184"/>
                  </a:lnTo>
                  <a:lnTo>
                    <a:pt x="1922" y="2184"/>
                  </a:lnTo>
                  <a:lnTo>
                    <a:pt x="1922" y="2182"/>
                  </a:lnTo>
                  <a:lnTo>
                    <a:pt x="1920" y="2182"/>
                  </a:lnTo>
                  <a:lnTo>
                    <a:pt x="1920" y="2182"/>
                  </a:lnTo>
                  <a:lnTo>
                    <a:pt x="1920" y="2182"/>
                  </a:lnTo>
                  <a:lnTo>
                    <a:pt x="1920" y="2182"/>
                  </a:lnTo>
                  <a:lnTo>
                    <a:pt x="1922" y="2182"/>
                  </a:lnTo>
                  <a:lnTo>
                    <a:pt x="1922" y="2182"/>
                  </a:lnTo>
                  <a:lnTo>
                    <a:pt x="1922" y="2182"/>
                  </a:lnTo>
                  <a:lnTo>
                    <a:pt x="1922" y="2182"/>
                  </a:lnTo>
                  <a:lnTo>
                    <a:pt x="1922" y="2182"/>
                  </a:lnTo>
                  <a:lnTo>
                    <a:pt x="1925" y="2180"/>
                  </a:lnTo>
                  <a:lnTo>
                    <a:pt x="1922" y="2177"/>
                  </a:lnTo>
                  <a:lnTo>
                    <a:pt x="1922" y="2175"/>
                  </a:lnTo>
                  <a:lnTo>
                    <a:pt x="1922" y="2175"/>
                  </a:lnTo>
                  <a:lnTo>
                    <a:pt x="1922" y="2175"/>
                  </a:lnTo>
                  <a:lnTo>
                    <a:pt x="1922" y="2175"/>
                  </a:lnTo>
                  <a:lnTo>
                    <a:pt x="1922" y="2175"/>
                  </a:lnTo>
                  <a:lnTo>
                    <a:pt x="1922" y="2177"/>
                  </a:lnTo>
                  <a:lnTo>
                    <a:pt x="1925" y="2180"/>
                  </a:lnTo>
                  <a:lnTo>
                    <a:pt x="1925" y="2180"/>
                  </a:lnTo>
                  <a:lnTo>
                    <a:pt x="1925" y="2177"/>
                  </a:lnTo>
                  <a:lnTo>
                    <a:pt x="1927" y="2177"/>
                  </a:lnTo>
                  <a:lnTo>
                    <a:pt x="1925" y="2182"/>
                  </a:lnTo>
                  <a:lnTo>
                    <a:pt x="1925" y="2182"/>
                  </a:lnTo>
                  <a:lnTo>
                    <a:pt x="1925" y="2182"/>
                  </a:lnTo>
                  <a:lnTo>
                    <a:pt x="1927" y="2182"/>
                  </a:lnTo>
                  <a:lnTo>
                    <a:pt x="1927" y="2182"/>
                  </a:lnTo>
                  <a:lnTo>
                    <a:pt x="1927" y="2182"/>
                  </a:lnTo>
                  <a:lnTo>
                    <a:pt x="1927" y="2182"/>
                  </a:lnTo>
                  <a:lnTo>
                    <a:pt x="1927" y="2182"/>
                  </a:lnTo>
                  <a:lnTo>
                    <a:pt x="1927" y="2182"/>
                  </a:lnTo>
                  <a:lnTo>
                    <a:pt x="1927" y="2182"/>
                  </a:lnTo>
                  <a:lnTo>
                    <a:pt x="1930" y="2182"/>
                  </a:lnTo>
                  <a:lnTo>
                    <a:pt x="1930" y="2182"/>
                  </a:lnTo>
                  <a:lnTo>
                    <a:pt x="1927" y="2182"/>
                  </a:lnTo>
                  <a:lnTo>
                    <a:pt x="1927" y="2184"/>
                  </a:lnTo>
                  <a:lnTo>
                    <a:pt x="1927" y="2184"/>
                  </a:lnTo>
                  <a:lnTo>
                    <a:pt x="1927" y="2184"/>
                  </a:lnTo>
                  <a:lnTo>
                    <a:pt x="1927" y="2184"/>
                  </a:lnTo>
                  <a:lnTo>
                    <a:pt x="1927" y="2184"/>
                  </a:lnTo>
                  <a:lnTo>
                    <a:pt x="1930" y="2184"/>
                  </a:lnTo>
                  <a:lnTo>
                    <a:pt x="1930" y="2184"/>
                  </a:lnTo>
                  <a:lnTo>
                    <a:pt x="1930" y="2184"/>
                  </a:lnTo>
                  <a:lnTo>
                    <a:pt x="1927" y="2184"/>
                  </a:lnTo>
                  <a:lnTo>
                    <a:pt x="1927" y="2184"/>
                  </a:lnTo>
                  <a:lnTo>
                    <a:pt x="1927" y="2184"/>
                  </a:lnTo>
                  <a:lnTo>
                    <a:pt x="1927" y="2184"/>
                  </a:lnTo>
                  <a:lnTo>
                    <a:pt x="1927" y="2184"/>
                  </a:lnTo>
                  <a:lnTo>
                    <a:pt x="1927" y="2184"/>
                  </a:lnTo>
                  <a:lnTo>
                    <a:pt x="1927" y="2184"/>
                  </a:lnTo>
                  <a:lnTo>
                    <a:pt x="1925" y="2184"/>
                  </a:lnTo>
                  <a:lnTo>
                    <a:pt x="1925" y="2184"/>
                  </a:lnTo>
                  <a:lnTo>
                    <a:pt x="1925" y="2184"/>
                  </a:lnTo>
                  <a:lnTo>
                    <a:pt x="1925" y="2184"/>
                  </a:lnTo>
                  <a:lnTo>
                    <a:pt x="1925" y="2184"/>
                  </a:lnTo>
                  <a:lnTo>
                    <a:pt x="1925" y="2184"/>
                  </a:lnTo>
                  <a:lnTo>
                    <a:pt x="1925" y="2184"/>
                  </a:lnTo>
                  <a:lnTo>
                    <a:pt x="1925" y="2184"/>
                  </a:lnTo>
                  <a:lnTo>
                    <a:pt x="1927" y="2184"/>
                  </a:lnTo>
                  <a:lnTo>
                    <a:pt x="1925" y="2184"/>
                  </a:lnTo>
                  <a:lnTo>
                    <a:pt x="1925" y="2187"/>
                  </a:lnTo>
                  <a:lnTo>
                    <a:pt x="1925" y="2187"/>
                  </a:lnTo>
                  <a:lnTo>
                    <a:pt x="1927" y="2187"/>
                  </a:lnTo>
                  <a:lnTo>
                    <a:pt x="1925" y="2187"/>
                  </a:lnTo>
                  <a:lnTo>
                    <a:pt x="1925" y="2189"/>
                  </a:lnTo>
                  <a:lnTo>
                    <a:pt x="1925" y="2189"/>
                  </a:lnTo>
                  <a:lnTo>
                    <a:pt x="1925" y="2189"/>
                  </a:lnTo>
                  <a:lnTo>
                    <a:pt x="1927" y="2189"/>
                  </a:lnTo>
                  <a:lnTo>
                    <a:pt x="1927" y="2189"/>
                  </a:lnTo>
                  <a:lnTo>
                    <a:pt x="1927" y="2189"/>
                  </a:lnTo>
                  <a:lnTo>
                    <a:pt x="1934" y="2187"/>
                  </a:lnTo>
                  <a:lnTo>
                    <a:pt x="1934" y="2187"/>
                  </a:lnTo>
                  <a:lnTo>
                    <a:pt x="1934" y="2187"/>
                  </a:lnTo>
                  <a:lnTo>
                    <a:pt x="1934" y="2187"/>
                  </a:lnTo>
                  <a:lnTo>
                    <a:pt x="1934" y="2187"/>
                  </a:lnTo>
                  <a:lnTo>
                    <a:pt x="1934" y="2187"/>
                  </a:lnTo>
                  <a:lnTo>
                    <a:pt x="1937" y="2187"/>
                  </a:lnTo>
                  <a:lnTo>
                    <a:pt x="1937" y="2187"/>
                  </a:lnTo>
                  <a:lnTo>
                    <a:pt x="1937" y="2184"/>
                  </a:lnTo>
                  <a:lnTo>
                    <a:pt x="1934" y="2184"/>
                  </a:lnTo>
                  <a:lnTo>
                    <a:pt x="1934" y="2182"/>
                  </a:lnTo>
                  <a:lnTo>
                    <a:pt x="1937" y="2180"/>
                  </a:lnTo>
                  <a:lnTo>
                    <a:pt x="1941" y="2177"/>
                  </a:lnTo>
                  <a:lnTo>
                    <a:pt x="1944" y="2175"/>
                  </a:lnTo>
                  <a:lnTo>
                    <a:pt x="1944" y="2175"/>
                  </a:lnTo>
                  <a:lnTo>
                    <a:pt x="1944" y="2177"/>
                  </a:lnTo>
                  <a:lnTo>
                    <a:pt x="1941" y="2177"/>
                  </a:lnTo>
                  <a:lnTo>
                    <a:pt x="1939" y="2177"/>
                  </a:lnTo>
                  <a:lnTo>
                    <a:pt x="1939" y="2180"/>
                  </a:lnTo>
                  <a:lnTo>
                    <a:pt x="1937" y="2180"/>
                  </a:lnTo>
                  <a:lnTo>
                    <a:pt x="1937" y="2180"/>
                  </a:lnTo>
                  <a:lnTo>
                    <a:pt x="1937" y="2180"/>
                  </a:lnTo>
                  <a:lnTo>
                    <a:pt x="1937" y="2182"/>
                  </a:lnTo>
                  <a:lnTo>
                    <a:pt x="1937" y="2182"/>
                  </a:lnTo>
                  <a:lnTo>
                    <a:pt x="1937" y="2182"/>
                  </a:lnTo>
                  <a:lnTo>
                    <a:pt x="1937" y="2182"/>
                  </a:lnTo>
                  <a:lnTo>
                    <a:pt x="1937" y="2182"/>
                  </a:lnTo>
                  <a:lnTo>
                    <a:pt x="1939" y="2182"/>
                  </a:lnTo>
                  <a:lnTo>
                    <a:pt x="1939" y="2182"/>
                  </a:lnTo>
                  <a:lnTo>
                    <a:pt x="1939" y="2182"/>
                  </a:lnTo>
                  <a:lnTo>
                    <a:pt x="1937" y="2182"/>
                  </a:lnTo>
                  <a:lnTo>
                    <a:pt x="1937" y="2187"/>
                  </a:lnTo>
                  <a:lnTo>
                    <a:pt x="1937" y="2187"/>
                  </a:lnTo>
                  <a:lnTo>
                    <a:pt x="1939" y="2184"/>
                  </a:lnTo>
                  <a:lnTo>
                    <a:pt x="1939" y="2182"/>
                  </a:lnTo>
                  <a:lnTo>
                    <a:pt x="1939" y="2182"/>
                  </a:lnTo>
                  <a:lnTo>
                    <a:pt x="1939" y="2182"/>
                  </a:lnTo>
                  <a:lnTo>
                    <a:pt x="1941" y="2180"/>
                  </a:lnTo>
                  <a:lnTo>
                    <a:pt x="1944" y="2177"/>
                  </a:lnTo>
                  <a:lnTo>
                    <a:pt x="1944" y="2177"/>
                  </a:lnTo>
                  <a:lnTo>
                    <a:pt x="1946" y="2177"/>
                  </a:lnTo>
                  <a:lnTo>
                    <a:pt x="1946" y="2177"/>
                  </a:lnTo>
                  <a:lnTo>
                    <a:pt x="1946" y="2177"/>
                  </a:lnTo>
                  <a:lnTo>
                    <a:pt x="1949" y="2180"/>
                  </a:lnTo>
                  <a:lnTo>
                    <a:pt x="1949" y="2180"/>
                  </a:lnTo>
                  <a:lnTo>
                    <a:pt x="1949" y="2180"/>
                  </a:lnTo>
                  <a:lnTo>
                    <a:pt x="1949" y="2180"/>
                  </a:lnTo>
                  <a:lnTo>
                    <a:pt x="1951" y="2177"/>
                  </a:lnTo>
                  <a:lnTo>
                    <a:pt x="1951" y="2177"/>
                  </a:lnTo>
                  <a:lnTo>
                    <a:pt x="1951" y="2177"/>
                  </a:lnTo>
                  <a:lnTo>
                    <a:pt x="1953" y="2177"/>
                  </a:lnTo>
                  <a:lnTo>
                    <a:pt x="1953" y="2177"/>
                  </a:lnTo>
                  <a:lnTo>
                    <a:pt x="1956" y="2177"/>
                  </a:lnTo>
                  <a:lnTo>
                    <a:pt x="1958" y="2175"/>
                  </a:lnTo>
                  <a:lnTo>
                    <a:pt x="1958" y="2175"/>
                  </a:lnTo>
                  <a:lnTo>
                    <a:pt x="1958" y="2175"/>
                  </a:lnTo>
                  <a:lnTo>
                    <a:pt x="1958" y="2173"/>
                  </a:lnTo>
                  <a:lnTo>
                    <a:pt x="1958" y="2173"/>
                  </a:lnTo>
                  <a:lnTo>
                    <a:pt x="1958" y="2173"/>
                  </a:lnTo>
                  <a:lnTo>
                    <a:pt x="1956" y="2175"/>
                  </a:lnTo>
                  <a:lnTo>
                    <a:pt x="1956" y="2175"/>
                  </a:lnTo>
                  <a:lnTo>
                    <a:pt x="1956" y="2175"/>
                  </a:lnTo>
                  <a:lnTo>
                    <a:pt x="1956" y="2175"/>
                  </a:lnTo>
                  <a:lnTo>
                    <a:pt x="1956" y="2175"/>
                  </a:lnTo>
                  <a:lnTo>
                    <a:pt x="1956" y="2175"/>
                  </a:lnTo>
                  <a:lnTo>
                    <a:pt x="1956" y="2175"/>
                  </a:lnTo>
                  <a:lnTo>
                    <a:pt x="1956" y="2175"/>
                  </a:lnTo>
                  <a:lnTo>
                    <a:pt x="1956" y="2173"/>
                  </a:lnTo>
                  <a:lnTo>
                    <a:pt x="1956" y="2173"/>
                  </a:lnTo>
                  <a:lnTo>
                    <a:pt x="1956" y="2173"/>
                  </a:lnTo>
                  <a:lnTo>
                    <a:pt x="1956" y="2173"/>
                  </a:lnTo>
                  <a:lnTo>
                    <a:pt x="1956" y="2170"/>
                  </a:lnTo>
                  <a:lnTo>
                    <a:pt x="1956" y="2170"/>
                  </a:lnTo>
                  <a:lnTo>
                    <a:pt x="1958" y="2170"/>
                  </a:lnTo>
                  <a:lnTo>
                    <a:pt x="1958" y="2170"/>
                  </a:lnTo>
                  <a:lnTo>
                    <a:pt x="1960" y="2173"/>
                  </a:lnTo>
                  <a:lnTo>
                    <a:pt x="1960" y="2173"/>
                  </a:lnTo>
                  <a:lnTo>
                    <a:pt x="1960" y="2173"/>
                  </a:lnTo>
                  <a:lnTo>
                    <a:pt x="1960" y="2173"/>
                  </a:lnTo>
                  <a:lnTo>
                    <a:pt x="1960" y="2173"/>
                  </a:lnTo>
                  <a:lnTo>
                    <a:pt x="1960" y="2173"/>
                  </a:lnTo>
                  <a:lnTo>
                    <a:pt x="1960" y="2173"/>
                  </a:lnTo>
                  <a:lnTo>
                    <a:pt x="1963" y="2173"/>
                  </a:lnTo>
                  <a:lnTo>
                    <a:pt x="1963" y="2173"/>
                  </a:lnTo>
                  <a:lnTo>
                    <a:pt x="1963" y="2173"/>
                  </a:lnTo>
                  <a:lnTo>
                    <a:pt x="1963" y="2173"/>
                  </a:lnTo>
                  <a:lnTo>
                    <a:pt x="1963" y="2173"/>
                  </a:lnTo>
                  <a:lnTo>
                    <a:pt x="1960" y="2173"/>
                  </a:lnTo>
                  <a:lnTo>
                    <a:pt x="1960" y="2175"/>
                  </a:lnTo>
                  <a:lnTo>
                    <a:pt x="1963" y="2175"/>
                  </a:lnTo>
                  <a:lnTo>
                    <a:pt x="1963" y="2175"/>
                  </a:lnTo>
                  <a:lnTo>
                    <a:pt x="1963" y="2175"/>
                  </a:lnTo>
                  <a:lnTo>
                    <a:pt x="1965" y="2173"/>
                  </a:lnTo>
                  <a:lnTo>
                    <a:pt x="1965" y="2173"/>
                  </a:lnTo>
                  <a:lnTo>
                    <a:pt x="1967" y="2173"/>
                  </a:lnTo>
                  <a:lnTo>
                    <a:pt x="1967" y="2173"/>
                  </a:lnTo>
                  <a:lnTo>
                    <a:pt x="1965" y="2173"/>
                  </a:lnTo>
                  <a:lnTo>
                    <a:pt x="1965" y="2173"/>
                  </a:lnTo>
                  <a:lnTo>
                    <a:pt x="1965" y="2173"/>
                  </a:lnTo>
                  <a:lnTo>
                    <a:pt x="1965" y="2173"/>
                  </a:lnTo>
                  <a:lnTo>
                    <a:pt x="1965" y="2173"/>
                  </a:lnTo>
                  <a:lnTo>
                    <a:pt x="1965" y="2173"/>
                  </a:lnTo>
                  <a:lnTo>
                    <a:pt x="1963" y="2173"/>
                  </a:lnTo>
                  <a:lnTo>
                    <a:pt x="1963" y="2170"/>
                  </a:lnTo>
                  <a:lnTo>
                    <a:pt x="1965" y="2170"/>
                  </a:lnTo>
                  <a:lnTo>
                    <a:pt x="1967" y="2170"/>
                  </a:lnTo>
                  <a:lnTo>
                    <a:pt x="1967" y="2170"/>
                  </a:lnTo>
                  <a:lnTo>
                    <a:pt x="1967" y="2170"/>
                  </a:lnTo>
                  <a:lnTo>
                    <a:pt x="1970" y="2173"/>
                  </a:lnTo>
                  <a:lnTo>
                    <a:pt x="1970" y="2173"/>
                  </a:lnTo>
                  <a:lnTo>
                    <a:pt x="1972" y="2173"/>
                  </a:lnTo>
                  <a:lnTo>
                    <a:pt x="1970" y="2175"/>
                  </a:lnTo>
                  <a:lnTo>
                    <a:pt x="1970" y="2175"/>
                  </a:lnTo>
                  <a:lnTo>
                    <a:pt x="1970" y="2175"/>
                  </a:lnTo>
                  <a:lnTo>
                    <a:pt x="1970" y="2175"/>
                  </a:lnTo>
                  <a:lnTo>
                    <a:pt x="1970" y="2175"/>
                  </a:lnTo>
                  <a:lnTo>
                    <a:pt x="1975" y="2173"/>
                  </a:lnTo>
                  <a:lnTo>
                    <a:pt x="1975" y="2173"/>
                  </a:lnTo>
                  <a:lnTo>
                    <a:pt x="1975" y="2173"/>
                  </a:lnTo>
                  <a:lnTo>
                    <a:pt x="1977" y="2170"/>
                  </a:lnTo>
                  <a:lnTo>
                    <a:pt x="1977" y="2170"/>
                  </a:lnTo>
                  <a:lnTo>
                    <a:pt x="1975" y="2170"/>
                  </a:lnTo>
                  <a:lnTo>
                    <a:pt x="1975" y="2170"/>
                  </a:lnTo>
                  <a:lnTo>
                    <a:pt x="1975" y="2170"/>
                  </a:lnTo>
                  <a:lnTo>
                    <a:pt x="1975" y="2170"/>
                  </a:lnTo>
                  <a:lnTo>
                    <a:pt x="1977" y="2170"/>
                  </a:lnTo>
                  <a:lnTo>
                    <a:pt x="1979" y="2170"/>
                  </a:lnTo>
                  <a:lnTo>
                    <a:pt x="1977" y="2170"/>
                  </a:lnTo>
                  <a:lnTo>
                    <a:pt x="1977" y="2170"/>
                  </a:lnTo>
                  <a:lnTo>
                    <a:pt x="1977" y="2168"/>
                  </a:lnTo>
                  <a:lnTo>
                    <a:pt x="1977" y="2168"/>
                  </a:lnTo>
                  <a:lnTo>
                    <a:pt x="1977" y="2168"/>
                  </a:lnTo>
                  <a:lnTo>
                    <a:pt x="1979" y="2165"/>
                  </a:lnTo>
                  <a:lnTo>
                    <a:pt x="1979" y="2168"/>
                  </a:lnTo>
                  <a:lnTo>
                    <a:pt x="1979" y="2170"/>
                  </a:lnTo>
                  <a:lnTo>
                    <a:pt x="1979" y="2170"/>
                  </a:lnTo>
                  <a:lnTo>
                    <a:pt x="1979" y="2170"/>
                  </a:lnTo>
                  <a:lnTo>
                    <a:pt x="1979" y="2170"/>
                  </a:lnTo>
                  <a:lnTo>
                    <a:pt x="1979" y="2173"/>
                  </a:lnTo>
                  <a:lnTo>
                    <a:pt x="1982" y="2173"/>
                  </a:lnTo>
                  <a:lnTo>
                    <a:pt x="1982" y="2173"/>
                  </a:lnTo>
                  <a:lnTo>
                    <a:pt x="1982" y="2170"/>
                  </a:lnTo>
                  <a:lnTo>
                    <a:pt x="1982" y="2170"/>
                  </a:lnTo>
                  <a:lnTo>
                    <a:pt x="1984" y="2170"/>
                  </a:lnTo>
                  <a:lnTo>
                    <a:pt x="1984" y="2170"/>
                  </a:lnTo>
                  <a:lnTo>
                    <a:pt x="1984" y="2170"/>
                  </a:lnTo>
                  <a:lnTo>
                    <a:pt x="1986" y="2170"/>
                  </a:lnTo>
                  <a:lnTo>
                    <a:pt x="1986" y="2170"/>
                  </a:lnTo>
                  <a:lnTo>
                    <a:pt x="1986" y="2170"/>
                  </a:lnTo>
                  <a:lnTo>
                    <a:pt x="1986" y="2170"/>
                  </a:lnTo>
                  <a:lnTo>
                    <a:pt x="1986" y="2168"/>
                  </a:lnTo>
                  <a:lnTo>
                    <a:pt x="1986" y="2168"/>
                  </a:lnTo>
                  <a:lnTo>
                    <a:pt x="1986" y="2168"/>
                  </a:lnTo>
                  <a:lnTo>
                    <a:pt x="1986" y="2168"/>
                  </a:lnTo>
                  <a:lnTo>
                    <a:pt x="1986" y="2170"/>
                  </a:lnTo>
                  <a:lnTo>
                    <a:pt x="1986" y="2170"/>
                  </a:lnTo>
                  <a:lnTo>
                    <a:pt x="1989" y="2170"/>
                  </a:lnTo>
                  <a:lnTo>
                    <a:pt x="1989" y="2170"/>
                  </a:lnTo>
                  <a:lnTo>
                    <a:pt x="1989" y="2170"/>
                  </a:lnTo>
                  <a:lnTo>
                    <a:pt x="1989" y="2170"/>
                  </a:lnTo>
                  <a:lnTo>
                    <a:pt x="1991" y="2170"/>
                  </a:lnTo>
                  <a:lnTo>
                    <a:pt x="1991" y="2165"/>
                  </a:lnTo>
                  <a:lnTo>
                    <a:pt x="1993" y="2165"/>
                  </a:lnTo>
                  <a:lnTo>
                    <a:pt x="1993" y="2165"/>
                  </a:lnTo>
                  <a:lnTo>
                    <a:pt x="1996" y="2165"/>
                  </a:lnTo>
                  <a:lnTo>
                    <a:pt x="1996" y="2165"/>
                  </a:lnTo>
                  <a:lnTo>
                    <a:pt x="1996" y="2165"/>
                  </a:lnTo>
                  <a:lnTo>
                    <a:pt x="1996" y="2165"/>
                  </a:lnTo>
                  <a:lnTo>
                    <a:pt x="1996" y="2165"/>
                  </a:lnTo>
                  <a:lnTo>
                    <a:pt x="1993" y="2165"/>
                  </a:lnTo>
                  <a:lnTo>
                    <a:pt x="1996" y="2163"/>
                  </a:lnTo>
                  <a:lnTo>
                    <a:pt x="1996" y="2163"/>
                  </a:lnTo>
                  <a:lnTo>
                    <a:pt x="1996" y="2161"/>
                  </a:lnTo>
                  <a:lnTo>
                    <a:pt x="1996" y="2161"/>
                  </a:lnTo>
                  <a:lnTo>
                    <a:pt x="1991" y="2158"/>
                  </a:lnTo>
                  <a:lnTo>
                    <a:pt x="1991" y="2156"/>
                  </a:lnTo>
                  <a:lnTo>
                    <a:pt x="1991" y="2158"/>
                  </a:lnTo>
                  <a:lnTo>
                    <a:pt x="1993" y="2158"/>
                  </a:lnTo>
                  <a:lnTo>
                    <a:pt x="1993" y="2158"/>
                  </a:lnTo>
                  <a:lnTo>
                    <a:pt x="1996" y="2158"/>
                  </a:lnTo>
                  <a:lnTo>
                    <a:pt x="1996" y="2158"/>
                  </a:lnTo>
                  <a:lnTo>
                    <a:pt x="1996" y="2158"/>
                  </a:lnTo>
                  <a:lnTo>
                    <a:pt x="1998" y="2158"/>
                  </a:lnTo>
                  <a:lnTo>
                    <a:pt x="1998" y="2158"/>
                  </a:lnTo>
                  <a:lnTo>
                    <a:pt x="1998" y="2158"/>
                  </a:lnTo>
                  <a:lnTo>
                    <a:pt x="1998" y="2158"/>
                  </a:lnTo>
                  <a:lnTo>
                    <a:pt x="1998" y="2158"/>
                  </a:lnTo>
                  <a:lnTo>
                    <a:pt x="1998" y="2161"/>
                  </a:lnTo>
                  <a:lnTo>
                    <a:pt x="1998" y="2161"/>
                  </a:lnTo>
                  <a:lnTo>
                    <a:pt x="2001" y="2161"/>
                  </a:lnTo>
                  <a:lnTo>
                    <a:pt x="2001" y="2161"/>
                  </a:lnTo>
                  <a:lnTo>
                    <a:pt x="2001" y="2161"/>
                  </a:lnTo>
                  <a:lnTo>
                    <a:pt x="2001" y="2161"/>
                  </a:lnTo>
                  <a:lnTo>
                    <a:pt x="2001" y="2161"/>
                  </a:lnTo>
                  <a:lnTo>
                    <a:pt x="2001" y="2161"/>
                  </a:lnTo>
                  <a:lnTo>
                    <a:pt x="2001" y="2161"/>
                  </a:lnTo>
                  <a:lnTo>
                    <a:pt x="2001" y="2161"/>
                  </a:lnTo>
                  <a:lnTo>
                    <a:pt x="1998" y="2163"/>
                  </a:lnTo>
                  <a:lnTo>
                    <a:pt x="2001" y="2163"/>
                  </a:lnTo>
                  <a:lnTo>
                    <a:pt x="2001" y="2163"/>
                  </a:lnTo>
                  <a:lnTo>
                    <a:pt x="2001" y="2163"/>
                  </a:lnTo>
                  <a:lnTo>
                    <a:pt x="2003" y="2163"/>
                  </a:lnTo>
                  <a:lnTo>
                    <a:pt x="2003" y="2161"/>
                  </a:lnTo>
                  <a:lnTo>
                    <a:pt x="2003" y="2161"/>
                  </a:lnTo>
                  <a:lnTo>
                    <a:pt x="2003" y="2161"/>
                  </a:lnTo>
                  <a:lnTo>
                    <a:pt x="2003" y="2161"/>
                  </a:lnTo>
                  <a:lnTo>
                    <a:pt x="2003" y="2161"/>
                  </a:lnTo>
                  <a:lnTo>
                    <a:pt x="2003" y="2161"/>
                  </a:lnTo>
                  <a:lnTo>
                    <a:pt x="2008" y="2158"/>
                  </a:lnTo>
                  <a:lnTo>
                    <a:pt x="2008" y="2156"/>
                  </a:lnTo>
                  <a:lnTo>
                    <a:pt x="2008" y="2156"/>
                  </a:lnTo>
                  <a:lnTo>
                    <a:pt x="2005" y="2156"/>
                  </a:lnTo>
                  <a:lnTo>
                    <a:pt x="2003" y="2156"/>
                  </a:lnTo>
                  <a:lnTo>
                    <a:pt x="2003" y="2154"/>
                  </a:lnTo>
                  <a:lnTo>
                    <a:pt x="2003" y="2154"/>
                  </a:lnTo>
                  <a:lnTo>
                    <a:pt x="2003" y="2151"/>
                  </a:lnTo>
                  <a:lnTo>
                    <a:pt x="2003" y="2149"/>
                  </a:lnTo>
                  <a:lnTo>
                    <a:pt x="2003" y="2149"/>
                  </a:lnTo>
                  <a:lnTo>
                    <a:pt x="2003" y="2149"/>
                  </a:lnTo>
                  <a:lnTo>
                    <a:pt x="2005" y="2151"/>
                  </a:lnTo>
                  <a:lnTo>
                    <a:pt x="2005" y="2151"/>
                  </a:lnTo>
                  <a:lnTo>
                    <a:pt x="2005" y="2154"/>
                  </a:lnTo>
                  <a:lnTo>
                    <a:pt x="2008" y="2154"/>
                  </a:lnTo>
                  <a:lnTo>
                    <a:pt x="2010" y="2151"/>
                  </a:lnTo>
                  <a:lnTo>
                    <a:pt x="2010" y="2151"/>
                  </a:lnTo>
                  <a:lnTo>
                    <a:pt x="2010" y="2151"/>
                  </a:lnTo>
                  <a:lnTo>
                    <a:pt x="2010" y="2151"/>
                  </a:lnTo>
                  <a:lnTo>
                    <a:pt x="2008" y="2154"/>
                  </a:lnTo>
                  <a:lnTo>
                    <a:pt x="2008" y="2154"/>
                  </a:lnTo>
                  <a:lnTo>
                    <a:pt x="2008" y="2156"/>
                  </a:lnTo>
                  <a:lnTo>
                    <a:pt x="2010" y="2156"/>
                  </a:lnTo>
                  <a:lnTo>
                    <a:pt x="2010" y="2156"/>
                  </a:lnTo>
                  <a:lnTo>
                    <a:pt x="2012" y="2156"/>
                  </a:lnTo>
                  <a:lnTo>
                    <a:pt x="2017" y="2154"/>
                  </a:lnTo>
                  <a:lnTo>
                    <a:pt x="2017" y="2154"/>
                  </a:lnTo>
                  <a:lnTo>
                    <a:pt x="2017" y="2154"/>
                  </a:lnTo>
                  <a:lnTo>
                    <a:pt x="2019" y="2154"/>
                  </a:lnTo>
                  <a:lnTo>
                    <a:pt x="2019" y="2156"/>
                  </a:lnTo>
                  <a:lnTo>
                    <a:pt x="2017" y="2156"/>
                  </a:lnTo>
                  <a:lnTo>
                    <a:pt x="2017" y="2158"/>
                  </a:lnTo>
                  <a:lnTo>
                    <a:pt x="2017" y="2158"/>
                  </a:lnTo>
                  <a:lnTo>
                    <a:pt x="2017" y="2158"/>
                  </a:lnTo>
                  <a:lnTo>
                    <a:pt x="2019" y="2158"/>
                  </a:lnTo>
                  <a:lnTo>
                    <a:pt x="2019" y="2158"/>
                  </a:lnTo>
                  <a:lnTo>
                    <a:pt x="2022" y="2161"/>
                  </a:lnTo>
                  <a:lnTo>
                    <a:pt x="2022" y="2161"/>
                  </a:lnTo>
                  <a:lnTo>
                    <a:pt x="2024" y="2161"/>
                  </a:lnTo>
                  <a:lnTo>
                    <a:pt x="2027" y="2158"/>
                  </a:lnTo>
                  <a:lnTo>
                    <a:pt x="2027" y="2158"/>
                  </a:lnTo>
                  <a:lnTo>
                    <a:pt x="2029" y="2158"/>
                  </a:lnTo>
                  <a:lnTo>
                    <a:pt x="2029" y="2158"/>
                  </a:lnTo>
                  <a:lnTo>
                    <a:pt x="2029" y="2156"/>
                  </a:lnTo>
                  <a:lnTo>
                    <a:pt x="2029" y="2156"/>
                  </a:lnTo>
                  <a:lnTo>
                    <a:pt x="2029" y="2156"/>
                  </a:lnTo>
                  <a:lnTo>
                    <a:pt x="2029" y="2154"/>
                  </a:lnTo>
                  <a:lnTo>
                    <a:pt x="2029" y="2154"/>
                  </a:lnTo>
                  <a:lnTo>
                    <a:pt x="2029" y="2151"/>
                  </a:lnTo>
                  <a:lnTo>
                    <a:pt x="2029" y="2151"/>
                  </a:lnTo>
                  <a:lnTo>
                    <a:pt x="2029" y="2151"/>
                  </a:lnTo>
                  <a:lnTo>
                    <a:pt x="2029" y="2149"/>
                  </a:lnTo>
                  <a:lnTo>
                    <a:pt x="2029" y="2149"/>
                  </a:lnTo>
                  <a:lnTo>
                    <a:pt x="2027" y="2149"/>
                  </a:lnTo>
                  <a:lnTo>
                    <a:pt x="2027" y="2147"/>
                  </a:lnTo>
                  <a:lnTo>
                    <a:pt x="2027" y="2144"/>
                  </a:lnTo>
                  <a:lnTo>
                    <a:pt x="2027" y="2142"/>
                  </a:lnTo>
                  <a:lnTo>
                    <a:pt x="2027" y="2142"/>
                  </a:lnTo>
                  <a:lnTo>
                    <a:pt x="2029" y="2139"/>
                  </a:lnTo>
                  <a:lnTo>
                    <a:pt x="2029" y="2142"/>
                  </a:lnTo>
                  <a:lnTo>
                    <a:pt x="2029" y="2144"/>
                  </a:lnTo>
                  <a:lnTo>
                    <a:pt x="2027" y="2144"/>
                  </a:lnTo>
                  <a:lnTo>
                    <a:pt x="2027" y="2144"/>
                  </a:lnTo>
                  <a:lnTo>
                    <a:pt x="2027" y="2147"/>
                  </a:lnTo>
                  <a:lnTo>
                    <a:pt x="2029" y="2147"/>
                  </a:lnTo>
                  <a:lnTo>
                    <a:pt x="2029" y="2147"/>
                  </a:lnTo>
                  <a:lnTo>
                    <a:pt x="2029" y="2147"/>
                  </a:lnTo>
                  <a:lnTo>
                    <a:pt x="2031" y="2147"/>
                  </a:lnTo>
                  <a:lnTo>
                    <a:pt x="2031" y="2147"/>
                  </a:lnTo>
                  <a:lnTo>
                    <a:pt x="2034" y="2147"/>
                  </a:lnTo>
                  <a:lnTo>
                    <a:pt x="2034" y="2147"/>
                  </a:lnTo>
                  <a:lnTo>
                    <a:pt x="2034" y="2147"/>
                  </a:lnTo>
                  <a:lnTo>
                    <a:pt x="2029" y="2149"/>
                  </a:lnTo>
                  <a:lnTo>
                    <a:pt x="2029" y="2149"/>
                  </a:lnTo>
                  <a:lnTo>
                    <a:pt x="2029" y="2151"/>
                  </a:lnTo>
                  <a:lnTo>
                    <a:pt x="2031" y="2154"/>
                  </a:lnTo>
                  <a:lnTo>
                    <a:pt x="2031" y="2154"/>
                  </a:lnTo>
                  <a:lnTo>
                    <a:pt x="2036" y="2156"/>
                  </a:lnTo>
                  <a:lnTo>
                    <a:pt x="2038" y="2158"/>
                  </a:lnTo>
                  <a:lnTo>
                    <a:pt x="2041" y="2156"/>
                  </a:lnTo>
                  <a:lnTo>
                    <a:pt x="2041" y="2156"/>
                  </a:lnTo>
                  <a:lnTo>
                    <a:pt x="2041" y="2154"/>
                  </a:lnTo>
                  <a:lnTo>
                    <a:pt x="2041" y="2154"/>
                  </a:lnTo>
                  <a:lnTo>
                    <a:pt x="2043" y="2151"/>
                  </a:lnTo>
                  <a:lnTo>
                    <a:pt x="2043" y="2151"/>
                  </a:lnTo>
                  <a:lnTo>
                    <a:pt x="2043" y="2151"/>
                  </a:lnTo>
                  <a:lnTo>
                    <a:pt x="2045" y="2151"/>
                  </a:lnTo>
                  <a:lnTo>
                    <a:pt x="2045" y="2151"/>
                  </a:lnTo>
                  <a:lnTo>
                    <a:pt x="2045" y="2151"/>
                  </a:lnTo>
                  <a:lnTo>
                    <a:pt x="2045" y="2151"/>
                  </a:lnTo>
                  <a:lnTo>
                    <a:pt x="2045" y="2149"/>
                  </a:lnTo>
                  <a:lnTo>
                    <a:pt x="2048" y="2149"/>
                  </a:lnTo>
                  <a:lnTo>
                    <a:pt x="2050" y="2147"/>
                  </a:lnTo>
                  <a:lnTo>
                    <a:pt x="2050" y="2147"/>
                  </a:lnTo>
                  <a:lnTo>
                    <a:pt x="2050" y="2147"/>
                  </a:lnTo>
                  <a:lnTo>
                    <a:pt x="2050" y="2147"/>
                  </a:lnTo>
                  <a:lnTo>
                    <a:pt x="2050" y="2147"/>
                  </a:lnTo>
                  <a:lnTo>
                    <a:pt x="2053" y="2147"/>
                  </a:lnTo>
                  <a:lnTo>
                    <a:pt x="2053" y="2147"/>
                  </a:lnTo>
                  <a:lnTo>
                    <a:pt x="2053" y="2149"/>
                  </a:lnTo>
                  <a:lnTo>
                    <a:pt x="2053" y="2151"/>
                  </a:lnTo>
                  <a:lnTo>
                    <a:pt x="2055" y="2151"/>
                  </a:lnTo>
                  <a:lnTo>
                    <a:pt x="2055" y="2151"/>
                  </a:lnTo>
                  <a:lnTo>
                    <a:pt x="2057" y="2151"/>
                  </a:lnTo>
                  <a:lnTo>
                    <a:pt x="2057" y="2151"/>
                  </a:lnTo>
                  <a:lnTo>
                    <a:pt x="2060" y="2151"/>
                  </a:lnTo>
                  <a:lnTo>
                    <a:pt x="2060" y="2149"/>
                  </a:lnTo>
                  <a:lnTo>
                    <a:pt x="2060" y="2149"/>
                  </a:lnTo>
                  <a:lnTo>
                    <a:pt x="2060" y="2149"/>
                  </a:lnTo>
                  <a:lnTo>
                    <a:pt x="2060" y="2149"/>
                  </a:lnTo>
                  <a:lnTo>
                    <a:pt x="2060" y="2149"/>
                  </a:lnTo>
                  <a:lnTo>
                    <a:pt x="2060" y="2149"/>
                  </a:lnTo>
                  <a:lnTo>
                    <a:pt x="2060" y="2149"/>
                  </a:lnTo>
                  <a:lnTo>
                    <a:pt x="2062" y="2147"/>
                  </a:lnTo>
                  <a:lnTo>
                    <a:pt x="2062" y="2147"/>
                  </a:lnTo>
                  <a:lnTo>
                    <a:pt x="2062" y="2147"/>
                  </a:lnTo>
                  <a:lnTo>
                    <a:pt x="2062" y="2147"/>
                  </a:lnTo>
                  <a:lnTo>
                    <a:pt x="2062" y="2147"/>
                  </a:lnTo>
                  <a:lnTo>
                    <a:pt x="2062" y="2144"/>
                  </a:lnTo>
                  <a:lnTo>
                    <a:pt x="2062" y="2144"/>
                  </a:lnTo>
                  <a:lnTo>
                    <a:pt x="2062" y="2144"/>
                  </a:lnTo>
                  <a:lnTo>
                    <a:pt x="2062" y="2142"/>
                  </a:lnTo>
                  <a:lnTo>
                    <a:pt x="2062" y="2142"/>
                  </a:lnTo>
                  <a:lnTo>
                    <a:pt x="2062" y="2139"/>
                  </a:lnTo>
                  <a:lnTo>
                    <a:pt x="2062" y="2139"/>
                  </a:lnTo>
                  <a:lnTo>
                    <a:pt x="2062" y="2137"/>
                  </a:lnTo>
                  <a:lnTo>
                    <a:pt x="2062" y="2137"/>
                  </a:lnTo>
                  <a:lnTo>
                    <a:pt x="2062" y="2137"/>
                  </a:lnTo>
                  <a:lnTo>
                    <a:pt x="2064" y="2137"/>
                  </a:lnTo>
                  <a:lnTo>
                    <a:pt x="2064" y="2132"/>
                  </a:lnTo>
                  <a:lnTo>
                    <a:pt x="2067" y="2132"/>
                  </a:lnTo>
                  <a:lnTo>
                    <a:pt x="2067" y="2132"/>
                  </a:lnTo>
                  <a:lnTo>
                    <a:pt x="2067" y="2135"/>
                  </a:lnTo>
                  <a:lnTo>
                    <a:pt x="2067" y="2135"/>
                  </a:lnTo>
                  <a:lnTo>
                    <a:pt x="2067" y="2135"/>
                  </a:lnTo>
                  <a:lnTo>
                    <a:pt x="2067" y="2137"/>
                  </a:lnTo>
                  <a:lnTo>
                    <a:pt x="2067" y="2137"/>
                  </a:lnTo>
                  <a:lnTo>
                    <a:pt x="2067" y="2137"/>
                  </a:lnTo>
                  <a:lnTo>
                    <a:pt x="2067" y="2139"/>
                  </a:lnTo>
                  <a:lnTo>
                    <a:pt x="2067" y="2142"/>
                  </a:lnTo>
                  <a:lnTo>
                    <a:pt x="2067" y="2142"/>
                  </a:lnTo>
                  <a:lnTo>
                    <a:pt x="2069" y="2144"/>
                  </a:lnTo>
                  <a:lnTo>
                    <a:pt x="2069" y="2142"/>
                  </a:lnTo>
                  <a:lnTo>
                    <a:pt x="2071" y="2142"/>
                  </a:lnTo>
                  <a:lnTo>
                    <a:pt x="2071" y="2142"/>
                  </a:lnTo>
                  <a:lnTo>
                    <a:pt x="2071" y="2142"/>
                  </a:lnTo>
                  <a:lnTo>
                    <a:pt x="2074" y="2142"/>
                  </a:lnTo>
                  <a:lnTo>
                    <a:pt x="2074" y="2142"/>
                  </a:lnTo>
                  <a:lnTo>
                    <a:pt x="2074" y="2139"/>
                  </a:lnTo>
                  <a:lnTo>
                    <a:pt x="2074" y="2139"/>
                  </a:lnTo>
                  <a:lnTo>
                    <a:pt x="2074" y="2139"/>
                  </a:lnTo>
                  <a:lnTo>
                    <a:pt x="2074" y="2137"/>
                  </a:lnTo>
                  <a:lnTo>
                    <a:pt x="2074" y="2137"/>
                  </a:lnTo>
                  <a:lnTo>
                    <a:pt x="2074" y="2137"/>
                  </a:lnTo>
                  <a:lnTo>
                    <a:pt x="2074" y="2137"/>
                  </a:lnTo>
                  <a:lnTo>
                    <a:pt x="2074" y="2137"/>
                  </a:lnTo>
                  <a:lnTo>
                    <a:pt x="2076" y="2135"/>
                  </a:lnTo>
                  <a:lnTo>
                    <a:pt x="2076" y="2135"/>
                  </a:lnTo>
                  <a:lnTo>
                    <a:pt x="2076" y="2135"/>
                  </a:lnTo>
                  <a:lnTo>
                    <a:pt x="2076" y="2135"/>
                  </a:lnTo>
                  <a:lnTo>
                    <a:pt x="2076" y="2135"/>
                  </a:lnTo>
                  <a:lnTo>
                    <a:pt x="2076" y="2135"/>
                  </a:lnTo>
                  <a:lnTo>
                    <a:pt x="2079" y="2135"/>
                  </a:lnTo>
                  <a:lnTo>
                    <a:pt x="2079" y="2135"/>
                  </a:lnTo>
                  <a:lnTo>
                    <a:pt x="2081" y="2135"/>
                  </a:lnTo>
                  <a:lnTo>
                    <a:pt x="2079" y="2132"/>
                  </a:lnTo>
                  <a:lnTo>
                    <a:pt x="2079" y="2130"/>
                  </a:lnTo>
                  <a:lnTo>
                    <a:pt x="2076" y="2130"/>
                  </a:lnTo>
                  <a:lnTo>
                    <a:pt x="2076" y="2128"/>
                  </a:lnTo>
                  <a:lnTo>
                    <a:pt x="2076" y="2128"/>
                  </a:lnTo>
                  <a:lnTo>
                    <a:pt x="2071" y="2120"/>
                  </a:lnTo>
                  <a:lnTo>
                    <a:pt x="2069" y="2118"/>
                  </a:lnTo>
                  <a:lnTo>
                    <a:pt x="2069" y="2118"/>
                  </a:lnTo>
                  <a:lnTo>
                    <a:pt x="2069" y="2118"/>
                  </a:lnTo>
                  <a:lnTo>
                    <a:pt x="2069" y="2116"/>
                  </a:lnTo>
                  <a:lnTo>
                    <a:pt x="2069" y="2111"/>
                  </a:lnTo>
                  <a:lnTo>
                    <a:pt x="2069" y="2113"/>
                  </a:lnTo>
                  <a:lnTo>
                    <a:pt x="2071" y="2118"/>
                  </a:lnTo>
                  <a:lnTo>
                    <a:pt x="2074" y="2118"/>
                  </a:lnTo>
                  <a:lnTo>
                    <a:pt x="2074" y="2120"/>
                  </a:lnTo>
                  <a:lnTo>
                    <a:pt x="2074" y="2123"/>
                  </a:lnTo>
                  <a:lnTo>
                    <a:pt x="2076" y="2125"/>
                  </a:lnTo>
                  <a:lnTo>
                    <a:pt x="2079" y="2128"/>
                  </a:lnTo>
                  <a:lnTo>
                    <a:pt x="2079" y="2128"/>
                  </a:lnTo>
                  <a:lnTo>
                    <a:pt x="2079" y="2128"/>
                  </a:lnTo>
                  <a:lnTo>
                    <a:pt x="2079" y="2130"/>
                  </a:lnTo>
                  <a:lnTo>
                    <a:pt x="2079" y="2130"/>
                  </a:lnTo>
                  <a:lnTo>
                    <a:pt x="2081" y="2132"/>
                  </a:lnTo>
                  <a:lnTo>
                    <a:pt x="2081" y="2132"/>
                  </a:lnTo>
                  <a:lnTo>
                    <a:pt x="2083" y="2135"/>
                  </a:lnTo>
                  <a:lnTo>
                    <a:pt x="2083" y="2135"/>
                  </a:lnTo>
                  <a:lnTo>
                    <a:pt x="2086" y="2135"/>
                  </a:lnTo>
                  <a:lnTo>
                    <a:pt x="2086" y="2135"/>
                  </a:lnTo>
                  <a:lnTo>
                    <a:pt x="2088" y="2135"/>
                  </a:lnTo>
                  <a:lnTo>
                    <a:pt x="2088" y="2132"/>
                  </a:lnTo>
                  <a:lnTo>
                    <a:pt x="2088" y="2132"/>
                  </a:lnTo>
                  <a:lnTo>
                    <a:pt x="2088" y="2132"/>
                  </a:lnTo>
                  <a:lnTo>
                    <a:pt x="2088" y="2132"/>
                  </a:lnTo>
                  <a:lnTo>
                    <a:pt x="2088" y="2132"/>
                  </a:lnTo>
                  <a:lnTo>
                    <a:pt x="2088" y="2132"/>
                  </a:lnTo>
                  <a:lnTo>
                    <a:pt x="2088" y="2132"/>
                  </a:lnTo>
                  <a:lnTo>
                    <a:pt x="2090" y="2132"/>
                  </a:lnTo>
                  <a:lnTo>
                    <a:pt x="2090" y="2130"/>
                  </a:lnTo>
                  <a:lnTo>
                    <a:pt x="2090" y="2130"/>
                  </a:lnTo>
                  <a:lnTo>
                    <a:pt x="2090" y="2130"/>
                  </a:lnTo>
                  <a:lnTo>
                    <a:pt x="2090" y="2130"/>
                  </a:lnTo>
                  <a:lnTo>
                    <a:pt x="2090" y="2128"/>
                  </a:lnTo>
                  <a:lnTo>
                    <a:pt x="2090" y="2128"/>
                  </a:lnTo>
                  <a:lnTo>
                    <a:pt x="2090" y="2128"/>
                  </a:lnTo>
                  <a:lnTo>
                    <a:pt x="2090" y="2128"/>
                  </a:lnTo>
                  <a:lnTo>
                    <a:pt x="2090" y="2125"/>
                  </a:lnTo>
                  <a:lnTo>
                    <a:pt x="2090" y="2125"/>
                  </a:lnTo>
                  <a:lnTo>
                    <a:pt x="2090" y="2125"/>
                  </a:lnTo>
                  <a:lnTo>
                    <a:pt x="2093" y="2123"/>
                  </a:lnTo>
                  <a:lnTo>
                    <a:pt x="2090" y="2123"/>
                  </a:lnTo>
                  <a:lnTo>
                    <a:pt x="2090" y="2123"/>
                  </a:lnTo>
                  <a:lnTo>
                    <a:pt x="2088" y="2123"/>
                  </a:lnTo>
                  <a:lnTo>
                    <a:pt x="2088" y="2120"/>
                  </a:lnTo>
                  <a:lnTo>
                    <a:pt x="2090" y="2118"/>
                  </a:lnTo>
                  <a:lnTo>
                    <a:pt x="2090" y="2116"/>
                  </a:lnTo>
                  <a:lnTo>
                    <a:pt x="2090" y="2111"/>
                  </a:lnTo>
                  <a:lnTo>
                    <a:pt x="2090" y="2109"/>
                  </a:lnTo>
                  <a:lnTo>
                    <a:pt x="2088" y="2109"/>
                  </a:lnTo>
                  <a:lnTo>
                    <a:pt x="2088" y="2106"/>
                  </a:lnTo>
                  <a:lnTo>
                    <a:pt x="2086" y="2104"/>
                  </a:lnTo>
                  <a:lnTo>
                    <a:pt x="2086" y="2104"/>
                  </a:lnTo>
                  <a:lnTo>
                    <a:pt x="2083" y="2104"/>
                  </a:lnTo>
                  <a:lnTo>
                    <a:pt x="2081" y="2102"/>
                  </a:lnTo>
                  <a:lnTo>
                    <a:pt x="2081" y="2102"/>
                  </a:lnTo>
                  <a:lnTo>
                    <a:pt x="2083" y="2102"/>
                  </a:lnTo>
                  <a:lnTo>
                    <a:pt x="2083" y="2102"/>
                  </a:lnTo>
                  <a:lnTo>
                    <a:pt x="2083" y="2102"/>
                  </a:lnTo>
                  <a:lnTo>
                    <a:pt x="2083" y="2102"/>
                  </a:lnTo>
                  <a:lnTo>
                    <a:pt x="2086" y="2102"/>
                  </a:lnTo>
                  <a:lnTo>
                    <a:pt x="2083" y="2099"/>
                  </a:lnTo>
                  <a:lnTo>
                    <a:pt x="2083" y="2099"/>
                  </a:lnTo>
                  <a:lnTo>
                    <a:pt x="2079" y="2094"/>
                  </a:lnTo>
                  <a:lnTo>
                    <a:pt x="2079" y="2094"/>
                  </a:lnTo>
                  <a:lnTo>
                    <a:pt x="2079" y="2094"/>
                  </a:lnTo>
                  <a:lnTo>
                    <a:pt x="2076" y="2094"/>
                  </a:lnTo>
                  <a:lnTo>
                    <a:pt x="2076" y="2094"/>
                  </a:lnTo>
                  <a:lnTo>
                    <a:pt x="2074" y="2094"/>
                  </a:lnTo>
                  <a:lnTo>
                    <a:pt x="2074" y="2094"/>
                  </a:lnTo>
                  <a:lnTo>
                    <a:pt x="2074" y="2094"/>
                  </a:lnTo>
                  <a:lnTo>
                    <a:pt x="2071" y="2094"/>
                  </a:lnTo>
                  <a:lnTo>
                    <a:pt x="2071" y="2094"/>
                  </a:lnTo>
                  <a:lnTo>
                    <a:pt x="2071" y="2092"/>
                  </a:lnTo>
                  <a:lnTo>
                    <a:pt x="2076" y="2094"/>
                  </a:lnTo>
                  <a:lnTo>
                    <a:pt x="2079" y="2094"/>
                  </a:lnTo>
                  <a:lnTo>
                    <a:pt x="2083" y="2092"/>
                  </a:lnTo>
                  <a:lnTo>
                    <a:pt x="2083" y="2092"/>
                  </a:lnTo>
                  <a:lnTo>
                    <a:pt x="2086" y="2092"/>
                  </a:lnTo>
                  <a:lnTo>
                    <a:pt x="2086" y="2092"/>
                  </a:lnTo>
                  <a:lnTo>
                    <a:pt x="2086" y="2092"/>
                  </a:lnTo>
                  <a:lnTo>
                    <a:pt x="2086" y="2092"/>
                  </a:lnTo>
                  <a:lnTo>
                    <a:pt x="2086" y="2092"/>
                  </a:lnTo>
                  <a:lnTo>
                    <a:pt x="2086" y="2090"/>
                  </a:lnTo>
                  <a:lnTo>
                    <a:pt x="2086" y="2090"/>
                  </a:lnTo>
                  <a:lnTo>
                    <a:pt x="2086" y="2087"/>
                  </a:lnTo>
                  <a:lnTo>
                    <a:pt x="2086" y="2085"/>
                  </a:lnTo>
                  <a:lnTo>
                    <a:pt x="2083" y="2085"/>
                  </a:lnTo>
                  <a:lnTo>
                    <a:pt x="2081" y="2085"/>
                  </a:lnTo>
                  <a:lnTo>
                    <a:pt x="2081" y="2083"/>
                  </a:lnTo>
                  <a:lnTo>
                    <a:pt x="2081" y="2083"/>
                  </a:lnTo>
                  <a:lnTo>
                    <a:pt x="2083" y="2083"/>
                  </a:lnTo>
                  <a:lnTo>
                    <a:pt x="2086" y="2085"/>
                  </a:lnTo>
                  <a:lnTo>
                    <a:pt x="2086" y="2085"/>
                  </a:lnTo>
                  <a:lnTo>
                    <a:pt x="2088" y="2085"/>
                  </a:lnTo>
                  <a:lnTo>
                    <a:pt x="2088" y="2083"/>
                  </a:lnTo>
                  <a:lnTo>
                    <a:pt x="2088" y="2083"/>
                  </a:lnTo>
                  <a:lnTo>
                    <a:pt x="2088" y="2083"/>
                  </a:lnTo>
                  <a:lnTo>
                    <a:pt x="2090" y="2083"/>
                  </a:lnTo>
                  <a:lnTo>
                    <a:pt x="2090" y="2083"/>
                  </a:lnTo>
                  <a:lnTo>
                    <a:pt x="2093" y="2080"/>
                  </a:lnTo>
                  <a:lnTo>
                    <a:pt x="2095" y="2080"/>
                  </a:lnTo>
                  <a:lnTo>
                    <a:pt x="2098" y="2080"/>
                  </a:lnTo>
                  <a:lnTo>
                    <a:pt x="2098" y="2080"/>
                  </a:lnTo>
                  <a:lnTo>
                    <a:pt x="2100" y="2080"/>
                  </a:lnTo>
                  <a:lnTo>
                    <a:pt x="2100" y="2080"/>
                  </a:lnTo>
                  <a:lnTo>
                    <a:pt x="2102" y="2080"/>
                  </a:lnTo>
                  <a:lnTo>
                    <a:pt x="2102" y="2080"/>
                  </a:lnTo>
                  <a:lnTo>
                    <a:pt x="2105" y="2080"/>
                  </a:lnTo>
                  <a:lnTo>
                    <a:pt x="2102" y="2080"/>
                  </a:lnTo>
                  <a:lnTo>
                    <a:pt x="2102" y="2080"/>
                  </a:lnTo>
                  <a:lnTo>
                    <a:pt x="2100" y="2080"/>
                  </a:lnTo>
                  <a:lnTo>
                    <a:pt x="2100" y="2080"/>
                  </a:lnTo>
                  <a:lnTo>
                    <a:pt x="2098" y="2080"/>
                  </a:lnTo>
                  <a:lnTo>
                    <a:pt x="2098" y="2080"/>
                  </a:lnTo>
                  <a:lnTo>
                    <a:pt x="2098" y="2080"/>
                  </a:lnTo>
                  <a:lnTo>
                    <a:pt x="2093" y="2083"/>
                  </a:lnTo>
                  <a:lnTo>
                    <a:pt x="2090" y="2083"/>
                  </a:lnTo>
                  <a:lnTo>
                    <a:pt x="2090" y="2083"/>
                  </a:lnTo>
                  <a:lnTo>
                    <a:pt x="2088" y="2085"/>
                  </a:lnTo>
                  <a:lnTo>
                    <a:pt x="2088" y="2085"/>
                  </a:lnTo>
                  <a:lnTo>
                    <a:pt x="2088" y="2087"/>
                  </a:lnTo>
                  <a:lnTo>
                    <a:pt x="2088" y="2087"/>
                  </a:lnTo>
                  <a:lnTo>
                    <a:pt x="2088" y="2090"/>
                  </a:lnTo>
                  <a:lnTo>
                    <a:pt x="2088" y="2090"/>
                  </a:lnTo>
                  <a:lnTo>
                    <a:pt x="2090" y="2087"/>
                  </a:lnTo>
                  <a:lnTo>
                    <a:pt x="2090" y="2087"/>
                  </a:lnTo>
                  <a:lnTo>
                    <a:pt x="2090" y="2090"/>
                  </a:lnTo>
                  <a:lnTo>
                    <a:pt x="2090" y="2090"/>
                  </a:lnTo>
                  <a:lnTo>
                    <a:pt x="2090" y="2092"/>
                  </a:lnTo>
                  <a:lnTo>
                    <a:pt x="2090" y="2090"/>
                  </a:lnTo>
                  <a:lnTo>
                    <a:pt x="2090" y="2087"/>
                  </a:lnTo>
                  <a:lnTo>
                    <a:pt x="2093" y="2085"/>
                  </a:lnTo>
                  <a:lnTo>
                    <a:pt x="2093" y="2087"/>
                  </a:lnTo>
                  <a:lnTo>
                    <a:pt x="2093" y="2090"/>
                  </a:lnTo>
                  <a:lnTo>
                    <a:pt x="2093" y="2090"/>
                  </a:lnTo>
                  <a:lnTo>
                    <a:pt x="2090" y="2090"/>
                  </a:lnTo>
                  <a:lnTo>
                    <a:pt x="2090" y="2092"/>
                  </a:lnTo>
                  <a:lnTo>
                    <a:pt x="2090" y="2092"/>
                  </a:lnTo>
                  <a:lnTo>
                    <a:pt x="2090" y="2092"/>
                  </a:lnTo>
                  <a:lnTo>
                    <a:pt x="2093" y="2092"/>
                  </a:lnTo>
                  <a:lnTo>
                    <a:pt x="2093" y="2090"/>
                  </a:lnTo>
                  <a:lnTo>
                    <a:pt x="2093" y="2087"/>
                  </a:lnTo>
                  <a:lnTo>
                    <a:pt x="2093" y="2087"/>
                  </a:lnTo>
                  <a:lnTo>
                    <a:pt x="2093" y="2085"/>
                  </a:lnTo>
                  <a:lnTo>
                    <a:pt x="2093" y="2085"/>
                  </a:lnTo>
                  <a:lnTo>
                    <a:pt x="2093" y="2087"/>
                  </a:lnTo>
                  <a:lnTo>
                    <a:pt x="2093" y="2090"/>
                  </a:lnTo>
                  <a:lnTo>
                    <a:pt x="2093" y="2090"/>
                  </a:lnTo>
                  <a:lnTo>
                    <a:pt x="2093" y="2092"/>
                  </a:lnTo>
                  <a:lnTo>
                    <a:pt x="2090" y="2094"/>
                  </a:lnTo>
                  <a:lnTo>
                    <a:pt x="2090" y="2094"/>
                  </a:lnTo>
                  <a:lnTo>
                    <a:pt x="2090" y="2094"/>
                  </a:lnTo>
                  <a:lnTo>
                    <a:pt x="2093" y="2094"/>
                  </a:lnTo>
                  <a:lnTo>
                    <a:pt x="2093" y="2094"/>
                  </a:lnTo>
                  <a:lnTo>
                    <a:pt x="2093" y="2094"/>
                  </a:lnTo>
                  <a:lnTo>
                    <a:pt x="2093" y="2094"/>
                  </a:lnTo>
                  <a:lnTo>
                    <a:pt x="2093" y="2097"/>
                  </a:lnTo>
                  <a:lnTo>
                    <a:pt x="2093" y="2097"/>
                  </a:lnTo>
                  <a:lnTo>
                    <a:pt x="2093" y="2097"/>
                  </a:lnTo>
                  <a:lnTo>
                    <a:pt x="2093" y="2097"/>
                  </a:lnTo>
                  <a:lnTo>
                    <a:pt x="2093" y="2094"/>
                  </a:lnTo>
                  <a:lnTo>
                    <a:pt x="2093" y="2094"/>
                  </a:lnTo>
                  <a:lnTo>
                    <a:pt x="2093" y="2097"/>
                  </a:lnTo>
                  <a:lnTo>
                    <a:pt x="2093" y="2097"/>
                  </a:lnTo>
                  <a:lnTo>
                    <a:pt x="2095" y="2099"/>
                  </a:lnTo>
                  <a:lnTo>
                    <a:pt x="2095" y="2099"/>
                  </a:lnTo>
                  <a:lnTo>
                    <a:pt x="2095" y="2102"/>
                  </a:lnTo>
                  <a:lnTo>
                    <a:pt x="2095" y="2102"/>
                  </a:lnTo>
                  <a:lnTo>
                    <a:pt x="2095" y="2102"/>
                  </a:lnTo>
                  <a:lnTo>
                    <a:pt x="2095" y="2102"/>
                  </a:lnTo>
                  <a:lnTo>
                    <a:pt x="2098" y="2102"/>
                  </a:lnTo>
                  <a:lnTo>
                    <a:pt x="2098" y="2102"/>
                  </a:lnTo>
                  <a:lnTo>
                    <a:pt x="2098" y="2102"/>
                  </a:lnTo>
                  <a:lnTo>
                    <a:pt x="2098" y="2102"/>
                  </a:lnTo>
                  <a:lnTo>
                    <a:pt x="2100" y="2102"/>
                  </a:lnTo>
                  <a:lnTo>
                    <a:pt x="2100" y="2102"/>
                  </a:lnTo>
                  <a:lnTo>
                    <a:pt x="2100" y="2104"/>
                  </a:lnTo>
                  <a:lnTo>
                    <a:pt x="2100" y="2106"/>
                  </a:lnTo>
                  <a:lnTo>
                    <a:pt x="2102" y="2106"/>
                  </a:lnTo>
                  <a:lnTo>
                    <a:pt x="2102" y="2109"/>
                  </a:lnTo>
                  <a:lnTo>
                    <a:pt x="2102" y="2111"/>
                  </a:lnTo>
                  <a:lnTo>
                    <a:pt x="2102" y="2111"/>
                  </a:lnTo>
                  <a:lnTo>
                    <a:pt x="2105" y="2111"/>
                  </a:lnTo>
                  <a:lnTo>
                    <a:pt x="2105" y="2113"/>
                  </a:lnTo>
                  <a:lnTo>
                    <a:pt x="2107" y="2113"/>
                  </a:lnTo>
                  <a:lnTo>
                    <a:pt x="2107" y="2116"/>
                  </a:lnTo>
                  <a:lnTo>
                    <a:pt x="2107" y="2116"/>
                  </a:lnTo>
                  <a:lnTo>
                    <a:pt x="2105" y="2116"/>
                  </a:lnTo>
                  <a:lnTo>
                    <a:pt x="2105" y="2116"/>
                  </a:lnTo>
                  <a:lnTo>
                    <a:pt x="2107" y="2118"/>
                  </a:lnTo>
                  <a:lnTo>
                    <a:pt x="2107" y="2118"/>
                  </a:lnTo>
                  <a:lnTo>
                    <a:pt x="2107" y="2118"/>
                  </a:lnTo>
                  <a:lnTo>
                    <a:pt x="2107" y="2118"/>
                  </a:lnTo>
                  <a:lnTo>
                    <a:pt x="2107" y="2118"/>
                  </a:lnTo>
                  <a:lnTo>
                    <a:pt x="2107" y="2118"/>
                  </a:lnTo>
                  <a:lnTo>
                    <a:pt x="2107" y="2116"/>
                  </a:lnTo>
                  <a:lnTo>
                    <a:pt x="2109" y="2118"/>
                  </a:lnTo>
                  <a:lnTo>
                    <a:pt x="2109" y="2116"/>
                  </a:lnTo>
                  <a:lnTo>
                    <a:pt x="2109" y="2116"/>
                  </a:lnTo>
                  <a:lnTo>
                    <a:pt x="2109" y="2116"/>
                  </a:lnTo>
                  <a:lnTo>
                    <a:pt x="2109" y="2116"/>
                  </a:lnTo>
                  <a:lnTo>
                    <a:pt x="2109" y="2116"/>
                  </a:lnTo>
                  <a:lnTo>
                    <a:pt x="2109" y="2116"/>
                  </a:lnTo>
                  <a:lnTo>
                    <a:pt x="2112" y="2113"/>
                  </a:lnTo>
                  <a:lnTo>
                    <a:pt x="2112" y="2113"/>
                  </a:lnTo>
                  <a:lnTo>
                    <a:pt x="2112" y="2113"/>
                  </a:lnTo>
                  <a:lnTo>
                    <a:pt x="2112" y="2113"/>
                  </a:lnTo>
                  <a:lnTo>
                    <a:pt x="2112" y="2113"/>
                  </a:lnTo>
                  <a:lnTo>
                    <a:pt x="2114" y="2116"/>
                  </a:lnTo>
                  <a:lnTo>
                    <a:pt x="2114" y="2116"/>
                  </a:lnTo>
                  <a:lnTo>
                    <a:pt x="2114" y="2116"/>
                  </a:lnTo>
                  <a:lnTo>
                    <a:pt x="2114" y="2116"/>
                  </a:lnTo>
                  <a:lnTo>
                    <a:pt x="2114" y="2116"/>
                  </a:lnTo>
                  <a:lnTo>
                    <a:pt x="2114" y="2116"/>
                  </a:lnTo>
                  <a:lnTo>
                    <a:pt x="2114" y="2116"/>
                  </a:lnTo>
                  <a:lnTo>
                    <a:pt x="2116" y="2116"/>
                  </a:lnTo>
                  <a:lnTo>
                    <a:pt x="2116" y="2116"/>
                  </a:lnTo>
                  <a:lnTo>
                    <a:pt x="2116" y="2116"/>
                  </a:lnTo>
                  <a:lnTo>
                    <a:pt x="2116" y="2116"/>
                  </a:lnTo>
                  <a:lnTo>
                    <a:pt x="2116" y="2116"/>
                  </a:lnTo>
                  <a:lnTo>
                    <a:pt x="2116" y="2116"/>
                  </a:lnTo>
                  <a:lnTo>
                    <a:pt x="2116" y="2116"/>
                  </a:lnTo>
                  <a:lnTo>
                    <a:pt x="2116" y="2116"/>
                  </a:lnTo>
                  <a:lnTo>
                    <a:pt x="2116" y="2116"/>
                  </a:lnTo>
                  <a:lnTo>
                    <a:pt x="2116" y="2116"/>
                  </a:lnTo>
                  <a:lnTo>
                    <a:pt x="2116" y="2116"/>
                  </a:lnTo>
                  <a:lnTo>
                    <a:pt x="2116" y="2116"/>
                  </a:lnTo>
                  <a:lnTo>
                    <a:pt x="2114" y="2116"/>
                  </a:lnTo>
                  <a:lnTo>
                    <a:pt x="2114" y="2116"/>
                  </a:lnTo>
                  <a:lnTo>
                    <a:pt x="2114" y="2116"/>
                  </a:lnTo>
                  <a:lnTo>
                    <a:pt x="2114" y="2118"/>
                  </a:lnTo>
                  <a:lnTo>
                    <a:pt x="2114" y="2118"/>
                  </a:lnTo>
                  <a:lnTo>
                    <a:pt x="2114" y="2118"/>
                  </a:lnTo>
                  <a:lnTo>
                    <a:pt x="2114" y="2118"/>
                  </a:lnTo>
                  <a:lnTo>
                    <a:pt x="2114" y="2118"/>
                  </a:lnTo>
                  <a:lnTo>
                    <a:pt x="2114" y="2118"/>
                  </a:lnTo>
                  <a:lnTo>
                    <a:pt x="2114" y="2118"/>
                  </a:lnTo>
                  <a:lnTo>
                    <a:pt x="2112" y="2116"/>
                  </a:lnTo>
                  <a:lnTo>
                    <a:pt x="2112" y="2116"/>
                  </a:lnTo>
                  <a:lnTo>
                    <a:pt x="2112" y="2118"/>
                  </a:lnTo>
                  <a:lnTo>
                    <a:pt x="2109" y="2118"/>
                  </a:lnTo>
                  <a:lnTo>
                    <a:pt x="2109" y="2120"/>
                  </a:lnTo>
                  <a:lnTo>
                    <a:pt x="2109" y="2120"/>
                  </a:lnTo>
                  <a:lnTo>
                    <a:pt x="2107" y="2120"/>
                  </a:lnTo>
                  <a:lnTo>
                    <a:pt x="2107" y="2120"/>
                  </a:lnTo>
                  <a:lnTo>
                    <a:pt x="2107" y="2123"/>
                  </a:lnTo>
                  <a:lnTo>
                    <a:pt x="2109" y="2123"/>
                  </a:lnTo>
                  <a:lnTo>
                    <a:pt x="2107" y="2123"/>
                  </a:lnTo>
                  <a:lnTo>
                    <a:pt x="2109" y="2123"/>
                  </a:lnTo>
                  <a:lnTo>
                    <a:pt x="2109" y="2123"/>
                  </a:lnTo>
                  <a:lnTo>
                    <a:pt x="2109" y="2123"/>
                  </a:lnTo>
                  <a:lnTo>
                    <a:pt x="2109" y="2123"/>
                  </a:lnTo>
                  <a:lnTo>
                    <a:pt x="2112" y="2123"/>
                  </a:lnTo>
                  <a:lnTo>
                    <a:pt x="2112" y="2123"/>
                  </a:lnTo>
                  <a:lnTo>
                    <a:pt x="2112" y="2123"/>
                  </a:lnTo>
                  <a:lnTo>
                    <a:pt x="2112" y="2123"/>
                  </a:lnTo>
                  <a:lnTo>
                    <a:pt x="2112" y="2123"/>
                  </a:lnTo>
                  <a:lnTo>
                    <a:pt x="2112" y="2123"/>
                  </a:lnTo>
                  <a:lnTo>
                    <a:pt x="2112" y="2123"/>
                  </a:lnTo>
                  <a:lnTo>
                    <a:pt x="2112" y="2125"/>
                  </a:lnTo>
                  <a:lnTo>
                    <a:pt x="2114" y="2125"/>
                  </a:lnTo>
                  <a:lnTo>
                    <a:pt x="2114" y="2125"/>
                  </a:lnTo>
                  <a:lnTo>
                    <a:pt x="2114" y="2125"/>
                  </a:lnTo>
                  <a:lnTo>
                    <a:pt x="2114" y="2125"/>
                  </a:lnTo>
                  <a:lnTo>
                    <a:pt x="2114" y="2125"/>
                  </a:lnTo>
                  <a:lnTo>
                    <a:pt x="2116" y="2125"/>
                  </a:lnTo>
                  <a:lnTo>
                    <a:pt x="2116" y="2125"/>
                  </a:lnTo>
                  <a:lnTo>
                    <a:pt x="2116" y="2123"/>
                  </a:lnTo>
                  <a:lnTo>
                    <a:pt x="2116" y="2123"/>
                  </a:lnTo>
                  <a:lnTo>
                    <a:pt x="2116" y="2123"/>
                  </a:lnTo>
                  <a:lnTo>
                    <a:pt x="2116" y="2123"/>
                  </a:lnTo>
                  <a:lnTo>
                    <a:pt x="2119" y="2123"/>
                  </a:lnTo>
                  <a:lnTo>
                    <a:pt x="2119" y="2123"/>
                  </a:lnTo>
                  <a:lnTo>
                    <a:pt x="2119" y="2125"/>
                  </a:lnTo>
                  <a:lnTo>
                    <a:pt x="2119" y="2125"/>
                  </a:lnTo>
                  <a:lnTo>
                    <a:pt x="2119" y="2125"/>
                  </a:lnTo>
                  <a:lnTo>
                    <a:pt x="2119" y="2125"/>
                  </a:lnTo>
                  <a:lnTo>
                    <a:pt x="2121" y="2125"/>
                  </a:lnTo>
                  <a:lnTo>
                    <a:pt x="2121" y="2125"/>
                  </a:lnTo>
                  <a:lnTo>
                    <a:pt x="2121" y="2128"/>
                  </a:lnTo>
                  <a:lnTo>
                    <a:pt x="2121" y="2128"/>
                  </a:lnTo>
                  <a:lnTo>
                    <a:pt x="2121" y="2128"/>
                  </a:lnTo>
                  <a:lnTo>
                    <a:pt x="2121" y="2128"/>
                  </a:lnTo>
                  <a:lnTo>
                    <a:pt x="2121" y="2128"/>
                  </a:lnTo>
                  <a:lnTo>
                    <a:pt x="2121" y="2128"/>
                  </a:lnTo>
                  <a:lnTo>
                    <a:pt x="2121" y="2128"/>
                  </a:lnTo>
                  <a:lnTo>
                    <a:pt x="2121" y="2128"/>
                  </a:lnTo>
                  <a:lnTo>
                    <a:pt x="2121" y="2128"/>
                  </a:lnTo>
                  <a:lnTo>
                    <a:pt x="2124" y="2128"/>
                  </a:lnTo>
                  <a:lnTo>
                    <a:pt x="2124" y="2128"/>
                  </a:lnTo>
                  <a:lnTo>
                    <a:pt x="2121" y="2128"/>
                  </a:lnTo>
                  <a:lnTo>
                    <a:pt x="2124" y="2128"/>
                  </a:lnTo>
                  <a:lnTo>
                    <a:pt x="2124" y="2128"/>
                  </a:lnTo>
                  <a:lnTo>
                    <a:pt x="2124" y="2128"/>
                  </a:lnTo>
                  <a:lnTo>
                    <a:pt x="2124" y="2128"/>
                  </a:lnTo>
                  <a:lnTo>
                    <a:pt x="2124" y="2128"/>
                  </a:lnTo>
                  <a:lnTo>
                    <a:pt x="2126" y="2128"/>
                  </a:lnTo>
                  <a:lnTo>
                    <a:pt x="2126" y="2128"/>
                  </a:lnTo>
                  <a:lnTo>
                    <a:pt x="2126" y="2128"/>
                  </a:lnTo>
                  <a:lnTo>
                    <a:pt x="2126" y="2125"/>
                  </a:lnTo>
                  <a:lnTo>
                    <a:pt x="2126" y="2128"/>
                  </a:lnTo>
                  <a:lnTo>
                    <a:pt x="2126" y="2128"/>
                  </a:lnTo>
                  <a:lnTo>
                    <a:pt x="2126" y="2128"/>
                  </a:lnTo>
                  <a:lnTo>
                    <a:pt x="2126" y="2128"/>
                  </a:lnTo>
                  <a:lnTo>
                    <a:pt x="2128" y="2128"/>
                  </a:lnTo>
                  <a:lnTo>
                    <a:pt x="2126" y="2130"/>
                  </a:lnTo>
                  <a:lnTo>
                    <a:pt x="2128" y="2130"/>
                  </a:lnTo>
                  <a:lnTo>
                    <a:pt x="2128" y="2130"/>
                  </a:lnTo>
                  <a:lnTo>
                    <a:pt x="2128" y="2130"/>
                  </a:lnTo>
                  <a:lnTo>
                    <a:pt x="2128" y="2130"/>
                  </a:lnTo>
                  <a:lnTo>
                    <a:pt x="2128" y="2130"/>
                  </a:lnTo>
                  <a:lnTo>
                    <a:pt x="2128" y="2130"/>
                  </a:lnTo>
                  <a:lnTo>
                    <a:pt x="2128" y="2128"/>
                  </a:lnTo>
                  <a:lnTo>
                    <a:pt x="2128" y="2128"/>
                  </a:lnTo>
                  <a:lnTo>
                    <a:pt x="2128" y="2128"/>
                  </a:lnTo>
                  <a:lnTo>
                    <a:pt x="2128" y="2128"/>
                  </a:lnTo>
                  <a:lnTo>
                    <a:pt x="2128" y="2128"/>
                  </a:lnTo>
                  <a:lnTo>
                    <a:pt x="2128" y="2128"/>
                  </a:lnTo>
                  <a:lnTo>
                    <a:pt x="2128" y="2128"/>
                  </a:lnTo>
                  <a:lnTo>
                    <a:pt x="2128" y="2128"/>
                  </a:lnTo>
                  <a:lnTo>
                    <a:pt x="2128" y="2128"/>
                  </a:lnTo>
                  <a:lnTo>
                    <a:pt x="2128" y="2128"/>
                  </a:lnTo>
                  <a:lnTo>
                    <a:pt x="2126" y="2128"/>
                  </a:lnTo>
                  <a:lnTo>
                    <a:pt x="2126" y="2125"/>
                  </a:lnTo>
                  <a:lnTo>
                    <a:pt x="2126" y="2125"/>
                  </a:lnTo>
                  <a:lnTo>
                    <a:pt x="2126" y="2125"/>
                  </a:lnTo>
                  <a:lnTo>
                    <a:pt x="2126" y="2123"/>
                  </a:lnTo>
                  <a:lnTo>
                    <a:pt x="2126" y="2123"/>
                  </a:lnTo>
                  <a:lnTo>
                    <a:pt x="2126" y="2125"/>
                  </a:lnTo>
                  <a:lnTo>
                    <a:pt x="2126" y="2125"/>
                  </a:lnTo>
                  <a:lnTo>
                    <a:pt x="2128" y="2125"/>
                  </a:lnTo>
                  <a:lnTo>
                    <a:pt x="2126" y="2123"/>
                  </a:lnTo>
                  <a:lnTo>
                    <a:pt x="2126" y="2123"/>
                  </a:lnTo>
                  <a:lnTo>
                    <a:pt x="2126" y="2123"/>
                  </a:lnTo>
                  <a:lnTo>
                    <a:pt x="2128" y="2123"/>
                  </a:lnTo>
                  <a:lnTo>
                    <a:pt x="2128" y="2123"/>
                  </a:lnTo>
                  <a:lnTo>
                    <a:pt x="2128" y="2123"/>
                  </a:lnTo>
                  <a:lnTo>
                    <a:pt x="2128" y="2123"/>
                  </a:lnTo>
                  <a:lnTo>
                    <a:pt x="2128" y="2123"/>
                  </a:lnTo>
                  <a:lnTo>
                    <a:pt x="2131" y="2123"/>
                  </a:lnTo>
                  <a:lnTo>
                    <a:pt x="2131" y="2125"/>
                  </a:lnTo>
                  <a:lnTo>
                    <a:pt x="2131" y="2125"/>
                  </a:lnTo>
                  <a:lnTo>
                    <a:pt x="2131" y="2125"/>
                  </a:lnTo>
                  <a:lnTo>
                    <a:pt x="2131" y="2125"/>
                  </a:lnTo>
                  <a:lnTo>
                    <a:pt x="2131" y="2125"/>
                  </a:lnTo>
                  <a:lnTo>
                    <a:pt x="2131" y="2125"/>
                  </a:lnTo>
                  <a:lnTo>
                    <a:pt x="2131" y="2125"/>
                  </a:lnTo>
                  <a:lnTo>
                    <a:pt x="2133" y="2125"/>
                  </a:lnTo>
                  <a:lnTo>
                    <a:pt x="2133" y="2125"/>
                  </a:lnTo>
                  <a:lnTo>
                    <a:pt x="2133" y="2123"/>
                  </a:lnTo>
                  <a:lnTo>
                    <a:pt x="2133" y="2123"/>
                  </a:lnTo>
                  <a:lnTo>
                    <a:pt x="2133" y="2123"/>
                  </a:lnTo>
                  <a:lnTo>
                    <a:pt x="2133" y="2123"/>
                  </a:lnTo>
                  <a:lnTo>
                    <a:pt x="2133" y="2123"/>
                  </a:lnTo>
                  <a:lnTo>
                    <a:pt x="2133" y="2123"/>
                  </a:lnTo>
                  <a:lnTo>
                    <a:pt x="2133" y="2123"/>
                  </a:lnTo>
                  <a:lnTo>
                    <a:pt x="2133" y="2123"/>
                  </a:lnTo>
                  <a:lnTo>
                    <a:pt x="2133" y="2120"/>
                  </a:lnTo>
                  <a:lnTo>
                    <a:pt x="2133" y="2120"/>
                  </a:lnTo>
                  <a:lnTo>
                    <a:pt x="2133" y="2120"/>
                  </a:lnTo>
                  <a:lnTo>
                    <a:pt x="2133" y="2120"/>
                  </a:lnTo>
                  <a:lnTo>
                    <a:pt x="2133" y="2120"/>
                  </a:lnTo>
                  <a:lnTo>
                    <a:pt x="2133" y="2120"/>
                  </a:lnTo>
                  <a:lnTo>
                    <a:pt x="2133" y="2120"/>
                  </a:lnTo>
                  <a:lnTo>
                    <a:pt x="2131" y="2118"/>
                  </a:lnTo>
                  <a:lnTo>
                    <a:pt x="2131" y="2118"/>
                  </a:lnTo>
                  <a:lnTo>
                    <a:pt x="2131" y="2118"/>
                  </a:lnTo>
                  <a:lnTo>
                    <a:pt x="2131" y="2120"/>
                  </a:lnTo>
                  <a:lnTo>
                    <a:pt x="2131" y="2120"/>
                  </a:lnTo>
                  <a:lnTo>
                    <a:pt x="2131" y="2120"/>
                  </a:lnTo>
                  <a:lnTo>
                    <a:pt x="2131" y="2120"/>
                  </a:lnTo>
                  <a:lnTo>
                    <a:pt x="2131" y="2120"/>
                  </a:lnTo>
                  <a:lnTo>
                    <a:pt x="2131" y="2120"/>
                  </a:lnTo>
                  <a:lnTo>
                    <a:pt x="2131" y="2118"/>
                  </a:lnTo>
                  <a:lnTo>
                    <a:pt x="2131" y="2118"/>
                  </a:lnTo>
                  <a:lnTo>
                    <a:pt x="2131" y="2118"/>
                  </a:lnTo>
                  <a:lnTo>
                    <a:pt x="2131" y="2118"/>
                  </a:lnTo>
                  <a:lnTo>
                    <a:pt x="2131" y="2118"/>
                  </a:lnTo>
                  <a:lnTo>
                    <a:pt x="2131" y="2118"/>
                  </a:lnTo>
                  <a:lnTo>
                    <a:pt x="2128" y="2118"/>
                  </a:lnTo>
                  <a:lnTo>
                    <a:pt x="2128" y="2118"/>
                  </a:lnTo>
                  <a:lnTo>
                    <a:pt x="2128" y="2118"/>
                  </a:lnTo>
                  <a:lnTo>
                    <a:pt x="2126" y="2120"/>
                  </a:lnTo>
                  <a:lnTo>
                    <a:pt x="2128" y="2120"/>
                  </a:lnTo>
                  <a:lnTo>
                    <a:pt x="2126" y="2120"/>
                  </a:lnTo>
                  <a:lnTo>
                    <a:pt x="2126" y="2120"/>
                  </a:lnTo>
                  <a:lnTo>
                    <a:pt x="2126" y="2120"/>
                  </a:lnTo>
                  <a:lnTo>
                    <a:pt x="2126" y="2120"/>
                  </a:lnTo>
                  <a:lnTo>
                    <a:pt x="2126" y="2120"/>
                  </a:lnTo>
                  <a:lnTo>
                    <a:pt x="2126" y="2120"/>
                  </a:lnTo>
                  <a:lnTo>
                    <a:pt x="2126" y="2120"/>
                  </a:lnTo>
                  <a:lnTo>
                    <a:pt x="2126" y="2120"/>
                  </a:lnTo>
                  <a:lnTo>
                    <a:pt x="2126" y="2120"/>
                  </a:lnTo>
                  <a:lnTo>
                    <a:pt x="2124" y="2120"/>
                  </a:lnTo>
                  <a:lnTo>
                    <a:pt x="2124" y="2123"/>
                  </a:lnTo>
                  <a:lnTo>
                    <a:pt x="2124" y="2123"/>
                  </a:lnTo>
                  <a:lnTo>
                    <a:pt x="2124" y="2120"/>
                  </a:lnTo>
                  <a:lnTo>
                    <a:pt x="2124" y="2120"/>
                  </a:lnTo>
                  <a:lnTo>
                    <a:pt x="2124" y="2120"/>
                  </a:lnTo>
                  <a:lnTo>
                    <a:pt x="2124" y="2120"/>
                  </a:lnTo>
                  <a:lnTo>
                    <a:pt x="2121" y="2120"/>
                  </a:lnTo>
                  <a:lnTo>
                    <a:pt x="2121" y="2120"/>
                  </a:lnTo>
                  <a:lnTo>
                    <a:pt x="2121" y="2118"/>
                  </a:lnTo>
                  <a:lnTo>
                    <a:pt x="2121" y="2118"/>
                  </a:lnTo>
                  <a:lnTo>
                    <a:pt x="2124" y="2118"/>
                  </a:lnTo>
                  <a:lnTo>
                    <a:pt x="2124" y="2118"/>
                  </a:lnTo>
                  <a:lnTo>
                    <a:pt x="2124" y="2118"/>
                  </a:lnTo>
                  <a:lnTo>
                    <a:pt x="2124" y="2118"/>
                  </a:lnTo>
                  <a:lnTo>
                    <a:pt x="2124" y="2118"/>
                  </a:lnTo>
                  <a:lnTo>
                    <a:pt x="2124" y="2118"/>
                  </a:lnTo>
                  <a:lnTo>
                    <a:pt x="2124" y="2118"/>
                  </a:lnTo>
                  <a:lnTo>
                    <a:pt x="2124" y="2118"/>
                  </a:lnTo>
                  <a:lnTo>
                    <a:pt x="2124" y="2118"/>
                  </a:lnTo>
                  <a:lnTo>
                    <a:pt x="2124" y="2118"/>
                  </a:lnTo>
                  <a:lnTo>
                    <a:pt x="2124" y="2118"/>
                  </a:lnTo>
                  <a:lnTo>
                    <a:pt x="2126" y="2118"/>
                  </a:lnTo>
                  <a:lnTo>
                    <a:pt x="2126" y="2118"/>
                  </a:lnTo>
                  <a:lnTo>
                    <a:pt x="2126" y="2118"/>
                  </a:lnTo>
                  <a:lnTo>
                    <a:pt x="2126" y="2118"/>
                  </a:lnTo>
                  <a:lnTo>
                    <a:pt x="2128" y="2118"/>
                  </a:lnTo>
                  <a:lnTo>
                    <a:pt x="2128" y="2118"/>
                  </a:lnTo>
                  <a:lnTo>
                    <a:pt x="2128" y="2118"/>
                  </a:lnTo>
                  <a:lnTo>
                    <a:pt x="2128" y="2116"/>
                  </a:lnTo>
                  <a:lnTo>
                    <a:pt x="2131" y="2116"/>
                  </a:lnTo>
                  <a:lnTo>
                    <a:pt x="2131" y="2116"/>
                  </a:lnTo>
                  <a:lnTo>
                    <a:pt x="2131" y="2116"/>
                  </a:lnTo>
                  <a:lnTo>
                    <a:pt x="2128" y="2116"/>
                  </a:lnTo>
                  <a:lnTo>
                    <a:pt x="2128" y="2116"/>
                  </a:lnTo>
                  <a:lnTo>
                    <a:pt x="2128" y="2116"/>
                  </a:lnTo>
                  <a:lnTo>
                    <a:pt x="2126" y="2116"/>
                  </a:lnTo>
                  <a:lnTo>
                    <a:pt x="2128" y="2116"/>
                  </a:lnTo>
                  <a:lnTo>
                    <a:pt x="2128" y="2116"/>
                  </a:lnTo>
                  <a:lnTo>
                    <a:pt x="2126" y="2113"/>
                  </a:lnTo>
                  <a:lnTo>
                    <a:pt x="2126" y="2116"/>
                  </a:lnTo>
                  <a:lnTo>
                    <a:pt x="2126" y="2116"/>
                  </a:lnTo>
                  <a:lnTo>
                    <a:pt x="2126" y="2113"/>
                  </a:lnTo>
                  <a:lnTo>
                    <a:pt x="2126" y="2113"/>
                  </a:lnTo>
                  <a:lnTo>
                    <a:pt x="2126" y="2113"/>
                  </a:lnTo>
                  <a:lnTo>
                    <a:pt x="2126" y="2113"/>
                  </a:lnTo>
                  <a:lnTo>
                    <a:pt x="2126" y="2113"/>
                  </a:lnTo>
                  <a:lnTo>
                    <a:pt x="2126" y="2113"/>
                  </a:lnTo>
                  <a:lnTo>
                    <a:pt x="2126" y="2113"/>
                  </a:lnTo>
                  <a:lnTo>
                    <a:pt x="2126" y="2113"/>
                  </a:lnTo>
                  <a:lnTo>
                    <a:pt x="2126" y="2113"/>
                  </a:lnTo>
                  <a:lnTo>
                    <a:pt x="2124" y="2113"/>
                  </a:lnTo>
                  <a:lnTo>
                    <a:pt x="2124" y="2113"/>
                  </a:lnTo>
                  <a:lnTo>
                    <a:pt x="2124" y="2116"/>
                  </a:lnTo>
                  <a:lnTo>
                    <a:pt x="2124" y="2116"/>
                  </a:lnTo>
                  <a:lnTo>
                    <a:pt x="2124" y="2113"/>
                  </a:lnTo>
                  <a:lnTo>
                    <a:pt x="2124" y="2113"/>
                  </a:lnTo>
                  <a:lnTo>
                    <a:pt x="2124" y="2113"/>
                  </a:lnTo>
                  <a:lnTo>
                    <a:pt x="2124" y="2113"/>
                  </a:lnTo>
                  <a:lnTo>
                    <a:pt x="2126" y="2113"/>
                  </a:lnTo>
                  <a:lnTo>
                    <a:pt x="2124" y="2113"/>
                  </a:lnTo>
                  <a:lnTo>
                    <a:pt x="2126" y="2113"/>
                  </a:lnTo>
                  <a:lnTo>
                    <a:pt x="2126" y="2113"/>
                  </a:lnTo>
                  <a:lnTo>
                    <a:pt x="2126" y="2111"/>
                  </a:lnTo>
                  <a:lnTo>
                    <a:pt x="2126" y="2111"/>
                  </a:lnTo>
                  <a:lnTo>
                    <a:pt x="2128" y="2111"/>
                  </a:lnTo>
                  <a:lnTo>
                    <a:pt x="2128" y="2111"/>
                  </a:lnTo>
                  <a:lnTo>
                    <a:pt x="2128" y="2111"/>
                  </a:lnTo>
                  <a:lnTo>
                    <a:pt x="2128" y="2111"/>
                  </a:lnTo>
                  <a:lnTo>
                    <a:pt x="2128" y="2111"/>
                  </a:lnTo>
                  <a:lnTo>
                    <a:pt x="2128" y="2111"/>
                  </a:lnTo>
                  <a:lnTo>
                    <a:pt x="2131" y="2111"/>
                  </a:lnTo>
                  <a:lnTo>
                    <a:pt x="2131" y="2111"/>
                  </a:lnTo>
                  <a:lnTo>
                    <a:pt x="2131" y="2111"/>
                  </a:lnTo>
                  <a:lnTo>
                    <a:pt x="2131" y="2111"/>
                  </a:lnTo>
                  <a:lnTo>
                    <a:pt x="2131" y="2111"/>
                  </a:lnTo>
                  <a:lnTo>
                    <a:pt x="2131" y="2111"/>
                  </a:lnTo>
                  <a:lnTo>
                    <a:pt x="2133" y="2111"/>
                  </a:lnTo>
                  <a:lnTo>
                    <a:pt x="2133" y="2111"/>
                  </a:lnTo>
                  <a:lnTo>
                    <a:pt x="2133" y="2111"/>
                  </a:lnTo>
                  <a:lnTo>
                    <a:pt x="2133" y="2111"/>
                  </a:lnTo>
                  <a:lnTo>
                    <a:pt x="2135" y="2111"/>
                  </a:lnTo>
                  <a:lnTo>
                    <a:pt x="2135" y="2111"/>
                  </a:lnTo>
                  <a:lnTo>
                    <a:pt x="2135" y="2111"/>
                  </a:lnTo>
                  <a:lnTo>
                    <a:pt x="2135" y="2111"/>
                  </a:lnTo>
                  <a:lnTo>
                    <a:pt x="2135" y="2111"/>
                  </a:lnTo>
                  <a:lnTo>
                    <a:pt x="2135" y="2111"/>
                  </a:lnTo>
                  <a:lnTo>
                    <a:pt x="2135" y="2113"/>
                  </a:lnTo>
                  <a:lnTo>
                    <a:pt x="2135" y="2111"/>
                  </a:lnTo>
                  <a:lnTo>
                    <a:pt x="2135" y="2113"/>
                  </a:lnTo>
                  <a:lnTo>
                    <a:pt x="2135" y="2113"/>
                  </a:lnTo>
                  <a:lnTo>
                    <a:pt x="2138" y="2113"/>
                  </a:lnTo>
                  <a:lnTo>
                    <a:pt x="2138" y="2113"/>
                  </a:lnTo>
                  <a:lnTo>
                    <a:pt x="2138" y="2113"/>
                  </a:lnTo>
                  <a:lnTo>
                    <a:pt x="2138" y="2113"/>
                  </a:lnTo>
                  <a:lnTo>
                    <a:pt x="2138" y="2113"/>
                  </a:lnTo>
                  <a:lnTo>
                    <a:pt x="2138" y="2116"/>
                  </a:lnTo>
                  <a:lnTo>
                    <a:pt x="2138" y="2116"/>
                  </a:lnTo>
                  <a:lnTo>
                    <a:pt x="2138" y="2116"/>
                  </a:lnTo>
                  <a:lnTo>
                    <a:pt x="2138" y="2116"/>
                  </a:lnTo>
                  <a:lnTo>
                    <a:pt x="2138" y="2116"/>
                  </a:lnTo>
                  <a:lnTo>
                    <a:pt x="2138" y="2116"/>
                  </a:lnTo>
                  <a:lnTo>
                    <a:pt x="2138" y="2116"/>
                  </a:lnTo>
                  <a:lnTo>
                    <a:pt x="2138" y="2118"/>
                  </a:lnTo>
                  <a:lnTo>
                    <a:pt x="2138" y="2118"/>
                  </a:lnTo>
                  <a:lnTo>
                    <a:pt x="2138" y="2118"/>
                  </a:lnTo>
                  <a:lnTo>
                    <a:pt x="2138" y="2118"/>
                  </a:lnTo>
                  <a:lnTo>
                    <a:pt x="2138" y="2118"/>
                  </a:lnTo>
                  <a:lnTo>
                    <a:pt x="2138" y="2118"/>
                  </a:lnTo>
                  <a:lnTo>
                    <a:pt x="2140" y="2118"/>
                  </a:lnTo>
                  <a:lnTo>
                    <a:pt x="2140" y="2118"/>
                  </a:lnTo>
                  <a:lnTo>
                    <a:pt x="2140" y="2118"/>
                  </a:lnTo>
                  <a:lnTo>
                    <a:pt x="2142" y="2118"/>
                  </a:lnTo>
                  <a:lnTo>
                    <a:pt x="2142" y="2116"/>
                  </a:lnTo>
                  <a:lnTo>
                    <a:pt x="2145" y="2116"/>
                  </a:lnTo>
                  <a:lnTo>
                    <a:pt x="2145" y="2116"/>
                  </a:lnTo>
                  <a:lnTo>
                    <a:pt x="2145" y="2116"/>
                  </a:lnTo>
                  <a:lnTo>
                    <a:pt x="2142" y="2113"/>
                  </a:lnTo>
                  <a:lnTo>
                    <a:pt x="2142" y="2113"/>
                  </a:lnTo>
                  <a:lnTo>
                    <a:pt x="2142" y="2113"/>
                  </a:lnTo>
                  <a:lnTo>
                    <a:pt x="2142" y="2113"/>
                  </a:lnTo>
                  <a:lnTo>
                    <a:pt x="2140" y="2113"/>
                  </a:lnTo>
                  <a:lnTo>
                    <a:pt x="2140" y="2113"/>
                  </a:lnTo>
                  <a:lnTo>
                    <a:pt x="2140" y="2113"/>
                  </a:lnTo>
                  <a:lnTo>
                    <a:pt x="2140" y="2113"/>
                  </a:lnTo>
                  <a:lnTo>
                    <a:pt x="2140" y="2113"/>
                  </a:lnTo>
                  <a:lnTo>
                    <a:pt x="2140" y="2113"/>
                  </a:lnTo>
                  <a:lnTo>
                    <a:pt x="2140" y="2113"/>
                  </a:lnTo>
                  <a:lnTo>
                    <a:pt x="2140" y="2113"/>
                  </a:lnTo>
                  <a:lnTo>
                    <a:pt x="2138" y="2113"/>
                  </a:lnTo>
                  <a:lnTo>
                    <a:pt x="2138" y="2113"/>
                  </a:lnTo>
                  <a:lnTo>
                    <a:pt x="2138" y="2111"/>
                  </a:lnTo>
                  <a:lnTo>
                    <a:pt x="2140" y="2111"/>
                  </a:lnTo>
                  <a:lnTo>
                    <a:pt x="2140" y="2111"/>
                  </a:lnTo>
                  <a:lnTo>
                    <a:pt x="2140" y="2111"/>
                  </a:lnTo>
                  <a:lnTo>
                    <a:pt x="2142" y="2111"/>
                  </a:lnTo>
                  <a:lnTo>
                    <a:pt x="2142" y="2109"/>
                  </a:lnTo>
                  <a:lnTo>
                    <a:pt x="2142" y="2109"/>
                  </a:lnTo>
                  <a:lnTo>
                    <a:pt x="2142" y="2109"/>
                  </a:lnTo>
                  <a:lnTo>
                    <a:pt x="2142" y="2109"/>
                  </a:lnTo>
                  <a:lnTo>
                    <a:pt x="2142" y="2109"/>
                  </a:lnTo>
                  <a:lnTo>
                    <a:pt x="2140" y="2109"/>
                  </a:lnTo>
                  <a:lnTo>
                    <a:pt x="2140" y="2109"/>
                  </a:lnTo>
                  <a:lnTo>
                    <a:pt x="2140" y="2109"/>
                  </a:lnTo>
                  <a:lnTo>
                    <a:pt x="2140" y="2109"/>
                  </a:lnTo>
                  <a:lnTo>
                    <a:pt x="2138" y="2109"/>
                  </a:lnTo>
                  <a:lnTo>
                    <a:pt x="2140" y="2106"/>
                  </a:lnTo>
                  <a:lnTo>
                    <a:pt x="2140" y="2106"/>
                  </a:lnTo>
                  <a:lnTo>
                    <a:pt x="2140" y="2106"/>
                  </a:lnTo>
                  <a:lnTo>
                    <a:pt x="2140" y="2104"/>
                  </a:lnTo>
                  <a:lnTo>
                    <a:pt x="2140" y="2104"/>
                  </a:lnTo>
                  <a:lnTo>
                    <a:pt x="2140" y="2106"/>
                  </a:lnTo>
                  <a:lnTo>
                    <a:pt x="2142" y="2106"/>
                  </a:lnTo>
                  <a:lnTo>
                    <a:pt x="2142" y="2104"/>
                  </a:lnTo>
                  <a:lnTo>
                    <a:pt x="2142" y="2104"/>
                  </a:lnTo>
                  <a:lnTo>
                    <a:pt x="2142" y="2104"/>
                  </a:lnTo>
                  <a:lnTo>
                    <a:pt x="2142" y="2104"/>
                  </a:lnTo>
                  <a:lnTo>
                    <a:pt x="2145" y="2102"/>
                  </a:lnTo>
                  <a:lnTo>
                    <a:pt x="2145" y="2102"/>
                  </a:lnTo>
                  <a:lnTo>
                    <a:pt x="2145" y="2102"/>
                  </a:lnTo>
                  <a:lnTo>
                    <a:pt x="2147" y="2102"/>
                  </a:lnTo>
                  <a:lnTo>
                    <a:pt x="2147" y="2102"/>
                  </a:lnTo>
                  <a:lnTo>
                    <a:pt x="2147" y="2099"/>
                  </a:lnTo>
                  <a:lnTo>
                    <a:pt x="2150" y="2099"/>
                  </a:lnTo>
                  <a:lnTo>
                    <a:pt x="2150" y="2099"/>
                  </a:lnTo>
                  <a:lnTo>
                    <a:pt x="2152" y="2102"/>
                  </a:lnTo>
                  <a:lnTo>
                    <a:pt x="2152" y="2099"/>
                  </a:lnTo>
                  <a:lnTo>
                    <a:pt x="2152" y="2099"/>
                  </a:lnTo>
                  <a:lnTo>
                    <a:pt x="2152" y="2099"/>
                  </a:lnTo>
                  <a:lnTo>
                    <a:pt x="2152" y="2099"/>
                  </a:lnTo>
                  <a:lnTo>
                    <a:pt x="2154" y="2099"/>
                  </a:lnTo>
                  <a:lnTo>
                    <a:pt x="2154" y="2099"/>
                  </a:lnTo>
                  <a:lnTo>
                    <a:pt x="2154" y="2099"/>
                  </a:lnTo>
                  <a:lnTo>
                    <a:pt x="2154" y="2099"/>
                  </a:lnTo>
                  <a:lnTo>
                    <a:pt x="2154" y="2099"/>
                  </a:lnTo>
                  <a:lnTo>
                    <a:pt x="2157" y="2099"/>
                  </a:lnTo>
                  <a:lnTo>
                    <a:pt x="2154" y="2102"/>
                  </a:lnTo>
                  <a:lnTo>
                    <a:pt x="2154" y="2102"/>
                  </a:lnTo>
                  <a:lnTo>
                    <a:pt x="2154" y="2102"/>
                  </a:lnTo>
                  <a:lnTo>
                    <a:pt x="2154" y="2102"/>
                  </a:lnTo>
                  <a:lnTo>
                    <a:pt x="2154" y="2102"/>
                  </a:lnTo>
                  <a:lnTo>
                    <a:pt x="2152" y="2102"/>
                  </a:lnTo>
                  <a:lnTo>
                    <a:pt x="2152" y="2104"/>
                  </a:lnTo>
                  <a:lnTo>
                    <a:pt x="2152" y="2104"/>
                  </a:lnTo>
                  <a:lnTo>
                    <a:pt x="2152" y="2106"/>
                  </a:lnTo>
                  <a:lnTo>
                    <a:pt x="2152" y="2106"/>
                  </a:lnTo>
                  <a:lnTo>
                    <a:pt x="2152" y="2106"/>
                  </a:lnTo>
                  <a:lnTo>
                    <a:pt x="2152" y="2109"/>
                  </a:lnTo>
                  <a:lnTo>
                    <a:pt x="2152" y="2109"/>
                  </a:lnTo>
                  <a:lnTo>
                    <a:pt x="2152" y="2111"/>
                  </a:lnTo>
                  <a:lnTo>
                    <a:pt x="2152" y="2111"/>
                  </a:lnTo>
                  <a:lnTo>
                    <a:pt x="2152" y="2111"/>
                  </a:lnTo>
                  <a:lnTo>
                    <a:pt x="2154" y="2111"/>
                  </a:lnTo>
                  <a:lnTo>
                    <a:pt x="2157" y="2111"/>
                  </a:lnTo>
                  <a:lnTo>
                    <a:pt x="2157" y="2111"/>
                  </a:lnTo>
                  <a:lnTo>
                    <a:pt x="2159" y="2111"/>
                  </a:lnTo>
                  <a:lnTo>
                    <a:pt x="2159" y="2111"/>
                  </a:lnTo>
                  <a:lnTo>
                    <a:pt x="2159" y="2113"/>
                  </a:lnTo>
                  <a:lnTo>
                    <a:pt x="2159" y="2113"/>
                  </a:lnTo>
                  <a:lnTo>
                    <a:pt x="2159" y="2113"/>
                  </a:lnTo>
                  <a:lnTo>
                    <a:pt x="2161" y="2113"/>
                  </a:lnTo>
                  <a:lnTo>
                    <a:pt x="2159" y="2111"/>
                  </a:lnTo>
                  <a:lnTo>
                    <a:pt x="2159" y="2111"/>
                  </a:lnTo>
                  <a:lnTo>
                    <a:pt x="2161" y="2109"/>
                  </a:lnTo>
                  <a:lnTo>
                    <a:pt x="2161" y="2106"/>
                  </a:lnTo>
                  <a:lnTo>
                    <a:pt x="2161" y="2106"/>
                  </a:lnTo>
                  <a:lnTo>
                    <a:pt x="2164" y="2106"/>
                  </a:lnTo>
                  <a:lnTo>
                    <a:pt x="2161" y="2106"/>
                  </a:lnTo>
                  <a:lnTo>
                    <a:pt x="2161" y="2106"/>
                  </a:lnTo>
                  <a:lnTo>
                    <a:pt x="2161" y="2104"/>
                  </a:lnTo>
                  <a:lnTo>
                    <a:pt x="2161" y="2104"/>
                  </a:lnTo>
                  <a:lnTo>
                    <a:pt x="2159" y="2104"/>
                  </a:lnTo>
                  <a:lnTo>
                    <a:pt x="2159" y="2104"/>
                  </a:lnTo>
                  <a:lnTo>
                    <a:pt x="2159" y="2104"/>
                  </a:lnTo>
                  <a:lnTo>
                    <a:pt x="2159" y="2104"/>
                  </a:lnTo>
                  <a:lnTo>
                    <a:pt x="2159" y="2104"/>
                  </a:lnTo>
                  <a:lnTo>
                    <a:pt x="2159" y="2104"/>
                  </a:lnTo>
                  <a:lnTo>
                    <a:pt x="2159" y="2102"/>
                  </a:lnTo>
                  <a:lnTo>
                    <a:pt x="2159" y="2102"/>
                  </a:lnTo>
                  <a:lnTo>
                    <a:pt x="2157" y="2102"/>
                  </a:lnTo>
                  <a:lnTo>
                    <a:pt x="2159" y="2102"/>
                  </a:lnTo>
                  <a:lnTo>
                    <a:pt x="2159" y="2102"/>
                  </a:lnTo>
                  <a:lnTo>
                    <a:pt x="2159" y="2102"/>
                  </a:lnTo>
                  <a:lnTo>
                    <a:pt x="2161" y="2102"/>
                  </a:lnTo>
                  <a:lnTo>
                    <a:pt x="2161" y="2102"/>
                  </a:lnTo>
                  <a:lnTo>
                    <a:pt x="2161" y="2102"/>
                  </a:lnTo>
                  <a:lnTo>
                    <a:pt x="2161" y="2102"/>
                  </a:lnTo>
                  <a:lnTo>
                    <a:pt x="2161" y="2104"/>
                  </a:lnTo>
                  <a:lnTo>
                    <a:pt x="2164" y="2104"/>
                  </a:lnTo>
                  <a:lnTo>
                    <a:pt x="2161" y="2104"/>
                  </a:lnTo>
                  <a:lnTo>
                    <a:pt x="2164" y="2106"/>
                  </a:lnTo>
                  <a:lnTo>
                    <a:pt x="2164" y="2106"/>
                  </a:lnTo>
                  <a:lnTo>
                    <a:pt x="2164" y="2106"/>
                  </a:lnTo>
                  <a:lnTo>
                    <a:pt x="2164" y="2106"/>
                  </a:lnTo>
                  <a:lnTo>
                    <a:pt x="2164" y="2106"/>
                  </a:lnTo>
                  <a:lnTo>
                    <a:pt x="2164" y="2104"/>
                  </a:lnTo>
                  <a:lnTo>
                    <a:pt x="2166" y="2104"/>
                  </a:lnTo>
                  <a:lnTo>
                    <a:pt x="2166" y="2104"/>
                  </a:lnTo>
                  <a:lnTo>
                    <a:pt x="2166" y="2104"/>
                  </a:lnTo>
                  <a:lnTo>
                    <a:pt x="2166" y="2104"/>
                  </a:lnTo>
                  <a:lnTo>
                    <a:pt x="2166" y="2104"/>
                  </a:lnTo>
                  <a:lnTo>
                    <a:pt x="2166" y="2104"/>
                  </a:lnTo>
                  <a:lnTo>
                    <a:pt x="2166" y="2102"/>
                  </a:lnTo>
                  <a:lnTo>
                    <a:pt x="2166" y="2102"/>
                  </a:lnTo>
                  <a:lnTo>
                    <a:pt x="2166" y="2102"/>
                  </a:lnTo>
                  <a:lnTo>
                    <a:pt x="2166" y="2102"/>
                  </a:lnTo>
                  <a:lnTo>
                    <a:pt x="2168" y="2099"/>
                  </a:lnTo>
                  <a:lnTo>
                    <a:pt x="2168" y="2099"/>
                  </a:lnTo>
                  <a:lnTo>
                    <a:pt x="2171" y="2099"/>
                  </a:lnTo>
                  <a:lnTo>
                    <a:pt x="2171" y="2099"/>
                  </a:lnTo>
                  <a:lnTo>
                    <a:pt x="2171" y="2099"/>
                  </a:lnTo>
                  <a:lnTo>
                    <a:pt x="2173" y="2099"/>
                  </a:lnTo>
                  <a:lnTo>
                    <a:pt x="2173" y="2099"/>
                  </a:lnTo>
                  <a:lnTo>
                    <a:pt x="2173" y="2099"/>
                  </a:lnTo>
                  <a:lnTo>
                    <a:pt x="2173" y="2099"/>
                  </a:lnTo>
                  <a:lnTo>
                    <a:pt x="2173" y="2099"/>
                  </a:lnTo>
                  <a:lnTo>
                    <a:pt x="2176" y="2097"/>
                  </a:lnTo>
                  <a:lnTo>
                    <a:pt x="2176" y="2097"/>
                  </a:lnTo>
                  <a:lnTo>
                    <a:pt x="2178" y="2097"/>
                  </a:lnTo>
                  <a:lnTo>
                    <a:pt x="2178" y="2097"/>
                  </a:lnTo>
                  <a:lnTo>
                    <a:pt x="2178" y="2097"/>
                  </a:lnTo>
                  <a:lnTo>
                    <a:pt x="2178" y="2094"/>
                  </a:lnTo>
                  <a:lnTo>
                    <a:pt x="2180" y="2094"/>
                  </a:lnTo>
                  <a:lnTo>
                    <a:pt x="2180" y="2094"/>
                  </a:lnTo>
                  <a:lnTo>
                    <a:pt x="2180" y="2094"/>
                  </a:lnTo>
                  <a:lnTo>
                    <a:pt x="2180" y="2094"/>
                  </a:lnTo>
                  <a:lnTo>
                    <a:pt x="2180" y="2094"/>
                  </a:lnTo>
                  <a:lnTo>
                    <a:pt x="2180" y="2097"/>
                  </a:lnTo>
                  <a:lnTo>
                    <a:pt x="2183" y="2097"/>
                  </a:lnTo>
                  <a:lnTo>
                    <a:pt x="2183" y="2097"/>
                  </a:lnTo>
                  <a:lnTo>
                    <a:pt x="2180" y="2097"/>
                  </a:lnTo>
                  <a:lnTo>
                    <a:pt x="2178" y="2099"/>
                  </a:lnTo>
                  <a:lnTo>
                    <a:pt x="2178" y="2099"/>
                  </a:lnTo>
                  <a:lnTo>
                    <a:pt x="2178" y="2099"/>
                  </a:lnTo>
                  <a:lnTo>
                    <a:pt x="2178" y="2099"/>
                  </a:lnTo>
                  <a:lnTo>
                    <a:pt x="2180" y="2099"/>
                  </a:lnTo>
                  <a:lnTo>
                    <a:pt x="2183" y="2099"/>
                  </a:lnTo>
                  <a:lnTo>
                    <a:pt x="2185" y="2102"/>
                  </a:lnTo>
                  <a:lnTo>
                    <a:pt x="2185" y="2102"/>
                  </a:lnTo>
                  <a:lnTo>
                    <a:pt x="2185" y="2099"/>
                  </a:lnTo>
                  <a:lnTo>
                    <a:pt x="2187" y="2099"/>
                  </a:lnTo>
                  <a:lnTo>
                    <a:pt x="2187" y="2102"/>
                  </a:lnTo>
                  <a:lnTo>
                    <a:pt x="2187" y="2102"/>
                  </a:lnTo>
                  <a:lnTo>
                    <a:pt x="2187" y="2102"/>
                  </a:lnTo>
                  <a:lnTo>
                    <a:pt x="2185" y="2102"/>
                  </a:lnTo>
                  <a:lnTo>
                    <a:pt x="2185" y="2102"/>
                  </a:lnTo>
                  <a:lnTo>
                    <a:pt x="2183" y="2102"/>
                  </a:lnTo>
                  <a:lnTo>
                    <a:pt x="2183" y="2102"/>
                  </a:lnTo>
                  <a:lnTo>
                    <a:pt x="2183" y="2104"/>
                  </a:lnTo>
                  <a:lnTo>
                    <a:pt x="2183" y="2104"/>
                  </a:lnTo>
                  <a:lnTo>
                    <a:pt x="2183" y="2104"/>
                  </a:lnTo>
                  <a:lnTo>
                    <a:pt x="2185" y="2106"/>
                  </a:lnTo>
                  <a:lnTo>
                    <a:pt x="2185" y="2106"/>
                  </a:lnTo>
                  <a:lnTo>
                    <a:pt x="2187" y="2106"/>
                  </a:lnTo>
                  <a:lnTo>
                    <a:pt x="2187" y="2104"/>
                  </a:lnTo>
                  <a:lnTo>
                    <a:pt x="2190" y="2104"/>
                  </a:lnTo>
                  <a:lnTo>
                    <a:pt x="2190" y="2106"/>
                  </a:lnTo>
                  <a:lnTo>
                    <a:pt x="2192" y="2106"/>
                  </a:lnTo>
                  <a:lnTo>
                    <a:pt x="2192" y="2106"/>
                  </a:lnTo>
                  <a:lnTo>
                    <a:pt x="2194" y="2106"/>
                  </a:lnTo>
                  <a:lnTo>
                    <a:pt x="2194" y="2106"/>
                  </a:lnTo>
                  <a:lnTo>
                    <a:pt x="2194" y="2104"/>
                  </a:lnTo>
                  <a:lnTo>
                    <a:pt x="2194" y="2104"/>
                  </a:lnTo>
                  <a:lnTo>
                    <a:pt x="2197" y="2104"/>
                  </a:lnTo>
                  <a:lnTo>
                    <a:pt x="2194" y="2102"/>
                  </a:lnTo>
                  <a:lnTo>
                    <a:pt x="2194" y="2102"/>
                  </a:lnTo>
                  <a:lnTo>
                    <a:pt x="2194" y="2104"/>
                  </a:lnTo>
                  <a:lnTo>
                    <a:pt x="2194" y="2104"/>
                  </a:lnTo>
                  <a:lnTo>
                    <a:pt x="2192" y="2102"/>
                  </a:lnTo>
                  <a:lnTo>
                    <a:pt x="2192" y="2102"/>
                  </a:lnTo>
                  <a:lnTo>
                    <a:pt x="2192" y="2099"/>
                  </a:lnTo>
                  <a:lnTo>
                    <a:pt x="2194" y="2099"/>
                  </a:lnTo>
                  <a:lnTo>
                    <a:pt x="2197" y="2097"/>
                  </a:lnTo>
                  <a:lnTo>
                    <a:pt x="2197" y="2097"/>
                  </a:lnTo>
                  <a:lnTo>
                    <a:pt x="2197" y="2097"/>
                  </a:lnTo>
                  <a:lnTo>
                    <a:pt x="2197" y="2097"/>
                  </a:lnTo>
                  <a:lnTo>
                    <a:pt x="2194" y="2097"/>
                  </a:lnTo>
                  <a:lnTo>
                    <a:pt x="2194" y="2097"/>
                  </a:lnTo>
                  <a:lnTo>
                    <a:pt x="2194" y="2097"/>
                  </a:lnTo>
                  <a:lnTo>
                    <a:pt x="2194" y="2097"/>
                  </a:lnTo>
                  <a:lnTo>
                    <a:pt x="2192" y="2097"/>
                  </a:lnTo>
                  <a:lnTo>
                    <a:pt x="2192" y="2097"/>
                  </a:lnTo>
                  <a:lnTo>
                    <a:pt x="2192" y="2097"/>
                  </a:lnTo>
                  <a:lnTo>
                    <a:pt x="2192" y="2097"/>
                  </a:lnTo>
                  <a:lnTo>
                    <a:pt x="2190" y="2097"/>
                  </a:lnTo>
                  <a:lnTo>
                    <a:pt x="2190" y="2097"/>
                  </a:lnTo>
                  <a:lnTo>
                    <a:pt x="2190" y="2097"/>
                  </a:lnTo>
                  <a:lnTo>
                    <a:pt x="2190" y="2097"/>
                  </a:lnTo>
                  <a:lnTo>
                    <a:pt x="2190" y="2094"/>
                  </a:lnTo>
                  <a:lnTo>
                    <a:pt x="2190" y="2094"/>
                  </a:lnTo>
                  <a:lnTo>
                    <a:pt x="2190" y="2092"/>
                  </a:lnTo>
                  <a:lnTo>
                    <a:pt x="2190" y="2092"/>
                  </a:lnTo>
                  <a:lnTo>
                    <a:pt x="2187" y="2094"/>
                  </a:lnTo>
                  <a:lnTo>
                    <a:pt x="2187" y="2094"/>
                  </a:lnTo>
                  <a:lnTo>
                    <a:pt x="2187" y="2094"/>
                  </a:lnTo>
                  <a:lnTo>
                    <a:pt x="2187" y="2092"/>
                  </a:lnTo>
                  <a:lnTo>
                    <a:pt x="2185" y="2092"/>
                  </a:lnTo>
                  <a:lnTo>
                    <a:pt x="2187" y="2092"/>
                  </a:lnTo>
                  <a:lnTo>
                    <a:pt x="2187" y="2092"/>
                  </a:lnTo>
                  <a:lnTo>
                    <a:pt x="2187" y="2092"/>
                  </a:lnTo>
                  <a:lnTo>
                    <a:pt x="2187" y="2092"/>
                  </a:lnTo>
                  <a:lnTo>
                    <a:pt x="2187" y="2092"/>
                  </a:lnTo>
                  <a:lnTo>
                    <a:pt x="2190" y="2092"/>
                  </a:lnTo>
                  <a:lnTo>
                    <a:pt x="2190" y="2094"/>
                  </a:lnTo>
                  <a:lnTo>
                    <a:pt x="2192" y="2094"/>
                  </a:lnTo>
                  <a:lnTo>
                    <a:pt x="2192" y="2094"/>
                  </a:lnTo>
                  <a:lnTo>
                    <a:pt x="2194" y="2094"/>
                  </a:lnTo>
                  <a:lnTo>
                    <a:pt x="2194" y="2094"/>
                  </a:lnTo>
                  <a:lnTo>
                    <a:pt x="2192" y="2094"/>
                  </a:lnTo>
                  <a:lnTo>
                    <a:pt x="2192" y="2097"/>
                  </a:lnTo>
                  <a:lnTo>
                    <a:pt x="2192" y="2097"/>
                  </a:lnTo>
                  <a:lnTo>
                    <a:pt x="2194" y="2097"/>
                  </a:lnTo>
                  <a:lnTo>
                    <a:pt x="2194" y="2097"/>
                  </a:lnTo>
                  <a:lnTo>
                    <a:pt x="2194" y="2094"/>
                  </a:lnTo>
                  <a:lnTo>
                    <a:pt x="2194" y="2094"/>
                  </a:lnTo>
                  <a:lnTo>
                    <a:pt x="2194" y="2094"/>
                  </a:lnTo>
                  <a:lnTo>
                    <a:pt x="2199" y="2094"/>
                  </a:lnTo>
                  <a:lnTo>
                    <a:pt x="2199" y="2094"/>
                  </a:lnTo>
                  <a:lnTo>
                    <a:pt x="2199" y="2094"/>
                  </a:lnTo>
                  <a:lnTo>
                    <a:pt x="2202" y="2092"/>
                  </a:lnTo>
                  <a:lnTo>
                    <a:pt x="2202" y="2092"/>
                  </a:lnTo>
                  <a:lnTo>
                    <a:pt x="2204" y="2092"/>
                  </a:lnTo>
                  <a:lnTo>
                    <a:pt x="2204" y="2092"/>
                  </a:lnTo>
                  <a:lnTo>
                    <a:pt x="2204" y="2092"/>
                  </a:lnTo>
                  <a:lnTo>
                    <a:pt x="2202" y="2094"/>
                  </a:lnTo>
                  <a:lnTo>
                    <a:pt x="2202" y="2094"/>
                  </a:lnTo>
                  <a:lnTo>
                    <a:pt x="2202" y="2092"/>
                  </a:lnTo>
                  <a:lnTo>
                    <a:pt x="2202" y="2094"/>
                  </a:lnTo>
                  <a:lnTo>
                    <a:pt x="2202" y="2094"/>
                  </a:lnTo>
                  <a:lnTo>
                    <a:pt x="2202" y="2094"/>
                  </a:lnTo>
                  <a:lnTo>
                    <a:pt x="2202" y="2094"/>
                  </a:lnTo>
                  <a:lnTo>
                    <a:pt x="2202" y="2097"/>
                  </a:lnTo>
                  <a:lnTo>
                    <a:pt x="2204" y="2097"/>
                  </a:lnTo>
                  <a:lnTo>
                    <a:pt x="2204" y="2097"/>
                  </a:lnTo>
                  <a:lnTo>
                    <a:pt x="2206" y="2097"/>
                  </a:lnTo>
                  <a:lnTo>
                    <a:pt x="2206" y="2097"/>
                  </a:lnTo>
                  <a:lnTo>
                    <a:pt x="2206" y="2099"/>
                  </a:lnTo>
                  <a:lnTo>
                    <a:pt x="2206" y="2099"/>
                  </a:lnTo>
                  <a:lnTo>
                    <a:pt x="2206" y="2099"/>
                  </a:lnTo>
                  <a:lnTo>
                    <a:pt x="2206" y="2099"/>
                  </a:lnTo>
                  <a:lnTo>
                    <a:pt x="2206" y="2099"/>
                  </a:lnTo>
                  <a:lnTo>
                    <a:pt x="2206" y="2099"/>
                  </a:lnTo>
                  <a:lnTo>
                    <a:pt x="2206" y="2102"/>
                  </a:lnTo>
                  <a:lnTo>
                    <a:pt x="2206" y="2102"/>
                  </a:lnTo>
                  <a:lnTo>
                    <a:pt x="2206" y="2099"/>
                  </a:lnTo>
                  <a:lnTo>
                    <a:pt x="2206" y="2099"/>
                  </a:lnTo>
                  <a:lnTo>
                    <a:pt x="2206" y="2099"/>
                  </a:lnTo>
                  <a:lnTo>
                    <a:pt x="2206" y="2099"/>
                  </a:lnTo>
                  <a:lnTo>
                    <a:pt x="2206" y="2099"/>
                  </a:lnTo>
                  <a:lnTo>
                    <a:pt x="2206" y="2102"/>
                  </a:lnTo>
                  <a:lnTo>
                    <a:pt x="2206" y="2102"/>
                  </a:lnTo>
                  <a:lnTo>
                    <a:pt x="2206" y="2102"/>
                  </a:lnTo>
                  <a:lnTo>
                    <a:pt x="2209" y="2102"/>
                  </a:lnTo>
                  <a:lnTo>
                    <a:pt x="2209" y="2102"/>
                  </a:lnTo>
                  <a:lnTo>
                    <a:pt x="2209" y="2102"/>
                  </a:lnTo>
                  <a:lnTo>
                    <a:pt x="2211" y="2099"/>
                  </a:lnTo>
                  <a:lnTo>
                    <a:pt x="2211" y="2099"/>
                  </a:lnTo>
                  <a:lnTo>
                    <a:pt x="2213" y="2099"/>
                  </a:lnTo>
                  <a:lnTo>
                    <a:pt x="2213" y="2099"/>
                  </a:lnTo>
                  <a:lnTo>
                    <a:pt x="2216" y="2099"/>
                  </a:lnTo>
                  <a:lnTo>
                    <a:pt x="2216" y="2099"/>
                  </a:lnTo>
                  <a:lnTo>
                    <a:pt x="2218" y="2097"/>
                  </a:lnTo>
                  <a:lnTo>
                    <a:pt x="2218" y="2097"/>
                  </a:lnTo>
                  <a:lnTo>
                    <a:pt x="2218" y="2097"/>
                  </a:lnTo>
                  <a:lnTo>
                    <a:pt x="2218" y="2097"/>
                  </a:lnTo>
                  <a:lnTo>
                    <a:pt x="2221" y="2097"/>
                  </a:lnTo>
                  <a:lnTo>
                    <a:pt x="2221" y="2097"/>
                  </a:lnTo>
                  <a:lnTo>
                    <a:pt x="2221" y="2094"/>
                  </a:lnTo>
                  <a:lnTo>
                    <a:pt x="2223" y="2094"/>
                  </a:lnTo>
                  <a:lnTo>
                    <a:pt x="2221" y="2094"/>
                  </a:lnTo>
                  <a:lnTo>
                    <a:pt x="2221" y="2092"/>
                  </a:lnTo>
                  <a:lnTo>
                    <a:pt x="2221" y="2092"/>
                  </a:lnTo>
                  <a:lnTo>
                    <a:pt x="2223" y="2094"/>
                  </a:lnTo>
                  <a:lnTo>
                    <a:pt x="2223" y="2094"/>
                  </a:lnTo>
                  <a:lnTo>
                    <a:pt x="2223" y="2094"/>
                  </a:lnTo>
                  <a:lnTo>
                    <a:pt x="2221" y="2097"/>
                  </a:lnTo>
                  <a:lnTo>
                    <a:pt x="2223" y="2097"/>
                  </a:lnTo>
                  <a:lnTo>
                    <a:pt x="2223" y="2097"/>
                  </a:lnTo>
                  <a:lnTo>
                    <a:pt x="2223" y="2097"/>
                  </a:lnTo>
                  <a:lnTo>
                    <a:pt x="2225" y="2097"/>
                  </a:lnTo>
                  <a:lnTo>
                    <a:pt x="2225" y="2097"/>
                  </a:lnTo>
                  <a:lnTo>
                    <a:pt x="2228" y="2094"/>
                  </a:lnTo>
                  <a:lnTo>
                    <a:pt x="2228" y="2092"/>
                  </a:lnTo>
                  <a:lnTo>
                    <a:pt x="2228" y="2092"/>
                  </a:lnTo>
                  <a:lnTo>
                    <a:pt x="2230" y="2092"/>
                  </a:lnTo>
                  <a:lnTo>
                    <a:pt x="2232" y="2090"/>
                  </a:lnTo>
                  <a:lnTo>
                    <a:pt x="2232" y="2090"/>
                  </a:lnTo>
                  <a:lnTo>
                    <a:pt x="2230" y="2090"/>
                  </a:lnTo>
                  <a:lnTo>
                    <a:pt x="2230" y="2090"/>
                  </a:lnTo>
                  <a:lnTo>
                    <a:pt x="2228" y="2090"/>
                  </a:lnTo>
                  <a:lnTo>
                    <a:pt x="2228" y="2090"/>
                  </a:lnTo>
                  <a:lnTo>
                    <a:pt x="2230" y="2090"/>
                  </a:lnTo>
                  <a:lnTo>
                    <a:pt x="2230" y="2090"/>
                  </a:lnTo>
                  <a:lnTo>
                    <a:pt x="2232" y="2090"/>
                  </a:lnTo>
                  <a:lnTo>
                    <a:pt x="2232" y="2090"/>
                  </a:lnTo>
                  <a:lnTo>
                    <a:pt x="2235" y="2090"/>
                  </a:lnTo>
                  <a:lnTo>
                    <a:pt x="2235" y="2092"/>
                  </a:lnTo>
                  <a:lnTo>
                    <a:pt x="2237" y="2092"/>
                  </a:lnTo>
                  <a:lnTo>
                    <a:pt x="2239" y="2092"/>
                  </a:lnTo>
                  <a:lnTo>
                    <a:pt x="2242" y="2092"/>
                  </a:lnTo>
                  <a:lnTo>
                    <a:pt x="2244" y="2092"/>
                  </a:lnTo>
                  <a:lnTo>
                    <a:pt x="2244" y="2090"/>
                  </a:lnTo>
                  <a:lnTo>
                    <a:pt x="2244" y="2087"/>
                  </a:lnTo>
                  <a:lnTo>
                    <a:pt x="2247" y="2087"/>
                  </a:lnTo>
                  <a:lnTo>
                    <a:pt x="2247" y="2087"/>
                  </a:lnTo>
                  <a:lnTo>
                    <a:pt x="2247" y="2085"/>
                  </a:lnTo>
                  <a:lnTo>
                    <a:pt x="2247" y="2085"/>
                  </a:lnTo>
                  <a:lnTo>
                    <a:pt x="2247" y="2083"/>
                  </a:lnTo>
                  <a:lnTo>
                    <a:pt x="2244" y="2083"/>
                  </a:lnTo>
                  <a:lnTo>
                    <a:pt x="2247" y="2080"/>
                  </a:lnTo>
                  <a:lnTo>
                    <a:pt x="2247" y="2078"/>
                  </a:lnTo>
                  <a:lnTo>
                    <a:pt x="2249" y="2078"/>
                  </a:lnTo>
                  <a:lnTo>
                    <a:pt x="2249" y="2076"/>
                  </a:lnTo>
                  <a:lnTo>
                    <a:pt x="2249" y="2076"/>
                  </a:lnTo>
                  <a:lnTo>
                    <a:pt x="2247" y="2076"/>
                  </a:lnTo>
                  <a:lnTo>
                    <a:pt x="2247" y="2076"/>
                  </a:lnTo>
                  <a:lnTo>
                    <a:pt x="2247" y="2076"/>
                  </a:lnTo>
                  <a:lnTo>
                    <a:pt x="2247" y="2076"/>
                  </a:lnTo>
                  <a:lnTo>
                    <a:pt x="2244" y="2076"/>
                  </a:lnTo>
                  <a:lnTo>
                    <a:pt x="2244" y="2076"/>
                  </a:lnTo>
                  <a:lnTo>
                    <a:pt x="2244" y="2076"/>
                  </a:lnTo>
                  <a:lnTo>
                    <a:pt x="2244" y="2076"/>
                  </a:lnTo>
                  <a:lnTo>
                    <a:pt x="2247" y="2073"/>
                  </a:lnTo>
                  <a:lnTo>
                    <a:pt x="2249" y="2073"/>
                  </a:lnTo>
                  <a:lnTo>
                    <a:pt x="2249" y="2076"/>
                  </a:lnTo>
                  <a:lnTo>
                    <a:pt x="2249" y="2076"/>
                  </a:lnTo>
                  <a:lnTo>
                    <a:pt x="2249" y="2076"/>
                  </a:lnTo>
                  <a:lnTo>
                    <a:pt x="2249" y="2078"/>
                  </a:lnTo>
                  <a:lnTo>
                    <a:pt x="2249" y="2078"/>
                  </a:lnTo>
                  <a:lnTo>
                    <a:pt x="2251" y="2078"/>
                  </a:lnTo>
                  <a:lnTo>
                    <a:pt x="2251" y="2078"/>
                  </a:lnTo>
                  <a:lnTo>
                    <a:pt x="2251" y="2078"/>
                  </a:lnTo>
                  <a:lnTo>
                    <a:pt x="2251" y="2078"/>
                  </a:lnTo>
                  <a:lnTo>
                    <a:pt x="2251" y="2076"/>
                  </a:lnTo>
                  <a:lnTo>
                    <a:pt x="2254" y="2076"/>
                  </a:lnTo>
                  <a:lnTo>
                    <a:pt x="2254" y="2076"/>
                  </a:lnTo>
                  <a:lnTo>
                    <a:pt x="2254" y="2073"/>
                  </a:lnTo>
                  <a:lnTo>
                    <a:pt x="2254" y="2073"/>
                  </a:lnTo>
                  <a:lnTo>
                    <a:pt x="2254" y="2073"/>
                  </a:lnTo>
                  <a:lnTo>
                    <a:pt x="2254" y="2073"/>
                  </a:lnTo>
                  <a:lnTo>
                    <a:pt x="2251" y="2073"/>
                  </a:lnTo>
                  <a:lnTo>
                    <a:pt x="2254" y="2073"/>
                  </a:lnTo>
                  <a:lnTo>
                    <a:pt x="2256" y="2073"/>
                  </a:lnTo>
                  <a:lnTo>
                    <a:pt x="2256" y="2076"/>
                  </a:lnTo>
                  <a:lnTo>
                    <a:pt x="2258" y="2076"/>
                  </a:lnTo>
                  <a:lnTo>
                    <a:pt x="2258" y="2076"/>
                  </a:lnTo>
                  <a:lnTo>
                    <a:pt x="2258" y="2076"/>
                  </a:lnTo>
                  <a:lnTo>
                    <a:pt x="2258" y="2076"/>
                  </a:lnTo>
                  <a:lnTo>
                    <a:pt x="2258" y="2076"/>
                  </a:lnTo>
                  <a:lnTo>
                    <a:pt x="2258" y="2073"/>
                  </a:lnTo>
                  <a:lnTo>
                    <a:pt x="2258" y="2071"/>
                  </a:lnTo>
                  <a:lnTo>
                    <a:pt x="2256" y="2068"/>
                  </a:lnTo>
                  <a:lnTo>
                    <a:pt x="2256" y="2068"/>
                  </a:lnTo>
                  <a:lnTo>
                    <a:pt x="2256" y="2071"/>
                  </a:lnTo>
                  <a:lnTo>
                    <a:pt x="2254" y="2071"/>
                  </a:lnTo>
                  <a:lnTo>
                    <a:pt x="2254" y="2068"/>
                  </a:lnTo>
                  <a:lnTo>
                    <a:pt x="2251" y="2068"/>
                  </a:lnTo>
                  <a:lnTo>
                    <a:pt x="2251" y="2071"/>
                  </a:lnTo>
                  <a:lnTo>
                    <a:pt x="2249" y="2071"/>
                  </a:lnTo>
                  <a:lnTo>
                    <a:pt x="2249" y="2071"/>
                  </a:lnTo>
                  <a:lnTo>
                    <a:pt x="2247" y="2071"/>
                  </a:lnTo>
                  <a:lnTo>
                    <a:pt x="2247" y="2068"/>
                  </a:lnTo>
                  <a:lnTo>
                    <a:pt x="2244" y="2068"/>
                  </a:lnTo>
                  <a:lnTo>
                    <a:pt x="2244" y="2066"/>
                  </a:lnTo>
                  <a:lnTo>
                    <a:pt x="2244" y="2064"/>
                  </a:lnTo>
                  <a:lnTo>
                    <a:pt x="2244" y="2064"/>
                  </a:lnTo>
                  <a:lnTo>
                    <a:pt x="2244" y="2064"/>
                  </a:lnTo>
                  <a:lnTo>
                    <a:pt x="2247" y="2064"/>
                  </a:lnTo>
                  <a:lnTo>
                    <a:pt x="2247" y="2064"/>
                  </a:lnTo>
                  <a:lnTo>
                    <a:pt x="2247" y="2066"/>
                  </a:lnTo>
                  <a:lnTo>
                    <a:pt x="2247" y="2066"/>
                  </a:lnTo>
                  <a:lnTo>
                    <a:pt x="2249" y="2066"/>
                  </a:lnTo>
                  <a:lnTo>
                    <a:pt x="2251" y="2068"/>
                  </a:lnTo>
                  <a:lnTo>
                    <a:pt x="2254" y="2068"/>
                  </a:lnTo>
                  <a:lnTo>
                    <a:pt x="2254" y="2068"/>
                  </a:lnTo>
                  <a:lnTo>
                    <a:pt x="2254" y="2068"/>
                  </a:lnTo>
                  <a:lnTo>
                    <a:pt x="2256" y="2068"/>
                  </a:lnTo>
                  <a:lnTo>
                    <a:pt x="2256" y="2068"/>
                  </a:lnTo>
                  <a:lnTo>
                    <a:pt x="2256" y="2068"/>
                  </a:lnTo>
                  <a:lnTo>
                    <a:pt x="2258" y="2068"/>
                  </a:lnTo>
                  <a:lnTo>
                    <a:pt x="2263" y="2061"/>
                  </a:lnTo>
                  <a:lnTo>
                    <a:pt x="2263" y="2061"/>
                  </a:lnTo>
                  <a:lnTo>
                    <a:pt x="2261" y="2059"/>
                  </a:lnTo>
                  <a:lnTo>
                    <a:pt x="2261" y="2059"/>
                  </a:lnTo>
                  <a:lnTo>
                    <a:pt x="2263" y="2059"/>
                  </a:lnTo>
                  <a:lnTo>
                    <a:pt x="2263" y="2057"/>
                  </a:lnTo>
                  <a:lnTo>
                    <a:pt x="2263" y="2057"/>
                  </a:lnTo>
                  <a:lnTo>
                    <a:pt x="2263" y="2057"/>
                  </a:lnTo>
                  <a:lnTo>
                    <a:pt x="2263" y="2054"/>
                  </a:lnTo>
                  <a:lnTo>
                    <a:pt x="2263" y="2054"/>
                  </a:lnTo>
                  <a:lnTo>
                    <a:pt x="2263" y="2054"/>
                  </a:lnTo>
                  <a:lnTo>
                    <a:pt x="2263" y="2054"/>
                  </a:lnTo>
                  <a:lnTo>
                    <a:pt x="2263" y="2052"/>
                  </a:lnTo>
                  <a:lnTo>
                    <a:pt x="2265" y="2052"/>
                  </a:lnTo>
                  <a:lnTo>
                    <a:pt x="2265" y="2052"/>
                  </a:lnTo>
                  <a:lnTo>
                    <a:pt x="2265" y="2052"/>
                  </a:lnTo>
                  <a:lnTo>
                    <a:pt x="2265" y="2049"/>
                  </a:lnTo>
                  <a:lnTo>
                    <a:pt x="2265" y="2049"/>
                  </a:lnTo>
                  <a:lnTo>
                    <a:pt x="2265" y="2049"/>
                  </a:lnTo>
                  <a:lnTo>
                    <a:pt x="2265" y="2052"/>
                  </a:lnTo>
                  <a:lnTo>
                    <a:pt x="2265" y="2052"/>
                  </a:lnTo>
                  <a:lnTo>
                    <a:pt x="2268" y="2054"/>
                  </a:lnTo>
                  <a:lnTo>
                    <a:pt x="2268" y="2054"/>
                  </a:lnTo>
                  <a:lnTo>
                    <a:pt x="2268" y="2052"/>
                  </a:lnTo>
                  <a:lnTo>
                    <a:pt x="2270" y="2052"/>
                  </a:lnTo>
                  <a:lnTo>
                    <a:pt x="2270" y="2052"/>
                  </a:lnTo>
                  <a:lnTo>
                    <a:pt x="2270" y="2049"/>
                  </a:lnTo>
                  <a:lnTo>
                    <a:pt x="2270" y="2049"/>
                  </a:lnTo>
                  <a:lnTo>
                    <a:pt x="2273" y="2052"/>
                  </a:lnTo>
                  <a:lnTo>
                    <a:pt x="2273" y="2052"/>
                  </a:lnTo>
                  <a:lnTo>
                    <a:pt x="2273" y="2052"/>
                  </a:lnTo>
                  <a:lnTo>
                    <a:pt x="2273" y="2052"/>
                  </a:lnTo>
                  <a:lnTo>
                    <a:pt x="2273" y="2052"/>
                  </a:lnTo>
                  <a:lnTo>
                    <a:pt x="2273" y="2054"/>
                  </a:lnTo>
                  <a:lnTo>
                    <a:pt x="2275" y="2054"/>
                  </a:lnTo>
                  <a:lnTo>
                    <a:pt x="2273" y="2057"/>
                  </a:lnTo>
                  <a:lnTo>
                    <a:pt x="2273" y="2057"/>
                  </a:lnTo>
                  <a:lnTo>
                    <a:pt x="2275" y="2057"/>
                  </a:lnTo>
                  <a:lnTo>
                    <a:pt x="2275" y="2057"/>
                  </a:lnTo>
                  <a:lnTo>
                    <a:pt x="2277" y="2057"/>
                  </a:lnTo>
                  <a:lnTo>
                    <a:pt x="2277" y="2054"/>
                  </a:lnTo>
                  <a:lnTo>
                    <a:pt x="2280" y="2054"/>
                  </a:lnTo>
                  <a:lnTo>
                    <a:pt x="2280" y="2052"/>
                  </a:lnTo>
                  <a:lnTo>
                    <a:pt x="2282" y="2052"/>
                  </a:lnTo>
                  <a:lnTo>
                    <a:pt x="2282" y="2052"/>
                  </a:lnTo>
                  <a:lnTo>
                    <a:pt x="2282" y="2052"/>
                  </a:lnTo>
                  <a:lnTo>
                    <a:pt x="2280" y="2049"/>
                  </a:lnTo>
                  <a:lnTo>
                    <a:pt x="2282" y="2049"/>
                  </a:lnTo>
                  <a:lnTo>
                    <a:pt x="2282" y="2049"/>
                  </a:lnTo>
                  <a:lnTo>
                    <a:pt x="2282" y="2049"/>
                  </a:lnTo>
                  <a:lnTo>
                    <a:pt x="2282" y="2052"/>
                  </a:lnTo>
                  <a:lnTo>
                    <a:pt x="2282" y="2052"/>
                  </a:lnTo>
                  <a:lnTo>
                    <a:pt x="2282" y="2052"/>
                  </a:lnTo>
                  <a:lnTo>
                    <a:pt x="2282" y="2054"/>
                  </a:lnTo>
                  <a:lnTo>
                    <a:pt x="2282" y="2054"/>
                  </a:lnTo>
                  <a:lnTo>
                    <a:pt x="2284" y="2052"/>
                  </a:lnTo>
                  <a:lnTo>
                    <a:pt x="2284" y="2052"/>
                  </a:lnTo>
                  <a:lnTo>
                    <a:pt x="2284" y="2049"/>
                  </a:lnTo>
                  <a:lnTo>
                    <a:pt x="2284" y="2049"/>
                  </a:lnTo>
                  <a:lnTo>
                    <a:pt x="2284" y="2047"/>
                  </a:lnTo>
                  <a:lnTo>
                    <a:pt x="2284" y="2045"/>
                  </a:lnTo>
                  <a:lnTo>
                    <a:pt x="2284" y="2045"/>
                  </a:lnTo>
                  <a:lnTo>
                    <a:pt x="2284" y="2045"/>
                  </a:lnTo>
                  <a:lnTo>
                    <a:pt x="2284" y="2042"/>
                  </a:lnTo>
                  <a:lnTo>
                    <a:pt x="2284" y="2045"/>
                  </a:lnTo>
                  <a:lnTo>
                    <a:pt x="2287" y="2045"/>
                  </a:lnTo>
                  <a:lnTo>
                    <a:pt x="2287" y="2045"/>
                  </a:lnTo>
                  <a:lnTo>
                    <a:pt x="2289" y="2045"/>
                  </a:lnTo>
                  <a:lnTo>
                    <a:pt x="2289" y="2042"/>
                  </a:lnTo>
                  <a:lnTo>
                    <a:pt x="2289" y="2042"/>
                  </a:lnTo>
                  <a:lnTo>
                    <a:pt x="2289" y="2042"/>
                  </a:lnTo>
                  <a:lnTo>
                    <a:pt x="2291" y="2045"/>
                  </a:lnTo>
                  <a:lnTo>
                    <a:pt x="2294" y="2042"/>
                  </a:lnTo>
                  <a:lnTo>
                    <a:pt x="2296" y="2040"/>
                  </a:lnTo>
                  <a:lnTo>
                    <a:pt x="2296" y="2038"/>
                  </a:lnTo>
                  <a:lnTo>
                    <a:pt x="2294" y="2035"/>
                  </a:lnTo>
                  <a:lnTo>
                    <a:pt x="2294" y="2035"/>
                  </a:lnTo>
                  <a:lnTo>
                    <a:pt x="2291" y="2035"/>
                  </a:lnTo>
                  <a:lnTo>
                    <a:pt x="2291" y="2035"/>
                  </a:lnTo>
                  <a:lnTo>
                    <a:pt x="2291" y="2035"/>
                  </a:lnTo>
                  <a:lnTo>
                    <a:pt x="2291" y="2035"/>
                  </a:lnTo>
                  <a:lnTo>
                    <a:pt x="2291" y="2035"/>
                  </a:lnTo>
                  <a:lnTo>
                    <a:pt x="2294" y="2035"/>
                  </a:lnTo>
                  <a:lnTo>
                    <a:pt x="2294" y="2035"/>
                  </a:lnTo>
                  <a:lnTo>
                    <a:pt x="2299" y="2035"/>
                  </a:lnTo>
                  <a:lnTo>
                    <a:pt x="2299" y="2035"/>
                  </a:lnTo>
                  <a:lnTo>
                    <a:pt x="2299" y="2038"/>
                  </a:lnTo>
                  <a:lnTo>
                    <a:pt x="2301" y="2038"/>
                  </a:lnTo>
                  <a:lnTo>
                    <a:pt x="2301" y="2038"/>
                  </a:lnTo>
                  <a:lnTo>
                    <a:pt x="2301" y="2040"/>
                  </a:lnTo>
                  <a:lnTo>
                    <a:pt x="2301" y="2040"/>
                  </a:lnTo>
                  <a:lnTo>
                    <a:pt x="2301" y="2042"/>
                  </a:lnTo>
                  <a:lnTo>
                    <a:pt x="2301" y="2045"/>
                  </a:lnTo>
                  <a:lnTo>
                    <a:pt x="2301" y="2045"/>
                  </a:lnTo>
                  <a:lnTo>
                    <a:pt x="2301" y="2047"/>
                  </a:lnTo>
                  <a:lnTo>
                    <a:pt x="2301" y="2045"/>
                  </a:lnTo>
                  <a:lnTo>
                    <a:pt x="2301" y="2045"/>
                  </a:lnTo>
                  <a:lnTo>
                    <a:pt x="2303" y="2042"/>
                  </a:lnTo>
                  <a:lnTo>
                    <a:pt x="2303" y="2042"/>
                  </a:lnTo>
                  <a:lnTo>
                    <a:pt x="2303" y="2040"/>
                  </a:lnTo>
                  <a:lnTo>
                    <a:pt x="2303" y="2038"/>
                  </a:lnTo>
                  <a:lnTo>
                    <a:pt x="2303" y="2035"/>
                  </a:lnTo>
                  <a:lnTo>
                    <a:pt x="2306" y="2035"/>
                  </a:lnTo>
                  <a:lnTo>
                    <a:pt x="2306" y="2033"/>
                  </a:lnTo>
                  <a:lnTo>
                    <a:pt x="2306" y="2033"/>
                  </a:lnTo>
                  <a:lnTo>
                    <a:pt x="2306" y="2031"/>
                  </a:lnTo>
                  <a:lnTo>
                    <a:pt x="2306" y="2028"/>
                  </a:lnTo>
                  <a:lnTo>
                    <a:pt x="2306" y="2028"/>
                  </a:lnTo>
                  <a:lnTo>
                    <a:pt x="2306" y="2028"/>
                  </a:lnTo>
                  <a:lnTo>
                    <a:pt x="2306" y="2028"/>
                  </a:lnTo>
                  <a:lnTo>
                    <a:pt x="2303" y="2028"/>
                  </a:lnTo>
                  <a:lnTo>
                    <a:pt x="2306" y="2028"/>
                  </a:lnTo>
                  <a:lnTo>
                    <a:pt x="2308" y="2028"/>
                  </a:lnTo>
                  <a:lnTo>
                    <a:pt x="2308" y="2028"/>
                  </a:lnTo>
                  <a:lnTo>
                    <a:pt x="2308" y="2028"/>
                  </a:lnTo>
                  <a:lnTo>
                    <a:pt x="2310" y="2028"/>
                  </a:lnTo>
                  <a:lnTo>
                    <a:pt x="2310" y="2028"/>
                  </a:lnTo>
                  <a:lnTo>
                    <a:pt x="2310" y="2028"/>
                  </a:lnTo>
                  <a:lnTo>
                    <a:pt x="2310" y="2028"/>
                  </a:lnTo>
                  <a:lnTo>
                    <a:pt x="2310" y="2031"/>
                  </a:lnTo>
                  <a:lnTo>
                    <a:pt x="2308" y="2031"/>
                  </a:lnTo>
                  <a:lnTo>
                    <a:pt x="2310" y="2031"/>
                  </a:lnTo>
                  <a:lnTo>
                    <a:pt x="2310" y="2031"/>
                  </a:lnTo>
                  <a:lnTo>
                    <a:pt x="2310" y="2031"/>
                  </a:lnTo>
                  <a:lnTo>
                    <a:pt x="2310" y="2031"/>
                  </a:lnTo>
                  <a:lnTo>
                    <a:pt x="2308" y="2033"/>
                  </a:lnTo>
                  <a:lnTo>
                    <a:pt x="2308" y="2035"/>
                  </a:lnTo>
                  <a:lnTo>
                    <a:pt x="2308" y="2035"/>
                  </a:lnTo>
                  <a:lnTo>
                    <a:pt x="2308" y="2038"/>
                  </a:lnTo>
                  <a:lnTo>
                    <a:pt x="2308" y="2035"/>
                  </a:lnTo>
                  <a:lnTo>
                    <a:pt x="2310" y="2035"/>
                  </a:lnTo>
                  <a:lnTo>
                    <a:pt x="2310" y="2035"/>
                  </a:lnTo>
                  <a:lnTo>
                    <a:pt x="2310" y="2033"/>
                  </a:lnTo>
                  <a:lnTo>
                    <a:pt x="2310" y="2033"/>
                  </a:lnTo>
                  <a:lnTo>
                    <a:pt x="2313" y="2031"/>
                  </a:lnTo>
                  <a:lnTo>
                    <a:pt x="2315" y="2028"/>
                  </a:lnTo>
                  <a:lnTo>
                    <a:pt x="2315" y="2031"/>
                  </a:lnTo>
                  <a:lnTo>
                    <a:pt x="2317" y="2028"/>
                  </a:lnTo>
                  <a:lnTo>
                    <a:pt x="2317" y="2028"/>
                  </a:lnTo>
                  <a:lnTo>
                    <a:pt x="2317" y="2028"/>
                  </a:lnTo>
                  <a:lnTo>
                    <a:pt x="2315" y="2028"/>
                  </a:lnTo>
                  <a:lnTo>
                    <a:pt x="2317" y="2026"/>
                  </a:lnTo>
                  <a:lnTo>
                    <a:pt x="2317" y="2026"/>
                  </a:lnTo>
                  <a:lnTo>
                    <a:pt x="2317" y="2023"/>
                  </a:lnTo>
                  <a:lnTo>
                    <a:pt x="2317" y="2021"/>
                  </a:lnTo>
                  <a:lnTo>
                    <a:pt x="2317" y="2021"/>
                  </a:lnTo>
                  <a:lnTo>
                    <a:pt x="2317" y="2021"/>
                  </a:lnTo>
                  <a:lnTo>
                    <a:pt x="2317" y="2021"/>
                  </a:lnTo>
                  <a:lnTo>
                    <a:pt x="2317" y="2019"/>
                  </a:lnTo>
                  <a:lnTo>
                    <a:pt x="2320" y="2019"/>
                  </a:lnTo>
                  <a:lnTo>
                    <a:pt x="2320" y="2019"/>
                  </a:lnTo>
                  <a:lnTo>
                    <a:pt x="2320" y="2021"/>
                  </a:lnTo>
                  <a:lnTo>
                    <a:pt x="2320" y="2021"/>
                  </a:lnTo>
                  <a:lnTo>
                    <a:pt x="2320" y="2021"/>
                  </a:lnTo>
                  <a:lnTo>
                    <a:pt x="2320" y="2021"/>
                  </a:lnTo>
                  <a:lnTo>
                    <a:pt x="2322" y="2021"/>
                  </a:lnTo>
                  <a:lnTo>
                    <a:pt x="2322" y="2021"/>
                  </a:lnTo>
                  <a:lnTo>
                    <a:pt x="2322" y="2021"/>
                  </a:lnTo>
                  <a:lnTo>
                    <a:pt x="2322" y="2019"/>
                  </a:lnTo>
                  <a:lnTo>
                    <a:pt x="2322" y="2019"/>
                  </a:lnTo>
                  <a:lnTo>
                    <a:pt x="2325" y="2019"/>
                  </a:lnTo>
                  <a:lnTo>
                    <a:pt x="2325" y="2016"/>
                  </a:lnTo>
                  <a:lnTo>
                    <a:pt x="2325" y="2016"/>
                  </a:lnTo>
                  <a:lnTo>
                    <a:pt x="2327" y="2016"/>
                  </a:lnTo>
                  <a:lnTo>
                    <a:pt x="2327" y="2016"/>
                  </a:lnTo>
                  <a:lnTo>
                    <a:pt x="2329" y="2016"/>
                  </a:lnTo>
                  <a:lnTo>
                    <a:pt x="2329" y="2016"/>
                  </a:lnTo>
                  <a:lnTo>
                    <a:pt x="2329" y="2016"/>
                  </a:lnTo>
                  <a:lnTo>
                    <a:pt x="2327" y="2014"/>
                  </a:lnTo>
                  <a:lnTo>
                    <a:pt x="2327" y="2014"/>
                  </a:lnTo>
                  <a:lnTo>
                    <a:pt x="2327" y="2014"/>
                  </a:lnTo>
                  <a:lnTo>
                    <a:pt x="2327" y="2014"/>
                  </a:lnTo>
                  <a:lnTo>
                    <a:pt x="2327" y="2012"/>
                  </a:lnTo>
                  <a:lnTo>
                    <a:pt x="2325" y="2012"/>
                  </a:lnTo>
                  <a:lnTo>
                    <a:pt x="2325" y="2012"/>
                  </a:lnTo>
                  <a:lnTo>
                    <a:pt x="2325" y="2012"/>
                  </a:lnTo>
                  <a:lnTo>
                    <a:pt x="2325" y="2012"/>
                  </a:lnTo>
                  <a:lnTo>
                    <a:pt x="2322" y="2012"/>
                  </a:lnTo>
                  <a:lnTo>
                    <a:pt x="2322" y="2012"/>
                  </a:lnTo>
                  <a:lnTo>
                    <a:pt x="2322" y="2012"/>
                  </a:lnTo>
                  <a:lnTo>
                    <a:pt x="2325" y="2012"/>
                  </a:lnTo>
                  <a:lnTo>
                    <a:pt x="2325" y="2012"/>
                  </a:lnTo>
                  <a:lnTo>
                    <a:pt x="2325" y="2009"/>
                  </a:lnTo>
                  <a:lnTo>
                    <a:pt x="2325" y="2009"/>
                  </a:lnTo>
                  <a:lnTo>
                    <a:pt x="2325" y="2009"/>
                  </a:lnTo>
                  <a:lnTo>
                    <a:pt x="2325" y="2007"/>
                  </a:lnTo>
                  <a:lnTo>
                    <a:pt x="2325" y="2007"/>
                  </a:lnTo>
                  <a:lnTo>
                    <a:pt x="2322" y="2007"/>
                  </a:lnTo>
                  <a:lnTo>
                    <a:pt x="2322" y="2009"/>
                  </a:lnTo>
                  <a:lnTo>
                    <a:pt x="2317" y="2009"/>
                  </a:lnTo>
                  <a:lnTo>
                    <a:pt x="2315" y="2009"/>
                  </a:lnTo>
                  <a:lnTo>
                    <a:pt x="2310" y="2005"/>
                  </a:lnTo>
                  <a:lnTo>
                    <a:pt x="2310" y="2005"/>
                  </a:lnTo>
                  <a:lnTo>
                    <a:pt x="2313" y="2005"/>
                  </a:lnTo>
                  <a:lnTo>
                    <a:pt x="2317" y="2005"/>
                  </a:lnTo>
                  <a:lnTo>
                    <a:pt x="2315" y="2005"/>
                  </a:lnTo>
                  <a:lnTo>
                    <a:pt x="2315" y="2005"/>
                  </a:lnTo>
                  <a:lnTo>
                    <a:pt x="2313" y="2005"/>
                  </a:lnTo>
                  <a:lnTo>
                    <a:pt x="2313" y="2005"/>
                  </a:lnTo>
                  <a:lnTo>
                    <a:pt x="2315" y="2002"/>
                  </a:lnTo>
                  <a:lnTo>
                    <a:pt x="2317" y="2005"/>
                  </a:lnTo>
                  <a:lnTo>
                    <a:pt x="2322" y="2007"/>
                  </a:lnTo>
                  <a:lnTo>
                    <a:pt x="2322" y="2007"/>
                  </a:lnTo>
                  <a:lnTo>
                    <a:pt x="2322" y="2005"/>
                  </a:lnTo>
                  <a:lnTo>
                    <a:pt x="2322" y="2005"/>
                  </a:lnTo>
                  <a:lnTo>
                    <a:pt x="2322" y="2005"/>
                  </a:lnTo>
                  <a:lnTo>
                    <a:pt x="2322" y="2005"/>
                  </a:lnTo>
                  <a:lnTo>
                    <a:pt x="2322" y="2005"/>
                  </a:lnTo>
                  <a:lnTo>
                    <a:pt x="2322" y="2005"/>
                  </a:lnTo>
                  <a:lnTo>
                    <a:pt x="2322" y="2005"/>
                  </a:lnTo>
                  <a:lnTo>
                    <a:pt x="2325" y="2002"/>
                  </a:lnTo>
                  <a:lnTo>
                    <a:pt x="2325" y="2002"/>
                  </a:lnTo>
                  <a:lnTo>
                    <a:pt x="2325" y="2002"/>
                  </a:lnTo>
                  <a:lnTo>
                    <a:pt x="2325" y="2002"/>
                  </a:lnTo>
                  <a:lnTo>
                    <a:pt x="2322" y="2000"/>
                  </a:lnTo>
                  <a:lnTo>
                    <a:pt x="2320" y="2000"/>
                  </a:lnTo>
                  <a:lnTo>
                    <a:pt x="2320" y="2000"/>
                  </a:lnTo>
                  <a:lnTo>
                    <a:pt x="2322" y="1997"/>
                  </a:lnTo>
                  <a:lnTo>
                    <a:pt x="2322" y="1997"/>
                  </a:lnTo>
                  <a:lnTo>
                    <a:pt x="2322" y="2000"/>
                  </a:lnTo>
                  <a:lnTo>
                    <a:pt x="2322" y="2000"/>
                  </a:lnTo>
                  <a:lnTo>
                    <a:pt x="2325" y="2000"/>
                  </a:lnTo>
                  <a:lnTo>
                    <a:pt x="2325" y="1997"/>
                  </a:lnTo>
                  <a:lnTo>
                    <a:pt x="2325" y="1997"/>
                  </a:lnTo>
                  <a:lnTo>
                    <a:pt x="2325" y="1995"/>
                  </a:lnTo>
                  <a:lnTo>
                    <a:pt x="2327" y="1997"/>
                  </a:lnTo>
                  <a:lnTo>
                    <a:pt x="2327" y="1997"/>
                  </a:lnTo>
                  <a:lnTo>
                    <a:pt x="2327" y="1997"/>
                  </a:lnTo>
                  <a:lnTo>
                    <a:pt x="2327" y="1997"/>
                  </a:lnTo>
                  <a:lnTo>
                    <a:pt x="2329" y="1997"/>
                  </a:lnTo>
                  <a:lnTo>
                    <a:pt x="2329" y="1995"/>
                  </a:lnTo>
                  <a:lnTo>
                    <a:pt x="2329" y="1995"/>
                  </a:lnTo>
                  <a:lnTo>
                    <a:pt x="2329" y="1993"/>
                  </a:lnTo>
                  <a:lnTo>
                    <a:pt x="2329" y="1993"/>
                  </a:lnTo>
                  <a:lnTo>
                    <a:pt x="2329" y="1993"/>
                  </a:lnTo>
                  <a:lnTo>
                    <a:pt x="2329" y="1993"/>
                  </a:lnTo>
                  <a:lnTo>
                    <a:pt x="2329" y="1993"/>
                  </a:lnTo>
                  <a:lnTo>
                    <a:pt x="2332" y="1993"/>
                  </a:lnTo>
                  <a:lnTo>
                    <a:pt x="2332" y="1993"/>
                  </a:lnTo>
                  <a:lnTo>
                    <a:pt x="2332" y="1995"/>
                  </a:lnTo>
                  <a:lnTo>
                    <a:pt x="2332" y="1995"/>
                  </a:lnTo>
                  <a:lnTo>
                    <a:pt x="2332" y="1995"/>
                  </a:lnTo>
                  <a:lnTo>
                    <a:pt x="2332" y="1995"/>
                  </a:lnTo>
                  <a:lnTo>
                    <a:pt x="2334" y="1995"/>
                  </a:lnTo>
                  <a:lnTo>
                    <a:pt x="2334" y="1997"/>
                  </a:lnTo>
                  <a:lnTo>
                    <a:pt x="2332" y="1997"/>
                  </a:lnTo>
                  <a:lnTo>
                    <a:pt x="2332" y="1997"/>
                  </a:lnTo>
                  <a:lnTo>
                    <a:pt x="2332" y="1997"/>
                  </a:lnTo>
                  <a:lnTo>
                    <a:pt x="2332" y="1997"/>
                  </a:lnTo>
                  <a:lnTo>
                    <a:pt x="2332" y="2000"/>
                  </a:lnTo>
                  <a:lnTo>
                    <a:pt x="2334" y="2000"/>
                  </a:lnTo>
                  <a:lnTo>
                    <a:pt x="2334" y="2000"/>
                  </a:lnTo>
                  <a:lnTo>
                    <a:pt x="2334" y="1997"/>
                  </a:lnTo>
                  <a:lnTo>
                    <a:pt x="2336" y="2000"/>
                  </a:lnTo>
                  <a:lnTo>
                    <a:pt x="2336" y="1997"/>
                  </a:lnTo>
                  <a:lnTo>
                    <a:pt x="2336" y="1997"/>
                  </a:lnTo>
                  <a:lnTo>
                    <a:pt x="2336" y="1997"/>
                  </a:lnTo>
                  <a:lnTo>
                    <a:pt x="2339" y="1997"/>
                  </a:lnTo>
                  <a:lnTo>
                    <a:pt x="2339" y="1997"/>
                  </a:lnTo>
                  <a:lnTo>
                    <a:pt x="2339" y="1997"/>
                  </a:lnTo>
                  <a:lnTo>
                    <a:pt x="2341" y="1997"/>
                  </a:lnTo>
                  <a:lnTo>
                    <a:pt x="2341" y="1997"/>
                  </a:lnTo>
                  <a:lnTo>
                    <a:pt x="2343" y="1997"/>
                  </a:lnTo>
                  <a:lnTo>
                    <a:pt x="2343" y="1995"/>
                  </a:lnTo>
                  <a:lnTo>
                    <a:pt x="2343" y="1993"/>
                  </a:lnTo>
                  <a:lnTo>
                    <a:pt x="2343" y="1993"/>
                  </a:lnTo>
                  <a:lnTo>
                    <a:pt x="2343" y="1993"/>
                  </a:lnTo>
                  <a:lnTo>
                    <a:pt x="2343" y="1990"/>
                  </a:lnTo>
                  <a:lnTo>
                    <a:pt x="2343" y="1993"/>
                  </a:lnTo>
                  <a:lnTo>
                    <a:pt x="2343" y="1993"/>
                  </a:lnTo>
                  <a:lnTo>
                    <a:pt x="2343" y="1995"/>
                  </a:lnTo>
                  <a:lnTo>
                    <a:pt x="2343" y="1995"/>
                  </a:lnTo>
                  <a:lnTo>
                    <a:pt x="2346" y="1995"/>
                  </a:lnTo>
                  <a:lnTo>
                    <a:pt x="2346" y="1995"/>
                  </a:lnTo>
                  <a:lnTo>
                    <a:pt x="2348" y="1997"/>
                  </a:lnTo>
                  <a:lnTo>
                    <a:pt x="2348" y="1997"/>
                  </a:lnTo>
                  <a:lnTo>
                    <a:pt x="2351" y="2000"/>
                  </a:lnTo>
                  <a:lnTo>
                    <a:pt x="2353" y="2000"/>
                  </a:lnTo>
                  <a:lnTo>
                    <a:pt x="2351" y="2000"/>
                  </a:lnTo>
                  <a:lnTo>
                    <a:pt x="2351" y="2000"/>
                  </a:lnTo>
                  <a:lnTo>
                    <a:pt x="2351" y="2000"/>
                  </a:lnTo>
                  <a:lnTo>
                    <a:pt x="2351" y="2000"/>
                  </a:lnTo>
                  <a:lnTo>
                    <a:pt x="2351" y="2002"/>
                  </a:lnTo>
                  <a:lnTo>
                    <a:pt x="2351" y="2002"/>
                  </a:lnTo>
                  <a:lnTo>
                    <a:pt x="2351" y="2002"/>
                  </a:lnTo>
                  <a:lnTo>
                    <a:pt x="2351" y="2002"/>
                  </a:lnTo>
                  <a:lnTo>
                    <a:pt x="2351" y="2002"/>
                  </a:lnTo>
                  <a:lnTo>
                    <a:pt x="2353" y="2002"/>
                  </a:lnTo>
                  <a:lnTo>
                    <a:pt x="2355" y="2000"/>
                  </a:lnTo>
                  <a:lnTo>
                    <a:pt x="2355" y="2000"/>
                  </a:lnTo>
                  <a:lnTo>
                    <a:pt x="2355" y="1997"/>
                  </a:lnTo>
                  <a:lnTo>
                    <a:pt x="2358" y="1997"/>
                  </a:lnTo>
                  <a:lnTo>
                    <a:pt x="2355" y="1995"/>
                  </a:lnTo>
                  <a:lnTo>
                    <a:pt x="2355" y="1995"/>
                  </a:lnTo>
                  <a:lnTo>
                    <a:pt x="2355" y="1995"/>
                  </a:lnTo>
                  <a:lnTo>
                    <a:pt x="2355" y="1995"/>
                  </a:lnTo>
                  <a:lnTo>
                    <a:pt x="2355" y="1993"/>
                  </a:lnTo>
                  <a:lnTo>
                    <a:pt x="2355" y="1993"/>
                  </a:lnTo>
                  <a:lnTo>
                    <a:pt x="2355" y="1993"/>
                  </a:lnTo>
                  <a:lnTo>
                    <a:pt x="2358" y="1993"/>
                  </a:lnTo>
                  <a:lnTo>
                    <a:pt x="2358" y="1993"/>
                  </a:lnTo>
                  <a:lnTo>
                    <a:pt x="2358" y="1993"/>
                  </a:lnTo>
                  <a:lnTo>
                    <a:pt x="2358" y="1993"/>
                  </a:lnTo>
                  <a:lnTo>
                    <a:pt x="2360" y="1990"/>
                  </a:lnTo>
                  <a:lnTo>
                    <a:pt x="2360" y="1990"/>
                  </a:lnTo>
                  <a:lnTo>
                    <a:pt x="2360" y="1990"/>
                  </a:lnTo>
                  <a:lnTo>
                    <a:pt x="2360" y="1990"/>
                  </a:lnTo>
                  <a:lnTo>
                    <a:pt x="2362" y="1988"/>
                  </a:lnTo>
                  <a:lnTo>
                    <a:pt x="2362" y="1988"/>
                  </a:lnTo>
                  <a:lnTo>
                    <a:pt x="2362" y="1988"/>
                  </a:lnTo>
                  <a:lnTo>
                    <a:pt x="2360" y="1988"/>
                  </a:lnTo>
                  <a:lnTo>
                    <a:pt x="2360" y="1988"/>
                  </a:lnTo>
                  <a:lnTo>
                    <a:pt x="2360" y="1988"/>
                  </a:lnTo>
                  <a:lnTo>
                    <a:pt x="2360" y="1986"/>
                  </a:lnTo>
                  <a:lnTo>
                    <a:pt x="2360" y="1986"/>
                  </a:lnTo>
                  <a:lnTo>
                    <a:pt x="2360" y="1986"/>
                  </a:lnTo>
                  <a:lnTo>
                    <a:pt x="2360" y="1986"/>
                  </a:lnTo>
                  <a:lnTo>
                    <a:pt x="2358" y="1986"/>
                  </a:lnTo>
                  <a:lnTo>
                    <a:pt x="2358" y="1986"/>
                  </a:lnTo>
                  <a:lnTo>
                    <a:pt x="2358" y="1986"/>
                  </a:lnTo>
                  <a:lnTo>
                    <a:pt x="2358" y="1986"/>
                  </a:lnTo>
                  <a:lnTo>
                    <a:pt x="2355" y="1986"/>
                  </a:lnTo>
                  <a:lnTo>
                    <a:pt x="2355" y="1986"/>
                  </a:lnTo>
                  <a:lnTo>
                    <a:pt x="2355" y="1986"/>
                  </a:lnTo>
                  <a:lnTo>
                    <a:pt x="2355" y="1986"/>
                  </a:lnTo>
                  <a:lnTo>
                    <a:pt x="2355" y="1988"/>
                  </a:lnTo>
                  <a:lnTo>
                    <a:pt x="2355" y="1988"/>
                  </a:lnTo>
                  <a:lnTo>
                    <a:pt x="2355" y="1986"/>
                  </a:lnTo>
                  <a:lnTo>
                    <a:pt x="2355" y="1986"/>
                  </a:lnTo>
                  <a:lnTo>
                    <a:pt x="2355" y="1983"/>
                  </a:lnTo>
                  <a:lnTo>
                    <a:pt x="2355" y="1983"/>
                  </a:lnTo>
                  <a:lnTo>
                    <a:pt x="2353" y="1983"/>
                  </a:lnTo>
                  <a:lnTo>
                    <a:pt x="2351" y="1981"/>
                  </a:lnTo>
                  <a:lnTo>
                    <a:pt x="2353" y="1981"/>
                  </a:lnTo>
                  <a:lnTo>
                    <a:pt x="2355" y="1981"/>
                  </a:lnTo>
                  <a:lnTo>
                    <a:pt x="2355" y="1981"/>
                  </a:lnTo>
                  <a:lnTo>
                    <a:pt x="2358" y="1981"/>
                  </a:lnTo>
                  <a:lnTo>
                    <a:pt x="2358" y="1981"/>
                  </a:lnTo>
                  <a:lnTo>
                    <a:pt x="2355" y="1981"/>
                  </a:lnTo>
                  <a:lnTo>
                    <a:pt x="2355" y="1979"/>
                  </a:lnTo>
                  <a:lnTo>
                    <a:pt x="2355" y="1979"/>
                  </a:lnTo>
                  <a:lnTo>
                    <a:pt x="2355" y="1979"/>
                  </a:lnTo>
                  <a:lnTo>
                    <a:pt x="2355" y="1979"/>
                  </a:lnTo>
                  <a:lnTo>
                    <a:pt x="2358" y="1976"/>
                  </a:lnTo>
                  <a:lnTo>
                    <a:pt x="2358" y="1979"/>
                  </a:lnTo>
                  <a:lnTo>
                    <a:pt x="2358" y="1979"/>
                  </a:lnTo>
                  <a:lnTo>
                    <a:pt x="2358" y="1979"/>
                  </a:lnTo>
                  <a:lnTo>
                    <a:pt x="2358" y="1979"/>
                  </a:lnTo>
                  <a:lnTo>
                    <a:pt x="2358" y="1979"/>
                  </a:lnTo>
                  <a:lnTo>
                    <a:pt x="2358" y="1981"/>
                  </a:lnTo>
                  <a:lnTo>
                    <a:pt x="2358" y="1981"/>
                  </a:lnTo>
                  <a:lnTo>
                    <a:pt x="2358" y="1979"/>
                  </a:lnTo>
                  <a:lnTo>
                    <a:pt x="2358" y="1979"/>
                  </a:lnTo>
                  <a:lnTo>
                    <a:pt x="2358" y="1979"/>
                  </a:lnTo>
                  <a:lnTo>
                    <a:pt x="2360" y="1979"/>
                  </a:lnTo>
                  <a:lnTo>
                    <a:pt x="2360" y="1981"/>
                  </a:lnTo>
                  <a:lnTo>
                    <a:pt x="2360" y="1981"/>
                  </a:lnTo>
                  <a:lnTo>
                    <a:pt x="2360" y="1981"/>
                  </a:lnTo>
                  <a:lnTo>
                    <a:pt x="2358" y="1981"/>
                  </a:lnTo>
                  <a:lnTo>
                    <a:pt x="2358" y="1981"/>
                  </a:lnTo>
                  <a:lnTo>
                    <a:pt x="2358" y="1983"/>
                  </a:lnTo>
                  <a:lnTo>
                    <a:pt x="2358" y="1983"/>
                  </a:lnTo>
                  <a:lnTo>
                    <a:pt x="2358" y="1983"/>
                  </a:lnTo>
                  <a:lnTo>
                    <a:pt x="2360" y="1983"/>
                  </a:lnTo>
                  <a:lnTo>
                    <a:pt x="2360" y="1983"/>
                  </a:lnTo>
                  <a:lnTo>
                    <a:pt x="2362" y="1983"/>
                  </a:lnTo>
                  <a:lnTo>
                    <a:pt x="2362" y="1981"/>
                  </a:lnTo>
                  <a:lnTo>
                    <a:pt x="2362" y="1981"/>
                  </a:lnTo>
                  <a:lnTo>
                    <a:pt x="2362" y="1981"/>
                  </a:lnTo>
                  <a:lnTo>
                    <a:pt x="2365" y="1981"/>
                  </a:lnTo>
                  <a:lnTo>
                    <a:pt x="2365" y="1981"/>
                  </a:lnTo>
                  <a:lnTo>
                    <a:pt x="2365" y="1981"/>
                  </a:lnTo>
                  <a:lnTo>
                    <a:pt x="2365" y="1981"/>
                  </a:lnTo>
                  <a:lnTo>
                    <a:pt x="2367" y="1981"/>
                  </a:lnTo>
                  <a:lnTo>
                    <a:pt x="2367" y="1981"/>
                  </a:lnTo>
                  <a:lnTo>
                    <a:pt x="2370" y="1981"/>
                  </a:lnTo>
                  <a:lnTo>
                    <a:pt x="2370" y="1981"/>
                  </a:lnTo>
                  <a:lnTo>
                    <a:pt x="2372" y="1981"/>
                  </a:lnTo>
                  <a:lnTo>
                    <a:pt x="2372" y="1981"/>
                  </a:lnTo>
                  <a:lnTo>
                    <a:pt x="2372" y="1981"/>
                  </a:lnTo>
                  <a:lnTo>
                    <a:pt x="2372" y="1981"/>
                  </a:lnTo>
                  <a:lnTo>
                    <a:pt x="2372" y="1981"/>
                  </a:lnTo>
                  <a:lnTo>
                    <a:pt x="2372" y="1981"/>
                  </a:lnTo>
                  <a:lnTo>
                    <a:pt x="2372" y="1981"/>
                  </a:lnTo>
                  <a:lnTo>
                    <a:pt x="2372" y="1981"/>
                  </a:lnTo>
                  <a:lnTo>
                    <a:pt x="2372" y="1981"/>
                  </a:lnTo>
                  <a:lnTo>
                    <a:pt x="2372" y="1981"/>
                  </a:lnTo>
                  <a:lnTo>
                    <a:pt x="2372" y="1981"/>
                  </a:lnTo>
                  <a:lnTo>
                    <a:pt x="2370" y="1979"/>
                  </a:lnTo>
                  <a:lnTo>
                    <a:pt x="2370" y="1979"/>
                  </a:lnTo>
                  <a:lnTo>
                    <a:pt x="2370" y="1976"/>
                  </a:lnTo>
                  <a:lnTo>
                    <a:pt x="2372" y="1976"/>
                  </a:lnTo>
                  <a:lnTo>
                    <a:pt x="2372" y="1976"/>
                  </a:lnTo>
                  <a:lnTo>
                    <a:pt x="2372" y="1976"/>
                  </a:lnTo>
                  <a:lnTo>
                    <a:pt x="2372" y="1979"/>
                  </a:lnTo>
                  <a:lnTo>
                    <a:pt x="2374" y="1979"/>
                  </a:lnTo>
                  <a:lnTo>
                    <a:pt x="2374" y="1976"/>
                  </a:lnTo>
                  <a:lnTo>
                    <a:pt x="2374" y="1976"/>
                  </a:lnTo>
                  <a:lnTo>
                    <a:pt x="2374" y="1976"/>
                  </a:lnTo>
                  <a:lnTo>
                    <a:pt x="2374" y="1976"/>
                  </a:lnTo>
                  <a:lnTo>
                    <a:pt x="2374" y="1976"/>
                  </a:lnTo>
                  <a:lnTo>
                    <a:pt x="2374" y="1974"/>
                  </a:lnTo>
                  <a:lnTo>
                    <a:pt x="2374" y="1974"/>
                  </a:lnTo>
                  <a:lnTo>
                    <a:pt x="2374" y="1974"/>
                  </a:lnTo>
                  <a:lnTo>
                    <a:pt x="2374" y="1974"/>
                  </a:lnTo>
                  <a:lnTo>
                    <a:pt x="2374" y="1971"/>
                  </a:lnTo>
                  <a:lnTo>
                    <a:pt x="2374" y="1971"/>
                  </a:lnTo>
                  <a:lnTo>
                    <a:pt x="2374" y="1971"/>
                  </a:lnTo>
                  <a:lnTo>
                    <a:pt x="2374" y="1971"/>
                  </a:lnTo>
                  <a:lnTo>
                    <a:pt x="2374" y="1974"/>
                  </a:lnTo>
                  <a:lnTo>
                    <a:pt x="2372" y="1974"/>
                  </a:lnTo>
                  <a:lnTo>
                    <a:pt x="2372" y="1974"/>
                  </a:lnTo>
                  <a:lnTo>
                    <a:pt x="2372" y="1974"/>
                  </a:lnTo>
                  <a:lnTo>
                    <a:pt x="2370" y="1974"/>
                  </a:lnTo>
                  <a:lnTo>
                    <a:pt x="2372" y="1974"/>
                  </a:lnTo>
                  <a:lnTo>
                    <a:pt x="2370" y="1971"/>
                  </a:lnTo>
                  <a:lnTo>
                    <a:pt x="2367" y="1971"/>
                  </a:lnTo>
                  <a:lnTo>
                    <a:pt x="2367" y="1971"/>
                  </a:lnTo>
                  <a:lnTo>
                    <a:pt x="2367" y="1969"/>
                  </a:lnTo>
                  <a:lnTo>
                    <a:pt x="2367" y="1969"/>
                  </a:lnTo>
                  <a:lnTo>
                    <a:pt x="2367" y="1969"/>
                  </a:lnTo>
                  <a:lnTo>
                    <a:pt x="2367" y="1969"/>
                  </a:lnTo>
                  <a:lnTo>
                    <a:pt x="2367" y="1969"/>
                  </a:lnTo>
                  <a:lnTo>
                    <a:pt x="2370" y="1969"/>
                  </a:lnTo>
                  <a:lnTo>
                    <a:pt x="2370" y="1969"/>
                  </a:lnTo>
                  <a:lnTo>
                    <a:pt x="2372" y="1969"/>
                  </a:lnTo>
                  <a:lnTo>
                    <a:pt x="2372" y="1967"/>
                  </a:lnTo>
                  <a:lnTo>
                    <a:pt x="2372" y="1967"/>
                  </a:lnTo>
                  <a:lnTo>
                    <a:pt x="2372" y="1967"/>
                  </a:lnTo>
                  <a:lnTo>
                    <a:pt x="2372" y="1967"/>
                  </a:lnTo>
                  <a:lnTo>
                    <a:pt x="2372" y="1964"/>
                  </a:lnTo>
                  <a:lnTo>
                    <a:pt x="2372" y="1964"/>
                  </a:lnTo>
                  <a:lnTo>
                    <a:pt x="2372" y="1964"/>
                  </a:lnTo>
                  <a:lnTo>
                    <a:pt x="2372" y="1962"/>
                  </a:lnTo>
                  <a:lnTo>
                    <a:pt x="2372" y="1962"/>
                  </a:lnTo>
                  <a:lnTo>
                    <a:pt x="2370" y="1962"/>
                  </a:lnTo>
                  <a:lnTo>
                    <a:pt x="2370" y="1964"/>
                  </a:lnTo>
                  <a:lnTo>
                    <a:pt x="2370" y="1964"/>
                  </a:lnTo>
                  <a:lnTo>
                    <a:pt x="2370" y="1962"/>
                  </a:lnTo>
                  <a:lnTo>
                    <a:pt x="2370" y="1962"/>
                  </a:lnTo>
                  <a:lnTo>
                    <a:pt x="2370" y="1962"/>
                  </a:lnTo>
                  <a:lnTo>
                    <a:pt x="2367" y="1962"/>
                  </a:lnTo>
                  <a:lnTo>
                    <a:pt x="2367" y="1962"/>
                  </a:lnTo>
                  <a:lnTo>
                    <a:pt x="2367" y="1960"/>
                  </a:lnTo>
                  <a:lnTo>
                    <a:pt x="2370" y="1960"/>
                  </a:lnTo>
                  <a:lnTo>
                    <a:pt x="2370" y="1960"/>
                  </a:lnTo>
                  <a:lnTo>
                    <a:pt x="2370" y="1960"/>
                  </a:lnTo>
                  <a:lnTo>
                    <a:pt x="2374" y="1957"/>
                  </a:lnTo>
                  <a:lnTo>
                    <a:pt x="2377" y="1957"/>
                  </a:lnTo>
                  <a:lnTo>
                    <a:pt x="2377" y="1960"/>
                  </a:lnTo>
                  <a:lnTo>
                    <a:pt x="2374" y="1960"/>
                  </a:lnTo>
                  <a:lnTo>
                    <a:pt x="2374" y="1960"/>
                  </a:lnTo>
                  <a:lnTo>
                    <a:pt x="2372" y="1962"/>
                  </a:lnTo>
                  <a:lnTo>
                    <a:pt x="2374" y="1962"/>
                  </a:lnTo>
                  <a:lnTo>
                    <a:pt x="2377" y="1962"/>
                  </a:lnTo>
                  <a:lnTo>
                    <a:pt x="2377" y="1962"/>
                  </a:lnTo>
                  <a:lnTo>
                    <a:pt x="2377" y="1962"/>
                  </a:lnTo>
                  <a:lnTo>
                    <a:pt x="2377" y="1962"/>
                  </a:lnTo>
                  <a:lnTo>
                    <a:pt x="2377" y="1964"/>
                  </a:lnTo>
                  <a:lnTo>
                    <a:pt x="2377" y="1964"/>
                  </a:lnTo>
                  <a:lnTo>
                    <a:pt x="2377" y="1967"/>
                  </a:lnTo>
                  <a:lnTo>
                    <a:pt x="2377" y="1967"/>
                  </a:lnTo>
                  <a:lnTo>
                    <a:pt x="2377" y="1967"/>
                  </a:lnTo>
                  <a:lnTo>
                    <a:pt x="2377" y="1964"/>
                  </a:lnTo>
                  <a:lnTo>
                    <a:pt x="2377" y="1964"/>
                  </a:lnTo>
                  <a:lnTo>
                    <a:pt x="2379" y="1964"/>
                  </a:lnTo>
                  <a:lnTo>
                    <a:pt x="2379" y="1967"/>
                  </a:lnTo>
                  <a:lnTo>
                    <a:pt x="2377" y="1967"/>
                  </a:lnTo>
                  <a:lnTo>
                    <a:pt x="2379" y="1967"/>
                  </a:lnTo>
                  <a:lnTo>
                    <a:pt x="2379" y="1967"/>
                  </a:lnTo>
                  <a:lnTo>
                    <a:pt x="2379" y="1967"/>
                  </a:lnTo>
                  <a:lnTo>
                    <a:pt x="2379" y="1967"/>
                  </a:lnTo>
                  <a:lnTo>
                    <a:pt x="2379" y="1967"/>
                  </a:lnTo>
                  <a:lnTo>
                    <a:pt x="2379" y="1967"/>
                  </a:lnTo>
                  <a:lnTo>
                    <a:pt x="2379" y="1967"/>
                  </a:lnTo>
                  <a:lnTo>
                    <a:pt x="2379" y="1967"/>
                  </a:lnTo>
                  <a:lnTo>
                    <a:pt x="2381" y="1967"/>
                  </a:lnTo>
                  <a:lnTo>
                    <a:pt x="2381" y="1967"/>
                  </a:lnTo>
                  <a:lnTo>
                    <a:pt x="2381" y="1967"/>
                  </a:lnTo>
                  <a:lnTo>
                    <a:pt x="2381" y="1967"/>
                  </a:lnTo>
                  <a:lnTo>
                    <a:pt x="2381" y="1967"/>
                  </a:lnTo>
                  <a:lnTo>
                    <a:pt x="2381" y="1967"/>
                  </a:lnTo>
                  <a:lnTo>
                    <a:pt x="2381" y="1964"/>
                  </a:lnTo>
                  <a:lnTo>
                    <a:pt x="2381" y="1964"/>
                  </a:lnTo>
                  <a:lnTo>
                    <a:pt x="2381" y="1964"/>
                  </a:lnTo>
                  <a:lnTo>
                    <a:pt x="2379" y="1964"/>
                  </a:lnTo>
                  <a:lnTo>
                    <a:pt x="2379" y="1964"/>
                  </a:lnTo>
                  <a:lnTo>
                    <a:pt x="2379" y="1962"/>
                  </a:lnTo>
                  <a:lnTo>
                    <a:pt x="2381" y="1962"/>
                  </a:lnTo>
                  <a:lnTo>
                    <a:pt x="2381" y="1962"/>
                  </a:lnTo>
                  <a:lnTo>
                    <a:pt x="2381" y="1962"/>
                  </a:lnTo>
                  <a:lnTo>
                    <a:pt x="2384" y="1962"/>
                  </a:lnTo>
                  <a:lnTo>
                    <a:pt x="2384" y="1964"/>
                  </a:lnTo>
                  <a:lnTo>
                    <a:pt x="2384" y="1964"/>
                  </a:lnTo>
                  <a:lnTo>
                    <a:pt x="2386" y="1964"/>
                  </a:lnTo>
                  <a:lnTo>
                    <a:pt x="2386" y="1962"/>
                  </a:lnTo>
                  <a:lnTo>
                    <a:pt x="2386" y="1962"/>
                  </a:lnTo>
                  <a:lnTo>
                    <a:pt x="2388" y="1964"/>
                  </a:lnTo>
                  <a:lnTo>
                    <a:pt x="2388" y="1964"/>
                  </a:lnTo>
                  <a:lnTo>
                    <a:pt x="2388" y="1964"/>
                  </a:lnTo>
                  <a:lnTo>
                    <a:pt x="2388" y="1960"/>
                  </a:lnTo>
                  <a:lnTo>
                    <a:pt x="2388" y="1960"/>
                  </a:lnTo>
                  <a:lnTo>
                    <a:pt x="2391" y="1960"/>
                  </a:lnTo>
                  <a:lnTo>
                    <a:pt x="2393" y="1960"/>
                  </a:lnTo>
                  <a:lnTo>
                    <a:pt x="2393" y="1960"/>
                  </a:lnTo>
                  <a:lnTo>
                    <a:pt x="2393" y="1960"/>
                  </a:lnTo>
                  <a:lnTo>
                    <a:pt x="2391" y="1957"/>
                  </a:lnTo>
                  <a:lnTo>
                    <a:pt x="2391" y="1957"/>
                  </a:lnTo>
                  <a:lnTo>
                    <a:pt x="2391" y="1957"/>
                  </a:lnTo>
                  <a:lnTo>
                    <a:pt x="2391" y="1957"/>
                  </a:lnTo>
                  <a:lnTo>
                    <a:pt x="2388" y="1955"/>
                  </a:lnTo>
                  <a:lnTo>
                    <a:pt x="2391" y="1955"/>
                  </a:lnTo>
                  <a:lnTo>
                    <a:pt x="2388" y="1955"/>
                  </a:lnTo>
                  <a:lnTo>
                    <a:pt x="2388" y="1955"/>
                  </a:lnTo>
                  <a:lnTo>
                    <a:pt x="2388" y="1955"/>
                  </a:lnTo>
                  <a:lnTo>
                    <a:pt x="2388" y="1955"/>
                  </a:lnTo>
                  <a:lnTo>
                    <a:pt x="2388" y="1955"/>
                  </a:lnTo>
                  <a:lnTo>
                    <a:pt x="2388" y="1955"/>
                  </a:lnTo>
                  <a:lnTo>
                    <a:pt x="2386" y="1955"/>
                  </a:lnTo>
                  <a:lnTo>
                    <a:pt x="2386" y="1957"/>
                  </a:lnTo>
                  <a:lnTo>
                    <a:pt x="2386" y="1957"/>
                  </a:lnTo>
                  <a:lnTo>
                    <a:pt x="2386" y="1957"/>
                  </a:lnTo>
                  <a:lnTo>
                    <a:pt x="2386" y="1960"/>
                  </a:lnTo>
                  <a:lnTo>
                    <a:pt x="2384" y="1960"/>
                  </a:lnTo>
                  <a:lnTo>
                    <a:pt x="2384" y="1960"/>
                  </a:lnTo>
                  <a:lnTo>
                    <a:pt x="2384" y="1957"/>
                  </a:lnTo>
                  <a:lnTo>
                    <a:pt x="2384" y="1957"/>
                  </a:lnTo>
                  <a:lnTo>
                    <a:pt x="2384" y="1957"/>
                  </a:lnTo>
                  <a:lnTo>
                    <a:pt x="2384" y="1957"/>
                  </a:lnTo>
                  <a:lnTo>
                    <a:pt x="2386" y="1955"/>
                  </a:lnTo>
                  <a:lnTo>
                    <a:pt x="2384" y="1952"/>
                  </a:lnTo>
                  <a:lnTo>
                    <a:pt x="2384" y="1952"/>
                  </a:lnTo>
                  <a:lnTo>
                    <a:pt x="2384" y="1955"/>
                  </a:lnTo>
                  <a:lnTo>
                    <a:pt x="2384" y="1955"/>
                  </a:lnTo>
                  <a:lnTo>
                    <a:pt x="2384" y="1955"/>
                  </a:lnTo>
                  <a:lnTo>
                    <a:pt x="2384" y="1955"/>
                  </a:lnTo>
                  <a:lnTo>
                    <a:pt x="2384" y="1955"/>
                  </a:lnTo>
                  <a:lnTo>
                    <a:pt x="2381" y="1952"/>
                  </a:lnTo>
                  <a:lnTo>
                    <a:pt x="2379" y="1950"/>
                  </a:lnTo>
                  <a:lnTo>
                    <a:pt x="2379" y="1950"/>
                  </a:lnTo>
                  <a:lnTo>
                    <a:pt x="2381" y="1950"/>
                  </a:lnTo>
                  <a:lnTo>
                    <a:pt x="2381" y="1950"/>
                  </a:lnTo>
                  <a:lnTo>
                    <a:pt x="2384" y="1948"/>
                  </a:lnTo>
                  <a:lnTo>
                    <a:pt x="2384" y="1948"/>
                  </a:lnTo>
                  <a:lnTo>
                    <a:pt x="2384" y="1948"/>
                  </a:lnTo>
                  <a:lnTo>
                    <a:pt x="2386" y="1948"/>
                  </a:lnTo>
                  <a:lnTo>
                    <a:pt x="2386" y="1948"/>
                  </a:lnTo>
                  <a:lnTo>
                    <a:pt x="2386" y="1945"/>
                  </a:lnTo>
                  <a:lnTo>
                    <a:pt x="2388" y="1945"/>
                  </a:lnTo>
                  <a:lnTo>
                    <a:pt x="2388" y="1943"/>
                  </a:lnTo>
                  <a:lnTo>
                    <a:pt x="2388" y="1943"/>
                  </a:lnTo>
                  <a:lnTo>
                    <a:pt x="2388" y="1941"/>
                  </a:lnTo>
                  <a:lnTo>
                    <a:pt x="2391" y="1941"/>
                  </a:lnTo>
                  <a:lnTo>
                    <a:pt x="2391" y="1941"/>
                  </a:lnTo>
                  <a:lnTo>
                    <a:pt x="2391" y="1938"/>
                  </a:lnTo>
                  <a:lnTo>
                    <a:pt x="2391" y="1938"/>
                  </a:lnTo>
                  <a:lnTo>
                    <a:pt x="2393" y="1938"/>
                  </a:lnTo>
                  <a:lnTo>
                    <a:pt x="2393" y="1941"/>
                  </a:lnTo>
                  <a:lnTo>
                    <a:pt x="2393" y="1941"/>
                  </a:lnTo>
                  <a:lnTo>
                    <a:pt x="2393" y="1941"/>
                  </a:lnTo>
                  <a:lnTo>
                    <a:pt x="2393" y="1941"/>
                  </a:lnTo>
                  <a:lnTo>
                    <a:pt x="2393" y="1941"/>
                  </a:lnTo>
                  <a:lnTo>
                    <a:pt x="2393" y="1941"/>
                  </a:lnTo>
                  <a:lnTo>
                    <a:pt x="2393" y="1943"/>
                  </a:lnTo>
                  <a:lnTo>
                    <a:pt x="2393" y="1943"/>
                  </a:lnTo>
                  <a:lnTo>
                    <a:pt x="2393" y="1943"/>
                  </a:lnTo>
                  <a:lnTo>
                    <a:pt x="2393" y="1943"/>
                  </a:lnTo>
                  <a:lnTo>
                    <a:pt x="2398" y="1945"/>
                  </a:lnTo>
                  <a:lnTo>
                    <a:pt x="2398" y="1945"/>
                  </a:lnTo>
                  <a:lnTo>
                    <a:pt x="2398" y="1945"/>
                  </a:lnTo>
                  <a:lnTo>
                    <a:pt x="2398" y="1948"/>
                  </a:lnTo>
                  <a:lnTo>
                    <a:pt x="2398" y="1948"/>
                  </a:lnTo>
                  <a:lnTo>
                    <a:pt x="2398" y="1948"/>
                  </a:lnTo>
                  <a:lnTo>
                    <a:pt x="2398" y="1948"/>
                  </a:lnTo>
                  <a:lnTo>
                    <a:pt x="2398" y="1948"/>
                  </a:lnTo>
                  <a:lnTo>
                    <a:pt x="2398" y="1948"/>
                  </a:lnTo>
                  <a:lnTo>
                    <a:pt x="2400" y="1948"/>
                  </a:lnTo>
                  <a:lnTo>
                    <a:pt x="2400" y="1948"/>
                  </a:lnTo>
                  <a:lnTo>
                    <a:pt x="2400" y="1948"/>
                  </a:lnTo>
                  <a:lnTo>
                    <a:pt x="2400" y="1948"/>
                  </a:lnTo>
                  <a:lnTo>
                    <a:pt x="2400" y="1948"/>
                  </a:lnTo>
                  <a:lnTo>
                    <a:pt x="2400" y="1948"/>
                  </a:lnTo>
                  <a:lnTo>
                    <a:pt x="2400" y="1948"/>
                  </a:lnTo>
                  <a:lnTo>
                    <a:pt x="2400" y="1948"/>
                  </a:lnTo>
                  <a:lnTo>
                    <a:pt x="2400" y="1950"/>
                  </a:lnTo>
                  <a:lnTo>
                    <a:pt x="2400" y="1950"/>
                  </a:lnTo>
                  <a:lnTo>
                    <a:pt x="2400" y="1950"/>
                  </a:lnTo>
                  <a:lnTo>
                    <a:pt x="2400" y="1950"/>
                  </a:lnTo>
                  <a:lnTo>
                    <a:pt x="2400" y="1952"/>
                  </a:lnTo>
                  <a:lnTo>
                    <a:pt x="2400" y="1952"/>
                  </a:lnTo>
                  <a:lnTo>
                    <a:pt x="2400" y="1952"/>
                  </a:lnTo>
                  <a:lnTo>
                    <a:pt x="2403" y="1952"/>
                  </a:lnTo>
                  <a:lnTo>
                    <a:pt x="2403" y="1952"/>
                  </a:lnTo>
                  <a:lnTo>
                    <a:pt x="2403" y="1952"/>
                  </a:lnTo>
                  <a:lnTo>
                    <a:pt x="2403" y="1950"/>
                  </a:lnTo>
                  <a:lnTo>
                    <a:pt x="2403" y="1950"/>
                  </a:lnTo>
                  <a:lnTo>
                    <a:pt x="2403" y="1950"/>
                  </a:lnTo>
                  <a:lnTo>
                    <a:pt x="2403" y="1950"/>
                  </a:lnTo>
                  <a:lnTo>
                    <a:pt x="2403" y="1950"/>
                  </a:lnTo>
                  <a:lnTo>
                    <a:pt x="2403" y="1948"/>
                  </a:lnTo>
                  <a:lnTo>
                    <a:pt x="2403" y="1948"/>
                  </a:lnTo>
                  <a:lnTo>
                    <a:pt x="2403" y="1948"/>
                  </a:lnTo>
                  <a:lnTo>
                    <a:pt x="2403" y="1948"/>
                  </a:lnTo>
                  <a:lnTo>
                    <a:pt x="2403" y="1948"/>
                  </a:lnTo>
                  <a:lnTo>
                    <a:pt x="2403" y="1948"/>
                  </a:lnTo>
                  <a:lnTo>
                    <a:pt x="2403" y="1948"/>
                  </a:lnTo>
                  <a:lnTo>
                    <a:pt x="2405" y="1948"/>
                  </a:lnTo>
                  <a:lnTo>
                    <a:pt x="2405" y="1948"/>
                  </a:lnTo>
                  <a:lnTo>
                    <a:pt x="2405" y="1948"/>
                  </a:lnTo>
                  <a:lnTo>
                    <a:pt x="2405" y="1948"/>
                  </a:lnTo>
                  <a:lnTo>
                    <a:pt x="2405" y="1948"/>
                  </a:lnTo>
                  <a:lnTo>
                    <a:pt x="2405" y="1950"/>
                  </a:lnTo>
                  <a:lnTo>
                    <a:pt x="2405" y="1950"/>
                  </a:lnTo>
                  <a:lnTo>
                    <a:pt x="2405" y="1950"/>
                  </a:lnTo>
                  <a:lnTo>
                    <a:pt x="2405" y="1950"/>
                  </a:lnTo>
                  <a:lnTo>
                    <a:pt x="2405" y="1952"/>
                  </a:lnTo>
                  <a:lnTo>
                    <a:pt x="2405" y="1952"/>
                  </a:lnTo>
                  <a:lnTo>
                    <a:pt x="2405" y="1952"/>
                  </a:lnTo>
                  <a:lnTo>
                    <a:pt x="2405" y="1955"/>
                  </a:lnTo>
                  <a:lnTo>
                    <a:pt x="2405" y="1955"/>
                  </a:lnTo>
                  <a:lnTo>
                    <a:pt x="2405" y="1955"/>
                  </a:lnTo>
                  <a:lnTo>
                    <a:pt x="2407" y="1952"/>
                  </a:lnTo>
                  <a:lnTo>
                    <a:pt x="2407" y="1952"/>
                  </a:lnTo>
                  <a:lnTo>
                    <a:pt x="2407" y="1952"/>
                  </a:lnTo>
                  <a:lnTo>
                    <a:pt x="2407" y="1952"/>
                  </a:lnTo>
                  <a:lnTo>
                    <a:pt x="2407" y="1952"/>
                  </a:lnTo>
                  <a:lnTo>
                    <a:pt x="2407" y="1952"/>
                  </a:lnTo>
                  <a:lnTo>
                    <a:pt x="2407" y="1950"/>
                  </a:lnTo>
                  <a:lnTo>
                    <a:pt x="2407" y="1950"/>
                  </a:lnTo>
                  <a:lnTo>
                    <a:pt x="2407" y="1948"/>
                  </a:lnTo>
                  <a:lnTo>
                    <a:pt x="2407" y="1948"/>
                  </a:lnTo>
                  <a:lnTo>
                    <a:pt x="2407" y="1948"/>
                  </a:lnTo>
                  <a:lnTo>
                    <a:pt x="2407" y="1948"/>
                  </a:lnTo>
                  <a:lnTo>
                    <a:pt x="2407" y="1948"/>
                  </a:lnTo>
                  <a:lnTo>
                    <a:pt x="2407" y="1948"/>
                  </a:lnTo>
                  <a:lnTo>
                    <a:pt x="2405" y="1948"/>
                  </a:lnTo>
                  <a:lnTo>
                    <a:pt x="2405" y="1948"/>
                  </a:lnTo>
                  <a:lnTo>
                    <a:pt x="2405" y="1945"/>
                  </a:lnTo>
                  <a:lnTo>
                    <a:pt x="2405" y="1945"/>
                  </a:lnTo>
                  <a:lnTo>
                    <a:pt x="2405" y="1945"/>
                  </a:lnTo>
                  <a:lnTo>
                    <a:pt x="2405" y="1945"/>
                  </a:lnTo>
                  <a:lnTo>
                    <a:pt x="2405" y="1945"/>
                  </a:lnTo>
                  <a:lnTo>
                    <a:pt x="2405" y="1945"/>
                  </a:lnTo>
                  <a:lnTo>
                    <a:pt x="2405" y="1945"/>
                  </a:lnTo>
                  <a:lnTo>
                    <a:pt x="2405" y="1945"/>
                  </a:lnTo>
                  <a:lnTo>
                    <a:pt x="2405" y="1945"/>
                  </a:lnTo>
                  <a:lnTo>
                    <a:pt x="2405" y="1945"/>
                  </a:lnTo>
                  <a:lnTo>
                    <a:pt x="2403" y="1945"/>
                  </a:lnTo>
                  <a:lnTo>
                    <a:pt x="2405" y="1945"/>
                  </a:lnTo>
                  <a:lnTo>
                    <a:pt x="2405" y="1945"/>
                  </a:lnTo>
                  <a:lnTo>
                    <a:pt x="2405" y="1943"/>
                  </a:lnTo>
                  <a:lnTo>
                    <a:pt x="2405" y="1943"/>
                  </a:lnTo>
                  <a:lnTo>
                    <a:pt x="2405" y="1943"/>
                  </a:lnTo>
                  <a:lnTo>
                    <a:pt x="2405" y="1943"/>
                  </a:lnTo>
                  <a:lnTo>
                    <a:pt x="2405" y="1941"/>
                  </a:lnTo>
                  <a:lnTo>
                    <a:pt x="2405" y="1941"/>
                  </a:lnTo>
                  <a:lnTo>
                    <a:pt x="2405" y="1941"/>
                  </a:lnTo>
                  <a:lnTo>
                    <a:pt x="2403" y="1941"/>
                  </a:lnTo>
                  <a:lnTo>
                    <a:pt x="2403" y="1941"/>
                  </a:lnTo>
                  <a:lnTo>
                    <a:pt x="2403" y="1941"/>
                  </a:lnTo>
                  <a:lnTo>
                    <a:pt x="2403" y="1941"/>
                  </a:lnTo>
                  <a:lnTo>
                    <a:pt x="2403" y="1941"/>
                  </a:lnTo>
                  <a:lnTo>
                    <a:pt x="2400" y="1943"/>
                  </a:lnTo>
                  <a:lnTo>
                    <a:pt x="2400" y="1941"/>
                  </a:lnTo>
                  <a:lnTo>
                    <a:pt x="2400" y="1941"/>
                  </a:lnTo>
                  <a:lnTo>
                    <a:pt x="2400" y="1938"/>
                  </a:lnTo>
                  <a:lnTo>
                    <a:pt x="2400" y="1938"/>
                  </a:lnTo>
                  <a:lnTo>
                    <a:pt x="2398" y="1938"/>
                  </a:lnTo>
                  <a:lnTo>
                    <a:pt x="2398" y="1938"/>
                  </a:lnTo>
                  <a:lnTo>
                    <a:pt x="2398" y="1936"/>
                  </a:lnTo>
                  <a:lnTo>
                    <a:pt x="2398" y="1934"/>
                  </a:lnTo>
                  <a:lnTo>
                    <a:pt x="2398" y="1934"/>
                  </a:lnTo>
                  <a:lnTo>
                    <a:pt x="2398" y="1934"/>
                  </a:lnTo>
                  <a:lnTo>
                    <a:pt x="2400" y="1936"/>
                  </a:lnTo>
                  <a:lnTo>
                    <a:pt x="2400" y="1934"/>
                  </a:lnTo>
                  <a:lnTo>
                    <a:pt x="2400" y="1934"/>
                  </a:lnTo>
                  <a:lnTo>
                    <a:pt x="2400" y="1934"/>
                  </a:lnTo>
                  <a:lnTo>
                    <a:pt x="2403" y="1934"/>
                  </a:lnTo>
                  <a:lnTo>
                    <a:pt x="2403" y="1934"/>
                  </a:lnTo>
                  <a:lnTo>
                    <a:pt x="2403" y="1934"/>
                  </a:lnTo>
                  <a:lnTo>
                    <a:pt x="2405" y="1936"/>
                  </a:lnTo>
                  <a:lnTo>
                    <a:pt x="2405" y="1936"/>
                  </a:lnTo>
                  <a:lnTo>
                    <a:pt x="2405" y="1936"/>
                  </a:lnTo>
                  <a:lnTo>
                    <a:pt x="2405" y="1934"/>
                  </a:lnTo>
                  <a:lnTo>
                    <a:pt x="2405" y="1934"/>
                  </a:lnTo>
                  <a:lnTo>
                    <a:pt x="2405" y="1934"/>
                  </a:lnTo>
                  <a:lnTo>
                    <a:pt x="2405" y="1934"/>
                  </a:lnTo>
                  <a:lnTo>
                    <a:pt x="2405" y="1934"/>
                  </a:lnTo>
                  <a:lnTo>
                    <a:pt x="2405" y="1931"/>
                  </a:lnTo>
                  <a:lnTo>
                    <a:pt x="2407" y="1931"/>
                  </a:lnTo>
                  <a:lnTo>
                    <a:pt x="2407" y="1931"/>
                  </a:lnTo>
                  <a:lnTo>
                    <a:pt x="2407" y="1929"/>
                  </a:lnTo>
                  <a:lnTo>
                    <a:pt x="2405" y="1929"/>
                  </a:lnTo>
                  <a:lnTo>
                    <a:pt x="2405" y="1929"/>
                  </a:lnTo>
                  <a:lnTo>
                    <a:pt x="2405" y="1929"/>
                  </a:lnTo>
                  <a:lnTo>
                    <a:pt x="2405" y="1926"/>
                  </a:lnTo>
                  <a:lnTo>
                    <a:pt x="2405" y="1926"/>
                  </a:lnTo>
                  <a:lnTo>
                    <a:pt x="2405" y="1926"/>
                  </a:lnTo>
                  <a:lnTo>
                    <a:pt x="2405" y="1926"/>
                  </a:lnTo>
                  <a:lnTo>
                    <a:pt x="2405" y="1924"/>
                  </a:lnTo>
                  <a:lnTo>
                    <a:pt x="2403" y="1924"/>
                  </a:lnTo>
                  <a:lnTo>
                    <a:pt x="2405" y="1924"/>
                  </a:lnTo>
                  <a:lnTo>
                    <a:pt x="2405" y="1924"/>
                  </a:lnTo>
                  <a:lnTo>
                    <a:pt x="2405" y="1926"/>
                  </a:lnTo>
                  <a:lnTo>
                    <a:pt x="2407" y="1922"/>
                  </a:lnTo>
                  <a:lnTo>
                    <a:pt x="2407" y="1922"/>
                  </a:lnTo>
                  <a:lnTo>
                    <a:pt x="2407" y="1922"/>
                  </a:lnTo>
                  <a:lnTo>
                    <a:pt x="2407" y="1922"/>
                  </a:lnTo>
                  <a:lnTo>
                    <a:pt x="2410" y="1922"/>
                  </a:lnTo>
                  <a:lnTo>
                    <a:pt x="2410" y="1922"/>
                  </a:lnTo>
                  <a:lnTo>
                    <a:pt x="2410" y="1917"/>
                  </a:lnTo>
                  <a:lnTo>
                    <a:pt x="2412" y="1917"/>
                  </a:lnTo>
                  <a:lnTo>
                    <a:pt x="2410" y="1917"/>
                  </a:lnTo>
                  <a:lnTo>
                    <a:pt x="2410" y="1917"/>
                  </a:lnTo>
                  <a:lnTo>
                    <a:pt x="2410" y="1915"/>
                  </a:lnTo>
                  <a:lnTo>
                    <a:pt x="2407" y="1915"/>
                  </a:lnTo>
                  <a:lnTo>
                    <a:pt x="2407" y="1915"/>
                  </a:lnTo>
                  <a:lnTo>
                    <a:pt x="2403" y="1912"/>
                  </a:lnTo>
                  <a:lnTo>
                    <a:pt x="2403" y="1915"/>
                  </a:lnTo>
                  <a:lnTo>
                    <a:pt x="2400" y="1915"/>
                  </a:lnTo>
                  <a:lnTo>
                    <a:pt x="2400" y="1915"/>
                  </a:lnTo>
                  <a:lnTo>
                    <a:pt x="2400" y="1915"/>
                  </a:lnTo>
                  <a:lnTo>
                    <a:pt x="2400" y="1915"/>
                  </a:lnTo>
                  <a:lnTo>
                    <a:pt x="2400" y="1917"/>
                  </a:lnTo>
                  <a:lnTo>
                    <a:pt x="2400" y="1917"/>
                  </a:lnTo>
                  <a:lnTo>
                    <a:pt x="2398" y="1919"/>
                  </a:lnTo>
                  <a:lnTo>
                    <a:pt x="2396" y="1919"/>
                  </a:lnTo>
                  <a:lnTo>
                    <a:pt x="2393" y="1919"/>
                  </a:lnTo>
                  <a:lnTo>
                    <a:pt x="2393" y="1919"/>
                  </a:lnTo>
                  <a:lnTo>
                    <a:pt x="2391" y="1919"/>
                  </a:lnTo>
                  <a:lnTo>
                    <a:pt x="2391" y="1919"/>
                  </a:lnTo>
                  <a:lnTo>
                    <a:pt x="2388" y="1919"/>
                  </a:lnTo>
                  <a:lnTo>
                    <a:pt x="2386" y="1919"/>
                  </a:lnTo>
                  <a:lnTo>
                    <a:pt x="2386" y="1917"/>
                  </a:lnTo>
                  <a:lnTo>
                    <a:pt x="2386" y="1917"/>
                  </a:lnTo>
                  <a:lnTo>
                    <a:pt x="2386" y="1915"/>
                  </a:lnTo>
                  <a:lnTo>
                    <a:pt x="2386" y="1915"/>
                  </a:lnTo>
                  <a:lnTo>
                    <a:pt x="2384" y="1912"/>
                  </a:lnTo>
                  <a:lnTo>
                    <a:pt x="2384" y="1912"/>
                  </a:lnTo>
                  <a:lnTo>
                    <a:pt x="2384" y="1910"/>
                  </a:lnTo>
                  <a:lnTo>
                    <a:pt x="2381" y="1912"/>
                  </a:lnTo>
                  <a:lnTo>
                    <a:pt x="2381" y="1910"/>
                  </a:lnTo>
                  <a:lnTo>
                    <a:pt x="2381" y="1910"/>
                  </a:lnTo>
                  <a:lnTo>
                    <a:pt x="2379" y="1908"/>
                  </a:lnTo>
                  <a:lnTo>
                    <a:pt x="2379" y="1908"/>
                  </a:lnTo>
                  <a:lnTo>
                    <a:pt x="2379" y="1908"/>
                  </a:lnTo>
                  <a:lnTo>
                    <a:pt x="2381" y="1908"/>
                  </a:lnTo>
                  <a:lnTo>
                    <a:pt x="2381" y="1910"/>
                  </a:lnTo>
                  <a:lnTo>
                    <a:pt x="2384" y="1910"/>
                  </a:lnTo>
                  <a:lnTo>
                    <a:pt x="2384" y="1910"/>
                  </a:lnTo>
                  <a:lnTo>
                    <a:pt x="2386" y="1910"/>
                  </a:lnTo>
                  <a:lnTo>
                    <a:pt x="2386" y="1912"/>
                  </a:lnTo>
                  <a:lnTo>
                    <a:pt x="2388" y="1912"/>
                  </a:lnTo>
                  <a:lnTo>
                    <a:pt x="2388" y="1912"/>
                  </a:lnTo>
                  <a:lnTo>
                    <a:pt x="2391" y="1915"/>
                  </a:lnTo>
                  <a:lnTo>
                    <a:pt x="2393" y="1915"/>
                  </a:lnTo>
                  <a:lnTo>
                    <a:pt x="2393" y="1915"/>
                  </a:lnTo>
                  <a:lnTo>
                    <a:pt x="2393" y="1915"/>
                  </a:lnTo>
                  <a:lnTo>
                    <a:pt x="2396" y="1915"/>
                  </a:lnTo>
                  <a:lnTo>
                    <a:pt x="2396" y="1917"/>
                  </a:lnTo>
                  <a:lnTo>
                    <a:pt x="2396" y="1917"/>
                  </a:lnTo>
                  <a:lnTo>
                    <a:pt x="2398" y="1917"/>
                  </a:lnTo>
                  <a:lnTo>
                    <a:pt x="2398" y="1917"/>
                  </a:lnTo>
                  <a:lnTo>
                    <a:pt x="2398" y="1917"/>
                  </a:lnTo>
                  <a:lnTo>
                    <a:pt x="2398" y="1917"/>
                  </a:lnTo>
                  <a:lnTo>
                    <a:pt x="2400" y="1915"/>
                  </a:lnTo>
                  <a:lnTo>
                    <a:pt x="2400" y="1912"/>
                  </a:lnTo>
                  <a:lnTo>
                    <a:pt x="2403" y="1910"/>
                  </a:lnTo>
                  <a:lnTo>
                    <a:pt x="2403" y="1910"/>
                  </a:lnTo>
                  <a:lnTo>
                    <a:pt x="2405" y="1908"/>
                  </a:lnTo>
                  <a:lnTo>
                    <a:pt x="2405" y="1908"/>
                  </a:lnTo>
                  <a:lnTo>
                    <a:pt x="2405" y="1905"/>
                  </a:lnTo>
                  <a:lnTo>
                    <a:pt x="2407" y="1905"/>
                  </a:lnTo>
                  <a:lnTo>
                    <a:pt x="2407" y="1905"/>
                  </a:lnTo>
                  <a:lnTo>
                    <a:pt x="2407" y="1905"/>
                  </a:lnTo>
                  <a:lnTo>
                    <a:pt x="2407" y="1905"/>
                  </a:lnTo>
                  <a:lnTo>
                    <a:pt x="2407" y="1903"/>
                  </a:lnTo>
                  <a:lnTo>
                    <a:pt x="2410" y="1903"/>
                  </a:lnTo>
                  <a:lnTo>
                    <a:pt x="2410" y="1903"/>
                  </a:lnTo>
                  <a:lnTo>
                    <a:pt x="2410" y="1903"/>
                  </a:lnTo>
                  <a:lnTo>
                    <a:pt x="2407" y="1903"/>
                  </a:lnTo>
                  <a:lnTo>
                    <a:pt x="2407" y="1900"/>
                  </a:lnTo>
                  <a:lnTo>
                    <a:pt x="2407" y="1900"/>
                  </a:lnTo>
                  <a:lnTo>
                    <a:pt x="2410" y="1900"/>
                  </a:lnTo>
                  <a:lnTo>
                    <a:pt x="2410" y="1900"/>
                  </a:lnTo>
                  <a:lnTo>
                    <a:pt x="2412" y="1900"/>
                  </a:lnTo>
                  <a:lnTo>
                    <a:pt x="2412" y="1900"/>
                  </a:lnTo>
                  <a:lnTo>
                    <a:pt x="2414" y="1900"/>
                  </a:lnTo>
                  <a:lnTo>
                    <a:pt x="2414" y="1898"/>
                  </a:lnTo>
                  <a:lnTo>
                    <a:pt x="2414" y="1900"/>
                  </a:lnTo>
                  <a:lnTo>
                    <a:pt x="2414" y="1900"/>
                  </a:lnTo>
                  <a:lnTo>
                    <a:pt x="2417" y="1900"/>
                  </a:lnTo>
                  <a:lnTo>
                    <a:pt x="2417" y="1900"/>
                  </a:lnTo>
                  <a:lnTo>
                    <a:pt x="2414" y="1898"/>
                  </a:lnTo>
                  <a:lnTo>
                    <a:pt x="2414" y="1898"/>
                  </a:lnTo>
                  <a:lnTo>
                    <a:pt x="2417" y="1898"/>
                  </a:lnTo>
                  <a:lnTo>
                    <a:pt x="2417" y="1898"/>
                  </a:lnTo>
                  <a:lnTo>
                    <a:pt x="2419" y="1898"/>
                  </a:lnTo>
                  <a:lnTo>
                    <a:pt x="2419" y="1898"/>
                  </a:lnTo>
                  <a:lnTo>
                    <a:pt x="2422" y="1898"/>
                  </a:lnTo>
                  <a:lnTo>
                    <a:pt x="2424" y="1896"/>
                  </a:lnTo>
                  <a:lnTo>
                    <a:pt x="2424" y="1896"/>
                  </a:lnTo>
                  <a:lnTo>
                    <a:pt x="2424" y="1896"/>
                  </a:lnTo>
                  <a:lnTo>
                    <a:pt x="2422" y="1896"/>
                  </a:lnTo>
                  <a:lnTo>
                    <a:pt x="2422" y="1896"/>
                  </a:lnTo>
                  <a:lnTo>
                    <a:pt x="2419" y="1896"/>
                  </a:lnTo>
                  <a:lnTo>
                    <a:pt x="2419" y="1893"/>
                  </a:lnTo>
                  <a:lnTo>
                    <a:pt x="2419" y="1893"/>
                  </a:lnTo>
                  <a:lnTo>
                    <a:pt x="2419" y="1893"/>
                  </a:lnTo>
                  <a:lnTo>
                    <a:pt x="2419" y="1893"/>
                  </a:lnTo>
                  <a:lnTo>
                    <a:pt x="2417" y="1893"/>
                  </a:lnTo>
                  <a:lnTo>
                    <a:pt x="2417" y="1891"/>
                  </a:lnTo>
                  <a:lnTo>
                    <a:pt x="2417" y="1893"/>
                  </a:lnTo>
                  <a:lnTo>
                    <a:pt x="2414" y="1893"/>
                  </a:lnTo>
                  <a:lnTo>
                    <a:pt x="2414" y="1893"/>
                  </a:lnTo>
                  <a:lnTo>
                    <a:pt x="2414" y="1893"/>
                  </a:lnTo>
                  <a:lnTo>
                    <a:pt x="2414" y="1896"/>
                  </a:lnTo>
                  <a:lnTo>
                    <a:pt x="2414" y="1896"/>
                  </a:lnTo>
                  <a:lnTo>
                    <a:pt x="2414" y="1896"/>
                  </a:lnTo>
                  <a:lnTo>
                    <a:pt x="2414" y="1896"/>
                  </a:lnTo>
                  <a:lnTo>
                    <a:pt x="2412" y="1898"/>
                  </a:lnTo>
                  <a:lnTo>
                    <a:pt x="2412" y="1898"/>
                  </a:lnTo>
                  <a:lnTo>
                    <a:pt x="2410" y="1898"/>
                  </a:lnTo>
                  <a:lnTo>
                    <a:pt x="2410" y="1898"/>
                  </a:lnTo>
                  <a:lnTo>
                    <a:pt x="2410" y="1898"/>
                  </a:lnTo>
                  <a:lnTo>
                    <a:pt x="2410" y="1898"/>
                  </a:lnTo>
                  <a:lnTo>
                    <a:pt x="2410" y="1896"/>
                  </a:lnTo>
                  <a:lnTo>
                    <a:pt x="2410" y="1896"/>
                  </a:lnTo>
                  <a:lnTo>
                    <a:pt x="2407" y="1896"/>
                  </a:lnTo>
                  <a:lnTo>
                    <a:pt x="2407" y="1891"/>
                  </a:lnTo>
                  <a:lnTo>
                    <a:pt x="2407" y="1891"/>
                  </a:lnTo>
                  <a:lnTo>
                    <a:pt x="2407" y="1891"/>
                  </a:lnTo>
                  <a:lnTo>
                    <a:pt x="2407" y="1891"/>
                  </a:lnTo>
                  <a:lnTo>
                    <a:pt x="2407" y="1891"/>
                  </a:lnTo>
                  <a:lnTo>
                    <a:pt x="2407" y="1891"/>
                  </a:lnTo>
                  <a:lnTo>
                    <a:pt x="2405" y="1891"/>
                  </a:lnTo>
                  <a:lnTo>
                    <a:pt x="2405" y="1891"/>
                  </a:lnTo>
                  <a:lnTo>
                    <a:pt x="2403" y="1891"/>
                  </a:lnTo>
                  <a:lnTo>
                    <a:pt x="2405" y="1889"/>
                  </a:lnTo>
                  <a:lnTo>
                    <a:pt x="2405" y="1889"/>
                  </a:lnTo>
                  <a:lnTo>
                    <a:pt x="2405" y="1889"/>
                  </a:lnTo>
                  <a:lnTo>
                    <a:pt x="2405" y="1889"/>
                  </a:lnTo>
                  <a:lnTo>
                    <a:pt x="2407" y="1889"/>
                  </a:lnTo>
                  <a:lnTo>
                    <a:pt x="2407" y="1889"/>
                  </a:lnTo>
                  <a:lnTo>
                    <a:pt x="2407" y="1889"/>
                  </a:lnTo>
                  <a:lnTo>
                    <a:pt x="2407" y="1889"/>
                  </a:lnTo>
                  <a:lnTo>
                    <a:pt x="2407" y="1889"/>
                  </a:lnTo>
                  <a:lnTo>
                    <a:pt x="2407" y="1889"/>
                  </a:lnTo>
                  <a:lnTo>
                    <a:pt x="2410" y="1889"/>
                  </a:lnTo>
                  <a:lnTo>
                    <a:pt x="2410" y="1889"/>
                  </a:lnTo>
                  <a:lnTo>
                    <a:pt x="2410" y="1891"/>
                  </a:lnTo>
                  <a:lnTo>
                    <a:pt x="2412" y="1891"/>
                  </a:lnTo>
                  <a:lnTo>
                    <a:pt x="2412" y="1891"/>
                  </a:lnTo>
                  <a:lnTo>
                    <a:pt x="2414" y="1891"/>
                  </a:lnTo>
                  <a:lnTo>
                    <a:pt x="2414" y="1893"/>
                  </a:lnTo>
                  <a:lnTo>
                    <a:pt x="2414" y="1893"/>
                  </a:lnTo>
                  <a:lnTo>
                    <a:pt x="2414" y="1893"/>
                  </a:lnTo>
                  <a:lnTo>
                    <a:pt x="2414" y="1893"/>
                  </a:lnTo>
                  <a:lnTo>
                    <a:pt x="2414" y="1891"/>
                  </a:lnTo>
                  <a:lnTo>
                    <a:pt x="2414" y="1891"/>
                  </a:lnTo>
                  <a:lnTo>
                    <a:pt x="2417" y="1891"/>
                  </a:lnTo>
                  <a:lnTo>
                    <a:pt x="2417" y="1891"/>
                  </a:lnTo>
                  <a:lnTo>
                    <a:pt x="2417" y="1891"/>
                  </a:lnTo>
                  <a:lnTo>
                    <a:pt x="2417" y="1891"/>
                  </a:lnTo>
                  <a:lnTo>
                    <a:pt x="2417" y="1891"/>
                  </a:lnTo>
                  <a:lnTo>
                    <a:pt x="2417" y="1889"/>
                  </a:lnTo>
                  <a:lnTo>
                    <a:pt x="2417" y="1889"/>
                  </a:lnTo>
                  <a:lnTo>
                    <a:pt x="2417" y="1889"/>
                  </a:lnTo>
                  <a:lnTo>
                    <a:pt x="2417" y="1889"/>
                  </a:lnTo>
                  <a:lnTo>
                    <a:pt x="2414" y="1886"/>
                  </a:lnTo>
                  <a:lnTo>
                    <a:pt x="2414" y="1886"/>
                  </a:lnTo>
                  <a:lnTo>
                    <a:pt x="2417" y="1886"/>
                  </a:lnTo>
                  <a:lnTo>
                    <a:pt x="2417" y="1886"/>
                  </a:lnTo>
                  <a:lnTo>
                    <a:pt x="2417" y="1886"/>
                  </a:lnTo>
                  <a:lnTo>
                    <a:pt x="2414" y="1886"/>
                  </a:lnTo>
                  <a:lnTo>
                    <a:pt x="2414" y="1886"/>
                  </a:lnTo>
                  <a:lnTo>
                    <a:pt x="2414" y="1884"/>
                  </a:lnTo>
                  <a:lnTo>
                    <a:pt x="2414" y="1884"/>
                  </a:lnTo>
                  <a:lnTo>
                    <a:pt x="2414" y="1884"/>
                  </a:lnTo>
                  <a:lnTo>
                    <a:pt x="2414" y="1884"/>
                  </a:lnTo>
                  <a:lnTo>
                    <a:pt x="2414" y="1884"/>
                  </a:lnTo>
                  <a:lnTo>
                    <a:pt x="2414" y="1884"/>
                  </a:lnTo>
                  <a:lnTo>
                    <a:pt x="2414" y="1884"/>
                  </a:lnTo>
                  <a:lnTo>
                    <a:pt x="2414" y="1881"/>
                  </a:lnTo>
                  <a:lnTo>
                    <a:pt x="2414" y="1881"/>
                  </a:lnTo>
                  <a:lnTo>
                    <a:pt x="2412" y="1881"/>
                  </a:lnTo>
                  <a:lnTo>
                    <a:pt x="2412" y="1881"/>
                  </a:lnTo>
                  <a:lnTo>
                    <a:pt x="2412" y="1881"/>
                  </a:lnTo>
                  <a:lnTo>
                    <a:pt x="2412" y="1881"/>
                  </a:lnTo>
                  <a:lnTo>
                    <a:pt x="2412" y="1881"/>
                  </a:lnTo>
                  <a:lnTo>
                    <a:pt x="2412" y="1881"/>
                  </a:lnTo>
                  <a:lnTo>
                    <a:pt x="2410" y="1881"/>
                  </a:lnTo>
                  <a:lnTo>
                    <a:pt x="2410" y="1881"/>
                  </a:lnTo>
                  <a:lnTo>
                    <a:pt x="2410" y="1881"/>
                  </a:lnTo>
                  <a:lnTo>
                    <a:pt x="2410" y="1881"/>
                  </a:lnTo>
                  <a:lnTo>
                    <a:pt x="2407" y="1881"/>
                  </a:lnTo>
                  <a:lnTo>
                    <a:pt x="2407" y="1881"/>
                  </a:lnTo>
                  <a:lnTo>
                    <a:pt x="2405" y="1884"/>
                  </a:lnTo>
                  <a:lnTo>
                    <a:pt x="2405" y="1884"/>
                  </a:lnTo>
                  <a:lnTo>
                    <a:pt x="2405" y="1881"/>
                  </a:lnTo>
                  <a:lnTo>
                    <a:pt x="2403" y="1881"/>
                  </a:lnTo>
                  <a:lnTo>
                    <a:pt x="2403" y="1879"/>
                  </a:lnTo>
                  <a:lnTo>
                    <a:pt x="2403" y="1879"/>
                  </a:lnTo>
                  <a:lnTo>
                    <a:pt x="2403" y="1877"/>
                  </a:lnTo>
                  <a:lnTo>
                    <a:pt x="2403" y="1877"/>
                  </a:lnTo>
                  <a:lnTo>
                    <a:pt x="2405" y="1877"/>
                  </a:lnTo>
                  <a:lnTo>
                    <a:pt x="2405" y="1879"/>
                  </a:lnTo>
                  <a:lnTo>
                    <a:pt x="2405" y="1877"/>
                  </a:lnTo>
                  <a:lnTo>
                    <a:pt x="2405" y="1877"/>
                  </a:lnTo>
                  <a:lnTo>
                    <a:pt x="2405" y="1877"/>
                  </a:lnTo>
                  <a:lnTo>
                    <a:pt x="2405" y="1874"/>
                  </a:lnTo>
                  <a:lnTo>
                    <a:pt x="2405" y="1874"/>
                  </a:lnTo>
                  <a:lnTo>
                    <a:pt x="2405" y="1874"/>
                  </a:lnTo>
                  <a:lnTo>
                    <a:pt x="2403" y="1874"/>
                  </a:lnTo>
                  <a:lnTo>
                    <a:pt x="2403" y="1874"/>
                  </a:lnTo>
                  <a:lnTo>
                    <a:pt x="2403" y="1874"/>
                  </a:lnTo>
                  <a:lnTo>
                    <a:pt x="2403" y="1874"/>
                  </a:lnTo>
                  <a:lnTo>
                    <a:pt x="2403" y="1872"/>
                  </a:lnTo>
                  <a:lnTo>
                    <a:pt x="2403" y="1872"/>
                  </a:lnTo>
                  <a:lnTo>
                    <a:pt x="2405" y="1872"/>
                  </a:lnTo>
                  <a:lnTo>
                    <a:pt x="2405" y="1872"/>
                  </a:lnTo>
                  <a:lnTo>
                    <a:pt x="2405" y="1870"/>
                  </a:lnTo>
                  <a:lnTo>
                    <a:pt x="2405" y="1870"/>
                  </a:lnTo>
                  <a:lnTo>
                    <a:pt x="2405" y="1870"/>
                  </a:lnTo>
                  <a:lnTo>
                    <a:pt x="2405" y="1870"/>
                  </a:lnTo>
                  <a:lnTo>
                    <a:pt x="2407" y="1870"/>
                  </a:lnTo>
                  <a:lnTo>
                    <a:pt x="2407" y="1872"/>
                  </a:lnTo>
                  <a:lnTo>
                    <a:pt x="2407" y="1872"/>
                  </a:lnTo>
                  <a:lnTo>
                    <a:pt x="2407" y="1872"/>
                  </a:lnTo>
                  <a:lnTo>
                    <a:pt x="2407" y="1872"/>
                  </a:lnTo>
                  <a:lnTo>
                    <a:pt x="2410" y="1874"/>
                  </a:lnTo>
                  <a:lnTo>
                    <a:pt x="2410" y="1874"/>
                  </a:lnTo>
                  <a:lnTo>
                    <a:pt x="2410" y="1874"/>
                  </a:lnTo>
                  <a:lnTo>
                    <a:pt x="2412" y="1877"/>
                  </a:lnTo>
                  <a:lnTo>
                    <a:pt x="2412" y="1877"/>
                  </a:lnTo>
                  <a:lnTo>
                    <a:pt x="2412" y="1874"/>
                  </a:lnTo>
                  <a:lnTo>
                    <a:pt x="2412" y="1874"/>
                  </a:lnTo>
                  <a:lnTo>
                    <a:pt x="2412" y="1874"/>
                  </a:lnTo>
                  <a:lnTo>
                    <a:pt x="2412" y="1874"/>
                  </a:lnTo>
                  <a:lnTo>
                    <a:pt x="2410" y="1872"/>
                  </a:lnTo>
                  <a:lnTo>
                    <a:pt x="2410" y="1872"/>
                  </a:lnTo>
                  <a:lnTo>
                    <a:pt x="2410" y="1872"/>
                  </a:lnTo>
                  <a:lnTo>
                    <a:pt x="2410" y="1870"/>
                  </a:lnTo>
                  <a:lnTo>
                    <a:pt x="2410" y="1870"/>
                  </a:lnTo>
                  <a:lnTo>
                    <a:pt x="2410" y="1870"/>
                  </a:lnTo>
                  <a:lnTo>
                    <a:pt x="2410" y="1870"/>
                  </a:lnTo>
                  <a:lnTo>
                    <a:pt x="2412" y="1870"/>
                  </a:lnTo>
                  <a:lnTo>
                    <a:pt x="2412" y="1870"/>
                  </a:lnTo>
                  <a:lnTo>
                    <a:pt x="2412" y="1872"/>
                  </a:lnTo>
                  <a:lnTo>
                    <a:pt x="2412" y="1872"/>
                  </a:lnTo>
                  <a:lnTo>
                    <a:pt x="2412" y="1872"/>
                  </a:lnTo>
                  <a:lnTo>
                    <a:pt x="2412" y="1874"/>
                  </a:lnTo>
                  <a:lnTo>
                    <a:pt x="2414" y="1874"/>
                  </a:lnTo>
                  <a:lnTo>
                    <a:pt x="2414" y="1872"/>
                  </a:lnTo>
                  <a:lnTo>
                    <a:pt x="2414" y="1872"/>
                  </a:lnTo>
                  <a:lnTo>
                    <a:pt x="2414" y="1872"/>
                  </a:lnTo>
                  <a:lnTo>
                    <a:pt x="2414" y="1870"/>
                  </a:lnTo>
                  <a:lnTo>
                    <a:pt x="2414" y="1870"/>
                  </a:lnTo>
                  <a:lnTo>
                    <a:pt x="2414" y="1870"/>
                  </a:lnTo>
                  <a:lnTo>
                    <a:pt x="2414" y="1867"/>
                  </a:lnTo>
                  <a:lnTo>
                    <a:pt x="2417" y="1867"/>
                  </a:lnTo>
                  <a:lnTo>
                    <a:pt x="2417" y="1867"/>
                  </a:lnTo>
                  <a:lnTo>
                    <a:pt x="2419" y="1867"/>
                  </a:lnTo>
                  <a:lnTo>
                    <a:pt x="2417" y="1867"/>
                  </a:lnTo>
                  <a:lnTo>
                    <a:pt x="2417" y="1867"/>
                  </a:lnTo>
                  <a:lnTo>
                    <a:pt x="2417" y="1870"/>
                  </a:lnTo>
                  <a:lnTo>
                    <a:pt x="2414" y="1870"/>
                  </a:lnTo>
                  <a:lnTo>
                    <a:pt x="2417" y="1870"/>
                  </a:lnTo>
                  <a:lnTo>
                    <a:pt x="2417" y="1870"/>
                  </a:lnTo>
                  <a:lnTo>
                    <a:pt x="2417" y="1870"/>
                  </a:lnTo>
                  <a:lnTo>
                    <a:pt x="2419" y="1870"/>
                  </a:lnTo>
                  <a:lnTo>
                    <a:pt x="2417" y="1872"/>
                  </a:lnTo>
                  <a:lnTo>
                    <a:pt x="2417" y="1872"/>
                  </a:lnTo>
                  <a:lnTo>
                    <a:pt x="2414" y="1874"/>
                  </a:lnTo>
                  <a:lnTo>
                    <a:pt x="2414" y="1877"/>
                  </a:lnTo>
                  <a:lnTo>
                    <a:pt x="2417" y="1877"/>
                  </a:lnTo>
                  <a:lnTo>
                    <a:pt x="2417" y="1874"/>
                  </a:lnTo>
                  <a:lnTo>
                    <a:pt x="2417" y="1874"/>
                  </a:lnTo>
                  <a:lnTo>
                    <a:pt x="2419" y="1877"/>
                  </a:lnTo>
                  <a:lnTo>
                    <a:pt x="2419" y="1877"/>
                  </a:lnTo>
                  <a:lnTo>
                    <a:pt x="2419" y="1879"/>
                  </a:lnTo>
                  <a:lnTo>
                    <a:pt x="2419" y="1879"/>
                  </a:lnTo>
                  <a:lnTo>
                    <a:pt x="2422" y="1879"/>
                  </a:lnTo>
                  <a:lnTo>
                    <a:pt x="2422" y="1877"/>
                  </a:lnTo>
                  <a:lnTo>
                    <a:pt x="2422" y="1874"/>
                  </a:lnTo>
                  <a:lnTo>
                    <a:pt x="2422" y="1874"/>
                  </a:lnTo>
                  <a:lnTo>
                    <a:pt x="2424" y="1872"/>
                  </a:lnTo>
                  <a:lnTo>
                    <a:pt x="2422" y="1872"/>
                  </a:lnTo>
                  <a:lnTo>
                    <a:pt x="2422" y="1870"/>
                  </a:lnTo>
                  <a:lnTo>
                    <a:pt x="2424" y="1870"/>
                  </a:lnTo>
                  <a:lnTo>
                    <a:pt x="2426" y="1870"/>
                  </a:lnTo>
                  <a:lnTo>
                    <a:pt x="2431" y="1870"/>
                  </a:lnTo>
                  <a:lnTo>
                    <a:pt x="2431" y="1870"/>
                  </a:lnTo>
                  <a:lnTo>
                    <a:pt x="2431" y="1870"/>
                  </a:lnTo>
                  <a:lnTo>
                    <a:pt x="2429" y="1874"/>
                  </a:lnTo>
                  <a:lnTo>
                    <a:pt x="2429" y="1874"/>
                  </a:lnTo>
                  <a:lnTo>
                    <a:pt x="2429" y="1874"/>
                  </a:lnTo>
                  <a:lnTo>
                    <a:pt x="2429" y="1874"/>
                  </a:lnTo>
                  <a:lnTo>
                    <a:pt x="2429" y="1874"/>
                  </a:lnTo>
                  <a:lnTo>
                    <a:pt x="2426" y="1874"/>
                  </a:lnTo>
                  <a:lnTo>
                    <a:pt x="2426" y="1874"/>
                  </a:lnTo>
                  <a:lnTo>
                    <a:pt x="2426" y="1874"/>
                  </a:lnTo>
                  <a:lnTo>
                    <a:pt x="2426" y="1874"/>
                  </a:lnTo>
                  <a:lnTo>
                    <a:pt x="2426" y="1877"/>
                  </a:lnTo>
                  <a:lnTo>
                    <a:pt x="2426" y="1877"/>
                  </a:lnTo>
                  <a:lnTo>
                    <a:pt x="2426" y="1877"/>
                  </a:lnTo>
                  <a:lnTo>
                    <a:pt x="2426" y="1879"/>
                  </a:lnTo>
                  <a:lnTo>
                    <a:pt x="2426" y="1879"/>
                  </a:lnTo>
                  <a:lnTo>
                    <a:pt x="2424" y="1879"/>
                  </a:lnTo>
                  <a:lnTo>
                    <a:pt x="2424" y="1879"/>
                  </a:lnTo>
                  <a:lnTo>
                    <a:pt x="2424" y="1879"/>
                  </a:lnTo>
                  <a:lnTo>
                    <a:pt x="2422" y="1881"/>
                  </a:lnTo>
                  <a:lnTo>
                    <a:pt x="2419" y="1881"/>
                  </a:lnTo>
                  <a:lnTo>
                    <a:pt x="2419" y="1881"/>
                  </a:lnTo>
                  <a:lnTo>
                    <a:pt x="2419" y="1881"/>
                  </a:lnTo>
                  <a:lnTo>
                    <a:pt x="2419" y="1884"/>
                  </a:lnTo>
                  <a:lnTo>
                    <a:pt x="2419" y="1884"/>
                  </a:lnTo>
                  <a:lnTo>
                    <a:pt x="2419" y="1884"/>
                  </a:lnTo>
                  <a:lnTo>
                    <a:pt x="2419" y="1884"/>
                  </a:lnTo>
                  <a:lnTo>
                    <a:pt x="2417" y="1884"/>
                  </a:lnTo>
                  <a:lnTo>
                    <a:pt x="2417" y="1884"/>
                  </a:lnTo>
                  <a:lnTo>
                    <a:pt x="2417" y="1886"/>
                  </a:lnTo>
                  <a:lnTo>
                    <a:pt x="2419" y="1886"/>
                  </a:lnTo>
                  <a:lnTo>
                    <a:pt x="2422" y="1886"/>
                  </a:lnTo>
                  <a:lnTo>
                    <a:pt x="2424" y="1884"/>
                  </a:lnTo>
                  <a:lnTo>
                    <a:pt x="2424" y="1884"/>
                  </a:lnTo>
                  <a:lnTo>
                    <a:pt x="2424" y="1881"/>
                  </a:lnTo>
                  <a:lnTo>
                    <a:pt x="2424" y="1881"/>
                  </a:lnTo>
                  <a:lnTo>
                    <a:pt x="2424" y="1881"/>
                  </a:lnTo>
                  <a:lnTo>
                    <a:pt x="2426" y="1881"/>
                  </a:lnTo>
                  <a:lnTo>
                    <a:pt x="2429" y="1881"/>
                  </a:lnTo>
                  <a:lnTo>
                    <a:pt x="2431" y="1879"/>
                  </a:lnTo>
                  <a:lnTo>
                    <a:pt x="2431" y="1879"/>
                  </a:lnTo>
                  <a:lnTo>
                    <a:pt x="2431" y="1879"/>
                  </a:lnTo>
                  <a:lnTo>
                    <a:pt x="2431" y="1879"/>
                  </a:lnTo>
                  <a:lnTo>
                    <a:pt x="2431" y="1881"/>
                  </a:lnTo>
                  <a:lnTo>
                    <a:pt x="2431" y="1879"/>
                  </a:lnTo>
                  <a:lnTo>
                    <a:pt x="2431" y="1879"/>
                  </a:lnTo>
                  <a:lnTo>
                    <a:pt x="2433" y="1879"/>
                  </a:lnTo>
                  <a:lnTo>
                    <a:pt x="2433" y="1879"/>
                  </a:lnTo>
                  <a:lnTo>
                    <a:pt x="2433" y="1879"/>
                  </a:lnTo>
                  <a:lnTo>
                    <a:pt x="2433" y="1879"/>
                  </a:lnTo>
                  <a:lnTo>
                    <a:pt x="2431" y="1877"/>
                  </a:lnTo>
                  <a:lnTo>
                    <a:pt x="2431" y="1877"/>
                  </a:lnTo>
                  <a:lnTo>
                    <a:pt x="2431" y="1877"/>
                  </a:lnTo>
                  <a:lnTo>
                    <a:pt x="2433" y="1874"/>
                  </a:lnTo>
                  <a:lnTo>
                    <a:pt x="2433" y="1874"/>
                  </a:lnTo>
                  <a:lnTo>
                    <a:pt x="2433" y="1874"/>
                  </a:lnTo>
                  <a:lnTo>
                    <a:pt x="2433" y="1874"/>
                  </a:lnTo>
                  <a:lnTo>
                    <a:pt x="2433" y="1874"/>
                  </a:lnTo>
                  <a:lnTo>
                    <a:pt x="2433" y="1874"/>
                  </a:lnTo>
                  <a:lnTo>
                    <a:pt x="2433" y="1874"/>
                  </a:lnTo>
                  <a:lnTo>
                    <a:pt x="2431" y="1872"/>
                  </a:lnTo>
                  <a:lnTo>
                    <a:pt x="2431" y="1872"/>
                  </a:lnTo>
                  <a:lnTo>
                    <a:pt x="2431" y="1872"/>
                  </a:lnTo>
                  <a:lnTo>
                    <a:pt x="2433" y="1870"/>
                  </a:lnTo>
                  <a:lnTo>
                    <a:pt x="2433" y="1870"/>
                  </a:lnTo>
                  <a:lnTo>
                    <a:pt x="2433" y="1870"/>
                  </a:lnTo>
                  <a:lnTo>
                    <a:pt x="2431" y="1870"/>
                  </a:lnTo>
                  <a:lnTo>
                    <a:pt x="2431" y="1870"/>
                  </a:lnTo>
                  <a:lnTo>
                    <a:pt x="2431" y="1870"/>
                  </a:lnTo>
                  <a:lnTo>
                    <a:pt x="2429" y="1870"/>
                  </a:lnTo>
                  <a:lnTo>
                    <a:pt x="2429" y="1870"/>
                  </a:lnTo>
                  <a:lnTo>
                    <a:pt x="2429" y="1867"/>
                  </a:lnTo>
                  <a:lnTo>
                    <a:pt x="2429" y="1867"/>
                  </a:lnTo>
                  <a:lnTo>
                    <a:pt x="2429" y="1867"/>
                  </a:lnTo>
                  <a:lnTo>
                    <a:pt x="2429" y="1865"/>
                  </a:lnTo>
                  <a:lnTo>
                    <a:pt x="2429" y="1865"/>
                  </a:lnTo>
                  <a:lnTo>
                    <a:pt x="2429" y="1865"/>
                  </a:lnTo>
                  <a:lnTo>
                    <a:pt x="2429" y="1865"/>
                  </a:lnTo>
                  <a:lnTo>
                    <a:pt x="2431" y="1865"/>
                  </a:lnTo>
                  <a:lnTo>
                    <a:pt x="2431" y="1865"/>
                  </a:lnTo>
                  <a:lnTo>
                    <a:pt x="2431" y="1865"/>
                  </a:lnTo>
                  <a:lnTo>
                    <a:pt x="2431" y="1865"/>
                  </a:lnTo>
                  <a:lnTo>
                    <a:pt x="2431" y="1865"/>
                  </a:lnTo>
                  <a:lnTo>
                    <a:pt x="2431" y="1865"/>
                  </a:lnTo>
                  <a:lnTo>
                    <a:pt x="2433" y="1865"/>
                  </a:lnTo>
                  <a:lnTo>
                    <a:pt x="2433" y="1865"/>
                  </a:lnTo>
                  <a:lnTo>
                    <a:pt x="2433" y="1863"/>
                  </a:lnTo>
                  <a:lnTo>
                    <a:pt x="2433" y="1863"/>
                  </a:lnTo>
                  <a:lnTo>
                    <a:pt x="2433" y="1863"/>
                  </a:lnTo>
                  <a:lnTo>
                    <a:pt x="2436" y="1863"/>
                  </a:lnTo>
                  <a:lnTo>
                    <a:pt x="2438" y="1863"/>
                  </a:lnTo>
                  <a:lnTo>
                    <a:pt x="2438" y="1863"/>
                  </a:lnTo>
                  <a:lnTo>
                    <a:pt x="2438" y="1863"/>
                  </a:lnTo>
                  <a:lnTo>
                    <a:pt x="2438" y="1863"/>
                  </a:lnTo>
                  <a:lnTo>
                    <a:pt x="2438" y="1863"/>
                  </a:lnTo>
                  <a:lnTo>
                    <a:pt x="2438" y="1863"/>
                  </a:lnTo>
                  <a:lnTo>
                    <a:pt x="2438" y="1863"/>
                  </a:lnTo>
                  <a:lnTo>
                    <a:pt x="2438" y="1860"/>
                  </a:lnTo>
                  <a:lnTo>
                    <a:pt x="2438" y="1860"/>
                  </a:lnTo>
                  <a:lnTo>
                    <a:pt x="2438" y="1860"/>
                  </a:lnTo>
                  <a:lnTo>
                    <a:pt x="2438" y="1860"/>
                  </a:lnTo>
                  <a:lnTo>
                    <a:pt x="2438" y="1860"/>
                  </a:lnTo>
                  <a:lnTo>
                    <a:pt x="2438" y="1860"/>
                  </a:lnTo>
                  <a:lnTo>
                    <a:pt x="2438" y="1860"/>
                  </a:lnTo>
                  <a:lnTo>
                    <a:pt x="2436" y="1860"/>
                  </a:lnTo>
                  <a:lnTo>
                    <a:pt x="2433" y="1860"/>
                  </a:lnTo>
                  <a:lnTo>
                    <a:pt x="2436" y="1860"/>
                  </a:lnTo>
                  <a:lnTo>
                    <a:pt x="2438" y="1860"/>
                  </a:lnTo>
                  <a:lnTo>
                    <a:pt x="2438" y="1858"/>
                  </a:lnTo>
                  <a:lnTo>
                    <a:pt x="2438" y="1860"/>
                  </a:lnTo>
                  <a:lnTo>
                    <a:pt x="2440" y="1858"/>
                  </a:lnTo>
                  <a:lnTo>
                    <a:pt x="2440" y="1858"/>
                  </a:lnTo>
                  <a:lnTo>
                    <a:pt x="2438" y="1855"/>
                  </a:lnTo>
                  <a:lnTo>
                    <a:pt x="2438" y="1855"/>
                  </a:lnTo>
                  <a:lnTo>
                    <a:pt x="2438" y="1855"/>
                  </a:lnTo>
                  <a:lnTo>
                    <a:pt x="2438" y="1855"/>
                  </a:lnTo>
                  <a:lnTo>
                    <a:pt x="2440" y="1855"/>
                  </a:lnTo>
                  <a:lnTo>
                    <a:pt x="2440" y="1853"/>
                  </a:lnTo>
                  <a:lnTo>
                    <a:pt x="2440" y="1855"/>
                  </a:lnTo>
                  <a:lnTo>
                    <a:pt x="2440" y="1855"/>
                  </a:lnTo>
                  <a:lnTo>
                    <a:pt x="2440" y="1853"/>
                  </a:lnTo>
                  <a:lnTo>
                    <a:pt x="2440" y="1851"/>
                  </a:lnTo>
                  <a:lnTo>
                    <a:pt x="2440" y="1851"/>
                  </a:lnTo>
                  <a:lnTo>
                    <a:pt x="2440" y="1851"/>
                  </a:lnTo>
                  <a:lnTo>
                    <a:pt x="2438" y="1851"/>
                  </a:lnTo>
                  <a:lnTo>
                    <a:pt x="2440" y="1851"/>
                  </a:lnTo>
                  <a:lnTo>
                    <a:pt x="2440" y="1851"/>
                  </a:lnTo>
                  <a:lnTo>
                    <a:pt x="2440" y="1851"/>
                  </a:lnTo>
                  <a:lnTo>
                    <a:pt x="2440" y="1851"/>
                  </a:lnTo>
                  <a:lnTo>
                    <a:pt x="2445" y="1853"/>
                  </a:lnTo>
                  <a:lnTo>
                    <a:pt x="2445" y="1853"/>
                  </a:lnTo>
                  <a:lnTo>
                    <a:pt x="2448" y="1853"/>
                  </a:lnTo>
                  <a:lnTo>
                    <a:pt x="2445" y="1853"/>
                  </a:lnTo>
                  <a:lnTo>
                    <a:pt x="2445" y="1851"/>
                  </a:lnTo>
                  <a:lnTo>
                    <a:pt x="2448" y="1851"/>
                  </a:lnTo>
                  <a:lnTo>
                    <a:pt x="2448" y="1851"/>
                  </a:lnTo>
                  <a:lnTo>
                    <a:pt x="2445" y="1851"/>
                  </a:lnTo>
                  <a:lnTo>
                    <a:pt x="2445" y="1851"/>
                  </a:lnTo>
                  <a:lnTo>
                    <a:pt x="2448" y="1851"/>
                  </a:lnTo>
                  <a:lnTo>
                    <a:pt x="2448" y="1851"/>
                  </a:lnTo>
                  <a:lnTo>
                    <a:pt x="2448" y="1851"/>
                  </a:lnTo>
                  <a:lnTo>
                    <a:pt x="2445" y="1851"/>
                  </a:lnTo>
                  <a:lnTo>
                    <a:pt x="2448" y="1848"/>
                  </a:lnTo>
                  <a:lnTo>
                    <a:pt x="2448" y="1851"/>
                  </a:lnTo>
                  <a:lnTo>
                    <a:pt x="2448" y="1851"/>
                  </a:lnTo>
                  <a:lnTo>
                    <a:pt x="2448" y="1848"/>
                  </a:lnTo>
                  <a:lnTo>
                    <a:pt x="2448" y="1848"/>
                  </a:lnTo>
                  <a:lnTo>
                    <a:pt x="2448" y="1848"/>
                  </a:lnTo>
                  <a:lnTo>
                    <a:pt x="2445" y="1848"/>
                  </a:lnTo>
                  <a:lnTo>
                    <a:pt x="2445" y="1848"/>
                  </a:lnTo>
                  <a:lnTo>
                    <a:pt x="2445" y="1846"/>
                  </a:lnTo>
                  <a:lnTo>
                    <a:pt x="2445" y="1846"/>
                  </a:lnTo>
                  <a:lnTo>
                    <a:pt x="2445" y="1844"/>
                  </a:lnTo>
                  <a:lnTo>
                    <a:pt x="2445" y="1844"/>
                  </a:lnTo>
                  <a:lnTo>
                    <a:pt x="2445" y="1844"/>
                  </a:lnTo>
                  <a:lnTo>
                    <a:pt x="2445" y="1844"/>
                  </a:lnTo>
                  <a:lnTo>
                    <a:pt x="2443" y="1844"/>
                  </a:lnTo>
                  <a:lnTo>
                    <a:pt x="2443" y="1844"/>
                  </a:lnTo>
                  <a:lnTo>
                    <a:pt x="2443" y="1846"/>
                  </a:lnTo>
                  <a:lnTo>
                    <a:pt x="2443" y="1846"/>
                  </a:lnTo>
                  <a:lnTo>
                    <a:pt x="2443" y="1846"/>
                  </a:lnTo>
                  <a:lnTo>
                    <a:pt x="2440" y="1844"/>
                  </a:lnTo>
                  <a:lnTo>
                    <a:pt x="2440" y="1844"/>
                  </a:lnTo>
                  <a:lnTo>
                    <a:pt x="2440" y="1844"/>
                  </a:lnTo>
                  <a:lnTo>
                    <a:pt x="2438" y="1844"/>
                  </a:lnTo>
                  <a:lnTo>
                    <a:pt x="2438" y="1844"/>
                  </a:lnTo>
                  <a:lnTo>
                    <a:pt x="2438" y="1844"/>
                  </a:lnTo>
                  <a:lnTo>
                    <a:pt x="2438" y="1846"/>
                  </a:lnTo>
                  <a:lnTo>
                    <a:pt x="2438" y="1846"/>
                  </a:lnTo>
                  <a:lnTo>
                    <a:pt x="2436" y="1846"/>
                  </a:lnTo>
                  <a:lnTo>
                    <a:pt x="2436" y="1846"/>
                  </a:lnTo>
                  <a:lnTo>
                    <a:pt x="2436" y="1846"/>
                  </a:lnTo>
                  <a:lnTo>
                    <a:pt x="2436" y="1844"/>
                  </a:lnTo>
                  <a:lnTo>
                    <a:pt x="2436" y="1844"/>
                  </a:lnTo>
                  <a:lnTo>
                    <a:pt x="2436" y="1844"/>
                  </a:lnTo>
                  <a:lnTo>
                    <a:pt x="2436" y="1844"/>
                  </a:lnTo>
                  <a:lnTo>
                    <a:pt x="2436" y="1841"/>
                  </a:lnTo>
                  <a:lnTo>
                    <a:pt x="2436" y="1841"/>
                  </a:lnTo>
                  <a:lnTo>
                    <a:pt x="2436" y="1841"/>
                  </a:lnTo>
                  <a:lnTo>
                    <a:pt x="2436" y="1841"/>
                  </a:lnTo>
                  <a:lnTo>
                    <a:pt x="2438" y="1841"/>
                  </a:lnTo>
                  <a:lnTo>
                    <a:pt x="2438" y="1841"/>
                  </a:lnTo>
                  <a:lnTo>
                    <a:pt x="2438" y="1841"/>
                  </a:lnTo>
                  <a:lnTo>
                    <a:pt x="2438" y="1841"/>
                  </a:lnTo>
                  <a:lnTo>
                    <a:pt x="2438" y="1841"/>
                  </a:lnTo>
                  <a:lnTo>
                    <a:pt x="2438" y="1841"/>
                  </a:lnTo>
                  <a:lnTo>
                    <a:pt x="2438" y="1841"/>
                  </a:lnTo>
                  <a:lnTo>
                    <a:pt x="2438" y="1841"/>
                  </a:lnTo>
                  <a:lnTo>
                    <a:pt x="2438" y="1839"/>
                  </a:lnTo>
                  <a:lnTo>
                    <a:pt x="2438" y="1839"/>
                  </a:lnTo>
                  <a:lnTo>
                    <a:pt x="2440" y="1841"/>
                  </a:lnTo>
                  <a:lnTo>
                    <a:pt x="2440" y="1841"/>
                  </a:lnTo>
                  <a:lnTo>
                    <a:pt x="2440" y="1841"/>
                  </a:lnTo>
                  <a:lnTo>
                    <a:pt x="2440" y="1841"/>
                  </a:lnTo>
                  <a:lnTo>
                    <a:pt x="2440" y="1839"/>
                  </a:lnTo>
                  <a:lnTo>
                    <a:pt x="2440" y="1839"/>
                  </a:lnTo>
                  <a:lnTo>
                    <a:pt x="2440" y="1839"/>
                  </a:lnTo>
                  <a:lnTo>
                    <a:pt x="2440" y="1839"/>
                  </a:lnTo>
                  <a:lnTo>
                    <a:pt x="2440" y="1839"/>
                  </a:lnTo>
                  <a:lnTo>
                    <a:pt x="2440" y="1841"/>
                  </a:lnTo>
                  <a:lnTo>
                    <a:pt x="2443" y="1839"/>
                  </a:lnTo>
                  <a:lnTo>
                    <a:pt x="2443" y="1839"/>
                  </a:lnTo>
                  <a:lnTo>
                    <a:pt x="2443" y="1841"/>
                  </a:lnTo>
                  <a:lnTo>
                    <a:pt x="2443" y="1841"/>
                  </a:lnTo>
                  <a:lnTo>
                    <a:pt x="2443" y="1841"/>
                  </a:lnTo>
                  <a:lnTo>
                    <a:pt x="2443" y="1841"/>
                  </a:lnTo>
                  <a:lnTo>
                    <a:pt x="2443" y="1841"/>
                  </a:lnTo>
                  <a:lnTo>
                    <a:pt x="2443" y="1841"/>
                  </a:lnTo>
                  <a:lnTo>
                    <a:pt x="2443" y="1841"/>
                  </a:lnTo>
                  <a:lnTo>
                    <a:pt x="2443" y="1841"/>
                  </a:lnTo>
                  <a:lnTo>
                    <a:pt x="2443" y="1841"/>
                  </a:lnTo>
                  <a:lnTo>
                    <a:pt x="2443" y="1841"/>
                  </a:lnTo>
                  <a:lnTo>
                    <a:pt x="2440" y="1844"/>
                  </a:lnTo>
                  <a:lnTo>
                    <a:pt x="2443" y="1844"/>
                  </a:lnTo>
                  <a:lnTo>
                    <a:pt x="2443" y="1844"/>
                  </a:lnTo>
                  <a:lnTo>
                    <a:pt x="2443" y="1844"/>
                  </a:lnTo>
                  <a:lnTo>
                    <a:pt x="2443" y="1844"/>
                  </a:lnTo>
                  <a:lnTo>
                    <a:pt x="2445" y="1844"/>
                  </a:lnTo>
                  <a:lnTo>
                    <a:pt x="2445" y="1844"/>
                  </a:lnTo>
                  <a:lnTo>
                    <a:pt x="2448" y="1848"/>
                  </a:lnTo>
                  <a:lnTo>
                    <a:pt x="2450" y="1848"/>
                  </a:lnTo>
                  <a:lnTo>
                    <a:pt x="2448" y="1846"/>
                  </a:lnTo>
                  <a:lnTo>
                    <a:pt x="2448" y="1846"/>
                  </a:lnTo>
                  <a:lnTo>
                    <a:pt x="2448" y="1846"/>
                  </a:lnTo>
                  <a:lnTo>
                    <a:pt x="2448" y="1846"/>
                  </a:lnTo>
                  <a:lnTo>
                    <a:pt x="2450" y="1846"/>
                  </a:lnTo>
                  <a:lnTo>
                    <a:pt x="2450" y="1846"/>
                  </a:lnTo>
                  <a:lnTo>
                    <a:pt x="2450" y="1846"/>
                  </a:lnTo>
                  <a:lnTo>
                    <a:pt x="2450" y="1846"/>
                  </a:lnTo>
                  <a:lnTo>
                    <a:pt x="2450" y="1848"/>
                  </a:lnTo>
                  <a:lnTo>
                    <a:pt x="2452" y="1848"/>
                  </a:lnTo>
                  <a:lnTo>
                    <a:pt x="2452" y="1846"/>
                  </a:lnTo>
                  <a:lnTo>
                    <a:pt x="2455" y="1846"/>
                  </a:lnTo>
                  <a:lnTo>
                    <a:pt x="2452" y="1846"/>
                  </a:lnTo>
                  <a:lnTo>
                    <a:pt x="2452" y="1846"/>
                  </a:lnTo>
                  <a:lnTo>
                    <a:pt x="2455" y="1844"/>
                  </a:lnTo>
                  <a:lnTo>
                    <a:pt x="2455" y="1844"/>
                  </a:lnTo>
                  <a:lnTo>
                    <a:pt x="2455" y="1844"/>
                  </a:lnTo>
                  <a:lnTo>
                    <a:pt x="2455" y="1844"/>
                  </a:lnTo>
                  <a:lnTo>
                    <a:pt x="2455" y="1844"/>
                  </a:lnTo>
                  <a:lnTo>
                    <a:pt x="2455" y="1844"/>
                  </a:lnTo>
                  <a:lnTo>
                    <a:pt x="2455" y="1841"/>
                  </a:lnTo>
                  <a:lnTo>
                    <a:pt x="2455" y="1841"/>
                  </a:lnTo>
                  <a:lnTo>
                    <a:pt x="2455" y="1841"/>
                  </a:lnTo>
                  <a:lnTo>
                    <a:pt x="2455" y="1841"/>
                  </a:lnTo>
                  <a:lnTo>
                    <a:pt x="2455" y="1841"/>
                  </a:lnTo>
                  <a:lnTo>
                    <a:pt x="2455" y="1841"/>
                  </a:lnTo>
                  <a:lnTo>
                    <a:pt x="2455" y="1841"/>
                  </a:lnTo>
                  <a:lnTo>
                    <a:pt x="2455" y="1839"/>
                  </a:lnTo>
                  <a:lnTo>
                    <a:pt x="2455" y="1839"/>
                  </a:lnTo>
                  <a:lnTo>
                    <a:pt x="2455" y="1839"/>
                  </a:lnTo>
                  <a:lnTo>
                    <a:pt x="2455" y="1839"/>
                  </a:lnTo>
                  <a:lnTo>
                    <a:pt x="2455" y="1839"/>
                  </a:lnTo>
                  <a:lnTo>
                    <a:pt x="2452" y="1839"/>
                  </a:lnTo>
                  <a:lnTo>
                    <a:pt x="2452" y="1839"/>
                  </a:lnTo>
                  <a:lnTo>
                    <a:pt x="2455" y="1837"/>
                  </a:lnTo>
                  <a:lnTo>
                    <a:pt x="2455" y="1837"/>
                  </a:lnTo>
                  <a:lnTo>
                    <a:pt x="2455" y="1837"/>
                  </a:lnTo>
                  <a:lnTo>
                    <a:pt x="2455" y="1834"/>
                  </a:lnTo>
                  <a:lnTo>
                    <a:pt x="2455" y="1834"/>
                  </a:lnTo>
                  <a:lnTo>
                    <a:pt x="2459" y="1837"/>
                  </a:lnTo>
                  <a:lnTo>
                    <a:pt x="2459" y="1837"/>
                  </a:lnTo>
                  <a:lnTo>
                    <a:pt x="2459" y="1837"/>
                  </a:lnTo>
                  <a:lnTo>
                    <a:pt x="2459" y="1834"/>
                  </a:lnTo>
                  <a:lnTo>
                    <a:pt x="2459" y="1834"/>
                  </a:lnTo>
                  <a:lnTo>
                    <a:pt x="2459" y="1834"/>
                  </a:lnTo>
                  <a:lnTo>
                    <a:pt x="2459" y="1834"/>
                  </a:lnTo>
                  <a:lnTo>
                    <a:pt x="2459" y="1832"/>
                  </a:lnTo>
                  <a:lnTo>
                    <a:pt x="2459" y="1832"/>
                  </a:lnTo>
                  <a:lnTo>
                    <a:pt x="2462" y="1832"/>
                  </a:lnTo>
                  <a:lnTo>
                    <a:pt x="2462" y="1832"/>
                  </a:lnTo>
                  <a:lnTo>
                    <a:pt x="2462" y="1832"/>
                  </a:lnTo>
                  <a:lnTo>
                    <a:pt x="2462" y="1829"/>
                  </a:lnTo>
                  <a:lnTo>
                    <a:pt x="2462" y="1829"/>
                  </a:lnTo>
                  <a:lnTo>
                    <a:pt x="2462" y="1829"/>
                  </a:lnTo>
                  <a:lnTo>
                    <a:pt x="2462" y="1829"/>
                  </a:lnTo>
                  <a:lnTo>
                    <a:pt x="2459" y="1829"/>
                  </a:lnTo>
                  <a:lnTo>
                    <a:pt x="2459" y="1827"/>
                  </a:lnTo>
                  <a:lnTo>
                    <a:pt x="2459" y="1827"/>
                  </a:lnTo>
                  <a:lnTo>
                    <a:pt x="2457" y="1827"/>
                  </a:lnTo>
                  <a:lnTo>
                    <a:pt x="2457" y="1825"/>
                  </a:lnTo>
                  <a:lnTo>
                    <a:pt x="2459" y="1825"/>
                  </a:lnTo>
                  <a:lnTo>
                    <a:pt x="2459" y="1822"/>
                  </a:lnTo>
                  <a:lnTo>
                    <a:pt x="2459" y="1822"/>
                  </a:lnTo>
                  <a:lnTo>
                    <a:pt x="2462" y="1822"/>
                  </a:lnTo>
                  <a:lnTo>
                    <a:pt x="2462" y="1820"/>
                  </a:lnTo>
                  <a:lnTo>
                    <a:pt x="2462" y="1820"/>
                  </a:lnTo>
                  <a:lnTo>
                    <a:pt x="2462" y="1820"/>
                  </a:lnTo>
                  <a:lnTo>
                    <a:pt x="2462" y="1818"/>
                  </a:lnTo>
                  <a:lnTo>
                    <a:pt x="2462" y="1818"/>
                  </a:lnTo>
                  <a:lnTo>
                    <a:pt x="2462" y="1818"/>
                  </a:lnTo>
                  <a:lnTo>
                    <a:pt x="2462" y="1818"/>
                  </a:lnTo>
                  <a:lnTo>
                    <a:pt x="2459" y="1815"/>
                  </a:lnTo>
                  <a:lnTo>
                    <a:pt x="2459" y="1815"/>
                  </a:lnTo>
                  <a:lnTo>
                    <a:pt x="2459" y="1813"/>
                  </a:lnTo>
                  <a:lnTo>
                    <a:pt x="2462" y="1813"/>
                  </a:lnTo>
                  <a:lnTo>
                    <a:pt x="2462" y="1815"/>
                  </a:lnTo>
                  <a:lnTo>
                    <a:pt x="2464" y="1815"/>
                  </a:lnTo>
                  <a:lnTo>
                    <a:pt x="2464" y="1815"/>
                  </a:lnTo>
                  <a:lnTo>
                    <a:pt x="2464" y="1815"/>
                  </a:lnTo>
                  <a:lnTo>
                    <a:pt x="2466" y="1813"/>
                  </a:lnTo>
                  <a:lnTo>
                    <a:pt x="2469" y="1810"/>
                  </a:lnTo>
                  <a:lnTo>
                    <a:pt x="2469" y="1808"/>
                  </a:lnTo>
                  <a:lnTo>
                    <a:pt x="2469" y="1808"/>
                  </a:lnTo>
                  <a:lnTo>
                    <a:pt x="2471" y="1808"/>
                  </a:lnTo>
                  <a:lnTo>
                    <a:pt x="2471" y="1806"/>
                  </a:lnTo>
                  <a:lnTo>
                    <a:pt x="2471" y="1806"/>
                  </a:lnTo>
                  <a:lnTo>
                    <a:pt x="2471" y="1803"/>
                  </a:lnTo>
                  <a:lnTo>
                    <a:pt x="2471" y="1803"/>
                  </a:lnTo>
                  <a:lnTo>
                    <a:pt x="2471" y="1803"/>
                  </a:lnTo>
                  <a:lnTo>
                    <a:pt x="2471" y="1801"/>
                  </a:lnTo>
                  <a:lnTo>
                    <a:pt x="2466" y="1801"/>
                  </a:lnTo>
                  <a:lnTo>
                    <a:pt x="2464" y="1801"/>
                  </a:lnTo>
                  <a:lnTo>
                    <a:pt x="2464" y="1799"/>
                  </a:lnTo>
                  <a:lnTo>
                    <a:pt x="2462" y="1799"/>
                  </a:lnTo>
                  <a:lnTo>
                    <a:pt x="2462" y="1799"/>
                  </a:lnTo>
                  <a:lnTo>
                    <a:pt x="2457" y="1799"/>
                  </a:lnTo>
                  <a:lnTo>
                    <a:pt x="2457" y="1799"/>
                  </a:lnTo>
                  <a:lnTo>
                    <a:pt x="2457" y="1796"/>
                  </a:lnTo>
                  <a:lnTo>
                    <a:pt x="2457" y="1796"/>
                  </a:lnTo>
                  <a:lnTo>
                    <a:pt x="2457" y="1794"/>
                  </a:lnTo>
                  <a:lnTo>
                    <a:pt x="2457" y="1794"/>
                  </a:lnTo>
                  <a:lnTo>
                    <a:pt x="2455" y="1794"/>
                  </a:lnTo>
                  <a:lnTo>
                    <a:pt x="2457" y="1792"/>
                  </a:lnTo>
                  <a:lnTo>
                    <a:pt x="2457" y="1794"/>
                  </a:lnTo>
                  <a:lnTo>
                    <a:pt x="2457" y="1796"/>
                  </a:lnTo>
                  <a:lnTo>
                    <a:pt x="2457" y="1796"/>
                  </a:lnTo>
                  <a:lnTo>
                    <a:pt x="2459" y="1796"/>
                  </a:lnTo>
                  <a:lnTo>
                    <a:pt x="2462" y="1796"/>
                  </a:lnTo>
                  <a:lnTo>
                    <a:pt x="2464" y="1796"/>
                  </a:lnTo>
                  <a:lnTo>
                    <a:pt x="2464" y="1796"/>
                  </a:lnTo>
                  <a:lnTo>
                    <a:pt x="2466" y="1799"/>
                  </a:lnTo>
                  <a:lnTo>
                    <a:pt x="2466" y="1799"/>
                  </a:lnTo>
                  <a:lnTo>
                    <a:pt x="2466" y="1799"/>
                  </a:lnTo>
                  <a:lnTo>
                    <a:pt x="2469" y="1799"/>
                  </a:lnTo>
                  <a:lnTo>
                    <a:pt x="2469" y="1801"/>
                  </a:lnTo>
                  <a:lnTo>
                    <a:pt x="2471" y="1799"/>
                  </a:lnTo>
                  <a:lnTo>
                    <a:pt x="2474" y="1799"/>
                  </a:lnTo>
                  <a:lnTo>
                    <a:pt x="2474" y="1801"/>
                  </a:lnTo>
                  <a:lnTo>
                    <a:pt x="2474" y="1801"/>
                  </a:lnTo>
                  <a:lnTo>
                    <a:pt x="2476" y="1801"/>
                  </a:lnTo>
                  <a:lnTo>
                    <a:pt x="2478" y="1799"/>
                  </a:lnTo>
                  <a:lnTo>
                    <a:pt x="2478" y="1799"/>
                  </a:lnTo>
                  <a:lnTo>
                    <a:pt x="2478" y="1796"/>
                  </a:lnTo>
                  <a:lnTo>
                    <a:pt x="2478" y="1794"/>
                  </a:lnTo>
                  <a:lnTo>
                    <a:pt x="2478" y="1794"/>
                  </a:lnTo>
                  <a:lnTo>
                    <a:pt x="2481" y="1792"/>
                  </a:lnTo>
                  <a:lnTo>
                    <a:pt x="2481" y="1792"/>
                  </a:lnTo>
                  <a:lnTo>
                    <a:pt x="2483" y="1789"/>
                  </a:lnTo>
                  <a:lnTo>
                    <a:pt x="2483" y="1789"/>
                  </a:lnTo>
                  <a:lnTo>
                    <a:pt x="2485" y="1787"/>
                  </a:lnTo>
                  <a:lnTo>
                    <a:pt x="2485" y="1787"/>
                  </a:lnTo>
                  <a:lnTo>
                    <a:pt x="2485" y="1784"/>
                  </a:lnTo>
                  <a:lnTo>
                    <a:pt x="2485" y="1784"/>
                  </a:lnTo>
                  <a:lnTo>
                    <a:pt x="2485" y="1782"/>
                  </a:lnTo>
                  <a:lnTo>
                    <a:pt x="2483" y="1782"/>
                  </a:lnTo>
                  <a:lnTo>
                    <a:pt x="2483" y="1782"/>
                  </a:lnTo>
                  <a:lnTo>
                    <a:pt x="2481" y="1782"/>
                  </a:lnTo>
                  <a:lnTo>
                    <a:pt x="2481" y="1782"/>
                  </a:lnTo>
                  <a:lnTo>
                    <a:pt x="2481" y="1782"/>
                  </a:lnTo>
                  <a:lnTo>
                    <a:pt x="2483" y="1782"/>
                  </a:lnTo>
                  <a:lnTo>
                    <a:pt x="2483" y="1782"/>
                  </a:lnTo>
                  <a:lnTo>
                    <a:pt x="2483" y="1782"/>
                  </a:lnTo>
                  <a:lnTo>
                    <a:pt x="2483" y="1782"/>
                  </a:lnTo>
                  <a:lnTo>
                    <a:pt x="2485" y="1782"/>
                  </a:lnTo>
                  <a:lnTo>
                    <a:pt x="2485" y="1780"/>
                  </a:lnTo>
                  <a:lnTo>
                    <a:pt x="2488" y="1777"/>
                  </a:lnTo>
                  <a:lnTo>
                    <a:pt x="2488" y="1777"/>
                  </a:lnTo>
                  <a:lnTo>
                    <a:pt x="2488" y="1777"/>
                  </a:lnTo>
                  <a:lnTo>
                    <a:pt x="2488" y="1777"/>
                  </a:lnTo>
                  <a:lnTo>
                    <a:pt x="2490" y="1777"/>
                  </a:lnTo>
                  <a:lnTo>
                    <a:pt x="2490" y="1777"/>
                  </a:lnTo>
                  <a:lnTo>
                    <a:pt x="2493" y="1777"/>
                  </a:lnTo>
                  <a:lnTo>
                    <a:pt x="2493" y="1777"/>
                  </a:lnTo>
                  <a:lnTo>
                    <a:pt x="2493" y="1780"/>
                  </a:lnTo>
                  <a:lnTo>
                    <a:pt x="2490" y="1780"/>
                  </a:lnTo>
                  <a:lnTo>
                    <a:pt x="2490" y="1780"/>
                  </a:lnTo>
                  <a:lnTo>
                    <a:pt x="2490" y="1780"/>
                  </a:lnTo>
                  <a:lnTo>
                    <a:pt x="2490" y="1780"/>
                  </a:lnTo>
                  <a:lnTo>
                    <a:pt x="2490" y="1782"/>
                  </a:lnTo>
                  <a:lnTo>
                    <a:pt x="2493" y="1784"/>
                  </a:lnTo>
                  <a:lnTo>
                    <a:pt x="2490" y="1784"/>
                  </a:lnTo>
                  <a:lnTo>
                    <a:pt x="2493" y="1787"/>
                  </a:lnTo>
                  <a:lnTo>
                    <a:pt x="2493" y="1787"/>
                  </a:lnTo>
                  <a:lnTo>
                    <a:pt x="2495" y="1789"/>
                  </a:lnTo>
                  <a:lnTo>
                    <a:pt x="2495" y="1789"/>
                  </a:lnTo>
                  <a:lnTo>
                    <a:pt x="2495" y="1789"/>
                  </a:lnTo>
                  <a:lnTo>
                    <a:pt x="2495" y="1792"/>
                  </a:lnTo>
                  <a:lnTo>
                    <a:pt x="2497" y="1792"/>
                  </a:lnTo>
                  <a:lnTo>
                    <a:pt x="2497" y="1792"/>
                  </a:lnTo>
                  <a:lnTo>
                    <a:pt x="2497" y="1792"/>
                  </a:lnTo>
                  <a:lnTo>
                    <a:pt x="2497" y="1792"/>
                  </a:lnTo>
                  <a:lnTo>
                    <a:pt x="2497" y="1789"/>
                  </a:lnTo>
                  <a:lnTo>
                    <a:pt x="2497" y="1789"/>
                  </a:lnTo>
                  <a:lnTo>
                    <a:pt x="2497" y="1789"/>
                  </a:lnTo>
                  <a:lnTo>
                    <a:pt x="2500" y="1789"/>
                  </a:lnTo>
                  <a:lnTo>
                    <a:pt x="2500" y="1787"/>
                  </a:lnTo>
                  <a:lnTo>
                    <a:pt x="2497" y="1789"/>
                  </a:lnTo>
                  <a:lnTo>
                    <a:pt x="2497" y="1789"/>
                  </a:lnTo>
                  <a:lnTo>
                    <a:pt x="2497" y="1787"/>
                  </a:lnTo>
                  <a:lnTo>
                    <a:pt x="2497" y="1787"/>
                  </a:lnTo>
                  <a:lnTo>
                    <a:pt x="2497" y="1787"/>
                  </a:lnTo>
                  <a:lnTo>
                    <a:pt x="2500" y="1784"/>
                  </a:lnTo>
                  <a:lnTo>
                    <a:pt x="2500" y="1784"/>
                  </a:lnTo>
                  <a:lnTo>
                    <a:pt x="2500" y="1784"/>
                  </a:lnTo>
                  <a:lnTo>
                    <a:pt x="2500" y="1784"/>
                  </a:lnTo>
                  <a:lnTo>
                    <a:pt x="2500" y="1784"/>
                  </a:lnTo>
                  <a:lnTo>
                    <a:pt x="2500" y="1784"/>
                  </a:lnTo>
                  <a:lnTo>
                    <a:pt x="2500" y="1782"/>
                  </a:lnTo>
                  <a:lnTo>
                    <a:pt x="2500" y="1782"/>
                  </a:lnTo>
                  <a:lnTo>
                    <a:pt x="2500" y="1782"/>
                  </a:lnTo>
                  <a:lnTo>
                    <a:pt x="2500" y="1782"/>
                  </a:lnTo>
                  <a:lnTo>
                    <a:pt x="2500" y="1782"/>
                  </a:lnTo>
                  <a:lnTo>
                    <a:pt x="2502" y="1782"/>
                  </a:lnTo>
                  <a:lnTo>
                    <a:pt x="2502" y="1782"/>
                  </a:lnTo>
                  <a:lnTo>
                    <a:pt x="2502" y="1782"/>
                  </a:lnTo>
                  <a:lnTo>
                    <a:pt x="2502" y="1782"/>
                  </a:lnTo>
                  <a:lnTo>
                    <a:pt x="2502" y="1782"/>
                  </a:lnTo>
                  <a:lnTo>
                    <a:pt x="2502" y="1780"/>
                  </a:lnTo>
                  <a:lnTo>
                    <a:pt x="2502" y="1780"/>
                  </a:lnTo>
                  <a:lnTo>
                    <a:pt x="2504" y="1780"/>
                  </a:lnTo>
                  <a:lnTo>
                    <a:pt x="2504" y="1780"/>
                  </a:lnTo>
                  <a:lnTo>
                    <a:pt x="2507" y="1780"/>
                  </a:lnTo>
                  <a:lnTo>
                    <a:pt x="2507" y="1780"/>
                  </a:lnTo>
                  <a:lnTo>
                    <a:pt x="2509" y="1782"/>
                  </a:lnTo>
                  <a:lnTo>
                    <a:pt x="2509" y="1782"/>
                  </a:lnTo>
                  <a:lnTo>
                    <a:pt x="2509" y="1784"/>
                  </a:lnTo>
                  <a:lnTo>
                    <a:pt x="2509" y="1784"/>
                  </a:lnTo>
                  <a:lnTo>
                    <a:pt x="2511" y="1784"/>
                  </a:lnTo>
                  <a:lnTo>
                    <a:pt x="2511" y="1782"/>
                  </a:lnTo>
                  <a:lnTo>
                    <a:pt x="2511" y="1780"/>
                  </a:lnTo>
                  <a:lnTo>
                    <a:pt x="2514" y="1780"/>
                  </a:lnTo>
                  <a:lnTo>
                    <a:pt x="2514" y="1780"/>
                  </a:lnTo>
                  <a:lnTo>
                    <a:pt x="2511" y="1780"/>
                  </a:lnTo>
                  <a:lnTo>
                    <a:pt x="2511" y="1780"/>
                  </a:lnTo>
                  <a:lnTo>
                    <a:pt x="2511" y="1777"/>
                  </a:lnTo>
                  <a:lnTo>
                    <a:pt x="2511" y="1777"/>
                  </a:lnTo>
                  <a:lnTo>
                    <a:pt x="2511" y="1777"/>
                  </a:lnTo>
                  <a:lnTo>
                    <a:pt x="2511" y="1775"/>
                  </a:lnTo>
                  <a:lnTo>
                    <a:pt x="2511" y="1775"/>
                  </a:lnTo>
                  <a:lnTo>
                    <a:pt x="2509" y="1775"/>
                  </a:lnTo>
                  <a:lnTo>
                    <a:pt x="2509" y="1773"/>
                  </a:lnTo>
                  <a:lnTo>
                    <a:pt x="2509" y="1773"/>
                  </a:lnTo>
                  <a:lnTo>
                    <a:pt x="2509" y="1773"/>
                  </a:lnTo>
                  <a:lnTo>
                    <a:pt x="2511" y="1770"/>
                  </a:lnTo>
                  <a:lnTo>
                    <a:pt x="2509" y="1770"/>
                  </a:lnTo>
                  <a:lnTo>
                    <a:pt x="2507" y="1770"/>
                  </a:lnTo>
                  <a:lnTo>
                    <a:pt x="2507" y="1770"/>
                  </a:lnTo>
                  <a:lnTo>
                    <a:pt x="2507" y="1770"/>
                  </a:lnTo>
                  <a:lnTo>
                    <a:pt x="2507" y="1770"/>
                  </a:lnTo>
                  <a:lnTo>
                    <a:pt x="2507" y="1770"/>
                  </a:lnTo>
                  <a:lnTo>
                    <a:pt x="2507" y="1770"/>
                  </a:lnTo>
                  <a:lnTo>
                    <a:pt x="2509" y="1770"/>
                  </a:lnTo>
                  <a:lnTo>
                    <a:pt x="2509" y="1768"/>
                  </a:lnTo>
                  <a:lnTo>
                    <a:pt x="2507" y="1768"/>
                  </a:lnTo>
                  <a:lnTo>
                    <a:pt x="2507" y="1766"/>
                  </a:lnTo>
                  <a:lnTo>
                    <a:pt x="2507" y="1763"/>
                  </a:lnTo>
                  <a:lnTo>
                    <a:pt x="2507" y="1763"/>
                  </a:lnTo>
                  <a:lnTo>
                    <a:pt x="2507" y="1761"/>
                  </a:lnTo>
                  <a:lnTo>
                    <a:pt x="2504" y="1761"/>
                  </a:lnTo>
                  <a:lnTo>
                    <a:pt x="2502" y="1758"/>
                  </a:lnTo>
                  <a:lnTo>
                    <a:pt x="2500" y="1758"/>
                  </a:lnTo>
                  <a:lnTo>
                    <a:pt x="2500" y="1758"/>
                  </a:lnTo>
                  <a:lnTo>
                    <a:pt x="2497" y="1758"/>
                  </a:lnTo>
                  <a:lnTo>
                    <a:pt x="2495" y="1758"/>
                  </a:lnTo>
                  <a:lnTo>
                    <a:pt x="2493" y="1758"/>
                  </a:lnTo>
                  <a:lnTo>
                    <a:pt x="2493" y="1758"/>
                  </a:lnTo>
                  <a:lnTo>
                    <a:pt x="2495" y="1758"/>
                  </a:lnTo>
                  <a:lnTo>
                    <a:pt x="2495" y="1758"/>
                  </a:lnTo>
                  <a:lnTo>
                    <a:pt x="2495" y="1756"/>
                  </a:lnTo>
                  <a:lnTo>
                    <a:pt x="2495" y="1756"/>
                  </a:lnTo>
                  <a:lnTo>
                    <a:pt x="2493" y="1754"/>
                  </a:lnTo>
                  <a:lnTo>
                    <a:pt x="2490" y="1754"/>
                  </a:lnTo>
                  <a:lnTo>
                    <a:pt x="2490" y="1754"/>
                  </a:lnTo>
                  <a:lnTo>
                    <a:pt x="2490" y="1754"/>
                  </a:lnTo>
                  <a:lnTo>
                    <a:pt x="2490" y="1751"/>
                  </a:lnTo>
                  <a:lnTo>
                    <a:pt x="2488" y="1751"/>
                  </a:lnTo>
                  <a:lnTo>
                    <a:pt x="2488" y="1751"/>
                  </a:lnTo>
                  <a:lnTo>
                    <a:pt x="2488" y="1751"/>
                  </a:lnTo>
                  <a:lnTo>
                    <a:pt x="2485" y="1749"/>
                  </a:lnTo>
                  <a:lnTo>
                    <a:pt x="2485" y="1749"/>
                  </a:lnTo>
                  <a:lnTo>
                    <a:pt x="2488" y="1749"/>
                  </a:lnTo>
                  <a:lnTo>
                    <a:pt x="2488" y="1749"/>
                  </a:lnTo>
                  <a:lnTo>
                    <a:pt x="2488" y="1751"/>
                  </a:lnTo>
                  <a:lnTo>
                    <a:pt x="2488" y="1751"/>
                  </a:lnTo>
                  <a:lnTo>
                    <a:pt x="2488" y="1751"/>
                  </a:lnTo>
                  <a:lnTo>
                    <a:pt x="2488" y="1751"/>
                  </a:lnTo>
                  <a:lnTo>
                    <a:pt x="2490" y="1751"/>
                  </a:lnTo>
                  <a:lnTo>
                    <a:pt x="2490" y="1751"/>
                  </a:lnTo>
                  <a:lnTo>
                    <a:pt x="2490" y="1751"/>
                  </a:lnTo>
                  <a:lnTo>
                    <a:pt x="2490" y="1751"/>
                  </a:lnTo>
                  <a:lnTo>
                    <a:pt x="2490" y="1754"/>
                  </a:lnTo>
                  <a:lnTo>
                    <a:pt x="2490" y="1754"/>
                  </a:lnTo>
                  <a:lnTo>
                    <a:pt x="2490" y="1754"/>
                  </a:lnTo>
                  <a:lnTo>
                    <a:pt x="2493" y="1754"/>
                  </a:lnTo>
                  <a:lnTo>
                    <a:pt x="2493" y="1754"/>
                  </a:lnTo>
                  <a:lnTo>
                    <a:pt x="2493" y="1754"/>
                  </a:lnTo>
                  <a:lnTo>
                    <a:pt x="2495" y="1756"/>
                  </a:lnTo>
                  <a:lnTo>
                    <a:pt x="2495" y="1756"/>
                  </a:lnTo>
                  <a:lnTo>
                    <a:pt x="2495" y="1756"/>
                  </a:lnTo>
                  <a:lnTo>
                    <a:pt x="2495" y="1756"/>
                  </a:lnTo>
                  <a:lnTo>
                    <a:pt x="2495" y="1756"/>
                  </a:lnTo>
                  <a:lnTo>
                    <a:pt x="2497" y="1756"/>
                  </a:lnTo>
                  <a:lnTo>
                    <a:pt x="2497" y="1758"/>
                  </a:lnTo>
                  <a:lnTo>
                    <a:pt x="2504" y="1758"/>
                  </a:lnTo>
                  <a:lnTo>
                    <a:pt x="2511" y="1756"/>
                  </a:lnTo>
                  <a:lnTo>
                    <a:pt x="2511" y="1756"/>
                  </a:lnTo>
                  <a:lnTo>
                    <a:pt x="2511" y="1756"/>
                  </a:lnTo>
                  <a:lnTo>
                    <a:pt x="2511" y="1756"/>
                  </a:lnTo>
                  <a:lnTo>
                    <a:pt x="2511" y="1754"/>
                  </a:lnTo>
                  <a:lnTo>
                    <a:pt x="2511" y="1754"/>
                  </a:lnTo>
                  <a:lnTo>
                    <a:pt x="2511" y="1754"/>
                  </a:lnTo>
                  <a:lnTo>
                    <a:pt x="2511" y="1754"/>
                  </a:lnTo>
                  <a:lnTo>
                    <a:pt x="2511" y="1754"/>
                  </a:lnTo>
                  <a:lnTo>
                    <a:pt x="2511" y="1754"/>
                  </a:lnTo>
                  <a:lnTo>
                    <a:pt x="2511" y="1754"/>
                  </a:lnTo>
                  <a:lnTo>
                    <a:pt x="2514" y="1754"/>
                  </a:lnTo>
                  <a:lnTo>
                    <a:pt x="2514" y="1754"/>
                  </a:lnTo>
                  <a:lnTo>
                    <a:pt x="2514" y="1751"/>
                  </a:lnTo>
                  <a:lnTo>
                    <a:pt x="2511" y="1751"/>
                  </a:lnTo>
                  <a:lnTo>
                    <a:pt x="2511" y="1751"/>
                  </a:lnTo>
                  <a:lnTo>
                    <a:pt x="2514" y="1751"/>
                  </a:lnTo>
                  <a:lnTo>
                    <a:pt x="2514" y="1751"/>
                  </a:lnTo>
                  <a:lnTo>
                    <a:pt x="2514" y="1751"/>
                  </a:lnTo>
                  <a:lnTo>
                    <a:pt x="2514" y="1749"/>
                  </a:lnTo>
                  <a:lnTo>
                    <a:pt x="2514" y="1749"/>
                  </a:lnTo>
                  <a:lnTo>
                    <a:pt x="2511" y="1749"/>
                  </a:lnTo>
                  <a:lnTo>
                    <a:pt x="2511" y="1749"/>
                  </a:lnTo>
                  <a:lnTo>
                    <a:pt x="2511" y="1749"/>
                  </a:lnTo>
                  <a:lnTo>
                    <a:pt x="2511" y="1749"/>
                  </a:lnTo>
                  <a:lnTo>
                    <a:pt x="2511" y="1749"/>
                  </a:lnTo>
                  <a:lnTo>
                    <a:pt x="2511" y="1749"/>
                  </a:lnTo>
                  <a:lnTo>
                    <a:pt x="2511" y="1749"/>
                  </a:lnTo>
                  <a:lnTo>
                    <a:pt x="2511" y="1747"/>
                  </a:lnTo>
                  <a:lnTo>
                    <a:pt x="2511" y="1747"/>
                  </a:lnTo>
                  <a:lnTo>
                    <a:pt x="2511" y="1747"/>
                  </a:lnTo>
                  <a:lnTo>
                    <a:pt x="2511" y="1747"/>
                  </a:lnTo>
                  <a:lnTo>
                    <a:pt x="2511" y="1747"/>
                  </a:lnTo>
                  <a:lnTo>
                    <a:pt x="2509" y="1747"/>
                  </a:lnTo>
                  <a:lnTo>
                    <a:pt x="2509" y="1747"/>
                  </a:lnTo>
                  <a:lnTo>
                    <a:pt x="2509" y="1747"/>
                  </a:lnTo>
                  <a:lnTo>
                    <a:pt x="2507" y="1747"/>
                  </a:lnTo>
                  <a:lnTo>
                    <a:pt x="2507" y="1747"/>
                  </a:lnTo>
                  <a:lnTo>
                    <a:pt x="2507" y="1744"/>
                  </a:lnTo>
                  <a:lnTo>
                    <a:pt x="2507" y="1744"/>
                  </a:lnTo>
                  <a:lnTo>
                    <a:pt x="2507" y="1744"/>
                  </a:lnTo>
                  <a:lnTo>
                    <a:pt x="2504" y="1744"/>
                  </a:lnTo>
                  <a:lnTo>
                    <a:pt x="2504" y="1744"/>
                  </a:lnTo>
                  <a:lnTo>
                    <a:pt x="2504" y="1744"/>
                  </a:lnTo>
                  <a:lnTo>
                    <a:pt x="2504" y="1744"/>
                  </a:lnTo>
                  <a:lnTo>
                    <a:pt x="2507" y="1742"/>
                  </a:lnTo>
                  <a:lnTo>
                    <a:pt x="2507" y="1742"/>
                  </a:lnTo>
                  <a:lnTo>
                    <a:pt x="2507" y="1742"/>
                  </a:lnTo>
                  <a:lnTo>
                    <a:pt x="2507" y="1744"/>
                  </a:lnTo>
                  <a:lnTo>
                    <a:pt x="2509" y="1744"/>
                  </a:lnTo>
                  <a:lnTo>
                    <a:pt x="2509" y="1744"/>
                  </a:lnTo>
                  <a:lnTo>
                    <a:pt x="2509" y="1742"/>
                  </a:lnTo>
                  <a:lnTo>
                    <a:pt x="2511" y="1744"/>
                  </a:lnTo>
                  <a:lnTo>
                    <a:pt x="2511" y="1744"/>
                  </a:lnTo>
                  <a:lnTo>
                    <a:pt x="2514" y="1744"/>
                  </a:lnTo>
                  <a:lnTo>
                    <a:pt x="2514" y="1744"/>
                  </a:lnTo>
                  <a:lnTo>
                    <a:pt x="2516" y="1744"/>
                  </a:lnTo>
                  <a:lnTo>
                    <a:pt x="2516" y="1744"/>
                  </a:lnTo>
                  <a:lnTo>
                    <a:pt x="2516" y="1744"/>
                  </a:lnTo>
                  <a:lnTo>
                    <a:pt x="2516" y="1742"/>
                  </a:lnTo>
                  <a:lnTo>
                    <a:pt x="2514" y="1742"/>
                  </a:lnTo>
                  <a:lnTo>
                    <a:pt x="2514" y="1742"/>
                  </a:lnTo>
                  <a:lnTo>
                    <a:pt x="2514" y="1742"/>
                  </a:lnTo>
                  <a:lnTo>
                    <a:pt x="2514" y="1742"/>
                  </a:lnTo>
                  <a:lnTo>
                    <a:pt x="2514" y="1742"/>
                  </a:lnTo>
                  <a:lnTo>
                    <a:pt x="2514" y="1742"/>
                  </a:lnTo>
                  <a:lnTo>
                    <a:pt x="2514" y="1742"/>
                  </a:lnTo>
                  <a:lnTo>
                    <a:pt x="2514" y="1742"/>
                  </a:lnTo>
                  <a:lnTo>
                    <a:pt x="2514" y="1742"/>
                  </a:lnTo>
                  <a:lnTo>
                    <a:pt x="2514" y="1739"/>
                  </a:lnTo>
                  <a:lnTo>
                    <a:pt x="2514" y="1739"/>
                  </a:lnTo>
                  <a:lnTo>
                    <a:pt x="2514" y="1739"/>
                  </a:lnTo>
                  <a:lnTo>
                    <a:pt x="2514" y="1739"/>
                  </a:lnTo>
                  <a:lnTo>
                    <a:pt x="2511" y="1737"/>
                  </a:lnTo>
                  <a:lnTo>
                    <a:pt x="2511" y="1737"/>
                  </a:lnTo>
                  <a:lnTo>
                    <a:pt x="2509" y="1737"/>
                  </a:lnTo>
                  <a:lnTo>
                    <a:pt x="2507" y="1737"/>
                  </a:lnTo>
                  <a:lnTo>
                    <a:pt x="2507" y="1739"/>
                  </a:lnTo>
                  <a:lnTo>
                    <a:pt x="2507" y="1739"/>
                  </a:lnTo>
                  <a:lnTo>
                    <a:pt x="2507" y="1739"/>
                  </a:lnTo>
                  <a:lnTo>
                    <a:pt x="2507" y="1739"/>
                  </a:lnTo>
                  <a:lnTo>
                    <a:pt x="2507" y="1737"/>
                  </a:lnTo>
                  <a:lnTo>
                    <a:pt x="2507" y="1737"/>
                  </a:lnTo>
                  <a:lnTo>
                    <a:pt x="2509" y="1737"/>
                  </a:lnTo>
                  <a:lnTo>
                    <a:pt x="2509" y="1737"/>
                  </a:lnTo>
                  <a:lnTo>
                    <a:pt x="2509" y="1737"/>
                  </a:lnTo>
                  <a:lnTo>
                    <a:pt x="2509" y="1737"/>
                  </a:lnTo>
                  <a:lnTo>
                    <a:pt x="2511" y="1737"/>
                  </a:lnTo>
                  <a:lnTo>
                    <a:pt x="2511" y="1735"/>
                  </a:lnTo>
                  <a:lnTo>
                    <a:pt x="2511" y="1735"/>
                  </a:lnTo>
                  <a:lnTo>
                    <a:pt x="2511" y="1735"/>
                  </a:lnTo>
                  <a:lnTo>
                    <a:pt x="2511" y="1732"/>
                  </a:lnTo>
                  <a:lnTo>
                    <a:pt x="2507" y="1732"/>
                  </a:lnTo>
                  <a:lnTo>
                    <a:pt x="2504" y="1735"/>
                  </a:lnTo>
                  <a:lnTo>
                    <a:pt x="2500" y="1735"/>
                  </a:lnTo>
                  <a:lnTo>
                    <a:pt x="2500" y="1732"/>
                  </a:lnTo>
                  <a:lnTo>
                    <a:pt x="2502" y="1732"/>
                  </a:lnTo>
                  <a:lnTo>
                    <a:pt x="2502" y="1732"/>
                  </a:lnTo>
                  <a:lnTo>
                    <a:pt x="2502" y="1732"/>
                  </a:lnTo>
                  <a:lnTo>
                    <a:pt x="2502" y="1732"/>
                  </a:lnTo>
                  <a:lnTo>
                    <a:pt x="2502" y="1732"/>
                  </a:lnTo>
                  <a:lnTo>
                    <a:pt x="2502" y="1732"/>
                  </a:lnTo>
                  <a:lnTo>
                    <a:pt x="2502" y="1732"/>
                  </a:lnTo>
                  <a:lnTo>
                    <a:pt x="2502" y="1732"/>
                  </a:lnTo>
                  <a:lnTo>
                    <a:pt x="2502" y="1732"/>
                  </a:lnTo>
                  <a:lnTo>
                    <a:pt x="2500" y="1730"/>
                  </a:lnTo>
                  <a:lnTo>
                    <a:pt x="2502" y="1730"/>
                  </a:lnTo>
                  <a:lnTo>
                    <a:pt x="2502" y="1730"/>
                  </a:lnTo>
                  <a:lnTo>
                    <a:pt x="2502" y="1730"/>
                  </a:lnTo>
                  <a:lnTo>
                    <a:pt x="2502" y="1730"/>
                  </a:lnTo>
                  <a:lnTo>
                    <a:pt x="2504" y="1728"/>
                  </a:lnTo>
                  <a:lnTo>
                    <a:pt x="2504" y="1728"/>
                  </a:lnTo>
                  <a:lnTo>
                    <a:pt x="2504" y="1730"/>
                  </a:lnTo>
                  <a:lnTo>
                    <a:pt x="2504" y="1730"/>
                  </a:lnTo>
                  <a:lnTo>
                    <a:pt x="2504" y="1730"/>
                  </a:lnTo>
                  <a:lnTo>
                    <a:pt x="2507" y="1730"/>
                  </a:lnTo>
                  <a:lnTo>
                    <a:pt x="2504" y="1728"/>
                  </a:lnTo>
                  <a:lnTo>
                    <a:pt x="2504" y="1728"/>
                  </a:lnTo>
                  <a:lnTo>
                    <a:pt x="2507" y="1728"/>
                  </a:lnTo>
                  <a:lnTo>
                    <a:pt x="2507" y="1725"/>
                  </a:lnTo>
                  <a:lnTo>
                    <a:pt x="2507" y="1725"/>
                  </a:lnTo>
                  <a:lnTo>
                    <a:pt x="2507" y="1723"/>
                  </a:lnTo>
                  <a:lnTo>
                    <a:pt x="2507" y="1723"/>
                  </a:lnTo>
                  <a:lnTo>
                    <a:pt x="2507" y="1723"/>
                  </a:lnTo>
                  <a:lnTo>
                    <a:pt x="2509" y="1723"/>
                  </a:lnTo>
                  <a:lnTo>
                    <a:pt x="2509" y="1723"/>
                  </a:lnTo>
                  <a:lnTo>
                    <a:pt x="2509" y="1723"/>
                  </a:lnTo>
                  <a:lnTo>
                    <a:pt x="2509" y="1723"/>
                  </a:lnTo>
                  <a:lnTo>
                    <a:pt x="2509" y="1723"/>
                  </a:lnTo>
                  <a:lnTo>
                    <a:pt x="2509" y="1723"/>
                  </a:lnTo>
                  <a:lnTo>
                    <a:pt x="2509" y="1723"/>
                  </a:lnTo>
                  <a:lnTo>
                    <a:pt x="2509" y="1723"/>
                  </a:lnTo>
                  <a:lnTo>
                    <a:pt x="2511" y="1728"/>
                  </a:lnTo>
                  <a:lnTo>
                    <a:pt x="2511" y="1728"/>
                  </a:lnTo>
                  <a:lnTo>
                    <a:pt x="2511" y="1730"/>
                  </a:lnTo>
                  <a:lnTo>
                    <a:pt x="2511" y="1728"/>
                  </a:lnTo>
                  <a:lnTo>
                    <a:pt x="2511" y="1725"/>
                  </a:lnTo>
                  <a:lnTo>
                    <a:pt x="2511" y="1723"/>
                  </a:lnTo>
                  <a:lnTo>
                    <a:pt x="2511" y="1723"/>
                  </a:lnTo>
                  <a:lnTo>
                    <a:pt x="2511" y="1723"/>
                  </a:lnTo>
                  <a:lnTo>
                    <a:pt x="2514" y="1723"/>
                  </a:lnTo>
                  <a:lnTo>
                    <a:pt x="2514" y="1723"/>
                  </a:lnTo>
                  <a:lnTo>
                    <a:pt x="2511" y="1725"/>
                  </a:lnTo>
                  <a:lnTo>
                    <a:pt x="2511" y="1728"/>
                  </a:lnTo>
                  <a:lnTo>
                    <a:pt x="2511" y="1728"/>
                  </a:lnTo>
                  <a:lnTo>
                    <a:pt x="2514" y="1730"/>
                  </a:lnTo>
                  <a:lnTo>
                    <a:pt x="2514" y="1730"/>
                  </a:lnTo>
                  <a:lnTo>
                    <a:pt x="2516" y="1730"/>
                  </a:lnTo>
                  <a:lnTo>
                    <a:pt x="2516" y="1730"/>
                  </a:lnTo>
                  <a:lnTo>
                    <a:pt x="2519" y="1728"/>
                  </a:lnTo>
                  <a:lnTo>
                    <a:pt x="2519" y="1728"/>
                  </a:lnTo>
                  <a:lnTo>
                    <a:pt x="2519" y="1728"/>
                  </a:lnTo>
                  <a:lnTo>
                    <a:pt x="2519" y="1725"/>
                  </a:lnTo>
                  <a:lnTo>
                    <a:pt x="2519" y="1723"/>
                  </a:lnTo>
                  <a:lnTo>
                    <a:pt x="2519" y="1721"/>
                  </a:lnTo>
                  <a:lnTo>
                    <a:pt x="2519" y="1718"/>
                  </a:lnTo>
                  <a:lnTo>
                    <a:pt x="2519" y="1718"/>
                  </a:lnTo>
                  <a:lnTo>
                    <a:pt x="2519" y="1718"/>
                  </a:lnTo>
                  <a:lnTo>
                    <a:pt x="2521" y="1718"/>
                  </a:lnTo>
                  <a:lnTo>
                    <a:pt x="2521" y="1718"/>
                  </a:lnTo>
                  <a:lnTo>
                    <a:pt x="2521" y="1721"/>
                  </a:lnTo>
                  <a:lnTo>
                    <a:pt x="2521" y="1721"/>
                  </a:lnTo>
                  <a:lnTo>
                    <a:pt x="2521" y="1721"/>
                  </a:lnTo>
                  <a:lnTo>
                    <a:pt x="2521" y="1721"/>
                  </a:lnTo>
                  <a:lnTo>
                    <a:pt x="2521" y="1721"/>
                  </a:lnTo>
                  <a:lnTo>
                    <a:pt x="2523" y="1721"/>
                  </a:lnTo>
                  <a:lnTo>
                    <a:pt x="2523" y="1721"/>
                  </a:lnTo>
                  <a:lnTo>
                    <a:pt x="2523" y="1721"/>
                  </a:lnTo>
                  <a:lnTo>
                    <a:pt x="2521" y="1721"/>
                  </a:lnTo>
                  <a:lnTo>
                    <a:pt x="2521" y="1721"/>
                  </a:lnTo>
                  <a:lnTo>
                    <a:pt x="2521" y="1723"/>
                  </a:lnTo>
                  <a:lnTo>
                    <a:pt x="2521" y="1723"/>
                  </a:lnTo>
                  <a:lnTo>
                    <a:pt x="2521" y="1725"/>
                  </a:lnTo>
                  <a:lnTo>
                    <a:pt x="2521" y="1725"/>
                  </a:lnTo>
                  <a:lnTo>
                    <a:pt x="2521" y="1728"/>
                  </a:lnTo>
                  <a:lnTo>
                    <a:pt x="2521" y="1728"/>
                  </a:lnTo>
                  <a:lnTo>
                    <a:pt x="2521" y="1730"/>
                  </a:lnTo>
                  <a:lnTo>
                    <a:pt x="2521" y="1730"/>
                  </a:lnTo>
                  <a:lnTo>
                    <a:pt x="2523" y="1730"/>
                  </a:lnTo>
                  <a:lnTo>
                    <a:pt x="2526" y="1730"/>
                  </a:lnTo>
                  <a:lnTo>
                    <a:pt x="2528" y="1728"/>
                  </a:lnTo>
                  <a:lnTo>
                    <a:pt x="2528" y="1728"/>
                  </a:lnTo>
                  <a:lnTo>
                    <a:pt x="2528" y="1728"/>
                  </a:lnTo>
                  <a:lnTo>
                    <a:pt x="2528" y="1728"/>
                  </a:lnTo>
                  <a:lnTo>
                    <a:pt x="2528" y="1728"/>
                  </a:lnTo>
                  <a:lnTo>
                    <a:pt x="2528" y="1728"/>
                  </a:lnTo>
                  <a:lnTo>
                    <a:pt x="2528" y="1725"/>
                  </a:lnTo>
                  <a:lnTo>
                    <a:pt x="2528" y="1725"/>
                  </a:lnTo>
                  <a:lnTo>
                    <a:pt x="2530" y="1725"/>
                  </a:lnTo>
                  <a:lnTo>
                    <a:pt x="2530" y="1725"/>
                  </a:lnTo>
                  <a:lnTo>
                    <a:pt x="2530" y="1725"/>
                  </a:lnTo>
                  <a:lnTo>
                    <a:pt x="2530" y="1723"/>
                  </a:lnTo>
                  <a:lnTo>
                    <a:pt x="2530" y="1723"/>
                  </a:lnTo>
                  <a:lnTo>
                    <a:pt x="2530" y="1723"/>
                  </a:lnTo>
                  <a:lnTo>
                    <a:pt x="2528" y="1725"/>
                  </a:lnTo>
                  <a:lnTo>
                    <a:pt x="2528" y="1725"/>
                  </a:lnTo>
                  <a:lnTo>
                    <a:pt x="2528" y="1723"/>
                  </a:lnTo>
                  <a:lnTo>
                    <a:pt x="2526" y="1723"/>
                  </a:lnTo>
                  <a:lnTo>
                    <a:pt x="2526" y="1723"/>
                  </a:lnTo>
                  <a:lnTo>
                    <a:pt x="2526" y="1723"/>
                  </a:lnTo>
                  <a:lnTo>
                    <a:pt x="2526" y="1721"/>
                  </a:lnTo>
                  <a:lnTo>
                    <a:pt x="2526" y="1721"/>
                  </a:lnTo>
                  <a:lnTo>
                    <a:pt x="2528" y="1721"/>
                  </a:lnTo>
                  <a:lnTo>
                    <a:pt x="2528" y="1721"/>
                  </a:lnTo>
                  <a:lnTo>
                    <a:pt x="2528" y="1721"/>
                  </a:lnTo>
                  <a:lnTo>
                    <a:pt x="2528" y="1721"/>
                  </a:lnTo>
                  <a:lnTo>
                    <a:pt x="2528" y="1721"/>
                  </a:lnTo>
                  <a:lnTo>
                    <a:pt x="2526" y="1718"/>
                  </a:lnTo>
                  <a:lnTo>
                    <a:pt x="2526" y="1718"/>
                  </a:lnTo>
                  <a:lnTo>
                    <a:pt x="2528" y="1718"/>
                  </a:lnTo>
                  <a:lnTo>
                    <a:pt x="2526" y="1716"/>
                  </a:lnTo>
                  <a:lnTo>
                    <a:pt x="2528" y="1716"/>
                  </a:lnTo>
                  <a:lnTo>
                    <a:pt x="2528" y="1716"/>
                  </a:lnTo>
                  <a:lnTo>
                    <a:pt x="2528" y="1716"/>
                  </a:lnTo>
                  <a:lnTo>
                    <a:pt x="2528" y="1716"/>
                  </a:lnTo>
                  <a:lnTo>
                    <a:pt x="2528" y="1713"/>
                  </a:lnTo>
                  <a:lnTo>
                    <a:pt x="2528" y="1716"/>
                  </a:lnTo>
                  <a:lnTo>
                    <a:pt x="2528" y="1716"/>
                  </a:lnTo>
                  <a:lnTo>
                    <a:pt x="2528" y="1716"/>
                  </a:lnTo>
                  <a:lnTo>
                    <a:pt x="2530" y="1713"/>
                  </a:lnTo>
                  <a:lnTo>
                    <a:pt x="2530" y="1713"/>
                  </a:lnTo>
                  <a:lnTo>
                    <a:pt x="2530" y="1713"/>
                  </a:lnTo>
                  <a:lnTo>
                    <a:pt x="2528" y="1711"/>
                  </a:lnTo>
                  <a:lnTo>
                    <a:pt x="2528" y="1711"/>
                  </a:lnTo>
                  <a:lnTo>
                    <a:pt x="2528" y="1711"/>
                  </a:lnTo>
                  <a:lnTo>
                    <a:pt x="2528" y="1711"/>
                  </a:lnTo>
                  <a:lnTo>
                    <a:pt x="2528" y="1709"/>
                  </a:lnTo>
                  <a:lnTo>
                    <a:pt x="2526" y="1709"/>
                  </a:lnTo>
                  <a:lnTo>
                    <a:pt x="2526" y="1709"/>
                  </a:lnTo>
                  <a:lnTo>
                    <a:pt x="2528" y="1709"/>
                  </a:lnTo>
                  <a:lnTo>
                    <a:pt x="2528" y="1709"/>
                  </a:lnTo>
                  <a:lnTo>
                    <a:pt x="2528" y="1706"/>
                  </a:lnTo>
                  <a:lnTo>
                    <a:pt x="2528" y="1706"/>
                  </a:lnTo>
                  <a:lnTo>
                    <a:pt x="2530" y="1706"/>
                  </a:lnTo>
                  <a:lnTo>
                    <a:pt x="2530" y="1706"/>
                  </a:lnTo>
                  <a:lnTo>
                    <a:pt x="2530" y="1704"/>
                  </a:lnTo>
                  <a:lnTo>
                    <a:pt x="2530" y="1704"/>
                  </a:lnTo>
                  <a:lnTo>
                    <a:pt x="2528" y="1704"/>
                  </a:lnTo>
                  <a:lnTo>
                    <a:pt x="2528" y="1704"/>
                  </a:lnTo>
                  <a:lnTo>
                    <a:pt x="2528" y="1702"/>
                  </a:lnTo>
                  <a:lnTo>
                    <a:pt x="2526" y="1702"/>
                  </a:lnTo>
                  <a:lnTo>
                    <a:pt x="2526" y="1702"/>
                  </a:lnTo>
                  <a:lnTo>
                    <a:pt x="2526" y="1704"/>
                  </a:lnTo>
                  <a:lnTo>
                    <a:pt x="2523" y="1702"/>
                  </a:lnTo>
                  <a:lnTo>
                    <a:pt x="2523" y="1704"/>
                  </a:lnTo>
                  <a:lnTo>
                    <a:pt x="2523" y="1704"/>
                  </a:lnTo>
                  <a:lnTo>
                    <a:pt x="2521" y="1704"/>
                  </a:lnTo>
                  <a:lnTo>
                    <a:pt x="2521" y="1704"/>
                  </a:lnTo>
                  <a:lnTo>
                    <a:pt x="2519" y="1706"/>
                  </a:lnTo>
                  <a:lnTo>
                    <a:pt x="2519" y="1706"/>
                  </a:lnTo>
                  <a:lnTo>
                    <a:pt x="2519" y="1709"/>
                  </a:lnTo>
                  <a:lnTo>
                    <a:pt x="2519" y="1706"/>
                  </a:lnTo>
                  <a:lnTo>
                    <a:pt x="2519" y="1709"/>
                  </a:lnTo>
                  <a:lnTo>
                    <a:pt x="2521" y="1709"/>
                  </a:lnTo>
                  <a:lnTo>
                    <a:pt x="2521" y="1709"/>
                  </a:lnTo>
                  <a:lnTo>
                    <a:pt x="2521" y="1706"/>
                  </a:lnTo>
                  <a:lnTo>
                    <a:pt x="2521" y="1706"/>
                  </a:lnTo>
                  <a:lnTo>
                    <a:pt x="2523" y="1709"/>
                  </a:lnTo>
                  <a:lnTo>
                    <a:pt x="2523" y="1709"/>
                  </a:lnTo>
                  <a:lnTo>
                    <a:pt x="2523" y="1709"/>
                  </a:lnTo>
                  <a:lnTo>
                    <a:pt x="2523" y="1709"/>
                  </a:lnTo>
                  <a:lnTo>
                    <a:pt x="2521" y="1709"/>
                  </a:lnTo>
                  <a:lnTo>
                    <a:pt x="2521" y="1711"/>
                  </a:lnTo>
                  <a:lnTo>
                    <a:pt x="2521" y="1711"/>
                  </a:lnTo>
                  <a:lnTo>
                    <a:pt x="2519" y="1711"/>
                  </a:lnTo>
                  <a:lnTo>
                    <a:pt x="2519" y="1711"/>
                  </a:lnTo>
                  <a:lnTo>
                    <a:pt x="2519" y="1711"/>
                  </a:lnTo>
                  <a:lnTo>
                    <a:pt x="2519" y="1711"/>
                  </a:lnTo>
                  <a:lnTo>
                    <a:pt x="2519" y="1709"/>
                  </a:lnTo>
                  <a:lnTo>
                    <a:pt x="2519" y="1709"/>
                  </a:lnTo>
                  <a:lnTo>
                    <a:pt x="2519" y="1709"/>
                  </a:lnTo>
                  <a:lnTo>
                    <a:pt x="2519" y="1709"/>
                  </a:lnTo>
                  <a:lnTo>
                    <a:pt x="2516" y="1709"/>
                  </a:lnTo>
                  <a:lnTo>
                    <a:pt x="2516" y="1709"/>
                  </a:lnTo>
                  <a:lnTo>
                    <a:pt x="2516" y="1709"/>
                  </a:lnTo>
                  <a:lnTo>
                    <a:pt x="2516" y="1709"/>
                  </a:lnTo>
                  <a:lnTo>
                    <a:pt x="2516" y="1709"/>
                  </a:lnTo>
                  <a:lnTo>
                    <a:pt x="2516" y="1709"/>
                  </a:lnTo>
                  <a:lnTo>
                    <a:pt x="2516" y="1709"/>
                  </a:lnTo>
                  <a:lnTo>
                    <a:pt x="2514" y="1709"/>
                  </a:lnTo>
                  <a:lnTo>
                    <a:pt x="2514" y="1709"/>
                  </a:lnTo>
                  <a:lnTo>
                    <a:pt x="2514" y="1709"/>
                  </a:lnTo>
                  <a:lnTo>
                    <a:pt x="2511" y="1711"/>
                  </a:lnTo>
                  <a:lnTo>
                    <a:pt x="2511" y="1711"/>
                  </a:lnTo>
                  <a:lnTo>
                    <a:pt x="2509" y="1711"/>
                  </a:lnTo>
                  <a:lnTo>
                    <a:pt x="2509" y="1711"/>
                  </a:lnTo>
                  <a:lnTo>
                    <a:pt x="2509" y="1713"/>
                  </a:lnTo>
                  <a:lnTo>
                    <a:pt x="2507" y="1713"/>
                  </a:lnTo>
                  <a:lnTo>
                    <a:pt x="2507" y="1713"/>
                  </a:lnTo>
                  <a:lnTo>
                    <a:pt x="2507" y="1716"/>
                  </a:lnTo>
                  <a:lnTo>
                    <a:pt x="2507" y="1716"/>
                  </a:lnTo>
                  <a:lnTo>
                    <a:pt x="2507" y="1716"/>
                  </a:lnTo>
                  <a:lnTo>
                    <a:pt x="2504" y="1716"/>
                  </a:lnTo>
                  <a:lnTo>
                    <a:pt x="2504" y="1716"/>
                  </a:lnTo>
                  <a:lnTo>
                    <a:pt x="2504" y="1716"/>
                  </a:lnTo>
                  <a:lnTo>
                    <a:pt x="2504" y="1716"/>
                  </a:lnTo>
                  <a:lnTo>
                    <a:pt x="2504" y="1716"/>
                  </a:lnTo>
                  <a:lnTo>
                    <a:pt x="2504" y="1716"/>
                  </a:lnTo>
                  <a:lnTo>
                    <a:pt x="2504" y="1716"/>
                  </a:lnTo>
                  <a:lnTo>
                    <a:pt x="2504" y="1716"/>
                  </a:lnTo>
                  <a:lnTo>
                    <a:pt x="2507" y="1713"/>
                  </a:lnTo>
                  <a:lnTo>
                    <a:pt x="2507" y="1713"/>
                  </a:lnTo>
                  <a:lnTo>
                    <a:pt x="2504" y="1713"/>
                  </a:lnTo>
                  <a:lnTo>
                    <a:pt x="2504" y="1711"/>
                  </a:lnTo>
                  <a:lnTo>
                    <a:pt x="2504" y="1711"/>
                  </a:lnTo>
                  <a:lnTo>
                    <a:pt x="2504" y="1711"/>
                  </a:lnTo>
                  <a:lnTo>
                    <a:pt x="2504" y="1713"/>
                  </a:lnTo>
                  <a:lnTo>
                    <a:pt x="2504" y="1716"/>
                  </a:lnTo>
                  <a:lnTo>
                    <a:pt x="2502" y="1716"/>
                  </a:lnTo>
                  <a:lnTo>
                    <a:pt x="2502" y="1713"/>
                  </a:lnTo>
                  <a:lnTo>
                    <a:pt x="2502" y="1711"/>
                  </a:lnTo>
                  <a:lnTo>
                    <a:pt x="2502" y="1711"/>
                  </a:lnTo>
                  <a:lnTo>
                    <a:pt x="2502" y="1711"/>
                  </a:lnTo>
                  <a:lnTo>
                    <a:pt x="2502" y="1711"/>
                  </a:lnTo>
                  <a:lnTo>
                    <a:pt x="2502" y="1709"/>
                  </a:lnTo>
                  <a:lnTo>
                    <a:pt x="2502" y="1709"/>
                  </a:lnTo>
                  <a:lnTo>
                    <a:pt x="2502" y="1709"/>
                  </a:lnTo>
                  <a:lnTo>
                    <a:pt x="2502" y="1709"/>
                  </a:lnTo>
                  <a:lnTo>
                    <a:pt x="2504" y="1709"/>
                  </a:lnTo>
                  <a:lnTo>
                    <a:pt x="2504" y="1709"/>
                  </a:lnTo>
                  <a:lnTo>
                    <a:pt x="2504" y="1709"/>
                  </a:lnTo>
                  <a:lnTo>
                    <a:pt x="2504" y="1706"/>
                  </a:lnTo>
                  <a:lnTo>
                    <a:pt x="2507" y="1706"/>
                  </a:lnTo>
                  <a:lnTo>
                    <a:pt x="2507" y="1706"/>
                  </a:lnTo>
                  <a:lnTo>
                    <a:pt x="2507" y="1709"/>
                  </a:lnTo>
                  <a:lnTo>
                    <a:pt x="2507" y="1709"/>
                  </a:lnTo>
                  <a:lnTo>
                    <a:pt x="2507" y="1709"/>
                  </a:lnTo>
                  <a:lnTo>
                    <a:pt x="2509" y="1706"/>
                  </a:lnTo>
                  <a:lnTo>
                    <a:pt x="2509" y="1709"/>
                  </a:lnTo>
                  <a:lnTo>
                    <a:pt x="2511" y="1709"/>
                  </a:lnTo>
                  <a:lnTo>
                    <a:pt x="2511" y="1706"/>
                  </a:lnTo>
                  <a:lnTo>
                    <a:pt x="2511" y="1706"/>
                  </a:lnTo>
                  <a:lnTo>
                    <a:pt x="2514" y="1706"/>
                  </a:lnTo>
                  <a:lnTo>
                    <a:pt x="2514" y="1706"/>
                  </a:lnTo>
                  <a:lnTo>
                    <a:pt x="2514" y="1706"/>
                  </a:lnTo>
                  <a:lnTo>
                    <a:pt x="2516" y="1706"/>
                  </a:lnTo>
                  <a:lnTo>
                    <a:pt x="2516" y="1704"/>
                  </a:lnTo>
                  <a:lnTo>
                    <a:pt x="2519" y="1702"/>
                  </a:lnTo>
                  <a:lnTo>
                    <a:pt x="2523" y="1699"/>
                  </a:lnTo>
                  <a:lnTo>
                    <a:pt x="2523" y="1697"/>
                  </a:lnTo>
                  <a:lnTo>
                    <a:pt x="2523" y="1697"/>
                  </a:lnTo>
                  <a:lnTo>
                    <a:pt x="2526" y="1695"/>
                  </a:lnTo>
                  <a:lnTo>
                    <a:pt x="2526" y="1695"/>
                  </a:lnTo>
                  <a:lnTo>
                    <a:pt x="2526" y="1695"/>
                  </a:lnTo>
                  <a:lnTo>
                    <a:pt x="2528" y="1695"/>
                  </a:lnTo>
                  <a:lnTo>
                    <a:pt x="2528" y="1692"/>
                  </a:lnTo>
                  <a:lnTo>
                    <a:pt x="2530" y="1692"/>
                  </a:lnTo>
                  <a:lnTo>
                    <a:pt x="2530" y="1690"/>
                  </a:lnTo>
                  <a:lnTo>
                    <a:pt x="2533" y="1690"/>
                  </a:lnTo>
                  <a:lnTo>
                    <a:pt x="2535" y="1690"/>
                  </a:lnTo>
                  <a:lnTo>
                    <a:pt x="2537" y="1687"/>
                  </a:lnTo>
                  <a:lnTo>
                    <a:pt x="2537" y="1687"/>
                  </a:lnTo>
                  <a:lnTo>
                    <a:pt x="2537" y="1685"/>
                  </a:lnTo>
                  <a:lnTo>
                    <a:pt x="2537" y="1685"/>
                  </a:lnTo>
                  <a:lnTo>
                    <a:pt x="2535" y="1687"/>
                  </a:lnTo>
                  <a:lnTo>
                    <a:pt x="2535" y="1687"/>
                  </a:lnTo>
                  <a:lnTo>
                    <a:pt x="2535" y="1687"/>
                  </a:lnTo>
                  <a:lnTo>
                    <a:pt x="2530" y="1687"/>
                  </a:lnTo>
                  <a:lnTo>
                    <a:pt x="2530" y="1687"/>
                  </a:lnTo>
                  <a:lnTo>
                    <a:pt x="2528" y="1687"/>
                  </a:lnTo>
                  <a:lnTo>
                    <a:pt x="2528" y="1687"/>
                  </a:lnTo>
                  <a:lnTo>
                    <a:pt x="2526" y="1685"/>
                  </a:lnTo>
                  <a:lnTo>
                    <a:pt x="2526" y="1685"/>
                  </a:lnTo>
                  <a:lnTo>
                    <a:pt x="2526" y="1685"/>
                  </a:lnTo>
                  <a:lnTo>
                    <a:pt x="2523" y="1685"/>
                  </a:lnTo>
                  <a:lnTo>
                    <a:pt x="2521" y="1683"/>
                  </a:lnTo>
                  <a:lnTo>
                    <a:pt x="2521" y="1683"/>
                  </a:lnTo>
                  <a:lnTo>
                    <a:pt x="2519" y="1683"/>
                  </a:lnTo>
                  <a:lnTo>
                    <a:pt x="2519" y="1683"/>
                  </a:lnTo>
                  <a:lnTo>
                    <a:pt x="2516" y="1683"/>
                  </a:lnTo>
                  <a:lnTo>
                    <a:pt x="2516" y="1683"/>
                  </a:lnTo>
                  <a:lnTo>
                    <a:pt x="2516" y="1683"/>
                  </a:lnTo>
                  <a:lnTo>
                    <a:pt x="2516" y="1680"/>
                  </a:lnTo>
                  <a:lnTo>
                    <a:pt x="2514" y="1680"/>
                  </a:lnTo>
                  <a:lnTo>
                    <a:pt x="2514" y="1680"/>
                  </a:lnTo>
                  <a:lnTo>
                    <a:pt x="2511" y="1678"/>
                  </a:lnTo>
                  <a:lnTo>
                    <a:pt x="2511" y="1676"/>
                  </a:lnTo>
                  <a:lnTo>
                    <a:pt x="2509" y="1673"/>
                  </a:lnTo>
                  <a:lnTo>
                    <a:pt x="2507" y="1671"/>
                  </a:lnTo>
                  <a:lnTo>
                    <a:pt x="2504" y="1666"/>
                  </a:lnTo>
                  <a:lnTo>
                    <a:pt x="2502" y="1664"/>
                  </a:lnTo>
                  <a:lnTo>
                    <a:pt x="2500" y="1661"/>
                  </a:lnTo>
                  <a:lnTo>
                    <a:pt x="2495" y="1659"/>
                  </a:lnTo>
                  <a:lnTo>
                    <a:pt x="2493" y="1659"/>
                  </a:lnTo>
                  <a:lnTo>
                    <a:pt x="2488" y="1659"/>
                  </a:lnTo>
                  <a:lnTo>
                    <a:pt x="2488" y="1661"/>
                  </a:lnTo>
                  <a:lnTo>
                    <a:pt x="2485" y="1661"/>
                  </a:lnTo>
                  <a:lnTo>
                    <a:pt x="2485" y="1664"/>
                  </a:lnTo>
                  <a:lnTo>
                    <a:pt x="2478" y="1668"/>
                  </a:lnTo>
                  <a:lnTo>
                    <a:pt x="2476" y="1668"/>
                  </a:lnTo>
                  <a:lnTo>
                    <a:pt x="2476" y="1668"/>
                  </a:lnTo>
                  <a:lnTo>
                    <a:pt x="2476" y="1668"/>
                  </a:lnTo>
                  <a:lnTo>
                    <a:pt x="2474" y="1671"/>
                  </a:lnTo>
                  <a:lnTo>
                    <a:pt x="2471" y="1671"/>
                  </a:lnTo>
                  <a:lnTo>
                    <a:pt x="2469" y="1668"/>
                  </a:lnTo>
                  <a:lnTo>
                    <a:pt x="2469" y="1668"/>
                  </a:lnTo>
                  <a:lnTo>
                    <a:pt x="2466" y="1666"/>
                  </a:lnTo>
                  <a:lnTo>
                    <a:pt x="2464" y="1668"/>
                  </a:lnTo>
                  <a:lnTo>
                    <a:pt x="2462" y="1671"/>
                  </a:lnTo>
                  <a:lnTo>
                    <a:pt x="2459" y="1673"/>
                  </a:lnTo>
                  <a:lnTo>
                    <a:pt x="2462" y="1673"/>
                  </a:lnTo>
                  <a:lnTo>
                    <a:pt x="2462" y="1676"/>
                  </a:lnTo>
                  <a:lnTo>
                    <a:pt x="2464" y="1676"/>
                  </a:lnTo>
                  <a:lnTo>
                    <a:pt x="2466" y="1676"/>
                  </a:lnTo>
                  <a:lnTo>
                    <a:pt x="2466" y="1676"/>
                  </a:lnTo>
                  <a:lnTo>
                    <a:pt x="2469" y="1676"/>
                  </a:lnTo>
                  <a:lnTo>
                    <a:pt x="2466" y="1676"/>
                  </a:lnTo>
                  <a:lnTo>
                    <a:pt x="2466" y="1676"/>
                  </a:lnTo>
                  <a:lnTo>
                    <a:pt x="2466" y="1676"/>
                  </a:lnTo>
                  <a:lnTo>
                    <a:pt x="2466" y="1676"/>
                  </a:lnTo>
                  <a:lnTo>
                    <a:pt x="2464" y="1676"/>
                  </a:lnTo>
                  <a:lnTo>
                    <a:pt x="2464" y="1676"/>
                  </a:lnTo>
                  <a:lnTo>
                    <a:pt x="2462" y="1676"/>
                  </a:lnTo>
                  <a:lnTo>
                    <a:pt x="2462" y="1673"/>
                  </a:lnTo>
                  <a:lnTo>
                    <a:pt x="2459" y="1673"/>
                  </a:lnTo>
                  <a:lnTo>
                    <a:pt x="2459" y="1673"/>
                  </a:lnTo>
                  <a:lnTo>
                    <a:pt x="2459" y="1671"/>
                  </a:lnTo>
                  <a:lnTo>
                    <a:pt x="2462" y="1671"/>
                  </a:lnTo>
                  <a:lnTo>
                    <a:pt x="2462" y="1668"/>
                  </a:lnTo>
                  <a:lnTo>
                    <a:pt x="2464" y="1666"/>
                  </a:lnTo>
                  <a:lnTo>
                    <a:pt x="2464" y="1666"/>
                  </a:lnTo>
                  <a:lnTo>
                    <a:pt x="2464" y="1666"/>
                  </a:lnTo>
                  <a:lnTo>
                    <a:pt x="2462" y="1664"/>
                  </a:lnTo>
                  <a:lnTo>
                    <a:pt x="2462" y="1659"/>
                  </a:lnTo>
                  <a:lnTo>
                    <a:pt x="2462" y="1659"/>
                  </a:lnTo>
                  <a:lnTo>
                    <a:pt x="2459" y="1657"/>
                  </a:lnTo>
                  <a:lnTo>
                    <a:pt x="2455" y="1657"/>
                  </a:lnTo>
                  <a:lnTo>
                    <a:pt x="2452" y="1657"/>
                  </a:lnTo>
                  <a:lnTo>
                    <a:pt x="2450" y="1659"/>
                  </a:lnTo>
                  <a:lnTo>
                    <a:pt x="2448" y="1661"/>
                  </a:lnTo>
                  <a:lnTo>
                    <a:pt x="2448" y="1664"/>
                  </a:lnTo>
                  <a:lnTo>
                    <a:pt x="2448" y="1664"/>
                  </a:lnTo>
                  <a:lnTo>
                    <a:pt x="2448" y="1666"/>
                  </a:lnTo>
                  <a:lnTo>
                    <a:pt x="2445" y="1666"/>
                  </a:lnTo>
                  <a:lnTo>
                    <a:pt x="2445" y="1666"/>
                  </a:lnTo>
                  <a:lnTo>
                    <a:pt x="2443" y="1666"/>
                  </a:lnTo>
                  <a:lnTo>
                    <a:pt x="2443" y="1664"/>
                  </a:lnTo>
                  <a:lnTo>
                    <a:pt x="2443" y="1664"/>
                  </a:lnTo>
                  <a:lnTo>
                    <a:pt x="2440" y="1664"/>
                  </a:lnTo>
                  <a:lnTo>
                    <a:pt x="2440" y="1664"/>
                  </a:lnTo>
                  <a:lnTo>
                    <a:pt x="2438" y="1666"/>
                  </a:lnTo>
                  <a:lnTo>
                    <a:pt x="2438" y="1666"/>
                  </a:lnTo>
                  <a:lnTo>
                    <a:pt x="2436" y="1668"/>
                  </a:lnTo>
                  <a:lnTo>
                    <a:pt x="2433" y="1668"/>
                  </a:lnTo>
                  <a:lnTo>
                    <a:pt x="2436" y="1666"/>
                  </a:lnTo>
                  <a:lnTo>
                    <a:pt x="2438" y="1664"/>
                  </a:lnTo>
                  <a:lnTo>
                    <a:pt x="2440" y="1661"/>
                  </a:lnTo>
                  <a:lnTo>
                    <a:pt x="2440" y="1661"/>
                  </a:lnTo>
                  <a:lnTo>
                    <a:pt x="2443" y="1664"/>
                  </a:lnTo>
                  <a:lnTo>
                    <a:pt x="2445" y="1664"/>
                  </a:lnTo>
                  <a:lnTo>
                    <a:pt x="2445" y="1664"/>
                  </a:lnTo>
                  <a:lnTo>
                    <a:pt x="2445" y="1664"/>
                  </a:lnTo>
                  <a:lnTo>
                    <a:pt x="2448" y="1664"/>
                  </a:lnTo>
                  <a:lnTo>
                    <a:pt x="2448" y="1661"/>
                  </a:lnTo>
                  <a:lnTo>
                    <a:pt x="2448" y="1659"/>
                  </a:lnTo>
                  <a:lnTo>
                    <a:pt x="2448" y="1659"/>
                  </a:lnTo>
                  <a:lnTo>
                    <a:pt x="2450" y="1657"/>
                  </a:lnTo>
                  <a:lnTo>
                    <a:pt x="2452" y="1657"/>
                  </a:lnTo>
                  <a:lnTo>
                    <a:pt x="2459" y="1657"/>
                  </a:lnTo>
                  <a:lnTo>
                    <a:pt x="2462" y="1657"/>
                  </a:lnTo>
                  <a:lnTo>
                    <a:pt x="2464" y="1657"/>
                  </a:lnTo>
                  <a:lnTo>
                    <a:pt x="2464" y="1657"/>
                  </a:lnTo>
                  <a:lnTo>
                    <a:pt x="2466" y="1659"/>
                  </a:lnTo>
                  <a:lnTo>
                    <a:pt x="2466" y="1661"/>
                  </a:lnTo>
                  <a:lnTo>
                    <a:pt x="2466" y="1661"/>
                  </a:lnTo>
                  <a:lnTo>
                    <a:pt x="2469" y="1664"/>
                  </a:lnTo>
                  <a:lnTo>
                    <a:pt x="2469" y="1661"/>
                  </a:lnTo>
                  <a:lnTo>
                    <a:pt x="2469" y="1661"/>
                  </a:lnTo>
                  <a:lnTo>
                    <a:pt x="2471" y="1661"/>
                  </a:lnTo>
                  <a:lnTo>
                    <a:pt x="2474" y="1659"/>
                  </a:lnTo>
                  <a:lnTo>
                    <a:pt x="2474" y="1657"/>
                  </a:lnTo>
                  <a:lnTo>
                    <a:pt x="2474" y="1657"/>
                  </a:lnTo>
                  <a:lnTo>
                    <a:pt x="2474" y="1657"/>
                  </a:lnTo>
                  <a:lnTo>
                    <a:pt x="2474" y="1657"/>
                  </a:lnTo>
                  <a:lnTo>
                    <a:pt x="2474" y="1657"/>
                  </a:lnTo>
                  <a:lnTo>
                    <a:pt x="2474" y="1657"/>
                  </a:lnTo>
                  <a:lnTo>
                    <a:pt x="2474" y="1657"/>
                  </a:lnTo>
                  <a:lnTo>
                    <a:pt x="2474" y="1657"/>
                  </a:lnTo>
                  <a:lnTo>
                    <a:pt x="2476" y="1657"/>
                  </a:lnTo>
                  <a:lnTo>
                    <a:pt x="2476" y="1654"/>
                  </a:lnTo>
                  <a:lnTo>
                    <a:pt x="2476" y="1654"/>
                  </a:lnTo>
                  <a:lnTo>
                    <a:pt x="2476" y="1654"/>
                  </a:lnTo>
                  <a:lnTo>
                    <a:pt x="2476" y="1652"/>
                  </a:lnTo>
                  <a:lnTo>
                    <a:pt x="2476" y="1652"/>
                  </a:lnTo>
                  <a:lnTo>
                    <a:pt x="2476" y="1650"/>
                  </a:lnTo>
                  <a:lnTo>
                    <a:pt x="2478" y="1647"/>
                  </a:lnTo>
                  <a:lnTo>
                    <a:pt x="2478" y="1647"/>
                  </a:lnTo>
                  <a:lnTo>
                    <a:pt x="2481" y="1645"/>
                  </a:lnTo>
                  <a:lnTo>
                    <a:pt x="2481" y="1645"/>
                  </a:lnTo>
                  <a:lnTo>
                    <a:pt x="2483" y="1645"/>
                  </a:lnTo>
                  <a:lnTo>
                    <a:pt x="2485" y="1645"/>
                  </a:lnTo>
                  <a:lnTo>
                    <a:pt x="2485" y="1645"/>
                  </a:lnTo>
                  <a:lnTo>
                    <a:pt x="2485" y="1642"/>
                  </a:lnTo>
                  <a:lnTo>
                    <a:pt x="2485" y="1642"/>
                  </a:lnTo>
                  <a:lnTo>
                    <a:pt x="2488" y="1642"/>
                  </a:lnTo>
                  <a:lnTo>
                    <a:pt x="2488" y="1642"/>
                  </a:lnTo>
                  <a:lnTo>
                    <a:pt x="2488" y="1642"/>
                  </a:lnTo>
                  <a:lnTo>
                    <a:pt x="2490" y="1640"/>
                  </a:lnTo>
                  <a:lnTo>
                    <a:pt x="2490" y="1640"/>
                  </a:lnTo>
                  <a:lnTo>
                    <a:pt x="2493" y="1638"/>
                  </a:lnTo>
                  <a:lnTo>
                    <a:pt x="2497" y="1638"/>
                  </a:lnTo>
                  <a:lnTo>
                    <a:pt x="2497" y="1638"/>
                  </a:lnTo>
                  <a:lnTo>
                    <a:pt x="2500" y="1633"/>
                  </a:lnTo>
                  <a:lnTo>
                    <a:pt x="2502" y="1633"/>
                  </a:lnTo>
                  <a:lnTo>
                    <a:pt x="2504" y="1633"/>
                  </a:lnTo>
                  <a:lnTo>
                    <a:pt x="2507" y="1631"/>
                  </a:lnTo>
                  <a:lnTo>
                    <a:pt x="2511" y="1631"/>
                  </a:lnTo>
                  <a:lnTo>
                    <a:pt x="2516" y="1628"/>
                  </a:lnTo>
                  <a:lnTo>
                    <a:pt x="2521" y="1628"/>
                  </a:lnTo>
                  <a:lnTo>
                    <a:pt x="2526" y="1628"/>
                  </a:lnTo>
                  <a:lnTo>
                    <a:pt x="2528" y="1628"/>
                  </a:lnTo>
                  <a:lnTo>
                    <a:pt x="2530" y="1626"/>
                  </a:lnTo>
                  <a:lnTo>
                    <a:pt x="2528" y="1621"/>
                  </a:lnTo>
                  <a:lnTo>
                    <a:pt x="2526" y="1614"/>
                  </a:lnTo>
                  <a:lnTo>
                    <a:pt x="2519" y="1607"/>
                  </a:lnTo>
                  <a:lnTo>
                    <a:pt x="2516" y="1602"/>
                  </a:lnTo>
                  <a:lnTo>
                    <a:pt x="2514" y="1600"/>
                  </a:lnTo>
                  <a:lnTo>
                    <a:pt x="2511" y="1600"/>
                  </a:lnTo>
                  <a:lnTo>
                    <a:pt x="2507" y="1597"/>
                  </a:lnTo>
                  <a:lnTo>
                    <a:pt x="2502" y="1593"/>
                  </a:lnTo>
                  <a:lnTo>
                    <a:pt x="2500" y="1593"/>
                  </a:lnTo>
                  <a:lnTo>
                    <a:pt x="2497" y="1590"/>
                  </a:lnTo>
                  <a:lnTo>
                    <a:pt x="2497" y="1590"/>
                  </a:lnTo>
                  <a:lnTo>
                    <a:pt x="2495" y="1588"/>
                  </a:lnTo>
                  <a:lnTo>
                    <a:pt x="2493" y="1583"/>
                  </a:lnTo>
                  <a:lnTo>
                    <a:pt x="2490" y="1581"/>
                  </a:lnTo>
                  <a:lnTo>
                    <a:pt x="2485" y="1579"/>
                  </a:lnTo>
                  <a:lnTo>
                    <a:pt x="2483" y="1576"/>
                  </a:lnTo>
                  <a:lnTo>
                    <a:pt x="2481" y="1574"/>
                  </a:lnTo>
                  <a:lnTo>
                    <a:pt x="2478" y="1574"/>
                  </a:lnTo>
                  <a:lnTo>
                    <a:pt x="2476" y="1574"/>
                  </a:lnTo>
                  <a:lnTo>
                    <a:pt x="2474" y="1574"/>
                  </a:lnTo>
                  <a:lnTo>
                    <a:pt x="2469" y="1571"/>
                  </a:lnTo>
                  <a:lnTo>
                    <a:pt x="2466" y="1571"/>
                  </a:lnTo>
                  <a:lnTo>
                    <a:pt x="2464" y="1569"/>
                  </a:lnTo>
                  <a:lnTo>
                    <a:pt x="2464" y="1569"/>
                  </a:lnTo>
                  <a:lnTo>
                    <a:pt x="2464" y="1567"/>
                  </a:lnTo>
                  <a:lnTo>
                    <a:pt x="2464" y="1567"/>
                  </a:lnTo>
                  <a:lnTo>
                    <a:pt x="2464" y="1569"/>
                  </a:lnTo>
                  <a:lnTo>
                    <a:pt x="2466" y="1569"/>
                  </a:lnTo>
                  <a:lnTo>
                    <a:pt x="2469" y="1571"/>
                  </a:lnTo>
                  <a:lnTo>
                    <a:pt x="2469" y="1569"/>
                  </a:lnTo>
                  <a:lnTo>
                    <a:pt x="2469" y="1567"/>
                  </a:lnTo>
                  <a:lnTo>
                    <a:pt x="2466" y="1564"/>
                  </a:lnTo>
                  <a:lnTo>
                    <a:pt x="2466" y="1560"/>
                  </a:lnTo>
                  <a:lnTo>
                    <a:pt x="2462" y="1560"/>
                  </a:lnTo>
                  <a:lnTo>
                    <a:pt x="2462" y="1560"/>
                  </a:lnTo>
                  <a:lnTo>
                    <a:pt x="2457" y="1560"/>
                  </a:lnTo>
                  <a:lnTo>
                    <a:pt x="2455" y="1557"/>
                  </a:lnTo>
                  <a:lnTo>
                    <a:pt x="2450" y="1557"/>
                  </a:lnTo>
                  <a:lnTo>
                    <a:pt x="2450" y="1557"/>
                  </a:lnTo>
                  <a:lnTo>
                    <a:pt x="2450" y="1560"/>
                  </a:lnTo>
                  <a:lnTo>
                    <a:pt x="2450" y="1560"/>
                  </a:lnTo>
                  <a:lnTo>
                    <a:pt x="2450" y="1560"/>
                  </a:lnTo>
                  <a:lnTo>
                    <a:pt x="2448" y="1560"/>
                  </a:lnTo>
                  <a:lnTo>
                    <a:pt x="2445" y="1562"/>
                  </a:lnTo>
                  <a:lnTo>
                    <a:pt x="2438" y="1564"/>
                  </a:lnTo>
                  <a:lnTo>
                    <a:pt x="2436" y="1564"/>
                  </a:lnTo>
                  <a:lnTo>
                    <a:pt x="2433" y="1564"/>
                  </a:lnTo>
                  <a:lnTo>
                    <a:pt x="2429" y="1562"/>
                  </a:lnTo>
                  <a:lnTo>
                    <a:pt x="2426" y="1562"/>
                  </a:lnTo>
                  <a:lnTo>
                    <a:pt x="2426" y="1560"/>
                  </a:lnTo>
                  <a:lnTo>
                    <a:pt x="2424" y="1560"/>
                  </a:lnTo>
                  <a:lnTo>
                    <a:pt x="2424" y="1557"/>
                  </a:lnTo>
                  <a:lnTo>
                    <a:pt x="2422" y="1555"/>
                  </a:lnTo>
                  <a:lnTo>
                    <a:pt x="2419" y="1555"/>
                  </a:lnTo>
                  <a:lnTo>
                    <a:pt x="2419" y="1553"/>
                  </a:lnTo>
                  <a:lnTo>
                    <a:pt x="2414" y="1553"/>
                  </a:lnTo>
                  <a:lnTo>
                    <a:pt x="2414" y="1550"/>
                  </a:lnTo>
                  <a:lnTo>
                    <a:pt x="2414" y="1550"/>
                  </a:lnTo>
                  <a:lnTo>
                    <a:pt x="2414" y="1548"/>
                  </a:lnTo>
                  <a:lnTo>
                    <a:pt x="2414" y="1545"/>
                  </a:lnTo>
                  <a:lnTo>
                    <a:pt x="2414" y="1545"/>
                  </a:lnTo>
                  <a:lnTo>
                    <a:pt x="2414" y="1545"/>
                  </a:lnTo>
                  <a:lnTo>
                    <a:pt x="2412" y="1545"/>
                  </a:lnTo>
                  <a:lnTo>
                    <a:pt x="2412" y="1545"/>
                  </a:lnTo>
                  <a:lnTo>
                    <a:pt x="2410" y="1545"/>
                  </a:lnTo>
                  <a:lnTo>
                    <a:pt x="2410" y="1543"/>
                  </a:lnTo>
                  <a:lnTo>
                    <a:pt x="2410" y="1545"/>
                  </a:lnTo>
                  <a:lnTo>
                    <a:pt x="2410" y="1545"/>
                  </a:lnTo>
                  <a:lnTo>
                    <a:pt x="2407" y="1548"/>
                  </a:lnTo>
                  <a:lnTo>
                    <a:pt x="2407" y="1548"/>
                  </a:lnTo>
                  <a:lnTo>
                    <a:pt x="2405" y="1545"/>
                  </a:lnTo>
                  <a:lnTo>
                    <a:pt x="2407" y="1545"/>
                  </a:lnTo>
                  <a:lnTo>
                    <a:pt x="2407" y="1545"/>
                  </a:lnTo>
                  <a:lnTo>
                    <a:pt x="2407" y="1545"/>
                  </a:lnTo>
                  <a:lnTo>
                    <a:pt x="2407" y="1545"/>
                  </a:lnTo>
                  <a:lnTo>
                    <a:pt x="2410" y="1541"/>
                  </a:lnTo>
                  <a:lnTo>
                    <a:pt x="2410" y="1541"/>
                  </a:lnTo>
                  <a:lnTo>
                    <a:pt x="2410" y="1541"/>
                  </a:lnTo>
                  <a:lnTo>
                    <a:pt x="2410" y="1541"/>
                  </a:lnTo>
                  <a:lnTo>
                    <a:pt x="2410" y="1538"/>
                  </a:lnTo>
                  <a:lnTo>
                    <a:pt x="2407" y="1538"/>
                  </a:lnTo>
                  <a:lnTo>
                    <a:pt x="2407" y="1536"/>
                  </a:lnTo>
                  <a:lnTo>
                    <a:pt x="2407" y="1536"/>
                  </a:lnTo>
                  <a:lnTo>
                    <a:pt x="2410" y="1538"/>
                  </a:lnTo>
                  <a:lnTo>
                    <a:pt x="2410" y="1538"/>
                  </a:lnTo>
                  <a:lnTo>
                    <a:pt x="2410" y="1538"/>
                  </a:lnTo>
                  <a:lnTo>
                    <a:pt x="2412" y="1538"/>
                  </a:lnTo>
                  <a:lnTo>
                    <a:pt x="2414" y="1538"/>
                  </a:lnTo>
                  <a:lnTo>
                    <a:pt x="2414" y="1538"/>
                  </a:lnTo>
                  <a:lnTo>
                    <a:pt x="2417" y="1538"/>
                  </a:lnTo>
                  <a:lnTo>
                    <a:pt x="2417" y="1538"/>
                  </a:lnTo>
                  <a:lnTo>
                    <a:pt x="2419" y="1541"/>
                  </a:lnTo>
                  <a:lnTo>
                    <a:pt x="2419" y="1541"/>
                  </a:lnTo>
                  <a:lnTo>
                    <a:pt x="2419" y="1543"/>
                  </a:lnTo>
                  <a:lnTo>
                    <a:pt x="2422" y="1545"/>
                  </a:lnTo>
                  <a:lnTo>
                    <a:pt x="2422" y="1545"/>
                  </a:lnTo>
                  <a:lnTo>
                    <a:pt x="2422" y="1545"/>
                  </a:lnTo>
                  <a:lnTo>
                    <a:pt x="2422" y="1548"/>
                  </a:lnTo>
                  <a:lnTo>
                    <a:pt x="2422" y="1550"/>
                  </a:lnTo>
                  <a:lnTo>
                    <a:pt x="2422" y="1550"/>
                  </a:lnTo>
                  <a:lnTo>
                    <a:pt x="2422" y="1550"/>
                  </a:lnTo>
                  <a:lnTo>
                    <a:pt x="2422" y="1553"/>
                  </a:lnTo>
                  <a:lnTo>
                    <a:pt x="2426" y="1557"/>
                  </a:lnTo>
                  <a:lnTo>
                    <a:pt x="2429" y="1560"/>
                  </a:lnTo>
                  <a:lnTo>
                    <a:pt x="2429" y="1560"/>
                  </a:lnTo>
                  <a:lnTo>
                    <a:pt x="2431" y="1562"/>
                  </a:lnTo>
                  <a:lnTo>
                    <a:pt x="2433" y="1562"/>
                  </a:lnTo>
                  <a:lnTo>
                    <a:pt x="2436" y="1562"/>
                  </a:lnTo>
                  <a:lnTo>
                    <a:pt x="2438" y="1562"/>
                  </a:lnTo>
                  <a:lnTo>
                    <a:pt x="2440" y="1562"/>
                  </a:lnTo>
                  <a:lnTo>
                    <a:pt x="2443" y="1560"/>
                  </a:lnTo>
                  <a:lnTo>
                    <a:pt x="2445" y="1557"/>
                  </a:lnTo>
                  <a:lnTo>
                    <a:pt x="2450" y="1555"/>
                  </a:lnTo>
                  <a:lnTo>
                    <a:pt x="2452" y="1553"/>
                  </a:lnTo>
                  <a:lnTo>
                    <a:pt x="2455" y="1553"/>
                  </a:lnTo>
                  <a:lnTo>
                    <a:pt x="2457" y="1555"/>
                  </a:lnTo>
                  <a:lnTo>
                    <a:pt x="2459" y="1555"/>
                  </a:lnTo>
                  <a:lnTo>
                    <a:pt x="2466" y="1557"/>
                  </a:lnTo>
                  <a:lnTo>
                    <a:pt x="2469" y="1557"/>
                  </a:lnTo>
                  <a:lnTo>
                    <a:pt x="2471" y="1560"/>
                  </a:lnTo>
                  <a:lnTo>
                    <a:pt x="2474" y="1564"/>
                  </a:lnTo>
                  <a:lnTo>
                    <a:pt x="2474" y="1564"/>
                  </a:lnTo>
                  <a:lnTo>
                    <a:pt x="2474" y="1564"/>
                  </a:lnTo>
                  <a:lnTo>
                    <a:pt x="2476" y="1564"/>
                  </a:lnTo>
                  <a:lnTo>
                    <a:pt x="2476" y="1564"/>
                  </a:lnTo>
                  <a:lnTo>
                    <a:pt x="2476" y="1567"/>
                  </a:lnTo>
                  <a:lnTo>
                    <a:pt x="2476" y="1567"/>
                  </a:lnTo>
                  <a:lnTo>
                    <a:pt x="2476" y="1567"/>
                  </a:lnTo>
                  <a:lnTo>
                    <a:pt x="2476" y="1569"/>
                  </a:lnTo>
                  <a:lnTo>
                    <a:pt x="2476" y="1569"/>
                  </a:lnTo>
                  <a:lnTo>
                    <a:pt x="2478" y="1569"/>
                  </a:lnTo>
                  <a:lnTo>
                    <a:pt x="2478" y="1569"/>
                  </a:lnTo>
                  <a:lnTo>
                    <a:pt x="2481" y="1569"/>
                  </a:lnTo>
                  <a:lnTo>
                    <a:pt x="2483" y="1569"/>
                  </a:lnTo>
                  <a:lnTo>
                    <a:pt x="2483" y="1571"/>
                  </a:lnTo>
                  <a:lnTo>
                    <a:pt x="2485" y="1571"/>
                  </a:lnTo>
                  <a:lnTo>
                    <a:pt x="2488" y="1569"/>
                  </a:lnTo>
                  <a:lnTo>
                    <a:pt x="2490" y="1567"/>
                  </a:lnTo>
                  <a:lnTo>
                    <a:pt x="2495" y="1564"/>
                  </a:lnTo>
                  <a:lnTo>
                    <a:pt x="2495" y="1567"/>
                  </a:lnTo>
                  <a:lnTo>
                    <a:pt x="2500" y="1569"/>
                  </a:lnTo>
                  <a:lnTo>
                    <a:pt x="2504" y="1571"/>
                  </a:lnTo>
                  <a:lnTo>
                    <a:pt x="2504" y="1571"/>
                  </a:lnTo>
                  <a:lnTo>
                    <a:pt x="2504" y="1571"/>
                  </a:lnTo>
                  <a:lnTo>
                    <a:pt x="2504" y="1571"/>
                  </a:lnTo>
                  <a:lnTo>
                    <a:pt x="2507" y="1571"/>
                  </a:lnTo>
                  <a:lnTo>
                    <a:pt x="2507" y="1571"/>
                  </a:lnTo>
                  <a:lnTo>
                    <a:pt x="2507" y="1571"/>
                  </a:lnTo>
                  <a:lnTo>
                    <a:pt x="2509" y="1574"/>
                  </a:lnTo>
                  <a:lnTo>
                    <a:pt x="2511" y="1574"/>
                  </a:lnTo>
                  <a:lnTo>
                    <a:pt x="2514" y="1576"/>
                  </a:lnTo>
                  <a:lnTo>
                    <a:pt x="2514" y="1576"/>
                  </a:lnTo>
                  <a:lnTo>
                    <a:pt x="2516" y="1576"/>
                  </a:lnTo>
                  <a:lnTo>
                    <a:pt x="2519" y="1576"/>
                  </a:lnTo>
                  <a:lnTo>
                    <a:pt x="2521" y="1579"/>
                  </a:lnTo>
                  <a:lnTo>
                    <a:pt x="2526" y="1579"/>
                  </a:lnTo>
                  <a:lnTo>
                    <a:pt x="2526" y="1576"/>
                  </a:lnTo>
                  <a:lnTo>
                    <a:pt x="2528" y="1576"/>
                  </a:lnTo>
                  <a:lnTo>
                    <a:pt x="2528" y="1574"/>
                  </a:lnTo>
                  <a:lnTo>
                    <a:pt x="2526" y="1571"/>
                  </a:lnTo>
                  <a:lnTo>
                    <a:pt x="2526" y="1569"/>
                  </a:lnTo>
                  <a:lnTo>
                    <a:pt x="2526" y="1567"/>
                  </a:lnTo>
                  <a:lnTo>
                    <a:pt x="2523" y="1564"/>
                  </a:lnTo>
                  <a:lnTo>
                    <a:pt x="2521" y="1562"/>
                  </a:lnTo>
                  <a:lnTo>
                    <a:pt x="2521" y="1562"/>
                  </a:lnTo>
                  <a:lnTo>
                    <a:pt x="2521" y="1560"/>
                  </a:lnTo>
                  <a:lnTo>
                    <a:pt x="2519" y="1560"/>
                  </a:lnTo>
                  <a:lnTo>
                    <a:pt x="2516" y="1557"/>
                  </a:lnTo>
                  <a:lnTo>
                    <a:pt x="2516" y="1557"/>
                  </a:lnTo>
                  <a:lnTo>
                    <a:pt x="2514" y="1557"/>
                  </a:lnTo>
                  <a:lnTo>
                    <a:pt x="2514" y="1555"/>
                  </a:lnTo>
                  <a:lnTo>
                    <a:pt x="2509" y="1553"/>
                  </a:lnTo>
                  <a:lnTo>
                    <a:pt x="2507" y="1553"/>
                  </a:lnTo>
                  <a:lnTo>
                    <a:pt x="2507" y="1553"/>
                  </a:lnTo>
                  <a:lnTo>
                    <a:pt x="2504" y="1553"/>
                  </a:lnTo>
                  <a:lnTo>
                    <a:pt x="2504" y="1553"/>
                  </a:lnTo>
                  <a:lnTo>
                    <a:pt x="2504" y="1553"/>
                  </a:lnTo>
                  <a:lnTo>
                    <a:pt x="2504" y="1553"/>
                  </a:lnTo>
                  <a:lnTo>
                    <a:pt x="2504" y="1550"/>
                  </a:lnTo>
                  <a:lnTo>
                    <a:pt x="2502" y="1553"/>
                  </a:lnTo>
                  <a:lnTo>
                    <a:pt x="2502" y="1553"/>
                  </a:lnTo>
                  <a:lnTo>
                    <a:pt x="2502" y="1553"/>
                  </a:lnTo>
                  <a:lnTo>
                    <a:pt x="2502" y="1553"/>
                  </a:lnTo>
                  <a:lnTo>
                    <a:pt x="2502" y="1550"/>
                  </a:lnTo>
                  <a:lnTo>
                    <a:pt x="2502" y="1550"/>
                  </a:lnTo>
                  <a:lnTo>
                    <a:pt x="2502" y="1548"/>
                  </a:lnTo>
                  <a:lnTo>
                    <a:pt x="2500" y="1548"/>
                  </a:lnTo>
                  <a:lnTo>
                    <a:pt x="2497" y="1545"/>
                  </a:lnTo>
                  <a:lnTo>
                    <a:pt x="2497" y="1545"/>
                  </a:lnTo>
                  <a:lnTo>
                    <a:pt x="2497" y="1543"/>
                  </a:lnTo>
                  <a:lnTo>
                    <a:pt x="2500" y="1543"/>
                  </a:lnTo>
                  <a:lnTo>
                    <a:pt x="2500" y="1543"/>
                  </a:lnTo>
                  <a:lnTo>
                    <a:pt x="2500" y="1543"/>
                  </a:lnTo>
                  <a:lnTo>
                    <a:pt x="2500" y="1543"/>
                  </a:lnTo>
                  <a:lnTo>
                    <a:pt x="2500" y="1543"/>
                  </a:lnTo>
                  <a:lnTo>
                    <a:pt x="2500" y="1543"/>
                  </a:lnTo>
                  <a:lnTo>
                    <a:pt x="2500" y="1536"/>
                  </a:lnTo>
                  <a:lnTo>
                    <a:pt x="2500" y="1536"/>
                  </a:lnTo>
                  <a:lnTo>
                    <a:pt x="2497" y="1534"/>
                  </a:lnTo>
                  <a:lnTo>
                    <a:pt x="2493" y="1531"/>
                  </a:lnTo>
                  <a:lnTo>
                    <a:pt x="2490" y="1529"/>
                  </a:lnTo>
                  <a:lnTo>
                    <a:pt x="2488" y="1529"/>
                  </a:lnTo>
                  <a:lnTo>
                    <a:pt x="2488" y="1529"/>
                  </a:lnTo>
                  <a:lnTo>
                    <a:pt x="2488" y="1529"/>
                  </a:lnTo>
                  <a:lnTo>
                    <a:pt x="2485" y="1526"/>
                  </a:lnTo>
                  <a:lnTo>
                    <a:pt x="2485" y="1529"/>
                  </a:lnTo>
                  <a:lnTo>
                    <a:pt x="2483" y="1529"/>
                  </a:lnTo>
                  <a:lnTo>
                    <a:pt x="2483" y="1526"/>
                  </a:lnTo>
                  <a:lnTo>
                    <a:pt x="2483" y="1526"/>
                  </a:lnTo>
                  <a:lnTo>
                    <a:pt x="2483" y="1524"/>
                  </a:lnTo>
                  <a:lnTo>
                    <a:pt x="2481" y="1524"/>
                  </a:lnTo>
                  <a:lnTo>
                    <a:pt x="2481" y="1524"/>
                  </a:lnTo>
                  <a:lnTo>
                    <a:pt x="2478" y="1522"/>
                  </a:lnTo>
                  <a:lnTo>
                    <a:pt x="2476" y="1522"/>
                  </a:lnTo>
                  <a:lnTo>
                    <a:pt x="2474" y="1519"/>
                  </a:lnTo>
                  <a:lnTo>
                    <a:pt x="2474" y="1517"/>
                  </a:lnTo>
                  <a:lnTo>
                    <a:pt x="2471" y="1517"/>
                  </a:lnTo>
                  <a:lnTo>
                    <a:pt x="2469" y="1515"/>
                  </a:lnTo>
                  <a:lnTo>
                    <a:pt x="2469" y="1515"/>
                  </a:lnTo>
                  <a:lnTo>
                    <a:pt x="2471" y="1515"/>
                  </a:lnTo>
                  <a:lnTo>
                    <a:pt x="2471" y="1515"/>
                  </a:lnTo>
                  <a:lnTo>
                    <a:pt x="2471" y="1515"/>
                  </a:lnTo>
                  <a:lnTo>
                    <a:pt x="2471" y="1515"/>
                  </a:lnTo>
                  <a:lnTo>
                    <a:pt x="2471" y="1515"/>
                  </a:lnTo>
                  <a:lnTo>
                    <a:pt x="2471" y="1517"/>
                  </a:lnTo>
                  <a:lnTo>
                    <a:pt x="2471" y="1515"/>
                  </a:lnTo>
                  <a:lnTo>
                    <a:pt x="2471" y="1512"/>
                  </a:lnTo>
                  <a:lnTo>
                    <a:pt x="2474" y="1510"/>
                  </a:lnTo>
                  <a:lnTo>
                    <a:pt x="2474" y="1508"/>
                  </a:lnTo>
                  <a:lnTo>
                    <a:pt x="2474" y="1508"/>
                  </a:lnTo>
                  <a:lnTo>
                    <a:pt x="2474" y="1498"/>
                  </a:lnTo>
                  <a:lnTo>
                    <a:pt x="2474" y="1498"/>
                  </a:lnTo>
                  <a:lnTo>
                    <a:pt x="2474" y="1496"/>
                  </a:lnTo>
                  <a:lnTo>
                    <a:pt x="2474" y="1496"/>
                  </a:lnTo>
                  <a:lnTo>
                    <a:pt x="2471" y="1496"/>
                  </a:lnTo>
                  <a:lnTo>
                    <a:pt x="2471" y="1496"/>
                  </a:lnTo>
                  <a:lnTo>
                    <a:pt x="2471" y="1496"/>
                  </a:lnTo>
                  <a:lnTo>
                    <a:pt x="2469" y="1496"/>
                  </a:lnTo>
                  <a:lnTo>
                    <a:pt x="2469" y="1493"/>
                  </a:lnTo>
                  <a:lnTo>
                    <a:pt x="2469" y="1491"/>
                  </a:lnTo>
                  <a:lnTo>
                    <a:pt x="2469" y="1491"/>
                  </a:lnTo>
                  <a:lnTo>
                    <a:pt x="2469" y="1491"/>
                  </a:lnTo>
                  <a:lnTo>
                    <a:pt x="2469" y="1489"/>
                  </a:lnTo>
                  <a:lnTo>
                    <a:pt x="2466" y="1486"/>
                  </a:lnTo>
                  <a:lnTo>
                    <a:pt x="2464" y="1484"/>
                  </a:lnTo>
                  <a:lnTo>
                    <a:pt x="2464" y="1484"/>
                  </a:lnTo>
                  <a:lnTo>
                    <a:pt x="2466" y="1484"/>
                  </a:lnTo>
                  <a:lnTo>
                    <a:pt x="2466" y="1484"/>
                  </a:lnTo>
                  <a:lnTo>
                    <a:pt x="2466" y="1484"/>
                  </a:lnTo>
                  <a:lnTo>
                    <a:pt x="2464" y="1482"/>
                  </a:lnTo>
                  <a:lnTo>
                    <a:pt x="2464" y="1482"/>
                  </a:lnTo>
                  <a:lnTo>
                    <a:pt x="2464" y="1482"/>
                  </a:lnTo>
                  <a:lnTo>
                    <a:pt x="2464" y="1482"/>
                  </a:lnTo>
                  <a:lnTo>
                    <a:pt x="2466" y="1482"/>
                  </a:lnTo>
                  <a:lnTo>
                    <a:pt x="2466" y="1482"/>
                  </a:lnTo>
                  <a:lnTo>
                    <a:pt x="2466" y="1479"/>
                  </a:lnTo>
                  <a:lnTo>
                    <a:pt x="2464" y="1479"/>
                  </a:lnTo>
                  <a:lnTo>
                    <a:pt x="2464" y="1479"/>
                  </a:lnTo>
                  <a:lnTo>
                    <a:pt x="2464" y="1479"/>
                  </a:lnTo>
                  <a:lnTo>
                    <a:pt x="2462" y="1479"/>
                  </a:lnTo>
                  <a:lnTo>
                    <a:pt x="2462" y="1477"/>
                  </a:lnTo>
                  <a:lnTo>
                    <a:pt x="2462" y="1477"/>
                  </a:lnTo>
                  <a:lnTo>
                    <a:pt x="2462" y="1477"/>
                  </a:lnTo>
                  <a:lnTo>
                    <a:pt x="2462" y="1472"/>
                  </a:lnTo>
                  <a:lnTo>
                    <a:pt x="2462" y="1470"/>
                  </a:lnTo>
                  <a:lnTo>
                    <a:pt x="2459" y="1467"/>
                  </a:lnTo>
                  <a:lnTo>
                    <a:pt x="2459" y="1467"/>
                  </a:lnTo>
                  <a:lnTo>
                    <a:pt x="2457" y="1463"/>
                  </a:lnTo>
                  <a:lnTo>
                    <a:pt x="2457" y="1463"/>
                  </a:lnTo>
                  <a:lnTo>
                    <a:pt x="2455" y="1460"/>
                  </a:lnTo>
                  <a:lnTo>
                    <a:pt x="2455" y="1458"/>
                  </a:lnTo>
                  <a:lnTo>
                    <a:pt x="2452" y="1455"/>
                  </a:lnTo>
                  <a:lnTo>
                    <a:pt x="2452" y="1455"/>
                  </a:lnTo>
                  <a:lnTo>
                    <a:pt x="2452" y="1455"/>
                  </a:lnTo>
                  <a:lnTo>
                    <a:pt x="2452" y="1455"/>
                  </a:lnTo>
                  <a:lnTo>
                    <a:pt x="2452" y="1455"/>
                  </a:lnTo>
                  <a:lnTo>
                    <a:pt x="2452" y="1453"/>
                  </a:lnTo>
                  <a:lnTo>
                    <a:pt x="2452" y="1451"/>
                  </a:lnTo>
                  <a:lnTo>
                    <a:pt x="2452" y="1451"/>
                  </a:lnTo>
                  <a:lnTo>
                    <a:pt x="2452" y="1448"/>
                  </a:lnTo>
                  <a:lnTo>
                    <a:pt x="2450" y="1448"/>
                  </a:lnTo>
                  <a:lnTo>
                    <a:pt x="2450" y="1448"/>
                  </a:lnTo>
                  <a:lnTo>
                    <a:pt x="2450" y="1446"/>
                  </a:lnTo>
                  <a:lnTo>
                    <a:pt x="2450" y="1446"/>
                  </a:lnTo>
                  <a:lnTo>
                    <a:pt x="2450" y="1444"/>
                  </a:lnTo>
                  <a:lnTo>
                    <a:pt x="2448" y="1444"/>
                  </a:lnTo>
                  <a:lnTo>
                    <a:pt x="2448" y="1444"/>
                  </a:lnTo>
                  <a:lnTo>
                    <a:pt x="2448" y="1444"/>
                  </a:lnTo>
                  <a:lnTo>
                    <a:pt x="2448" y="1441"/>
                  </a:lnTo>
                  <a:lnTo>
                    <a:pt x="2448" y="1441"/>
                  </a:lnTo>
                  <a:lnTo>
                    <a:pt x="2448" y="1441"/>
                  </a:lnTo>
                  <a:lnTo>
                    <a:pt x="2448" y="1439"/>
                  </a:lnTo>
                  <a:lnTo>
                    <a:pt x="2448" y="1437"/>
                  </a:lnTo>
                  <a:lnTo>
                    <a:pt x="2445" y="1432"/>
                  </a:lnTo>
                  <a:lnTo>
                    <a:pt x="2445" y="1432"/>
                  </a:lnTo>
                  <a:lnTo>
                    <a:pt x="2445" y="1432"/>
                  </a:lnTo>
                  <a:lnTo>
                    <a:pt x="2445" y="1429"/>
                  </a:lnTo>
                  <a:lnTo>
                    <a:pt x="2445" y="1429"/>
                  </a:lnTo>
                  <a:lnTo>
                    <a:pt x="2443" y="1427"/>
                  </a:lnTo>
                  <a:lnTo>
                    <a:pt x="2443" y="1425"/>
                  </a:lnTo>
                  <a:lnTo>
                    <a:pt x="2443" y="1425"/>
                  </a:lnTo>
                  <a:lnTo>
                    <a:pt x="2443" y="1422"/>
                  </a:lnTo>
                  <a:lnTo>
                    <a:pt x="2443" y="1422"/>
                  </a:lnTo>
                  <a:lnTo>
                    <a:pt x="2440" y="1420"/>
                  </a:lnTo>
                  <a:lnTo>
                    <a:pt x="2440" y="1418"/>
                  </a:lnTo>
                  <a:lnTo>
                    <a:pt x="2440" y="1415"/>
                  </a:lnTo>
                  <a:lnTo>
                    <a:pt x="2440" y="1415"/>
                  </a:lnTo>
                  <a:lnTo>
                    <a:pt x="2438" y="1413"/>
                  </a:lnTo>
                  <a:lnTo>
                    <a:pt x="2433" y="1413"/>
                  </a:lnTo>
                  <a:lnTo>
                    <a:pt x="2431" y="1411"/>
                  </a:lnTo>
                  <a:lnTo>
                    <a:pt x="2429" y="1408"/>
                  </a:lnTo>
                  <a:lnTo>
                    <a:pt x="2426" y="1406"/>
                  </a:lnTo>
                  <a:lnTo>
                    <a:pt x="2424" y="1406"/>
                  </a:lnTo>
                  <a:lnTo>
                    <a:pt x="2422" y="1406"/>
                  </a:lnTo>
                  <a:lnTo>
                    <a:pt x="2419" y="1406"/>
                  </a:lnTo>
                  <a:lnTo>
                    <a:pt x="2417" y="1406"/>
                  </a:lnTo>
                  <a:lnTo>
                    <a:pt x="2417" y="1403"/>
                  </a:lnTo>
                  <a:lnTo>
                    <a:pt x="2414" y="1401"/>
                  </a:lnTo>
                  <a:lnTo>
                    <a:pt x="2412" y="1401"/>
                  </a:lnTo>
                  <a:lnTo>
                    <a:pt x="2412" y="1401"/>
                  </a:lnTo>
                  <a:lnTo>
                    <a:pt x="2410" y="1401"/>
                  </a:lnTo>
                  <a:lnTo>
                    <a:pt x="2410" y="1401"/>
                  </a:lnTo>
                  <a:lnTo>
                    <a:pt x="2407" y="1401"/>
                  </a:lnTo>
                  <a:lnTo>
                    <a:pt x="2407" y="1401"/>
                  </a:lnTo>
                  <a:lnTo>
                    <a:pt x="2407" y="1401"/>
                  </a:lnTo>
                  <a:lnTo>
                    <a:pt x="2407" y="1401"/>
                  </a:lnTo>
                  <a:lnTo>
                    <a:pt x="2407" y="1399"/>
                  </a:lnTo>
                  <a:lnTo>
                    <a:pt x="2405" y="1399"/>
                  </a:lnTo>
                  <a:lnTo>
                    <a:pt x="2405" y="1399"/>
                  </a:lnTo>
                  <a:lnTo>
                    <a:pt x="2405" y="1399"/>
                  </a:lnTo>
                  <a:lnTo>
                    <a:pt x="2403" y="1396"/>
                  </a:lnTo>
                  <a:lnTo>
                    <a:pt x="2398" y="1392"/>
                  </a:lnTo>
                  <a:lnTo>
                    <a:pt x="2398" y="1389"/>
                  </a:lnTo>
                  <a:lnTo>
                    <a:pt x="2398" y="1389"/>
                  </a:lnTo>
                  <a:lnTo>
                    <a:pt x="2398" y="1389"/>
                  </a:lnTo>
                  <a:lnTo>
                    <a:pt x="2398" y="1387"/>
                  </a:lnTo>
                  <a:lnTo>
                    <a:pt x="2396" y="1387"/>
                  </a:lnTo>
                  <a:lnTo>
                    <a:pt x="2396" y="1387"/>
                  </a:lnTo>
                  <a:lnTo>
                    <a:pt x="2396" y="1387"/>
                  </a:lnTo>
                  <a:lnTo>
                    <a:pt x="2393" y="1387"/>
                  </a:lnTo>
                  <a:lnTo>
                    <a:pt x="2393" y="1384"/>
                  </a:lnTo>
                  <a:lnTo>
                    <a:pt x="2393" y="1384"/>
                  </a:lnTo>
                  <a:lnTo>
                    <a:pt x="2391" y="1387"/>
                  </a:lnTo>
                  <a:lnTo>
                    <a:pt x="2391" y="1387"/>
                  </a:lnTo>
                  <a:lnTo>
                    <a:pt x="2391" y="1387"/>
                  </a:lnTo>
                  <a:lnTo>
                    <a:pt x="2388" y="1387"/>
                  </a:lnTo>
                  <a:lnTo>
                    <a:pt x="2386" y="1387"/>
                  </a:lnTo>
                  <a:lnTo>
                    <a:pt x="2386" y="1387"/>
                  </a:lnTo>
                  <a:lnTo>
                    <a:pt x="2386" y="1387"/>
                  </a:lnTo>
                  <a:lnTo>
                    <a:pt x="2386" y="1389"/>
                  </a:lnTo>
                  <a:lnTo>
                    <a:pt x="2384" y="1389"/>
                  </a:lnTo>
                  <a:lnTo>
                    <a:pt x="2384" y="1389"/>
                  </a:lnTo>
                  <a:lnTo>
                    <a:pt x="2384" y="1389"/>
                  </a:lnTo>
                  <a:lnTo>
                    <a:pt x="2384" y="1387"/>
                  </a:lnTo>
                  <a:lnTo>
                    <a:pt x="2384" y="1387"/>
                  </a:lnTo>
                  <a:lnTo>
                    <a:pt x="2384" y="1387"/>
                  </a:lnTo>
                  <a:lnTo>
                    <a:pt x="2384" y="1384"/>
                  </a:lnTo>
                  <a:lnTo>
                    <a:pt x="2384" y="1382"/>
                  </a:lnTo>
                  <a:lnTo>
                    <a:pt x="2384" y="1380"/>
                  </a:lnTo>
                  <a:lnTo>
                    <a:pt x="2384" y="1375"/>
                  </a:lnTo>
                  <a:lnTo>
                    <a:pt x="2384" y="1375"/>
                  </a:lnTo>
                  <a:lnTo>
                    <a:pt x="2384" y="1373"/>
                  </a:lnTo>
                  <a:lnTo>
                    <a:pt x="2384" y="1370"/>
                  </a:lnTo>
                  <a:lnTo>
                    <a:pt x="2384" y="1370"/>
                  </a:lnTo>
                  <a:lnTo>
                    <a:pt x="2384" y="1370"/>
                  </a:lnTo>
                  <a:lnTo>
                    <a:pt x="2386" y="1368"/>
                  </a:lnTo>
                  <a:lnTo>
                    <a:pt x="2386" y="1368"/>
                  </a:lnTo>
                  <a:lnTo>
                    <a:pt x="2386" y="1368"/>
                  </a:lnTo>
                  <a:lnTo>
                    <a:pt x="2386" y="1368"/>
                  </a:lnTo>
                  <a:lnTo>
                    <a:pt x="2388" y="1368"/>
                  </a:lnTo>
                  <a:lnTo>
                    <a:pt x="2388" y="1366"/>
                  </a:lnTo>
                  <a:lnTo>
                    <a:pt x="2391" y="1366"/>
                  </a:lnTo>
                  <a:lnTo>
                    <a:pt x="2391" y="1366"/>
                  </a:lnTo>
                  <a:lnTo>
                    <a:pt x="2393" y="1366"/>
                  </a:lnTo>
                  <a:lnTo>
                    <a:pt x="2393" y="1363"/>
                  </a:lnTo>
                  <a:lnTo>
                    <a:pt x="2396" y="1358"/>
                  </a:lnTo>
                  <a:lnTo>
                    <a:pt x="2396" y="1356"/>
                  </a:lnTo>
                  <a:lnTo>
                    <a:pt x="2396" y="1354"/>
                  </a:lnTo>
                  <a:lnTo>
                    <a:pt x="2396" y="1354"/>
                  </a:lnTo>
                  <a:lnTo>
                    <a:pt x="2396" y="1351"/>
                  </a:lnTo>
                  <a:lnTo>
                    <a:pt x="2396" y="1351"/>
                  </a:lnTo>
                  <a:lnTo>
                    <a:pt x="2396" y="1351"/>
                  </a:lnTo>
                  <a:lnTo>
                    <a:pt x="2398" y="1351"/>
                  </a:lnTo>
                  <a:lnTo>
                    <a:pt x="2398" y="1351"/>
                  </a:lnTo>
                  <a:lnTo>
                    <a:pt x="2400" y="1349"/>
                  </a:lnTo>
                  <a:lnTo>
                    <a:pt x="2400" y="1349"/>
                  </a:lnTo>
                  <a:lnTo>
                    <a:pt x="2403" y="1349"/>
                  </a:lnTo>
                  <a:lnTo>
                    <a:pt x="2403" y="1347"/>
                  </a:lnTo>
                  <a:lnTo>
                    <a:pt x="2403" y="1347"/>
                  </a:lnTo>
                  <a:lnTo>
                    <a:pt x="2403" y="1347"/>
                  </a:lnTo>
                  <a:lnTo>
                    <a:pt x="2403" y="1344"/>
                  </a:lnTo>
                  <a:lnTo>
                    <a:pt x="2405" y="1344"/>
                  </a:lnTo>
                  <a:lnTo>
                    <a:pt x="2405" y="1342"/>
                  </a:lnTo>
                  <a:lnTo>
                    <a:pt x="2405" y="1342"/>
                  </a:lnTo>
                  <a:lnTo>
                    <a:pt x="2405" y="1340"/>
                  </a:lnTo>
                  <a:lnTo>
                    <a:pt x="2407" y="1337"/>
                  </a:lnTo>
                  <a:lnTo>
                    <a:pt x="2407" y="1335"/>
                  </a:lnTo>
                  <a:lnTo>
                    <a:pt x="2407" y="1335"/>
                  </a:lnTo>
                  <a:lnTo>
                    <a:pt x="2410" y="1332"/>
                  </a:lnTo>
                  <a:lnTo>
                    <a:pt x="2410" y="1332"/>
                  </a:lnTo>
                  <a:lnTo>
                    <a:pt x="2410" y="1332"/>
                  </a:lnTo>
                  <a:lnTo>
                    <a:pt x="2410" y="1332"/>
                  </a:lnTo>
                  <a:lnTo>
                    <a:pt x="2412" y="1332"/>
                  </a:lnTo>
                  <a:lnTo>
                    <a:pt x="2412" y="1332"/>
                  </a:lnTo>
                  <a:lnTo>
                    <a:pt x="2412" y="1332"/>
                  </a:lnTo>
                  <a:lnTo>
                    <a:pt x="2412" y="1332"/>
                  </a:lnTo>
                  <a:lnTo>
                    <a:pt x="2412" y="1332"/>
                  </a:lnTo>
                  <a:lnTo>
                    <a:pt x="2414" y="1332"/>
                  </a:lnTo>
                  <a:lnTo>
                    <a:pt x="2414" y="1332"/>
                  </a:lnTo>
                  <a:lnTo>
                    <a:pt x="2412" y="1335"/>
                  </a:lnTo>
                  <a:lnTo>
                    <a:pt x="2414" y="1332"/>
                  </a:lnTo>
                  <a:lnTo>
                    <a:pt x="2417" y="1330"/>
                  </a:lnTo>
                  <a:lnTo>
                    <a:pt x="2419" y="1330"/>
                  </a:lnTo>
                  <a:lnTo>
                    <a:pt x="2417" y="1330"/>
                  </a:lnTo>
                  <a:lnTo>
                    <a:pt x="2419" y="1332"/>
                  </a:lnTo>
                  <a:lnTo>
                    <a:pt x="2419" y="1332"/>
                  </a:lnTo>
                  <a:lnTo>
                    <a:pt x="2419" y="1332"/>
                  </a:lnTo>
                  <a:lnTo>
                    <a:pt x="2422" y="1332"/>
                  </a:lnTo>
                  <a:lnTo>
                    <a:pt x="2422" y="1332"/>
                  </a:lnTo>
                  <a:lnTo>
                    <a:pt x="2422" y="1332"/>
                  </a:lnTo>
                  <a:lnTo>
                    <a:pt x="2422" y="1330"/>
                  </a:lnTo>
                  <a:lnTo>
                    <a:pt x="2422" y="1330"/>
                  </a:lnTo>
                  <a:lnTo>
                    <a:pt x="2422" y="1330"/>
                  </a:lnTo>
                  <a:lnTo>
                    <a:pt x="2422" y="1330"/>
                  </a:lnTo>
                  <a:lnTo>
                    <a:pt x="2422" y="1328"/>
                  </a:lnTo>
                  <a:lnTo>
                    <a:pt x="2422" y="1328"/>
                  </a:lnTo>
                  <a:lnTo>
                    <a:pt x="2424" y="1325"/>
                  </a:lnTo>
                  <a:lnTo>
                    <a:pt x="2424" y="1325"/>
                  </a:lnTo>
                  <a:lnTo>
                    <a:pt x="2424" y="1325"/>
                  </a:lnTo>
                  <a:lnTo>
                    <a:pt x="2422" y="1323"/>
                  </a:lnTo>
                  <a:lnTo>
                    <a:pt x="2422" y="1323"/>
                  </a:lnTo>
                  <a:lnTo>
                    <a:pt x="2422" y="1323"/>
                  </a:lnTo>
                  <a:lnTo>
                    <a:pt x="2424" y="1323"/>
                  </a:lnTo>
                  <a:lnTo>
                    <a:pt x="2424" y="1323"/>
                  </a:lnTo>
                  <a:lnTo>
                    <a:pt x="2424" y="1325"/>
                  </a:lnTo>
                  <a:lnTo>
                    <a:pt x="2426" y="1325"/>
                  </a:lnTo>
                  <a:lnTo>
                    <a:pt x="2429" y="1323"/>
                  </a:lnTo>
                  <a:lnTo>
                    <a:pt x="2429" y="1318"/>
                  </a:lnTo>
                  <a:lnTo>
                    <a:pt x="2429" y="1316"/>
                  </a:lnTo>
                  <a:lnTo>
                    <a:pt x="2431" y="1314"/>
                  </a:lnTo>
                  <a:lnTo>
                    <a:pt x="2431" y="1314"/>
                  </a:lnTo>
                  <a:lnTo>
                    <a:pt x="2433" y="1314"/>
                  </a:lnTo>
                  <a:lnTo>
                    <a:pt x="2433" y="1314"/>
                  </a:lnTo>
                  <a:lnTo>
                    <a:pt x="2433" y="1314"/>
                  </a:lnTo>
                  <a:lnTo>
                    <a:pt x="2436" y="1311"/>
                  </a:lnTo>
                  <a:lnTo>
                    <a:pt x="2436" y="1311"/>
                  </a:lnTo>
                  <a:lnTo>
                    <a:pt x="2436" y="1311"/>
                  </a:lnTo>
                  <a:lnTo>
                    <a:pt x="2436" y="1311"/>
                  </a:lnTo>
                  <a:lnTo>
                    <a:pt x="2436" y="1311"/>
                  </a:lnTo>
                  <a:lnTo>
                    <a:pt x="2436" y="1314"/>
                  </a:lnTo>
                  <a:lnTo>
                    <a:pt x="2436" y="1314"/>
                  </a:lnTo>
                  <a:lnTo>
                    <a:pt x="2436" y="1314"/>
                  </a:lnTo>
                  <a:lnTo>
                    <a:pt x="2438" y="1311"/>
                  </a:lnTo>
                  <a:lnTo>
                    <a:pt x="2438" y="1311"/>
                  </a:lnTo>
                  <a:lnTo>
                    <a:pt x="2440" y="1309"/>
                  </a:lnTo>
                  <a:lnTo>
                    <a:pt x="2443" y="1309"/>
                  </a:lnTo>
                  <a:lnTo>
                    <a:pt x="2443" y="1309"/>
                  </a:lnTo>
                  <a:lnTo>
                    <a:pt x="2443" y="1309"/>
                  </a:lnTo>
                  <a:lnTo>
                    <a:pt x="2443" y="1306"/>
                  </a:lnTo>
                  <a:lnTo>
                    <a:pt x="2443" y="1306"/>
                  </a:lnTo>
                  <a:lnTo>
                    <a:pt x="2440" y="1306"/>
                  </a:lnTo>
                  <a:lnTo>
                    <a:pt x="2440" y="1306"/>
                  </a:lnTo>
                  <a:lnTo>
                    <a:pt x="2440" y="1306"/>
                  </a:lnTo>
                  <a:lnTo>
                    <a:pt x="2440" y="1306"/>
                  </a:lnTo>
                  <a:lnTo>
                    <a:pt x="2438" y="1309"/>
                  </a:lnTo>
                  <a:lnTo>
                    <a:pt x="2438" y="1309"/>
                  </a:lnTo>
                  <a:lnTo>
                    <a:pt x="2438" y="1306"/>
                  </a:lnTo>
                  <a:lnTo>
                    <a:pt x="2436" y="1309"/>
                  </a:lnTo>
                  <a:lnTo>
                    <a:pt x="2436" y="1309"/>
                  </a:lnTo>
                  <a:lnTo>
                    <a:pt x="2436" y="1306"/>
                  </a:lnTo>
                  <a:lnTo>
                    <a:pt x="2436" y="1306"/>
                  </a:lnTo>
                  <a:lnTo>
                    <a:pt x="2436" y="1304"/>
                  </a:lnTo>
                  <a:lnTo>
                    <a:pt x="2436" y="1304"/>
                  </a:lnTo>
                  <a:lnTo>
                    <a:pt x="2433" y="1302"/>
                  </a:lnTo>
                  <a:lnTo>
                    <a:pt x="2433" y="1302"/>
                  </a:lnTo>
                  <a:lnTo>
                    <a:pt x="2433" y="1302"/>
                  </a:lnTo>
                  <a:lnTo>
                    <a:pt x="2431" y="1302"/>
                  </a:lnTo>
                  <a:lnTo>
                    <a:pt x="2431" y="1299"/>
                  </a:lnTo>
                  <a:lnTo>
                    <a:pt x="2431" y="1299"/>
                  </a:lnTo>
                  <a:lnTo>
                    <a:pt x="2431" y="1297"/>
                  </a:lnTo>
                  <a:lnTo>
                    <a:pt x="2431" y="1297"/>
                  </a:lnTo>
                  <a:lnTo>
                    <a:pt x="2433" y="1295"/>
                  </a:lnTo>
                  <a:lnTo>
                    <a:pt x="2431" y="1295"/>
                  </a:lnTo>
                  <a:lnTo>
                    <a:pt x="2431" y="1295"/>
                  </a:lnTo>
                  <a:lnTo>
                    <a:pt x="2431" y="1295"/>
                  </a:lnTo>
                  <a:lnTo>
                    <a:pt x="2431" y="1292"/>
                  </a:lnTo>
                  <a:lnTo>
                    <a:pt x="2431" y="1292"/>
                  </a:lnTo>
                  <a:lnTo>
                    <a:pt x="2431" y="1292"/>
                  </a:lnTo>
                  <a:lnTo>
                    <a:pt x="2431" y="1292"/>
                  </a:lnTo>
                  <a:lnTo>
                    <a:pt x="2433" y="1292"/>
                  </a:lnTo>
                  <a:lnTo>
                    <a:pt x="2433" y="1292"/>
                  </a:lnTo>
                  <a:lnTo>
                    <a:pt x="2433" y="1295"/>
                  </a:lnTo>
                  <a:lnTo>
                    <a:pt x="2433" y="1295"/>
                  </a:lnTo>
                  <a:lnTo>
                    <a:pt x="2436" y="1292"/>
                  </a:lnTo>
                  <a:lnTo>
                    <a:pt x="2438" y="1292"/>
                  </a:lnTo>
                  <a:lnTo>
                    <a:pt x="2438" y="1295"/>
                  </a:lnTo>
                  <a:lnTo>
                    <a:pt x="2438" y="1295"/>
                  </a:lnTo>
                  <a:lnTo>
                    <a:pt x="2438" y="1295"/>
                  </a:lnTo>
                  <a:lnTo>
                    <a:pt x="2438" y="1295"/>
                  </a:lnTo>
                  <a:lnTo>
                    <a:pt x="2438" y="1295"/>
                  </a:lnTo>
                  <a:lnTo>
                    <a:pt x="2438" y="1295"/>
                  </a:lnTo>
                  <a:lnTo>
                    <a:pt x="2440" y="1295"/>
                  </a:lnTo>
                  <a:lnTo>
                    <a:pt x="2440" y="1297"/>
                  </a:lnTo>
                  <a:lnTo>
                    <a:pt x="2443" y="1295"/>
                  </a:lnTo>
                  <a:lnTo>
                    <a:pt x="2440" y="1295"/>
                  </a:lnTo>
                  <a:lnTo>
                    <a:pt x="2440" y="1292"/>
                  </a:lnTo>
                  <a:lnTo>
                    <a:pt x="2440" y="1290"/>
                  </a:lnTo>
                  <a:lnTo>
                    <a:pt x="2443" y="1290"/>
                  </a:lnTo>
                  <a:lnTo>
                    <a:pt x="2443" y="1290"/>
                  </a:lnTo>
                  <a:lnTo>
                    <a:pt x="2443" y="1292"/>
                  </a:lnTo>
                  <a:lnTo>
                    <a:pt x="2445" y="1292"/>
                  </a:lnTo>
                  <a:lnTo>
                    <a:pt x="2445" y="1292"/>
                  </a:lnTo>
                  <a:lnTo>
                    <a:pt x="2445" y="1295"/>
                  </a:lnTo>
                  <a:lnTo>
                    <a:pt x="2445" y="1299"/>
                  </a:lnTo>
                  <a:lnTo>
                    <a:pt x="2443" y="1299"/>
                  </a:lnTo>
                  <a:lnTo>
                    <a:pt x="2443" y="1299"/>
                  </a:lnTo>
                  <a:lnTo>
                    <a:pt x="2443" y="1302"/>
                  </a:lnTo>
                  <a:lnTo>
                    <a:pt x="2443" y="1302"/>
                  </a:lnTo>
                  <a:lnTo>
                    <a:pt x="2443" y="1302"/>
                  </a:lnTo>
                  <a:lnTo>
                    <a:pt x="2443" y="1304"/>
                  </a:lnTo>
                  <a:lnTo>
                    <a:pt x="2443" y="1304"/>
                  </a:lnTo>
                  <a:lnTo>
                    <a:pt x="2443" y="1304"/>
                  </a:lnTo>
                  <a:lnTo>
                    <a:pt x="2445" y="1304"/>
                  </a:lnTo>
                  <a:lnTo>
                    <a:pt x="2445" y="1304"/>
                  </a:lnTo>
                  <a:lnTo>
                    <a:pt x="2445" y="1304"/>
                  </a:lnTo>
                  <a:lnTo>
                    <a:pt x="2448" y="1304"/>
                  </a:lnTo>
                  <a:lnTo>
                    <a:pt x="2450" y="1302"/>
                  </a:lnTo>
                  <a:lnTo>
                    <a:pt x="2450" y="1302"/>
                  </a:lnTo>
                  <a:lnTo>
                    <a:pt x="2452" y="1302"/>
                  </a:lnTo>
                  <a:lnTo>
                    <a:pt x="2452" y="1302"/>
                  </a:lnTo>
                  <a:lnTo>
                    <a:pt x="2455" y="1302"/>
                  </a:lnTo>
                  <a:lnTo>
                    <a:pt x="2455" y="1302"/>
                  </a:lnTo>
                  <a:lnTo>
                    <a:pt x="2455" y="1299"/>
                  </a:lnTo>
                  <a:lnTo>
                    <a:pt x="2457" y="1299"/>
                  </a:lnTo>
                  <a:lnTo>
                    <a:pt x="2457" y="1299"/>
                  </a:lnTo>
                  <a:lnTo>
                    <a:pt x="2459" y="1299"/>
                  </a:lnTo>
                  <a:lnTo>
                    <a:pt x="2459" y="1299"/>
                  </a:lnTo>
                  <a:lnTo>
                    <a:pt x="2459" y="1299"/>
                  </a:lnTo>
                  <a:lnTo>
                    <a:pt x="2459" y="1299"/>
                  </a:lnTo>
                  <a:lnTo>
                    <a:pt x="2464" y="1297"/>
                  </a:lnTo>
                  <a:lnTo>
                    <a:pt x="2464" y="1297"/>
                  </a:lnTo>
                  <a:lnTo>
                    <a:pt x="2462" y="1297"/>
                  </a:lnTo>
                  <a:lnTo>
                    <a:pt x="2462" y="1295"/>
                  </a:lnTo>
                  <a:lnTo>
                    <a:pt x="2462" y="1290"/>
                  </a:lnTo>
                  <a:lnTo>
                    <a:pt x="2462" y="1290"/>
                  </a:lnTo>
                  <a:lnTo>
                    <a:pt x="2462" y="1290"/>
                  </a:lnTo>
                  <a:lnTo>
                    <a:pt x="2462" y="1287"/>
                  </a:lnTo>
                  <a:lnTo>
                    <a:pt x="2462" y="1287"/>
                  </a:lnTo>
                  <a:lnTo>
                    <a:pt x="2459" y="1287"/>
                  </a:lnTo>
                  <a:lnTo>
                    <a:pt x="2459" y="1287"/>
                  </a:lnTo>
                  <a:lnTo>
                    <a:pt x="2459" y="1285"/>
                  </a:lnTo>
                  <a:lnTo>
                    <a:pt x="2462" y="1285"/>
                  </a:lnTo>
                  <a:lnTo>
                    <a:pt x="2462" y="1285"/>
                  </a:lnTo>
                  <a:lnTo>
                    <a:pt x="2462" y="1285"/>
                  </a:lnTo>
                  <a:lnTo>
                    <a:pt x="2464" y="1287"/>
                  </a:lnTo>
                  <a:lnTo>
                    <a:pt x="2464" y="1285"/>
                  </a:lnTo>
                  <a:lnTo>
                    <a:pt x="2464" y="1285"/>
                  </a:lnTo>
                  <a:lnTo>
                    <a:pt x="2462" y="1283"/>
                  </a:lnTo>
                  <a:lnTo>
                    <a:pt x="2462" y="1283"/>
                  </a:lnTo>
                  <a:lnTo>
                    <a:pt x="2464" y="1280"/>
                  </a:lnTo>
                  <a:lnTo>
                    <a:pt x="2464" y="1280"/>
                  </a:lnTo>
                  <a:lnTo>
                    <a:pt x="2464" y="1278"/>
                  </a:lnTo>
                  <a:lnTo>
                    <a:pt x="2464" y="1278"/>
                  </a:lnTo>
                  <a:lnTo>
                    <a:pt x="2464" y="1278"/>
                  </a:lnTo>
                  <a:lnTo>
                    <a:pt x="2466" y="1278"/>
                  </a:lnTo>
                  <a:lnTo>
                    <a:pt x="2466" y="1278"/>
                  </a:lnTo>
                  <a:lnTo>
                    <a:pt x="2466" y="1278"/>
                  </a:lnTo>
                  <a:lnTo>
                    <a:pt x="2469" y="1278"/>
                  </a:lnTo>
                  <a:lnTo>
                    <a:pt x="2469" y="1278"/>
                  </a:lnTo>
                  <a:lnTo>
                    <a:pt x="2469" y="1280"/>
                  </a:lnTo>
                  <a:lnTo>
                    <a:pt x="2471" y="1280"/>
                  </a:lnTo>
                  <a:lnTo>
                    <a:pt x="2471" y="1283"/>
                  </a:lnTo>
                  <a:lnTo>
                    <a:pt x="2471" y="1283"/>
                  </a:lnTo>
                  <a:lnTo>
                    <a:pt x="2471" y="1283"/>
                  </a:lnTo>
                  <a:lnTo>
                    <a:pt x="2474" y="1283"/>
                  </a:lnTo>
                  <a:lnTo>
                    <a:pt x="2474" y="1280"/>
                  </a:lnTo>
                  <a:lnTo>
                    <a:pt x="2474" y="1280"/>
                  </a:lnTo>
                  <a:lnTo>
                    <a:pt x="2474" y="1280"/>
                  </a:lnTo>
                  <a:lnTo>
                    <a:pt x="2474" y="1280"/>
                  </a:lnTo>
                  <a:lnTo>
                    <a:pt x="2474" y="1278"/>
                  </a:lnTo>
                  <a:lnTo>
                    <a:pt x="2474" y="1278"/>
                  </a:lnTo>
                  <a:lnTo>
                    <a:pt x="2474" y="1278"/>
                  </a:lnTo>
                  <a:lnTo>
                    <a:pt x="2476" y="1278"/>
                  </a:lnTo>
                  <a:lnTo>
                    <a:pt x="2476" y="1278"/>
                  </a:lnTo>
                  <a:lnTo>
                    <a:pt x="2476" y="1276"/>
                  </a:lnTo>
                  <a:lnTo>
                    <a:pt x="2476" y="1276"/>
                  </a:lnTo>
                  <a:lnTo>
                    <a:pt x="2476" y="1273"/>
                  </a:lnTo>
                  <a:lnTo>
                    <a:pt x="2476" y="1273"/>
                  </a:lnTo>
                  <a:lnTo>
                    <a:pt x="2476" y="1273"/>
                  </a:lnTo>
                  <a:lnTo>
                    <a:pt x="2476" y="1271"/>
                  </a:lnTo>
                  <a:lnTo>
                    <a:pt x="2476" y="1271"/>
                  </a:lnTo>
                  <a:lnTo>
                    <a:pt x="2476" y="1273"/>
                  </a:lnTo>
                  <a:lnTo>
                    <a:pt x="2476" y="1273"/>
                  </a:lnTo>
                  <a:lnTo>
                    <a:pt x="2476" y="1273"/>
                  </a:lnTo>
                  <a:lnTo>
                    <a:pt x="2476" y="1273"/>
                  </a:lnTo>
                  <a:lnTo>
                    <a:pt x="2474" y="1271"/>
                  </a:lnTo>
                  <a:lnTo>
                    <a:pt x="2474" y="1271"/>
                  </a:lnTo>
                  <a:lnTo>
                    <a:pt x="2474" y="1271"/>
                  </a:lnTo>
                  <a:lnTo>
                    <a:pt x="2474" y="1271"/>
                  </a:lnTo>
                  <a:lnTo>
                    <a:pt x="2471" y="1269"/>
                  </a:lnTo>
                  <a:lnTo>
                    <a:pt x="2471" y="1269"/>
                  </a:lnTo>
                  <a:lnTo>
                    <a:pt x="2469" y="1269"/>
                  </a:lnTo>
                  <a:lnTo>
                    <a:pt x="2469" y="1269"/>
                  </a:lnTo>
                  <a:lnTo>
                    <a:pt x="2469" y="1271"/>
                  </a:lnTo>
                  <a:lnTo>
                    <a:pt x="2466" y="1273"/>
                  </a:lnTo>
                  <a:lnTo>
                    <a:pt x="2466" y="1273"/>
                  </a:lnTo>
                  <a:lnTo>
                    <a:pt x="2466" y="1271"/>
                  </a:lnTo>
                  <a:lnTo>
                    <a:pt x="2466" y="1271"/>
                  </a:lnTo>
                  <a:lnTo>
                    <a:pt x="2466" y="1269"/>
                  </a:lnTo>
                  <a:lnTo>
                    <a:pt x="2466" y="1269"/>
                  </a:lnTo>
                  <a:lnTo>
                    <a:pt x="2466" y="1269"/>
                  </a:lnTo>
                  <a:lnTo>
                    <a:pt x="2466" y="1269"/>
                  </a:lnTo>
                  <a:lnTo>
                    <a:pt x="2466" y="1266"/>
                  </a:lnTo>
                  <a:lnTo>
                    <a:pt x="2466" y="1266"/>
                  </a:lnTo>
                  <a:lnTo>
                    <a:pt x="2469" y="1266"/>
                  </a:lnTo>
                  <a:lnTo>
                    <a:pt x="2471" y="1266"/>
                  </a:lnTo>
                  <a:lnTo>
                    <a:pt x="2471" y="1266"/>
                  </a:lnTo>
                  <a:lnTo>
                    <a:pt x="2474" y="1266"/>
                  </a:lnTo>
                  <a:lnTo>
                    <a:pt x="2474" y="1266"/>
                  </a:lnTo>
                  <a:lnTo>
                    <a:pt x="2474" y="1266"/>
                  </a:lnTo>
                  <a:lnTo>
                    <a:pt x="2476" y="1266"/>
                  </a:lnTo>
                  <a:lnTo>
                    <a:pt x="2476" y="1269"/>
                  </a:lnTo>
                  <a:lnTo>
                    <a:pt x="2476" y="1269"/>
                  </a:lnTo>
                  <a:lnTo>
                    <a:pt x="2476" y="1269"/>
                  </a:lnTo>
                  <a:lnTo>
                    <a:pt x="2478" y="1269"/>
                  </a:lnTo>
                  <a:lnTo>
                    <a:pt x="2478" y="1269"/>
                  </a:lnTo>
                  <a:lnTo>
                    <a:pt x="2481" y="1269"/>
                  </a:lnTo>
                  <a:lnTo>
                    <a:pt x="2481" y="1269"/>
                  </a:lnTo>
                  <a:lnTo>
                    <a:pt x="2481" y="1269"/>
                  </a:lnTo>
                  <a:lnTo>
                    <a:pt x="2481" y="1269"/>
                  </a:lnTo>
                  <a:lnTo>
                    <a:pt x="2481" y="1266"/>
                  </a:lnTo>
                  <a:lnTo>
                    <a:pt x="2481" y="1266"/>
                  </a:lnTo>
                  <a:lnTo>
                    <a:pt x="2481" y="1266"/>
                  </a:lnTo>
                  <a:lnTo>
                    <a:pt x="2483" y="1269"/>
                  </a:lnTo>
                  <a:lnTo>
                    <a:pt x="2483" y="1269"/>
                  </a:lnTo>
                  <a:lnTo>
                    <a:pt x="2483" y="1266"/>
                  </a:lnTo>
                  <a:lnTo>
                    <a:pt x="2485" y="1266"/>
                  </a:lnTo>
                  <a:lnTo>
                    <a:pt x="2488" y="1264"/>
                  </a:lnTo>
                  <a:lnTo>
                    <a:pt x="2495" y="1261"/>
                  </a:lnTo>
                  <a:lnTo>
                    <a:pt x="2497" y="1261"/>
                  </a:lnTo>
                  <a:lnTo>
                    <a:pt x="2497" y="1261"/>
                  </a:lnTo>
                  <a:lnTo>
                    <a:pt x="2500" y="1261"/>
                  </a:lnTo>
                  <a:lnTo>
                    <a:pt x="2500" y="1261"/>
                  </a:lnTo>
                  <a:lnTo>
                    <a:pt x="2500" y="1261"/>
                  </a:lnTo>
                  <a:lnTo>
                    <a:pt x="2500" y="1259"/>
                  </a:lnTo>
                  <a:lnTo>
                    <a:pt x="2500" y="1259"/>
                  </a:lnTo>
                  <a:lnTo>
                    <a:pt x="2500" y="1259"/>
                  </a:lnTo>
                  <a:lnTo>
                    <a:pt x="2502" y="1259"/>
                  </a:lnTo>
                  <a:lnTo>
                    <a:pt x="2502" y="1259"/>
                  </a:lnTo>
                  <a:lnTo>
                    <a:pt x="2502" y="1259"/>
                  </a:lnTo>
                  <a:lnTo>
                    <a:pt x="2504" y="1257"/>
                  </a:lnTo>
                  <a:lnTo>
                    <a:pt x="2504" y="1257"/>
                  </a:lnTo>
                  <a:lnTo>
                    <a:pt x="2504" y="1257"/>
                  </a:lnTo>
                  <a:lnTo>
                    <a:pt x="2502" y="1254"/>
                  </a:lnTo>
                  <a:lnTo>
                    <a:pt x="2502" y="1254"/>
                  </a:lnTo>
                  <a:lnTo>
                    <a:pt x="2502" y="1254"/>
                  </a:lnTo>
                  <a:lnTo>
                    <a:pt x="2504" y="1254"/>
                  </a:lnTo>
                  <a:lnTo>
                    <a:pt x="2504" y="1254"/>
                  </a:lnTo>
                  <a:lnTo>
                    <a:pt x="2504" y="1254"/>
                  </a:lnTo>
                  <a:lnTo>
                    <a:pt x="2504" y="1254"/>
                  </a:lnTo>
                  <a:lnTo>
                    <a:pt x="2507" y="1254"/>
                  </a:lnTo>
                  <a:lnTo>
                    <a:pt x="2507" y="1254"/>
                  </a:lnTo>
                  <a:lnTo>
                    <a:pt x="2507" y="1254"/>
                  </a:lnTo>
                  <a:lnTo>
                    <a:pt x="2507" y="1254"/>
                  </a:lnTo>
                  <a:lnTo>
                    <a:pt x="2507" y="1252"/>
                  </a:lnTo>
                  <a:lnTo>
                    <a:pt x="2509" y="1252"/>
                  </a:lnTo>
                  <a:lnTo>
                    <a:pt x="2509" y="1252"/>
                  </a:lnTo>
                  <a:lnTo>
                    <a:pt x="2511" y="1252"/>
                  </a:lnTo>
                  <a:lnTo>
                    <a:pt x="2511" y="1254"/>
                  </a:lnTo>
                  <a:lnTo>
                    <a:pt x="2509" y="1254"/>
                  </a:lnTo>
                  <a:lnTo>
                    <a:pt x="2509" y="1254"/>
                  </a:lnTo>
                  <a:lnTo>
                    <a:pt x="2509" y="1254"/>
                  </a:lnTo>
                  <a:lnTo>
                    <a:pt x="2507" y="1254"/>
                  </a:lnTo>
                  <a:lnTo>
                    <a:pt x="2507" y="1254"/>
                  </a:lnTo>
                  <a:lnTo>
                    <a:pt x="2507" y="1257"/>
                  </a:lnTo>
                  <a:lnTo>
                    <a:pt x="2507" y="1257"/>
                  </a:lnTo>
                  <a:lnTo>
                    <a:pt x="2504" y="1257"/>
                  </a:lnTo>
                  <a:lnTo>
                    <a:pt x="2504" y="1257"/>
                  </a:lnTo>
                  <a:lnTo>
                    <a:pt x="2504" y="1259"/>
                  </a:lnTo>
                  <a:lnTo>
                    <a:pt x="2507" y="1259"/>
                  </a:lnTo>
                  <a:lnTo>
                    <a:pt x="2507" y="1259"/>
                  </a:lnTo>
                  <a:lnTo>
                    <a:pt x="2507" y="1257"/>
                  </a:lnTo>
                  <a:lnTo>
                    <a:pt x="2509" y="1257"/>
                  </a:lnTo>
                  <a:lnTo>
                    <a:pt x="2509" y="1257"/>
                  </a:lnTo>
                  <a:lnTo>
                    <a:pt x="2509" y="1257"/>
                  </a:lnTo>
                  <a:lnTo>
                    <a:pt x="2509" y="1257"/>
                  </a:lnTo>
                  <a:lnTo>
                    <a:pt x="2509" y="1259"/>
                  </a:lnTo>
                  <a:lnTo>
                    <a:pt x="2511" y="1259"/>
                  </a:lnTo>
                  <a:lnTo>
                    <a:pt x="2511" y="1259"/>
                  </a:lnTo>
                  <a:lnTo>
                    <a:pt x="2511" y="1259"/>
                  </a:lnTo>
                  <a:lnTo>
                    <a:pt x="2511" y="1259"/>
                  </a:lnTo>
                  <a:lnTo>
                    <a:pt x="2511" y="1257"/>
                  </a:lnTo>
                  <a:lnTo>
                    <a:pt x="2511" y="1257"/>
                  </a:lnTo>
                  <a:lnTo>
                    <a:pt x="2511" y="1254"/>
                  </a:lnTo>
                  <a:lnTo>
                    <a:pt x="2511" y="1254"/>
                  </a:lnTo>
                  <a:lnTo>
                    <a:pt x="2514" y="1252"/>
                  </a:lnTo>
                  <a:lnTo>
                    <a:pt x="2514" y="1252"/>
                  </a:lnTo>
                  <a:lnTo>
                    <a:pt x="2514" y="1252"/>
                  </a:lnTo>
                  <a:lnTo>
                    <a:pt x="2514" y="1254"/>
                  </a:lnTo>
                  <a:lnTo>
                    <a:pt x="2514" y="1254"/>
                  </a:lnTo>
                  <a:lnTo>
                    <a:pt x="2514" y="1254"/>
                  </a:lnTo>
                  <a:lnTo>
                    <a:pt x="2514" y="1254"/>
                  </a:lnTo>
                  <a:lnTo>
                    <a:pt x="2516" y="1254"/>
                  </a:lnTo>
                  <a:lnTo>
                    <a:pt x="2516" y="1252"/>
                  </a:lnTo>
                  <a:lnTo>
                    <a:pt x="2519" y="1252"/>
                  </a:lnTo>
                  <a:lnTo>
                    <a:pt x="2519" y="1252"/>
                  </a:lnTo>
                  <a:lnTo>
                    <a:pt x="2519" y="1252"/>
                  </a:lnTo>
                  <a:lnTo>
                    <a:pt x="2519" y="1252"/>
                  </a:lnTo>
                  <a:lnTo>
                    <a:pt x="2519" y="1250"/>
                  </a:lnTo>
                  <a:lnTo>
                    <a:pt x="2519" y="1250"/>
                  </a:lnTo>
                  <a:lnTo>
                    <a:pt x="2521" y="1250"/>
                  </a:lnTo>
                  <a:lnTo>
                    <a:pt x="2526" y="1247"/>
                  </a:lnTo>
                  <a:lnTo>
                    <a:pt x="2528" y="1247"/>
                  </a:lnTo>
                  <a:lnTo>
                    <a:pt x="2528" y="1245"/>
                  </a:lnTo>
                  <a:lnTo>
                    <a:pt x="2526" y="1243"/>
                  </a:lnTo>
                  <a:lnTo>
                    <a:pt x="2528" y="1243"/>
                  </a:lnTo>
                  <a:lnTo>
                    <a:pt x="2528" y="1243"/>
                  </a:lnTo>
                  <a:lnTo>
                    <a:pt x="2530" y="1243"/>
                  </a:lnTo>
                  <a:lnTo>
                    <a:pt x="2533" y="1243"/>
                  </a:lnTo>
                  <a:lnTo>
                    <a:pt x="2533" y="1243"/>
                  </a:lnTo>
                  <a:lnTo>
                    <a:pt x="2533" y="1243"/>
                  </a:lnTo>
                  <a:lnTo>
                    <a:pt x="2535" y="1245"/>
                  </a:lnTo>
                  <a:lnTo>
                    <a:pt x="2533" y="1245"/>
                  </a:lnTo>
                  <a:lnTo>
                    <a:pt x="2533" y="1245"/>
                  </a:lnTo>
                  <a:lnTo>
                    <a:pt x="2533" y="1247"/>
                  </a:lnTo>
                  <a:lnTo>
                    <a:pt x="2533" y="1247"/>
                  </a:lnTo>
                  <a:lnTo>
                    <a:pt x="2533" y="1250"/>
                  </a:lnTo>
                  <a:lnTo>
                    <a:pt x="2533" y="1250"/>
                  </a:lnTo>
                  <a:lnTo>
                    <a:pt x="2535" y="1247"/>
                  </a:lnTo>
                  <a:lnTo>
                    <a:pt x="2535" y="1247"/>
                  </a:lnTo>
                  <a:lnTo>
                    <a:pt x="2535" y="1247"/>
                  </a:lnTo>
                  <a:lnTo>
                    <a:pt x="2535" y="1245"/>
                  </a:lnTo>
                  <a:lnTo>
                    <a:pt x="2537" y="1245"/>
                  </a:lnTo>
                  <a:lnTo>
                    <a:pt x="2537" y="1245"/>
                  </a:lnTo>
                  <a:lnTo>
                    <a:pt x="2540" y="1245"/>
                  </a:lnTo>
                  <a:lnTo>
                    <a:pt x="2540" y="1245"/>
                  </a:lnTo>
                  <a:lnTo>
                    <a:pt x="2540" y="1243"/>
                  </a:lnTo>
                  <a:lnTo>
                    <a:pt x="2540" y="1243"/>
                  </a:lnTo>
                  <a:lnTo>
                    <a:pt x="2540" y="1243"/>
                  </a:lnTo>
                  <a:lnTo>
                    <a:pt x="2540" y="1243"/>
                  </a:lnTo>
                  <a:lnTo>
                    <a:pt x="2540" y="1243"/>
                  </a:lnTo>
                  <a:lnTo>
                    <a:pt x="2540" y="1245"/>
                  </a:lnTo>
                  <a:lnTo>
                    <a:pt x="2540" y="1247"/>
                  </a:lnTo>
                  <a:lnTo>
                    <a:pt x="2542" y="1247"/>
                  </a:lnTo>
                  <a:lnTo>
                    <a:pt x="2545" y="1250"/>
                  </a:lnTo>
                  <a:lnTo>
                    <a:pt x="2545" y="1250"/>
                  </a:lnTo>
                  <a:lnTo>
                    <a:pt x="2542" y="1250"/>
                  </a:lnTo>
                  <a:lnTo>
                    <a:pt x="2540" y="1250"/>
                  </a:lnTo>
                  <a:lnTo>
                    <a:pt x="2540" y="1252"/>
                  </a:lnTo>
                  <a:lnTo>
                    <a:pt x="2540" y="1252"/>
                  </a:lnTo>
                  <a:lnTo>
                    <a:pt x="2542" y="1252"/>
                  </a:lnTo>
                  <a:lnTo>
                    <a:pt x="2547" y="1254"/>
                  </a:lnTo>
                  <a:lnTo>
                    <a:pt x="2549" y="1254"/>
                  </a:lnTo>
                  <a:lnTo>
                    <a:pt x="2549" y="1252"/>
                  </a:lnTo>
                  <a:lnTo>
                    <a:pt x="2552" y="1252"/>
                  </a:lnTo>
                  <a:lnTo>
                    <a:pt x="2552" y="1252"/>
                  </a:lnTo>
                  <a:lnTo>
                    <a:pt x="2552" y="1252"/>
                  </a:lnTo>
                  <a:lnTo>
                    <a:pt x="2552" y="1252"/>
                  </a:lnTo>
                  <a:lnTo>
                    <a:pt x="2552" y="1252"/>
                  </a:lnTo>
                  <a:lnTo>
                    <a:pt x="2552" y="1252"/>
                  </a:lnTo>
                  <a:lnTo>
                    <a:pt x="2552" y="1252"/>
                  </a:lnTo>
                  <a:lnTo>
                    <a:pt x="2552" y="1252"/>
                  </a:lnTo>
                  <a:lnTo>
                    <a:pt x="2552" y="1252"/>
                  </a:lnTo>
                  <a:lnTo>
                    <a:pt x="2552" y="1252"/>
                  </a:lnTo>
                  <a:lnTo>
                    <a:pt x="2554" y="1252"/>
                  </a:lnTo>
                  <a:lnTo>
                    <a:pt x="2554" y="1252"/>
                  </a:lnTo>
                  <a:lnTo>
                    <a:pt x="2554" y="1250"/>
                  </a:lnTo>
                  <a:lnTo>
                    <a:pt x="2554" y="1250"/>
                  </a:lnTo>
                  <a:lnTo>
                    <a:pt x="2554" y="1250"/>
                  </a:lnTo>
                  <a:lnTo>
                    <a:pt x="2554" y="1250"/>
                  </a:lnTo>
                  <a:lnTo>
                    <a:pt x="2552" y="1250"/>
                  </a:lnTo>
                  <a:lnTo>
                    <a:pt x="2552" y="1250"/>
                  </a:lnTo>
                  <a:lnTo>
                    <a:pt x="2552" y="1247"/>
                  </a:lnTo>
                  <a:lnTo>
                    <a:pt x="2552" y="1247"/>
                  </a:lnTo>
                  <a:lnTo>
                    <a:pt x="2552" y="1247"/>
                  </a:lnTo>
                  <a:lnTo>
                    <a:pt x="2552" y="1247"/>
                  </a:lnTo>
                  <a:lnTo>
                    <a:pt x="2554" y="1247"/>
                  </a:lnTo>
                  <a:lnTo>
                    <a:pt x="2554" y="1247"/>
                  </a:lnTo>
                  <a:lnTo>
                    <a:pt x="2554" y="1247"/>
                  </a:lnTo>
                  <a:lnTo>
                    <a:pt x="2554" y="1247"/>
                  </a:lnTo>
                  <a:lnTo>
                    <a:pt x="2556" y="1247"/>
                  </a:lnTo>
                  <a:lnTo>
                    <a:pt x="2556" y="1247"/>
                  </a:lnTo>
                  <a:lnTo>
                    <a:pt x="2556" y="1247"/>
                  </a:lnTo>
                  <a:lnTo>
                    <a:pt x="2559" y="1247"/>
                  </a:lnTo>
                  <a:lnTo>
                    <a:pt x="2559" y="1247"/>
                  </a:lnTo>
                  <a:lnTo>
                    <a:pt x="2556" y="1247"/>
                  </a:lnTo>
                  <a:lnTo>
                    <a:pt x="2556" y="1250"/>
                  </a:lnTo>
                  <a:lnTo>
                    <a:pt x="2559" y="1250"/>
                  </a:lnTo>
                  <a:lnTo>
                    <a:pt x="2559" y="1250"/>
                  </a:lnTo>
                  <a:lnTo>
                    <a:pt x="2559" y="1247"/>
                  </a:lnTo>
                  <a:lnTo>
                    <a:pt x="2559" y="1247"/>
                  </a:lnTo>
                  <a:lnTo>
                    <a:pt x="2559" y="1245"/>
                  </a:lnTo>
                  <a:lnTo>
                    <a:pt x="2559" y="1240"/>
                  </a:lnTo>
                  <a:lnTo>
                    <a:pt x="2559" y="1240"/>
                  </a:lnTo>
                  <a:lnTo>
                    <a:pt x="2556" y="1240"/>
                  </a:lnTo>
                  <a:lnTo>
                    <a:pt x="2554" y="1240"/>
                  </a:lnTo>
                  <a:lnTo>
                    <a:pt x="2554" y="1243"/>
                  </a:lnTo>
                  <a:lnTo>
                    <a:pt x="2554" y="1243"/>
                  </a:lnTo>
                  <a:lnTo>
                    <a:pt x="2552" y="1243"/>
                  </a:lnTo>
                  <a:lnTo>
                    <a:pt x="2552" y="1240"/>
                  </a:lnTo>
                  <a:lnTo>
                    <a:pt x="2552" y="1240"/>
                  </a:lnTo>
                  <a:lnTo>
                    <a:pt x="2554" y="1238"/>
                  </a:lnTo>
                  <a:lnTo>
                    <a:pt x="2554" y="1238"/>
                  </a:lnTo>
                  <a:lnTo>
                    <a:pt x="2554" y="1238"/>
                  </a:lnTo>
                  <a:lnTo>
                    <a:pt x="2554" y="1238"/>
                  </a:lnTo>
                  <a:lnTo>
                    <a:pt x="2554" y="1238"/>
                  </a:lnTo>
                  <a:lnTo>
                    <a:pt x="2554" y="1235"/>
                  </a:lnTo>
                  <a:lnTo>
                    <a:pt x="2554" y="1235"/>
                  </a:lnTo>
                  <a:lnTo>
                    <a:pt x="2554" y="1235"/>
                  </a:lnTo>
                  <a:lnTo>
                    <a:pt x="2554" y="1233"/>
                  </a:lnTo>
                  <a:lnTo>
                    <a:pt x="2554" y="1233"/>
                  </a:lnTo>
                  <a:lnTo>
                    <a:pt x="2554" y="1233"/>
                  </a:lnTo>
                  <a:lnTo>
                    <a:pt x="2556" y="1233"/>
                  </a:lnTo>
                  <a:lnTo>
                    <a:pt x="2556" y="1233"/>
                  </a:lnTo>
                  <a:lnTo>
                    <a:pt x="2556" y="1235"/>
                  </a:lnTo>
                  <a:lnTo>
                    <a:pt x="2556" y="1235"/>
                  </a:lnTo>
                  <a:lnTo>
                    <a:pt x="2556" y="1233"/>
                  </a:lnTo>
                  <a:lnTo>
                    <a:pt x="2559" y="1233"/>
                  </a:lnTo>
                  <a:lnTo>
                    <a:pt x="2559" y="1233"/>
                  </a:lnTo>
                  <a:lnTo>
                    <a:pt x="2561" y="1233"/>
                  </a:lnTo>
                  <a:lnTo>
                    <a:pt x="2561" y="1233"/>
                  </a:lnTo>
                  <a:lnTo>
                    <a:pt x="2561" y="1231"/>
                  </a:lnTo>
                  <a:lnTo>
                    <a:pt x="2561" y="1231"/>
                  </a:lnTo>
                  <a:lnTo>
                    <a:pt x="2561" y="1231"/>
                  </a:lnTo>
                  <a:lnTo>
                    <a:pt x="2561" y="1231"/>
                  </a:lnTo>
                  <a:lnTo>
                    <a:pt x="2563" y="1231"/>
                  </a:lnTo>
                  <a:lnTo>
                    <a:pt x="2563" y="1228"/>
                  </a:lnTo>
                  <a:lnTo>
                    <a:pt x="2563" y="1228"/>
                  </a:lnTo>
                  <a:lnTo>
                    <a:pt x="2563" y="1228"/>
                  </a:lnTo>
                  <a:lnTo>
                    <a:pt x="2563" y="1228"/>
                  </a:lnTo>
                  <a:lnTo>
                    <a:pt x="2561" y="1226"/>
                  </a:lnTo>
                  <a:lnTo>
                    <a:pt x="2561" y="1226"/>
                  </a:lnTo>
                  <a:lnTo>
                    <a:pt x="2561" y="1226"/>
                  </a:lnTo>
                  <a:lnTo>
                    <a:pt x="2561" y="1224"/>
                  </a:lnTo>
                  <a:lnTo>
                    <a:pt x="2559" y="1221"/>
                  </a:lnTo>
                  <a:lnTo>
                    <a:pt x="2561" y="1221"/>
                  </a:lnTo>
                  <a:lnTo>
                    <a:pt x="2561" y="1221"/>
                  </a:lnTo>
                  <a:lnTo>
                    <a:pt x="2561" y="1224"/>
                  </a:lnTo>
                  <a:lnTo>
                    <a:pt x="2561" y="1221"/>
                  </a:lnTo>
                  <a:lnTo>
                    <a:pt x="2561" y="1219"/>
                  </a:lnTo>
                  <a:lnTo>
                    <a:pt x="2561" y="1219"/>
                  </a:lnTo>
                  <a:lnTo>
                    <a:pt x="2561" y="1219"/>
                  </a:lnTo>
                  <a:lnTo>
                    <a:pt x="2563" y="1219"/>
                  </a:lnTo>
                  <a:lnTo>
                    <a:pt x="2566" y="1216"/>
                  </a:lnTo>
                  <a:lnTo>
                    <a:pt x="2566" y="1219"/>
                  </a:lnTo>
                  <a:lnTo>
                    <a:pt x="2568" y="1216"/>
                  </a:lnTo>
                  <a:lnTo>
                    <a:pt x="2568" y="1216"/>
                  </a:lnTo>
                  <a:lnTo>
                    <a:pt x="2566" y="1214"/>
                  </a:lnTo>
                  <a:lnTo>
                    <a:pt x="2566" y="1214"/>
                  </a:lnTo>
                  <a:lnTo>
                    <a:pt x="2563" y="1214"/>
                  </a:lnTo>
                  <a:lnTo>
                    <a:pt x="2563" y="1214"/>
                  </a:lnTo>
                  <a:lnTo>
                    <a:pt x="2561" y="1216"/>
                  </a:lnTo>
                  <a:lnTo>
                    <a:pt x="2561" y="1216"/>
                  </a:lnTo>
                  <a:lnTo>
                    <a:pt x="2556" y="1216"/>
                  </a:lnTo>
                  <a:lnTo>
                    <a:pt x="2556" y="1214"/>
                  </a:lnTo>
                  <a:lnTo>
                    <a:pt x="2556" y="1214"/>
                  </a:lnTo>
                  <a:lnTo>
                    <a:pt x="2556" y="1214"/>
                  </a:lnTo>
                  <a:lnTo>
                    <a:pt x="2556" y="1214"/>
                  </a:lnTo>
                  <a:lnTo>
                    <a:pt x="2556" y="1214"/>
                  </a:lnTo>
                  <a:lnTo>
                    <a:pt x="2556" y="1214"/>
                  </a:lnTo>
                  <a:lnTo>
                    <a:pt x="2554" y="1214"/>
                  </a:lnTo>
                  <a:lnTo>
                    <a:pt x="2547" y="1214"/>
                  </a:lnTo>
                  <a:lnTo>
                    <a:pt x="2547" y="1214"/>
                  </a:lnTo>
                  <a:lnTo>
                    <a:pt x="2545" y="1212"/>
                  </a:lnTo>
                  <a:lnTo>
                    <a:pt x="2545" y="1212"/>
                  </a:lnTo>
                  <a:lnTo>
                    <a:pt x="2542" y="1212"/>
                  </a:lnTo>
                  <a:lnTo>
                    <a:pt x="2542" y="1214"/>
                  </a:lnTo>
                  <a:lnTo>
                    <a:pt x="2542" y="1214"/>
                  </a:lnTo>
                  <a:lnTo>
                    <a:pt x="2540" y="1214"/>
                  </a:lnTo>
                  <a:lnTo>
                    <a:pt x="2540" y="1214"/>
                  </a:lnTo>
                  <a:lnTo>
                    <a:pt x="2537" y="1212"/>
                  </a:lnTo>
                  <a:lnTo>
                    <a:pt x="2537" y="1212"/>
                  </a:lnTo>
                  <a:lnTo>
                    <a:pt x="2537" y="1209"/>
                  </a:lnTo>
                  <a:lnTo>
                    <a:pt x="2540" y="1209"/>
                  </a:lnTo>
                  <a:lnTo>
                    <a:pt x="2540" y="1207"/>
                  </a:lnTo>
                  <a:lnTo>
                    <a:pt x="2537" y="1207"/>
                  </a:lnTo>
                  <a:lnTo>
                    <a:pt x="2537" y="1205"/>
                  </a:lnTo>
                  <a:lnTo>
                    <a:pt x="2537" y="1207"/>
                  </a:lnTo>
                  <a:lnTo>
                    <a:pt x="2535" y="1207"/>
                  </a:lnTo>
                  <a:lnTo>
                    <a:pt x="2535" y="1207"/>
                  </a:lnTo>
                  <a:lnTo>
                    <a:pt x="2535" y="1205"/>
                  </a:lnTo>
                  <a:lnTo>
                    <a:pt x="2535" y="1205"/>
                  </a:lnTo>
                  <a:lnTo>
                    <a:pt x="2535" y="1207"/>
                  </a:lnTo>
                  <a:lnTo>
                    <a:pt x="2535" y="1207"/>
                  </a:lnTo>
                  <a:lnTo>
                    <a:pt x="2533" y="1207"/>
                  </a:lnTo>
                  <a:lnTo>
                    <a:pt x="2533" y="1207"/>
                  </a:lnTo>
                  <a:lnTo>
                    <a:pt x="2533" y="1209"/>
                  </a:lnTo>
                  <a:lnTo>
                    <a:pt x="2530" y="1209"/>
                  </a:lnTo>
                  <a:lnTo>
                    <a:pt x="2530" y="1212"/>
                  </a:lnTo>
                  <a:lnTo>
                    <a:pt x="2530" y="1212"/>
                  </a:lnTo>
                  <a:lnTo>
                    <a:pt x="2530" y="1214"/>
                  </a:lnTo>
                  <a:lnTo>
                    <a:pt x="2530" y="1214"/>
                  </a:lnTo>
                  <a:lnTo>
                    <a:pt x="2528" y="1214"/>
                  </a:lnTo>
                  <a:lnTo>
                    <a:pt x="2528" y="1214"/>
                  </a:lnTo>
                  <a:lnTo>
                    <a:pt x="2528" y="1214"/>
                  </a:lnTo>
                  <a:lnTo>
                    <a:pt x="2528" y="1214"/>
                  </a:lnTo>
                  <a:lnTo>
                    <a:pt x="2528" y="1214"/>
                  </a:lnTo>
                  <a:lnTo>
                    <a:pt x="2528" y="1212"/>
                  </a:lnTo>
                  <a:lnTo>
                    <a:pt x="2528" y="1212"/>
                  </a:lnTo>
                  <a:lnTo>
                    <a:pt x="2528" y="1212"/>
                  </a:lnTo>
                  <a:lnTo>
                    <a:pt x="2516" y="1212"/>
                  </a:lnTo>
                  <a:lnTo>
                    <a:pt x="2514" y="1212"/>
                  </a:lnTo>
                  <a:lnTo>
                    <a:pt x="2514" y="1212"/>
                  </a:lnTo>
                  <a:lnTo>
                    <a:pt x="2511" y="1212"/>
                  </a:lnTo>
                  <a:lnTo>
                    <a:pt x="2511" y="1212"/>
                  </a:lnTo>
                  <a:lnTo>
                    <a:pt x="2511" y="1212"/>
                  </a:lnTo>
                  <a:lnTo>
                    <a:pt x="2511" y="1212"/>
                  </a:lnTo>
                  <a:lnTo>
                    <a:pt x="2511" y="1212"/>
                  </a:lnTo>
                  <a:lnTo>
                    <a:pt x="2509" y="1212"/>
                  </a:lnTo>
                  <a:lnTo>
                    <a:pt x="2509" y="1212"/>
                  </a:lnTo>
                  <a:lnTo>
                    <a:pt x="2511" y="1212"/>
                  </a:lnTo>
                  <a:lnTo>
                    <a:pt x="2514" y="1212"/>
                  </a:lnTo>
                  <a:lnTo>
                    <a:pt x="2514" y="1214"/>
                  </a:lnTo>
                  <a:lnTo>
                    <a:pt x="2514" y="1214"/>
                  </a:lnTo>
                  <a:lnTo>
                    <a:pt x="2509" y="1214"/>
                  </a:lnTo>
                  <a:lnTo>
                    <a:pt x="2509" y="1214"/>
                  </a:lnTo>
                  <a:lnTo>
                    <a:pt x="2507" y="1214"/>
                  </a:lnTo>
                  <a:lnTo>
                    <a:pt x="2507" y="1212"/>
                  </a:lnTo>
                  <a:lnTo>
                    <a:pt x="2507" y="1212"/>
                  </a:lnTo>
                  <a:lnTo>
                    <a:pt x="2504" y="1212"/>
                  </a:lnTo>
                  <a:lnTo>
                    <a:pt x="2504" y="1212"/>
                  </a:lnTo>
                  <a:lnTo>
                    <a:pt x="2504" y="1212"/>
                  </a:lnTo>
                  <a:lnTo>
                    <a:pt x="2502" y="1209"/>
                  </a:lnTo>
                  <a:lnTo>
                    <a:pt x="2502" y="1209"/>
                  </a:lnTo>
                  <a:lnTo>
                    <a:pt x="2502" y="1207"/>
                  </a:lnTo>
                  <a:lnTo>
                    <a:pt x="2500" y="1207"/>
                  </a:lnTo>
                  <a:lnTo>
                    <a:pt x="2500" y="1205"/>
                  </a:lnTo>
                  <a:lnTo>
                    <a:pt x="2500" y="1205"/>
                  </a:lnTo>
                  <a:lnTo>
                    <a:pt x="2500" y="1202"/>
                  </a:lnTo>
                  <a:lnTo>
                    <a:pt x="2502" y="1202"/>
                  </a:lnTo>
                  <a:lnTo>
                    <a:pt x="2500" y="1202"/>
                  </a:lnTo>
                  <a:lnTo>
                    <a:pt x="2500" y="1202"/>
                  </a:lnTo>
                  <a:lnTo>
                    <a:pt x="2497" y="1200"/>
                  </a:lnTo>
                  <a:lnTo>
                    <a:pt x="2497" y="1200"/>
                  </a:lnTo>
                  <a:lnTo>
                    <a:pt x="2497" y="1200"/>
                  </a:lnTo>
                  <a:lnTo>
                    <a:pt x="2500" y="1202"/>
                  </a:lnTo>
                  <a:lnTo>
                    <a:pt x="2497" y="1205"/>
                  </a:lnTo>
                  <a:lnTo>
                    <a:pt x="2495" y="1205"/>
                  </a:lnTo>
                  <a:lnTo>
                    <a:pt x="2488" y="1205"/>
                  </a:lnTo>
                  <a:lnTo>
                    <a:pt x="2488" y="1205"/>
                  </a:lnTo>
                  <a:lnTo>
                    <a:pt x="2488" y="1205"/>
                  </a:lnTo>
                  <a:lnTo>
                    <a:pt x="2485" y="1202"/>
                  </a:lnTo>
                  <a:lnTo>
                    <a:pt x="2485" y="1202"/>
                  </a:lnTo>
                  <a:lnTo>
                    <a:pt x="2485" y="1202"/>
                  </a:lnTo>
                  <a:lnTo>
                    <a:pt x="2488" y="1200"/>
                  </a:lnTo>
                  <a:lnTo>
                    <a:pt x="2485" y="1200"/>
                  </a:lnTo>
                  <a:lnTo>
                    <a:pt x="2485" y="1198"/>
                  </a:lnTo>
                  <a:lnTo>
                    <a:pt x="2485" y="1198"/>
                  </a:lnTo>
                  <a:lnTo>
                    <a:pt x="2488" y="1198"/>
                  </a:lnTo>
                  <a:lnTo>
                    <a:pt x="2485" y="1195"/>
                  </a:lnTo>
                  <a:lnTo>
                    <a:pt x="2485" y="1195"/>
                  </a:lnTo>
                  <a:lnTo>
                    <a:pt x="2483" y="1195"/>
                  </a:lnTo>
                  <a:lnTo>
                    <a:pt x="2481" y="1195"/>
                  </a:lnTo>
                  <a:lnTo>
                    <a:pt x="2481" y="1195"/>
                  </a:lnTo>
                  <a:lnTo>
                    <a:pt x="2481" y="1195"/>
                  </a:lnTo>
                  <a:lnTo>
                    <a:pt x="2481" y="1195"/>
                  </a:lnTo>
                  <a:lnTo>
                    <a:pt x="2481" y="1195"/>
                  </a:lnTo>
                  <a:lnTo>
                    <a:pt x="2478" y="1195"/>
                  </a:lnTo>
                  <a:lnTo>
                    <a:pt x="2478" y="1193"/>
                  </a:lnTo>
                  <a:lnTo>
                    <a:pt x="2478" y="1193"/>
                  </a:lnTo>
                  <a:lnTo>
                    <a:pt x="2478" y="1193"/>
                  </a:lnTo>
                  <a:lnTo>
                    <a:pt x="2476" y="1193"/>
                  </a:lnTo>
                  <a:lnTo>
                    <a:pt x="2476" y="1190"/>
                  </a:lnTo>
                  <a:lnTo>
                    <a:pt x="2476" y="1190"/>
                  </a:lnTo>
                  <a:lnTo>
                    <a:pt x="2476" y="1190"/>
                  </a:lnTo>
                  <a:lnTo>
                    <a:pt x="2476" y="1188"/>
                  </a:lnTo>
                  <a:lnTo>
                    <a:pt x="2474" y="1188"/>
                  </a:lnTo>
                  <a:lnTo>
                    <a:pt x="2474" y="1188"/>
                  </a:lnTo>
                  <a:lnTo>
                    <a:pt x="2471" y="1188"/>
                  </a:lnTo>
                  <a:lnTo>
                    <a:pt x="2471" y="1188"/>
                  </a:lnTo>
                  <a:lnTo>
                    <a:pt x="2471" y="1188"/>
                  </a:lnTo>
                  <a:lnTo>
                    <a:pt x="2469" y="1188"/>
                  </a:lnTo>
                  <a:lnTo>
                    <a:pt x="2466" y="1188"/>
                  </a:lnTo>
                  <a:lnTo>
                    <a:pt x="2464" y="1188"/>
                  </a:lnTo>
                  <a:lnTo>
                    <a:pt x="2464" y="1188"/>
                  </a:lnTo>
                  <a:lnTo>
                    <a:pt x="2462" y="1190"/>
                  </a:lnTo>
                  <a:lnTo>
                    <a:pt x="2459" y="1190"/>
                  </a:lnTo>
                  <a:lnTo>
                    <a:pt x="2457" y="1190"/>
                  </a:lnTo>
                  <a:lnTo>
                    <a:pt x="2457" y="1193"/>
                  </a:lnTo>
                  <a:lnTo>
                    <a:pt x="2455" y="1193"/>
                  </a:lnTo>
                  <a:lnTo>
                    <a:pt x="2450" y="1193"/>
                  </a:lnTo>
                  <a:lnTo>
                    <a:pt x="2450" y="1193"/>
                  </a:lnTo>
                  <a:lnTo>
                    <a:pt x="2448" y="1195"/>
                  </a:lnTo>
                  <a:lnTo>
                    <a:pt x="2448" y="1195"/>
                  </a:lnTo>
                  <a:lnTo>
                    <a:pt x="2448" y="1195"/>
                  </a:lnTo>
                  <a:lnTo>
                    <a:pt x="2445" y="1198"/>
                  </a:lnTo>
                  <a:lnTo>
                    <a:pt x="2443" y="1198"/>
                  </a:lnTo>
                  <a:lnTo>
                    <a:pt x="2438" y="1198"/>
                  </a:lnTo>
                  <a:lnTo>
                    <a:pt x="2438" y="1198"/>
                  </a:lnTo>
                  <a:lnTo>
                    <a:pt x="2438" y="1198"/>
                  </a:lnTo>
                  <a:lnTo>
                    <a:pt x="2438" y="1198"/>
                  </a:lnTo>
                  <a:lnTo>
                    <a:pt x="2440" y="1198"/>
                  </a:lnTo>
                  <a:lnTo>
                    <a:pt x="2440" y="1198"/>
                  </a:lnTo>
                  <a:lnTo>
                    <a:pt x="2443" y="1198"/>
                  </a:lnTo>
                  <a:lnTo>
                    <a:pt x="2443" y="1198"/>
                  </a:lnTo>
                  <a:lnTo>
                    <a:pt x="2443" y="1200"/>
                  </a:lnTo>
                  <a:lnTo>
                    <a:pt x="2443" y="1202"/>
                  </a:lnTo>
                  <a:lnTo>
                    <a:pt x="2436" y="1209"/>
                  </a:lnTo>
                  <a:lnTo>
                    <a:pt x="2429" y="1214"/>
                  </a:lnTo>
                  <a:lnTo>
                    <a:pt x="2426" y="1214"/>
                  </a:lnTo>
                  <a:lnTo>
                    <a:pt x="2426" y="1214"/>
                  </a:lnTo>
                  <a:lnTo>
                    <a:pt x="2426" y="1214"/>
                  </a:lnTo>
                  <a:lnTo>
                    <a:pt x="2424" y="1216"/>
                  </a:lnTo>
                  <a:lnTo>
                    <a:pt x="2419" y="1219"/>
                  </a:lnTo>
                  <a:lnTo>
                    <a:pt x="2419" y="1219"/>
                  </a:lnTo>
                  <a:lnTo>
                    <a:pt x="2419" y="1219"/>
                  </a:lnTo>
                  <a:lnTo>
                    <a:pt x="2419" y="1221"/>
                  </a:lnTo>
                  <a:lnTo>
                    <a:pt x="2422" y="1224"/>
                  </a:lnTo>
                  <a:lnTo>
                    <a:pt x="2422" y="1226"/>
                  </a:lnTo>
                  <a:lnTo>
                    <a:pt x="2419" y="1226"/>
                  </a:lnTo>
                  <a:lnTo>
                    <a:pt x="2414" y="1231"/>
                  </a:lnTo>
                  <a:lnTo>
                    <a:pt x="2414" y="1231"/>
                  </a:lnTo>
                  <a:lnTo>
                    <a:pt x="2414" y="1233"/>
                  </a:lnTo>
                  <a:lnTo>
                    <a:pt x="2412" y="1233"/>
                  </a:lnTo>
                  <a:lnTo>
                    <a:pt x="2410" y="1233"/>
                  </a:lnTo>
                  <a:lnTo>
                    <a:pt x="2403" y="1233"/>
                  </a:lnTo>
                  <a:lnTo>
                    <a:pt x="2403" y="1233"/>
                  </a:lnTo>
                  <a:lnTo>
                    <a:pt x="2403" y="1233"/>
                  </a:lnTo>
                  <a:lnTo>
                    <a:pt x="2398" y="1233"/>
                  </a:lnTo>
                  <a:lnTo>
                    <a:pt x="2398" y="1235"/>
                  </a:lnTo>
                  <a:lnTo>
                    <a:pt x="2388" y="1233"/>
                  </a:lnTo>
                  <a:lnTo>
                    <a:pt x="2381" y="1231"/>
                  </a:lnTo>
                  <a:lnTo>
                    <a:pt x="2381" y="1228"/>
                  </a:lnTo>
                  <a:lnTo>
                    <a:pt x="2377" y="1228"/>
                  </a:lnTo>
                  <a:lnTo>
                    <a:pt x="2377" y="1226"/>
                  </a:lnTo>
                  <a:lnTo>
                    <a:pt x="2377" y="1226"/>
                  </a:lnTo>
                  <a:lnTo>
                    <a:pt x="2374" y="1224"/>
                  </a:lnTo>
                  <a:lnTo>
                    <a:pt x="2374" y="1224"/>
                  </a:lnTo>
                  <a:lnTo>
                    <a:pt x="2372" y="1224"/>
                  </a:lnTo>
                  <a:lnTo>
                    <a:pt x="2372" y="1224"/>
                  </a:lnTo>
                  <a:lnTo>
                    <a:pt x="2372" y="1221"/>
                  </a:lnTo>
                  <a:lnTo>
                    <a:pt x="2372" y="1216"/>
                  </a:lnTo>
                  <a:lnTo>
                    <a:pt x="2372" y="1207"/>
                  </a:lnTo>
                  <a:lnTo>
                    <a:pt x="2372" y="1205"/>
                  </a:lnTo>
                  <a:lnTo>
                    <a:pt x="2372" y="1202"/>
                  </a:lnTo>
                  <a:lnTo>
                    <a:pt x="2372" y="1202"/>
                  </a:lnTo>
                  <a:lnTo>
                    <a:pt x="2374" y="1200"/>
                  </a:lnTo>
                  <a:lnTo>
                    <a:pt x="2374" y="1200"/>
                  </a:lnTo>
                  <a:lnTo>
                    <a:pt x="2377" y="1198"/>
                  </a:lnTo>
                  <a:lnTo>
                    <a:pt x="2377" y="1195"/>
                  </a:lnTo>
                  <a:lnTo>
                    <a:pt x="2377" y="1195"/>
                  </a:lnTo>
                  <a:lnTo>
                    <a:pt x="2379" y="1193"/>
                  </a:lnTo>
                  <a:lnTo>
                    <a:pt x="2381" y="1193"/>
                  </a:lnTo>
                  <a:lnTo>
                    <a:pt x="2384" y="1195"/>
                  </a:lnTo>
                  <a:lnTo>
                    <a:pt x="2386" y="1198"/>
                  </a:lnTo>
                  <a:lnTo>
                    <a:pt x="2388" y="1198"/>
                  </a:lnTo>
                  <a:lnTo>
                    <a:pt x="2388" y="1195"/>
                  </a:lnTo>
                  <a:lnTo>
                    <a:pt x="2386" y="1193"/>
                  </a:lnTo>
                  <a:lnTo>
                    <a:pt x="2386" y="1190"/>
                  </a:lnTo>
                  <a:lnTo>
                    <a:pt x="2381" y="1188"/>
                  </a:lnTo>
                  <a:lnTo>
                    <a:pt x="2381" y="1186"/>
                  </a:lnTo>
                  <a:lnTo>
                    <a:pt x="2379" y="1183"/>
                  </a:lnTo>
                  <a:lnTo>
                    <a:pt x="2377" y="1181"/>
                  </a:lnTo>
                  <a:lnTo>
                    <a:pt x="2374" y="1179"/>
                  </a:lnTo>
                  <a:lnTo>
                    <a:pt x="2372" y="1176"/>
                  </a:lnTo>
                  <a:lnTo>
                    <a:pt x="2372" y="1174"/>
                  </a:lnTo>
                  <a:lnTo>
                    <a:pt x="2372" y="1174"/>
                  </a:lnTo>
                  <a:lnTo>
                    <a:pt x="2370" y="1174"/>
                  </a:lnTo>
                  <a:lnTo>
                    <a:pt x="2372" y="1169"/>
                  </a:lnTo>
                  <a:lnTo>
                    <a:pt x="2370" y="1169"/>
                  </a:lnTo>
                  <a:lnTo>
                    <a:pt x="2365" y="1167"/>
                  </a:lnTo>
                  <a:lnTo>
                    <a:pt x="2365" y="1167"/>
                  </a:lnTo>
                  <a:lnTo>
                    <a:pt x="2365" y="1167"/>
                  </a:lnTo>
                  <a:lnTo>
                    <a:pt x="2362" y="1167"/>
                  </a:lnTo>
                  <a:lnTo>
                    <a:pt x="2355" y="1167"/>
                  </a:lnTo>
                  <a:lnTo>
                    <a:pt x="2353" y="1169"/>
                  </a:lnTo>
                  <a:lnTo>
                    <a:pt x="2353" y="1169"/>
                  </a:lnTo>
                  <a:lnTo>
                    <a:pt x="2353" y="1172"/>
                  </a:lnTo>
                  <a:lnTo>
                    <a:pt x="2353" y="1172"/>
                  </a:lnTo>
                  <a:lnTo>
                    <a:pt x="2351" y="1172"/>
                  </a:lnTo>
                  <a:lnTo>
                    <a:pt x="2351" y="1172"/>
                  </a:lnTo>
                  <a:lnTo>
                    <a:pt x="2351" y="1172"/>
                  </a:lnTo>
                  <a:lnTo>
                    <a:pt x="2351" y="1172"/>
                  </a:lnTo>
                  <a:lnTo>
                    <a:pt x="2351" y="1172"/>
                  </a:lnTo>
                  <a:lnTo>
                    <a:pt x="2348" y="1172"/>
                  </a:lnTo>
                  <a:lnTo>
                    <a:pt x="2348" y="1172"/>
                  </a:lnTo>
                  <a:lnTo>
                    <a:pt x="2346" y="1169"/>
                  </a:lnTo>
                  <a:lnTo>
                    <a:pt x="2346" y="1169"/>
                  </a:lnTo>
                  <a:lnTo>
                    <a:pt x="2343" y="1169"/>
                  </a:lnTo>
                  <a:lnTo>
                    <a:pt x="2339" y="1169"/>
                  </a:lnTo>
                  <a:lnTo>
                    <a:pt x="2334" y="1167"/>
                  </a:lnTo>
                  <a:lnTo>
                    <a:pt x="2329" y="1167"/>
                  </a:lnTo>
                  <a:lnTo>
                    <a:pt x="2327" y="1167"/>
                  </a:lnTo>
                  <a:lnTo>
                    <a:pt x="2327" y="1167"/>
                  </a:lnTo>
                  <a:lnTo>
                    <a:pt x="2327" y="1167"/>
                  </a:lnTo>
                  <a:lnTo>
                    <a:pt x="2327" y="1167"/>
                  </a:lnTo>
                  <a:lnTo>
                    <a:pt x="2327" y="1167"/>
                  </a:lnTo>
                  <a:lnTo>
                    <a:pt x="2325" y="1167"/>
                  </a:lnTo>
                  <a:lnTo>
                    <a:pt x="2325" y="1167"/>
                  </a:lnTo>
                  <a:lnTo>
                    <a:pt x="2325" y="1167"/>
                  </a:lnTo>
                  <a:lnTo>
                    <a:pt x="2325" y="1164"/>
                  </a:lnTo>
                  <a:lnTo>
                    <a:pt x="2325" y="1164"/>
                  </a:lnTo>
                  <a:lnTo>
                    <a:pt x="2322" y="1164"/>
                  </a:lnTo>
                  <a:lnTo>
                    <a:pt x="2322" y="1164"/>
                  </a:lnTo>
                  <a:lnTo>
                    <a:pt x="2320" y="1164"/>
                  </a:lnTo>
                  <a:lnTo>
                    <a:pt x="2320" y="1162"/>
                  </a:lnTo>
                  <a:lnTo>
                    <a:pt x="2320" y="1162"/>
                  </a:lnTo>
                  <a:lnTo>
                    <a:pt x="2317" y="1160"/>
                  </a:lnTo>
                  <a:lnTo>
                    <a:pt x="2313" y="1160"/>
                  </a:lnTo>
                  <a:lnTo>
                    <a:pt x="2313" y="1157"/>
                  </a:lnTo>
                  <a:lnTo>
                    <a:pt x="2308" y="1153"/>
                  </a:lnTo>
                  <a:lnTo>
                    <a:pt x="2303" y="1148"/>
                  </a:lnTo>
                  <a:lnTo>
                    <a:pt x="2301" y="1138"/>
                  </a:lnTo>
                  <a:lnTo>
                    <a:pt x="2299" y="1136"/>
                  </a:lnTo>
                  <a:lnTo>
                    <a:pt x="2299" y="1136"/>
                  </a:lnTo>
                  <a:lnTo>
                    <a:pt x="2299" y="1134"/>
                  </a:lnTo>
                  <a:lnTo>
                    <a:pt x="2299" y="1134"/>
                  </a:lnTo>
                  <a:lnTo>
                    <a:pt x="2299" y="1131"/>
                  </a:lnTo>
                  <a:lnTo>
                    <a:pt x="2299" y="1131"/>
                  </a:lnTo>
                  <a:lnTo>
                    <a:pt x="2299" y="1129"/>
                  </a:lnTo>
                  <a:lnTo>
                    <a:pt x="2299" y="1124"/>
                  </a:lnTo>
                  <a:lnTo>
                    <a:pt x="2301" y="1124"/>
                  </a:lnTo>
                  <a:lnTo>
                    <a:pt x="2301" y="1122"/>
                  </a:lnTo>
                  <a:lnTo>
                    <a:pt x="2306" y="1112"/>
                  </a:lnTo>
                  <a:lnTo>
                    <a:pt x="2306" y="1110"/>
                  </a:lnTo>
                  <a:lnTo>
                    <a:pt x="2306" y="1110"/>
                  </a:lnTo>
                  <a:lnTo>
                    <a:pt x="2306" y="1110"/>
                  </a:lnTo>
                  <a:lnTo>
                    <a:pt x="2308" y="1110"/>
                  </a:lnTo>
                  <a:lnTo>
                    <a:pt x="2308" y="1110"/>
                  </a:lnTo>
                  <a:lnTo>
                    <a:pt x="2310" y="1112"/>
                  </a:lnTo>
                  <a:lnTo>
                    <a:pt x="2310" y="1110"/>
                  </a:lnTo>
                  <a:lnTo>
                    <a:pt x="2310" y="1108"/>
                  </a:lnTo>
                  <a:lnTo>
                    <a:pt x="2308" y="1108"/>
                  </a:lnTo>
                  <a:lnTo>
                    <a:pt x="2308" y="1105"/>
                  </a:lnTo>
                  <a:lnTo>
                    <a:pt x="2308" y="1105"/>
                  </a:lnTo>
                  <a:lnTo>
                    <a:pt x="2308" y="1103"/>
                  </a:lnTo>
                  <a:lnTo>
                    <a:pt x="2308" y="1103"/>
                  </a:lnTo>
                  <a:lnTo>
                    <a:pt x="2308" y="1103"/>
                  </a:lnTo>
                  <a:lnTo>
                    <a:pt x="2308" y="1103"/>
                  </a:lnTo>
                  <a:lnTo>
                    <a:pt x="2308" y="1103"/>
                  </a:lnTo>
                  <a:lnTo>
                    <a:pt x="2313" y="1101"/>
                  </a:lnTo>
                  <a:lnTo>
                    <a:pt x="2315" y="1096"/>
                  </a:lnTo>
                  <a:lnTo>
                    <a:pt x="2317" y="1096"/>
                  </a:lnTo>
                  <a:lnTo>
                    <a:pt x="2320" y="1096"/>
                  </a:lnTo>
                  <a:lnTo>
                    <a:pt x="2322" y="1096"/>
                  </a:lnTo>
                  <a:lnTo>
                    <a:pt x="2325" y="1096"/>
                  </a:lnTo>
                  <a:lnTo>
                    <a:pt x="2327" y="1096"/>
                  </a:lnTo>
                  <a:lnTo>
                    <a:pt x="2329" y="1098"/>
                  </a:lnTo>
                  <a:lnTo>
                    <a:pt x="2332" y="1101"/>
                  </a:lnTo>
                  <a:lnTo>
                    <a:pt x="2332" y="1103"/>
                  </a:lnTo>
                  <a:lnTo>
                    <a:pt x="2332" y="1105"/>
                  </a:lnTo>
                  <a:lnTo>
                    <a:pt x="2334" y="1105"/>
                  </a:lnTo>
                  <a:lnTo>
                    <a:pt x="2336" y="1108"/>
                  </a:lnTo>
                  <a:lnTo>
                    <a:pt x="2336" y="1108"/>
                  </a:lnTo>
                  <a:lnTo>
                    <a:pt x="2339" y="1108"/>
                  </a:lnTo>
                  <a:lnTo>
                    <a:pt x="2339" y="1108"/>
                  </a:lnTo>
                  <a:lnTo>
                    <a:pt x="2341" y="1108"/>
                  </a:lnTo>
                  <a:lnTo>
                    <a:pt x="2341" y="1108"/>
                  </a:lnTo>
                  <a:lnTo>
                    <a:pt x="2343" y="1105"/>
                  </a:lnTo>
                  <a:lnTo>
                    <a:pt x="2346" y="1103"/>
                  </a:lnTo>
                  <a:lnTo>
                    <a:pt x="2348" y="1103"/>
                  </a:lnTo>
                  <a:lnTo>
                    <a:pt x="2348" y="1103"/>
                  </a:lnTo>
                  <a:lnTo>
                    <a:pt x="2351" y="1101"/>
                  </a:lnTo>
                  <a:lnTo>
                    <a:pt x="2348" y="1101"/>
                  </a:lnTo>
                  <a:lnTo>
                    <a:pt x="2351" y="1101"/>
                  </a:lnTo>
                  <a:lnTo>
                    <a:pt x="2351" y="1101"/>
                  </a:lnTo>
                  <a:lnTo>
                    <a:pt x="2353" y="1101"/>
                  </a:lnTo>
                  <a:lnTo>
                    <a:pt x="2355" y="1098"/>
                  </a:lnTo>
                  <a:lnTo>
                    <a:pt x="2355" y="1098"/>
                  </a:lnTo>
                  <a:lnTo>
                    <a:pt x="2358" y="1101"/>
                  </a:lnTo>
                  <a:lnTo>
                    <a:pt x="2360" y="1101"/>
                  </a:lnTo>
                  <a:lnTo>
                    <a:pt x="2362" y="1101"/>
                  </a:lnTo>
                  <a:lnTo>
                    <a:pt x="2362" y="1101"/>
                  </a:lnTo>
                  <a:lnTo>
                    <a:pt x="2365" y="1098"/>
                  </a:lnTo>
                  <a:lnTo>
                    <a:pt x="2365" y="1098"/>
                  </a:lnTo>
                  <a:lnTo>
                    <a:pt x="2367" y="1096"/>
                  </a:lnTo>
                  <a:lnTo>
                    <a:pt x="2367" y="1096"/>
                  </a:lnTo>
                  <a:lnTo>
                    <a:pt x="2367" y="1096"/>
                  </a:lnTo>
                  <a:lnTo>
                    <a:pt x="2367" y="1098"/>
                  </a:lnTo>
                  <a:lnTo>
                    <a:pt x="2367" y="1098"/>
                  </a:lnTo>
                  <a:lnTo>
                    <a:pt x="2370" y="1098"/>
                  </a:lnTo>
                  <a:lnTo>
                    <a:pt x="2372" y="1098"/>
                  </a:lnTo>
                  <a:lnTo>
                    <a:pt x="2372" y="1096"/>
                  </a:lnTo>
                  <a:lnTo>
                    <a:pt x="2372" y="1098"/>
                  </a:lnTo>
                  <a:lnTo>
                    <a:pt x="2372" y="1098"/>
                  </a:lnTo>
                  <a:lnTo>
                    <a:pt x="2372" y="1098"/>
                  </a:lnTo>
                  <a:lnTo>
                    <a:pt x="2372" y="1098"/>
                  </a:lnTo>
                  <a:lnTo>
                    <a:pt x="2370" y="1101"/>
                  </a:lnTo>
                  <a:lnTo>
                    <a:pt x="2370" y="1101"/>
                  </a:lnTo>
                  <a:lnTo>
                    <a:pt x="2370" y="1101"/>
                  </a:lnTo>
                  <a:lnTo>
                    <a:pt x="2370" y="1101"/>
                  </a:lnTo>
                  <a:lnTo>
                    <a:pt x="2370" y="1101"/>
                  </a:lnTo>
                  <a:lnTo>
                    <a:pt x="2372" y="1101"/>
                  </a:lnTo>
                  <a:lnTo>
                    <a:pt x="2374" y="1098"/>
                  </a:lnTo>
                  <a:lnTo>
                    <a:pt x="2374" y="1098"/>
                  </a:lnTo>
                  <a:lnTo>
                    <a:pt x="2377" y="1096"/>
                  </a:lnTo>
                  <a:lnTo>
                    <a:pt x="2377" y="1093"/>
                  </a:lnTo>
                  <a:lnTo>
                    <a:pt x="2379" y="1093"/>
                  </a:lnTo>
                  <a:lnTo>
                    <a:pt x="2381" y="1091"/>
                  </a:lnTo>
                  <a:lnTo>
                    <a:pt x="2384" y="1086"/>
                  </a:lnTo>
                  <a:lnTo>
                    <a:pt x="2384" y="1086"/>
                  </a:lnTo>
                  <a:lnTo>
                    <a:pt x="2386" y="1086"/>
                  </a:lnTo>
                  <a:lnTo>
                    <a:pt x="2388" y="1086"/>
                  </a:lnTo>
                  <a:lnTo>
                    <a:pt x="2388" y="1084"/>
                  </a:lnTo>
                  <a:lnTo>
                    <a:pt x="2391" y="1082"/>
                  </a:lnTo>
                  <a:lnTo>
                    <a:pt x="2391" y="1082"/>
                  </a:lnTo>
                  <a:lnTo>
                    <a:pt x="2391" y="1079"/>
                  </a:lnTo>
                  <a:lnTo>
                    <a:pt x="2388" y="1077"/>
                  </a:lnTo>
                  <a:lnTo>
                    <a:pt x="2388" y="1077"/>
                  </a:lnTo>
                  <a:lnTo>
                    <a:pt x="2388" y="1074"/>
                  </a:lnTo>
                  <a:lnTo>
                    <a:pt x="2388" y="1072"/>
                  </a:lnTo>
                  <a:lnTo>
                    <a:pt x="2388" y="1070"/>
                  </a:lnTo>
                  <a:lnTo>
                    <a:pt x="2388" y="1072"/>
                  </a:lnTo>
                  <a:lnTo>
                    <a:pt x="2386" y="1072"/>
                  </a:lnTo>
                  <a:lnTo>
                    <a:pt x="2386" y="1074"/>
                  </a:lnTo>
                  <a:lnTo>
                    <a:pt x="2386" y="1072"/>
                  </a:lnTo>
                  <a:lnTo>
                    <a:pt x="2386" y="1072"/>
                  </a:lnTo>
                  <a:lnTo>
                    <a:pt x="2386" y="1072"/>
                  </a:lnTo>
                  <a:lnTo>
                    <a:pt x="2386" y="1072"/>
                  </a:lnTo>
                  <a:lnTo>
                    <a:pt x="2386" y="1072"/>
                  </a:lnTo>
                  <a:lnTo>
                    <a:pt x="2386" y="1072"/>
                  </a:lnTo>
                  <a:lnTo>
                    <a:pt x="2386" y="1072"/>
                  </a:lnTo>
                  <a:lnTo>
                    <a:pt x="2386" y="1070"/>
                  </a:lnTo>
                  <a:lnTo>
                    <a:pt x="2386" y="1070"/>
                  </a:lnTo>
                  <a:lnTo>
                    <a:pt x="2388" y="1070"/>
                  </a:lnTo>
                  <a:lnTo>
                    <a:pt x="2388" y="1070"/>
                  </a:lnTo>
                  <a:lnTo>
                    <a:pt x="2388" y="1070"/>
                  </a:lnTo>
                  <a:lnTo>
                    <a:pt x="2391" y="1067"/>
                  </a:lnTo>
                  <a:lnTo>
                    <a:pt x="2391" y="1067"/>
                  </a:lnTo>
                  <a:lnTo>
                    <a:pt x="2391" y="1063"/>
                  </a:lnTo>
                  <a:lnTo>
                    <a:pt x="2393" y="1060"/>
                  </a:lnTo>
                  <a:lnTo>
                    <a:pt x="2393" y="1060"/>
                  </a:lnTo>
                  <a:lnTo>
                    <a:pt x="2393" y="1060"/>
                  </a:lnTo>
                  <a:lnTo>
                    <a:pt x="2396" y="1058"/>
                  </a:lnTo>
                  <a:lnTo>
                    <a:pt x="2396" y="1058"/>
                  </a:lnTo>
                  <a:lnTo>
                    <a:pt x="2396" y="1056"/>
                  </a:lnTo>
                  <a:lnTo>
                    <a:pt x="2398" y="1056"/>
                  </a:lnTo>
                  <a:lnTo>
                    <a:pt x="2400" y="1056"/>
                  </a:lnTo>
                  <a:lnTo>
                    <a:pt x="2403" y="1056"/>
                  </a:lnTo>
                  <a:lnTo>
                    <a:pt x="2403" y="1053"/>
                  </a:lnTo>
                  <a:lnTo>
                    <a:pt x="2400" y="1051"/>
                  </a:lnTo>
                  <a:lnTo>
                    <a:pt x="2403" y="1051"/>
                  </a:lnTo>
                  <a:lnTo>
                    <a:pt x="2403" y="1051"/>
                  </a:lnTo>
                  <a:lnTo>
                    <a:pt x="2403" y="1048"/>
                  </a:lnTo>
                  <a:lnTo>
                    <a:pt x="2405" y="1048"/>
                  </a:lnTo>
                  <a:lnTo>
                    <a:pt x="2405" y="1048"/>
                  </a:lnTo>
                  <a:lnTo>
                    <a:pt x="2407" y="1048"/>
                  </a:lnTo>
                  <a:lnTo>
                    <a:pt x="2410" y="1046"/>
                  </a:lnTo>
                  <a:lnTo>
                    <a:pt x="2412" y="1046"/>
                  </a:lnTo>
                  <a:lnTo>
                    <a:pt x="2414" y="1046"/>
                  </a:lnTo>
                  <a:lnTo>
                    <a:pt x="2414" y="1046"/>
                  </a:lnTo>
                  <a:lnTo>
                    <a:pt x="2414" y="1044"/>
                  </a:lnTo>
                  <a:lnTo>
                    <a:pt x="2417" y="1044"/>
                  </a:lnTo>
                  <a:lnTo>
                    <a:pt x="2419" y="1044"/>
                  </a:lnTo>
                  <a:lnTo>
                    <a:pt x="2419" y="1044"/>
                  </a:lnTo>
                  <a:lnTo>
                    <a:pt x="2422" y="1041"/>
                  </a:lnTo>
                  <a:lnTo>
                    <a:pt x="2422" y="1041"/>
                  </a:lnTo>
                  <a:lnTo>
                    <a:pt x="2422" y="1039"/>
                  </a:lnTo>
                  <a:lnTo>
                    <a:pt x="2424" y="1039"/>
                  </a:lnTo>
                  <a:lnTo>
                    <a:pt x="2433" y="1037"/>
                  </a:lnTo>
                  <a:lnTo>
                    <a:pt x="2436" y="1034"/>
                  </a:lnTo>
                  <a:lnTo>
                    <a:pt x="2436" y="1034"/>
                  </a:lnTo>
                  <a:lnTo>
                    <a:pt x="2436" y="1034"/>
                  </a:lnTo>
                  <a:lnTo>
                    <a:pt x="2436" y="1034"/>
                  </a:lnTo>
                  <a:lnTo>
                    <a:pt x="2438" y="1034"/>
                  </a:lnTo>
                  <a:lnTo>
                    <a:pt x="2440" y="1032"/>
                  </a:lnTo>
                  <a:lnTo>
                    <a:pt x="2440" y="1032"/>
                  </a:lnTo>
                  <a:lnTo>
                    <a:pt x="2440" y="1032"/>
                  </a:lnTo>
                  <a:lnTo>
                    <a:pt x="2443" y="1030"/>
                  </a:lnTo>
                  <a:lnTo>
                    <a:pt x="2443" y="1030"/>
                  </a:lnTo>
                  <a:lnTo>
                    <a:pt x="2445" y="1030"/>
                  </a:lnTo>
                  <a:lnTo>
                    <a:pt x="2448" y="1030"/>
                  </a:lnTo>
                  <a:lnTo>
                    <a:pt x="2450" y="1030"/>
                  </a:lnTo>
                  <a:lnTo>
                    <a:pt x="2450" y="1030"/>
                  </a:lnTo>
                  <a:lnTo>
                    <a:pt x="2452" y="1027"/>
                  </a:lnTo>
                  <a:lnTo>
                    <a:pt x="2452" y="1027"/>
                  </a:lnTo>
                  <a:lnTo>
                    <a:pt x="2452" y="1025"/>
                  </a:lnTo>
                  <a:lnTo>
                    <a:pt x="2452" y="1025"/>
                  </a:lnTo>
                  <a:lnTo>
                    <a:pt x="2452" y="1022"/>
                  </a:lnTo>
                  <a:lnTo>
                    <a:pt x="2452" y="1022"/>
                  </a:lnTo>
                  <a:lnTo>
                    <a:pt x="2452" y="1020"/>
                  </a:lnTo>
                  <a:lnTo>
                    <a:pt x="2455" y="1018"/>
                  </a:lnTo>
                  <a:lnTo>
                    <a:pt x="2457" y="1018"/>
                  </a:lnTo>
                  <a:lnTo>
                    <a:pt x="2457" y="1018"/>
                  </a:lnTo>
                  <a:lnTo>
                    <a:pt x="2457" y="1015"/>
                  </a:lnTo>
                  <a:lnTo>
                    <a:pt x="2457" y="1015"/>
                  </a:lnTo>
                  <a:lnTo>
                    <a:pt x="2455" y="1018"/>
                  </a:lnTo>
                  <a:lnTo>
                    <a:pt x="2455" y="1015"/>
                  </a:lnTo>
                  <a:lnTo>
                    <a:pt x="2455" y="1015"/>
                  </a:lnTo>
                  <a:lnTo>
                    <a:pt x="2457" y="1015"/>
                  </a:lnTo>
                  <a:lnTo>
                    <a:pt x="2457" y="1013"/>
                  </a:lnTo>
                  <a:lnTo>
                    <a:pt x="2457" y="1013"/>
                  </a:lnTo>
                  <a:lnTo>
                    <a:pt x="2457" y="1013"/>
                  </a:lnTo>
                  <a:lnTo>
                    <a:pt x="2457" y="1011"/>
                  </a:lnTo>
                  <a:lnTo>
                    <a:pt x="2457" y="1011"/>
                  </a:lnTo>
                  <a:lnTo>
                    <a:pt x="2459" y="1011"/>
                  </a:lnTo>
                  <a:lnTo>
                    <a:pt x="2459" y="1011"/>
                  </a:lnTo>
                  <a:lnTo>
                    <a:pt x="2462" y="1008"/>
                  </a:lnTo>
                  <a:lnTo>
                    <a:pt x="2462" y="1008"/>
                  </a:lnTo>
                  <a:lnTo>
                    <a:pt x="2462" y="1008"/>
                  </a:lnTo>
                  <a:lnTo>
                    <a:pt x="2462" y="1006"/>
                  </a:lnTo>
                  <a:lnTo>
                    <a:pt x="2464" y="1006"/>
                  </a:lnTo>
                  <a:lnTo>
                    <a:pt x="2466" y="1001"/>
                  </a:lnTo>
                  <a:lnTo>
                    <a:pt x="2469" y="1001"/>
                  </a:lnTo>
                  <a:lnTo>
                    <a:pt x="2469" y="1001"/>
                  </a:lnTo>
                  <a:lnTo>
                    <a:pt x="2469" y="1001"/>
                  </a:lnTo>
                  <a:lnTo>
                    <a:pt x="2469" y="999"/>
                  </a:lnTo>
                  <a:lnTo>
                    <a:pt x="2469" y="996"/>
                  </a:lnTo>
                  <a:lnTo>
                    <a:pt x="2469" y="996"/>
                  </a:lnTo>
                  <a:lnTo>
                    <a:pt x="2471" y="996"/>
                  </a:lnTo>
                  <a:lnTo>
                    <a:pt x="2471" y="996"/>
                  </a:lnTo>
                  <a:lnTo>
                    <a:pt x="2474" y="996"/>
                  </a:lnTo>
                  <a:lnTo>
                    <a:pt x="2474" y="996"/>
                  </a:lnTo>
                  <a:lnTo>
                    <a:pt x="2476" y="994"/>
                  </a:lnTo>
                  <a:lnTo>
                    <a:pt x="2476" y="994"/>
                  </a:lnTo>
                  <a:lnTo>
                    <a:pt x="2476" y="994"/>
                  </a:lnTo>
                  <a:lnTo>
                    <a:pt x="2478" y="994"/>
                  </a:lnTo>
                  <a:lnTo>
                    <a:pt x="2481" y="994"/>
                  </a:lnTo>
                  <a:lnTo>
                    <a:pt x="2478" y="992"/>
                  </a:lnTo>
                  <a:lnTo>
                    <a:pt x="2478" y="992"/>
                  </a:lnTo>
                  <a:lnTo>
                    <a:pt x="2478" y="992"/>
                  </a:lnTo>
                  <a:lnTo>
                    <a:pt x="2476" y="992"/>
                  </a:lnTo>
                  <a:lnTo>
                    <a:pt x="2476" y="992"/>
                  </a:lnTo>
                  <a:lnTo>
                    <a:pt x="2476" y="992"/>
                  </a:lnTo>
                  <a:lnTo>
                    <a:pt x="2476" y="989"/>
                  </a:lnTo>
                  <a:lnTo>
                    <a:pt x="2476" y="989"/>
                  </a:lnTo>
                  <a:lnTo>
                    <a:pt x="2478" y="989"/>
                  </a:lnTo>
                  <a:lnTo>
                    <a:pt x="2476" y="987"/>
                  </a:lnTo>
                  <a:lnTo>
                    <a:pt x="2476" y="987"/>
                  </a:lnTo>
                  <a:lnTo>
                    <a:pt x="2478" y="987"/>
                  </a:lnTo>
                  <a:lnTo>
                    <a:pt x="2478" y="985"/>
                  </a:lnTo>
                  <a:lnTo>
                    <a:pt x="2478" y="985"/>
                  </a:lnTo>
                  <a:lnTo>
                    <a:pt x="2478" y="985"/>
                  </a:lnTo>
                  <a:lnTo>
                    <a:pt x="2481" y="985"/>
                  </a:lnTo>
                  <a:lnTo>
                    <a:pt x="2481" y="987"/>
                  </a:lnTo>
                  <a:lnTo>
                    <a:pt x="2481" y="987"/>
                  </a:lnTo>
                  <a:lnTo>
                    <a:pt x="2483" y="987"/>
                  </a:lnTo>
                  <a:lnTo>
                    <a:pt x="2483" y="987"/>
                  </a:lnTo>
                  <a:lnTo>
                    <a:pt x="2483" y="985"/>
                  </a:lnTo>
                  <a:lnTo>
                    <a:pt x="2483" y="985"/>
                  </a:lnTo>
                  <a:lnTo>
                    <a:pt x="2483" y="985"/>
                  </a:lnTo>
                  <a:lnTo>
                    <a:pt x="2483" y="985"/>
                  </a:lnTo>
                  <a:lnTo>
                    <a:pt x="2483" y="982"/>
                  </a:lnTo>
                  <a:lnTo>
                    <a:pt x="2483" y="982"/>
                  </a:lnTo>
                  <a:lnTo>
                    <a:pt x="2485" y="982"/>
                  </a:lnTo>
                  <a:lnTo>
                    <a:pt x="2485" y="982"/>
                  </a:lnTo>
                  <a:lnTo>
                    <a:pt x="2485" y="982"/>
                  </a:lnTo>
                  <a:lnTo>
                    <a:pt x="2485" y="982"/>
                  </a:lnTo>
                  <a:lnTo>
                    <a:pt x="2485" y="980"/>
                  </a:lnTo>
                  <a:lnTo>
                    <a:pt x="2488" y="980"/>
                  </a:lnTo>
                  <a:lnTo>
                    <a:pt x="2488" y="980"/>
                  </a:lnTo>
                  <a:lnTo>
                    <a:pt x="2490" y="977"/>
                  </a:lnTo>
                  <a:lnTo>
                    <a:pt x="2490" y="980"/>
                  </a:lnTo>
                  <a:lnTo>
                    <a:pt x="2493" y="980"/>
                  </a:lnTo>
                  <a:lnTo>
                    <a:pt x="2493" y="980"/>
                  </a:lnTo>
                  <a:lnTo>
                    <a:pt x="2493" y="980"/>
                  </a:lnTo>
                  <a:lnTo>
                    <a:pt x="2493" y="980"/>
                  </a:lnTo>
                  <a:lnTo>
                    <a:pt x="2495" y="980"/>
                  </a:lnTo>
                  <a:lnTo>
                    <a:pt x="2495" y="980"/>
                  </a:lnTo>
                  <a:lnTo>
                    <a:pt x="2495" y="980"/>
                  </a:lnTo>
                  <a:lnTo>
                    <a:pt x="2497" y="980"/>
                  </a:lnTo>
                  <a:lnTo>
                    <a:pt x="2497" y="977"/>
                  </a:lnTo>
                  <a:lnTo>
                    <a:pt x="2500" y="977"/>
                  </a:lnTo>
                  <a:lnTo>
                    <a:pt x="2500" y="980"/>
                  </a:lnTo>
                  <a:lnTo>
                    <a:pt x="2500" y="980"/>
                  </a:lnTo>
                  <a:lnTo>
                    <a:pt x="2502" y="980"/>
                  </a:lnTo>
                  <a:lnTo>
                    <a:pt x="2502" y="980"/>
                  </a:lnTo>
                  <a:lnTo>
                    <a:pt x="2502" y="980"/>
                  </a:lnTo>
                  <a:lnTo>
                    <a:pt x="2502" y="982"/>
                  </a:lnTo>
                  <a:lnTo>
                    <a:pt x="2502" y="982"/>
                  </a:lnTo>
                  <a:lnTo>
                    <a:pt x="2504" y="982"/>
                  </a:lnTo>
                  <a:lnTo>
                    <a:pt x="2507" y="982"/>
                  </a:lnTo>
                  <a:lnTo>
                    <a:pt x="2507" y="982"/>
                  </a:lnTo>
                  <a:lnTo>
                    <a:pt x="2509" y="985"/>
                  </a:lnTo>
                  <a:lnTo>
                    <a:pt x="2509" y="985"/>
                  </a:lnTo>
                  <a:lnTo>
                    <a:pt x="2509" y="985"/>
                  </a:lnTo>
                  <a:lnTo>
                    <a:pt x="2516" y="985"/>
                  </a:lnTo>
                  <a:lnTo>
                    <a:pt x="2519" y="985"/>
                  </a:lnTo>
                  <a:lnTo>
                    <a:pt x="2519" y="982"/>
                  </a:lnTo>
                  <a:lnTo>
                    <a:pt x="2519" y="982"/>
                  </a:lnTo>
                  <a:lnTo>
                    <a:pt x="2519" y="980"/>
                  </a:lnTo>
                  <a:lnTo>
                    <a:pt x="2519" y="977"/>
                  </a:lnTo>
                  <a:lnTo>
                    <a:pt x="2521" y="977"/>
                  </a:lnTo>
                  <a:lnTo>
                    <a:pt x="2521" y="975"/>
                  </a:lnTo>
                  <a:lnTo>
                    <a:pt x="2523" y="975"/>
                  </a:lnTo>
                  <a:lnTo>
                    <a:pt x="2526" y="975"/>
                  </a:lnTo>
                  <a:lnTo>
                    <a:pt x="2523" y="975"/>
                  </a:lnTo>
                  <a:lnTo>
                    <a:pt x="2523" y="977"/>
                  </a:lnTo>
                  <a:lnTo>
                    <a:pt x="2523" y="977"/>
                  </a:lnTo>
                  <a:lnTo>
                    <a:pt x="2521" y="977"/>
                  </a:lnTo>
                  <a:lnTo>
                    <a:pt x="2523" y="977"/>
                  </a:lnTo>
                  <a:lnTo>
                    <a:pt x="2523" y="980"/>
                  </a:lnTo>
                  <a:lnTo>
                    <a:pt x="2523" y="980"/>
                  </a:lnTo>
                  <a:lnTo>
                    <a:pt x="2523" y="985"/>
                  </a:lnTo>
                  <a:lnTo>
                    <a:pt x="2523" y="985"/>
                  </a:lnTo>
                  <a:lnTo>
                    <a:pt x="2526" y="987"/>
                  </a:lnTo>
                  <a:lnTo>
                    <a:pt x="2526" y="987"/>
                  </a:lnTo>
                  <a:lnTo>
                    <a:pt x="2533" y="992"/>
                  </a:lnTo>
                  <a:lnTo>
                    <a:pt x="2535" y="992"/>
                  </a:lnTo>
                  <a:lnTo>
                    <a:pt x="2537" y="994"/>
                  </a:lnTo>
                  <a:lnTo>
                    <a:pt x="2537" y="996"/>
                  </a:lnTo>
                  <a:lnTo>
                    <a:pt x="2537" y="996"/>
                  </a:lnTo>
                  <a:lnTo>
                    <a:pt x="2540" y="994"/>
                  </a:lnTo>
                  <a:lnTo>
                    <a:pt x="2540" y="996"/>
                  </a:lnTo>
                  <a:lnTo>
                    <a:pt x="2540" y="999"/>
                  </a:lnTo>
                  <a:lnTo>
                    <a:pt x="2537" y="999"/>
                  </a:lnTo>
                  <a:lnTo>
                    <a:pt x="2540" y="1001"/>
                  </a:lnTo>
                  <a:lnTo>
                    <a:pt x="2540" y="1001"/>
                  </a:lnTo>
                  <a:lnTo>
                    <a:pt x="2542" y="1003"/>
                  </a:lnTo>
                  <a:lnTo>
                    <a:pt x="2545" y="1006"/>
                  </a:lnTo>
                  <a:lnTo>
                    <a:pt x="2547" y="1006"/>
                  </a:lnTo>
                  <a:lnTo>
                    <a:pt x="2547" y="1008"/>
                  </a:lnTo>
                  <a:lnTo>
                    <a:pt x="2547" y="1008"/>
                  </a:lnTo>
                  <a:lnTo>
                    <a:pt x="2547" y="1011"/>
                  </a:lnTo>
                  <a:lnTo>
                    <a:pt x="2547" y="1011"/>
                  </a:lnTo>
                  <a:lnTo>
                    <a:pt x="2545" y="1011"/>
                  </a:lnTo>
                  <a:lnTo>
                    <a:pt x="2545" y="1011"/>
                  </a:lnTo>
                  <a:lnTo>
                    <a:pt x="2545" y="1013"/>
                  </a:lnTo>
                  <a:lnTo>
                    <a:pt x="2545" y="1013"/>
                  </a:lnTo>
                  <a:lnTo>
                    <a:pt x="2545" y="1013"/>
                  </a:lnTo>
                  <a:lnTo>
                    <a:pt x="2545" y="1013"/>
                  </a:lnTo>
                  <a:lnTo>
                    <a:pt x="2542" y="1013"/>
                  </a:lnTo>
                  <a:lnTo>
                    <a:pt x="2542" y="1015"/>
                  </a:lnTo>
                  <a:lnTo>
                    <a:pt x="2540" y="1018"/>
                  </a:lnTo>
                  <a:lnTo>
                    <a:pt x="2537" y="1020"/>
                  </a:lnTo>
                  <a:lnTo>
                    <a:pt x="2537" y="1020"/>
                  </a:lnTo>
                  <a:lnTo>
                    <a:pt x="2537" y="1022"/>
                  </a:lnTo>
                  <a:lnTo>
                    <a:pt x="2537" y="1022"/>
                  </a:lnTo>
                  <a:lnTo>
                    <a:pt x="2537" y="1022"/>
                  </a:lnTo>
                  <a:lnTo>
                    <a:pt x="2537" y="1025"/>
                  </a:lnTo>
                  <a:lnTo>
                    <a:pt x="2537" y="1025"/>
                  </a:lnTo>
                  <a:lnTo>
                    <a:pt x="2535" y="1027"/>
                  </a:lnTo>
                  <a:lnTo>
                    <a:pt x="2535" y="1027"/>
                  </a:lnTo>
                  <a:lnTo>
                    <a:pt x="2533" y="1030"/>
                  </a:lnTo>
                  <a:lnTo>
                    <a:pt x="2533" y="1030"/>
                  </a:lnTo>
                  <a:lnTo>
                    <a:pt x="2530" y="1030"/>
                  </a:lnTo>
                  <a:lnTo>
                    <a:pt x="2530" y="1032"/>
                  </a:lnTo>
                  <a:lnTo>
                    <a:pt x="2530" y="1034"/>
                  </a:lnTo>
                  <a:lnTo>
                    <a:pt x="2528" y="1037"/>
                  </a:lnTo>
                  <a:lnTo>
                    <a:pt x="2528" y="1037"/>
                  </a:lnTo>
                  <a:lnTo>
                    <a:pt x="2526" y="1039"/>
                  </a:lnTo>
                  <a:lnTo>
                    <a:pt x="2523" y="1041"/>
                  </a:lnTo>
                  <a:lnTo>
                    <a:pt x="2523" y="1041"/>
                  </a:lnTo>
                  <a:lnTo>
                    <a:pt x="2523" y="1041"/>
                  </a:lnTo>
                  <a:lnTo>
                    <a:pt x="2526" y="1041"/>
                  </a:lnTo>
                  <a:lnTo>
                    <a:pt x="2526" y="1041"/>
                  </a:lnTo>
                  <a:lnTo>
                    <a:pt x="2526" y="1041"/>
                  </a:lnTo>
                  <a:lnTo>
                    <a:pt x="2526" y="1044"/>
                  </a:lnTo>
                  <a:lnTo>
                    <a:pt x="2523" y="1044"/>
                  </a:lnTo>
                  <a:lnTo>
                    <a:pt x="2523" y="1044"/>
                  </a:lnTo>
                  <a:lnTo>
                    <a:pt x="2521" y="1044"/>
                  </a:lnTo>
                  <a:lnTo>
                    <a:pt x="2521" y="1046"/>
                  </a:lnTo>
                  <a:lnTo>
                    <a:pt x="2521" y="1046"/>
                  </a:lnTo>
                  <a:lnTo>
                    <a:pt x="2521" y="1046"/>
                  </a:lnTo>
                  <a:lnTo>
                    <a:pt x="2519" y="1048"/>
                  </a:lnTo>
                  <a:lnTo>
                    <a:pt x="2519" y="1048"/>
                  </a:lnTo>
                  <a:lnTo>
                    <a:pt x="2516" y="1048"/>
                  </a:lnTo>
                  <a:lnTo>
                    <a:pt x="2516" y="1048"/>
                  </a:lnTo>
                  <a:lnTo>
                    <a:pt x="2514" y="1048"/>
                  </a:lnTo>
                  <a:lnTo>
                    <a:pt x="2511" y="1048"/>
                  </a:lnTo>
                  <a:lnTo>
                    <a:pt x="2511" y="1051"/>
                  </a:lnTo>
                  <a:lnTo>
                    <a:pt x="2509" y="1051"/>
                  </a:lnTo>
                  <a:lnTo>
                    <a:pt x="2507" y="1051"/>
                  </a:lnTo>
                  <a:lnTo>
                    <a:pt x="2504" y="1053"/>
                  </a:lnTo>
                  <a:lnTo>
                    <a:pt x="2504" y="1056"/>
                  </a:lnTo>
                  <a:lnTo>
                    <a:pt x="2504" y="1056"/>
                  </a:lnTo>
                  <a:lnTo>
                    <a:pt x="2504" y="1058"/>
                  </a:lnTo>
                  <a:lnTo>
                    <a:pt x="2504" y="1058"/>
                  </a:lnTo>
                  <a:lnTo>
                    <a:pt x="2504" y="1058"/>
                  </a:lnTo>
                  <a:lnTo>
                    <a:pt x="2504" y="1058"/>
                  </a:lnTo>
                  <a:lnTo>
                    <a:pt x="2502" y="1060"/>
                  </a:lnTo>
                  <a:lnTo>
                    <a:pt x="2502" y="1060"/>
                  </a:lnTo>
                  <a:lnTo>
                    <a:pt x="2502" y="1060"/>
                  </a:lnTo>
                  <a:lnTo>
                    <a:pt x="2502" y="1060"/>
                  </a:lnTo>
                  <a:lnTo>
                    <a:pt x="2504" y="1060"/>
                  </a:lnTo>
                  <a:lnTo>
                    <a:pt x="2504" y="1063"/>
                  </a:lnTo>
                  <a:lnTo>
                    <a:pt x="2507" y="1063"/>
                  </a:lnTo>
                  <a:lnTo>
                    <a:pt x="2507" y="1063"/>
                  </a:lnTo>
                  <a:lnTo>
                    <a:pt x="2507" y="1063"/>
                  </a:lnTo>
                  <a:lnTo>
                    <a:pt x="2507" y="1063"/>
                  </a:lnTo>
                  <a:lnTo>
                    <a:pt x="2507" y="1063"/>
                  </a:lnTo>
                  <a:lnTo>
                    <a:pt x="2507" y="1065"/>
                  </a:lnTo>
                  <a:lnTo>
                    <a:pt x="2507" y="1065"/>
                  </a:lnTo>
                  <a:lnTo>
                    <a:pt x="2507" y="1065"/>
                  </a:lnTo>
                  <a:lnTo>
                    <a:pt x="2507" y="1065"/>
                  </a:lnTo>
                  <a:lnTo>
                    <a:pt x="2507" y="1065"/>
                  </a:lnTo>
                  <a:lnTo>
                    <a:pt x="2507" y="1065"/>
                  </a:lnTo>
                  <a:lnTo>
                    <a:pt x="2507" y="1065"/>
                  </a:lnTo>
                  <a:lnTo>
                    <a:pt x="2507" y="1065"/>
                  </a:lnTo>
                  <a:lnTo>
                    <a:pt x="2507" y="1067"/>
                  </a:lnTo>
                  <a:lnTo>
                    <a:pt x="2507" y="1067"/>
                  </a:lnTo>
                  <a:lnTo>
                    <a:pt x="2507" y="1067"/>
                  </a:lnTo>
                  <a:lnTo>
                    <a:pt x="2507" y="1067"/>
                  </a:lnTo>
                  <a:lnTo>
                    <a:pt x="2507" y="1067"/>
                  </a:lnTo>
                  <a:lnTo>
                    <a:pt x="2507" y="1067"/>
                  </a:lnTo>
                  <a:lnTo>
                    <a:pt x="2504" y="1065"/>
                  </a:lnTo>
                  <a:lnTo>
                    <a:pt x="2502" y="1067"/>
                  </a:lnTo>
                  <a:lnTo>
                    <a:pt x="2504" y="1067"/>
                  </a:lnTo>
                  <a:lnTo>
                    <a:pt x="2502" y="1067"/>
                  </a:lnTo>
                  <a:lnTo>
                    <a:pt x="2500" y="1070"/>
                  </a:lnTo>
                  <a:lnTo>
                    <a:pt x="2495" y="1070"/>
                  </a:lnTo>
                  <a:lnTo>
                    <a:pt x="2495" y="1070"/>
                  </a:lnTo>
                  <a:lnTo>
                    <a:pt x="2495" y="1070"/>
                  </a:lnTo>
                  <a:lnTo>
                    <a:pt x="2493" y="1072"/>
                  </a:lnTo>
                  <a:lnTo>
                    <a:pt x="2493" y="1074"/>
                  </a:lnTo>
                  <a:lnTo>
                    <a:pt x="2490" y="1074"/>
                  </a:lnTo>
                  <a:lnTo>
                    <a:pt x="2490" y="1074"/>
                  </a:lnTo>
                  <a:lnTo>
                    <a:pt x="2490" y="1074"/>
                  </a:lnTo>
                  <a:lnTo>
                    <a:pt x="2490" y="1074"/>
                  </a:lnTo>
                  <a:lnTo>
                    <a:pt x="2490" y="1074"/>
                  </a:lnTo>
                  <a:lnTo>
                    <a:pt x="2493" y="1074"/>
                  </a:lnTo>
                  <a:lnTo>
                    <a:pt x="2493" y="1074"/>
                  </a:lnTo>
                  <a:lnTo>
                    <a:pt x="2495" y="1077"/>
                  </a:lnTo>
                  <a:lnTo>
                    <a:pt x="2495" y="1077"/>
                  </a:lnTo>
                  <a:lnTo>
                    <a:pt x="2495" y="1077"/>
                  </a:lnTo>
                  <a:lnTo>
                    <a:pt x="2497" y="1074"/>
                  </a:lnTo>
                  <a:lnTo>
                    <a:pt x="2497" y="1074"/>
                  </a:lnTo>
                  <a:lnTo>
                    <a:pt x="2500" y="1074"/>
                  </a:lnTo>
                  <a:lnTo>
                    <a:pt x="2502" y="1074"/>
                  </a:lnTo>
                  <a:lnTo>
                    <a:pt x="2502" y="1077"/>
                  </a:lnTo>
                  <a:lnTo>
                    <a:pt x="2502" y="1079"/>
                  </a:lnTo>
                  <a:lnTo>
                    <a:pt x="2504" y="1084"/>
                  </a:lnTo>
                  <a:lnTo>
                    <a:pt x="2507" y="1086"/>
                  </a:lnTo>
                  <a:lnTo>
                    <a:pt x="2507" y="1086"/>
                  </a:lnTo>
                  <a:lnTo>
                    <a:pt x="2516" y="1084"/>
                  </a:lnTo>
                  <a:lnTo>
                    <a:pt x="2516" y="1084"/>
                  </a:lnTo>
                  <a:lnTo>
                    <a:pt x="2519" y="1084"/>
                  </a:lnTo>
                  <a:lnTo>
                    <a:pt x="2523" y="1084"/>
                  </a:lnTo>
                  <a:lnTo>
                    <a:pt x="2523" y="1084"/>
                  </a:lnTo>
                  <a:lnTo>
                    <a:pt x="2526" y="1084"/>
                  </a:lnTo>
                  <a:lnTo>
                    <a:pt x="2526" y="1084"/>
                  </a:lnTo>
                  <a:lnTo>
                    <a:pt x="2526" y="1082"/>
                  </a:lnTo>
                  <a:lnTo>
                    <a:pt x="2528" y="1082"/>
                  </a:lnTo>
                  <a:lnTo>
                    <a:pt x="2528" y="1082"/>
                  </a:lnTo>
                  <a:lnTo>
                    <a:pt x="2528" y="1084"/>
                  </a:lnTo>
                  <a:lnTo>
                    <a:pt x="2526" y="1084"/>
                  </a:lnTo>
                  <a:lnTo>
                    <a:pt x="2523" y="1084"/>
                  </a:lnTo>
                  <a:lnTo>
                    <a:pt x="2523" y="1086"/>
                  </a:lnTo>
                  <a:lnTo>
                    <a:pt x="2521" y="1084"/>
                  </a:lnTo>
                  <a:lnTo>
                    <a:pt x="2519" y="1084"/>
                  </a:lnTo>
                  <a:lnTo>
                    <a:pt x="2519" y="1086"/>
                  </a:lnTo>
                  <a:lnTo>
                    <a:pt x="2519" y="1086"/>
                  </a:lnTo>
                  <a:lnTo>
                    <a:pt x="2516" y="1089"/>
                  </a:lnTo>
                  <a:lnTo>
                    <a:pt x="2519" y="1089"/>
                  </a:lnTo>
                  <a:lnTo>
                    <a:pt x="2519" y="1089"/>
                  </a:lnTo>
                  <a:lnTo>
                    <a:pt x="2516" y="1091"/>
                  </a:lnTo>
                  <a:lnTo>
                    <a:pt x="2514" y="1091"/>
                  </a:lnTo>
                  <a:lnTo>
                    <a:pt x="2514" y="1091"/>
                  </a:lnTo>
                  <a:lnTo>
                    <a:pt x="2514" y="1091"/>
                  </a:lnTo>
                  <a:lnTo>
                    <a:pt x="2511" y="1091"/>
                  </a:lnTo>
                  <a:lnTo>
                    <a:pt x="2511" y="1091"/>
                  </a:lnTo>
                  <a:lnTo>
                    <a:pt x="2511" y="1091"/>
                  </a:lnTo>
                  <a:lnTo>
                    <a:pt x="2509" y="1091"/>
                  </a:lnTo>
                  <a:lnTo>
                    <a:pt x="2511" y="1093"/>
                  </a:lnTo>
                  <a:lnTo>
                    <a:pt x="2511" y="1093"/>
                  </a:lnTo>
                  <a:lnTo>
                    <a:pt x="2511" y="1096"/>
                  </a:lnTo>
                  <a:lnTo>
                    <a:pt x="2511" y="1096"/>
                  </a:lnTo>
                  <a:lnTo>
                    <a:pt x="2511" y="1096"/>
                  </a:lnTo>
                  <a:lnTo>
                    <a:pt x="2511" y="1096"/>
                  </a:lnTo>
                  <a:lnTo>
                    <a:pt x="2511" y="1096"/>
                  </a:lnTo>
                  <a:lnTo>
                    <a:pt x="2509" y="1098"/>
                  </a:lnTo>
                  <a:lnTo>
                    <a:pt x="2511" y="1098"/>
                  </a:lnTo>
                  <a:lnTo>
                    <a:pt x="2511" y="1098"/>
                  </a:lnTo>
                  <a:lnTo>
                    <a:pt x="2511" y="1098"/>
                  </a:lnTo>
                  <a:lnTo>
                    <a:pt x="2514" y="1098"/>
                  </a:lnTo>
                  <a:lnTo>
                    <a:pt x="2514" y="1101"/>
                  </a:lnTo>
                  <a:lnTo>
                    <a:pt x="2514" y="1103"/>
                  </a:lnTo>
                  <a:lnTo>
                    <a:pt x="2514" y="1103"/>
                  </a:lnTo>
                  <a:lnTo>
                    <a:pt x="2511" y="1105"/>
                  </a:lnTo>
                  <a:lnTo>
                    <a:pt x="2507" y="1108"/>
                  </a:lnTo>
                  <a:lnTo>
                    <a:pt x="2504" y="1108"/>
                  </a:lnTo>
                  <a:lnTo>
                    <a:pt x="2504" y="1110"/>
                  </a:lnTo>
                  <a:lnTo>
                    <a:pt x="2502" y="1110"/>
                  </a:lnTo>
                  <a:lnTo>
                    <a:pt x="2502" y="1110"/>
                  </a:lnTo>
                  <a:lnTo>
                    <a:pt x="2500" y="1108"/>
                  </a:lnTo>
                  <a:lnTo>
                    <a:pt x="2500" y="1108"/>
                  </a:lnTo>
                  <a:lnTo>
                    <a:pt x="2500" y="1108"/>
                  </a:lnTo>
                  <a:lnTo>
                    <a:pt x="2500" y="1108"/>
                  </a:lnTo>
                  <a:lnTo>
                    <a:pt x="2500" y="1108"/>
                  </a:lnTo>
                  <a:lnTo>
                    <a:pt x="2497" y="1108"/>
                  </a:lnTo>
                  <a:lnTo>
                    <a:pt x="2497" y="1108"/>
                  </a:lnTo>
                  <a:lnTo>
                    <a:pt x="2495" y="1110"/>
                  </a:lnTo>
                  <a:lnTo>
                    <a:pt x="2495" y="1110"/>
                  </a:lnTo>
                  <a:lnTo>
                    <a:pt x="2497" y="1110"/>
                  </a:lnTo>
                  <a:lnTo>
                    <a:pt x="2497" y="1112"/>
                  </a:lnTo>
                  <a:lnTo>
                    <a:pt x="2497" y="1112"/>
                  </a:lnTo>
                  <a:lnTo>
                    <a:pt x="2495" y="1112"/>
                  </a:lnTo>
                  <a:lnTo>
                    <a:pt x="2495" y="1112"/>
                  </a:lnTo>
                  <a:lnTo>
                    <a:pt x="2493" y="1112"/>
                  </a:lnTo>
                  <a:lnTo>
                    <a:pt x="2490" y="1115"/>
                  </a:lnTo>
                  <a:lnTo>
                    <a:pt x="2490" y="1115"/>
                  </a:lnTo>
                  <a:lnTo>
                    <a:pt x="2490" y="1115"/>
                  </a:lnTo>
                  <a:lnTo>
                    <a:pt x="2490" y="1115"/>
                  </a:lnTo>
                  <a:lnTo>
                    <a:pt x="2488" y="1112"/>
                  </a:lnTo>
                  <a:lnTo>
                    <a:pt x="2488" y="1112"/>
                  </a:lnTo>
                  <a:lnTo>
                    <a:pt x="2485" y="1112"/>
                  </a:lnTo>
                  <a:lnTo>
                    <a:pt x="2485" y="1115"/>
                  </a:lnTo>
                  <a:lnTo>
                    <a:pt x="2483" y="1115"/>
                  </a:lnTo>
                  <a:lnTo>
                    <a:pt x="2483" y="1117"/>
                  </a:lnTo>
                  <a:lnTo>
                    <a:pt x="2483" y="1117"/>
                  </a:lnTo>
                  <a:lnTo>
                    <a:pt x="2488" y="1117"/>
                  </a:lnTo>
                  <a:lnTo>
                    <a:pt x="2488" y="1117"/>
                  </a:lnTo>
                  <a:lnTo>
                    <a:pt x="2485" y="1119"/>
                  </a:lnTo>
                  <a:lnTo>
                    <a:pt x="2485" y="1119"/>
                  </a:lnTo>
                  <a:lnTo>
                    <a:pt x="2485" y="1122"/>
                  </a:lnTo>
                  <a:lnTo>
                    <a:pt x="2485" y="1122"/>
                  </a:lnTo>
                  <a:lnTo>
                    <a:pt x="2485" y="1122"/>
                  </a:lnTo>
                  <a:lnTo>
                    <a:pt x="2485" y="1122"/>
                  </a:lnTo>
                  <a:lnTo>
                    <a:pt x="2485" y="1124"/>
                  </a:lnTo>
                  <a:lnTo>
                    <a:pt x="2485" y="1124"/>
                  </a:lnTo>
                  <a:lnTo>
                    <a:pt x="2485" y="1124"/>
                  </a:lnTo>
                  <a:lnTo>
                    <a:pt x="2485" y="1127"/>
                  </a:lnTo>
                  <a:lnTo>
                    <a:pt x="2485" y="1127"/>
                  </a:lnTo>
                  <a:lnTo>
                    <a:pt x="2485" y="1127"/>
                  </a:lnTo>
                  <a:lnTo>
                    <a:pt x="2488" y="1129"/>
                  </a:lnTo>
                  <a:lnTo>
                    <a:pt x="2488" y="1129"/>
                  </a:lnTo>
                  <a:lnTo>
                    <a:pt x="2490" y="1129"/>
                  </a:lnTo>
                  <a:lnTo>
                    <a:pt x="2493" y="1124"/>
                  </a:lnTo>
                  <a:lnTo>
                    <a:pt x="2490" y="1124"/>
                  </a:lnTo>
                  <a:lnTo>
                    <a:pt x="2490" y="1124"/>
                  </a:lnTo>
                  <a:lnTo>
                    <a:pt x="2490" y="1124"/>
                  </a:lnTo>
                  <a:lnTo>
                    <a:pt x="2493" y="1124"/>
                  </a:lnTo>
                  <a:lnTo>
                    <a:pt x="2495" y="1124"/>
                  </a:lnTo>
                  <a:lnTo>
                    <a:pt x="2497" y="1122"/>
                  </a:lnTo>
                  <a:lnTo>
                    <a:pt x="2500" y="1122"/>
                  </a:lnTo>
                  <a:lnTo>
                    <a:pt x="2504" y="1122"/>
                  </a:lnTo>
                  <a:lnTo>
                    <a:pt x="2504" y="1122"/>
                  </a:lnTo>
                  <a:lnTo>
                    <a:pt x="2504" y="1122"/>
                  </a:lnTo>
                  <a:lnTo>
                    <a:pt x="2507" y="1122"/>
                  </a:lnTo>
                  <a:lnTo>
                    <a:pt x="2507" y="1119"/>
                  </a:lnTo>
                  <a:lnTo>
                    <a:pt x="2509" y="1119"/>
                  </a:lnTo>
                  <a:lnTo>
                    <a:pt x="2514" y="1119"/>
                  </a:lnTo>
                  <a:lnTo>
                    <a:pt x="2514" y="1119"/>
                  </a:lnTo>
                  <a:lnTo>
                    <a:pt x="2516" y="1119"/>
                  </a:lnTo>
                  <a:lnTo>
                    <a:pt x="2516" y="1119"/>
                  </a:lnTo>
                  <a:lnTo>
                    <a:pt x="2516" y="1117"/>
                  </a:lnTo>
                  <a:lnTo>
                    <a:pt x="2516" y="1117"/>
                  </a:lnTo>
                  <a:lnTo>
                    <a:pt x="2514" y="1115"/>
                  </a:lnTo>
                  <a:lnTo>
                    <a:pt x="2514" y="1115"/>
                  </a:lnTo>
                  <a:lnTo>
                    <a:pt x="2511" y="1115"/>
                  </a:lnTo>
                  <a:lnTo>
                    <a:pt x="2509" y="1115"/>
                  </a:lnTo>
                  <a:lnTo>
                    <a:pt x="2509" y="1115"/>
                  </a:lnTo>
                  <a:lnTo>
                    <a:pt x="2509" y="1112"/>
                  </a:lnTo>
                  <a:lnTo>
                    <a:pt x="2511" y="1112"/>
                  </a:lnTo>
                  <a:lnTo>
                    <a:pt x="2511" y="1112"/>
                  </a:lnTo>
                  <a:lnTo>
                    <a:pt x="2514" y="1112"/>
                  </a:lnTo>
                  <a:lnTo>
                    <a:pt x="2514" y="1112"/>
                  </a:lnTo>
                  <a:lnTo>
                    <a:pt x="2514" y="1112"/>
                  </a:lnTo>
                  <a:lnTo>
                    <a:pt x="2514" y="1110"/>
                  </a:lnTo>
                  <a:lnTo>
                    <a:pt x="2514" y="1110"/>
                  </a:lnTo>
                  <a:lnTo>
                    <a:pt x="2514" y="1110"/>
                  </a:lnTo>
                  <a:lnTo>
                    <a:pt x="2511" y="1110"/>
                  </a:lnTo>
                  <a:lnTo>
                    <a:pt x="2514" y="1110"/>
                  </a:lnTo>
                  <a:lnTo>
                    <a:pt x="2514" y="1110"/>
                  </a:lnTo>
                  <a:lnTo>
                    <a:pt x="2516" y="1110"/>
                  </a:lnTo>
                  <a:lnTo>
                    <a:pt x="2519" y="1110"/>
                  </a:lnTo>
                  <a:lnTo>
                    <a:pt x="2519" y="1110"/>
                  </a:lnTo>
                  <a:lnTo>
                    <a:pt x="2516" y="1108"/>
                  </a:lnTo>
                  <a:lnTo>
                    <a:pt x="2516" y="1108"/>
                  </a:lnTo>
                  <a:lnTo>
                    <a:pt x="2519" y="1108"/>
                  </a:lnTo>
                  <a:lnTo>
                    <a:pt x="2519" y="1108"/>
                  </a:lnTo>
                  <a:lnTo>
                    <a:pt x="2521" y="1110"/>
                  </a:lnTo>
                  <a:lnTo>
                    <a:pt x="2521" y="1112"/>
                  </a:lnTo>
                  <a:lnTo>
                    <a:pt x="2523" y="1112"/>
                  </a:lnTo>
                  <a:lnTo>
                    <a:pt x="2523" y="1115"/>
                  </a:lnTo>
                  <a:lnTo>
                    <a:pt x="2523" y="1112"/>
                  </a:lnTo>
                  <a:lnTo>
                    <a:pt x="2526" y="1112"/>
                  </a:lnTo>
                  <a:lnTo>
                    <a:pt x="2526" y="1112"/>
                  </a:lnTo>
                  <a:lnTo>
                    <a:pt x="2526" y="1112"/>
                  </a:lnTo>
                  <a:lnTo>
                    <a:pt x="2526" y="1110"/>
                  </a:lnTo>
                  <a:lnTo>
                    <a:pt x="2523" y="1110"/>
                  </a:lnTo>
                  <a:lnTo>
                    <a:pt x="2523" y="1108"/>
                  </a:lnTo>
                  <a:lnTo>
                    <a:pt x="2523" y="1108"/>
                  </a:lnTo>
                  <a:lnTo>
                    <a:pt x="2526" y="1108"/>
                  </a:lnTo>
                  <a:lnTo>
                    <a:pt x="2528" y="1110"/>
                  </a:lnTo>
                  <a:lnTo>
                    <a:pt x="2528" y="1108"/>
                  </a:lnTo>
                  <a:lnTo>
                    <a:pt x="2526" y="1108"/>
                  </a:lnTo>
                  <a:lnTo>
                    <a:pt x="2526" y="1108"/>
                  </a:lnTo>
                  <a:lnTo>
                    <a:pt x="2526" y="1108"/>
                  </a:lnTo>
                  <a:lnTo>
                    <a:pt x="2526" y="1108"/>
                  </a:lnTo>
                  <a:lnTo>
                    <a:pt x="2528" y="1108"/>
                  </a:lnTo>
                  <a:lnTo>
                    <a:pt x="2528" y="1108"/>
                  </a:lnTo>
                  <a:lnTo>
                    <a:pt x="2528" y="1108"/>
                  </a:lnTo>
                  <a:lnTo>
                    <a:pt x="2528" y="1108"/>
                  </a:lnTo>
                  <a:lnTo>
                    <a:pt x="2530" y="1108"/>
                  </a:lnTo>
                  <a:lnTo>
                    <a:pt x="2530" y="1105"/>
                  </a:lnTo>
                  <a:lnTo>
                    <a:pt x="2530" y="1105"/>
                  </a:lnTo>
                  <a:lnTo>
                    <a:pt x="2533" y="1105"/>
                  </a:lnTo>
                  <a:lnTo>
                    <a:pt x="2533" y="1105"/>
                  </a:lnTo>
                  <a:lnTo>
                    <a:pt x="2533" y="1103"/>
                  </a:lnTo>
                  <a:lnTo>
                    <a:pt x="2533" y="1103"/>
                  </a:lnTo>
                  <a:lnTo>
                    <a:pt x="2535" y="1103"/>
                  </a:lnTo>
                  <a:lnTo>
                    <a:pt x="2535" y="1103"/>
                  </a:lnTo>
                  <a:lnTo>
                    <a:pt x="2535" y="1103"/>
                  </a:lnTo>
                  <a:lnTo>
                    <a:pt x="2537" y="1101"/>
                  </a:lnTo>
                  <a:lnTo>
                    <a:pt x="2537" y="1101"/>
                  </a:lnTo>
                  <a:lnTo>
                    <a:pt x="2540" y="1101"/>
                  </a:lnTo>
                  <a:lnTo>
                    <a:pt x="2540" y="1101"/>
                  </a:lnTo>
                  <a:lnTo>
                    <a:pt x="2537" y="1098"/>
                  </a:lnTo>
                  <a:lnTo>
                    <a:pt x="2537" y="1098"/>
                  </a:lnTo>
                  <a:lnTo>
                    <a:pt x="2537" y="1098"/>
                  </a:lnTo>
                  <a:lnTo>
                    <a:pt x="2537" y="1098"/>
                  </a:lnTo>
                  <a:lnTo>
                    <a:pt x="2537" y="1098"/>
                  </a:lnTo>
                  <a:lnTo>
                    <a:pt x="2537" y="1096"/>
                  </a:lnTo>
                  <a:lnTo>
                    <a:pt x="2542" y="1093"/>
                  </a:lnTo>
                  <a:lnTo>
                    <a:pt x="2545" y="1091"/>
                  </a:lnTo>
                  <a:lnTo>
                    <a:pt x="2545" y="1089"/>
                  </a:lnTo>
                  <a:lnTo>
                    <a:pt x="2545" y="1089"/>
                  </a:lnTo>
                  <a:lnTo>
                    <a:pt x="2545" y="1089"/>
                  </a:lnTo>
                  <a:lnTo>
                    <a:pt x="2545" y="1089"/>
                  </a:lnTo>
                  <a:lnTo>
                    <a:pt x="2545" y="1089"/>
                  </a:lnTo>
                  <a:lnTo>
                    <a:pt x="2545" y="1089"/>
                  </a:lnTo>
                  <a:lnTo>
                    <a:pt x="2547" y="1086"/>
                  </a:lnTo>
                  <a:lnTo>
                    <a:pt x="2547" y="1086"/>
                  </a:lnTo>
                  <a:lnTo>
                    <a:pt x="2547" y="1086"/>
                  </a:lnTo>
                  <a:lnTo>
                    <a:pt x="2547" y="1086"/>
                  </a:lnTo>
                  <a:lnTo>
                    <a:pt x="2549" y="1084"/>
                  </a:lnTo>
                  <a:lnTo>
                    <a:pt x="2549" y="1084"/>
                  </a:lnTo>
                  <a:lnTo>
                    <a:pt x="2549" y="1084"/>
                  </a:lnTo>
                  <a:lnTo>
                    <a:pt x="2552" y="1084"/>
                  </a:lnTo>
                  <a:lnTo>
                    <a:pt x="2552" y="1082"/>
                  </a:lnTo>
                  <a:lnTo>
                    <a:pt x="2552" y="1082"/>
                  </a:lnTo>
                  <a:lnTo>
                    <a:pt x="2554" y="1082"/>
                  </a:lnTo>
                  <a:lnTo>
                    <a:pt x="2556" y="1082"/>
                  </a:lnTo>
                  <a:lnTo>
                    <a:pt x="2556" y="1082"/>
                  </a:lnTo>
                  <a:lnTo>
                    <a:pt x="2559" y="1079"/>
                  </a:lnTo>
                  <a:lnTo>
                    <a:pt x="2559" y="1079"/>
                  </a:lnTo>
                  <a:lnTo>
                    <a:pt x="2561" y="1079"/>
                  </a:lnTo>
                  <a:lnTo>
                    <a:pt x="2561" y="1079"/>
                  </a:lnTo>
                  <a:lnTo>
                    <a:pt x="2561" y="1079"/>
                  </a:lnTo>
                  <a:lnTo>
                    <a:pt x="2561" y="1079"/>
                  </a:lnTo>
                  <a:lnTo>
                    <a:pt x="2561" y="1079"/>
                  </a:lnTo>
                  <a:lnTo>
                    <a:pt x="2561" y="1077"/>
                  </a:lnTo>
                  <a:lnTo>
                    <a:pt x="2561" y="1077"/>
                  </a:lnTo>
                  <a:lnTo>
                    <a:pt x="2561" y="1077"/>
                  </a:lnTo>
                  <a:lnTo>
                    <a:pt x="2561" y="1077"/>
                  </a:lnTo>
                  <a:lnTo>
                    <a:pt x="2561" y="1077"/>
                  </a:lnTo>
                  <a:lnTo>
                    <a:pt x="2561" y="1079"/>
                  </a:lnTo>
                  <a:lnTo>
                    <a:pt x="2563" y="1077"/>
                  </a:lnTo>
                  <a:lnTo>
                    <a:pt x="2566" y="1074"/>
                  </a:lnTo>
                  <a:lnTo>
                    <a:pt x="2566" y="1074"/>
                  </a:lnTo>
                  <a:lnTo>
                    <a:pt x="2566" y="1074"/>
                  </a:lnTo>
                  <a:lnTo>
                    <a:pt x="2566" y="1074"/>
                  </a:lnTo>
                  <a:lnTo>
                    <a:pt x="2566" y="1074"/>
                  </a:lnTo>
                  <a:lnTo>
                    <a:pt x="2568" y="1074"/>
                  </a:lnTo>
                  <a:lnTo>
                    <a:pt x="2568" y="1074"/>
                  </a:lnTo>
                  <a:lnTo>
                    <a:pt x="2568" y="1074"/>
                  </a:lnTo>
                  <a:lnTo>
                    <a:pt x="2571" y="1072"/>
                  </a:lnTo>
                  <a:lnTo>
                    <a:pt x="2573" y="1072"/>
                  </a:lnTo>
                  <a:lnTo>
                    <a:pt x="2573" y="1072"/>
                  </a:lnTo>
                  <a:lnTo>
                    <a:pt x="2575" y="1067"/>
                  </a:lnTo>
                  <a:lnTo>
                    <a:pt x="2578" y="1070"/>
                  </a:lnTo>
                  <a:lnTo>
                    <a:pt x="2580" y="1067"/>
                  </a:lnTo>
                  <a:lnTo>
                    <a:pt x="2582" y="1070"/>
                  </a:lnTo>
                  <a:lnTo>
                    <a:pt x="2582" y="1067"/>
                  </a:lnTo>
                  <a:lnTo>
                    <a:pt x="2582" y="1065"/>
                  </a:lnTo>
                  <a:lnTo>
                    <a:pt x="2582" y="1065"/>
                  </a:lnTo>
                  <a:lnTo>
                    <a:pt x="2582" y="1065"/>
                  </a:lnTo>
                  <a:lnTo>
                    <a:pt x="2582" y="1065"/>
                  </a:lnTo>
                  <a:lnTo>
                    <a:pt x="2582" y="1065"/>
                  </a:lnTo>
                  <a:lnTo>
                    <a:pt x="2585" y="1065"/>
                  </a:lnTo>
                  <a:lnTo>
                    <a:pt x="2585" y="1065"/>
                  </a:lnTo>
                  <a:lnTo>
                    <a:pt x="2585" y="1065"/>
                  </a:lnTo>
                  <a:lnTo>
                    <a:pt x="2585" y="1065"/>
                  </a:lnTo>
                  <a:lnTo>
                    <a:pt x="2585" y="1065"/>
                  </a:lnTo>
                  <a:lnTo>
                    <a:pt x="2587" y="1065"/>
                  </a:lnTo>
                  <a:lnTo>
                    <a:pt x="2589" y="1063"/>
                  </a:lnTo>
                  <a:lnTo>
                    <a:pt x="2589" y="1063"/>
                  </a:lnTo>
                  <a:lnTo>
                    <a:pt x="2589" y="1065"/>
                  </a:lnTo>
                  <a:lnTo>
                    <a:pt x="2592" y="1065"/>
                  </a:lnTo>
                  <a:lnTo>
                    <a:pt x="2594" y="1065"/>
                  </a:lnTo>
                  <a:lnTo>
                    <a:pt x="2597" y="1063"/>
                  </a:lnTo>
                  <a:lnTo>
                    <a:pt x="2597" y="1063"/>
                  </a:lnTo>
                  <a:lnTo>
                    <a:pt x="2597" y="1063"/>
                  </a:lnTo>
                  <a:lnTo>
                    <a:pt x="2597" y="1060"/>
                  </a:lnTo>
                  <a:lnTo>
                    <a:pt x="2597" y="1060"/>
                  </a:lnTo>
                  <a:lnTo>
                    <a:pt x="2597" y="1060"/>
                  </a:lnTo>
                  <a:lnTo>
                    <a:pt x="2594" y="1060"/>
                  </a:lnTo>
                  <a:lnTo>
                    <a:pt x="2594" y="1060"/>
                  </a:lnTo>
                  <a:lnTo>
                    <a:pt x="2594" y="1060"/>
                  </a:lnTo>
                  <a:lnTo>
                    <a:pt x="2594" y="1060"/>
                  </a:lnTo>
                  <a:lnTo>
                    <a:pt x="2594" y="1058"/>
                  </a:lnTo>
                  <a:lnTo>
                    <a:pt x="2594" y="1058"/>
                  </a:lnTo>
                  <a:lnTo>
                    <a:pt x="2597" y="1060"/>
                  </a:lnTo>
                  <a:lnTo>
                    <a:pt x="2597" y="1058"/>
                  </a:lnTo>
                  <a:lnTo>
                    <a:pt x="2597" y="1058"/>
                  </a:lnTo>
                  <a:lnTo>
                    <a:pt x="2597" y="1058"/>
                  </a:lnTo>
                  <a:lnTo>
                    <a:pt x="2597" y="1056"/>
                  </a:lnTo>
                  <a:lnTo>
                    <a:pt x="2597" y="1056"/>
                  </a:lnTo>
                  <a:lnTo>
                    <a:pt x="2597" y="1056"/>
                  </a:lnTo>
                  <a:lnTo>
                    <a:pt x="2597" y="1056"/>
                  </a:lnTo>
                  <a:lnTo>
                    <a:pt x="2597" y="1056"/>
                  </a:lnTo>
                  <a:lnTo>
                    <a:pt x="2597" y="1056"/>
                  </a:lnTo>
                  <a:lnTo>
                    <a:pt x="2597" y="1056"/>
                  </a:lnTo>
                  <a:lnTo>
                    <a:pt x="2597" y="1056"/>
                  </a:lnTo>
                  <a:lnTo>
                    <a:pt x="2599" y="1056"/>
                  </a:lnTo>
                  <a:lnTo>
                    <a:pt x="2599" y="1056"/>
                  </a:lnTo>
                  <a:lnTo>
                    <a:pt x="2599" y="1058"/>
                  </a:lnTo>
                  <a:lnTo>
                    <a:pt x="2599" y="1058"/>
                  </a:lnTo>
                  <a:lnTo>
                    <a:pt x="2601" y="1058"/>
                  </a:lnTo>
                  <a:lnTo>
                    <a:pt x="2604" y="1058"/>
                  </a:lnTo>
                  <a:lnTo>
                    <a:pt x="2604" y="1056"/>
                  </a:lnTo>
                  <a:lnTo>
                    <a:pt x="2604" y="1056"/>
                  </a:lnTo>
                  <a:lnTo>
                    <a:pt x="2604" y="1056"/>
                  </a:lnTo>
                  <a:lnTo>
                    <a:pt x="2604" y="1053"/>
                  </a:lnTo>
                  <a:lnTo>
                    <a:pt x="2606" y="1053"/>
                  </a:lnTo>
                  <a:lnTo>
                    <a:pt x="2606" y="1053"/>
                  </a:lnTo>
                  <a:lnTo>
                    <a:pt x="2606" y="1056"/>
                  </a:lnTo>
                  <a:lnTo>
                    <a:pt x="2606" y="1056"/>
                  </a:lnTo>
                  <a:lnTo>
                    <a:pt x="2606" y="1056"/>
                  </a:lnTo>
                  <a:lnTo>
                    <a:pt x="2606" y="1056"/>
                  </a:lnTo>
                  <a:lnTo>
                    <a:pt x="2606" y="1060"/>
                  </a:lnTo>
                  <a:lnTo>
                    <a:pt x="2606" y="1060"/>
                  </a:lnTo>
                  <a:lnTo>
                    <a:pt x="2606" y="1060"/>
                  </a:lnTo>
                  <a:lnTo>
                    <a:pt x="2606" y="1060"/>
                  </a:lnTo>
                  <a:lnTo>
                    <a:pt x="2608" y="1058"/>
                  </a:lnTo>
                  <a:lnTo>
                    <a:pt x="2608" y="1056"/>
                  </a:lnTo>
                  <a:lnTo>
                    <a:pt x="2611" y="1056"/>
                  </a:lnTo>
                  <a:lnTo>
                    <a:pt x="2611" y="1056"/>
                  </a:lnTo>
                  <a:lnTo>
                    <a:pt x="2611" y="1056"/>
                  </a:lnTo>
                  <a:lnTo>
                    <a:pt x="2613" y="1058"/>
                  </a:lnTo>
                  <a:lnTo>
                    <a:pt x="2613" y="1058"/>
                  </a:lnTo>
                  <a:lnTo>
                    <a:pt x="2613" y="1058"/>
                  </a:lnTo>
                  <a:lnTo>
                    <a:pt x="2613" y="1058"/>
                  </a:lnTo>
                  <a:lnTo>
                    <a:pt x="2613" y="1058"/>
                  </a:lnTo>
                  <a:lnTo>
                    <a:pt x="2613" y="1058"/>
                  </a:lnTo>
                  <a:lnTo>
                    <a:pt x="2615" y="1058"/>
                  </a:lnTo>
                  <a:lnTo>
                    <a:pt x="2615" y="1056"/>
                  </a:lnTo>
                  <a:lnTo>
                    <a:pt x="2615" y="1056"/>
                  </a:lnTo>
                  <a:lnTo>
                    <a:pt x="2615" y="1051"/>
                  </a:lnTo>
                  <a:lnTo>
                    <a:pt x="2615" y="1051"/>
                  </a:lnTo>
                  <a:lnTo>
                    <a:pt x="2615" y="1048"/>
                  </a:lnTo>
                  <a:lnTo>
                    <a:pt x="2618" y="1048"/>
                  </a:lnTo>
                  <a:lnTo>
                    <a:pt x="2618" y="1048"/>
                  </a:lnTo>
                  <a:lnTo>
                    <a:pt x="2618" y="1051"/>
                  </a:lnTo>
                  <a:lnTo>
                    <a:pt x="2618" y="1053"/>
                  </a:lnTo>
                  <a:lnTo>
                    <a:pt x="2620" y="1053"/>
                  </a:lnTo>
                  <a:lnTo>
                    <a:pt x="2625" y="1056"/>
                  </a:lnTo>
                  <a:lnTo>
                    <a:pt x="2625" y="1053"/>
                  </a:lnTo>
                  <a:lnTo>
                    <a:pt x="2625" y="1053"/>
                  </a:lnTo>
                  <a:lnTo>
                    <a:pt x="2627" y="1053"/>
                  </a:lnTo>
                  <a:lnTo>
                    <a:pt x="2630" y="1053"/>
                  </a:lnTo>
                  <a:lnTo>
                    <a:pt x="2630" y="1056"/>
                  </a:lnTo>
                  <a:lnTo>
                    <a:pt x="2632" y="1053"/>
                  </a:lnTo>
                  <a:lnTo>
                    <a:pt x="2632" y="1053"/>
                  </a:lnTo>
                  <a:lnTo>
                    <a:pt x="2632" y="1053"/>
                  </a:lnTo>
                  <a:lnTo>
                    <a:pt x="2632" y="1053"/>
                  </a:lnTo>
                  <a:lnTo>
                    <a:pt x="2634" y="1053"/>
                  </a:lnTo>
                  <a:lnTo>
                    <a:pt x="2634" y="1056"/>
                  </a:lnTo>
                  <a:lnTo>
                    <a:pt x="2634" y="1056"/>
                  </a:lnTo>
                  <a:lnTo>
                    <a:pt x="2634" y="1056"/>
                  </a:lnTo>
                  <a:lnTo>
                    <a:pt x="2637" y="1056"/>
                  </a:lnTo>
                  <a:lnTo>
                    <a:pt x="2637" y="1053"/>
                  </a:lnTo>
                  <a:lnTo>
                    <a:pt x="2639" y="1053"/>
                  </a:lnTo>
                  <a:lnTo>
                    <a:pt x="2639" y="1053"/>
                  </a:lnTo>
                  <a:lnTo>
                    <a:pt x="2642" y="1053"/>
                  </a:lnTo>
                  <a:lnTo>
                    <a:pt x="2642" y="1053"/>
                  </a:lnTo>
                  <a:lnTo>
                    <a:pt x="2644" y="1053"/>
                  </a:lnTo>
                  <a:lnTo>
                    <a:pt x="2644" y="1051"/>
                  </a:lnTo>
                  <a:lnTo>
                    <a:pt x="2646" y="1051"/>
                  </a:lnTo>
                  <a:lnTo>
                    <a:pt x="2649" y="1048"/>
                  </a:lnTo>
                  <a:lnTo>
                    <a:pt x="2651" y="1046"/>
                  </a:lnTo>
                  <a:lnTo>
                    <a:pt x="2651" y="1046"/>
                  </a:lnTo>
                  <a:lnTo>
                    <a:pt x="2651" y="1046"/>
                  </a:lnTo>
                  <a:lnTo>
                    <a:pt x="2651" y="1046"/>
                  </a:lnTo>
                  <a:lnTo>
                    <a:pt x="2651" y="1046"/>
                  </a:lnTo>
                  <a:lnTo>
                    <a:pt x="2651" y="1046"/>
                  </a:lnTo>
                  <a:lnTo>
                    <a:pt x="2651" y="1046"/>
                  </a:lnTo>
                  <a:lnTo>
                    <a:pt x="2653" y="1041"/>
                  </a:lnTo>
                  <a:lnTo>
                    <a:pt x="2656" y="1041"/>
                  </a:lnTo>
                  <a:lnTo>
                    <a:pt x="2656" y="1041"/>
                  </a:lnTo>
                  <a:lnTo>
                    <a:pt x="2656" y="1039"/>
                  </a:lnTo>
                  <a:lnTo>
                    <a:pt x="2653" y="1037"/>
                  </a:lnTo>
                  <a:lnTo>
                    <a:pt x="2656" y="1037"/>
                  </a:lnTo>
                  <a:lnTo>
                    <a:pt x="2656" y="1037"/>
                  </a:lnTo>
                  <a:lnTo>
                    <a:pt x="2656" y="1034"/>
                  </a:lnTo>
                  <a:lnTo>
                    <a:pt x="2663" y="1027"/>
                  </a:lnTo>
                  <a:lnTo>
                    <a:pt x="2663" y="1027"/>
                  </a:lnTo>
                  <a:lnTo>
                    <a:pt x="2665" y="1027"/>
                  </a:lnTo>
                  <a:lnTo>
                    <a:pt x="2665" y="1027"/>
                  </a:lnTo>
                  <a:lnTo>
                    <a:pt x="2665" y="1027"/>
                  </a:lnTo>
                  <a:lnTo>
                    <a:pt x="2665" y="1027"/>
                  </a:lnTo>
                  <a:lnTo>
                    <a:pt x="2665" y="1025"/>
                  </a:lnTo>
                  <a:lnTo>
                    <a:pt x="2665" y="1025"/>
                  </a:lnTo>
                  <a:lnTo>
                    <a:pt x="2668" y="1025"/>
                  </a:lnTo>
                  <a:lnTo>
                    <a:pt x="2668" y="1022"/>
                  </a:lnTo>
                  <a:lnTo>
                    <a:pt x="2670" y="1022"/>
                  </a:lnTo>
                  <a:lnTo>
                    <a:pt x="2672" y="1022"/>
                  </a:lnTo>
                  <a:lnTo>
                    <a:pt x="2672" y="1020"/>
                  </a:lnTo>
                  <a:lnTo>
                    <a:pt x="2675" y="1020"/>
                  </a:lnTo>
                  <a:lnTo>
                    <a:pt x="2675" y="1018"/>
                  </a:lnTo>
                  <a:lnTo>
                    <a:pt x="2675" y="1018"/>
                  </a:lnTo>
                  <a:lnTo>
                    <a:pt x="2675" y="1015"/>
                  </a:lnTo>
                  <a:lnTo>
                    <a:pt x="2677" y="1015"/>
                  </a:lnTo>
                  <a:lnTo>
                    <a:pt x="2677" y="1015"/>
                  </a:lnTo>
                  <a:lnTo>
                    <a:pt x="2679" y="1013"/>
                  </a:lnTo>
                  <a:lnTo>
                    <a:pt x="2682" y="1011"/>
                  </a:lnTo>
                  <a:lnTo>
                    <a:pt x="2682" y="1011"/>
                  </a:lnTo>
                  <a:lnTo>
                    <a:pt x="2682" y="1008"/>
                  </a:lnTo>
                  <a:lnTo>
                    <a:pt x="2684" y="1011"/>
                  </a:lnTo>
                  <a:lnTo>
                    <a:pt x="2684" y="1011"/>
                  </a:lnTo>
                  <a:lnTo>
                    <a:pt x="2684" y="1011"/>
                  </a:lnTo>
                  <a:lnTo>
                    <a:pt x="2684" y="1011"/>
                  </a:lnTo>
                  <a:lnTo>
                    <a:pt x="2684" y="1011"/>
                  </a:lnTo>
                  <a:lnTo>
                    <a:pt x="2686" y="1011"/>
                  </a:lnTo>
                  <a:lnTo>
                    <a:pt x="2686" y="1011"/>
                  </a:lnTo>
                  <a:lnTo>
                    <a:pt x="2689" y="1011"/>
                  </a:lnTo>
                  <a:lnTo>
                    <a:pt x="2689" y="1011"/>
                  </a:lnTo>
                  <a:lnTo>
                    <a:pt x="2691" y="1011"/>
                  </a:lnTo>
                  <a:lnTo>
                    <a:pt x="2691" y="1011"/>
                  </a:lnTo>
                  <a:lnTo>
                    <a:pt x="2691" y="1008"/>
                  </a:lnTo>
                  <a:lnTo>
                    <a:pt x="2689" y="1008"/>
                  </a:lnTo>
                  <a:lnTo>
                    <a:pt x="2689" y="1008"/>
                  </a:lnTo>
                  <a:lnTo>
                    <a:pt x="2689" y="1006"/>
                  </a:lnTo>
                  <a:lnTo>
                    <a:pt x="2689" y="1006"/>
                  </a:lnTo>
                  <a:lnTo>
                    <a:pt x="2691" y="1006"/>
                  </a:lnTo>
                  <a:lnTo>
                    <a:pt x="2691" y="1006"/>
                  </a:lnTo>
                  <a:lnTo>
                    <a:pt x="2694" y="1003"/>
                  </a:lnTo>
                  <a:lnTo>
                    <a:pt x="2694" y="1003"/>
                  </a:lnTo>
                  <a:lnTo>
                    <a:pt x="2696" y="1003"/>
                  </a:lnTo>
                  <a:lnTo>
                    <a:pt x="2696" y="1003"/>
                  </a:lnTo>
                  <a:lnTo>
                    <a:pt x="2698" y="1001"/>
                  </a:lnTo>
                  <a:lnTo>
                    <a:pt x="2701" y="1001"/>
                  </a:lnTo>
                  <a:lnTo>
                    <a:pt x="2701" y="1001"/>
                  </a:lnTo>
                  <a:lnTo>
                    <a:pt x="2701" y="1001"/>
                  </a:lnTo>
                  <a:lnTo>
                    <a:pt x="2703" y="999"/>
                  </a:lnTo>
                  <a:lnTo>
                    <a:pt x="2703" y="999"/>
                  </a:lnTo>
                  <a:lnTo>
                    <a:pt x="2703" y="999"/>
                  </a:lnTo>
                  <a:lnTo>
                    <a:pt x="2703" y="999"/>
                  </a:lnTo>
                  <a:lnTo>
                    <a:pt x="2705" y="999"/>
                  </a:lnTo>
                  <a:lnTo>
                    <a:pt x="2705" y="999"/>
                  </a:lnTo>
                  <a:lnTo>
                    <a:pt x="2705" y="999"/>
                  </a:lnTo>
                  <a:lnTo>
                    <a:pt x="2708" y="999"/>
                  </a:lnTo>
                  <a:lnTo>
                    <a:pt x="2708" y="999"/>
                  </a:lnTo>
                  <a:lnTo>
                    <a:pt x="2708" y="999"/>
                  </a:lnTo>
                  <a:lnTo>
                    <a:pt x="2708" y="999"/>
                  </a:lnTo>
                  <a:lnTo>
                    <a:pt x="2708" y="999"/>
                  </a:lnTo>
                  <a:lnTo>
                    <a:pt x="2710" y="999"/>
                  </a:lnTo>
                  <a:lnTo>
                    <a:pt x="2710" y="999"/>
                  </a:lnTo>
                  <a:lnTo>
                    <a:pt x="2710" y="999"/>
                  </a:lnTo>
                  <a:lnTo>
                    <a:pt x="2710" y="999"/>
                  </a:lnTo>
                  <a:lnTo>
                    <a:pt x="2710" y="996"/>
                  </a:lnTo>
                  <a:lnTo>
                    <a:pt x="2710" y="996"/>
                  </a:lnTo>
                  <a:lnTo>
                    <a:pt x="2712" y="996"/>
                  </a:lnTo>
                  <a:lnTo>
                    <a:pt x="2712" y="996"/>
                  </a:lnTo>
                  <a:lnTo>
                    <a:pt x="2712" y="996"/>
                  </a:lnTo>
                  <a:lnTo>
                    <a:pt x="2712" y="994"/>
                  </a:lnTo>
                  <a:lnTo>
                    <a:pt x="2712" y="994"/>
                  </a:lnTo>
                  <a:lnTo>
                    <a:pt x="2712" y="994"/>
                  </a:lnTo>
                  <a:lnTo>
                    <a:pt x="2712" y="994"/>
                  </a:lnTo>
                  <a:lnTo>
                    <a:pt x="2715" y="994"/>
                  </a:lnTo>
                  <a:lnTo>
                    <a:pt x="2717" y="994"/>
                  </a:lnTo>
                  <a:lnTo>
                    <a:pt x="2717" y="992"/>
                  </a:lnTo>
                  <a:lnTo>
                    <a:pt x="2717" y="992"/>
                  </a:lnTo>
                  <a:lnTo>
                    <a:pt x="2717" y="989"/>
                  </a:lnTo>
                  <a:lnTo>
                    <a:pt x="2717" y="989"/>
                  </a:lnTo>
                  <a:lnTo>
                    <a:pt x="2717" y="989"/>
                  </a:lnTo>
                  <a:lnTo>
                    <a:pt x="2720" y="989"/>
                  </a:lnTo>
                  <a:lnTo>
                    <a:pt x="2720" y="989"/>
                  </a:lnTo>
                  <a:lnTo>
                    <a:pt x="2720" y="989"/>
                  </a:lnTo>
                  <a:lnTo>
                    <a:pt x="2720" y="989"/>
                  </a:lnTo>
                  <a:lnTo>
                    <a:pt x="2724" y="989"/>
                  </a:lnTo>
                  <a:lnTo>
                    <a:pt x="2724" y="989"/>
                  </a:lnTo>
                  <a:lnTo>
                    <a:pt x="2724" y="989"/>
                  </a:lnTo>
                  <a:lnTo>
                    <a:pt x="2722" y="987"/>
                  </a:lnTo>
                  <a:lnTo>
                    <a:pt x="2724" y="985"/>
                  </a:lnTo>
                  <a:lnTo>
                    <a:pt x="2724" y="985"/>
                  </a:lnTo>
                  <a:lnTo>
                    <a:pt x="2724" y="985"/>
                  </a:lnTo>
                  <a:lnTo>
                    <a:pt x="2727" y="982"/>
                  </a:lnTo>
                  <a:lnTo>
                    <a:pt x="2727" y="982"/>
                  </a:lnTo>
                  <a:lnTo>
                    <a:pt x="2727" y="982"/>
                  </a:lnTo>
                  <a:lnTo>
                    <a:pt x="2727" y="982"/>
                  </a:lnTo>
                  <a:lnTo>
                    <a:pt x="2729" y="982"/>
                  </a:lnTo>
                  <a:lnTo>
                    <a:pt x="2729" y="982"/>
                  </a:lnTo>
                  <a:lnTo>
                    <a:pt x="2729" y="982"/>
                  </a:lnTo>
                  <a:lnTo>
                    <a:pt x="2731" y="982"/>
                  </a:lnTo>
                  <a:lnTo>
                    <a:pt x="2731" y="982"/>
                  </a:lnTo>
                  <a:lnTo>
                    <a:pt x="2734" y="982"/>
                  </a:lnTo>
                  <a:lnTo>
                    <a:pt x="2734" y="980"/>
                  </a:lnTo>
                  <a:lnTo>
                    <a:pt x="2736" y="980"/>
                  </a:lnTo>
                  <a:lnTo>
                    <a:pt x="2736" y="982"/>
                  </a:lnTo>
                  <a:lnTo>
                    <a:pt x="2736" y="982"/>
                  </a:lnTo>
                  <a:lnTo>
                    <a:pt x="2736" y="982"/>
                  </a:lnTo>
                  <a:lnTo>
                    <a:pt x="2738" y="982"/>
                  </a:lnTo>
                  <a:lnTo>
                    <a:pt x="2738" y="982"/>
                  </a:lnTo>
                  <a:lnTo>
                    <a:pt x="2741" y="982"/>
                  </a:lnTo>
                  <a:lnTo>
                    <a:pt x="2741" y="980"/>
                  </a:lnTo>
                  <a:lnTo>
                    <a:pt x="2741" y="980"/>
                  </a:lnTo>
                  <a:lnTo>
                    <a:pt x="2741" y="980"/>
                  </a:lnTo>
                  <a:lnTo>
                    <a:pt x="2741" y="980"/>
                  </a:lnTo>
                  <a:lnTo>
                    <a:pt x="2738" y="980"/>
                  </a:lnTo>
                  <a:lnTo>
                    <a:pt x="2741" y="980"/>
                  </a:lnTo>
                  <a:lnTo>
                    <a:pt x="2741" y="977"/>
                  </a:lnTo>
                  <a:lnTo>
                    <a:pt x="2741" y="977"/>
                  </a:lnTo>
                  <a:lnTo>
                    <a:pt x="2743" y="977"/>
                  </a:lnTo>
                  <a:lnTo>
                    <a:pt x="2743" y="975"/>
                  </a:lnTo>
                  <a:lnTo>
                    <a:pt x="2743" y="975"/>
                  </a:lnTo>
                  <a:lnTo>
                    <a:pt x="2743" y="975"/>
                  </a:lnTo>
                  <a:lnTo>
                    <a:pt x="2746" y="975"/>
                  </a:lnTo>
                  <a:lnTo>
                    <a:pt x="2746" y="973"/>
                  </a:lnTo>
                  <a:lnTo>
                    <a:pt x="2746" y="973"/>
                  </a:lnTo>
                  <a:lnTo>
                    <a:pt x="2746" y="973"/>
                  </a:lnTo>
                  <a:lnTo>
                    <a:pt x="2746" y="973"/>
                  </a:lnTo>
                  <a:lnTo>
                    <a:pt x="2746" y="970"/>
                  </a:lnTo>
                  <a:lnTo>
                    <a:pt x="2748" y="970"/>
                  </a:lnTo>
                  <a:lnTo>
                    <a:pt x="2748" y="970"/>
                  </a:lnTo>
                  <a:lnTo>
                    <a:pt x="2748" y="968"/>
                  </a:lnTo>
                  <a:lnTo>
                    <a:pt x="2748" y="968"/>
                  </a:lnTo>
                  <a:lnTo>
                    <a:pt x="2755" y="963"/>
                  </a:lnTo>
                  <a:lnTo>
                    <a:pt x="2755" y="963"/>
                  </a:lnTo>
                  <a:lnTo>
                    <a:pt x="2755" y="963"/>
                  </a:lnTo>
                  <a:lnTo>
                    <a:pt x="2757" y="959"/>
                  </a:lnTo>
                  <a:lnTo>
                    <a:pt x="2757" y="959"/>
                  </a:lnTo>
                  <a:lnTo>
                    <a:pt x="2757" y="956"/>
                  </a:lnTo>
                  <a:lnTo>
                    <a:pt x="2760" y="956"/>
                  </a:lnTo>
                  <a:lnTo>
                    <a:pt x="2760" y="954"/>
                  </a:lnTo>
                  <a:lnTo>
                    <a:pt x="2762" y="954"/>
                  </a:lnTo>
                  <a:lnTo>
                    <a:pt x="2765" y="949"/>
                  </a:lnTo>
                  <a:lnTo>
                    <a:pt x="2765" y="949"/>
                  </a:lnTo>
                  <a:lnTo>
                    <a:pt x="2767" y="949"/>
                  </a:lnTo>
                  <a:lnTo>
                    <a:pt x="2767" y="949"/>
                  </a:lnTo>
                  <a:lnTo>
                    <a:pt x="2767" y="949"/>
                  </a:lnTo>
                  <a:lnTo>
                    <a:pt x="2767" y="949"/>
                  </a:lnTo>
                  <a:lnTo>
                    <a:pt x="2767" y="949"/>
                  </a:lnTo>
                  <a:lnTo>
                    <a:pt x="2767" y="949"/>
                  </a:lnTo>
                  <a:lnTo>
                    <a:pt x="2767" y="949"/>
                  </a:lnTo>
                  <a:lnTo>
                    <a:pt x="2767" y="947"/>
                  </a:lnTo>
                  <a:lnTo>
                    <a:pt x="2767" y="944"/>
                  </a:lnTo>
                  <a:lnTo>
                    <a:pt x="2767" y="944"/>
                  </a:lnTo>
                  <a:lnTo>
                    <a:pt x="2767" y="942"/>
                  </a:lnTo>
                  <a:lnTo>
                    <a:pt x="2769" y="940"/>
                  </a:lnTo>
                  <a:lnTo>
                    <a:pt x="2769" y="937"/>
                  </a:lnTo>
                  <a:lnTo>
                    <a:pt x="2772" y="935"/>
                  </a:lnTo>
                  <a:lnTo>
                    <a:pt x="2772" y="935"/>
                  </a:lnTo>
                  <a:lnTo>
                    <a:pt x="2772" y="932"/>
                  </a:lnTo>
                  <a:lnTo>
                    <a:pt x="2769" y="932"/>
                  </a:lnTo>
                  <a:lnTo>
                    <a:pt x="2769" y="930"/>
                  </a:lnTo>
                  <a:lnTo>
                    <a:pt x="2772" y="930"/>
                  </a:lnTo>
                  <a:lnTo>
                    <a:pt x="2774" y="928"/>
                  </a:lnTo>
                  <a:lnTo>
                    <a:pt x="2774" y="928"/>
                  </a:lnTo>
                  <a:lnTo>
                    <a:pt x="2776" y="928"/>
                  </a:lnTo>
                  <a:lnTo>
                    <a:pt x="2776" y="928"/>
                  </a:lnTo>
                  <a:lnTo>
                    <a:pt x="2779" y="925"/>
                  </a:lnTo>
                  <a:lnTo>
                    <a:pt x="2779" y="925"/>
                  </a:lnTo>
                  <a:lnTo>
                    <a:pt x="2779" y="925"/>
                  </a:lnTo>
                  <a:lnTo>
                    <a:pt x="2776" y="923"/>
                  </a:lnTo>
                  <a:lnTo>
                    <a:pt x="2776" y="923"/>
                  </a:lnTo>
                  <a:lnTo>
                    <a:pt x="2776" y="923"/>
                  </a:lnTo>
                  <a:lnTo>
                    <a:pt x="2776" y="923"/>
                  </a:lnTo>
                  <a:lnTo>
                    <a:pt x="2779" y="923"/>
                  </a:lnTo>
                  <a:lnTo>
                    <a:pt x="2779" y="923"/>
                  </a:lnTo>
                  <a:lnTo>
                    <a:pt x="2779" y="923"/>
                  </a:lnTo>
                  <a:lnTo>
                    <a:pt x="2781" y="925"/>
                  </a:lnTo>
                  <a:lnTo>
                    <a:pt x="2781" y="925"/>
                  </a:lnTo>
                  <a:lnTo>
                    <a:pt x="2781" y="925"/>
                  </a:lnTo>
                  <a:lnTo>
                    <a:pt x="2783" y="923"/>
                  </a:lnTo>
                  <a:lnTo>
                    <a:pt x="2786" y="921"/>
                  </a:lnTo>
                  <a:lnTo>
                    <a:pt x="2786" y="921"/>
                  </a:lnTo>
                  <a:lnTo>
                    <a:pt x="2786" y="918"/>
                  </a:lnTo>
                  <a:lnTo>
                    <a:pt x="2788" y="918"/>
                  </a:lnTo>
                  <a:lnTo>
                    <a:pt x="2788" y="918"/>
                  </a:lnTo>
                  <a:lnTo>
                    <a:pt x="2791" y="918"/>
                  </a:lnTo>
                  <a:lnTo>
                    <a:pt x="2791" y="921"/>
                  </a:lnTo>
                  <a:lnTo>
                    <a:pt x="2791" y="921"/>
                  </a:lnTo>
                  <a:lnTo>
                    <a:pt x="2791" y="921"/>
                  </a:lnTo>
                  <a:lnTo>
                    <a:pt x="2793" y="921"/>
                  </a:lnTo>
                  <a:lnTo>
                    <a:pt x="2793" y="921"/>
                  </a:lnTo>
                  <a:lnTo>
                    <a:pt x="2795" y="923"/>
                  </a:lnTo>
                  <a:lnTo>
                    <a:pt x="2795" y="923"/>
                  </a:lnTo>
                  <a:lnTo>
                    <a:pt x="2795" y="923"/>
                  </a:lnTo>
                  <a:lnTo>
                    <a:pt x="2795" y="925"/>
                  </a:lnTo>
                  <a:lnTo>
                    <a:pt x="2798" y="925"/>
                  </a:lnTo>
                  <a:lnTo>
                    <a:pt x="2795" y="925"/>
                  </a:lnTo>
                  <a:lnTo>
                    <a:pt x="2795" y="928"/>
                  </a:lnTo>
                  <a:lnTo>
                    <a:pt x="2795" y="928"/>
                  </a:lnTo>
                  <a:lnTo>
                    <a:pt x="2795" y="928"/>
                  </a:lnTo>
                  <a:lnTo>
                    <a:pt x="2795" y="930"/>
                  </a:lnTo>
                  <a:lnTo>
                    <a:pt x="2798" y="930"/>
                  </a:lnTo>
                  <a:lnTo>
                    <a:pt x="2798" y="930"/>
                  </a:lnTo>
                  <a:lnTo>
                    <a:pt x="2798" y="930"/>
                  </a:lnTo>
                  <a:lnTo>
                    <a:pt x="2798" y="930"/>
                  </a:lnTo>
                  <a:lnTo>
                    <a:pt x="2798" y="932"/>
                  </a:lnTo>
                  <a:lnTo>
                    <a:pt x="2802" y="932"/>
                  </a:lnTo>
                  <a:lnTo>
                    <a:pt x="2802" y="932"/>
                  </a:lnTo>
                  <a:lnTo>
                    <a:pt x="2800" y="932"/>
                  </a:lnTo>
                  <a:lnTo>
                    <a:pt x="2800" y="935"/>
                  </a:lnTo>
                  <a:lnTo>
                    <a:pt x="2800" y="935"/>
                  </a:lnTo>
                  <a:lnTo>
                    <a:pt x="2798" y="937"/>
                  </a:lnTo>
                  <a:lnTo>
                    <a:pt x="2798" y="937"/>
                  </a:lnTo>
                  <a:lnTo>
                    <a:pt x="2800" y="937"/>
                  </a:lnTo>
                  <a:lnTo>
                    <a:pt x="2800" y="937"/>
                  </a:lnTo>
                  <a:lnTo>
                    <a:pt x="2800" y="937"/>
                  </a:lnTo>
                  <a:lnTo>
                    <a:pt x="2800" y="937"/>
                  </a:lnTo>
                  <a:lnTo>
                    <a:pt x="2800" y="937"/>
                  </a:lnTo>
                  <a:lnTo>
                    <a:pt x="2802" y="937"/>
                  </a:lnTo>
                  <a:lnTo>
                    <a:pt x="2802" y="937"/>
                  </a:lnTo>
                  <a:lnTo>
                    <a:pt x="2802" y="937"/>
                  </a:lnTo>
                  <a:lnTo>
                    <a:pt x="2802" y="937"/>
                  </a:lnTo>
                  <a:lnTo>
                    <a:pt x="2802" y="937"/>
                  </a:lnTo>
                  <a:lnTo>
                    <a:pt x="2802" y="937"/>
                  </a:lnTo>
                  <a:lnTo>
                    <a:pt x="2805" y="935"/>
                  </a:lnTo>
                  <a:lnTo>
                    <a:pt x="2805" y="937"/>
                  </a:lnTo>
                  <a:lnTo>
                    <a:pt x="2805" y="937"/>
                  </a:lnTo>
                  <a:lnTo>
                    <a:pt x="2807" y="937"/>
                  </a:lnTo>
                  <a:lnTo>
                    <a:pt x="2807" y="937"/>
                  </a:lnTo>
                  <a:lnTo>
                    <a:pt x="2807" y="937"/>
                  </a:lnTo>
                  <a:lnTo>
                    <a:pt x="2807" y="937"/>
                  </a:lnTo>
                  <a:lnTo>
                    <a:pt x="2807" y="937"/>
                  </a:lnTo>
                  <a:lnTo>
                    <a:pt x="2807" y="937"/>
                  </a:lnTo>
                  <a:lnTo>
                    <a:pt x="2807" y="937"/>
                  </a:lnTo>
                  <a:lnTo>
                    <a:pt x="2807" y="940"/>
                  </a:lnTo>
                  <a:lnTo>
                    <a:pt x="2807" y="940"/>
                  </a:lnTo>
                  <a:lnTo>
                    <a:pt x="2807" y="940"/>
                  </a:lnTo>
                  <a:lnTo>
                    <a:pt x="2809" y="940"/>
                  </a:lnTo>
                  <a:lnTo>
                    <a:pt x="2812" y="940"/>
                  </a:lnTo>
                  <a:lnTo>
                    <a:pt x="2812" y="940"/>
                  </a:lnTo>
                  <a:lnTo>
                    <a:pt x="2812" y="940"/>
                  </a:lnTo>
                  <a:lnTo>
                    <a:pt x="2812" y="940"/>
                  </a:lnTo>
                  <a:lnTo>
                    <a:pt x="2814" y="940"/>
                  </a:lnTo>
                  <a:lnTo>
                    <a:pt x="2814" y="940"/>
                  </a:lnTo>
                  <a:lnTo>
                    <a:pt x="2814" y="940"/>
                  </a:lnTo>
                  <a:lnTo>
                    <a:pt x="2814" y="940"/>
                  </a:lnTo>
                  <a:lnTo>
                    <a:pt x="2814" y="940"/>
                  </a:lnTo>
                  <a:lnTo>
                    <a:pt x="2817" y="940"/>
                  </a:lnTo>
                  <a:lnTo>
                    <a:pt x="2817" y="940"/>
                  </a:lnTo>
                  <a:lnTo>
                    <a:pt x="2817" y="940"/>
                  </a:lnTo>
                  <a:lnTo>
                    <a:pt x="2819" y="940"/>
                  </a:lnTo>
                  <a:lnTo>
                    <a:pt x="2819" y="940"/>
                  </a:lnTo>
                  <a:lnTo>
                    <a:pt x="2821" y="940"/>
                  </a:lnTo>
                  <a:lnTo>
                    <a:pt x="2821" y="940"/>
                  </a:lnTo>
                  <a:lnTo>
                    <a:pt x="2821" y="942"/>
                  </a:lnTo>
                  <a:lnTo>
                    <a:pt x="2821" y="942"/>
                  </a:lnTo>
                  <a:lnTo>
                    <a:pt x="2824" y="942"/>
                  </a:lnTo>
                  <a:lnTo>
                    <a:pt x="2826" y="944"/>
                  </a:lnTo>
                  <a:lnTo>
                    <a:pt x="2826" y="944"/>
                  </a:lnTo>
                  <a:lnTo>
                    <a:pt x="2826" y="944"/>
                  </a:lnTo>
                  <a:lnTo>
                    <a:pt x="2828" y="942"/>
                  </a:lnTo>
                  <a:lnTo>
                    <a:pt x="2828" y="942"/>
                  </a:lnTo>
                  <a:lnTo>
                    <a:pt x="2828" y="944"/>
                  </a:lnTo>
                  <a:lnTo>
                    <a:pt x="2833" y="944"/>
                  </a:lnTo>
                  <a:lnTo>
                    <a:pt x="2835" y="942"/>
                  </a:lnTo>
                  <a:lnTo>
                    <a:pt x="2835" y="944"/>
                  </a:lnTo>
                  <a:lnTo>
                    <a:pt x="2838" y="944"/>
                  </a:lnTo>
                  <a:lnTo>
                    <a:pt x="2838" y="944"/>
                  </a:lnTo>
                  <a:lnTo>
                    <a:pt x="2838" y="942"/>
                  </a:lnTo>
                  <a:lnTo>
                    <a:pt x="2838" y="942"/>
                  </a:lnTo>
                  <a:lnTo>
                    <a:pt x="2840" y="942"/>
                  </a:lnTo>
                  <a:lnTo>
                    <a:pt x="2843" y="942"/>
                  </a:lnTo>
                  <a:lnTo>
                    <a:pt x="2845" y="942"/>
                  </a:lnTo>
                  <a:lnTo>
                    <a:pt x="2845" y="942"/>
                  </a:lnTo>
                  <a:lnTo>
                    <a:pt x="2845" y="942"/>
                  </a:lnTo>
                  <a:lnTo>
                    <a:pt x="2845" y="942"/>
                  </a:lnTo>
                  <a:lnTo>
                    <a:pt x="2845" y="942"/>
                  </a:lnTo>
                  <a:lnTo>
                    <a:pt x="2845" y="942"/>
                  </a:lnTo>
                  <a:lnTo>
                    <a:pt x="2845" y="944"/>
                  </a:lnTo>
                  <a:lnTo>
                    <a:pt x="2845" y="944"/>
                  </a:lnTo>
                  <a:lnTo>
                    <a:pt x="2847" y="944"/>
                  </a:lnTo>
                  <a:lnTo>
                    <a:pt x="2847" y="944"/>
                  </a:lnTo>
                  <a:lnTo>
                    <a:pt x="2847" y="944"/>
                  </a:lnTo>
                  <a:lnTo>
                    <a:pt x="2847" y="947"/>
                  </a:lnTo>
                  <a:lnTo>
                    <a:pt x="2850" y="947"/>
                  </a:lnTo>
                  <a:lnTo>
                    <a:pt x="2850" y="947"/>
                  </a:lnTo>
                  <a:lnTo>
                    <a:pt x="2850" y="947"/>
                  </a:lnTo>
                  <a:lnTo>
                    <a:pt x="2852" y="947"/>
                  </a:lnTo>
                  <a:lnTo>
                    <a:pt x="2850" y="947"/>
                  </a:lnTo>
                  <a:lnTo>
                    <a:pt x="2852" y="947"/>
                  </a:lnTo>
                  <a:lnTo>
                    <a:pt x="2854" y="947"/>
                  </a:lnTo>
                  <a:lnTo>
                    <a:pt x="2859" y="935"/>
                  </a:lnTo>
                  <a:lnTo>
                    <a:pt x="2861" y="932"/>
                  </a:lnTo>
                  <a:lnTo>
                    <a:pt x="2859" y="932"/>
                  </a:lnTo>
                  <a:lnTo>
                    <a:pt x="2859" y="930"/>
                  </a:lnTo>
                  <a:lnTo>
                    <a:pt x="2859" y="930"/>
                  </a:lnTo>
                  <a:lnTo>
                    <a:pt x="2859" y="928"/>
                  </a:lnTo>
                  <a:lnTo>
                    <a:pt x="2857" y="928"/>
                  </a:lnTo>
                  <a:lnTo>
                    <a:pt x="2854" y="925"/>
                  </a:lnTo>
                  <a:lnTo>
                    <a:pt x="2854" y="925"/>
                  </a:lnTo>
                  <a:lnTo>
                    <a:pt x="2854" y="923"/>
                  </a:lnTo>
                  <a:lnTo>
                    <a:pt x="2852" y="921"/>
                  </a:lnTo>
                  <a:lnTo>
                    <a:pt x="2850" y="916"/>
                  </a:lnTo>
                  <a:lnTo>
                    <a:pt x="2850" y="916"/>
                  </a:lnTo>
                  <a:lnTo>
                    <a:pt x="2847" y="914"/>
                  </a:lnTo>
                  <a:lnTo>
                    <a:pt x="2847" y="914"/>
                  </a:lnTo>
                  <a:lnTo>
                    <a:pt x="2847" y="914"/>
                  </a:lnTo>
                  <a:lnTo>
                    <a:pt x="2847" y="906"/>
                  </a:lnTo>
                  <a:lnTo>
                    <a:pt x="2847" y="906"/>
                  </a:lnTo>
                  <a:lnTo>
                    <a:pt x="2847" y="904"/>
                  </a:lnTo>
                  <a:lnTo>
                    <a:pt x="2847" y="904"/>
                  </a:lnTo>
                  <a:lnTo>
                    <a:pt x="2850" y="904"/>
                  </a:lnTo>
                  <a:lnTo>
                    <a:pt x="2859" y="902"/>
                  </a:lnTo>
                  <a:lnTo>
                    <a:pt x="2864" y="902"/>
                  </a:lnTo>
                  <a:lnTo>
                    <a:pt x="2866" y="902"/>
                  </a:lnTo>
                  <a:lnTo>
                    <a:pt x="2866" y="904"/>
                  </a:lnTo>
                  <a:lnTo>
                    <a:pt x="2869" y="904"/>
                  </a:lnTo>
                  <a:lnTo>
                    <a:pt x="2871" y="904"/>
                  </a:lnTo>
                  <a:lnTo>
                    <a:pt x="2871" y="904"/>
                  </a:lnTo>
                  <a:lnTo>
                    <a:pt x="2873" y="904"/>
                  </a:lnTo>
                  <a:lnTo>
                    <a:pt x="2873" y="904"/>
                  </a:lnTo>
                  <a:lnTo>
                    <a:pt x="2876" y="904"/>
                  </a:lnTo>
                  <a:lnTo>
                    <a:pt x="2876" y="904"/>
                  </a:lnTo>
                  <a:lnTo>
                    <a:pt x="2876" y="902"/>
                  </a:lnTo>
                  <a:lnTo>
                    <a:pt x="2876" y="902"/>
                  </a:lnTo>
                  <a:lnTo>
                    <a:pt x="2878" y="902"/>
                  </a:lnTo>
                  <a:lnTo>
                    <a:pt x="2880" y="902"/>
                  </a:lnTo>
                  <a:lnTo>
                    <a:pt x="2883" y="902"/>
                  </a:lnTo>
                  <a:lnTo>
                    <a:pt x="2883" y="902"/>
                  </a:lnTo>
                  <a:lnTo>
                    <a:pt x="2887" y="902"/>
                  </a:lnTo>
                  <a:lnTo>
                    <a:pt x="2892" y="902"/>
                  </a:lnTo>
                  <a:lnTo>
                    <a:pt x="2892" y="902"/>
                  </a:lnTo>
                  <a:lnTo>
                    <a:pt x="2895" y="902"/>
                  </a:lnTo>
                  <a:lnTo>
                    <a:pt x="2895" y="899"/>
                  </a:lnTo>
                  <a:lnTo>
                    <a:pt x="2895" y="897"/>
                  </a:lnTo>
                  <a:lnTo>
                    <a:pt x="2897" y="897"/>
                  </a:lnTo>
                  <a:lnTo>
                    <a:pt x="2897" y="897"/>
                  </a:lnTo>
                  <a:lnTo>
                    <a:pt x="2899" y="897"/>
                  </a:lnTo>
                  <a:lnTo>
                    <a:pt x="2899" y="895"/>
                  </a:lnTo>
                  <a:lnTo>
                    <a:pt x="2902" y="895"/>
                  </a:lnTo>
                  <a:lnTo>
                    <a:pt x="2902" y="892"/>
                  </a:lnTo>
                  <a:lnTo>
                    <a:pt x="2902" y="895"/>
                  </a:lnTo>
                  <a:lnTo>
                    <a:pt x="2904" y="895"/>
                  </a:lnTo>
                  <a:lnTo>
                    <a:pt x="2904" y="895"/>
                  </a:lnTo>
                  <a:lnTo>
                    <a:pt x="2904" y="892"/>
                  </a:lnTo>
                  <a:lnTo>
                    <a:pt x="2906" y="890"/>
                  </a:lnTo>
                  <a:lnTo>
                    <a:pt x="2909" y="890"/>
                  </a:lnTo>
                  <a:lnTo>
                    <a:pt x="2909" y="890"/>
                  </a:lnTo>
                  <a:lnTo>
                    <a:pt x="2909" y="888"/>
                  </a:lnTo>
                  <a:lnTo>
                    <a:pt x="2909" y="888"/>
                  </a:lnTo>
                  <a:lnTo>
                    <a:pt x="2909" y="888"/>
                  </a:lnTo>
                  <a:lnTo>
                    <a:pt x="2906" y="888"/>
                  </a:lnTo>
                  <a:lnTo>
                    <a:pt x="2906" y="888"/>
                  </a:lnTo>
                  <a:lnTo>
                    <a:pt x="2906" y="885"/>
                  </a:lnTo>
                  <a:lnTo>
                    <a:pt x="2906" y="885"/>
                  </a:lnTo>
                  <a:lnTo>
                    <a:pt x="2909" y="885"/>
                  </a:lnTo>
                  <a:lnTo>
                    <a:pt x="2909" y="885"/>
                  </a:lnTo>
                  <a:lnTo>
                    <a:pt x="2909" y="885"/>
                  </a:lnTo>
                  <a:lnTo>
                    <a:pt x="2909" y="885"/>
                  </a:lnTo>
                  <a:lnTo>
                    <a:pt x="2909" y="883"/>
                  </a:lnTo>
                  <a:lnTo>
                    <a:pt x="2909" y="883"/>
                  </a:lnTo>
                  <a:lnTo>
                    <a:pt x="2909" y="883"/>
                  </a:lnTo>
                  <a:lnTo>
                    <a:pt x="2909" y="883"/>
                  </a:lnTo>
                  <a:lnTo>
                    <a:pt x="2909" y="883"/>
                  </a:lnTo>
                  <a:lnTo>
                    <a:pt x="2909" y="883"/>
                  </a:lnTo>
                  <a:lnTo>
                    <a:pt x="2909" y="883"/>
                  </a:lnTo>
                  <a:lnTo>
                    <a:pt x="2909" y="883"/>
                  </a:lnTo>
                  <a:lnTo>
                    <a:pt x="2909" y="880"/>
                  </a:lnTo>
                  <a:lnTo>
                    <a:pt x="2911" y="880"/>
                  </a:lnTo>
                  <a:lnTo>
                    <a:pt x="2911" y="880"/>
                  </a:lnTo>
                  <a:lnTo>
                    <a:pt x="2909" y="880"/>
                  </a:lnTo>
                  <a:lnTo>
                    <a:pt x="2909" y="880"/>
                  </a:lnTo>
                  <a:lnTo>
                    <a:pt x="2909" y="878"/>
                  </a:lnTo>
                  <a:lnTo>
                    <a:pt x="2909" y="878"/>
                  </a:lnTo>
                  <a:lnTo>
                    <a:pt x="2909" y="878"/>
                  </a:lnTo>
                  <a:lnTo>
                    <a:pt x="2911" y="878"/>
                  </a:lnTo>
                  <a:lnTo>
                    <a:pt x="2914" y="876"/>
                  </a:lnTo>
                  <a:lnTo>
                    <a:pt x="2914" y="876"/>
                  </a:lnTo>
                  <a:lnTo>
                    <a:pt x="2914" y="876"/>
                  </a:lnTo>
                  <a:lnTo>
                    <a:pt x="2914" y="873"/>
                  </a:lnTo>
                  <a:lnTo>
                    <a:pt x="2914" y="873"/>
                  </a:lnTo>
                  <a:lnTo>
                    <a:pt x="2916" y="876"/>
                  </a:lnTo>
                  <a:lnTo>
                    <a:pt x="2916" y="873"/>
                  </a:lnTo>
                  <a:lnTo>
                    <a:pt x="2916" y="873"/>
                  </a:lnTo>
                  <a:lnTo>
                    <a:pt x="2916" y="873"/>
                  </a:lnTo>
                  <a:lnTo>
                    <a:pt x="2916" y="873"/>
                  </a:lnTo>
                  <a:lnTo>
                    <a:pt x="2916" y="873"/>
                  </a:lnTo>
                  <a:lnTo>
                    <a:pt x="2916" y="873"/>
                  </a:lnTo>
                  <a:lnTo>
                    <a:pt x="2916" y="873"/>
                  </a:lnTo>
                  <a:lnTo>
                    <a:pt x="2918" y="873"/>
                  </a:lnTo>
                  <a:lnTo>
                    <a:pt x="2918" y="873"/>
                  </a:lnTo>
                  <a:lnTo>
                    <a:pt x="2918" y="873"/>
                  </a:lnTo>
                  <a:lnTo>
                    <a:pt x="2918" y="873"/>
                  </a:lnTo>
                  <a:lnTo>
                    <a:pt x="2921" y="873"/>
                  </a:lnTo>
                  <a:lnTo>
                    <a:pt x="2923" y="876"/>
                  </a:lnTo>
                  <a:lnTo>
                    <a:pt x="2923" y="876"/>
                  </a:lnTo>
                  <a:lnTo>
                    <a:pt x="2925" y="876"/>
                  </a:lnTo>
                  <a:lnTo>
                    <a:pt x="2925" y="878"/>
                  </a:lnTo>
                  <a:lnTo>
                    <a:pt x="2925" y="878"/>
                  </a:lnTo>
                  <a:lnTo>
                    <a:pt x="2925" y="878"/>
                  </a:lnTo>
                  <a:lnTo>
                    <a:pt x="2925" y="878"/>
                  </a:lnTo>
                  <a:lnTo>
                    <a:pt x="2925" y="878"/>
                  </a:lnTo>
                  <a:lnTo>
                    <a:pt x="2928" y="876"/>
                  </a:lnTo>
                  <a:lnTo>
                    <a:pt x="2928" y="876"/>
                  </a:lnTo>
                  <a:lnTo>
                    <a:pt x="2928" y="876"/>
                  </a:lnTo>
                  <a:lnTo>
                    <a:pt x="2928" y="876"/>
                  </a:lnTo>
                  <a:lnTo>
                    <a:pt x="2928" y="873"/>
                  </a:lnTo>
                  <a:lnTo>
                    <a:pt x="2928" y="873"/>
                  </a:lnTo>
                  <a:lnTo>
                    <a:pt x="2928" y="873"/>
                  </a:lnTo>
                  <a:lnTo>
                    <a:pt x="2930" y="873"/>
                  </a:lnTo>
                  <a:lnTo>
                    <a:pt x="2932" y="873"/>
                  </a:lnTo>
                  <a:lnTo>
                    <a:pt x="2935" y="873"/>
                  </a:lnTo>
                  <a:lnTo>
                    <a:pt x="2935" y="871"/>
                  </a:lnTo>
                  <a:lnTo>
                    <a:pt x="2935" y="869"/>
                  </a:lnTo>
                  <a:lnTo>
                    <a:pt x="2935" y="866"/>
                  </a:lnTo>
                  <a:lnTo>
                    <a:pt x="2937" y="864"/>
                  </a:lnTo>
                  <a:lnTo>
                    <a:pt x="2937" y="861"/>
                  </a:lnTo>
                  <a:lnTo>
                    <a:pt x="2937" y="861"/>
                  </a:lnTo>
                  <a:lnTo>
                    <a:pt x="2937" y="861"/>
                  </a:lnTo>
                  <a:lnTo>
                    <a:pt x="2937" y="859"/>
                  </a:lnTo>
                  <a:lnTo>
                    <a:pt x="2937" y="859"/>
                  </a:lnTo>
                  <a:lnTo>
                    <a:pt x="2937" y="859"/>
                  </a:lnTo>
                  <a:lnTo>
                    <a:pt x="2937" y="857"/>
                  </a:lnTo>
                  <a:lnTo>
                    <a:pt x="2937" y="857"/>
                  </a:lnTo>
                  <a:lnTo>
                    <a:pt x="2940" y="857"/>
                  </a:lnTo>
                  <a:lnTo>
                    <a:pt x="2940" y="857"/>
                  </a:lnTo>
                  <a:lnTo>
                    <a:pt x="2937" y="854"/>
                  </a:lnTo>
                  <a:lnTo>
                    <a:pt x="2937" y="854"/>
                  </a:lnTo>
                  <a:lnTo>
                    <a:pt x="2937" y="854"/>
                  </a:lnTo>
                  <a:lnTo>
                    <a:pt x="2937" y="852"/>
                  </a:lnTo>
                  <a:lnTo>
                    <a:pt x="2937" y="852"/>
                  </a:lnTo>
                  <a:lnTo>
                    <a:pt x="2937" y="852"/>
                  </a:lnTo>
                  <a:lnTo>
                    <a:pt x="2937" y="850"/>
                  </a:lnTo>
                  <a:lnTo>
                    <a:pt x="2940" y="847"/>
                  </a:lnTo>
                  <a:lnTo>
                    <a:pt x="2940" y="847"/>
                  </a:lnTo>
                  <a:lnTo>
                    <a:pt x="2940" y="845"/>
                  </a:lnTo>
                  <a:lnTo>
                    <a:pt x="2942" y="840"/>
                  </a:lnTo>
                  <a:lnTo>
                    <a:pt x="2942" y="840"/>
                  </a:lnTo>
                  <a:lnTo>
                    <a:pt x="2942" y="838"/>
                  </a:lnTo>
                  <a:lnTo>
                    <a:pt x="2942" y="838"/>
                  </a:lnTo>
                  <a:lnTo>
                    <a:pt x="2942" y="835"/>
                  </a:lnTo>
                  <a:lnTo>
                    <a:pt x="2942" y="835"/>
                  </a:lnTo>
                  <a:lnTo>
                    <a:pt x="2944" y="835"/>
                  </a:lnTo>
                  <a:lnTo>
                    <a:pt x="2944" y="835"/>
                  </a:lnTo>
                  <a:lnTo>
                    <a:pt x="2944" y="835"/>
                  </a:lnTo>
                  <a:lnTo>
                    <a:pt x="2944" y="835"/>
                  </a:lnTo>
                  <a:lnTo>
                    <a:pt x="2944" y="833"/>
                  </a:lnTo>
                  <a:lnTo>
                    <a:pt x="2944" y="833"/>
                  </a:lnTo>
                  <a:lnTo>
                    <a:pt x="2944" y="833"/>
                  </a:lnTo>
                  <a:lnTo>
                    <a:pt x="2944" y="833"/>
                  </a:lnTo>
                  <a:lnTo>
                    <a:pt x="2947" y="833"/>
                  </a:lnTo>
                  <a:lnTo>
                    <a:pt x="2947" y="833"/>
                  </a:lnTo>
                  <a:lnTo>
                    <a:pt x="2947" y="833"/>
                  </a:lnTo>
                  <a:lnTo>
                    <a:pt x="2949" y="835"/>
                  </a:lnTo>
                  <a:lnTo>
                    <a:pt x="2949" y="835"/>
                  </a:lnTo>
                  <a:lnTo>
                    <a:pt x="2949" y="835"/>
                  </a:lnTo>
                  <a:lnTo>
                    <a:pt x="2951" y="835"/>
                  </a:lnTo>
                  <a:lnTo>
                    <a:pt x="2951" y="835"/>
                  </a:lnTo>
                  <a:lnTo>
                    <a:pt x="2954" y="835"/>
                  </a:lnTo>
                  <a:lnTo>
                    <a:pt x="2956" y="835"/>
                  </a:lnTo>
                  <a:lnTo>
                    <a:pt x="2956" y="835"/>
                  </a:lnTo>
                  <a:lnTo>
                    <a:pt x="2956" y="835"/>
                  </a:lnTo>
                  <a:lnTo>
                    <a:pt x="2956" y="838"/>
                  </a:lnTo>
                  <a:lnTo>
                    <a:pt x="2956" y="838"/>
                  </a:lnTo>
                  <a:lnTo>
                    <a:pt x="2956" y="838"/>
                  </a:lnTo>
                  <a:lnTo>
                    <a:pt x="2956" y="840"/>
                  </a:lnTo>
                  <a:lnTo>
                    <a:pt x="2961" y="840"/>
                  </a:lnTo>
                  <a:lnTo>
                    <a:pt x="2963" y="840"/>
                  </a:lnTo>
                  <a:lnTo>
                    <a:pt x="2963" y="843"/>
                  </a:lnTo>
                  <a:lnTo>
                    <a:pt x="2963" y="850"/>
                  </a:lnTo>
                  <a:lnTo>
                    <a:pt x="2963" y="852"/>
                  </a:lnTo>
                  <a:lnTo>
                    <a:pt x="2963" y="854"/>
                  </a:lnTo>
                  <a:lnTo>
                    <a:pt x="2966" y="857"/>
                  </a:lnTo>
                  <a:lnTo>
                    <a:pt x="2968" y="859"/>
                  </a:lnTo>
                  <a:lnTo>
                    <a:pt x="2970" y="861"/>
                  </a:lnTo>
                  <a:lnTo>
                    <a:pt x="2970" y="861"/>
                  </a:lnTo>
                  <a:lnTo>
                    <a:pt x="2970" y="861"/>
                  </a:lnTo>
                  <a:lnTo>
                    <a:pt x="2973" y="861"/>
                  </a:lnTo>
                  <a:lnTo>
                    <a:pt x="2973" y="861"/>
                  </a:lnTo>
                  <a:lnTo>
                    <a:pt x="2973" y="861"/>
                  </a:lnTo>
                  <a:lnTo>
                    <a:pt x="2973" y="864"/>
                  </a:lnTo>
                  <a:lnTo>
                    <a:pt x="2973" y="864"/>
                  </a:lnTo>
                  <a:lnTo>
                    <a:pt x="2973" y="866"/>
                  </a:lnTo>
                  <a:lnTo>
                    <a:pt x="2975" y="864"/>
                  </a:lnTo>
                  <a:lnTo>
                    <a:pt x="2975" y="864"/>
                  </a:lnTo>
                  <a:lnTo>
                    <a:pt x="2973" y="864"/>
                  </a:lnTo>
                  <a:lnTo>
                    <a:pt x="2975" y="861"/>
                  </a:lnTo>
                  <a:lnTo>
                    <a:pt x="2975" y="861"/>
                  </a:lnTo>
                  <a:lnTo>
                    <a:pt x="2975" y="861"/>
                  </a:lnTo>
                  <a:lnTo>
                    <a:pt x="2977" y="861"/>
                  </a:lnTo>
                  <a:lnTo>
                    <a:pt x="2977" y="861"/>
                  </a:lnTo>
                  <a:lnTo>
                    <a:pt x="2977" y="866"/>
                  </a:lnTo>
                  <a:lnTo>
                    <a:pt x="2977" y="866"/>
                  </a:lnTo>
                  <a:lnTo>
                    <a:pt x="2980" y="866"/>
                  </a:lnTo>
                  <a:lnTo>
                    <a:pt x="2980" y="864"/>
                  </a:lnTo>
                  <a:lnTo>
                    <a:pt x="2980" y="861"/>
                  </a:lnTo>
                  <a:lnTo>
                    <a:pt x="2980" y="859"/>
                  </a:lnTo>
                  <a:lnTo>
                    <a:pt x="2980" y="859"/>
                  </a:lnTo>
                  <a:lnTo>
                    <a:pt x="2977" y="857"/>
                  </a:lnTo>
                  <a:lnTo>
                    <a:pt x="2975" y="857"/>
                  </a:lnTo>
                  <a:lnTo>
                    <a:pt x="2975" y="857"/>
                  </a:lnTo>
                  <a:lnTo>
                    <a:pt x="2973" y="857"/>
                  </a:lnTo>
                  <a:lnTo>
                    <a:pt x="2970" y="857"/>
                  </a:lnTo>
                  <a:lnTo>
                    <a:pt x="2970" y="854"/>
                  </a:lnTo>
                  <a:lnTo>
                    <a:pt x="2970" y="852"/>
                  </a:lnTo>
                  <a:lnTo>
                    <a:pt x="2975" y="850"/>
                  </a:lnTo>
                  <a:lnTo>
                    <a:pt x="2980" y="847"/>
                  </a:lnTo>
                  <a:lnTo>
                    <a:pt x="2984" y="845"/>
                  </a:lnTo>
                  <a:lnTo>
                    <a:pt x="2989" y="845"/>
                  </a:lnTo>
                  <a:lnTo>
                    <a:pt x="2989" y="845"/>
                  </a:lnTo>
                  <a:lnTo>
                    <a:pt x="2989" y="845"/>
                  </a:lnTo>
                  <a:lnTo>
                    <a:pt x="2989" y="845"/>
                  </a:lnTo>
                  <a:lnTo>
                    <a:pt x="2989" y="843"/>
                  </a:lnTo>
                  <a:lnTo>
                    <a:pt x="2992" y="843"/>
                  </a:lnTo>
                  <a:lnTo>
                    <a:pt x="2992" y="843"/>
                  </a:lnTo>
                  <a:lnTo>
                    <a:pt x="2994" y="845"/>
                  </a:lnTo>
                  <a:lnTo>
                    <a:pt x="3001" y="845"/>
                  </a:lnTo>
                  <a:lnTo>
                    <a:pt x="3001" y="843"/>
                  </a:lnTo>
                  <a:lnTo>
                    <a:pt x="3003" y="843"/>
                  </a:lnTo>
                  <a:lnTo>
                    <a:pt x="3003" y="843"/>
                  </a:lnTo>
                  <a:lnTo>
                    <a:pt x="3003" y="840"/>
                  </a:lnTo>
                  <a:lnTo>
                    <a:pt x="3003" y="840"/>
                  </a:lnTo>
                  <a:lnTo>
                    <a:pt x="3006" y="840"/>
                  </a:lnTo>
                  <a:lnTo>
                    <a:pt x="3008" y="840"/>
                  </a:lnTo>
                  <a:lnTo>
                    <a:pt x="3008" y="838"/>
                  </a:lnTo>
                  <a:lnTo>
                    <a:pt x="3006" y="835"/>
                  </a:lnTo>
                  <a:lnTo>
                    <a:pt x="3006" y="833"/>
                  </a:lnTo>
                  <a:lnTo>
                    <a:pt x="3006" y="833"/>
                  </a:lnTo>
                  <a:lnTo>
                    <a:pt x="3006" y="831"/>
                  </a:lnTo>
                  <a:lnTo>
                    <a:pt x="3006" y="831"/>
                  </a:lnTo>
                  <a:lnTo>
                    <a:pt x="3008" y="831"/>
                  </a:lnTo>
                  <a:lnTo>
                    <a:pt x="3008" y="831"/>
                  </a:lnTo>
                  <a:lnTo>
                    <a:pt x="3008" y="828"/>
                  </a:lnTo>
                  <a:lnTo>
                    <a:pt x="3008" y="828"/>
                  </a:lnTo>
                  <a:lnTo>
                    <a:pt x="3008" y="828"/>
                  </a:lnTo>
                  <a:lnTo>
                    <a:pt x="3008" y="828"/>
                  </a:lnTo>
                  <a:lnTo>
                    <a:pt x="3008" y="826"/>
                  </a:lnTo>
                  <a:lnTo>
                    <a:pt x="3010" y="826"/>
                  </a:lnTo>
                  <a:lnTo>
                    <a:pt x="3013" y="824"/>
                  </a:lnTo>
                  <a:lnTo>
                    <a:pt x="3013" y="824"/>
                  </a:lnTo>
                  <a:lnTo>
                    <a:pt x="3013" y="821"/>
                  </a:lnTo>
                  <a:lnTo>
                    <a:pt x="3010" y="821"/>
                  </a:lnTo>
                  <a:lnTo>
                    <a:pt x="3010" y="821"/>
                  </a:lnTo>
                  <a:lnTo>
                    <a:pt x="3010" y="819"/>
                  </a:lnTo>
                  <a:lnTo>
                    <a:pt x="3010" y="819"/>
                  </a:lnTo>
                  <a:lnTo>
                    <a:pt x="3013" y="817"/>
                  </a:lnTo>
                  <a:lnTo>
                    <a:pt x="3013" y="814"/>
                  </a:lnTo>
                  <a:lnTo>
                    <a:pt x="3015" y="814"/>
                  </a:lnTo>
                  <a:lnTo>
                    <a:pt x="3015" y="814"/>
                  </a:lnTo>
                  <a:lnTo>
                    <a:pt x="3015" y="809"/>
                  </a:lnTo>
                  <a:lnTo>
                    <a:pt x="3015" y="809"/>
                  </a:lnTo>
                  <a:lnTo>
                    <a:pt x="3015" y="807"/>
                  </a:lnTo>
                  <a:lnTo>
                    <a:pt x="3015" y="807"/>
                  </a:lnTo>
                  <a:lnTo>
                    <a:pt x="3018" y="807"/>
                  </a:lnTo>
                  <a:lnTo>
                    <a:pt x="3018" y="805"/>
                  </a:lnTo>
                  <a:lnTo>
                    <a:pt x="3018" y="802"/>
                  </a:lnTo>
                  <a:lnTo>
                    <a:pt x="3018" y="800"/>
                  </a:lnTo>
                  <a:lnTo>
                    <a:pt x="3015" y="800"/>
                  </a:lnTo>
                  <a:lnTo>
                    <a:pt x="3015" y="800"/>
                  </a:lnTo>
                  <a:lnTo>
                    <a:pt x="3010" y="795"/>
                  </a:lnTo>
                  <a:lnTo>
                    <a:pt x="3010" y="795"/>
                  </a:lnTo>
                  <a:lnTo>
                    <a:pt x="3010" y="793"/>
                  </a:lnTo>
                  <a:lnTo>
                    <a:pt x="3013" y="793"/>
                  </a:lnTo>
                  <a:lnTo>
                    <a:pt x="3013" y="790"/>
                  </a:lnTo>
                  <a:lnTo>
                    <a:pt x="3013" y="790"/>
                  </a:lnTo>
                  <a:lnTo>
                    <a:pt x="3013" y="790"/>
                  </a:lnTo>
                  <a:lnTo>
                    <a:pt x="3010" y="788"/>
                  </a:lnTo>
                  <a:lnTo>
                    <a:pt x="3010" y="788"/>
                  </a:lnTo>
                  <a:lnTo>
                    <a:pt x="3013" y="786"/>
                  </a:lnTo>
                  <a:lnTo>
                    <a:pt x="3013" y="786"/>
                  </a:lnTo>
                  <a:lnTo>
                    <a:pt x="3013" y="786"/>
                  </a:lnTo>
                  <a:lnTo>
                    <a:pt x="3010" y="783"/>
                  </a:lnTo>
                  <a:lnTo>
                    <a:pt x="3010" y="783"/>
                  </a:lnTo>
                  <a:lnTo>
                    <a:pt x="3010" y="783"/>
                  </a:lnTo>
                  <a:lnTo>
                    <a:pt x="3010" y="781"/>
                  </a:lnTo>
                  <a:lnTo>
                    <a:pt x="3010" y="776"/>
                  </a:lnTo>
                  <a:lnTo>
                    <a:pt x="3010" y="776"/>
                  </a:lnTo>
                  <a:lnTo>
                    <a:pt x="3013" y="772"/>
                  </a:lnTo>
                  <a:lnTo>
                    <a:pt x="3013" y="769"/>
                  </a:lnTo>
                  <a:lnTo>
                    <a:pt x="3013" y="767"/>
                  </a:lnTo>
                  <a:lnTo>
                    <a:pt x="3013" y="764"/>
                  </a:lnTo>
                  <a:lnTo>
                    <a:pt x="3013" y="762"/>
                  </a:lnTo>
                  <a:lnTo>
                    <a:pt x="3013" y="762"/>
                  </a:lnTo>
                  <a:lnTo>
                    <a:pt x="3013" y="762"/>
                  </a:lnTo>
                  <a:lnTo>
                    <a:pt x="3013" y="760"/>
                  </a:lnTo>
                  <a:lnTo>
                    <a:pt x="3015" y="760"/>
                  </a:lnTo>
                  <a:lnTo>
                    <a:pt x="3015" y="757"/>
                  </a:lnTo>
                  <a:lnTo>
                    <a:pt x="3015" y="757"/>
                  </a:lnTo>
                  <a:lnTo>
                    <a:pt x="3015" y="757"/>
                  </a:lnTo>
                  <a:lnTo>
                    <a:pt x="3010" y="734"/>
                  </a:lnTo>
                  <a:lnTo>
                    <a:pt x="3006" y="712"/>
                  </a:lnTo>
                  <a:lnTo>
                    <a:pt x="3003" y="708"/>
                  </a:lnTo>
                  <a:lnTo>
                    <a:pt x="3003" y="705"/>
                  </a:lnTo>
                  <a:lnTo>
                    <a:pt x="3001" y="705"/>
                  </a:lnTo>
                  <a:lnTo>
                    <a:pt x="2999" y="701"/>
                  </a:lnTo>
                  <a:lnTo>
                    <a:pt x="2999" y="701"/>
                  </a:lnTo>
                  <a:lnTo>
                    <a:pt x="3001" y="698"/>
                  </a:lnTo>
                  <a:lnTo>
                    <a:pt x="3001" y="698"/>
                  </a:lnTo>
                  <a:lnTo>
                    <a:pt x="3003" y="698"/>
                  </a:lnTo>
                  <a:lnTo>
                    <a:pt x="3003" y="698"/>
                  </a:lnTo>
                  <a:lnTo>
                    <a:pt x="3003" y="698"/>
                  </a:lnTo>
                  <a:lnTo>
                    <a:pt x="3003" y="696"/>
                  </a:lnTo>
                  <a:lnTo>
                    <a:pt x="3003" y="696"/>
                  </a:lnTo>
                  <a:lnTo>
                    <a:pt x="3003" y="696"/>
                  </a:lnTo>
                  <a:lnTo>
                    <a:pt x="3006" y="696"/>
                  </a:lnTo>
                  <a:lnTo>
                    <a:pt x="3008" y="693"/>
                  </a:lnTo>
                  <a:lnTo>
                    <a:pt x="3008" y="693"/>
                  </a:lnTo>
                  <a:lnTo>
                    <a:pt x="3008" y="693"/>
                  </a:lnTo>
                  <a:lnTo>
                    <a:pt x="3010" y="696"/>
                  </a:lnTo>
                  <a:lnTo>
                    <a:pt x="3010" y="696"/>
                  </a:lnTo>
                  <a:lnTo>
                    <a:pt x="3010" y="696"/>
                  </a:lnTo>
                  <a:lnTo>
                    <a:pt x="3015" y="693"/>
                  </a:lnTo>
                  <a:lnTo>
                    <a:pt x="3015" y="693"/>
                  </a:lnTo>
                  <a:lnTo>
                    <a:pt x="3018" y="691"/>
                  </a:lnTo>
                  <a:lnTo>
                    <a:pt x="3018" y="691"/>
                  </a:lnTo>
                  <a:lnTo>
                    <a:pt x="3020" y="691"/>
                  </a:lnTo>
                  <a:lnTo>
                    <a:pt x="3020" y="691"/>
                  </a:lnTo>
                  <a:lnTo>
                    <a:pt x="3025" y="691"/>
                  </a:lnTo>
                  <a:lnTo>
                    <a:pt x="3025" y="691"/>
                  </a:lnTo>
                  <a:lnTo>
                    <a:pt x="3025" y="691"/>
                  </a:lnTo>
                  <a:lnTo>
                    <a:pt x="3025" y="689"/>
                  </a:lnTo>
                  <a:lnTo>
                    <a:pt x="3027" y="689"/>
                  </a:lnTo>
                  <a:lnTo>
                    <a:pt x="3027" y="689"/>
                  </a:lnTo>
                  <a:lnTo>
                    <a:pt x="3034" y="682"/>
                  </a:lnTo>
                  <a:lnTo>
                    <a:pt x="3034" y="682"/>
                  </a:lnTo>
                  <a:lnTo>
                    <a:pt x="3034" y="679"/>
                  </a:lnTo>
                  <a:lnTo>
                    <a:pt x="3034" y="677"/>
                  </a:lnTo>
                  <a:lnTo>
                    <a:pt x="3034" y="677"/>
                  </a:lnTo>
                  <a:lnTo>
                    <a:pt x="3034" y="675"/>
                  </a:lnTo>
                  <a:lnTo>
                    <a:pt x="3034" y="675"/>
                  </a:lnTo>
                  <a:lnTo>
                    <a:pt x="3037" y="672"/>
                  </a:lnTo>
                  <a:lnTo>
                    <a:pt x="3037" y="672"/>
                  </a:lnTo>
                  <a:lnTo>
                    <a:pt x="3039" y="672"/>
                  </a:lnTo>
                  <a:lnTo>
                    <a:pt x="3039" y="672"/>
                  </a:lnTo>
                  <a:lnTo>
                    <a:pt x="3044" y="665"/>
                  </a:lnTo>
                  <a:lnTo>
                    <a:pt x="3046" y="663"/>
                  </a:lnTo>
                  <a:lnTo>
                    <a:pt x="3046" y="663"/>
                  </a:lnTo>
                  <a:lnTo>
                    <a:pt x="3048" y="665"/>
                  </a:lnTo>
                  <a:lnTo>
                    <a:pt x="3048" y="665"/>
                  </a:lnTo>
                  <a:lnTo>
                    <a:pt x="3048" y="667"/>
                  </a:lnTo>
                  <a:lnTo>
                    <a:pt x="3048" y="667"/>
                  </a:lnTo>
                  <a:lnTo>
                    <a:pt x="3051" y="670"/>
                  </a:lnTo>
                  <a:lnTo>
                    <a:pt x="3051" y="670"/>
                  </a:lnTo>
                  <a:lnTo>
                    <a:pt x="3051" y="670"/>
                  </a:lnTo>
                  <a:lnTo>
                    <a:pt x="3053" y="670"/>
                  </a:lnTo>
                  <a:lnTo>
                    <a:pt x="3053" y="670"/>
                  </a:lnTo>
                  <a:lnTo>
                    <a:pt x="3077" y="677"/>
                  </a:lnTo>
                  <a:lnTo>
                    <a:pt x="3098" y="684"/>
                  </a:lnTo>
                  <a:lnTo>
                    <a:pt x="3103" y="686"/>
                  </a:lnTo>
                  <a:lnTo>
                    <a:pt x="3105" y="686"/>
                  </a:lnTo>
                  <a:lnTo>
                    <a:pt x="3105" y="686"/>
                  </a:lnTo>
                  <a:lnTo>
                    <a:pt x="3107" y="684"/>
                  </a:lnTo>
                  <a:lnTo>
                    <a:pt x="3107" y="684"/>
                  </a:lnTo>
                  <a:lnTo>
                    <a:pt x="3110" y="682"/>
                  </a:lnTo>
                  <a:lnTo>
                    <a:pt x="3110" y="682"/>
                  </a:lnTo>
                  <a:lnTo>
                    <a:pt x="3112" y="679"/>
                  </a:lnTo>
                  <a:lnTo>
                    <a:pt x="3112" y="679"/>
                  </a:lnTo>
                  <a:lnTo>
                    <a:pt x="3112" y="679"/>
                  </a:lnTo>
                  <a:lnTo>
                    <a:pt x="3112" y="677"/>
                  </a:lnTo>
                  <a:lnTo>
                    <a:pt x="3115" y="677"/>
                  </a:lnTo>
                  <a:lnTo>
                    <a:pt x="3112" y="675"/>
                  </a:lnTo>
                  <a:lnTo>
                    <a:pt x="3112" y="672"/>
                  </a:lnTo>
                  <a:lnTo>
                    <a:pt x="3112" y="670"/>
                  </a:lnTo>
                  <a:lnTo>
                    <a:pt x="3112" y="670"/>
                  </a:lnTo>
                  <a:lnTo>
                    <a:pt x="3112" y="667"/>
                  </a:lnTo>
                  <a:lnTo>
                    <a:pt x="3115" y="660"/>
                  </a:lnTo>
                  <a:lnTo>
                    <a:pt x="3115" y="658"/>
                  </a:lnTo>
                  <a:lnTo>
                    <a:pt x="3115" y="658"/>
                  </a:lnTo>
                  <a:lnTo>
                    <a:pt x="3115" y="656"/>
                  </a:lnTo>
                  <a:lnTo>
                    <a:pt x="3117" y="651"/>
                  </a:lnTo>
                  <a:lnTo>
                    <a:pt x="3117" y="651"/>
                  </a:lnTo>
                  <a:lnTo>
                    <a:pt x="3117" y="651"/>
                  </a:lnTo>
                  <a:lnTo>
                    <a:pt x="3119" y="649"/>
                  </a:lnTo>
                  <a:lnTo>
                    <a:pt x="3122" y="649"/>
                  </a:lnTo>
                  <a:lnTo>
                    <a:pt x="3122" y="649"/>
                  </a:lnTo>
                  <a:lnTo>
                    <a:pt x="3124" y="649"/>
                  </a:lnTo>
                  <a:lnTo>
                    <a:pt x="3126" y="646"/>
                  </a:lnTo>
                  <a:lnTo>
                    <a:pt x="3126" y="646"/>
                  </a:lnTo>
                  <a:lnTo>
                    <a:pt x="3129" y="646"/>
                  </a:lnTo>
                  <a:lnTo>
                    <a:pt x="3129" y="646"/>
                  </a:lnTo>
                  <a:lnTo>
                    <a:pt x="3129" y="644"/>
                  </a:lnTo>
                  <a:lnTo>
                    <a:pt x="3129" y="644"/>
                  </a:lnTo>
                  <a:lnTo>
                    <a:pt x="3129" y="641"/>
                  </a:lnTo>
                  <a:lnTo>
                    <a:pt x="3131" y="641"/>
                  </a:lnTo>
                  <a:lnTo>
                    <a:pt x="3131" y="641"/>
                  </a:lnTo>
                  <a:lnTo>
                    <a:pt x="3131" y="641"/>
                  </a:lnTo>
                  <a:lnTo>
                    <a:pt x="3131" y="641"/>
                  </a:lnTo>
                  <a:lnTo>
                    <a:pt x="3131" y="639"/>
                  </a:lnTo>
                  <a:lnTo>
                    <a:pt x="3131" y="639"/>
                  </a:lnTo>
                  <a:lnTo>
                    <a:pt x="3133" y="639"/>
                  </a:lnTo>
                  <a:lnTo>
                    <a:pt x="3133" y="637"/>
                  </a:lnTo>
                  <a:lnTo>
                    <a:pt x="3131" y="637"/>
                  </a:lnTo>
                  <a:lnTo>
                    <a:pt x="3131" y="637"/>
                  </a:lnTo>
                  <a:lnTo>
                    <a:pt x="3131" y="637"/>
                  </a:lnTo>
                  <a:lnTo>
                    <a:pt x="3131" y="634"/>
                  </a:lnTo>
                  <a:lnTo>
                    <a:pt x="3131" y="632"/>
                  </a:lnTo>
                  <a:lnTo>
                    <a:pt x="3133" y="630"/>
                  </a:lnTo>
                  <a:lnTo>
                    <a:pt x="3133" y="630"/>
                  </a:lnTo>
                  <a:lnTo>
                    <a:pt x="3131" y="630"/>
                  </a:lnTo>
                  <a:lnTo>
                    <a:pt x="3131" y="627"/>
                  </a:lnTo>
                  <a:lnTo>
                    <a:pt x="3131" y="627"/>
                  </a:lnTo>
                  <a:lnTo>
                    <a:pt x="3131" y="627"/>
                  </a:lnTo>
                  <a:lnTo>
                    <a:pt x="3133" y="627"/>
                  </a:lnTo>
                  <a:lnTo>
                    <a:pt x="3133" y="625"/>
                  </a:lnTo>
                  <a:lnTo>
                    <a:pt x="3133" y="625"/>
                  </a:lnTo>
                  <a:lnTo>
                    <a:pt x="3133" y="622"/>
                  </a:lnTo>
                  <a:lnTo>
                    <a:pt x="3133" y="622"/>
                  </a:lnTo>
                  <a:lnTo>
                    <a:pt x="3136" y="622"/>
                  </a:lnTo>
                  <a:lnTo>
                    <a:pt x="3136" y="622"/>
                  </a:lnTo>
                  <a:lnTo>
                    <a:pt x="3136" y="622"/>
                  </a:lnTo>
                  <a:lnTo>
                    <a:pt x="3136" y="622"/>
                  </a:lnTo>
                  <a:lnTo>
                    <a:pt x="3138" y="622"/>
                  </a:lnTo>
                  <a:lnTo>
                    <a:pt x="3138" y="622"/>
                  </a:lnTo>
                  <a:lnTo>
                    <a:pt x="3138" y="622"/>
                  </a:lnTo>
                  <a:lnTo>
                    <a:pt x="3138" y="622"/>
                  </a:lnTo>
                  <a:lnTo>
                    <a:pt x="3138" y="622"/>
                  </a:lnTo>
                  <a:lnTo>
                    <a:pt x="3138" y="622"/>
                  </a:lnTo>
                  <a:lnTo>
                    <a:pt x="3138" y="620"/>
                  </a:lnTo>
                  <a:lnTo>
                    <a:pt x="3138" y="620"/>
                  </a:lnTo>
                  <a:lnTo>
                    <a:pt x="3138" y="620"/>
                  </a:lnTo>
                  <a:lnTo>
                    <a:pt x="3138" y="618"/>
                  </a:lnTo>
                  <a:lnTo>
                    <a:pt x="3141" y="618"/>
                  </a:lnTo>
                  <a:lnTo>
                    <a:pt x="3141" y="620"/>
                  </a:lnTo>
                  <a:lnTo>
                    <a:pt x="3141" y="618"/>
                  </a:lnTo>
                  <a:lnTo>
                    <a:pt x="3143" y="613"/>
                  </a:lnTo>
                  <a:lnTo>
                    <a:pt x="3145" y="608"/>
                  </a:lnTo>
                  <a:lnTo>
                    <a:pt x="3145" y="608"/>
                  </a:lnTo>
                  <a:lnTo>
                    <a:pt x="3143" y="606"/>
                  </a:lnTo>
                  <a:lnTo>
                    <a:pt x="3143" y="604"/>
                  </a:lnTo>
                  <a:lnTo>
                    <a:pt x="3143" y="604"/>
                  </a:lnTo>
                  <a:lnTo>
                    <a:pt x="3145" y="604"/>
                  </a:lnTo>
                  <a:lnTo>
                    <a:pt x="3145" y="601"/>
                  </a:lnTo>
                  <a:lnTo>
                    <a:pt x="3148" y="601"/>
                  </a:lnTo>
                  <a:lnTo>
                    <a:pt x="3148" y="599"/>
                  </a:lnTo>
                  <a:lnTo>
                    <a:pt x="3148" y="599"/>
                  </a:lnTo>
                  <a:lnTo>
                    <a:pt x="3148" y="599"/>
                  </a:lnTo>
                  <a:lnTo>
                    <a:pt x="3148" y="599"/>
                  </a:lnTo>
                  <a:lnTo>
                    <a:pt x="3150" y="596"/>
                  </a:lnTo>
                  <a:lnTo>
                    <a:pt x="3150" y="599"/>
                  </a:lnTo>
                  <a:lnTo>
                    <a:pt x="3150" y="599"/>
                  </a:lnTo>
                  <a:lnTo>
                    <a:pt x="3150" y="599"/>
                  </a:lnTo>
                  <a:lnTo>
                    <a:pt x="3150" y="599"/>
                  </a:lnTo>
                  <a:lnTo>
                    <a:pt x="3152" y="596"/>
                  </a:lnTo>
                  <a:lnTo>
                    <a:pt x="3152" y="596"/>
                  </a:lnTo>
                  <a:lnTo>
                    <a:pt x="3152" y="596"/>
                  </a:lnTo>
                  <a:lnTo>
                    <a:pt x="3152" y="596"/>
                  </a:lnTo>
                  <a:lnTo>
                    <a:pt x="3152" y="594"/>
                  </a:lnTo>
                  <a:lnTo>
                    <a:pt x="3155" y="594"/>
                  </a:lnTo>
                  <a:lnTo>
                    <a:pt x="3155" y="592"/>
                  </a:lnTo>
                  <a:lnTo>
                    <a:pt x="3152" y="592"/>
                  </a:lnTo>
                  <a:lnTo>
                    <a:pt x="3152" y="592"/>
                  </a:lnTo>
                  <a:lnTo>
                    <a:pt x="3155" y="589"/>
                  </a:lnTo>
                  <a:lnTo>
                    <a:pt x="3155" y="589"/>
                  </a:lnTo>
                  <a:lnTo>
                    <a:pt x="3155" y="589"/>
                  </a:lnTo>
                  <a:lnTo>
                    <a:pt x="3152" y="589"/>
                  </a:lnTo>
                  <a:lnTo>
                    <a:pt x="3152" y="589"/>
                  </a:lnTo>
                  <a:lnTo>
                    <a:pt x="3152" y="589"/>
                  </a:lnTo>
                  <a:lnTo>
                    <a:pt x="3152" y="587"/>
                  </a:lnTo>
                  <a:lnTo>
                    <a:pt x="3155" y="587"/>
                  </a:lnTo>
                  <a:lnTo>
                    <a:pt x="3155" y="585"/>
                  </a:lnTo>
                  <a:lnTo>
                    <a:pt x="3155" y="582"/>
                  </a:lnTo>
                  <a:lnTo>
                    <a:pt x="3155" y="582"/>
                  </a:lnTo>
                  <a:lnTo>
                    <a:pt x="3152" y="580"/>
                  </a:lnTo>
                  <a:lnTo>
                    <a:pt x="3152" y="580"/>
                  </a:lnTo>
                  <a:lnTo>
                    <a:pt x="3152" y="580"/>
                  </a:lnTo>
                  <a:lnTo>
                    <a:pt x="3152" y="580"/>
                  </a:lnTo>
                  <a:lnTo>
                    <a:pt x="3150" y="580"/>
                  </a:lnTo>
                  <a:lnTo>
                    <a:pt x="3150" y="578"/>
                  </a:lnTo>
                  <a:lnTo>
                    <a:pt x="3152" y="578"/>
                  </a:lnTo>
                  <a:lnTo>
                    <a:pt x="3152" y="573"/>
                  </a:lnTo>
                  <a:lnTo>
                    <a:pt x="3155" y="573"/>
                  </a:lnTo>
                  <a:lnTo>
                    <a:pt x="3155" y="570"/>
                  </a:lnTo>
                  <a:lnTo>
                    <a:pt x="3155" y="570"/>
                  </a:lnTo>
                  <a:lnTo>
                    <a:pt x="3155" y="568"/>
                  </a:lnTo>
                  <a:lnTo>
                    <a:pt x="3157" y="568"/>
                  </a:lnTo>
                  <a:lnTo>
                    <a:pt x="3159" y="566"/>
                  </a:lnTo>
                  <a:lnTo>
                    <a:pt x="3159" y="566"/>
                  </a:lnTo>
                  <a:lnTo>
                    <a:pt x="3159" y="566"/>
                  </a:lnTo>
                  <a:lnTo>
                    <a:pt x="3159" y="563"/>
                  </a:lnTo>
                  <a:lnTo>
                    <a:pt x="3159" y="561"/>
                  </a:lnTo>
                  <a:lnTo>
                    <a:pt x="3162" y="556"/>
                  </a:lnTo>
                  <a:lnTo>
                    <a:pt x="3162" y="556"/>
                  </a:lnTo>
                  <a:lnTo>
                    <a:pt x="3162" y="554"/>
                  </a:lnTo>
                  <a:lnTo>
                    <a:pt x="3159" y="554"/>
                  </a:lnTo>
                  <a:lnTo>
                    <a:pt x="3159" y="551"/>
                  </a:lnTo>
                  <a:lnTo>
                    <a:pt x="3159" y="551"/>
                  </a:lnTo>
                  <a:lnTo>
                    <a:pt x="3162" y="544"/>
                  </a:lnTo>
                  <a:lnTo>
                    <a:pt x="3162" y="544"/>
                  </a:lnTo>
                  <a:lnTo>
                    <a:pt x="3162" y="540"/>
                  </a:lnTo>
                  <a:lnTo>
                    <a:pt x="3162" y="540"/>
                  </a:lnTo>
                  <a:lnTo>
                    <a:pt x="3162" y="540"/>
                  </a:lnTo>
                  <a:lnTo>
                    <a:pt x="3164" y="540"/>
                  </a:lnTo>
                  <a:lnTo>
                    <a:pt x="3164" y="537"/>
                  </a:lnTo>
                  <a:lnTo>
                    <a:pt x="3164" y="533"/>
                  </a:lnTo>
                  <a:lnTo>
                    <a:pt x="3167" y="533"/>
                  </a:lnTo>
                  <a:lnTo>
                    <a:pt x="3167" y="533"/>
                  </a:lnTo>
                  <a:lnTo>
                    <a:pt x="3169" y="533"/>
                  </a:lnTo>
                  <a:lnTo>
                    <a:pt x="3171" y="530"/>
                  </a:lnTo>
                  <a:lnTo>
                    <a:pt x="3171" y="528"/>
                  </a:lnTo>
                  <a:lnTo>
                    <a:pt x="3171" y="528"/>
                  </a:lnTo>
                  <a:lnTo>
                    <a:pt x="3169" y="525"/>
                  </a:lnTo>
                  <a:lnTo>
                    <a:pt x="3169" y="525"/>
                  </a:lnTo>
                  <a:lnTo>
                    <a:pt x="3169" y="523"/>
                  </a:lnTo>
                  <a:lnTo>
                    <a:pt x="3169" y="523"/>
                  </a:lnTo>
                  <a:lnTo>
                    <a:pt x="3169" y="521"/>
                  </a:lnTo>
                  <a:lnTo>
                    <a:pt x="3169" y="521"/>
                  </a:lnTo>
                  <a:lnTo>
                    <a:pt x="3169" y="521"/>
                  </a:lnTo>
                  <a:lnTo>
                    <a:pt x="3167" y="521"/>
                  </a:lnTo>
                  <a:lnTo>
                    <a:pt x="3167" y="518"/>
                  </a:lnTo>
                  <a:lnTo>
                    <a:pt x="3167" y="516"/>
                  </a:lnTo>
                  <a:lnTo>
                    <a:pt x="3169" y="516"/>
                  </a:lnTo>
                  <a:lnTo>
                    <a:pt x="3169" y="514"/>
                  </a:lnTo>
                  <a:lnTo>
                    <a:pt x="3169" y="514"/>
                  </a:lnTo>
                  <a:lnTo>
                    <a:pt x="3169" y="511"/>
                  </a:lnTo>
                  <a:lnTo>
                    <a:pt x="3171" y="511"/>
                  </a:lnTo>
                  <a:lnTo>
                    <a:pt x="3174" y="509"/>
                  </a:lnTo>
                  <a:lnTo>
                    <a:pt x="3174" y="507"/>
                  </a:lnTo>
                  <a:lnTo>
                    <a:pt x="3174" y="507"/>
                  </a:lnTo>
                  <a:lnTo>
                    <a:pt x="3176" y="507"/>
                  </a:lnTo>
                  <a:lnTo>
                    <a:pt x="3176" y="504"/>
                  </a:lnTo>
                  <a:lnTo>
                    <a:pt x="3178" y="504"/>
                  </a:lnTo>
                  <a:lnTo>
                    <a:pt x="3178" y="504"/>
                  </a:lnTo>
                  <a:lnTo>
                    <a:pt x="3178" y="504"/>
                  </a:lnTo>
                  <a:lnTo>
                    <a:pt x="3181" y="504"/>
                  </a:lnTo>
                  <a:lnTo>
                    <a:pt x="3181" y="504"/>
                  </a:lnTo>
                  <a:lnTo>
                    <a:pt x="3181" y="504"/>
                  </a:lnTo>
                  <a:lnTo>
                    <a:pt x="3183" y="504"/>
                  </a:lnTo>
                  <a:lnTo>
                    <a:pt x="3186" y="504"/>
                  </a:lnTo>
                  <a:lnTo>
                    <a:pt x="3186" y="504"/>
                  </a:lnTo>
                  <a:lnTo>
                    <a:pt x="3188" y="502"/>
                  </a:lnTo>
                  <a:lnTo>
                    <a:pt x="3188" y="502"/>
                  </a:lnTo>
                  <a:lnTo>
                    <a:pt x="3188" y="502"/>
                  </a:lnTo>
                  <a:lnTo>
                    <a:pt x="3190" y="497"/>
                  </a:lnTo>
                  <a:lnTo>
                    <a:pt x="3190" y="497"/>
                  </a:lnTo>
                  <a:lnTo>
                    <a:pt x="3193" y="495"/>
                  </a:lnTo>
                  <a:lnTo>
                    <a:pt x="3195" y="495"/>
                  </a:lnTo>
                  <a:lnTo>
                    <a:pt x="3195" y="492"/>
                  </a:lnTo>
                  <a:lnTo>
                    <a:pt x="3195" y="490"/>
                  </a:lnTo>
                  <a:lnTo>
                    <a:pt x="3195" y="490"/>
                  </a:lnTo>
                  <a:lnTo>
                    <a:pt x="3195" y="488"/>
                  </a:lnTo>
                  <a:lnTo>
                    <a:pt x="3197" y="488"/>
                  </a:lnTo>
                  <a:lnTo>
                    <a:pt x="3197" y="488"/>
                  </a:lnTo>
                  <a:lnTo>
                    <a:pt x="3200" y="483"/>
                  </a:lnTo>
                  <a:lnTo>
                    <a:pt x="3200" y="483"/>
                  </a:lnTo>
                  <a:close/>
                  <a:moveTo>
                    <a:pt x="2459" y="1179"/>
                  </a:moveTo>
                  <a:lnTo>
                    <a:pt x="2457" y="1179"/>
                  </a:lnTo>
                  <a:lnTo>
                    <a:pt x="2459" y="1179"/>
                  </a:lnTo>
                  <a:lnTo>
                    <a:pt x="2459" y="1181"/>
                  </a:lnTo>
                  <a:lnTo>
                    <a:pt x="2459" y="1181"/>
                  </a:lnTo>
                  <a:lnTo>
                    <a:pt x="2459" y="1181"/>
                  </a:lnTo>
                  <a:lnTo>
                    <a:pt x="2459" y="1179"/>
                  </a:lnTo>
                  <a:lnTo>
                    <a:pt x="2459" y="1179"/>
                  </a:lnTo>
                  <a:lnTo>
                    <a:pt x="2459" y="1179"/>
                  </a:lnTo>
                  <a:lnTo>
                    <a:pt x="2459" y="1179"/>
                  </a:lnTo>
                  <a:close/>
                  <a:moveTo>
                    <a:pt x="2523" y="1680"/>
                  </a:moveTo>
                  <a:lnTo>
                    <a:pt x="2523" y="1680"/>
                  </a:lnTo>
                  <a:lnTo>
                    <a:pt x="2523" y="1680"/>
                  </a:lnTo>
                  <a:lnTo>
                    <a:pt x="2523" y="1680"/>
                  </a:lnTo>
                  <a:lnTo>
                    <a:pt x="2523" y="1680"/>
                  </a:lnTo>
                  <a:lnTo>
                    <a:pt x="2523" y="1680"/>
                  </a:lnTo>
                  <a:lnTo>
                    <a:pt x="2523" y="1683"/>
                  </a:lnTo>
                  <a:lnTo>
                    <a:pt x="2523" y="1683"/>
                  </a:lnTo>
                  <a:lnTo>
                    <a:pt x="2526" y="1680"/>
                  </a:lnTo>
                  <a:lnTo>
                    <a:pt x="2526" y="1680"/>
                  </a:lnTo>
                  <a:lnTo>
                    <a:pt x="2526" y="1678"/>
                  </a:lnTo>
                  <a:lnTo>
                    <a:pt x="2526" y="1678"/>
                  </a:lnTo>
                  <a:lnTo>
                    <a:pt x="2526" y="1678"/>
                  </a:lnTo>
                  <a:lnTo>
                    <a:pt x="2526" y="1678"/>
                  </a:lnTo>
                  <a:lnTo>
                    <a:pt x="2526" y="1676"/>
                  </a:lnTo>
                  <a:lnTo>
                    <a:pt x="2526" y="1676"/>
                  </a:lnTo>
                  <a:lnTo>
                    <a:pt x="2526" y="1676"/>
                  </a:lnTo>
                  <a:lnTo>
                    <a:pt x="2523" y="1676"/>
                  </a:lnTo>
                  <a:lnTo>
                    <a:pt x="2523" y="1676"/>
                  </a:lnTo>
                  <a:lnTo>
                    <a:pt x="2523" y="1676"/>
                  </a:lnTo>
                  <a:lnTo>
                    <a:pt x="2523" y="1678"/>
                  </a:lnTo>
                  <a:lnTo>
                    <a:pt x="2523" y="1678"/>
                  </a:lnTo>
                  <a:lnTo>
                    <a:pt x="2523" y="1678"/>
                  </a:lnTo>
                  <a:lnTo>
                    <a:pt x="2523" y="1678"/>
                  </a:lnTo>
                  <a:lnTo>
                    <a:pt x="2523" y="1678"/>
                  </a:lnTo>
                  <a:lnTo>
                    <a:pt x="2523" y="1680"/>
                  </a:lnTo>
                  <a:close/>
                  <a:moveTo>
                    <a:pt x="2407" y="1910"/>
                  </a:moveTo>
                  <a:lnTo>
                    <a:pt x="2405" y="1910"/>
                  </a:lnTo>
                  <a:lnTo>
                    <a:pt x="2405" y="1910"/>
                  </a:lnTo>
                  <a:lnTo>
                    <a:pt x="2403" y="1910"/>
                  </a:lnTo>
                  <a:lnTo>
                    <a:pt x="2403" y="1912"/>
                  </a:lnTo>
                  <a:lnTo>
                    <a:pt x="2407" y="1912"/>
                  </a:lnTo>
                  <a:lnTo>
                    <a:pt x="2407" y="1912"/>
                  </a:lnTo>
                  <a:lnTo>
                    <a:pt x="2407" y="1912"/>
                  </a:lnTo>
                  <a:lnTo>
                    <a:pt x="2407" y="1912"/>
                  </a:lnTo>
                  <a:lnTo>
                    <a:pt x="2407" y="1910"/>
                  </a:lnTo>
                  <a:lnTo>
                    <a:pt x="2407" y="1910"/>
                  </a:lnTo>
                  <a:close/>
                  <a:moveTo>
                    <a:pt x="2393" y="1915"/>
                  </a:moveTo>
                  <a:lnTo>
                    <a:pt x="2391" y="1915"/>
                  </a:lnTo>
                  <a:lnTo>
                    <a:pt x="2388" y="1915"/>
                  </a:lnTo>
                  <a:lnTo>
                    <a:pt x="2388" y="1915"/>
                  </a:lnTo>
                  <a:lnTo>
                    <a:pt x="2386" y="1912"/>
                  </a:lnTo>
                  <a:lnTo>
                    <a:pt x="2386" y="1912"/>
                  </a:lnTo>
                  <a:lnTo>
                    <a:pt x="2386" y="1910"/>
                  </a:lnTo>
                  <a:lnTo>
                    <a:pt x="2386" y="1912"/>
                  </a:lnTo>
                  <a:lnTo>
                    <a:pt x="2386" y="1915"/>
                  </a:lnTo>
                  <a:lnTo>
                    <a:pt x="2386" y="1915"/>
                  </a:lnTo>
                  <a:lnTo>
                    <a:pt x="2386" y="1915"/>
                  </a:lnTo>
                  <a:lnTo>
                    <a:pt x="2388" y="1915"/>
                  </a:lnTo>
                  <a:lnTo>
                    <a:pt x="2388" y="1917"/>
                  </a:lnTo>
                  <a:lnTo>
                    <a:pt x="2388" y="1917"/>
                  </a:lnTo>
                  <a:lnTo>
                    <a:pt x="2388" y="1917"/>
                  </a:lnTo>
                  <a:lnTo>
                    <a:pt x="2391" y="1917"/>
                  </a:lnTo>
                  <a:lnTo>
                    <a:pt x="2391" y="1917"/>
                  </a:lnTo>
                  <a:lnTo>
                    <a:pt x="2393" y="1917"/>
                  </a:lnTo>
                  <a:lnTo>
                    <a:pt x="2393" y="1917"/>
                  </a:lnTo>
                  <a:lnTo>
                    <a:pt x="2393" y="1919"/>
                  </a:lnTo>
                  <a:lnTo>
                    <a:pt x="2396" y="1919"/>
                  </a:lnTo>
                  <a:lnTo>
                    <a:pt x="2396" y="1917"/>
                  </a:lnTo>
                  <a:lnTo>
                    <a:pt x="2396" y="1917"/>
                  </a:lnTo>
                  <a:lnTo>
                    <a:pt x="2393" y="1915"/>
                  </a:lnTo>
                  <a:close/>
                  <a:moveTo>
                    <a:pt x="2393" y="1945"/>
                  </a:moveTo>
                  <a:lnTo>
                    <a:pt x="2393" y="1943"/>
                  </a:lnTo>
                  <a:lnTo>
                    <a:pt x="2393" y="1943"/>
                  </a:lnTo>
                  <a:lnTo>
                    <a:pt x="2393" y="1941"/>
                  </a:lnTo>
                  <a:lnTo>
                    <a:pt x="2393" y="1941"/>
                  </a:lnTo>
                  <a:lnTo>
                    <a:pt x="2393" y="1941"/>
                  </a:lnTo>
                  <a:lnTo>
                    <a:pt x="2391" y="1941"/>
                  </a:lnTo>
                  <a:lnTo>
                    <a:pt x="2391" y="1941"/>
                  </a:lnTo>
                  <a:lnTo>
                    <a:pt x="2391" y="1943"/>
                  </a:lnTo>
                  <a:lnTo>
                    <a:pt x="2391" y="1943"/>
                  </a:lnTo>
                  <a:lnTo>
                    <a:pt x="2391" y="1943"/>
                  </a:lnTo>
                  <a:lnTo>
                    <a:pt x="2391" y="1943"/>
                  </a:lnTo>
                  <a:lnTo>
                    <a:pt x="2391" y="1943"/>
                  </a:lnTo>
                  <a:lnTo>
                    <a:pt x="2388" y="1945"/>
                  </a:lnTo>
                  <a:lnTo>
                    <a:pt x="2388" y="1948"/>
                  </a:lnTo>
                  <a:lnTo>
                    <a:pt x="2388" y="1948"/>
                  </a:lnTo>
                  <a:lnTo>
                    <a:pt x="2388" y="1948"/>
                  </a:lnTo>
                  <a:lnTo>
                    <a:pt x="2391" y="1950"/>
                  </a:lnTo>
                  <a:lnTo>
                    <a:pt x="2391" y="1950"/>
                  </a:lnTo>
                  <a:lnTo>
                    <a:pt x="2391" y="1950"/>
                  </a:lnTo>
                  <a:lnTo>
                    <a:pt x="2391" y="1950"/>
                  </a:lnTo>
                  <a:lnTo>
                    <a:pt x="2391" y="1948"/>
                  </a:lnTo>
                  <a:lnTo>
                    <a:pt x="2391" y="1948"/>
                  </a:lnTo>
                  <a:lnTo>
                    <a:pt x="2391" y="1948"/>
                  </a:lnTo>
                  <a:lnTo>
                    <a:pt x="2391" y="1945"/>
                  </a:lnTo>
                  <a:lnTo>
                    <a:pt x="2393" y="1945"/>
                  </a:lnTo>
                  <a:close/>
                  <a:moveTo>
                    <a:pt x="2566" y="1093"/>
                  </a:moveTo>
                  <a:lnTo>
                    <a:pt x="2566" y="1091"/>
                  </a:lnTo>
                  <a:lnTo>
                    <a:pt x="2566" y="1091"/>
                  </a:lnTo>
                  <a:lnTo>
                    <a:pt x="2561" y="1091"/>
                  </a:lnTo>
                  <a:lnTo>
                    <a:pt x="2559" y="1091"/>
                  </a:lnTo>
                  <a:lnTo>
                    <a:pt x="2559" y="1091"/>
                  </a:lnTo>
                  <a:lnTo>
                    <a:pt x="2559" y="1091"/>
                  </a:lnTo>
                  <a:lnTo>
                    <a:pt x="2559" y="1091"/>
                  </a:lnTo>
                  <a:lnTo>
                    <a:pt x="2561" y="1093"/>
                  </a:lnTo>
                  <a:lnTo>
                    <a:pt x="2566" y="1093"/>
                  </a:lnTo>
                  <a:lnTo>
                    <a:pt x="2566" y="1093"/>
                  </a:lnTo>
                  <a:close/>
                  <a:moveTo>
                    <a:pt x="2466" y="1167"/>
                  </a:moveTo>
                  <a:lnTo>
                    <a:pt x="2466" y="1167"/>
                  </a:lnTo>
                  <a:lnTo>
                    <a:pt x="2466" y="1164"/>
                  </a:lnTo>
                  <a:lnTo>
                    <a:pt x="2466" y="1164"/>
                  </a:lnTo>
                  <a:lnTo>
                    <a:pt x="2464" y="1164"/>
                  </a:lnTo>
                  <a:lnTo>
                    <a:pt x="2466" y="1167"/>
                  </a:lnTo>
                  <a:lnTo>
                    <a:pt x="2466" y="1167"/>
                  </a:lnTo>
                  <a:lnTo>
                    <a:pt x="2466" y="1167"/>
                  </a:lnTo>
                  <a:lnTo>
                    <a:pt x="2466" y="1167"/>
                  </a:lnTo>
                  <a:close/>
                  <a:moveTo>
                    <a:pt x="2348" y="1115"/>
                  </a:moveTo>
                  <a:lnTo>
                    <a:pt x="2348" y="1115"/>
                  </a:lnTo>
                  <a:lnTo>
                    <a:pt x="2353" y="1112"/>
                  </a:lnTo>
                  <a:lnTo>
                    <a:pt x="2355" y="1108"/>
                  </a:lnTo>
                  <a:lnTo>
                    <a:pt x="2355" y="1105"/>
                  </a:lnTo>
                  <a:lnTo>
                    <a:pt x="2355" y="1105"/>
                  </a:lnTo>
                  <a:lnTo>
                    <a:pt x="2353" y="1105"/>
                  </a:lnTo>
                  <a:lnTo>
                    <a:pt x="2355" y="1108"/>
                  </a:lnTo>
                  <a:lnTo>
                    <a:pt x="2353" y="1108"/>
                  </a:lnTo>
                  <a:lnTo>
                    <a:pt x="2353" y="1110"/>
                  </a:lnTo>
                  <a:lnTo>
                    <a:pt x="2351" y="1110"/>
                  </a:lnTo>
                  <a:lnTo>
                    <a:pt x="2348" y="1108"/>
                  </a:lnTo>
                  <a:lnTo>
                    <a:pt x="2348" y="1108"/>
                  </a:lnTo>
                  <a:lnTo>
                    <a:pt x="2346" y="1108"/>
                  </a:lnTo>
                  <a:lnTo>
                    <a:pt x="2346" y="1110"/>
                  </a:lnTo>
                  <a:lnTo>
                    <a:pt x="2346" y="1112"/>
                  </a:lnTo>
                  <a:lnTo>
                    <a:pt x="2348" y="1115"/>
                  </a:lnTo>
                  <a:lnTo>
                    <a:pt x="2346" y="1115"/>
                  </a:lnTo>
                  <a:lnTo>
                    <a:pt x="2348" y="1115"/>
                  </a:lnTo>
                  <a:close/>
                  <a:moveTo>
                    <a:pt x="2414" y="1550"/>
                  </a:moveTo>
                  <a:lnTo>
                    <a:pt x="2414" y="1550"/>
                  </a:lnTo>
                  <a:lnTo>
                    <a:pt x="2414" y="1550"/>
                  </a:lnTo>
                  <a:lnTo>
                    <a:pt x="2417" y="1550"/>
                  </a:lnTo>
                  <a:lnTo>
                    <a:pt x="2417" y="1550"/>
                  </a:lnTo>
                  <a:lnTo>
                    <a:pt x="2417" y="1553"/>
                  </a:lnTo>
                  <a:lnTo>
                    <a:pt x="2419" y="1553"/>
                  </a:lnTo>
                  <a:lnTo>
                    <a:pt x="2419" y="1553"/>
                  </a:lnTo>
                  <a:lnTo>
                    <a:pt x="2422" y="1555"/>
                  </a:lnTo>
                  <a:lnTo>
                    <a:pt x="2422" y="1555"/>
                  </a:lnTo>
                  <a:lnTo>
                    <a:pt x="2422" y="1553"/>
                  </a:lnTo>
                  <a:lnTo>
                    <a:pt x="2419" y="1550"/>
                  </a:lnTo>
                  <a:lnTo>
                    <a:pt x="2419" y="1550"/>
                  </a:lnTo>
                  <a:lnTo>
                    <a:pt x="2417" y="1543"/>
                  </a:lnTo>
                  <a:lnTo>
                    <a:pt x="2417" y="1541"/>
                  </a:lnTo>
                  <a:lnTo>
                    <a:pt x="2414" y="1541"/>
                  </a:lnTo>
                  <a:lnTo>
                    <a:pt x="2414" y="1541"/>
                  </a:lnTo>
                  <a:lnTo>
                    <a:pt x="2412" y="1543"/>
                  </a:lnTo>
                  <a:lnTo>
                    <a:pt x="2412" y="1543"/>
                  </a:lnTo>
                  <a:lnTo>
                    <a:pt x="2414" y="1545"/>
                  </a:lnTo>
                  <a:lnTo>
                    <a:pt x="2414" y="1545"/>
                  </a:lnTo>
                  <a:lnTo>
                    <a:pt x="2417" y="1545"/>
                  </a:lnTo>
                  <a:lnTo>
                    <a:pt x="2417" y="1548"/>
                  </a:lnTo>
                  <a:lnTo>
                    <a:pt x="2417" y="1548"/>
                  </a:lnTo>
                  <a:lnTo>
                    <a:pt x="2414" y="1548"/>
                  </a:lnTo>
                  <a:lnTo>
                    <a:pt x="2414" y="1550"/>
                  </a:lnTo>
                  <a:lnTo>
                    <a:pt x="2414" y="1550"/>
                  </a:lnTo>
                  <a:lnTo>
                    <a:pt x="2414" y="1550"/>
                  </a:lnTo>
                  <a:close/>
                  <a:moveTo>
                    <a:pt x="2502" y="1079"/>
                  </a:moveTo>
                  <a:lnTo>
                    <a:pt x="2502" y="1079"/>
                  </a:lnTo>
                  <a:lnTo>
                    <a:pt x="2502" y="1079"/>
                  </a:lnTo>
                  <a:lnTo>
                    <a:pt x="2502" y="1077"/>
                  </a:lnTo>
                  <a:lnTo>
                    <a:pt x="2500" y="1077"/>
                  </a:lnTo>
                  <a:lnTo>
                    <a:pt x="2500" y="1077"/>
                  </a:lnTo>
                  <a:lnTo>
                    <a:pt x="2497" y="1077"/>
                  </a:lnTo>
                  <a:lnTo>
                    <a:pt x="2497" y="1077"/>
                  </a:lnTo>
                  <a:lnTo>
                    <a:pt x="2497" y="1077"/>
                  </a:lnTo>
                  <a:lnTo>
                    <a:pt x="2495" y="1079"/>
                  </a:lnTo>
                  <a:lnTo>
                    <a:pt x="2495" y="1079"/>
                  </a:lnTo>
                  <a:lnTo>
                    <a:pt x="2495" y="1079"/>
                  </a:lnTo>
                  <a:lnTo>
                    <a:pt x="2495" y="1079"/>
                  </a:lnTo>
                  <a:lnTo>
                    <a:pt x="2495" y="1079"/>
                  </a:lnTo>
                  <a:lnTo>
                    <a:pt x="2495" y="1079"/>
                  </a:lnTo>
                  <a:lnTo>
                    <a:pt x="2493" y="1082"/>
                  </a:lnTo>
                  <a:lnTo>
                    <a:pt x="2493" y="1082"/>
                  </a:lnTo>
                  <a:lnTo>
                    <a:pt x="2493" y="1082"/>
                  </a:lnTo>
                  <a:lnTo>
                    <a:pt x="2493" y="1084"/>
                  </a:lnTo>
                  <a:lnTo>
                    <a:pt x="2493" y="1084"/>
                  </a:lnTo>
                  <a:lnTo>
                    <a:pt x="2493" y="1084"/>
                  </a:lnTo>
                  <a:lnTo>
                    <a:pt x="2493" y="1084"/>
                  </a:lnTo>
                  <a:lnTo>
                    <a:pt x="2495" y="1084"/>
                  </a:lnTo>
                  <a:lnTo>
                    <a:pt x="2495" y="1082"/>
                  </a:lnTo>
                  <a:lnTo>
                    <a:pt x="2495" y="1082"/>
                  </a:lnTo>
                  <a:lnTo>
                    <a:pt x="2497" y="1079"/>
                  </a:lnTo>
                  <a:lnTo>
                    <a:pt x="2497" y="1079"/>
                  </a:lnTo>
                  <a:lnTo>
                    <a:pt x="2497" y="1079"/>
                  </a:lnTo>
                  <a:lnTo>
                    <a:pt x="2500" y="1079"/>
                  </a:lnTo>
                  <a:lnTo>
                    <a:pt x="2500" y="1082"/>
                  </a:lnTo>
                  <a:lnTo>
                    <a:pt x="2500" y="1082"/>
                  </a:lnTo>
                  <a:lnTo>
                    <a:pt x="2497" y="1082"/>
                  </a:lnTo>
                  <a:lnTo>
                    <a:pt x="2497" y="1082"/>
                  </a:lnTo>
                  <a:lnTo>
                    <a:pt x="2497" y="1084"/>
                  </a:lnTo>
                  <a:lnTo>
                    <a:pt x="2497" y="1084"/>
                  </a:lnTo>
                  <a:lnTo>
                    <a:pt x="2497" y="1084"/>
                  </a:lnTo>
                  <a:lnTo>
                    <a:pt x="2500" y="1084"/>
                  </a:lnTo>
                  <a:lnTo>
                    <a:pt x="2502" y="1084"/>
                  </a:lnTo>
                  <a:lnTo>
                    <a:pt x="2502" y="1084"/>
                  </a:lnTo>
                  <a:lnTo>
                    <a:pt x="2502" y="1082"/>
                  </a:lnTo>
                  <a:lnTo>
                    <a:pt x="2502" y="1082"/>
                  </a:lnTo>
                  <a:lnTo>
                    <a:pt x="2502" y="1082"/>
                  </a:lnTo>
                  <a:lnTo>
                    <a:pt x="2502" y="1082"/>
                  </a:lnTo>
                  <a:lnTo>
                    <a:pt x="2500" y="1082"/>
                  </a:lnTo>
                  <a:lnTo>
                    <a:pt x="2500" y="1079"/>
                  </a:lnTo>
                  <a:lnTo>
                    <a:pt x="2502" y="1079"/>
                  </a:lnTo>
                  <a:close/>
                  <a:moveTo>
                    <a:pt x="2545" y="1685"/>
                  </a:moveTo>
                  <a:lnTo>
                    <a:pt x="2547" y="1685"/>
                  </a:lnTo>
                  <a:lnTo>
                    <a:pt x="2547" y="1683"/>
                  </a:lnTo>
                  <a:lnTo>
                    <a:pt x="2547" y="1683"/>
                  </a:lnTo>
                  <a:lnTo>
                    <a:pt x="2547" y="1680"/>
                  </a:lnTo>
                  <a:lnTo>
                    <a:pt x="2547" y="1680"/>
                  </a:lnTo>
                  <a:lnTo>
                    <a:pt x="2547" y="1680"/>
                  </a:lnTo>
                  <a:lnTo>
                    <a:pt x="2547" y="1680"/>
                  </a:lnTo>
                  <a:lnTo>
                    <a:pt x="2549" y="1680"/>
                  </a:lnTo>
                  <a:lnTo>
                    <a:pt x="2549" y="1678"/>
                  </a:lnTo>
                  <a:lnTo>
                    <a:pt x="2547" y="1678"/>
                  </a:lnTo>
                  <a:lnTo>
                    <a:pt x="2547" y="1678"/>
                  </a:lnTo>
                  <a:lnTo>
                    <a:pt x="2547" y="1678"/>
                  </a:lnTo>
                  <a:lnTo>
                    <a:pt x="2547" y="1676"/>
                  </a:lnTo>
                  <a:lnTo>
                    <a:pt x="2547" y="1676"/>
                  </a:lnTo>
                  <a:lnTo>
                    <a:pt x="2545" y="1676"/>
                  </a:lnTo>
                  <a:lnTo>
                    <a:pt x="2545" y="1676"/>
                  </a:lnTo>
                  <a:lnTo>
                    <a:pt x="2545" y="1676"/>
                  </a:lnTo>
                  <a:lnTo>
                    <a:pt x="2545" y="1676"/>
                  </a:lnTo>
                  <a:lnTo>
                    <a:pt x="2545" y="1676"/>
                  </a:lnTo>
                  <a:lnTo>
                    <a:pt x="2542" y="1676"/>
                  </a:lnTo>
                  <a:lnTo>
                    <a:pt x="2542" y="1673"/>
                  </a:lnTo>
                  <a:lnTo>
                    <a:pt x="2542" y="1673"/>
                  </a:lnTo>
                  <a:lnTo>
                    <a:pt x="2540" y="1673"/>
                  </a:lnTo>
                  <a:lnTo>
                    <a:pt x="2540" y="1673"/>
                  </a:lnTo>
                  <a:lnTo>
                    <a:pt x="2540" y="1673"/>
                  </a:lnTo>
                  <a:lnTo>
                    <a:pt x="2540" y="1673"/>
                  </a:lnTo>
                  <a:lnTo>
                    <a:pt x="2537" y="1673"/>
                  </a:lnTo>
                  <a:lnTo>
                    <a:pt x="2537" y="1673"/>
                  </a:lnTo>
                  <a:lnTo>
                    <a:pt x="2537" y="1673"/>
                  </a:lnTo>
                  <a:lnTo>
                    <a:pt x="2537" y="1671"/>
                  </a:lnTo>
                  <a:lnTo>
                    <a:pt x="2535" y="1671"/>
                  </a:lnTo>
                  <a:lnTo>
                    <a:pt x="2530" y="1671"/>
                  </a:lnTo>
                  <a:lnTo>
                    <a:pt x="2530" y="1671"/>
                  </a:lnTo>
                  <a:lnTo>
                    <a:pt x="2530" y="1673"/>
                  </a:lnTo>
                  <a:lnTo>
                    <a:pt x="2530" y="1673"/>
                  </a:lnTo>
                  <a:lnTo>
                    <a:pt x="2530" y="1676"/>
                  </a:lnTo>
                  <a:lnTo>
                    <a:pt x="2530" y="1676"/>
                  </a:lnTo>
                  <a:lnTo>
                    <a:pt x="2530" y="1676"/>
                  </a:lnTo>
                  <a:lnTo>
                    <a:pt x="2530" y="1676"/>
                  </a:lnTo>
                  <a:lnTo>
                    <a:pt x="2530" y="1676"/>
                  </a:lnTo>
                  <a:lnTo>
                    <a:pt x="2530" y="1676"/>
                  </a:lnTo>
                  <a:lnTo>
                    <a:pt x="2530" y="1678"/>
                  </a:lnTo>
                  <a:lnTo>
                    <a:pt x="2530" y="1678"/>
                  </a:lnTo>
                  <a:lnTo>
                    <a:pt x="2530" y="1678"/>
                  </a:lnTo>
                  <a:lnTo>
                    <a:pt x="2533" y="1678"/>
                  </a:lnTo>
                  <a:lnTo>
                    <a:pt x="2533" y="1678"/>
                  </a:lnTo>
                  <a:lnTo>
                    <a:pt x="2533" y="1678"/>
                  </a:lnTo>
                  <a:lnTo>
                    <a:pt x="2533" y="1680"/>
                  </a:lnTo>
                  <a:lnTo>
                    <a:pt x="2533" y="1680"/>
                  </a:lnTo>
                  <a:lnTo>
                    <a:pt x="2533" y="1680"/>
                  </a:lnTo>
                  <a:lnTo>
                    <a:pt x="2533" y="1680"/>
                  </a:lnTo>
                  <a:lnTo>
                    <a:pt x="2533" y="1680"/>
                  </a:lnTo>
                  <a:lnTo>
                    <a:pt x="2533" y="1680"/>
                  </a:lnTo>
                  <a:lnTo>
                    <a:pt x="2533" y="1680"/>
                  </a:lnTo>
                  <a:lnTo>
                    <a:pt x="2533" y="1680"/>
                  </a:lnTo>
                  <a:lnTo>
                    <a:pt x="2533" y="1680"/>
                  </a:lnTo>
                  <a:lnTo>
                    <a:pt x="2533" y="1680"/>
                  </a:lnTo>
                  <a:lnTo>
                    <a:pt x="2535" y="1680"/>
                  </a:lnTo>
                  <a:lnTo>
                    <a:pt x="2535" y="1680"/>
                  </a:lnTo>
                  <a:lnTo>
                    <a:pt x="2537" y="1680"/>
                  </a:lnTo>
                  <a:lnTo>
                    <a:pt x="2540" y="1680"/>
                  </a:lnTo>
                  <a:lnTo>
                    <a:pt x="2540" y="1680"/>
                  </a:lnTo>
                  <a:lnTo>
                    <a:pt x="2542" y="1683"/>
                  </a:lnTo>
                  <a:lnTo>
                    <a:pt x="2545" y="1683"/>
                  </a:lnTo>
                  <a:lnTo>
                    <a:pt x="2545" y="1685"/>
                  </a:lnTo>
                  <a:close/>
                  <a:moveTo>
                    <a:pt x="2540" y="1697"/>
                  </a:moveTo>
                  <a:lnTo>
                    <a:pt x="2537" y="1697"/>
                  </a:lnTo>
                  <a:lnTo>
                    <a:pt x="2537" y="1695"/>
                  </a:lnTo>
                  <a:lnTo>
                    <a:pt x="2537" y="1695"/>
                  </a:lnTo>
                  <a:lnTo>
                    <a:pt x="2537" y="1695"/>
                  </a:lnTo>
                  <a:lnTo>
                    <a:pt x="2537" y="1695"/>
                  </a:lnTo>
                  <a:lnTo>
                    <a:pt x="2537" y="1695"/>
                  </a:lnTo>
                  <a:lnTo>
                    <a:pt x="2537" y="1692"/>
                  </a:lnTo>
                  <a:lnTo>
                    <a:pt x="2537" y="1692"/>
                  </a:lnTo>
                  <a:lnTo>
                    <a:pt x="2537" y="1692"/>
                  </a:lnTo>
                  <a:lnTo>
                    <a:pt x="2535" y="1692"/>
                  </a:lnTo>
                  <a:lnTo>
                    <a:pt x="2535" y="1695"/>
                  </a:lnTo>
                  <a:lnTo>
                    <a:pt x="2535" y="1695"/>
                  </a:lnTo>
                  <a:lnTo>
                    <a:pt x="2533" y="1695"/>
                  </a:lnTo>
                  <a:lnTo>
                    <a:pt x="2533" y="1695"/>
                  </a:lnTo>
                  <a:lnTo>
                    <a:pt x="2533" y="1695"/>
                  </a:lnTo>
                  <a:lnTo>
                    <a:pt x="2533" y="1697"/>
                  </a:lnTo>
                  <a:lnTo>
                    <a:pt x="2533" y="1697"/>
                  </a:lnTo>
                  <a:lnTo>
                    <a:pt x="2533" y="1697"/>
                  </a:lnTo>
                  <a:lnTo>
                    <a:pt x="2533" y="1697"/>
                  </a:lnTo>
                  <a:lnTo>
                    <a:pt x="2533" y="1697"/>
                  </a:lnTo>
                  <a:lnTo>
                    <a:pt x="2533" y="1697"/>
                  </a:lnTo>
                  <a:lnTo>
                    <a:pt x="2535" y="1697"/>
                  </a:lnTo>
                  <a:lnTo>
                    <a:pt x="2535" y="1697"/>
                  </a:lnTo>
                  <a:lnTo>
                    <a:pt x="2535" y="1697"/>
                  </a:lnTo>
                  <a:lnTo>
                    <a:pt x="2535" y="1697"/>
                  </a:lnTo>
                  <a:lnTo>
                    <a:pt x="2537" y="1697"/>
                  </a:lnTo>
                  <a:lnTo>
                    <a:pt x="2537" y="1697"/>
                  </a:lnTo>
                  <a:lnTo>
                    <a:pt x="2537" y="1699"/>
                  </a:lnTo>
                  <a:lnTo>
                    <a:pt x="2537" y="1699"/>
                  </a:lnTo>
                  <a:lnTo>
                    <a:pt x="2537" y="1699"/>
                  </a:lnTo>
                  <a:lnTo>
                    <a:pt x="2537" y="1699"/>
                  </a:lnTo>
                  <a:lnTo>
                    <a:pt x="2537" y="1699"/>
                  </a:lnTo>
                  <a:lnTo>
                    <a:pt x="2537" y="1699"/>
                  </a:lnTo>
                  <a:lnTo>
                    <a:pt x="2537" y="1699"/>
                  </a:lnTo>
                  <a:lnTo>
                    <a:pt x="2537" y="1699"/>
                  </a:lnTo>
                  <a:lnTo>
                    <a:pt x="2540" y="1699"/>
                  </a:lnTo>
                  <a:lnTo>
                    <a:pt x="2540" y="1699"/>
                  </a:lnTo>
                  <a:lnTo>
                    <a:pt x="2540" y="1699"/>
                  </a:lnTo>
                  <a:lnTo>
                    <a:pt x="2540" y="1699"/>
                  </a:lnTo>
                  <a:lnTo>
                    <a:pt x="2540" y="1702"/>
                  </a:lnTo>
                  <a:lnTo>
                    <a:pt x="2540" y="1699"/>
                  </a:lnTo>
                  <a:lnTo>
                    <a:pt x="2540" y="1699"/>
                  </a:lnTo>
                  <a:lnTo>
                    <a:pt x="2540" y="1697"/>
                  </a:lnTo>
                  <a:close/>
                  <a:moveTo>
                    <a:pt x="2528" y="1732"/>
                  </a:moveTo>
                  <a:lnTo>
                    <a:pt x="2528" y="1730"/>
                  </a:lnTo>
                  <a:lnTo>
                    <a:pt x="2528" y="1730"/>
                  </a:lnTo>
                  <a:lnTo>
                    <a:pt x="2528" y="1730"/>
                  </a:lnTo>
                  <a:lnTo>
                    <a:pt x="2526" y="1730"/>
                  </a:lnTo>
                  <a:lnTo>
                    <a:pt x="2526" y="1730"/>
                  </a:lnTo>
                  <a:lnTo>
                    <a:pt x="2523" y="1732"/>
                  </a:lnTo>
                  <a:lnTo>
                    <a:pt x="2523" y="1732"/>
                  </a:lnTo>
                  <a:lnTo>
                    <a:pt x="2526" y="1735"/>
                  </a:lnTo>
                  <a:lnTo>
                    <a:pt x="2526" y="1735"/>
                  </a:lnTo>
                  <a:lnTo>
                    <a:pt x="2526" y="1735"/>
                  </a:lnTo>
                  <a:lnTo>
                    <a:pt x="2526" y="1735"/>
                  </a:lnTo>
                  <a:lnTo>
                    <a:pt x="2528" y="1737"/>
                  </a:lnTo>
                  <a:lnTo>
                    <a:pt x="2528" y="1737"/>
                  </a:lnTo>
                  <a:lnTo>
                    <a:pt x="2528" y="1735"/>
                  </a:lnTo>
                  <a:lnTo>
                    <a:pt x="2528" y="1735"/>
                  </a:lnTo>
                  <a:lnTo>
                    <a:pt x="2528" y="1732"/>
                  </a:lnTo>
                  <a:lnTo>
                    <a:pt x="2528" y="1732"/>
                  </a:lnTo>
                  <a:close/>
                  <a:moveTo>
                    <a:pt x="2530" y="1683"/>
                  </a:moveTo>
                  <a:lnTo>
                    <a:pt x="2530" y="1683"/>
                  </a:lnTo>
                  <a:lnTo>
                    <a:pt x="2530" y="1683"/>
                  </a:lnTo>
                  <a:lnTo>
                    <a:pt x="2528" y="1683"/>
                  </a:lnTo>
                  <a:lnTo>
                    <a:pt x="2528" y="1683"/>
                  </a:lnTo>
                  <a:lnTo>
                    <a:pt x="2528" y="1685"/>
                  </a:lnTo>
                  <a:lnTo>
                    <a:pt x="2528" y="1685"/>
                  </a:lnTo>
                  <a:lnTo>
                    <a:pt x="2528" y="1685"/>
                  </a:lnTo>
                  <a:lnTo>
                    <a:pt x="2530" y="1687"/>
                  </a:lnTo>
                  <a:lnTo>
                    <a:pt x="2530" y="1685"/>
                  </a:lnTo>
                  <a:lnTo>
                    <a:pt x="2530" y="1685"/>
                  </a:lnTo>
                  <a:lnTo>
                    <a:pt x="2530" y="1685"/>
                  </a:lnTo>
                  <a:lnTo>
                    <a:pt x="2530" y="1683"/>
                  </a:lnTo>
                  <a:close/>
                  <a:moveTo>
                    <a:pt x="2523" y="1732"/>
                  </a:moveTo>
                  <a:lnTo>
                    <a:pt x="2523" y="1732"/>
                  </a:lnTo>
                  <a:lnTo>
                    <a:pt x="2523" y="1732"/>
                  </a:lnTo>
                  <a:lnTo>
                    <a:pt x="2521" y="1732"/>
                  </a:lnTo>
                  <a:lnTo>
                    <a:pt x="2521" y="1732"/>
                  </a:lnTo>
                  <a:lnTo>
                    <a:pt x="2521" y="1732"/>
                  </a:lnTo>
                  <a:lnTo>
                    <a:pt x="2521" y="1732"/>
                  </a:lnTo>
                  <a:lnTo>
                    <a:pt x="2521" y="1732"/>
                  </a:lnTo>
                  <a:lnTo>
                    <a:pt x="2521" y="1732"/>
                  </a:lnTo>
                  <a:lnTo>
                    <a:pt x="2521" y="1732"/>
                  </a:lnTo>
                  <a:lnTo>
                    <a:pt x="2521" y="1732"/>
                  </a:lnTo>
                  <a:lnTo>
                    <a:pt x="2521" y="1732"/>
                  </a:lnTo>
                  <a:lnTo>
                    <a:pt x="2523" y="1735"/>
                  </a:lnTo>
                  <a:lnTo>
                    <a:pt x="2523" y="1735"/>
                  </a:lnTo>
                  <a:lnTo>
                    <a:pt x="2523" y="1735"/>
                  </a:lnTo>
                  <a:lnTo>
                    <a:pt x="2523" y="1735"/>
                  </a:lnTo>
                  <a:lnTo>
                    <a:pt x="2523" y="1735"/>
                  </a:lnTo>
                  <a:lnTo>
                    <a:pt x="2523" y="1732"/>
                  </a:lnTo>
                  <a:lnTo>
                    <a:pt x="2523" y="1732"/>
                  </a:lnTo>
                  <a:lnTo>
                    <a:pt x="2523" y="1732"/>
                  </a:lnTo>
                  <a:close/>
                  <a:moveTo>
                    <a:pt x="2488" y="1808"/>
                  </a:moveTo>
                  <a:lnTo>
                    <a:pt x="2488" y="1808"/>
                  </a:lnTo>
                  <a:lnTo>
                    <a:pt x="2488" y="1808"/>
                  </a:lnTo>
                  <a:lnTo>
                    <a:pt x="2488" y="1808"/>
                  </a:lnTo>
                  <a:lnTo>
                    <a:pt x="2488" y="1808"/>
                  </a:lnTo>
                  <a:lnTo>
                    <a:pt x="2488" y="1808"/>
                  </a:lnTo>
                  <a:lnTo>
                    <a:pt x="2488" y="1808"/>
                  </a:lnTo>
                  <a:lnTo>
                    <a:pt x="2485" y="1808"/>
                  </a:lnTo>
                  <a:lnTo>
                    <a:pt x="2485" y="1808"/>
                  </a:lnTo>
                  <a:lnTo>
                    <a:pt x="2483" y="1810"/>
                  </a:lnTo>
                  <a:lnTo>
                    <a:pt x="2483" y="1810"/>
                  </a:lnTo>
                  <a:lnTo>
                    <a:pt x="2485" y="1810"/>
                  </a:lnTo>
                  <a:lnTo>
                    <a:pt x="2485" y="1810"/>
                  </a:lnTo>
                  <a:lnTo>
                    <a:pt x="2485" y="1810"/>
                  </a:lnTo>
                  <a:lnTo>
                    <a:pt x="2485" y="1810"/>
                  </a:lnTo>
                  <a:lnTo>
                    <a:pt x="2488" y="1810"/>
                  </a:lnTo>
                  <a:lnTo>
                    <a:pt x="2488" y="1810"/>
                  </a:lnTo>
                  <a:lnTo>
                    <a:pt x="2488" y="1810"/>
                  </a:lnTo>
                  <a:lnTo>
                    <a:pt x="2488" y="1808"/>
                  </a:lnTo>
                  <a:lnTo>
                    <a:pt x="2488" y="1808"/>
                  </a:lnTo>
                  <a:lnTo>
                    <a:pt x="2488" y="1808"/>
                  </a:lnTo>
                  <a:lnTo>
                    <a:pt x="2488" y="1808"/>
                  </a:lnTo>
                  <a:lnTo>
                    <a:pt x="2488" y="1808"/>
                  </a:lnTo>
                  <a:lnTo>
                    <a:pt x="2488" y="1808"/>
                  </a:lnTo>
                  <a:lnTo>
                    <a:pt x="2488" y="1808"/>
                  </a:lnTo>
                  <a:lnTo>
                    <a:pt x="2488" y="1808"/>
                  </a:lnTo>
                  <a:lnTo>
                    <a:pt x="2488" y="1808"/>
                  </a:lnTo>
                  <a:close/>
                  <a:moveTo>
                    <a:pt x="2530" y="1590"/>
                  </a:moveTo>
                  <a:lnTo>
                    <a:pt x="2530" y="1588"/>
                  </a:lnTo>
                  <a:lnTo>
                    <a:pt x="2530" y="1588"/>
                  </a:lnTo>
                  <a:lnTo>
                    <a:pt x="2528" y="1586"/>
                  </a:lnTo>
                  <a:lnTo>
                    <a:pt x="2523" y="1583"/>
                  </a:lnTo>
                  <a:lnTo>
                    <a:pt x="2516" y="1581"/>
                  </a:lnTo>
                  <a:lnTo>
                    <a:pt x="2514" y="1581"/>
                  </a:lnTo>
                  <a:lnTo>
                    <a:pt x="2511" y="1579"/>
                  </a:lnTo>
                  <a:lnTo>
                    <a:pt x="2511" y="1579"/>
                  </a:lnTo>
                  <a:lnTo>
                    <a:pt x="2511" y="1579"/>
                  </a:lnTo>
                  <a:lnTo>
                    <a:pt x="2509" y="1576"/>
                  </a:lnTo>
                  <a:lnTo>
                    <a:pt x="2507" y="1576"/>
                  </a:lnTo>
                  <a:lnTo>
                    <a:pt x="2504" y="1574"/>
                  </a:lnTo>
                  <a:lnTo>
                    <a:pt x="2504" y="1574"/>
                  </a:lnTo>
                  <a:lnTo>
                    <a:pt x="2502" y="1571"/>
                  </a:lnTo>
                  <a:lnTo>
                    <a:pt x="2500" y="1569"/>
                  </a:lnTo>
                  <a:lnTo>
                    <a:pt x="2497" y="1569"/>
                  </a:lnTo>
                  <a:lnTo>
                    <a:pt x="2495" y="1569"/>
                  </a:lnTo>
                  <a:lnTo>
                    <a:pt x="2493" y="1569"/>
                  </a:lnTo>
                  <a:lnTo>
                    <a:pt x="2490" y="1569"/>
                  </a:lnTo>
                  <a:lnTo>
                    <a:pt x="2490" y="1571"/>
                  </a:lnTo>
                  <a:lnTo>
                    <a:pt x="2488" y="1571"/>
                  </a:lnTo>
                  <a:lnTo>
                    <a:pt x="2488" y="1571"/>
                  </a:lnTo>
                  <a:lnTo>
                    <a:pt x="2488" y="1571"/>
                  </a:lnTo>
                  <a:lnTo>
                    <a:pt x="2490" y="1574"/>
                  </a:lnTo>
                  <a:lnTo>
                    <a:pt x="2490" y="1574"/>
                  </a:lnTo>
                  <a:lnTo>
                    <a:pt x="2495" y="1576"/>
                  </a:lnTo>
                  <a:lnTo>
                    <a:pt x="2495" y="1579"/>
                  </a:lnTo>
                  <a:lnTo>
                    <a:pt x="2495" y="1581"/>
                  </a:lnTo>
                  <a:lnTo>
                    <a:pt x="2497" y="1581"/>
                  </a:lnTo>
                  <a:lnTo>
                    <a:pt x="2500" y="1581"/>
                  </a:lnTo>
                  <a:lnTo>
                    <a:pt x="2500" y="1583"/>
                  </a:lnTo>
                  <a:lnTo>
                    <a:pt x="2504" y="1583"/>
                  </a:lnTo>
                  <a:lnTo>
                    <a:pt x="2507" y="1586"/>
                  </a:lnTo>
                  <a:lnTo>
                    <a:pt x="2507" y="1586"/>
                  </a:lnTo>
                  <a:lnTo>
                    <a:pt x="2509" y="1588"/>
                  </a:lnTo>
                  <a:lnTo>
                    <a:pt x="2511" y="1588"/>
                  </a:lnTo>
                  <a:lnTo>
                    <a:pt x="2514" y="1588"/>
                  </a:lnTo>
                  <a:lnTo>
                    <a:pt x="2516" y="1590"/>
                  </a:lnTo>
                  <a:lnTo>
                    <a:pt x="2516" y="1590"/>
                  </a:lnTo>
                  <a:lnTo>
                    <a:pt x="2521" y="1590"/>
                  </a:lnTo>
                  <a:lnTo>
                    <a:pt x="2521" y="1593"/>
                  </a:lnTo>
                  <a:lnTo>
                    <a:pt x="2523" y="1593"/>
                  </a:lnTo>
                  <a:lnTo>
                    <a:pt x="2526" y="1593"/>
                  </a:lnTo>
                  <a:lnTo>
                    <a:pt x="2530" y="1590"/>
                  </a:lnTo>
                  <a:close/>
                  <a:moveTo>
                    <a:pt x="2483" y="1829"/>
                  </a:moveTo>
                  <a:lnTo>
                    <a:pt x="2483" y="1829"/>
                  </a:lnTo>
                  <a:lnTo>
                    <a:pt x="2481" y="1829"/>
                  </a:lnTo>
                  <a:lnTo>
                    <a:pt x="2481" y="1832"/>
                  </a:lnTo>
                  <a:lnTo>
                    <a:pt x="2481" y="1832"/>
                  </a:lnTo>
                  <a:lnTo>
                    <a:pt x="2483" y="1832"/>
                  </a:lnTo>
                  <a:lnTo>
                    <a:pt x="2483" y="1832"/>
                  </a:lnTo>
                  <a:lnTo>
                    <a:pt x="2483" y="1832"/>
                  </a:lnTo>
                  <a:lnTo>
                    <a:pt x="2483" y="1832"/>
                  </a:lnTo>
                  <a:lnTo>
                    <a:pt x="2483" y="1832"/>
                  </a:lnTo>
                  <a:lnTo>
                    <a:pt x="2483" y="1832"/>
                  </a:lnTo>
                  <a:lnTo>
                    <a:pt x="2483" y="1832"/>
                  </a:lnTo>
                  <a:lnTo>
                    <a:pt x="2485" y="1832"/>
                  </a:lnTo>
                  <a:lnTo>
                    <a:pt x="2485" y="1832"/>
                  </a:lnTo>
                  <a:lnTo>
                    <a:pt x="2483" y="1832"/>
                  </a:lnTo>
                  <a:lnTo>
                    <a:pt x="2483" y="1829"/>
                  </a:lnTo>
                  <a:close/>
                  <a:moveTo>
                    <a:pt x="2493" y="1792"/>
                  </a:moveTo>
                  <a:lnTo>
                    <a:pt x="2493" y="1789"/>
                  </a:lnTo>
                  <a:lnTo>
                    <a:pt x="2493" y="1789"/>
                  </a:lnTo>
                  <a:lnTo>
                    <a:pt x="2493" y="1787"/>
                  </a:lnTo>
                  <a:lnTo>
                    <a:pt x="2493" y="1787"/>
                  </a:lnTo>
                  <a:lnTo>
                    <a:pt x="2490" y="1787"/>
                  </a:lnTo>
                  <a:lnTo>
                    <a:pt x="2490" y="1787"/>
                  </a:lnTo>
                  <a:lnTo>
                    <a:pt x="2490" y="1787"/>
                  </a:lnTo>
                  <a:lnTo>
                    <a:pt x="2490" y="1789"/>
                  </a:lnTo>
                  <a:lnTo>
                    <a:pt x="2488" y="1789"/>
                  </a:lnTo>
                  <a:lnTo>
                    <a:pt x="2488" y="1792"/>
                  </a:lnTo>
                  <a:lnTo>
                    <a:pt x="2485" y="1792"/>
                  </a:lnTo>
                  <a:lnTo>
                    <a:pt x="2485" y="1792"/>
                  </a:lnTo>
                  <a:lnTo>
                    <a:pt x="2485" y="1792"/>
                  </a:lnTo>
                  <a:lnTo>
                    <a:pt x="2485" y="1792"/>
                  </a:lnTo>
                  <a:lnTo>
                    <a:pt x="2485" y="1792"/>
                  </a:lnTo>
                  <a:lnTo>
                    <a:pt x="2485" y="1794"/>
                  </a:lnTo>
                  <a:lnTo>
                    <a:pt x="2485" y="1794"/>
                  </a:lnTo>
                  <a:lnTo>
                    <a:pt x="2485" y="1794"/>
                  </a:lnTo>
                  <a:lnTo>
                    <a:pt x="2488" y="1794"/>
                  </a:lnTo>
                  <a:lnTo>
                    <a:pt x="2488" y="1796"/>
                  </a:lnTo>
                  <a:lnTo>
                    <a:pt x="2485" y="1796"/>
                  </a:lnTo>
                  <a:lnTo>
                    <a:pt x="2488" y="1796"/>
                  </a:lnTo>
                  <a:lnTo>
                    <a:pt x="2488" y="1796"/>
                  </a:lnTo>
                  <a:lnTo>
                    <a:pt x="2488" y="1796"/>
                  </a:lnTo>
                  <a:lnTo>
                    <a:pt x="2490" y="1796"/>
                  </a:lnTo>
                  <a:lnTo>
                    <a:pt x="2490" y="1796"/>
                  </a:lnTo>
                  <a:lnTo>
                    <a:pt x="2490" y="1796"/>
                  </a:lnTo>
                  <a:lnTo>
                    <a:pt x="2490" y="1796"/>
                  </a:lnTo>
                  <a:lnTo>
                    <a:pt x="2490" y="1796"/>
                  </a:lnTo>
                  <a:lnTo>
                    <a:pt x="2490" y="1794"/>
                  </a:lnTo>
                  <a:lnTo>
                    <a:pt x="2490" y="1794"/>
                  </a:lnTo>
                  <a:lnTo>
                    <a:pt x="2490" y="1794"/>
                  </a:lnTo>
                  <a:lnTo>
                    <a:pt x="2490" y="1794"/>
                  </a:lnTo>
                  <a:lnTo>
                    <a:pt x="2493" y="1794"/>
                  </a:lnTo>
                  <a:lnTo>
                    <a:pt x="2493" y="1794"/>
                  </a:lnTo>
                  <a:lnTo>
                    <a:pt x="2493" y="1794"/>
                  </a:lnTo>
                  <a:lnTo>
                    <a:pt x="2493" y="1794"/>
                  </a:lnTo>
                  <a:lnTo>
                    <a:pt x="2495" y="1794"/>
                  </a:lnTo>
                  <a:lnTo>
                    <a:pt x="2493" y="1792"/>
                  </a:lnTo>
                  <a:lnTo>
                    <a:pt x="2493" y="1792"/>
                  </a:lnTo>
                  <a:close/>
                  <a:moveTo>
                    <a:pt x="2542" y="1659"/>
                  </a:moveTo>
                  <a:lnTo>
                    <a:pt x="2542" y="1659"/>
                  </a:lnTo>
                  <a:lnTo>
                    <a:pt x="2540" y="1661"/>
                  </a:lnTo>
                  <a:lnTo>
                    <a:pt x="2540" y="1661"/>
                  </a:lnTo>
                  <a:lnTo>
                    <a:pt x="2540" y="1661"/>
                  </a:lnTo>
                  <a:lnTo>
                    <a:pt x="2537" y="1661"/>
                  </a:lnTo>
                  <a:lnTo>
                    <a:pt x="2537" y="1661"/>
                  </a:lnTo>
                  <a:lnTo>
                    <a:pt x="2535" y="1661"/>
                  </a:lnTo>
                  <a:lnTo>
                    <a:pt x="2535" y="1661"/>
                  </a:lnTo>
                  <a:lnTo>
                    <a:pt x="2535" y="1661"/>
                  </a:lnTo>
                  <a:lnTo>
                    <a:pt x="2535" y="1664"/>
                  </a:lnTo>
                  <a:lnTo>
                    <a:pt x="2537" y="1664"/>
                  </a:lnTo>
                  <a:lnTo>
                    <a:pt x="2537" y="1666"/>
                  </a:lnTo>
                  <a:lnTo>
                    <a:pt x="2540" y="1666"/>
                  </a:lnTo>
                  <a:lnTo>
                    <a:pt x="2540" y="1666"/>
                  </a:lnTo>
                  <a:lnTo>
                    <a:pt x="2542" y="1666"/>
                  </a:lnTo>
                  <a:lnTo>
                    <a:pt x="2542" y="1666"/>
                  </a:lnTo>
                  <a:lnTo>
                    <a:pt x="2542" y="1666"/>
                  </a:lnTo>
                  <a:lnTo>
                    <a:pt x="2542" y="1664"/>
                  </a:lnTo>
                  <a:lnTo>
                    <a:pt x="2542" y="1664"/>
                  </a:lnTo>
                  <a:lnTo>
                    <a:pt x="2542" y="1664"/>
                  </a:lnTo>
                  <a:lnTo>
                    <a:pt x="2542" y="1664"/>
                  </a:lnTo>
                  <a:lnTo>
                    <a:pt x="2542" y="1664"/>
                  </a:lnTo>
                  <a:lnTo>
                    <a:pt x="2542" y="1664"/>
                  </a:lnTo>
                  <a:lnTo>
                    <a:pt x="2545" y="1661"/>
                  </a:lnTo>
                  <a:lnTo>
                    <a:pt x="2542" y="1661"/>
                  </a:lnTo>
                  <a:lnTo>
                    <a:pt x="2542" y="1661"/>
                  </a:lnTo>
                  <a:lnTo>
                    <a:pt x="2542" y="1661"/>
                  </a:lnTo>
                  <a:lnTo>
                    <a:pt x="2542" y="1661"/>
                  </a:lnTo>
                  <a:lnTo>
                    <a:pt x="2542" y="1659"/>
                  </a:lnTo>
                  <a:close/>
                  <a:moveTo>
                    <a:pt x="2552" y="1652"/>
                  </a:moveTo>
                  <a:lnTo>
                    <a:pt x="2552" y="1652"/>
                  </a:lnTo>
                  <a:lnTo>
                    <a:pt x="2552" y="1652"/>
                  </a:lnTo>
                  <a:lnTo>
                    <a:pt x="2552" y="1652"/>
                  </a:lnTo>
                  <a:lnTo>
                    <a:pt x="2549" y="1652"/>
                  </a:lnTo>
                  <a:lnTo>
                    <a:pt x="2552" y="1652"/>
                  </a:lnTo>
                  <a:lnTo>
                    <a:pt x="2549" y="1652"/>
                  </a:lnTo>
                  <a:lnTo>
                    <a:pt x="2549" y="1652"/>
                  </a:lnTo>
                  <a:lnTo>
                    <a:pt x="2547" y="1652"/>
                  </a:lnTo>
                  <a:lnTo>
                    <a:pt x="2547" y="1652"/>
                  </a:lnTo>
                  <a:lnTo>
                    <a:pt x="2547" y="1652"/>
                  </a:lnTo>
                  <a:lnTo>
                    <a:pt x="2547" y="1652"/>
                  </a:lnTo>
                  <a:lnTo>
                    <a:pt x="2547" y="1652"/>
                  </a:lnTo>
                  <a:lnTo>
                    <a:pt x="2545" y="1652"/>
                  </a:lnTo>
                  <a:lnTo>
                    <a:pt x="2545" y="1652"/>
                  </a:lnTo>
                  <a:lnTo>
                    <a:pt x="2545" y="1652"/>
                  </a:lnTo>
                  <a:lnTo>
                    <a:pt x="2545" y="1652"/>
                  </a:lnTo>
                  <a:lnTo>
                    <a:pt x="2545" y="1654"/>
                  </a:lnTo>
                  <a:lnTo>
                    <a:pt x="2547" y="1654"/>
                  </a:lnTo>
                  <a:lnTo>
                    <a:pt x="2545" y="1654"/>
                  </a:lnTo>
                  <a:lnTo>
                    <a:pt x="2545" y="1654"/>
                  </a:lnTo>
                  <a:lnTo>
                    <a:pt x="2547" y="1654"/>
                  </a:lnTo>
                  <a:lnTo>
                    <a:pt x="2547" y="1654"/>
                  </a:lnTo>
                  <a:lnTo>
                    <a:pt x="2549" y="1654"/>
                  </a:lnTo>
                  <a:lnTo>
                    <a:pt x="2549" y="1654"/>
                  </a:lnTo>
                  <a:lnTo>
                    <a:pt x="2552" y="1654"/>
                  </a:lnTo>
                  <a:lnTo>
                    <a:pt x="2554" y="1654"/>
                  </a:lnTo>
                  <a:lnTo>
                    <a:pt x="2554" y="1654"/>
                  </a:lnTo>
                  <a:lnTo>
                    <a:pt x="2552" y="1652"/>
                  </a:lnTo>
                  <a:close/>
                  <a:moveTo>
                    <a:pt x="2523" y="1597"/>
                  </a:moveTo>
                  <a:lnTo>
                    <a:pt x="2523" y="1597"/>
                  </a:lnTo>
                  <a:lnTo>
                    <a:pt x="2521" y="1597"/>
                  </a:lnTo>
                  <a:lnTo>
                    <a:pt x="2521" y="1597"/>
                  </a:lnTo>
                  <a:lnTo>
                    <a:pt x="2521" y="1600"/>
                  </a:lnTo>
                  <a:lnTo>
                    <a:pt x="2521" y="1602"/>
                  </a:lnTo>
                  <a:lnTo>
                    <a:pt x="2523" y="1602"/>
                  </a:lnTo>
                  <a:lnTo>
                    <a:pt x="2523" y="1602"/>
                  </a:lnTo>
                  <a:lnTo>
                    <a:pt x="2523" y="1602"/>
                  </a:lnTo>
                  <a:lnTo>
                    <a:pt x="2526" y="1600"/>
                  </a:lnTo>
                  <a:lnTo>
                    <a:pt x="2526" y="1600"/>
                  </a:lnTo>
                  <a:lnTo>
                    <a:pt x="2526" y="1597"/>
                  </a:lnTo>
                  <a:lnTo>
                    <a:pt x="2523" y="1597"/>
                  </a:lnTo>
                  <a:lnTo>
                    <a:pt x="2523" y="1597"/>
                  </a:lnTo>
                  <a:close/>
                  <a:moveTo>
                    <a:pt x="2552" y="1664"/>
                  </a:moveTo>
                  <a:lnTo>
                    <a:pt x="2552" y="1664"/>
                  </a:lnTo>
                  <a:lnTo>
                    <a:pt x="2549" y="1664"/>
                  </a:lnTo>
                  <a:lnTo>
                    <a:pt x="2549" y="1664"/>
                  </a:lnTo>
                  <a:lnTo>
                    <a:pt x="2549" y="1664"/>
                  </a:lnTo>
                  <a:lnTo>
                    <a:pt x="2547" y="1664"/>
                  </a:lnTo>
                  <a:lnTo>
                    <a:pt x="2547" y="1664"/>
                  </a:lnTo>
                  <a:lnTo>
                    <a:pt x="2547" y="1666"/>
                  </a:lnTo>
                  <a:lnTo>
                    <a:pt x="2547" y="1666"/>
                  </a:lnTo>
                  <a:lnTo>
                    <a:pt x="2545" y="1666"/>
                  </a:lnTo>
                  <a:lnTo>
                    <a:pt x="2545" y="1666"/>
                  </a:lnTo>
                  <a:lnTo>
                    <a:pt x="2547" y="1666"/>
                  </a:lnTo>
                  <a:lnTo>
                    <a:pt x="2547" y="1666"/>
                  </a:lnTo>
                  <a:lnTo>
                    <a:pt x="2547" y="1666"/>
                  </a:lnTo>
                  <a:lnTo>
                    <a:pt x="2547" y="1666"/>
                  </a:lnTo>
                  <a:lnTo>
                    <a:pt x="2549" y="1666"/>
                  </a:lnTo>
                  <a:lnTo>
                    <a:pt x="2549" y="1666"/>
                  </a:lnTo>
                  <a:lnTo>
                    <a:pt x="2549" y="1666"/>
                  </a:lnTo>
                  <a:lnTo>
                    <a:pt x="2552" y="1664"/>
                  </a:lnTo>
                  <a:lnTo>
                    <a:pt x="2552" y="1664"/>
                  </a:lnTo>
                  <a:lnTo>
                    <a:pt x="2552" y="1664"/>
                  </a:lnTo>
                  <a:lnTo>
                    <a:pt x="2552" y="1666"/>
                  </a:lnTo>
                  <a:lnTo>
                    <a:pt x="2552" y="1666"/>
                  </a:lnTo>
                  <a:lnTo>
                    <a:pt x="2552" y="1666"/>
                  </a:lnTo>
                  <a:lnTo>
                    <a:pt x="2552" y="1666"/>
                  </a:lnTo>
                  <a:lnTo>
                    <a:pt x="2552" y="1664"/>
                  </a:lnTo>
                  <a:lnTo>
                    <a:pt x="2552" y="1664"/>
                  </a:lnTo>
                  <a:close/>
                  <a:moveTo>
                    <a:pt x="2559" y="1638"/>
                  </a:moveTo>
                  <a:lnTo>
                    <a:pt x="2559" y="1638"/>
                  </a:lnTo>
                  <a:lnTo>
                    <a:pt x="2559" y="1638"/>
                  </a:lnTo>
                  <a:lnTo>
                    <a:pt x="2556" y="1638"/>
                  </a:lnTo>
                  <a:lnTo>
                    <a:pt x="2556" y="1638"/>
                  </a:lnTo>
                  <a:lnTo>
                    <a:pt x="2556" y="1638"/>
                  </a:lnTo>
                  <a:lnTo>
                    <a:pt x="2556" y="1638"/>
                  </a:lnTo>
                  <a:lnTo>
                    <a:pt x="2554" y="1635"/>
                  </a:lnTo>
                  <a:lnTo>
                    <a:pt x="2554" y="1635"/>
                  </a:lnTo>
                  <a:lnTo>
                    <a:pt x="2554" y="1635"/>
                  </a:lnTo>
                  <a:lnTo>
                    <a:pt x="2554" y="1635"/>
                  </a:lnTo>
                  <a:lnTo>
                    <a:pt x="2554" y="1635"/>
                  </a:lnTo>
                  <a:lnTo>
                    <a:pt x="2554" y="1638"/>
                  </a:lnTo>
                  <a:lnTo>
                    <a:pt x="2554" y="1638"/>
                  </a:lnTo>
                  <a:lnTo>
                    <a:pt x="2554" y="1638"/>
                  </a:lnTo>
                  <a:lnTo>
                    <a:pt x="2554" y="1638"/>
                  </a:lnTo>
                  <a:lnTo>
                    <a:pt x="2554" y="1638"/>
                  </a:lnTo>
                  <a:lnTo>
                    <a:pt x="2556" y="1638"/>
                  </a:lnTo>
                  <a:lnTo>
                    <a:pt x="2556" y="1638"/>
                  </a:lnTo>
                  <a:lnTo>
                    <a:pt x="2556" y="1638"/>
                  </a:lnTo>
                  <a:lnTo>
                    <a:pt x="2556" y="1638"/>
                  </a:lnTo>
                  <a:lnTo>
                    <a:pt x="2556" y="1638"/>
                  </a:lnTo>
                  <a:lnTo>
                    <a:pt x="2556" y="1638"/>
                  </a:lnTo>
                  <a:lnTo>
                    <a:pt x="2559" y="1638"/>
                  </a:lnTo>
                  <a:lnTo>
                    <a:pt x="2559" y="1638"/>
                  </a:lnTo>
                  <a:lnTo>
                    <a:pt x="2559" y="1638"/>
                  </a:lnTo>
                  <a:lnTo>
                    <a:pt x="2559" y="1638"/>
                  </a:lnTo>
                  <a:close/>
                  <a:moveTo>
                    <a:pt x="2552" y="1685"/>
                  </a:moveTo>
                  <a:lnTo>
                    <a:pt x="2552" y="1685"/>
                  </a:lnTo>
                  <a:lnTo>
                    <a:pt x="2552" y="1685"/>
                  </a:lnTo>
                  <a:lnTo>
                    <a:pt x="2552" y="1683"/>
                  </a:lnTo>
                  <a:lnTo>
                    <a:pt x="2552" y="1683"/>
                  </a:lnTo>
                  <a:lnTo>
                    <a:pt x="2552" y="1683"/>
                  </a:lnTo>
                  <a:lnTo>
                    <a:pt x="2552" y="1683"/>
                  </a:lnTo>
                  <a:lnTo>
                    <a:pt x="2549" y="1683"/>
                  </a:lnTo>
                  <a:lnTo>
                    <a:pt x="2549" y="1683"/>
                  </a:lnTo>
                  <a:lnTo>
                    <a:pt x="2549" y="1683"/>
                  </a:lnTo>
                  <a:lnTo>
                    <a:pt x="2549" y="1683"/>
                  </a:lnTo>
                  <a:lnTo>
                    <a:pt x="2549" y="1683"/>
                  </a:lnTo>
                  <a:lnTo>
                    <a:pt x="2549" y="1683"/>
                  </a:lnTo>
                  <a:lnTo>
                    <a:pt x="2547" y="1683"/>
                  </a:lnTo>
                  <a:lnTo>
                    <a:pt x="2547" y="1685"/>
                  </a:lnTo>
                  <a:lnTo>
                    <a:pt x="2549" y="1685"/>
                  </a:lnTo>
                  <a:lnTo>
                    <a:pt x="2549" y="1685"/>
                  </a:lnTo>
                  <a:lnTo>
                    <a:pt x="2549" y="1685"/>
                  </a:lnTo>
                  <a:lnTo>
                    <a:pt x="2549" y="1685"/>
                  </a:lnTo>
                  <a:lnTo>
                    <a:pt x="2549" y="1687"/>
                  </a:lnTo>
                  <a:lnTo>
                    <a:pt x="2552" y="1687"/>
                  </a:lnTo>
                  <a:lnTo>
                    <a:pt x="2549" y="1687"/>
                  </a:lnTo>
                  <a:lnTo>
                    <a:pt x="2549" y="1687"/>
                  </a:lnTo>
                  <a:lnTo>
                    <a:pt x="2549" y="1690"/>
                  </a:lnTo>
                  <a:lnTo>
                    <a:pt x="2549" y="1690"/>
                  </a:lnTo>
                  <a:lnTo>
                    <a:pt x="2552" y="1690"/>
                  </a:lnTo>
                  <a:lnTo>
                    <a:pt x="2552" y="1690"/>
                  </a:lnTo>
                  <a:lnTo>
                    <a:pt x="2552" y="1690"/>
                  </a:lnTo>
                  <a:lnTo>
                    <a:pt x="2552" y="1690"/>
                  </a:lnTo>
                  <a:lnTo>
                    <a:pt x="2552" y="1690"/>
                  </a:lnTo>
                  <a:lnTo>
                    <a:pt x="2552" y="1690"/>
                  </a:lnTo>
                  <a:lnTo>
                    <a:pt x="2552" y="1687"/>
                  </a:lnTo>
                  <a:lnTo>
                    <a:pt x="2552" y="1687"/>
                  </a:lnTo>
                  <a:lnTo>
                    <a:pt x="2552" y="1687"/>
                  </a:lnTo>
                  <a:lnTo>
                    <a:pt x="2552" y="1687"/>
                  </a:lnTo>
                  <a:lnTo>
                    <a:pt x="2552" y="1687"/>
                  </a:lnTo>
                  <a:lnTo>
                    <a:pt x="2552" y="1685"/>
                  </a:lnTo>
                  <a:lnTo>
                    <a:pt x="2552" y="1685"/>
                  </a:lnTo>
                  <a:lnTo>
                    <a:pt x="2552" y="1685"/>
                  </a:lnTo>
                  <a:close/>
                  <a:moveTo>
                    <a:pt x="2519" y="1595"/>
                  </a:moveTo>
                  <a:lnTo>
                    <a:pt x="2516" y="1595"/>
                  </a:lnTo>
                  <a:lnTo>
                    <a:pt x="2516" y="1595"/>
                  </a:lnTo>
                  <a:lnTo>
                    <a:pt x="2511" y="1593"/>
                  </a:lnTo>
                  <a:lnTo>
                    <a:pt x="2511" y="1593"/>
                  </a:lnTo>
                  <a:lnTo>
                    <a:pt x="2509" y="1593"/>
                  </a:lnTo>
                  <a:lnTo>
                    <a:pt x="2509" y="1593"/>
                  </a:lnTo>
                  <a:lnTo>
                    <a:pt x="2509" y="1593"/>
                  </a:lnTo>
                  <a:lnTo>
                    <a:pt x="2516" y="1597"/>
                  </a:lnTo>
                  <a:lnTo>
                    <a:pt x="2519" y="1600"/>
                  </a:lnTo>
                  <a:lnTo>
                    <a:pt x="2519" y="1600"/>
                  </a:lnTo>
                  <a:lnTo>
                    <a:pt x="2519" y="1600"/>
                  </a:lnTo>
                  <a:lnTo>
                    <a:pt x="2521" y="1600"/>
                  </a:lnTo>
                  <a:lnTo>
                    <a:pt x="2519" y="1597"/>
                  </a:lnTo>
                  <a:lnTo>
                    <a:pt x="2519" y="1597"/>
                  </a:lnTo>
                  <a:lnTo>
                    <a:pt x="2519" y="1595"/>
                  </a:lnTo>
                  <a:close/>
                  <a:moveTo>
                    <a:pt x="2547" y="1692"/>
                  </a:moveTo>
                  <a:lnTo>
                    <a:pt x="2547" y="1690"/>
                  </a:lnTo>
                  <a:lnTo>
                    <a:pt x="2547" y="1690"/>
                  </a:lnTo>
                  <a:lnTo>
                    <a:pt x="2547" y="1690"/>
                  </a:lnTo>
                  <a:lnTo>
                    <a:pt x="2545" y="1690"/>
                  </a:lnTo>
                  <a:lnTo>
                    <a:pt x="2545" y="1690"/>
                  </a:lnTo>
                  <a:lnTo>
                    <a:pt x="2542" y="1690"/>
                  </a:lnTo>
                  <a:lnTo>
                    <a:pt x="2542" y="1690"/>
                  </a:lnTo>
                  <a:lnTo>
                    <a:pt x="2545" y="1690"/>
                  </a:lnTo>
                  <a:lnTo>
                    <a:pt x="2545" y="1692"/>
                  </a:lnTo>
                  <a:lnTo>
                    <a:pt x="2545" y="1692"/>
                  </a:lnTo>
                  <a:lnTo>
                    <a:pt x="2545" y="1692"/>
                  </a:lnTo>
                  <a:lnTo>
                    <a:pt x="2547" y="1695"/>
                  </a:lnTo>
                  <a:lnTo>
                    <a:pt x="2547" y="1695"/>
                  </a:lnTo>
                  <a:lnTo>
                    <a:pt x="2547" y="1692"/>
                  </a:lnTo>
                  <a:lnTo>
                    <a:pt x="2547" y="1692"/>
                  </a:lnTo>
                  <a:lnTo>
                    <a:pt x="2547" y="1692"/>
                  </a:lnTo>
                  <a:close/>
                  <a:moveTo>
                    <a:pt x="2566" y="1093"/>
                  </a:moveTo>
                  <a:lnTo>
                    <a:pt x="2563" y="1093"/>
                  </a:lnTo>
                  <a:lnTo>
                    <a:pt x="2563" y="1096"/>
                  </a:lnTo>
                  <a:lnTo>
                    <a:pt x="2566" y="1096"/>
                  </a:lnTo>
                  <a:lnTo>
                    <a:pt x="2568" y="1096"/>
                  </a:lnTo>
                  <a:lnTo>
                    <a:pt x="2568" y="1096"/>
                  </a:lnTo>
                  <a:lnTo>
                    <a:pt x="2568" y="1096"/>
                  </a:lnTo>
                  <a:lnTo>
                    <a:pt x="2568" y="1096"/>
                  </a:lnTo>
                  <a:lnTo>
                    <a:pt x="2568" y="1096"/>
                  </a:lnTo>
                  <a:lnTo>
                    <a:pt x="2568" y="1096"/>
                  </a:lnTo>
                  <a:lnTo>
                    <a:pt x="2571" y="1096"/>
                  </a:lnTo>
                  <a:lnTo>
                    <a:pt x="2571" y="1093"/>
                  </a:lnTo>
                  <a:lnTo>
                    <a:pt x="2568" y="1093"/>
                  </a:lnTo>
                  <a:lnTo>
                    <a:pt x="2566" y="1093"/>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34" name="Google Shape;834;p50"/>
            <p:cNvSpPr/>
            <p:nvPr/>
          </p:nvSpPr>
          <p:spPr>
            <a:xfrm>
              <a:off x="8966211" y="4035961"/>
              <a:ext cx="342765" cy="284606"/>
            </a:xfrm>
            <a:custGeom>
              <a:pathLst>
                <a:path extrusionOk="0" h="230" w="277">
                  <a:moveTo>
                    <a:pt x="38" y="173"/>
                  </a:moveTo>
                  <a:lnTo>
                    <a:pt x="38" y="173"/>
                  </a:lnTo>
                  <a:lnTo>
                    <a:pt x="38" y="173"/>
                  </a:lnTo>
                  <a:lnTo>
                    <a:pt x="38" y="171"/>
                  </a:lnTo>
                  <a:lnTo>
                    <a:pt x="38" y="171"/>
                  </a:lnTo>
                  <a:lnTo>
                    <a:pt x="38" y="171"/>
                  </a:lnTo>
                  <a:lnTo>
                    <a:pt x="38" y="171"/>
                  </a:lnTo>
                  <a:lnTo>
                    <a:pt x="36" y="171"/>
                  </a:lnTo>
                  <a:lnTo>
                    <a:pt x="36" y="171"/>
                  </a:lnTo>
                  <a:lnTo>
                    <a:pt x="36" y="173"/>
                  </a:lnTo>
                  <a:lnTo>
                    <a:pt x="36" y="173"/>
                  </a:lnTo>
                  <a:lnTo>
                    <a:pt x="36" y="173"/>
                  </a:lnTo>
                  <a:lnTo>
                    <a:pt x="36" y="175"/>
                  </a:lnTo>
                  <a:lnTo>
                    <a:pt x="36" y="175"/>
                  </a:lnTo>
                  <a:lnTo>
                    <a:pt x="38" y="175"/>
                  </a:lnTo>
                  <a:lnTo>
                    <a:pt x="38" y="175"/>
                  </a:lnTo>
                  <a:lnTo>
                    <a:pt x="38" y="175"/>
                  </a:lnTo>
                  <a:lnTo>
                    <a:pt x="38" y="173"/>
                  </a:lnTo>
                  <a:lnTo>
                    <a:pt x="38" y="173"/>
                  </a:lnTo>
                  <a:lnTo>
                    <a:pt x="38" y="173"/>
                  </a:lnTo>
                  <a:lnTo>
                    <a:pt x="38" y="173"/>
                  </a:lnTo>
                  <a:close/>
                  <a:moveTo>
                    <a:pt x="38" y="180"/>
                  </a:moveTo>
                  <a:lnTo>
                    <a:pt x="38" y="180"/>
                  </a:lnTo>
                  <a:lnTo>
                    <a:pt x="38" y="180"/>
                  </a:lnTo>
                  <a:lnTo>
                    <a:pt x="38" y="180"/>
                  </a:lnTo>
                  <a:lnTo>
                    <a:pt x="38" y="178"/>
                  </a:lnTo>
                  <a:lnTo>
                    <a:pt x="38" y="178"/>
                  </a:lnTo>
                  <a:lnTo>
                    <a:pt x="36" y="175"/>
                  </a:lnTo>
                  <a:lnTo>
                    <a:pt x="36" y="175"/>
                  </a:lnTo>
                  <a:lnTo>
                    <a:pt x="36" y="175"/>
                  </a:lnTo>
                  <a:lnTo>
                    <a:pt x="36" y="178"/>
                  </a:lnTo>
                  <a:lnTo>
                    <a:pt x="36" y="175"/>
                  </a:lnTo>
                  <a:lnTo>
                    <a:pt x="36" y="175"/>
                  </a:lnTo>
                  <a:lnTo>
                    <a:pt x="36" y="175"/>
                  </a:lnTo>
                  <a:lnTo>
                    <a:pt x="36" y="178"/>
                  </a:lnTo>
                  <a:lnTo>
                    <a:pt x="36" y="178"/>
                  </a:lnTo>
                  <a:lnTo>
                    <a:pt x="36" y="180"/>
                  </a:lnTo>
                  <a:lnTo>
                    <a:pt x="36" y="182"/>
                  </a:lnTo>
                  <a:lnTo>
                    <a:pt x="36" y="185"/>
                  </a:lnTo>
                  <a:lnTo>
                    <a:pt x="36" y="185"/>
                  </a:lnTo>
                  <a:lnTo>
                    <a:pt x="36" y="185"/>
                  </a:lnTo>
                  <a:lnTo>
                    <a:pt x="36" y="185"/>
                  </a:lnTo>
                  <a:lnTo>
                    <a:pt x="36" y="185"/>
                  </a:lnTo>
                  <a:lnTo>
                    <a:pt x="38" y="185"/>
                  </a:lnTo>
                  <a:lnTo>
                    <a:pt x="38" y="185"/>
                  </a:lnTo>
                  <a:lnTo>
                    <a:pt x="38" y="182"/>
                  </a:lnTo>
                  <a:lnTo>
                    <a:pt x="38" y="182"/>
                  </a:lnTo>
                  <a:lnTo>
                    <a:pt x="38" y="182"/>
                  </a:lnTo>
                  <a:lnTo>
                    <a:pt x="38" y="180"/>
                  </a:lnTo>
                  <a:lnTo>
                    <a:pt x="38" y="180"/>
                  </a:lnTo>
                  <a:close/>
                  <a:moveTo>
                    <a:pt x="53" y="213"/>
                  </a:moveTo>
                  <a:lnTo>
                    <a:pt x="53" y="213"/>
                  </a:lnTo>
                  <a:lnTo>
                    <a:pt x="53" y="213"/>
                  </a:lnTo>
                  <a:lnTo>
                    <a:pt x="53" y="213"/>
                  </a:lnTo>
                  <a:lnTo>
                    <a:pt x="53" y="213"/>
                  </a:lnTo>
                  <a:lnTo>
                    <a:pt x="53" y="213"/>
                  </a:lnTo>
                  <a:lnTo>
                    <a:pt x="50" y="213"/>
                  </a:lnTo>
                  <a:lnTo>
                    <a:pt x="50" y="213"/>
                  </a:lnTo>
                  <a:lnTo>
                    <a:pt x="50" y="213"/>
                  </a:lnTo>
                  <a:lnTo>
                    <a:pt x="50" y="213"/>
                  </a:lnTo>
                  <a:lnTo>
                    <a:pt x="50" y="213"/>
                  </a:lnTo>
                  <a:lnTo>
                    <a:pt x="50" y="211"/>
                  </a:lnTo>
                  <a:lnTo>
                    <a:pt x="50" y="211"/>
                  </a:lnTo>
                  <a:lnTo>
                    <a:pt x="50" y="211"/>
                  </a:lnTo>
                  <a:lnTo>
                    <a:pt x="48" y="211"/>
                  </a:lnTo>
                  <a:lnTo>
                    <a:pt x="48" y="211"/>
                  </a:lnTo>
                  <a:lnTo>
                    <a:pt x="48" y="211"/>
                  </a:lnTo>
                  <a:lnTo>
                    <a:pt x="45" y="211"/>
                  </a:lnTo>
                  <a:lnTo>
                    <a:pt x="45" y="211"/>
                  </a:lnTo>
                  <a:lnTo>
                    <a:pt x="48" y="213"/>
                  </a:lnTo>
                  <a:lnTo>
                    <a:pt x="48" y="213"/>
                  </a:lnTo>
                  <a:lnTo>
                    <a:pt x="50" y="213"/>
                  </a:lnTo>
                  <a:lnTo>
                    <a:pt x="50" y="213"/>
                  </a:lnTo>
                  <a:lnTo>
                    <a:pt x="50" y="213"/>
                  </a:lnTo>
                  <a:lnTo>
                    <a:pt x="50" y="215"/>
                  </a:lnTo>
                  <a:lnTo>
                    <a:pt x="50" y="215"/>
                  </a:lnTo>
                  <a:lnTo>
                    <a:pt x="50" y="215"/>
                  </a:lnTo>
                  <a:lnTo>
                    <a:pt x="50" y="215"/>
                  </a:lnTo>
                  <a:lnTo>
                    <a:pt x="50" y="215"/>
                  </a:lnTo>
                  <a:lnTo>
                    <a:pt x="53" y="213"/>
                  </a:lnTo>
                  <a:close/>
                  <a:moveTo>
                    <a:pt x="277" y="66"/>
                  </a:moveTo>
                  <a:lnTo>
                    <a:pt x="277" y="64"/>
                  </a:lnTo>
                  <a:lnTo>
                    <a:pt x="272" y="55"/>
                  </a:lnTo>
                  <a:lnTo>
                    <a:pt x="270" y="55"/>
                  </a:lnTo>
                  <a:lnTo>
                    <a:pt x="270" y="52"/>
                  </a:lnTo>
                  <a:lnTo>
                    <a:pt x="270" y="52"/>
                  </a:lnTo>
                  <a:lnTo>
                    <a:pt x="270" y="52"/>
                  </a:lnTo>
                  <a:lnTo>
                    <a:pt x="268" y="50"/>
                  </a:lnTo>
                  <a:lnTo>
                    <a:pt x="268" y="50"/>
                  </a:lnTo>
                  <a:lnTo>
                    <a:pt x="268" y="50"/>
                  </a:lnTo>
                  <a:lnTo>
                    <a:pt x="268" y="47"/>
                  </a:lnTo>
                  <a:lnTo>
                    <a:pt x="268" y="47"/>
                  </a:lnTo>
                  <a:lnTo>
                    <a:pt x="268" y="45"/>
                  </a:lnTo>
                  <a:lnTo>
                    <a:pt x="268" y="45"/>
                  </a:lnTo>
                  <a:lnTo>
                    <a:pt x="268" y="45"/>
                  </a:lnTo>
                  <a:lnTo>
                    <a:pt x="268" y="43"/>
                  </a:lnTo>
                  <a:lnTo>
                    <a:pt x="268" y="43"/>
                  </a:lnTo>
                  <a:lnTo>
                    <a:pt x="268" y="43"/>
                  </a:lnTo>
                  <a:lnTo>
                    <a:pt x="268" y="40"/>
                  </a:lnTo>
                  <a:lnTo>
                    <a:pt x="268" y="40"/>
                  </a:lnTo>
                  <a:lnTo>
                    <a:pt x="268" y="40"/>
                  </a:lnTo>
                  <a:lnTo>
                    <a:pt x="268" y="40"/>
                  </a:lnTo>
                  <a:lnTo>
                    <a:pt x="268" y="38"/>
                  </a:lnTo>
                  <a:lnTo>
                    <a:pt x="268" y="38"/>
                  </a:lnTo>
                  <a:lnTo>
                    <a:pt x="265" y="38"/>
                  </a:lnTo>
                  <a:lnTo>
                    <a:pt x="263" y="38"/>
                  </a:lnTo>
                  <a:lnTo>
                    <a:pt x="263" y="38"/>
                  </a:lnTo>
                  <a:lnTo>
                    <a:pt x="263" y="36"/>
                  </a:lnTo>
                  <a:lnTo>
                    <a:pt x="263" y="36"/>
                  </a:lnTo>
                  <a:lnTo>
                    <a:pt x="263" y="33"/>
                  </a:lnTo>
                  <a:lnTo>
                    <a:pt x="263" y="33"/>
                  </a:lnTo>
                  <a:lnTo>
                    <a:pt x="263" y="33"/>
                  </a:lnTo>
                  <a:lnTo>
                    <a:pt x="263" y="33"/>
                  </a:lnTo>
                  <a:lnTo>
                    <a:pt x="263" y="31"/>
                  </a:lnTo>
                  <a:lnTo>
                    <a:pt x="263" y="26"/>
                  </a:lnTo>
                  <a:lnTo>
                    <a:pt x="265" y="24"/>
                  </a:lnTo>
                  <a:lnTo>
                    <a:pt x="265" y="24"/>
                  </a:lnTo>
                  <a:lnTo>
                    <a:pt x="263" y="24"/>
                  </a:lnTo>
                  <a:lnTo>
                    <a:pt x="263" y="21"/>
                  </a:lnTo>
                  <a:lnTo>
                    <a:pt x="263" y="21"/>
                  </a:lnTo>
                  <a:lnTo>
                    <a:pt x="263" y="21"/>
                  </a:lnTo>
                  <a:lnTo>
                    <a:pt x="263" y="19"/>
                  </a:lnTo>
                  <a:lnTo>
                    <a:pt x="265" y="17"/>
                  </a:lnTo>
                  <a:lnTo>
                    <a:pt x="265" y="17"/>
                  </a:lnTo>
                  <a:lnTo>
                    <a:pt x="265" y="17"/>
                  </a:lnTo>
                  <a:lnTo>
                    <a:pt x="265" y="17"/>
                  </a:lnTo>
                  <a:lnTo>
                    <a:pt x="265" y="17"/>
                  </a:lnTo>
                  <a:lnTo>
                    <a:pt x="265" y="14"/>
                  </a:lnTo>
                  <a:lnTo>
                    <a:pt x="268" y="17"/>
                  </a:lnTo>
                  <a:lnTo>
                    <a:pt x="268" y="17"/>
                  </a:lnTo>
                  <a:lnTo>
                    <a:pt x="268" y="17"/>
                  </a:lnTo>
                  <a:lnTo>
                    <a:pt x="268" y="17"/>
                  </a:lnTo>
                  <a:lnTo>
                    <a:pt x="270" y="14"/>
                  </a:lnTo>
                  <a:lnTo>
                    <a:pt x="270" y="14"/>
                  </a:lnTo>
                  <a:lnTo>
                    <a:pt x="270" y="12"/>
                  </a:lnTo>
                  <a:lnTo>
                    <a:pt x="270" y="12"/>
                  </a:lnTo>
                  <a:lnTo>
                    <a:pt x="270" y="12"/>
                  </a:lnTo>
                  <a:lnTo>
                    <a:pt x="270" y="12"/>
                  </a:lnTo>
                  <a:lnTo>
                    <a:pt x="272" y="10"/>
                  </a:lnTo>
                  <a:lnTo>
                    <a:pt x="272" y="10"/>
                  </a:lnTo>
                  <a:lnTo>
                    <a:pt x="272" y="10"/>
                  </a:lnTo>
                  <a:lnTo>
                    <a:pt x="272" y="7"/>
                  </a:lnTo>
                  <a:lnTo>
                    <a:pt x="272" y="7"/>
                  </a:lnTo>
                  <a:lnTo>
                    <a:pt x="272" y="2"/>
                  </a:lnTo>
                  <a:lnTo>
                    <a:pt x="272" y="2"/>
                  </a:lnTo>
                  <a:lnTo>
                    <a:pt x="272" y="0"/>
                  </a:lnTo>
                  <a:lnTo>
                    <a:pt x="272" y="2"/>
                  </a:lnTo>
                  <a:lnTo>
                    <a:pt x="270" y="5"/>
                  </a:lnTo>
                  <a:lnTo>
                    <a:pt x="270" y="5"/>
                  </a:lnTo>
                  <a:lnTo>
                    <a:pt x="268" y="5"/>
                  </a:lnTo>
                  <a:lnTo>
                    <a:pt x="268" y="5"/>
                  </a:lnTo>
                  <a:lnTo>
                    <a:pt x="268" y="7"/>
                  </a:lnTo>
                  <a:lnTo>
                    <a:pt x="268" y="7"/>
                  </a:lnTo>
                  <a:lnTo>
                    <a:pt x="268" y="7"/>
                  </a:lnTo>
                  <a:lnTo>
                    <a:pt x="268" y="7"/>
                  </a:lnTo>
                  <a:lnTo>
                    <a:pt x="268" y="7"/>
                  </a:lnTo>
                  <a:lnTo>
                    <a:pt x="268" y="10"/>
                  </a:lnTo>
                  <a:lnTo>
                    <a:pt x="268" y="10"/>
                  </a:lnTo>
                  <a:lnTo>
                    <a:pt x="268" y="10"/>
                  </a:lnTo>
                  <a:lnTo>
                    <a:pt x="265" y="10"/>
                  </a:lnTo>
                  <a:lnTo>
                    <a:pt x="265" y="10"/>
                  </a:lnTo>
                  <a:lnTo>
                    <a:pt x="263" y="10"/>
                  </a:lnTo>
                  <a:lnTo>
                    <a:pt x="263" y="10"/>
                  </a:lnTo>
                  <a:lnTo>
                    <a:pt x="263" y="7"/>
                  </a:lnTo>
                  <a:lnTo>
                    <a:pt x="261" y="7"/>
                  </a:lnTo>
                  <a:lnTo>
                    <a:pt x="261" y="7"/>
                  </a:lnTo>
                  <a:lnTo>
                    <a:pt x="258" y="7"/>
                  </a:lnTo>
                  <a:lnTo>
                    <a:pt x="258" y="10"/>
                  </a:lnTo>
                  <a:lnTo>
                    <a:pt x="258" y="10"/>
                  </a:lnTo>
                  <a:lnTo>
                    <a:pt x="258" y="10"/>
                  </a:lnTo>
                  <a:lnTo>
                    <a:pt x="258" y="10"/>
                  </a:lnTo>
                  <a:lnTo>
                    <a:pt x="258" y="10"/>
                  </a:lnTo>
                  <a:lnTo>
                    <a:pt x="258" y="10"/>
                  </a:lnTo>
                  <a:lnTo>
                    <a:pt x="256" y="12"/>
                  </a:lnTo>
                  <a:lnTo>
                    <a:pt x="256" y="12"/>
                  </a:lnTo>
                  <a:lnTo>
                    <a:pt x="256" y="12"/>
                  </a:lnTo>
                  <a:lnTo>
                    <a:pt x="256" y="12"/>
                  </a:lnTo>
                  <a:lnTo>
                    <a:pt x="256" y="12"/>
                  </a:lnTo>
                  <a:lnTo>
                    <a:pt x="256" y="12"/>
                  </a:lnTo>
                  <a:lnTo>
                    <a:pt x="254" y="12"/>
                  </a:lnTo>
                  <a:lnTo>
                    <a:pt x="254" y="12"/>
                  </a:lnTo>
                  <a:lnTo>
                    <a:pt x="254" y="14"/>
                  </a:lnTo>
                  <a:lnTo>
                    <a:pt x="254" y="14"/>
                  </a:lnTo>
                  <a:lnTo>
                    <a:pt x="251" y="17"/>
                  </a:lnTo>
                  <a:lnTo>
                    <a:pt x="251" y="17"/>
                  </a:lnTo>
                  <a:lnTo>
                    <a:pt x="249" y="17"/>
                  </a:lnTo>
                  <a:lnTo>
                    <a:pt x="249" y="17"/>
                  </a:lnTo>
                  <a:lnTo>
                    <a:pt x="249" y="17"/>
                  </a:lnTo>
                  <a:lnTo>
                    <a:pt x="246" y="14"/>
                  </a:lnTo>
                  <a:lnTo>
                    <a:pt x="246" y="14"/>
                  </a:lnTo>
                  <a:lnTo>
                    <a:pt x="246" y="14"/>
                  </a:lnTo>
                  <a:lnTo>
                    <a:pt x="246" y="14"/>
                  </a:lnTo>
                  <a:lnTo>
                    <a:pt x="244" y="17"/>
                  </a:lnTo>
                  <a:lnTo>
                    <a:pt x="244" y="19"/>
                  </a:lnTo>
                  <a:lnTo>
                    <a:pt x="244" y="19"/>
                  </a:lnTo>
                  <a:lnTo>
                    <a:pt x="244" y="19"/>
                  </a:lnTo>
                  <a:lnTo>
                    <a:pt x="242" y="21"/>
                  </a:lnTo>
                  <a:lnTo>
                    <a:pt x="242" y="21"/>
                  </a:lnTo>
                  <a:lnTo>
                    <a:pt x="242" y="21"/>
                  </a:lnTo>
                  <a:lnTo>
                    <a:pt x="242" y="21"/>
                  </a:lnTo>
                  <a:lnTo>
                    <a:pt x="242" y="21"/>
                  </a:lnTo>
                  <a:lnTo>
                    <a:pt x="239" y="21"/>
                  </a:lnTo>
                  <a:lnTo>
                    <a:pt x="239" y="21"/>
                  </a:lnTo>
                  <a:lnTo>
                    <a:pt x="239" y="21"/>
                  </a:lnTo>
                  <a:lnTo>
                    <a:pt x="239" y="21"/>
                  </a:lnTo>
                  <a:lnTo>
                    <a:pt x="239" y="21"/>
                  </a:lnTo>
                  <a:lnTo>
                    <a:pt x="237" y="21"/>
                  </a:lnTo>
                  <a:lnTo>
                    <a:pt x="237" y="21"/>
                  </a:lnTo>
                  <a:lnTo>
                    <a:pt x="235" y="21"/>
                  </a:lnTo>
                  <a:lnTo>
                    <a:pt x="235" y="21"/>
                  </a:lnTo>
                  <a:lnTo>
                    <a:pt x="232" y="19"/>
                  </a:lnTo>
                  <a:lnTo>
                    <a:pt x="232" y="17"/>
                  </a:lnTo>
                  <a:lnTo>
                    <a:pt x="230" y="17"/>
                  </a:lnTo>
                  <a:lnTo>
                    <a:pt x="230" y="17"/>
                  </a:lnTo>
                  <a:lnTo>
                    <a:pt x="230" y="17"/>
                  </a:lnTo>
                  <a:lnTo>
                    <a:pt x="230" y="17"/>
                  </a:lnTo>
                  <a:lnTo>
                    <a:pt x="225" y="14"/>
                  </a:lnTo>
                  <a:lnTo>
                    <a:pt x="225" y="14"/>
                  </a:lnTo>
                  <a:lnTo>
                    <a:pt x="225" y="14"/>
                  </a:lnTo>
                  <a:lnTo>
                    <a:pt x="223" y="12"/>
                  </a:lnTo>
                  <a:lnTo>
                    <a:pt x="223" y="12"/>
                  </a:lnTo>
                  <a:lnTo>
                    <a:pt x="223" y="12"/>
                  </a:lnTo>
                  <a:lnTo>
                    <a:pt x="220" y="12"/>
                  </a:lnTo>
                  <a:lnTo>
                    <a:pt x="220" y="10"/>
                  </a:lnTo>
                  <a:lnTo>
                    <a:pt x="220" y="10"/>
                  </a:lnTo>
                  <a:lnTo>
                    <a:pt x="220" y="7"/>
                  </a:lnTo>
                  <a:lnTo>
                    <a:pt x="220" y="7"/>
                  </a:lnTo>
                  <a:lnTo>
                    <a:pt x="220" y="7"/>
                  </a:lnTo>
                  <a:lnTo>
                    <a:pt x="218" y="7"/>
                  </a:lnTo>
                  <a:lnTo>
                    <a:pt x="218" y="7"/>
                  </a:lnTo>
                  <a:lnTo>
                    <a:pt x="218" y="7"/>
                  </a:lnTo>
                  <a:lnTo>
                    <a:pt x="218" y="7"/>
                  </a:lnTo>
                  <a:lnTo>
                    <a:pt x="218" y="10"/>
                  </a:lnTo>
                  <a:lnTo>
                    <a:pt x="218" y="10"/>
                  </a:lnTo>
                  <a:lnTo>
                    <a:pt x="218" y="10"/>
                  </a:lnTo>
                  <a:lnTo>
                    <a:pt x="218" y="10"/>
                  </a:lnTo>
                  <a:lnTo>
                    <a:pt x="218" y="10"/>
                  </a:lnTo>
                  <a:lnTo>
                    <a:pt x="218" y="10"/>
                  </a:lnTo>
                  <a:lnTo>
                    <a:pt x="218" y="10"/>
                  </a:lnTo>
                  <a:lnTo>
                    <a:pt x="216" y="10"/>
                  </a:lnTo>
                  <a:lnTo>
                    <a:pt x="216" y="10"/>
                  </a:lnTo>
                  <a:lnTo>
                    <a:pt x="216" y="10"/>
                  </a:lnTo>
                  <a:lnTo>
                    <a:pt x="216" y="10"/>
                  </a:lnTo>
                  <a:lnTo>
                    <a:pt x="216" y="12"/>
                  </a:lnTo>
                  <a:lnTo>
                    <a:pt x="216" y="12"/>
                  </a:lnTo>
                  <a:lnTo>
                    <a:pt x="216" y="12"/>
                  </a:lnTo>
                  <a:lnTo>
                    <a:pt x="216" y="12"/>
                  </a:lnTo>
                  <a:lnTo>
                    <a:pt x="216" y="12"/>
                  </a:lnTo>
                  <a:lnTo>
                    <a:pt x="216" y="12"/>
                  </a:lnTo>
                  <a:lnTo>
                    <a:pt x="216" y="14"/>
                  </a:lnTo>
                  <a:lnTo>
                    <a:pt x="213" y="14"/>
                  </a:lnTo>
                  <a:lnTo>
                    <a:pt x="211" y="14"/>
                  </a:lnTo>
                  <a:lnTo>
                    <a:pt x="211" y="14"/>
                  </a:lnTo>
                  <a:lnTo>
                    <a:pt x="209" y="14"/>
                  </a:lnTo>
                  <a:lnTo>
                    <a:pt x="209" y="14"/>
                  </a:lnTo>
                  <a:lnTo>
                    <a:pt x="209" y="14"/>
                  </a:lnTo>
                  <a:lnTo>
                    <a:pt x="206" y="12"/>
                  </a:lnTo>
                  <a:lnTo>
                    <a:pt x="204" y="12"/>
                  </a:lnTo>
                  <a:lnTo>
                    <a:pt x="204" y="14"/>
                  </a:lnTo>
                  <a:lnTo>
                    <a:pt x="204" y="17"/>
                  </a:lnTo>
                  <a:lnTo>
                    <a:pt x="204" y="17"/>
                  </a:lnTo>
                  <a:lnTo>
                    <a:pt x="204" y="19"/>
                  </a:lnTo>
                  <a:lnTo>
                    <a:pt x="202" y="19"/>
                  </a:lnTo>
                  <a:lnTo>
                    <a:pt x="202" y="19"/>
                  </a:lnTo>
                  <a:lnTo>
                    <a:pt x="199" y="19"/>
                  </a:lnTo>
                  <a:lnTo>
                    <a:pt x="197" y="19"/>
                  </a:lnTo>
                  <a:lnTo>
                    <a:pt x="197" y="19"/>
                  </a:lnTo>
                  <a:lnTo>
                    <a:pt x="197" y="19"/>
                  </a:lnTo>
                  <a:lnTo>
                    <a:pt x="197" y="19"/>
                  </a:lnTo>
                  <a:lnTo>
                    <a:pt x="197" y="19"/>
                  </a:lnTo>
                  <a:lnTo>
                    <a:pt x="197" y="19"/>
                  </a:lnTo>
                  <a:lnTo>
                    <a:pt x="197" y="19"/>
                  </a:lnTo>
                  <a:lnTo>
                    <a:pt x="194" y="19"/>
                  </a:lnTo>
                  <a:lnTo>
                    <a:pt x="192" y="19"/>
                  </a:lnTo>
                  <a:lnTo>
                    <a:pt x="192" y="19"/>
                  </a:lnTo>
                  <a:lnTo>
                    <a:pt x="192" y="19"/>
                  </a:lnTo>
                  <a:lnTo>
                    <a:pt x="192" y="19"/>
                  </a:lnTo>
                  <a:lnTo>
                    <a:pt x="192" y="21"/>
                  </a:lnTo>
                  <a:lnTo>
                    <a:pt x="192" y="21"/>
                  </a:lnTo>
                  <a:lnTo>
                    <a:pt x="192" y="21"/>
                  </a:lnTo>
                  <a:lnTo>
                    <a:pt x="192" y="24"/>
                  </a:lnTo>
                  <a:lnTo>
                    <a:pt x="194" y="24"/>
                  </a:lnTo>
                  <a:lnTo>
                    <a:pt x="192" y="26"/>
                  </a:lnTo>
                  <a:lnTo>
                    <a:pt x="194" y="26"/>
                  </a:lnTo>
                  <a:lnTo>
                    <a:pt x="194" y="26"/>
                  </a:lnTo>
                  <a:lnTo>
                    <a:pt x="197" y="29"/>
                  </a:lnTo>
                  <a:lnTo>
                    <a:pt x="197" y="29"/>
                  </a:lnTo>
                  <a:lnTo>
                    <a:pt x="199" y="33"/>
                  </a:lnTo>
                  <a:lnTo>
                    <a:pt x="199" y="33"/>
                  </a:lnTo>
                  <a:lnTo>
                    <a:pt x="199" y="33"/>
                  </a:lnTo>
                  <a:lnTo>
                    <a:pt x="202" y="36"/>
                  </a:lnTo>
                  <a:lnTo>
                    <a:pt x="202" y="36"/>
                  </a:lnTo>
                  <a:lnTo>
                    <a:pt x="199" y="36"/>
                  </a:lnTo>
                  <a:lnTo>
                    <a:pt x="199" y="38"/>
                  </a:lnTo>
                  <a:lnTo>
                    <a:pt x="199" y="38"/>
                  </a:lnTo>
                  <a:lnTo>
                    <a:pt x="197" y="38"/>
                  </a:lnTo>
                  <a:lnTo>
                    <a:pt x="197" y="40"/>
                  </a:lnTo>
                  <a:lnTo>
                    <a:pt x="197" y="43"/>
                  </a:lnTo>
                  <a:lnTo>
                    <a:pt x="197" y="43"/>
                  </a:lnTo>
                  <a:lnTo>
                    <a:pt x="194" y="43"/>
                  </a:lnTo>
                  <a:lnTo>
                    <a:pt x="192" y="43"/>
                  </a:lnTo>
                  <a:lnTo>
                    <a:pt x="192" y="43"/>
                  </a:lnTo>
                  <a:lnTo>
                    <a:pt x="190" y="43"/>
                  </a:lnTo>
                  <a:lnTo>
                    <a:pt x="190" y="43"/>
                  </a:lnTo>
                  <a:lnTo>
                    <a:pt x="187" y="43"/>
                  </a:lnTo>
                  <a:lnTo>
                    <a:pt x="187" y="43"/>
                  </a:lnTo>
                  <a:lnTo>
                    <a:pt x="187" y="43"/>
                  </a:lnTo>
                  <a:lnTo>
                    <a:pt x="183" y="38"/>
                  </a:lnTo>
                  <a:lnTo>
                    <a:pt x="180" y="36"/>
                  </a:lnTo>
                  <a:lnTo>
                    <a:pt x="180" y="36"/>
                  </a:lnTo>
                  <a:lnTo>
                    <a:pt x="180" y="33"/>
                  </a:lnTo>
                  <a:lnTo>
                    <a:pt x="178" y="33"/>
                  </a:lnTo>
                  <a:lnTo>
                    <a:pt x="178" y="33"/>
                  </a:lnTo>
                  <a:lnTo>
                    <a:pt x="176" y="33"/>
                  </a:lnTo>
                  <a:lnTo>
                    <a:pt x="176" y="33"/>
                  </a:lnTo>
                  <a:lnTo>
                    <a:pt x="176" y="33"/>
                  </a:lnTo>
                  <a:lnTo>
                    <a:pt x="173" y="33"/>
                  </a:lnTo>
                  <a:lnTo>
                    <a:pt x="173" y="33"/>
                  </a:lnTo>
                  <a:lnTo>
                    <a:pt x="173" y="33"/>
                  </a:lnTo>
                  <a:lnTo>
                    <a:pt x="173" y="33"/>
                  </a:lnTo>
                  <a:lnTo>
                    <a:pt x="171" y="31"/>
                  </a:lnTo>
                  <a:lnTo>
                    <a:pt x="171" y="31"/>
                  </a:lnTo>
                  <a:lnTo>
                    <a:pt x="171" y="31"/>
                  </a:lnTo>
                  <a:lnTo>
                    <a:pt x="171" y="31"/>
                  </a:lnTo>
                  <a:lnTo>
                    <a:pt x="168" y="31"/>
                  </a:lnTo>
                  <a:lnTo>
                    <a:pt x="168" y="31"/>
                  </a:lnTo>
                  <a:lnTo>
                    <a:pt x="168" y="31"/>
                  </a:lnTo>
                  <a:lnTo>
                    <a:pt x="166" y="31"/>
                  </a:lnTo>
                  <a:lnTo>
                    <a:pt x="166" y="31"/>
                  </a:lnTo>
                  <a:lnTo>
                    <a:pt x="166" y="31"/>
                  </a:lnTo>
                  <a:lnTo>
                    <a:pt x="164" y="33"/>
                  </a:lnTo>
                  <a:lnTo>
                    <a:pt x="164" y="33"/>
                  </a:lnTo>
                  <a:lnTo>
                    <a:pt x="161" y="33"/>
                  </a:lnTo>
                  <a:lnTo>
                    <a:pt x="159" y="33"/>
                  </a:lnTo>
                  <a:lnTo>
                    <a:pt x="159" y="33"/>
                  </a:lnTo>
                  <a:lnTo>
                    <a:pt x="159" y="33"/>
                  </a:lnTo>
                  <a:lnTo>
                    <a:pt x="159" y="33"/>
                  </a:lnTo>
                  <a:lnTo>
                    <a:pt x="157" y="31"/>
                  </a:lnTo>
                  <a:lnTo>
                    <a:pt x="157" y="31"/>
                  </a:lnTo>
                  <a:lnTo>
                    <a:pt x="154" y="31"/>
                  </a:lnTo>
                  <a:lnTo>
                    <a:pt x="154" y="31"/>
                  </a:lnTo>
                  <a:lnTo>
                    <a:pt x="154" y="29"/>
                  </a:lnTo>
                  <a:lnTo>
                    <a:pt x="152" y="24"/>
                  </a:lnTo>
                  <a:lnTo>
                    <a:pt x="149" y="24"/>
                  </a:lnTo>
                  <a:lnTo>
                    <a:pt x="149" y="21"/>
                  </a:lnTo>
                  <a:lnTo>
                    <a:pt x="149" y="19"/>
                  </a:lnTo>
                  <a:lnTo>
                    <a:pt x="149" y="21"/>
                  </a:lnTo>
                  <a:lnTo>
                    <a:pt x="147" y="24"/>
                  </a:lnTo>
                  <a:lnTo>
                    <a:pt x="145" y="26"/>
                  </a:lnTo>
                  <a:lnTo>
                    <a:pt x="142" y="26"/>
                  </a:lnTo>
                  <a:lnTo>
                    <a:pt x="142" y="26"/>
                  </a:lnTo>
                  <a:lnTo>
                    <a:pt x="140" y="26"/>
                  </a:lnTo>
                  <a:lnTo>
                    <a:pt x="140" y="21"/>
                  </a:lnTo>
                  <a:lnTo>
                    <a:pt x="140" y="21"/>
                  </a:lnTo>
                  <a:lnTo>
                    <a:pt x="140" y="19"/>
                  </a:lnTo>
                  <a:lnTo>
                    <a:pt x="140" y="19"/>
                  </a:lnTo>
                  <a:lnTo>
                    <a:pt x="140" y="19"/>
                  </a:lnTo>
                  <a:lnTo>
                    <a:pt x="138" y="17"/>
                  </a:lnTo>
                  <a:lnTo>
                    <a:pt x="135" y="17"/>
                  </a:lnTo>
                  <a:lnTo>
                    <a:pt x="135" y="17"/>
                  </a:lnTo>
                  <a:lnTo>
                    <a:pt x="135" y="17"/>
                  </a:lnTo>
                  <a:lnTo>
                    <a:pt x="133" y="17"/>
                  </a:lnTo>
                  <a:lnTo>
                    <a:pt x="133" y="17"/>
                  </a:lnTo>
                  <a:lnTo>
                    <a:pt x="133" y="17"/>
                  </a:lnTo>
                  <a:lnTo>
                    <a:pt x="133" y="17"/>
                  </a:lnTo>
                  <a:lnTo>
                    <a:pt x="131" y="17"/>
                  </a:lnTo>
                  <a:lnTo>
                    <a:pt x="131" y="17"/>
                  </a:lnTo>
                  <a:lnTo>
                    <a:pt x="131" y="17"/>
                  </a:lnTo>
                  <a:lnTo>
                    <a:pt x="131" y="14"/>
                  </a:lnTo>
                  <a:lnTo>
                    <a:pt x="128" y="14"/>
                  </a:lnTo>
                  <a:lnTo>
                    <a:pt x="128" y="14"/>
                  </a:lnTo>
                  <a:lnTo>
                    <a:pt x="126" y="17"/>
                  </a:lnTo>
                  <a:lnTo>
                    <a:pt x="126" y="17"/>
                  </a:lnTo>
                  <a:lnTo>
                    <a:pt x="126" y="17"/>
                  </a:lnTo>
                  <a:lnTo>
                    <a:pt x="126" y="17"/>
                  </a:lnTo>
                  <a:lnTo>
                    <a:pt x="123" y="14"/>
                  </a:lnTo>
                  <a:lnTo>
                    <a:pt x="123" y="14"/>
                  </a:lnTo>
                  <a:lnTo>
                    <a:pt x="123" y="17"/>
                  </a:lnTo>
                  <a:lnTo>
                    <a:pt x="123" y="17"/>
                  </a:lnTo>
                  <a:lnTo>
                    <a:pt x="123" y="17"/>
                  </a:lnTo>
                  <a:lnTo>
                    <a:pt x="121" y="17"/>
                  </a:lnTo>
                  <a:lnTo>
                    <a:pt x="121" y="17"/>
                  </a:lnTo>
                  <a:lnTo>
                    <a:pt x="119" y="17"/>
                  </a:lnTo>
                  <a:lnTo>
                    <a:pt x="119" y="17"/>
                  </a:lnTo>
                  <a:lnTo>
                    <a:pt x="119" y="19"/>
                  </a:lnTo>
                  <a:lnTo>
                    <a:pt x="119" y="19"/>
                  </a:lnTo>
                  <a:lnTo>
                    <a:pt x="116" y="19"/>
                  </a:lnTo>
                  <a:lnTo>
                    <a:pt x="116" y="19"/>
                  </a:lnTo>
                  <a:lnTo>
                    <a:pt x="114" y="19"/>
                  </a:lnTo>
                  <a:lnTo>
                    <a:pt x="114" y="19"/>
                  </a:lnTo>
                  <a:lnTo>
                    <a:pt x="114" y="19"/>
                  </a:lnTo>
                  <a:lnTo>
                    <a:pt x="114" y="19"/>
                  </a:lnTo>
                  <a:lnTo>
                    <a:pt x="112" y="19"/>
                  </a:lnTo>
                  <a:lnTo>
                    <a:pt x="112" y="19"/>
                  </a:lnTo>
                  <a:lnTo>
                    <a:pt x="112" y="19"/>
                  </a:lnTo>
                  <a:lnTo>
                    <a:pt x="112" y="19"/>
                  </a:lnTo>
                  <a:lnTo>
                    <a:pt x="112" y="19"/>
                  </a:lnTo>
                  <a:lnTo>
                    <a:pt x="112" y="19"/>
                  </a:lnTo>
                  <a:lnTo>
                    <a:pt x="105" y="19"/>
                  </a:lnTo>
                  <a:lnTo>
                    <a:pt x="102" y="17"/>
                  </a:lnTo>
                  <a:lnTo>
                    <a:pt x="102" y="17"/>
                  </a:lnTo>
                  <a:lnTo>
                    <a:pt x="100" y="17"/>
                  </a:lnTo>
                  <a:lnTo>
                    <a:pt x="100" y="19"/>
                  </a:lnTo>
                  <a:lnTo>
                    <a:pt x="100" y="19"/>
                  </a:lnTo>
                  <a:lnTo>
                    <a:pt x="97" y="19"/>
                  </a:lnTo>
                  <a:lnTo>
                    <a:pt x="97" y="17"/>
                  </a:lnTo>
                  <a:lnTo>
                    <a:pt x="97" y="17"/>
                  </a:lnTo>
                  <a:lnTo>
                    <a:pt x="97" y="17"/>
                  </a:lnTo>
                  <a:lnTo>
                    <a:pt x="97" y="17"/>
                  </a:lnTo>
                  <a:lnTo>
                    <a:pt x="97" y="17"/>
                  </a:lnTo>
                  <a:lnTo>
                    <a:pt x="97" y="17"/>
                  </a:lnTo>
                  <a:lnTo>
                    <a:pt x="95" y="19"/>
                  </a:lnTo>
                  <a:lnTo>
                    <a:pt x="95" y="19"/>
                  </a:lnTo>
                  <a:lnTo>
                    <a:pt x="95" y="19"/>
                  </a:lnTo>
                  <a:lnTo>
                    <a:pt x="95" y="19"/>
                  </a:lnTo>
                  <a:lnTo>
                    <a:pt x="95" y="19"/>
                  </a:lnTo>
                  <a:lnTo>
                    <a:pt x="95" y="19"/>
                  </a:lnTo>
                  <a:lnTo>
                    <a:pt x="93" y="19"/>
                  </a:lnTo>
                  <a:lnTo>
                    <a:pt x="90" y="19"/>
                  </a:lnTo>
                  <a:lnTo>
                    <a:pt x="90" y="19"/>
                  </a:lnTo>
                  <a:lnTo>
                    <a:pt x="90" y="19"/>
                  </a:lnTo>
                  <a:lnTo>
                    <a:pt x="88" y="19"/>
                  </a:lnTo>
                  <a:lnTo>
                    <a:pt x="88" y="19"/>
                  </a:lnTo>
                  <a:lnTo>
                    <a:pt x="83" y="19"/>
                  </a:lnTo>
                  <a:lnTo>
                    <a:pt x="83" y="19"/>
                  </a:lnTo>
                  <a:lnTo>
                    <a:pt x="83" y="19"/>
                  </a:lnTo>
                  <a:lnTo>
                    <a:pt x="83" y="19"/>
                  </a:lnTo>
                  <a:lnTo>
                    <a:pt x="83" y="21"/>
                  </a:lnTo>
                  <a:lnTo>
                    <a:pt x="81" y="19"/>
                  </a:lnTo>
                  <a:lnTo>
                    <a:pt x="81" y="19"/>
                  </a:lnTo>
                  <a:lnTo>
                    <a:pt x="81" y="19"/>
                  </a:lnTo>
                  <a:lnTo>
                    <a:pt x="81" y="19"/>
                  </a:lnTo>
                  <a:lnTo>
                    <a:pt x="79" y="19"/>
                  </a:lnTo>
                  <a:lnTo>
                    <a:pt x="79" y="19"/>
                  </a:lnTo>
                  <a:lnTo>
                    <a:pt x="79" y="19"/>
                  </a:lnTo>
                  <a:lnTo>
                    <a:pt x="79" y="19"/>
                  </a:lnTo>
                  <a:lnTo>
                    <a:pt x="76" y="19"/>
                  </a:lnTo>
                  <a:lnTo>
                    <a:pt x="74" y="19"/>
                  </a:lnTo>
                  <a:lnTo>
                    <a:pt x="71" y="19"/>
                  </a:lnTo>
                  <a:lnTo>
                    <a:pt x="71" y="17"/>
                  </a:lnTo>
                  <a:lnTo>
                    <a:pt x="71" y="17"/>
                  </a:lnTo>
                  <a:lnTo>
                    <a:pt x="71" y="17"/>
                  </a:lnTo>
                  <a:lnTo>
                    <a:pt x="71" y="17"/>
                  </a:lnTo>
                  <a:lnTo>
                    <a:pt x="71" y="14"/>
                  </a:lnTo>
                  <a:lnTo>
                    <a:pt x="71" y="14"/>
                  </a:lnTo>
                  <a:lnTo>
                    <a:pt x="69" y="14"/>
                  </a:lnTo>
                  <a:lnTo>
                    <a:pt x="69" y="14"/>
                  </a:lnTo>
                  <a:lnTo>
                    <a:pt x="69" y="14"/>
                  </a:lnTo>
                  <a:lnTo>
                    <a:pt x="69" y="14"/>
                  </a:lnTo>
                  <a:lnTo>
                    <a:pt x="69" y="17"/>
                  </a:lnTo>
                  <a:lnTo>
                    <a:pt x="69" y="17"/>
                  </a:lnTo>
                  <a:lnTo>
                    <a:pt x="67" y="17"/>
                  </a:lnTo>
                  <a:lnTo>
                    <a:pt x="67" y="17"/>
                  </a:lnTo>
                  <a:lnTo>
                    <a:pt x="67" y="17"/>
                  </a:lnTo>
                  <a:lnTo>
                    <a:pt x="64" y="17"/>
                  </a:lnTo>
                  <a:lnTo>
                    <a:pt x="64" y="17"/>
                  </a:lnTo>
                  <a:lnTo>
                    <a:pt x="62" y="17"/>
                  </a:lnTo>
                  <a:lnTo>
                    <a:pt x="60" y="19"/>
                  </a:lnTo>
                  <a:lnTo>
                    <a:pt x="60" y="19"/>
                  </a:lnTo>
                  <a:lnTo>
                    <a:pt x="60" y="19"/>
                  </a:lnTo>
                  <a:lnTo>
                    <a:pt x="60" y="19"/>
                  </a:lnTo>
                  <a:lnTo>
                    <a:pt x="57" y="19"/>
                  </a:lnTo>
                  <a:lnTo>
                    <a:pt x="57" y="19"/>
                  </a:lnTo>
                  <a:lnTo>
                    <a:pt x="57" y="19"/>
                  </a:lnTo>
                  <a:lnTo>
                    <a:pt x="55" y="19"/>
                  </a:lnTo>
                  <a:lnTo>
                    <a:pt x="55" y="19"/>
                  </a:lnTo>
                  <a:lnTo>
                    <a:pt x="55" y="19"/>
                  </a:lnTo>
                  <a:lnTo>
                    <a:pt x="50" y="19"/>
                  </a:lnTo>
                  <a:lnTo>
                    <a:pt x="48" y="21"/>
                  </a:lnTo>
                  <a:lnTo>
                    <a:pt x="45" y="21"/>
                  </a:lnTo>
                  <a:lnTo>
                    <a:pt x="43" y="21"/>
                  </a:lnTo>
                  <a:lnTo>
                    <a:pt x="43" y="21"/>
                  </a:lnTo>
                  <a:lnTo>
                    <a:pt x="41" y="24"/>
                  </a:lnTo>
                  <a:lnTo>
                    <a:pt x="36" y="26"/>
                  </a:lnTo>
                  <a:lnTo>
                    <a:pt x="36" y="26"/>
                  </a:lnTo>
                  <a:lnTo>
                    <a:pt x="36" y="26"/>
                  </a:lnTo>
                  <a:lnTo>
                    <a:pt x="34" y="29"/>
                  </a:lnTo>
                  <a:lnTo>
                    <a:pt x="34" y="29"/>
                  </a:lnTo>
                  <a:lnTo>
                    <a:pt x="31" y="29"/>
                  </a:lnTo>
                  <a:lnTo>
                    <a:pt x="31" y="29"/>
                  </a:lnTo>
                  <a:lnTo>
                    <a:pt x="31" y="31"/>
                  </a:lnTo>
                  <a:lnTo>
                    <a:pt x="31" y="31"/>
                  </a:lnTo>
                  <a:lnTo>
                    <a:pt x="31" y="31"/>
                  </a:lnTo>
                  <a:lnTo>
                    <a:pt x="31" y="33"/>
                  </a:lnTo>
                  <a:lnTo>
                    <a:pt x="29" y="33"/>
                  </a:lnTo>
                  <a:lnTo>
                    <a:pt x="29" y="36"/>
                  </a:lnTo>
                  <a:lnTo>
                    <a:pt x="29" y="36"/>
                  </a:lnTo>
                  <a:lnTo>
                    <a:pt x="29" y="36"/>
                  </a:lnTo>
                  <a:lnTo>
                    <a:pt x="29" y="38"/>
                  </a:lnTo>
                  <a:lnTo>
                    <a:pt x="29" y="38"/>
                  </a:lnTo>
                  <a:lnTo>
                    <a:pt x="24" y="40"/>
                  </a:lnTo>
                  <a:lnTo>
                    <a:pt x="24" y="43"/>
                  </a:lnTo>
                  <a:lnTo>
                    <a:pt x="24" y="43"/>
                  </a:lnTo>
                  <a:lnTo>
                    <a:pt x="22" y="47"/>
                  </a:lnTo>
                  <a:lnTo>
                    <a:pt x="22" y="47"/>
                  </a:lnTo>
                  <a:lnTo>
                    <a:pt x="22" y="50"/>
                  </a:lnTo>
                  <a:lnTo>
                    <a:pt x="19" y="50"/>
                  </a:lnTo>
                  <a:lnTo>
                    <a:pt x="19" y="50"/>
                  </a:lnTo>
                  <a:lnTo>
                    <a:pt x="19" y="50"/>
                  </a:lnTo>
                  <a:lnTo>
                    <a:pt x="19" y="52"/>
                  </a:lnTo>
                  <a:lnTo>
                    <a:pt x="19" y="52"/>
                  </a:lnTo>
                  <a:lnTo>
                    <a:pt x="15" y="55"/>
                  </a:lnTo>
                  <a:lnTo>
                    <a:pt x="12" y="57"/>
                  </a:lnTo>
                  <a:lnTo>
                    <a:pt x="12" y="57"/>
                  </a:lnTo>
                  <a:lnTo>
                    <a:pt x="12" y="59"/>
                  </a:lnTo>
                  <a:lnTo>
                    <a:pt x="15" y="59"/>
                  </a:lnTo>
                  <a:lnTo>
                    <a:pt x="15" y="59"/>
                  </a:lnTo>
                  <a:lnTo>
                    <a:pt x="12" y="62"/>
                  </a:lnTo>
                  <a:lnTo>
                    <a:pt x="10" y="62"/>
                  </a:lnTo>
                  <a:lnTo>
                    <a:pt x="8" y="62"/>
                  </a:lnTo>
                  <a:lnTo>
                    <a:pt x="3" y="62"/>
                  </a:lnTo>
                  <a:lnTo>
                    <a:pt x="0" y="62"/>
                  </a:lnTo>
                  <a:lnTo>
                    <a:pt x="0" y="64"/>
                  </a:lnTo>
                  <a:lnTo>
                    <a:pt x="0" y="64"/>
                  </a:lnTo>
                  <a:lnTo>
                    <a:pt x="0" y="64"/>
                  </a:lnTo>
                  <a:lnTo>
                    <a:pt x="0" y="64"/>
                  </a:lnTo>
                  <a:lnTo>
                    <a:pt x="0" y="66"/>
                  </a:lnTo>
                  <a:lnTo>
                    <a:pt x="0" y="66"/>
                  </a:lnTo>
                  <a:lnTo>
                    <a:pt x="0" y="66"/>
                  </a:lnTo>
                  <a:lnTo>
                    <a:pt x="0" y="71"/>
                  </a:lnTo>
                  <a:lnTo>
                    <a:pt x="0" y="73"/>
                  </a:lnTo>
                  <a:lnTo>
                    <a:pt x="0" y="78"/>
                  </a:lnTo>
                  <a:lnTo>
                    <a:pt x="0" y="78"/>
                  </a:lnTo>
                  <a:lnTo>
                    <a:pt x="3" y="85"/>
                  </a:lnTo>
                  <a:lnTo>
                    <a:pt x="5" y="88"/>
                  </a:lnTo>
                  <a:lnTo>
                    <a:pt x="8" y="90"/>
                  </a:lnTo>
                  <a:lnTo>
                    <a:pt x="8" y="90"/>
                  </a:lnTo>
                  <a:lnTo>
                    <a:pt x="8" y="92"/>
                  </a:lnTo>
                  <a:lnTo>
                    <a:pt x="10" y="92"/>
                  </a:lnTo>
                  <a:lnTo>
                    <a:pt x="10" y="92"/>
                  </a:lnTo>
                  <a:lnTo>
                    <a:pt x="10" y="92"/>
                  </a:lnTo>
                  <a:lnTo>
                    <a:pt x="10" y="92"/>
                  </a:lnTo>
                  <a:lnTo>
                    <a:pt x="8" y="92"/>
                  </a:lnTo>
                  <a:lnTo>
                    <a:pt x="8" y="92"/>
                  </a:lnTo>
                  <a:lnTo>
                    <a:pt x="8" y="92"/>
                  </a:lnTo>
                  <a:lnTo>
                    <a:pt x="8" y="95"/>
                  </a:lnTo>
                  <a:lnTo>
                    <a:pt x="8" y="95"/>
                  </a:lnTo>
                  <a:lnTo>
                    <a:pt x="8" y="95"/>
                  </a:lnTo>
                  <a:lnTo>
                    <a:pt x="8" y="95"/>
                  </a:lnTo>
                  <a:lnTo>
                    <a:pt x="8" y="95"/>
                  </a:lnTo>
                  <a:lnTo>
                    <a:pt x="8" y="95"/>
                  </a:lnTo>
                  <a:lnTo>
                    <a:pt x="8" y="97"/>
                  </a:lnTo>
                  <a:lnTo>
                    <a:pt x="8" y="97"/>
                  </a:lnTo>
                  <a:lnTo>
                    <a:pt x="8" y="97"/>
                  </a:lnTo>
                  <a:lnTo>
                    <a:pt x="8" y="100"/>
                  </a:lnTo>
                  <a:lnTo>
                    <a:pt x="10" y="100"/>
                  </a:lnTo>
                  <a:lnTo>
                    <a:pt x="10" y="102"/>
                  </a:lnTo>
                  <a:lnTo>
                    <a:pt x="10" y="102"/>
                  </a:lnTo>
                  <a:lnTo>
                    <a:pt x="10" y="102"/>
                  </a:lnTo>
                  <a:lnTo>
                    <a:pt x="10" y="102"/>
                  </a:lnTo>
                  <a:lnTo>
                    <a:pt x="10" y="104"/>
                  </a:lnTo>
                  <a:lnTo>
                    <a:pt x="10" y="104"/>
                  </a:lnTo>
                  <a:lnTo>
                    <a:pt x="10" y="107"/>
                  </a:lnTo>
                  <a:lnTo>
                    <a:pt x="10" y="107"/>
                  </a:lnTo>
                  <a:lnTo>
                    <a:pt x="10" y="107"/>
                  </a:lnTo>
                  <a:lnTo>
                    <a:pt x="8" y="107"/>
                  </a:lnTo>
                  <a:lnTo>
                    <a:pt x="8" y="109"/>
                  </a:lnTo>
                  <a:lnTo>
                    <a:pt x="8" y="109"/>
                  </a:lnTo>
                  <a:lnTo>
                    <a:pt x="10" y="111"/>
                  </a:lnTo>
                  <a:lnTo>
                    <a:pt x="10" y="111"/>
                  </a:lnTo>
                  <a:lnTo>
                    <a:pt x="10" y="111"/>
                  </a:lnTo>
                  <a:lnTo>
                    <a:pt x="12" y="111"/>
                  </a:lnTo>
                  <a:lnTo>
                    <a:pt x="15" y="114"/>
                  </a:lnTo>
                  <a:lnTo>
                    <a:pt x="19" y="116"/>
                  </a:lnTo>
                  <a:lnTo>
                    <a:pt x="19" y="118"/>
                  </a:lnTo>
                  <a:lnTo>
                    <a:pt x="19" y="118"/>
                  </a:lnTo>
                  <a:lnTo>
                    <a:pt x="19" y="118"/>
                  </a:lnTo>
                  <a:lnTo>
                    <a:pt x="19" y="118"/>
                  </a:lnTo>
                  <a:lnTo>
                    <a:pt x="19" y="121"/>
                  </a:lnTo>
                  <a:lnTo>
                    <a:pt x="22" y="121"/>
                  </a:lnTo>
                  <a:lnTo>
                    <a:pt x="22" y="121"/>
                  </a:lnTo>
                  <a:lnTo>
                    <a:pt x="24" y="123"/>
                  </a:lnTo>
                  <a:lnTo>
                    <a:pt x="24" y="123"/>
                  </a:lnTo>
                  <a:lnTo>
                    <a:pt x="24" y="123"/>
                  </a:lnTo>
                  <a:lnTo>
                    <a:pt x="24" y="123"/>
                  </a:lnTo>
                  <a:lnTo>
                    <a:pt x="22" y="126"/>
                  </a:lnTo>
                  <a:lnTo>
                    <a:pt x="22" y="126"/>
                  </a:lnTo>
                  <a:lnTo>
                    <a:pt x="22" y="128"/>
                  </a:lnTo>
                  <a:lnTo>
                    <a:pt x="19" y="135"/>
                  </a:lnTo>
                  <a:lnTo>
                    <a:pt x="19" y="137"/>
                  </a:lnTo>
                  <a:lnTo>
                    <a:pt x="22" y="142"/>
                  </a:lnTo>
                  <a:lnTo>
                    <a:pt x="24" y="142"/>
                  </a:lnTo>
                  <a:lnTo>
                    <a:pt x="24" y="144"/>
                  </a:lnTo>
                  <a:lnTo>
                    <a:pt x="24" y="144"/>
                  </a:lnTo>
                  <a:lnTo>
                    <a:pt x="24" y="147"/>
                  </a:lnTo>
                  <a:lnTo>
                    <a:pt x="27" y="152"/>
                  </a:lnTo>
                  <a:lnTo>
                    <a:pt x="29" y="156"/>
                  </a:lnTo>
                  <a:lnTo>
                    <a:pt x="31" y="159"/>
                  </a:lnTo>
                  <a:lnTo>
                    <a:pt x="31" y="161"/>
                  </a:lnTo>
                  <a:lnTo>
                    <a:pt x="31" y="163"/>
                  </a:lnTo>
                  <a:lnTo>
                    <a:pt x="31" y="163"/>
                  </a:lnTo>
                  <a:lnTo>
                    <a:pt x="31" y="166"/>
                  </a:lnTo>
                  <a:lnTo>
                    <a:pt x="34" y="166"/>
                  </a:lnTo>
                  <a:lnTo>
                    <a:pt x="34" y="166"/>
                  </a:lnTo>
                  <a:lnTo>
                    <a:pt x="34" y="166"/>
                  </a:lnTo>
                  <a:lnTo>
                    <a:pt x="34" y="168"/>
                  </a:lnTo>
                  <a:lnTo>
                    <a:pt x="34" y="168"/>
                  </a:lnTo>
                  <a:lnTo>
                    <a:pt x="34" y="168"/>
                  </a:lnTo>
                  <a:lnTo>
                    <a:pt x="34" y="166"/>
                  </a:lnTo>
                  <a:lnTo>
                    <a:pt x="34" y="163"/>
                  </a:lnTo>
                  <a:lnTo>
                    <a:pt x="34" y="163"/>
                  </a:lnTo>
                  <a:lnTo>
                    <a:pt x="34" y="161"/>
                  </a:lnTo>
                  <a:lnTo>
                    <a:pt x="34" y="161"/>
                  </a:lnTo>
                  <a:lnTo>
                    <a:pt x="34" y="159"/>
                  </a:lnTo>
                  <a:lnTo>
                    <a:pt x="31" y="156"/>
                  </a:lnTo>
                  <a:lnTo>
                    <a:pt x="31" y="154"/>
                  </a:lnTo>
                  <a:lnTo>
                    <a:pt x="31" y="154"/>
                  </a:lnTo>
                  <a:lnTo>
                    <a:pt x="31" y="156"/>
                  </a:lnTo>
                  <a:lnTo>
                    <a:pt x="34" y="159"/>
                  </a:lnTo>
                  <a:lnTo>
                    <a:pt x="34" y="159"/>
                  </a:lnTo>
                  <a:lnTo>
                    <a:pt x="34" y="159"/>
                  </a:lnTo>
                  <a:lnTo>
                    <a:pt x="34" y="159"/>
                  </a:lnTo>
                  <a:lnTo>
                    <a:pt x="34" y="161"/>
                  </a:lnTo>
                  <a:lnTo>
                    <a:pt x="36" y="161"/>
                  </a:lnTo>
                  <a:lnTo>
                    <a:pt x="36" y="159"/>
                  </a:lnTo>
                  <a:lnTo>
                    <a:pt x="38" y="159"/>
                  </a:lnTo>
                  <a:lnTo>
                    <a:pt x="38" y="161"/>
                  </a:lnTo>
                  <a:lnTo>
                    <a:pt x="38" y="161"/>
                  </a:lnTo>
                  <a:lnTo>
                    <a:pt x="41" y="161"/>
                  </a:lnTo>
                  <a:lnTo>
                    <a:pt x="41" y="159"/>
                  </a:lnTo>
                  <a:lnTo>
                    <a:pt x="41" y="159"/>
                  </a:lnTo>
                  <a:lnTo>
                    <a:pt x="41" y="161"/>
                  </a:lnTo>
                  <a:lnTo>
                    <a:pt x="38" y="161"/>
                  </a:lnTo>
                  <a:lnTo>
                    <a:pt x="38" y="161"/>
                  </a:lnTo>
                  <a:lnTo>
                    <a:pt x="38" y="161"/>
                  </a:lnTo>
                  <a:lnTo>
                    <a:pt x="38" y="161"/>
                  </a:lnTo>
                  <a:lnTo>
                    <a:pt x="36" y="161"/>
                  </a:lnTo>
                  <a:lnTo>
                    <a:pt x="36" y="161"/>
                  </a:lnTo>
                  <a:lnTo>
                    <a:pt x="36" y="161"/>
                  </a:lnTo>
                  <a:lnTo>
                    <a:pt x="36" y="161"/>
                  </a:lnTo>
                  <a:lnTo>
                    <a:pt x="34" y="161"/>
                  </a:lnTo>
                  <a:lnTo>
                    <a:pt x="34" y="163"/>
                  </a:lnTo>
                  <a:lnTo>
                    <a:pt x="34" y="166"/>
                  </a:lnTo>
                  <a:lnTo>
                    <a:pt x="34" y="166"/>
                  </a:lnTo>
                  <a:lnTo>
                    <a:pt x="34" y="163"/>
                  </a:lnTo>
                  <a:lnTo>
                    <a:pt x="36" y="163"/>
                  </a:lnTo>
                  <a:lnTo>
                    <a:pt x="36" y="163"/>
                  </a:lnTo>
                  <a:lnTo>
                    <a:pt x="36" y="163"/>
                  </a:lnTo>
                  <a:lnTo>
                    <a:pt x="36" y="163"/>
                  </a:lnTo>
                  <a:lnTo>
                    <a:pt x="36" y="163"/>
                  </a:lnTo>
                  <a:lnTo>
                    <a:pt x="36" y="163"/>
                  </a:lnTo>
                  <a:lnTo>
                    <a:pt x="36" y="163"/>
                  </a:lnTo>
                  <a:lnTo>
                    <a:pt x="36" y="163"/>
                  </a:lnTo>
                  <a:lnTo>
                    <a:pt x="36" y="163"/>
                  </a:lnTo>
                  <a:lnTo>
                    <a:pt x="36" y="163"/>
                  </a:lnTo>
                  <a:lnTo>
                    <a:pt x="36" y="163"/>
                  </a:lnTo>
                  <a:lnTo>
                    <a:pt x="36" y="163"/>
                  </a:lnTo>
                  <a:lnTo>
                    <a:pt x="36" y="166"/>
                  </a:lnTo>
                  <a:lnTo>
                    <a:pt x="38" y="166"/>
                  </a:lnTo>
                  <a:lnTo>
                    <a:pt x="38" y="166"/>
                  </a:lnTo>
                  <a:lnTo>
                    <a:pt x="38" y="166"/>
                  </a:lnTo>
                  <a:lnTo>
                    <a:pt x="38" y="166"/>
                  </a:lnTo>
                  <a:lnTo>
                    <a:pt x="36" y="166"/>
                  </a:lnTo>
                  <a:lnTo>
                    <a:pt x="36" y="166"/>
                  </a:lnTo>
                  <a:lnTo>
                    <a:pt x="36" y="166"/>
                  </a:lnTo>
                  <a:lnTo>
                    <a:pt x="36" y="168"/>
                  </a:lnTo>
                  <a:lnTo>
                    <a:pt x="36" y="168"/>
                  </a:lnTo>
                  <a:lnTo>
                    <a:pt x="36" y="168"/>
                  </a:lnTo>
                  <a:lnTo>
                    <a:pt x="36" y="168"/>
                  </a:lnTo>
                  <a:lnTo>
                    <a:pt x="36" y="168"/>
                  </a:lnTo>
                  <a:lnTo>
                    <a:pt x="36" y="168"/>
                  </a:lnTo>
                  <a:lnTo>
                    <a:pt x="34" y="168"/>
                  </a:lnTo>
                  <a:lnTo>
                    <a:pt x="34" y="168"/>
                  </a:lnTo>
                  <a:lnTo>
                    <a:pt x="34" y="171"/>
                  </a:lnTo>
                  <a:lnTo>
                    <a:pt x="36" y="171"/>
                  </a:lnTo>
                  <a:lnTo>
                    <a:pt x="36" y="171"/>
                  </a:lnTo>
                  <a:lnTo>
                    <a:pt x="36" y="171"/>
                  </a:lnTo>
                  <a:lnTo>
                    <a:pt x="36" y="171"/>
                  </a:lnTo>
                  <a:lnTo>
                    <a:pt x="38" y="171"/>
                  </a:lnTo>
                  <a:lnTo>
                    <a:pt x="38" y="168"/>
                  </a:lnTo>
                  <a:lnTo>
                    <a:pt x="38" y="168"/>
                  </a:lnTo>
                  <a:lnTo>
                    <a:pt x="38" y="166"/>
                  </a:lnTo>
                  <a:lnTo>
                    <a:pt x="38" y="166"/>
                  </a:lnTo>
                  <a:lnTo>
                    <a:pt x="38" y="168"/>
                  </a:lnTo>
                  <a:lnTo>
                    <a:pt x="38" y="168"/>
                  </a:lnTo>
                  <a:lnTo>
                    <a:pt x="38" y="168"/>
                  </a:lnTo>
                  <a:lnTo>
                    <a:pt x="38" y="168"/>
                  </a:lnTo>
                  <a:lnTo>
                    <a:pt x="38" y="168"/>
                  </a:lnTo>
                  <a:lnTo>
                    <a:pt x="38" y="168"/>
                  </a:lnTo>
                  <a:lnTo>
                    <a:pt x="38" y="171"/>
                  </a:lnTo>
                  <a:lnTo>
                    <a:pt x="38" y="173"/>
                  </a:lnTo>
                  <a:lnTo>
                    <a:pt x="41" y="173"/>
                  </a:lnTo>
                  <a:lnTo>
                    <a:pt x="41" y="173"/>
                  </a:lnTo>
                  <a:lnTo>
                    <a:pt x="41" y="173"/>
                  </a:lnTo>
                  <a:lnTo>
                    <a:pt x="43" y="173"/>
                  </a:lnTo>
                  <a:lnTo>
                    <a:pt x="43" y="173"/>
                  </a:lnTo>
                  <a:lnTo>
                    <a:pt x="43" y="173"/>
                  </a:lnTo>
                  <a:lnTo>
                    <a:pt x="43" y="173"/>
                  </a:lnTo>
                  <a:lnTo>
                    <a:pt x="43" y="171"/>
                  </a:lnTo>
                  <a:lnTo>
                    <a:pt x="43" y="171"/>
                  </a:lnTo>
                  <a:lnTo>
                    <a:pt x="43" y="171"/>
                  </a:lnTo>
                  <a:lnTo>
                    <a:pt x="43" y="171"/>
                  </a:lnTo>
                  <a:lnTo>
                    <a:pt x="43" y="173"/>
                  </a:lnTo>
                  <a:lnTo>
                    <a:pt x="43" y="173"/>
                  </a:lnTo>
                  <a:lnTo>
                    <a:pt x="45" y="175"/>
                  </a:lnTo>
                  <a:lnTo>
                    <a:pt x="43" y="175"/>
                  </a:lnTo>
                  <a:lnTo>
                    <a:pt x="43" y="175"/>
                  </a:lnTo>
                  <a:lnTo>
                    <a:pt x="43" y="173"/>
                  </a:lnTo>
                  <a:lnTo>
                    <a:pt x="41" y="175"/>
                  </a:lnTo>
                  <a:lnTo>
                    <a:pt x="41" y="175"/>
                  </a:lnTo>
                  <a:lnTo>
                    <a:pt x="41" y="175"/>
                  </a:lnTo>
                  <a:lnTo>
                    <a:pt x="41" y="175"/>
                  </a:lnTo>
                  <a:lnTo>
                    <a:pt x="41" y="175"/>
                  </a:lnTo>
                  <a:lnTo>
                    <a:pt x="41" y="175"/>
                  </a:lnTo>
                  <a:lnTo>
                    <a:pt x="41" y="175"/>
                  </a:lnTo>
                  <a:lnTo>
                    <a:pt x="41" y="175"/>
                  </a:lnTo>
                  <a:lnTo>
                    <a:pt x="38" y="175"/>
                  </a:lnTo>
                  <a:lnTo>
                    <a:pt x="41" y="175"/>
                  </a:lnTo>
                  <a:lnTo>
                    <a:pt x="41" y="178"/>
                  </a:lnTo>
                  <a:lnTo>
                    <a:pt x="41" y="178"/>
                  </a:lnTo>
                  <a:lnTo>
                    <a:pt x="41" y="178"/>
                  </a:lnTo>
                  <a:lnTo>
                    <a:pt x="41" y="180"/>
                  </a:lnTo>
                  <a:lnTo>
                    <a:pt x="41" y="180"/>
                  </a:lnTo>
                  <a:lnTo>
                    <a:pt x="41" y="180"/>
                  </a:lnTo>
                  <a:lnTo>
                    <a:pt x="43" y="180"/>
                  </a:lnTo>
                  <a:lnTo>
                    <a:pt x="43" y="180"/>
                  </a:lnTo>
                  <a:lnTo>
                    <a:pt x="43" y="180"/>
                  </a:lnTo>
                  <a:lnTo>
                    <a:pt x="43" y="180"/>
                  </a:lnTo>
                  <a:lnTo>
                    <a:pt x="43" y="182"/>
                  </a:lnTo>
                  <a:lnTo>
                    <a:pt x="43" y="182"/>
                  </a:lnTo>
                  <a:lnTo>
                    <a:pt x="43" y="182"/>
                  </a:lnTo>
                  <a:lnTo>
                    <a:pt x="43" y="182"/>
                  </a:lnTo>
                  <a:lnTo>
                    <a:pt x="41" y="182"/>
                  </a:lnTo>
                  <a:lnTo>
                    <a:pt x="41" y="185"/>
                  </a:lnTo>
                  <a:lnTo>
                    <a:pt x="41" y="185"/>
                  </a:lnTo>
                  <a:lnTo>
                    <a:pt x="41" y="185"/>
                  </a:lnTo>
                  <a:lnTo>
                    <a:pt x="41" y="185"/>
                  </a:lnTo>
                  <a:lnTo>
                    <a:pt x="41" y="185"/>
                  </a:lnTo>
                  <a:lnTo>
                    <a:pt x="38" y="187"/>
                  </a:lnTo>
                  <a:lnTo>
                    <a:pt x="38" y="187"/>
                  </a:lnTo>
                  <a:lnTo>
                    <a:pt x="38" y="187"/>
                  </a:lnTo>
                  <a:lnTo>
                    <a:pt x="41" y="187"/>
                  </a:lnTo>
                  <a:lnTo>
                    <a:pt x="41" y="187"/>
                  </a:lnTo>
                  <a:lnTo>
                    <a:pt x="41" y="187"/>
                  </a:lnTo>
                  <a:lnTo>
                    <a:pt x="41" y="187"/>
                  </a:lnTo>
                  <a:lnTo>
                    <a:pt x="41" y="187"/>
                  </a:lnTo>
                  <a:lnTo>
                    <a:pt x="41" y="189"/>
                  </a:lnTo>
                  <a:lnTo>
                    <a:pt x="41" y="189"/>
                  </a:lnTo>
                  <a:lnTo>
                    <a:pt x="43" y="189"/>
                  </a:lnTo>
                  <a:lnTo>
                    <a:pt x="43" y="192"/>
                  </a:lnTo>
                  <a:lnTo>
                    <a:pt x="43" y="192"/>
                  </a:lnTo>
                  <a:lnTo>
                    <a:pt x="41" y="194"/>
                  </a:lnTo>
                  <a:lnTo>
                    <a:pt x="41" y="194"/>
                  </a:lnTo>
                  <a:lnTo>
                    <a:pt x="41" y="194"/>
                  </a:lnTo>
                  <a:lnTo>
                    <a:pt x="41" y="197"/>
                  </a:lnTo>
                  <a:lnTo>
                    <a:pt x="41" y="199"/>
                  </a:lnTo>
                  <a:lnTo>
                    <a:pt x="41" y="199"/>
                  </a:lnTo>
                  <a:lnTo>
                    <a:pt x="41" y="201"/>
                  </a:lnTo>
                  <a:lnTo>
                    <a:pt x="41" y="201"/>
                  </a:lnTo>
                  <a:lnTo>
                    <a:pt x="41" y="201"/>
                  </a:lnTo>
                  <a:lnTo>
                    <a:pt x="41" y="201"/>
                  </a:lnTo>
                  <a:lnTo>
                    <a:pt x="41" y="204"/>
                  </a:lnTo>
                  <a:lnTo>
                    <a:pt x="43" y="204"/>
                  </a:lnTo>
                  <a:lnTo>
                    <a:pt x="43" y="204"/>
                  </a:lnTo>
                  <a:lnTo>
                    <a:pt x="43" y="206"/>
                  </a:lnTo>
                  <a:lnTo>
                    <a:pt x="45" y="206"/>
                  </a:lnTo>
                  <a:lnTo>
                    <a:pt x="45" y="206"/>
                  </a:lnTo>
                  <a:lnTo>
                    <a:pt x="45" y="206"/>
                  </a:lnTo>
                  <a:lnTo>
                    <a:pt x="45" y="206"/>
                  </a:lnTo>
                  <a:lnTo>
                    <a:pt x="48" y="206"/>
                  </a:lnTo>
                  <a:lnTo>
                    <a:pt x="48" y="206"/>
                  </a:lnTo>
                  <a:lnTo>
                    <a:pt x="48" y="204"/>
                  </a:lnTo>
                  <a:lnTo>
                    <a:pt x="48" y="204"/>
                  </a:lnTo>
                  <a:lnTo>
                    <a:pt x="50" y="201"/>
                  </a:lnTo>
                  <a:lnTo>
                    <a:pt x="53" y="204"/>
                  </a:lnTo>
                  <a:lnTo>
                    <a:pt x="53" y="204"/>
                  </a:lnTo>
                  <a:lnTo>
                    <a:pt x="55" y="204"/>
                  </a:lnTo>
                  <a:lnTo>
                    <a:pt x="55" y="206"/>
                  </a:lnTo>
                  <a:lnTo>
                    <a:pt x="55" y="206"/>
                  </a:lnTo>
                  <a:lnTo>
                    <a:pt x="55" y="204"/>
                  </a:lnTo>
                  <a:lnTo>
                    <a:pt x="55" y="204"/>
                  </a:lnTo>
                  <a:lnTo>
                    <a:pt x="57" y="204"/>
                  </a:lnTo>
                  <a:lnTo>
                    <a:pt x="57" y="204"/>
                  </a:lnTo>
                  <a:lnTo>
                    <a:pt x="57" y="204"/>
                  </a:lnTo>
                  <a:lnTo>
                    <a:pt x="57" y="204"/>
                  </a:lnTo>
                  <a:lnTo>
                    <a:pt x="57" y="204"/>
                  </a:lnTo>
                  <a:lnTo>
                    <a:pt x="57" y="201"/>
                  </a:lnTo>
                  <a:lnTo>
                    <a:pt x="57" y="201"/>
                  </a:lnTo>
                  <a:lnTo>
                    <a:pt x="57" y="201"/>
                  </a:lnTo>
                  <a:lnTo>
                    <a:pt x="57" y="199"/>
                  </a:lnTo>
                  <a:lnTo>
                    <a:pt x="57" y="199"/>
                  </a:lnTo>
                  <a:lnTo>
                    <a:pt x="60" y="197"/>
                  </a:lnTo>
                  <a:lnTo>
                    <a:pt x="60" y="194"/>
                  </a:lnTo>
                  <a:lnTo>
                    <a:pt x="60" y="194"/>
                  </a:lnTo>
                  <a:lnTo>
                    <a:pt x="60" y="194"/>
                  </a:lnTo>
                  <a:lnTo>
                    <a:pt x="60" y="194"/>
                  </a:lnTo>
                  <a:lnTo>
                    <a:pt x="60" y="192"/>
                  </a:lnTo>
                  <a:lnTo>
                    <a:pt x="60" y="192"/>
                  </a:lnTo>
                  <a:lnTo>
                    <a:pt x="60" y="192"/>
                  </a:lnTo>
                  <a:lnTo>
                    <a:pt x="60" y="189"/>
                  </a:lnTo>
                  <a:lnTo>
                    <a:pt x="62" y="189"/>
                  </a:lnTo>
                  <a:lnTo>
                    <a:pt x="62" y="192"/>
                  </a:lnTo>
                  <a:lnTo>
                    <a:pt x="62" y="192"/>
                  </a:lnTo>
                  <a:lnTo>
                    <a:pt x="62" y="192"/>
                  </a:lnTo>
                  <a:lnTo>
                    <a:pt x="62" y="189"/>
                  </a:lnTo>
                  <a:lnTo>
                    <a:pt x="62" y="189"/>
                  </a:lnTo>
                  <a:lnTo>
                    <a:pt x="62" y="189"/>
                  </a:lnTo>
                  <a:lnTo>
                    <a:pt x="62" y="189"/>
                  </a:lnTo>
                  <a:lnTo>
                    <a:pt x="62" y="189"/>
                  </a:lnTo>
                  <a:lnTo>
                    <a:pt x="64" y="189"/>
                  </a:lnTo>
                  <a:lnTo>
                    <a:pt x="64" y="189"/>
                  </a:lnTo>
                  <a:lnTo>
                    <a:pt x="67" y="192"/>
                  </a:lnTo>
                  <a:lnTo>
                    <a:pt x="67" y="194"/>
                  </a:lnTo>
                  <a:lnTo>
                    <a:pt x="67" y="194"/>
                  </a:lnTo>
                  <a:lnTo>
                    <a:pt x="69" y="194"/>
                  </a:lnTo>
                  <a:lnTo>
                    <a:pt x="69" y="194"/>
                  </a:lnTo>
                  <a:lnTo>
                    <a:pt x="69" y="194"/>
                  </a:lnTo>
                  <a:lnTo>
                    <a:pt x="71" y="194"/>
                  </a:lnTo>
                  <a:lnTo>
                    <a:pt x="71" y="197"/>
                  </a:lnTo>
                  <a:lnTo>
                    <a:pt x="71" y="199"/>
                  </a:lnTo>
                  <a:lnTo>
                    <a:pt x="74" y="201"/>
                  </a:lnTo>
                  <a:lnTo>
                    <a:pt x="74" y="204"/>
                  </a:lnTo>
                  <a:lnTo>
                    <a:pt x="74" y="206"/>
                  </a:lnTo>
                  <a:lnTo>
                    <a:pt x="74" y="206"/>
                  </a:lnTo>
                  <a:lnTo>
                    <a:pt x="74" y="208"/>
                  </a:lnTo>
                  <a:lnTo>
                    <a:pt x="71" y="208"/>
                  </a:lnTo>
                  <a:lnTo>
                    <a:pt x="71" y="208"/>
                  </a:lnTo>
                  <a:lnTo>
                    <a:pt x="71" y="208"/>
                  </a:lnTo>
                  <a:lnTo>
                    <a:pt x="71" y="208"/>
                  </a:lnTo>
                  <a:lnTo>
                    <a:pt x="71" y="211"/>
                  </a:lnTo>
                  <a:lnTo>
                    <a:pt x="71" y="211"/>
                  </a:lnTo>
                  <a:lnTo>
                    <a:pt x="71" y="211"/>
                  </a:lnTo>
                  <a:lnTo>
                    <a:pt x="71" y="213"/>
                  </a:lnTo>
                  <a:lnTo>
                    <a:pt x="71" y="213"/>
                  </a:lnTo>
                  <a:lnTo>
                    <a:pt x="71" y="213"/>
                  </a:lnTo>
                  <a:lnTo>
                    <a:pt x="67" y="213"/>
                  </a:lnTo>
                  <a:lnTo>
                    <a:pt x="67" y="213"/>
                  </a:lnTo>
                  <a:lnTo>
                    <a:pt x="64" y="213"/>
                  </a:lnTo>
                  <a:lnTo>
                    <a:pt x="64" y="215"/>
                  </a:lnTo>
                  <a:lnTo>
                    <a:pt x="64" y="215"/>
                  </a:lnTo>
                  <a:lnTo>
                    <a:pt x="64" y="218"/>
                  </a:lnTo>
                  <a:lnTo>
                    <a:pt x="62" y="218"/>
                  </a:lnTo>
                  <a:lnTo>
                    <a:pt x="62" y="218"/>
                  </a:lnTo>
                  <a:lnTo>
                    <a:pt x="62" y="218"/>
                  </a:lnTo>
                  <a:lnTo>
                    <a:pt x="62" y="220"/>
                  </a:lnTo>
                  <a:lnTo>
                    <a:pt x="64" y="220"/>
                  </a:lnTo>
                  <a:lnTo>
                    <a:pt x="64" y="220"/>
                  </a:lnTo>
                  <a:lnTo>
                    <a:pt x="64" y="220"/>
                  </a:lnTo>
                  <a:lnTo>
                    <a:pt x="64" y="223"/>
                  </a:lnTo>
                  <a:lnTo>
                    <a:pt x="67" y="223"/>
                  </a:lnTo>
                  <a:lnTo>
                    <a:pt x="67" y="223"/>
                  </a:lnTo>
                  <a:lnTo>
                    <a:pt x="67" y="223"/>
                  </a:lnTo>
                  <a:lnTo>
                    <a:pt x="67" y="223"/>
                  </a:lnTo>
                  <a:lnTo>
                    <a:pt x="67" y="223"/>
                  </a:lnTo>
                  <a:lnTo>
                    <a:pt x="67" y="223"/>
                  </a:lnTo>
                  <a:lnTo>
                    <a:pt x="67" y="223"/>
                  </a:lnTo>
                  <a:lnTo>
                    <a:pt x="67" y="223"/>
                  </a:lnTo>
                  <a:lnTo>
                    <a:pt x="69" y="223"/>
                  </a:lnTo>
                  <a:lnTo>
                    <a:pt x="69" y="223"/>
                  </a:lnTo>
                  <a:lnTo>
                    <a:pt x="69" y="223"/>
                  </a:lnTo>
                  <a:lnTo>
                    <a:pt x="69" y="225"/>
                  </a:lnTo>
                  <a:lnTo>
                    <a:pt x="69" y="225"/>
                  </a:lnTo>
                  <a:lnTo>
                    <a:pt x="69" y="225"/>
                  </a:lnTo>
                  <a:lnTo>
                    <a:pt x="69" y="225"/>
                  </a:lnTo>
                  <a:lnTo>
                    <a:pt x="71" y="225"/>
                  </a:lnTo>
                  <a:lnTo>
                    <a:pt x="74" y="225"/>
                  </a:lnTo>
                  <a:lnTo>
                    <a:pt x="74" y="225"/>
                  </a:lnTo>
                  <a:lnTo>
                    <a:pt x="74" y="223"/>
                  </a:lnTo>
                  <a:lnTo>
                    <a:pt x="74" y="223"/>
                  </a:lnTo>
                  <a:lnTo>
                    <a:pt x="71" y="223"/>
                  </a:lnTo>
                  <a:lnTo>
                    <a:pt x="71" y="223"/>
                  </a:lnTo>
                  <a:lnTo>
                    <a:pt x="74" y="223"/>
                  </a:lnTo>
                  <a:lnTo>
                    <a:pt x="74" y="223"/>
                  </a:lnTo>
                  <a:lnTo>
                    <a:pt x="74" y="223"/>
                  </a:lnTo>
                  <a:lnTo>
                    <a:pt x="74" y="223"/>
                  </a:lnTo>
                  <a:lnTo>
                    <a:pt x="76" y="223"/>
                  </a:lnTo>
                  <a:lnTo>
                    <a:pt x="76" y="223"/>
                  </a:lnTo>
                  <a:lnTo>
                    <a:pt x="76" y="223"/>
                  </a:lnTo>
                  <a:lnTo>
                    <a:pt x="76" y="223"/>
                  </a:lnTo>
                  <a:lnTo>
                    <a:pt x="79" y="223"/>
                  </a:lnTo>
                  <a:lnTo>
                    <a:pt x="79" y="223"/>
                  </a:lnTo>
                  <a:lnTo>
                    <a:pt x="79" y="223"/>
                  </a:lnTo>
                  <a:lnTo>
                    <a:pt x="81" y="220"/>
                  </a:lnTo>
                  <a:lnTo>
                    <a:pt x="81" y="220"/>
                  </a:lnTo>
                  <a:lnTo>
                    <a:pt x="81" y="218"/>
                  </a:lnTo>
                  <a:lnTo>
                    <a:pt x="81" y="215"/>
                  </a:lnTo>
                  <a:lnTo>
                    <a:pt x="81" y="215"/>
                  </a:lnTo>
                  <a:lnTo>
                    <a:pt x="81" y="215"/>
                  </a:lnTo>
                  <a:lnTo>
                    <a:pt x="81" y="215"/>
                  </a:lnTo>
                  <a:lnTo>
                    <a:pt x="81" y="215"/>
                  </a:lnTo>
                  <a:lnTo>
                    <a:pt x="81" y="215"/>
                  </a:lnTo>
                  <a:lnTo>
                    <a:pt x="81" y="215"/>
                  </a:lnTo>
                  <a:lnTo>
                    <a:pt x="81" y="215"/>
                  </a:lnTo>
                  <a:lnTo>
                    <a:pt x="81" y="215"/>
                  </a:lnTo>
                  <a:lnTo>
                    <a:pt x="81" y="215"/>
                  </a:lnTo>
                  <a:lnTo>
                    <a:pt x="83" y="215"/>
                  </a:lnTo>
                  <a:lnTo>
                    <a:pt x="83" y="215"/>
                  </a:lnTo>
                  <a:lnTo>
                    <a:pt x="83" y="218"/>
                  </a:lnTo>
                  <a:lnTo>
                    <a:pt x="83" y="220"/>
                  </a:lnTo>
                  <a:lnTo>
                    <a:pt x="86" y="220"/>
                  </a:lnTo>
                  <a:lnTo>
                    <a:pt x="86" y="220"/>
                  </a:lnTo>
                  <a:lnTo>
                    <a:pt x="88" y="220"/>
                  </a:lnTo>
                  <a:lnTo>
                    <a:pt x="93" y="223"/>
                  </a:lnTo>
                  <a:lnTo>
                    <a:pt x="93" y="223"/>
                  </a:lnTo>
                  <a:lnTo>
                    <a:pt x="95" y="223"/>
                  </a:lnTo>
                  <a:lnTo>
                    <a:pt x="95" y="223"/>
                  </a:lnTo>
                  <a:lnTo>
                    <a:pt x="97" y="223"/>
                  </a:lnTo>
                  <a:lnTo>
                    <a:pt x="100" y="223"/>
                  </a:lnTo>
                  <a:lnTo>
                    <a:pt x="100" y="220"/>
                  </a:lnTo>
                  <a:lnTo>
                    <a:pt x="100" y="223"/>
                  </a:lnTo>
                  <a:lnTo>
                    <a:pt x="100" y="223"/>
                  </a:lnTo>
                  <a:lnTo>
                    <a:pt x="100" y="220"/>
                  </a:lnTo>
                  <a:lnTo>
                    <a:pt x="102" y="220"/>
                  </a:lnTo>
                  <a:lnTo>
                    <a:pt x="102" y="223"/>
                  </a:lnTo>
                  <a:lnTo>
                    <a:pt x="102" y="223"/>
                  </a:lnTo>
                  <a:lnTo>
                    <a:pt x="102" y="223"/>
                  </a:lnTo>
                  <a:lnTo>
                    <a:pt x="102" y="223"/>
                  </a:lnTo>
                  <a:lnTo>
                    <a:pt x="105" y="225"/>
                  </a:lnTo>
                  <a:lnTo>
                    <a:pt x="105" y="225"/>
                  </a:lnTo>
                  <a:lnTo>
                    <a:pt x="105" y="225"/>
                  </a:lnTo>
                  <a:lnTo>
                    <a:pt x="105" y="225"/>
                  </a:lnTo>
                  <a:lnTo>
                    <a:pt x="105" y="225"/>
                  </a:lnTo>
                  <a:lnTo>
                    <a:pt x="107" y="225"/>
                  </a:lnTo>
                  <a:lnTo>
                    <a:pt x="107" y="225"/>
                  </a:lnTo>
                  <a:lnTo>
                    <a:pt x="109" y="227"/>
                  </a:lnTo>
                  <a:lnTo>
                    <a:pt x="109" y="227"/>
                  </a:lnTo>
                  <a:lnTo>
                    <a:pt x="112" y="227"/>
                  </a:lnTo>
                  <a:lnTo>
                    <a:pt x="112" y="230"/>
                  </a:lnTo>
                  <a:lnTo>
                    <a:pt x="112" y="230"/>
                  </a:lnTo>
                  <a:lnTo>
                    <a:pt x="112" y="230"/>
                  </a:lnTo>
                  <a:lnTo>
                    <a:pt x="112" y="230"/>
                  </a:lnTo>
                  <a:lnTo>
                    <a:pt x="114" y="230"/>
                  </a:lnTo>
                  <a:lnTo>
                    <a:pt x="114" y="230"/>
                  </a:lnTo>
                  <a:lnTo>
                    <a:pt x="116" y="225"/>
                  </a:lnTo>
                  <a:lnTo>
                    <a:pt x="116" y="225"/>
                  </a:lnTo>
                  <a:lnTo>
                    <a:pt x="116" y="225"/>
                  </a:lnTo>
                  <a:lnTo>
                    <a:pt x="119" y="223"/>
                  </a:lnTo>
                  <a:lnTo>
                    <a:pt x="119" y="223"/>
                  </a:lnTo>
                  <a:lnTo>
                    <a:pt x="121" y="223"/>
                  </a:lnTo>
                  <a:lnTo>
                    <a:pt x="126" y="223"/>
                  </a:lnTo>
                  <a:lnTo>
                    <a:pt x="126" y="225"/>
                  </a:lnTo>
                  <a:lnTo>
                    <a:pt x="128" y="225"/>
                  </a:lnTo>
                  <a:lnTo>
                    <a:pt x="131" y="225"/>
                  </a:lnTo>
                  <a:lnTo>
                    <a:pt x="133" y="223"/>
                  </a:lnTo>
                  <a:lnTo>
                    <a:pt x="135" y="223"/>
                  </a:lnTo>
                  <a:lnTo>
                    <a:pt x="135" y="218"/>
                  </a:lnTo>
                  <a:lnTo>
                    <a:pt x="138" y="218"/>
                  </a:lnTo>
                  <a:lnTo>
                    <a:pt x="138" y="218"/>
                  </a:lnTo>
                  <a:lnTo>
                    <a:pt x="142" y="215"/>
                  </a:lnTo>
                  <a:lnTo>
                    <a:pt x="145" y="213"/>
                  </a:lnTo>
                  <a:lnTo>
                    <a:pt x="145" y="211"/>
                  </a:lnTo>
                  <a:lnTo>
                    <a:pt x="142" y="208"/>
                  </a:lnTo>
                  <a:lnTo>
                    <a:pt x="142" y="206"/>
                  </a:lnTo>
                  <a:lnTo>
                    <a:pt x="140" y="204"/>
                  </a:lnTo>
                  <a:lnTo>
                    <a:pt x="142" y="204"/>
                  </a:lnTo>
                  <a:lnTo>
                    <a:pt x="142" y="204"/>
                  </a:lnTo>
                  <a:lnTo>
                    <a:pt x="142" y="204"/>
                  </a:lnTo>
                  <a:lnTo>
                    <a:pt x="142" y="201"/>
                  </a:lnTo>
                  <a:lnTo>
                    <a:pt x="142" y="201"/>
                  </a:lnTo>
                  <a:lnTo>
                    <a:pt x="145" y="201"/>
                  </a:lnTo>
                  <a:lnTo>
                    <a:pt x="145" y="201"/>
                  </a:lnTo>
                  <a:lnTo>
                    <a:pt x="145" y="201"/>
                  </a:lnTo>
                  <a:lnTo>
                    <a:pt x="145" y="204"/>
                  </a:lnTo>
                  <a:lnTo>
                    <a:pt x="147" y="204"/>
                  </a:lnTo>
                  <a:lnTo>
                    <a:pt x="152" y="204"/>
                  </a:lnTo>
                  <a:lnTo>
                    <a:pt x="154" y="204"/>
                  </a:lnTo>
                  <a:lnTo>
                    <a:pt x="154" y="206"/>
                  </a:lnTo>
                  <a:lnTo>
                    <a:pt x="157" y="206"/>
                  </a:lnTo>
                  <a:lnTo>
                    <a:pt x="157" y="206"/>
                  </a:lnTo>
                  <a:lnTo>
                    <a:pt x="157" y="206"/>
                  </a:lnTo>
                  <a:lnTo>
                    <a:pt x="159" y="204"/>
                  </a:lnTo>
                  <a:lnTo>
                    <a:pt x="161" y="201"/>
                  </a:lnTo>
                  <a:lnTo>
                    <a:pt x="161" y="201"/>
                  </a:lnTo>
                  <a:lnTo>
                    <a:pt x="161" y="201"/>
                  </a:lnTo>
                  <a:lnTo>
                    <a:pt x="164" y="201"/>
                  </a:lnTo>
                  <a:lnTo>
                    <a:pt x="166" y="201"/>
                  </a:lnTo>
                  <a:lnTo>
                    <a:pt x="166" y="201"/>
                  </a:lnTo>
                  <a:lnTo>
                    <a:pt x="168" y="201"/>
                  </a:lnTo>
                  <a:lnTo>
                    <a:pt x="173" y="199"/>
                  </a:lnTo>
                  <a:lnTo>
                    <a:pt x="173" y="199"/>
                  </a:lnTo>
                  <a:lnTo>
                    <a:pt x="176" y="199"/>
                  </a:lnTo>
                  <a:lnTo>
                    <a:pt x="176" y="199"/>
                  </a:lnTo>
                  <a:lnTo>
                    <a:pt x="176" y="199"/>
                  </a:lnTo>
                  <a:lnTo>
                    <a:pt x="178" y="199"/>
                  </a:lnTo>
                  <a:lnTo>
                    <a:pt x="178" y="197"/>
                  </a:lnTo>
                  <a:lnTo>
                    <a:pt x="180" y="197"/>
                  </a:lnTo>
                  <a:lnTo>
                    <a:pt x="180" y="199"/>
                  </a:lnTo>
                  <a:lnTo>
                    <a:pt x="183" y="201"/>
                  </a:lnTo>
                  <a:lnTo>
                    <a:pt x="183" y="204"/>
                  </a:lnTo>
                  <a:lnTo>
                    <a:pt x="185" y="204"/>
                  </a:lnTo>
                  <a:lnTo>
                    <a:pt x="185" y="206"/>
                  </a:lnTo>
                  <a:lnTo>
                    <a:pt x="185" y="206"/>
                  </a:lnTo>
                  <a:lnTo>
                    <a:pt x="185" y="206"/>
                  </a:lnTo>
                  <a:lnTo>
                    <a:pt x="187" y="208"/>
                  </a:lnTo>
                  <a:lnTo>
                    <a:pt x="187" y="208"/>
                  </a:lnTo>
                  <a:lnTo>
                    <a:pt x="187" y="206"/>
                  </a:lnTo>
                  <a:lnTo>
                    <a:pt x="190" y="206"/>
                  </a:lnTo>
                  <a:lnTo>
                    <a:pt x="190" y="206"/>
                  </a:lnTo>
                  <a:lnTo>
                    <a:pt x="190" y="204"/>
                  </a:lnTo>
                  <a:lnTo>
                    <a:pt x="192" y="206"/>
                  </a:lnTo>
                  <a:lnTo>
                    <a:pt x="192" y="206"/>
                  </a:lnTo>
                  <a:lnTo>
                    <a:pt x="192" y="206"/>
                  </a:lnTo>
                  <a:lnTo>
                    <a:pt x="194" y="208"/>
                  </a:lnTo>
                  <a:lnTo>
                    <a:pt x="194" y="208"/>
                  </a:lnTo>
                  <a:lnTo>
                    <a:pt x="197" y="208"/>
                  </a:lnTo>
                  <a:lnTo>
                    <a:pt x="199" y="208"/>
                  </a:lnTo>
                  <a:lnTo>
                    <a:pt x="202" y="211"/>
                  </a:lnTo>
                  <a:lnTo>
                    <a:pt x="202" y="211"/>
                  </a:lnTo>
                  <a:lnTo>
                    <a:pt x="202" y="206"/>
                  </a:lnTo>
                  <a:lnTo>
                    <a:pt x="199" y="204"/>
                  </a:lnTo>
                  <a:lnTo>
                    <a:pt x="199" y="201"/>
                  </a:lnTo>
                  <a:lnTo>
                    <a:pt x="199" y="201"/>
                  </a:lnTo>
                  <a:lnTo>
                    <a:pt x="199" y="201"/>
                  </a:lnTo>
                  <a:lnTo>
                    <a:pt x="199" y="201"/>
                  </a:lnTo>
                  <a:lnTo>
                    <a:pt x="199" y="201"/>
                  </a:lnTo>
                  <a:lnTo>
                    <a:pt x="199" y="201"/>
                  </a:lnTo>
                  <a:lnTo>
                    <a:pt x="202" y="199"/>
                  </a:lnTo>
                  <a:lnTo>
                    <a:pt x="202" y="199"/>
                  </a:lnTo>
                  <a:lnTo>
                    <a:pt x="202" y="199"/>
                  </a:lnTo>
                  <a:lnTo>
                    <a:pt x="202" y="199"/>
                  </a:lnTo>
                  <a:lnTo>
                    <a:pt x="202" y="199"/>
                  </a:lnTo>
                  <a:lnTo>
                    <a:pt x="202" y="197"/>
                  </a:lnTo>
                  <a:lnTo>
                    <a:pt x="202" y="194"/>
                  </a:lnTo>
                  <a:lnTo>
                    <a:pt x="199" y="194"/>
                  </a:lnTo>
                  <a:lnTo>
                    <a:pt x="199" y="194"/>
                  </a:lnTo>
                  <a:lnTo>
                    <a:pt x="199" y="194"/>
                  </a:lnTo>
                  <a:lnTo>
                    <a:pt x="197" y="197"/>
                  </a:lnTo>
                  <a:lnTo>
                    <a:pt x="197" y="194"/>
                  </a:lnTo>
                  <a:lnTo>
                    <a:pt x="197" y="194"/>
                  </a:lnTo>
                  <a:lnTo>
                    <a:pt x="194" y="192"/>
                  </a:lnTo>
                  <a:lnTo>
                    <a:pt x="194" y="192"/>
                  </a:lnTo>
                  <a:lnTo>
                    <a:pt x="192" y="189"/>
                  </a:lnTo>
                  <a:lnTo>
                    <a:pt x="192" y="189"/>
                  </a:lnTo>
                  <a:lnTo>
                    <a:pt x="190" y="187"/>
                  </a:lnTo>
                  <a:lnTo>
                    <a:pt x="187" y="187"/>
                  </a:lnTo>
                  <a:lnTo>
                    <a:pt x="187" y="185"/>
                  </a:lnTo>
                  <a:lnTo>
                    <a:pt x="187" y="185"/>
                  </a:lnTo>
                  <a:lnTo>
                    <a:pt x="187" y="185"/>
                  </a:lnTo>
                  <a:lnTo>
                    <a:pt x="187" y="185"/>
                  </a:lnTo>
                  <a:lnTo>
                    <a:pt x="185" y="185"/>
                  </a:lnTo>
                  <a:lnTo>
                    <a:pt x="185" y="182"/>
                  </a:lnTo>
                  <a:lnTo>
                    <a:pt x="185" y="182"/>
                  </a:lnTo>
                  <a:lnTo>
                    <a:pt x="185" y="178"/>
                  </a:lnTo>
                  <a:lnTo>
                    <a:pt x="185" y="178"/>
                  </a:lnTo>
                  <a:lnTo>
                    <a:pt x="187" y="175"/>
                  </a:lnTo>
                  <a:lnTo>
                    <a:pt x="187" y="175"/>
                  </a:lnTo>
                  <a:lnTo>
                    <a:pt x="185" y="173"/>
                  </a:lnTo>
                  <a:lnTo>
                    <a:pt x="185" y="171"/>
                  </a:lnTo>
                  <a:lnTo>
                    <a:pt x="185" y="171"/>
                  </a:lnTo>
                  <a:lnTo>
                    <a:pt x="185" y="171"/>
                  </a:lnTo>
                  <a:lnTo>
                    <a:pt x="185" y="168"/>
                  </a:lnTo>
                  <a:lnTo>
                    <a:pt x="183" y="168"/>
                  </a:lnTo>
                  <a:lnTo>
                    <a:pt x="183" y="168"/>
                  </a:lnTo>
                  <a:lnTo>
                    <a:pt x="183" y="168"/>
                  </a:lnTo>
                  <a:lnTo>
                    <a:pt x="183" y="168"/>
                  </a:lnTo>
                  <a:lnTo>
                    <a:pt x="183" y="166"/>
                  </a:lnTo>
                  <a:lnTo>
                    <a:pt x="183" y="166"/>
                  </a:lnTo>
                  <a:lnTo>
                    <a:pt x="183" y="163"/>
                  </a:lnTo>
                  <a:lnTo>
                    <a:pt x="183" y="163"/>
                  </a:lnTo>
                  <a:lnTo>
                    <a:pt x="185" y="163"/>
                  </a:lnTo>
                  <a:lnTo>
                    <a:pt x="185" y="163"/>
                  </a:lnTo>
                  <a:lnTo>
                    <a:pt x="187" y="163"/>
                  </a:lnTo>
                  <a:lnTo>
                    <a:pt x="190" y="163"/>
                  </a:lnTo>
                  <a:lnTo>
                    <a:pt x="190" y="163"/>
                  </a:lnTo>
                  <a:lnTo>
                    <a:pt x="190" y="163"/>
                  </a:lnTo>
                  <a:lnTo>
                    <a:pt x="192" y="161"/>
                  </a:lnTo>
                  <a:lnTo>
                    <a:pt x="192" y="161"/>
                  </a:lnTo>
                  <a:lnTo>
                    <a:pt x="192" y="159"/>
                  </a:lnTo>
                  <a:lnTo>
                    <a:pt x="192" y="159"/>
                  </a:lnTo>
                  <a:lnTo>
                    <a:pt x="194" y="159"/>
                  </a:lnTo>
                  <a:lnTo>
                    <a:pt x="197" y="159"/>
                  </a:lnTo>
                  <a:lnTo>
                    <a:pt x="199" y="159"/>
                  </a:lnTo>
                  <a:lnTo>
                    <a:pt x="202" y="159"/>
                  </a:lnTo>
                  <a:lnTo>
                    <a:pt x="204" y="161"/>
                  </a:lnTo>
                  <a:lnTo>
                    <a:pt x="206" y="161"/>
                  </a:lnTo>
                  <a:lnTo>
                    <a:pt x="206" y="161"/>
                  </a:lnTo>
                  <a:lnTo>
                    <a:pt x="206" y="161"/>
                  </a:lnTo>
                  <a:lnTo>
                    <a:pt x="206" y="163"/>
                  </a:lnTo>
                  <a:lnTo>
                    <a:pt x="209" y="163"/>
                  </a:lnTo>
                  <a:lnTo>
                    <a:pt x="211" y="161"/>
                  </a:lnTo>
                  <a:lnTo>
                    <a:pt x="211" y="161"/>
                  </a:lnTo>
                  <a:lnTo>
                    <a:pt x="211" y="161"/>
                  </a:lnTo>
                  <a:lnTo>
                    <a:pt x="213" y="161"/>
                  </a:lnTo>
                  <a:lnTo>
                    <a:pt x="213" y="163"/>
                  </a:lnTo>
                  <a:lnTo>
                    <a:pt x="213" y="163"/>
                  </a:lnTo>
                  <a:lnTo>
                    <a:pt x="216" y="163"/>
                  </a:lnTo>
                  <a:lnTo>
                    <a:pt x="216" y="163"/>
                  </a:lnTo>
                  <a:lnTo>
                    <a:pt x="216" y="163"/>
                  </a:lnTo>
                  <a:lnTo>
                    <a:pt x="216" y="161"/>
                  </a:lnTo>
                  <a:lnTo>
                    <a:pt x="213" y="159"/>
                  </a:lnTo>
                  <a:lnTo>
                    <a:pt x="213" y="159"/>
                  </a:lnTo>
                  <a:lnTo>
                    <a:pt x="213" y="156"/>
                  </a:lnTo>
                  <a:lnTo>
                    <a:pt x="213" y="156"/>
                  </a:lnTo>
                  <a:lnTo>
                    <a:pt x="216" y="156"/>
                  </a:lnTo>
                  <a:lnTo>
                    <a:pt x="216" y="156"/>
                  </a:lnTo>
                  <a:lnTo>
                    <a:pt x="216" y="154"/>
                  </a:lnTo>
                  <a:lnTo>
                    <a:pt x="216" y="154"/>
                  </a:lnTo>
                  <a:lnTo>
                    <a:pt x="216" y="154"/>
                  </a:lnTo>
                  <a:lnTo>
                    <a:pt x="216" y="152"/>
                  </a:lnTo>
                  <a:lnTo>
                    <a:pt x="216" y="152"/>
                  </a:lnTo>
                  <a:lnTo>
                    <a:pt x="213" y="149"/>
                  </a:lnTo>
                  <a:lnTo>
                    <a:pt x="213" y="147"/>
                  </a:lnTo>
                  <a:lnTo>
                    <a:pt x="213" y="147"/>
                  </a:lnTo>
                  <a:lnTo>
                    <a:pt x="216" y="147"/>
                  </a:lnTo>
                  <a:lnTo>
                    <a:pt x="216" y="147"/>
                  </a:lnTo>
                  <a:lnTo>
                    <a:pt x="216" y="147"/>
                  </a:lnTo>
                  <a:lnTo>
                    <a:pt x="216" y="147"/>
                  </a:lnTo>
                  <a:lnTo>
                    <a:pt x="216" y="147"/>
                  </a:lnTo>
                  <a:lnTo>
                    <a:pt x="218" y="147"/>
                  </a:lnTo>
                  <a:lnTo>
                    <a:pt x="218" y="147"/>
                  </a:lnTo>
                  <a:lnTo>
                    <a:pt x="220" y="147"/>
                  </a:lnTo>
                  <a:lnTo>
                    <a:pt x="223" y="147"/>
                  </a:lnTo>
                  <a:lnTo>
                    <a:pt x="225" y="147"/>
                  </a:lnTo>
                  <a:lnTo>
                    <a:pt x="225" y="147"/>
                  </a:lnTo>
                  <a:lnTo>
                    <a:pt x="228" y="147"/>
                  </a:lnTo>
                  <a:lnTo>
                    <a:pt x="230" y="147"/>
                  </a:lnTo>
                  <a:lnTo>
                    <a:pt x="230" y="144"/>
                  </a:lnTo>
                  <a:lnTo>
                    <a:pt x="232" y="144"/>
                  </a:lnTo>
                  <a:lnTo>
                    <a:pt x="232" y="142"/>
                  </a:lnTo>
                  <a:lnTo>
                    <a:pt x="232" y="142"/>
                  </a:lnTo>
                  <a:lnTo>
                    <a:pt x="235" y="142"/>
                  </a:lnTo>
                  <a:lnTo>
                    <a:pt x="235" y="142"/>
                  </a:lnTo>
                  <a:lnTo>
                    <a:pt x="239" y="142"/>
                  </a:lnTo>
                  <a:lnTo>
                    <a:pt x="242" y="142"/>
                  </a:lnTo>
                  <a:lnTo>
                    <a:pt x="242" y="142"/>
                  </a:lnTo>
                  <a:lnTo>
                    <a:pt x="244" y="140"/>
                  </a:lnTo>
                  <a:lnTo>
                    <a:pt x="246" y="137"/>
                  </a:lnTo>
                  <a:lnTo>
                    <a:pt x="249" y="135"/>
                  </a:lnTo>
                  <a:lnTo>
                    <a:pt x="251" y="133"/>
                  </a:lnTo>
                  <a:lnTo>
                    <a:pt x="251" y="133"/>
                  </a:lnTo>
                  <a:lnTo>
                    <a:pt x="251" y="133"/>
                  </a:lnTo>
                  <a:lnTo>
                    <a:pt x="254" y="130"/>
                  </a:lnTo>
                  <a:lnTo>
                    <a:pt x="256" y="130"/>
                  </a:lnTo>
                  <a:lnTo>
                    <a:pt x="258" y="128"/>
                  </a:lnTo>
                  <a:lnTo>
                    <a:pt x="261" y="128"/>
                  </a:lnTo>
                  <a:lnTo>
                    <a:pt x="263" y="128"/>
                  </a:lnTo>
                  <a:lnTo>
                    <a:pt x="263" y="128"/>
                  </a:lnTo>
                  <a:lnTo>
                    <a:pt x="265" y="130"/>
                  </a:lnTo>
                  <a:lnTo>
                    <a:pt x="265" y="133"/>
                  </a:lnTo>
                  <a:lnTo>
                    <a:pt x="268" y="133"/>
                  </a:lnTo>
                  <a:lnTo>
                    <a:pt x="268" y="130"/>
                  </a:lnTo>
                  <a:lnTo>
                    <a:pt x="270" y="128"/>
                  </a:lnTo>
                  <a:lnTo>
                    <a:pt x="272" y="128"/>
                  </a:lnTo>
                  <a:lnTo>
                    <a:pt x="272" y="128"/>
                  </a:lnTo>
                  <a:lnTo>
                    <a:pt x="272" y="126"/>
                  </a:lnTo>
                  <a:lnTo>
                    <a:pt x="272" y="126"/>
                  </a:lnTo>
                  <a:lnTo>
                    <a:pt x="275" y="121"/>
                  </a:lnTo>
                  <a:lnTo>
                    <a:pt x="275" y="118"/>
                  </a:lnTo>
                  <a:lnTo>
                    <a:pt x="275" y="118"/>
                  </a:lnTo>
                  <a:lnTo>
                    <a:pt x="275" y="118"/>
                  </a:lnTo>
                  <a:lnTo>
                    <a:pt x="275" y="118"/>
                  </a:lnTo>
                  <a:lnTo>
                    <a:pt x="275" y="118"/>
                  </a:lnTo>
                  <a:lnTo>
                    <a:pt x="275" y="116"/>
                  </a:lnTo>
                  <a:lnTo>
                    <a:pt x="275" y="116"/>
                  </a:lnTo>
                  <a:lnTo>
                    <a:pt x="275" y="114"/>
                  </a:lnTo>
                  <a:lnTo>
                    <a:pt x="275" y="114"/>
                  </a:lnTo>
                  <a:lnTo>
                    <a:pt x="272" y="107"/>
                  </a:lnTo>
                  <a:lnTo>
                    <a:pt x="272" y="107"/>
                  </a:lnTo>
                  <a:lnTo>
                    <a:pt x="272" y="104"/>
                  </a:lnTo>
                  <a:lnTo>
                    <a:pt x="272" y="102"/>
                  </a:lnTo>
                  <a:lnTo>
                    <a:pt x="272" y="102"/>
                  </a:lnTo>
                  <a:lnTo>
                    <a:pt x="270" y="100"/>
                  </a:lnTo>
                  <a:lnTo>
                    <a:pt x="270" y="100"/>
                  </a:lnTo>
                  <a:lnTo>
                    <a:pt x="270" y="97"/>
                  </a:lnTo>
                  <a:lnTo>
                    <a:pt x="270" y="97"/>
                  </a:lnTo>
                  <a:lnTo>
                    <a:pt x="270" y="95"/>
                  </a:lnTo>
                  <a:lnTo>
                    <a:pt x="270" y="95"/>
                  </a:lnTo>
                  <a:lnTo>
                    <a:pt x="270" y="95"/>
                  </a:lnTo>
                  <a:lnTo>
                    <a:pt x="270" y="92"/>
                  </a:lnTo>
                  <a:lnTo>
                    <a:pt x="270" y="92"/>
                  </a:lnTo>
                  <a:lnTo>
                    <a:pt x="270" y="92"/>
                  </a:lnTo>
                  <a:lnTo>
                    <a:pt x="270" y="92"/>
                  </a:lnTo>
                  <a:lnTo>
                    <a:pt x="270" y="92"/>
                  </a:lnTo>
                  <a:lnTo>
                    <a:pt x="270" y="92"/>
                  </a:lnTo>
                  <a:lnTo>
                    <a:pt x="270" y="90"/>
                  </a:lnTo>
                  <a:lnTo>
                    <a:pt x="275" y="78"/>
                  </a:lnTo>
                  <a:lnTo>
                    <a:pt x="275" y="76"/>
                  </a:lnTo>
                  <a:lnTo>
                    <a:pt x="277" y="73"/>
                  </a:lnTo>
                  <a:lnTo>
                    <a:pt x="277" y="71"/>
                  </a:lnTo>
                  <a:lnTo>
                    <a:pt x="277" y="66"/>
                  </a:lnTo>
                  <a:close/>
                  <a:moveTo>
                    <a:pt x="76" y="225"/>
                  </a:moveTo>
                  <a:lnTo>
                    <a:pt x="76" y="225"/>
                  </a:lnTo>
                  <a:lnTo>
                    <a:pt x="76" y="225"/>
                  </a:lnTo>
                  <a:lnTo>
                    <a:pt x="76" y="225"/>
                  </a:lnTo>
                  <a:lnTo>
                    <a:pt x="76" y="225"/>
                  </a:lnTo>
                  <a:lnTo>
                    <a:pt x="76" y="225"/>
                  </a:lnTo>
                  <a:lnTo>
                    <a:pt x="76" y="225"/>
                  </a:lnTo>
                  <a:lnTo>
                    <a:pt x="74" y="225"/>
                  </a:lnTo>
                  <a:lnTo>
                    <a:pt x="76" y="227"/>
                  </a:lnTo>
                  <a:lnTo>
                    <a:pt x="76" y="227"/>
                  </a:lnTo>
                  <a:lnTo>
                    <a:pt x="76" y="227"/>
                  </a:lnTo>
                  <a:lnTo>
                    <a:pt x="79" y="227"/>
                  </a:lnTo>
                  <a:lnTo>
                    <a:pt x="79" y="227"/>
                  </a:lnTo>
                  <a:lnTo>
                    <a:pt x="79" y="225"/>
                  </a:lnTo>
                  <a:lnTo>
                    <a:pt x="79" y="225"/>
                  </a:lnTo>
                  <a:lnTo>
                    <a:pt x="76" y="225"/>
                  </a:lnTo>
                  <a:close/>
                  <a:moveTo>
                    <a:pt x="53" y="220"/>
                  </a:moveTo>
                  <a:lnTo>
                    <a:pt x="53" y="220"/>
                  </a:lnTo>
                  <a:lnTo>
                    <a:pt x="53" y="220"/>
                  </a:lnTo>
                  <a:lnTo>
                    <a:pt x="53" y="220"/>
                  </a:lnTo>
                  <a:lnTo>
                    <a:pt x="53" y="220"/>
                  </a:lnTo>
                  <a:lnTo>
                    <a:pt x="53" y="220"/>
                  </a:lnTo>
                  <a:lnTo>
                    <a:pt x="53" y="220"/>
                  </a:lnTo>
                  <a:lnTo>
                    <a:pt x="53" y="220"/>
                  </a:lnTo>
                  <a:lnTo>
                    <a:pt x="53" y="220"/>
                  </a:lnTo>
                  <a:lnTo>
                    <a:pt x="53" y="218"/>
                  </a:lnTo>
                  <a:lnTo>
                    <a:pt x="53" y="218"/>
                  </a:lnTo>
                  <a:lnTo>
                    <a:pt x="53" y="218"/>
                  </a:lnTo>
                  <a:lnTo>
                    <a:pt x="50" y="218"/>
                  </a:lnTo>
                  <a:lnTo>
                    <a:pt x="50" y="220"/>
                  </a:lnTo>
                  <a:lnTo>
                    <a:pt x="50" y="220"/>
                  </a:lnTo>
                  <a:lnTo>
                    <a:pt x="53" y="223"/>
                  </a:lnTo>
                  <a:lnTo>
                    <a:pt x="53" y="223"/>
                  </a:lnTo>
                  <a:lnTo>
                    <a:pt x="53" y="223"/>
                  </a:lnTo>
                  <a:lnTo>
                    <a:pt x="53" y="223"/>
                  </a:lnTo>
                  <a:lnTo>
                    <a:pt x="53" y="220"/>
                  </a:lnTo>
                  <a:lnTo>
                    <a:pt x="53" y="220"/>
                  </a:lnTo>
                  <a:lnTo>
                    <a:pt x="53" y="220"/>
                  </a:lnTo>
                  <a:lnTo>
                    <a:pt x="53" y="220"/>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35" name="Google Shape;835;p50"/>
            <p:cNvSpPr/>
            <p:nvPr/>
          </p:nvSpPr>
          <p:spPr>
            <a:xfrm>
              <a:off x="8086407" y="3086861"/>
              <a:ext cx="219023" cy="123742"/>
            </a:xfrm>
            <a:custGeom>
              <a:pathLst>
                <a:path extrusionOk="0" h="100" w="177">
                  <a:moveTo>
                    <a:pt x="175" y="81"/>
                  </a:moveTo>
                  <a:lnTo>
                    <a:pt x="175" y="78"/>
                  </a:lnTo>
                  <a:lnTo>
                    <a:pt x="172" y="76"/>
                  </a:lnTo>
                  <a:lnTo>
                    <a:pt x="170" y="76"/>
                  </a:lnTo>
                  <a:lnTo>
                    <a:pt x="170" y="74"/>
                  </a:lnTo>
                  <a:lnTo>
                    <a:pt x="170" y="74"/>
                  </a:lnTo>
                  <a:lnTo>
                    <a:pt x="170" y="71"/>
                  </a:lnTo>
                  <a:lnTo>
                    <a:pt x="172" y="71"/>
                  </a:lnTo>
                  <a:lnTo>
                    <a:pt x="172" y="71"/>
                  </a:lnTo>
                  <a:lnTo>
                    <a:pt x="172" y="71"/>
                  </a:lnTo>
                  <a:lnTo>
                    <a:pt x="172" y="69"/>
                  </a:lnTo>
                  <a:lnTo>
                    <a:pt x="172" y="69"/>
                  </a:lnTo>
                  <a:lnTo>
                    <a:pt x="172" y="69"/>
                  </a:lnTo>
                  <a:lnTo>
                    <a:pt x="172" y="69"/>
                  </a:lnTo>
                  <a:lnTo>
                    <a:pt x="172" y="67"/>
                  </a:lnTo>
                  <a:lnTo>
                    <a:pt x="175" y="67"/>
                  </a:lnTo>
                  <a:lnTo>
                    <a:pt x="175" y="64"/>
                  </a:lnTo>
                  <a:lnTo>
                    <a:pt x="177" y="64"/>
                  </a:lnTo>
                  <a:lnTo>
                    <a:pt x="175" y="64"/>
                  </a:lnTo>
                  <a:lnTo>
                    <a:pt x="172" y="55"/>
                  </a:lnTo>
                  <a:lnTo>
                    <a:pt x="170" y="52"/>
                  </a:lnTo>
                  <a:lnTo>
                    <a:pt x="170" y="55"/>
                  </a:lnTo>
                  <a:lnTo>
                    <a:pt x="167" y="55"/>
                  </a:lnTo>
                  <a:lnTo>
                    <a:pt x="167" y="55"/>
                  </a:lnTo>
                  <a:lnTo>
                    <a:pt x="165" y="55"/>
                  </a:lnTo>
                  <a:lnTo>
                    <a:pt x="163" y="55"/>
                  </a:lnTo>
                  <a:lnTo>
                    <a:pt x="160" y="57"/>
                  </a:lnTo>
                  <a:lnTo>
                    <a:pt x="158" y="57"/>
                  </a:lnTo>
                  <a:lnTo>
                    <a:pt x="158" y="57"/>
                  </a:lnTo>
                  <a:lnTo>
                    <a:pt x="158" y="55"/>
                  </a:lnTo>
                  <a:lnTo>
                    <a:pt x="158" y="55"/>
                  </a:lnTo>
                  <a:lnTo>
                    <a:pt x="158" y="55"/>
                  </a:lnTo>
                  <a:lnTo>
                    <a:pt x="156" y="55"/>
                  </a:lnTo>
                  <a:lnTo>
                    <a:pt x="156" y="52"/>
                  </a:lnTo>
                  <a:lnTo>
                    <a:pt x="153" y="52"/>
                  </a:lnTo>
                  <a:lnTo>
                    <a:pt x="153" y="52"/>
                  </a:lnTo>
                  <a:lnTo>
                    <a:pt x="151" y="50"/>
                  </a:lnTo>
                  <a:lnTo>
                    <a:pt x="151" y="50"/>
                  </a:lnTo>
                  <a:lnTo>
                    <a:pt x="151" y="50"/>
                  </a:lnTo>
                  <a:lnTo>
                    <a:pt x="149" y="45"/>
                  </a:lnTo>
                  <a:lnTo>
                    <a:pt x="149" y="43"/>
                  </a:lnTo>
                  <a:lnTo>
                    <a:pt x="151" y="38"/>
                  </a:lnTo>
                  <a:lnTo>
                    <a:pt x="151" y="36"/>
                  </a:lnTo>
                  <a:lnTo>
                    <a:pt x="151" y="33"/>
                  </a:lnTo>
                  <a:lnTo>
                    <a:pt x="151" y="31"/>
                  </a:lnTo>
                  <a:lnTo>
                    <a:pt x="153" y="29"/>
                  </a:lnTo>
                  <a:lnTo>
                    <a:pt x="153" y="29"/>
                  </a:lnTo>
                  <a:lnTo>
                    <a:pt x="153" y="26"/>
                  </a:lnTo>
                  <a:lnTo>
                    <a:pt x="153" y="26"/>
                  </a:lnTo>
                  <a:lnTo>
                    <a:pt x="151" y="26"/>
                  </a:lnTo>
                  <a:lnTo>
                    <a:pt x="151" y="24"/>
                  </a:lnTo>
                  <a:lnTo>
                    <a:pt x="149" y="24"/>
                  </a:lnTo>
                  <a:lnTo>
                    <a:pt x="146" y="24"/>
                  </a:lnTo>
                  <a:lnTo>
                    <a:pt x="144" y="24"/>
                  </a:lnTo>
                  <a:lnTo>
                    <a:pt x="144" y="24"/>
                  </a:lnTo>
                  <a:lnTo>
                    <a:pt x="141" y="24"/>
                  </a:lnTo>
                  <a:lnTo>
                    <a:pt x="141" y="24"/>
                  </a:lnTo>
                  <a:lnTo>
                    <a:pt x="141" y="22"/>
                  </a:lnTo>
                  <a:lnTo>
                    <a:pt x="137" y="22"/>
                  </a:lnTo>
                  <a:lnTo>
                    <a:pt x="134" y="19"/>
                  </a:lnTo>
                  <a:lnTo>
                    <a:pt x="134" y="17"/>
                  </a:lnTo>
                  <a:lnTo>
                    <a:pt x="132" y="19"/>
                  </a:lnTo>
                  <a:lnTo>
                    <a:pt x="132" y="19"/>
                  </a:lnTo>
                  <a:lnTo>
                    <a:pt x="130" y="17"/>
                  </a:lnTo>
                  <a:lnTo>
                    <a:pt x="130" y="19"/>
                  </a:lnTo>
                  <a:lnTo>
                    <a:pt x="127" y="19"/>
                  </a:lnTo>
                  <a:lnTo>
                    <a:pt x="125" y="22"/>
                  </a:lnTo>
                  <a:lnTo>
                    <a:pt x="125" y="22"/>
                  </a:lnTo>
                  <a:lnTo>
                    <a:pt x="125" y="22"/>
                  </a:lnTo>
                  <a:lnTo>
                    <a:pt x="125" y="22"/>
                  </a:lnTo>
                  <a:lnTo>
                    <a:pt x="125" y="24"/>
                  </a:lnTo>
                  <a:lnTo>
                    <a:pt x="123" y="24"/>
                  </a:lnTo>
                  <a:lnTo>
                    <a:pt x="120" y="24"/>
                  </a:lnTo>
                  <a:lnTo>
                    <a:pt x="118" y="24"/>
                  </a:lnTo>
                  <a:lnTo>
                    <a:pt x="118" y="22"/>
                  </a:lnTo>
                  <a:lnTo>
                    <a:pt x="113" y="22"/>
                  </a:lnTo>
                  <a:lnTo>
                    <a:pt x="111" y="19"/>
                  </a:lnTo>
                  <a:lnTo>
                    <a:pt x="108" y="19"/>
                  </a:lnTo>
                  <a:lnTo>
                    <a:pt x="106" y="19"/>
                  </a:lnTo>
                  <a:lnTo>
                    <a:pt x="104" y="19"/>
                  </a:lnTo>
                  <a:lnTo>
                    <a:pt x="101" y="17"/>
                  </a:lnTo>
                  <a:lnTo>
                    <a:pt x="101" y="17"/>
                  </a:lnTo>
                  <a:lnTo>
                    <a:pt x="101" y="17"/>
                  </a:lnTo>
                  <a:lnTo>
                    <a:pt x="99" y="19"/>
                  </a:lnTo>
                  <a:lnTo>
                    <a:pt x="99" y="19"/>
                  </a:lnTo>
                  <a:lnTo>
                    <a:pt x="97" y="19"/>
                  </a:lnTo>
                  <a:lnTo>
                    <a:pt x="94" y="17"/>
                  </a:lnTo>
                  <a:lnTo>
                    <a:pt x="92" y="17"/>
                  </a:lnTo>
                  <a:lnTo>
                    <a:pt x="92" y="19"/>
                  </a:lnTo>
                  <a:lnTo>
                    <a:pt x="92" y="15"/>
                  </a:lnTo>
                  <a:lnTo>
                    <a:pt x="94" y="12"/>
                  </a:lnTo>
                  <a:lnTo>
                    <a:pt x="94" y="12"/>
                  </a:lnTo>
                  <a:lnTo>
                    <a:pt x="97" y="12"/>
                  </a:lnTo>
                  <a:lnTo>
                    <a:pt x="99" y="10"/>
                  </a:lnTo>
                  <a:lnTo>
                    <a:pt x="97" y="10"/>
                  </a:lnTo>
                  <a:lnTo>
                    <a:pt x="94" y="7"/>
                  </a:lnTo>
                  <a:lnTo>
                    <a:pt x="94" y="7"/>
                  </a:lnTo>
                  <a:lnTo>
                    <a:pt x="89" y="5"/>
                  </a:lnTo>
                  <a:lnTo>
                    <a:pt x="89" y="5"/>
                  </a:lnTo>
                  <a:lnTo>
                    <a:pt x="87" y="5"/>
                  </a:lnTo>
                  <a:lnTo>
                    <a:pt x="85" y="5"/>
                  </a:lnTo>
                  <a:lnTo>
                    <a:pt x="85" y="7"/>
                  </a:lnTo>
                  <a:lnTo>
                    <a:pt x="82" y="7"/>
                  </a:lnTo>
                  <a:lnTo>
                    <a:pt x="80" y="5"/>
                  </a:lnTo>
                  <a:lnTo>
                    <a:pt x="80" y="3"/>
                  </a:lnTo>
                  <a:lnTo>
                    <a:pt x="78" y="0"/>
                  </a:lnTo>
                  <a:lnTo>
                    <a:pt x="78" y="3"/>
                  </a:lnTo>
                  <a:lnTo>
                    <a:pt x="75" y="3"/>
                  </a:lnTo>
                  <a:lnTo>
                    <a:pt x="75" y="3"/>
                  </a:lnTo>
                  <a:lnTo>
                    <a:pt x="73" y="3"/>
                  </a:lnTo>
                  <a:lnTo>
                    <a:pt x="71" y="3"/>
                  </a:lnTo>
                  <a:lnTo>
                    <a:pt x="66" y="3"/>
                  </a:lnTo>
                  <a:lnTo>
                    <a:pt x="66" y="3"/>
                  </a:lnTo>
                  <a:lnTo>
                    <a:pt x="63" y="5"/>
                  </a:lnTo>
                  <a:lnTo>
                    <a:pt x="61" y="3"/>
                  </a:lnTo>
                  <a:lnTo>
                    <a:pt x="61" y="5"/>
                  </a:lnTo>
                  <a:lnTo>
                    <a:pt x="61" y="5"/>
                  </a:lnTo>
                  <a:lnTo>
                    <a:pt x="59" y="5"/>
                  </a:lnTo>
                  <a:lnTo>
                    <a:pt x="59" y="5"/>
                  </a:lnTo>
                  <a:lnTo>
                    <a:pt x="59" y="7"/>
                  </a:lnTo>
                  <a:lnTo>
                    <a:pt x="59" y="7"/>
                  </a:lnTo>
                  <a:lnTo>
                    <a:pt x="56" y="7"/>
                  </a:lnTo>
                  <a:lnTo>
                    <a:pt x="54" y="10"/>
                  </a:lnTo>
                  <a:lnTo>
                    <a:pt x="54" y="10"/>
                  </a:lnTo>
                  <a:lnTo>
                    <a:pt x="54" y="12"/>
                  </a:lnTo>
                  <a:lnTo>
                    <a:pt x="52" y="12"/>
                  </a:lnTo>
                  <a:lnTo>
                    <a:pt x="44" y="15"/>
                  </a:lnTo>
                  <a:lnTo>
                    <a:pt x="44" y="15"/>
                  </a:lnTo>
                  <a:lnTo>
                    <a:pt x="44" y="15"/>
                  </a:lnTo>
                  <a:lnTo>
                    <a:pt x="42" y="17"/>
                  </a:lnTo>
                  <a:lnTo>
                    <a:pt x="40" y="19"/>
                  </a:lnTo>
                  <a:lnTo>
                    <a:pt x="40" y="19"/>
                  </a:lnTo>
                  <a:lnTo>
                    <a:pt x="37" y="19"/>
                  </a:lnTo>
                  <a:lnTo>
                    <a:pt x="37" y="22"/>
                  </a:lnTo>
                  <a:lnTo>
                    <a:pt x="37" y="22"/>
                  </a:lnTo>
                  <a:lnTo>
                    <a:pt x="37" y="22"/>
                  </a:lnTo>
                  <a:lnTo>
                    <a:pt x="35" y="24"/>
                  </a:lnTo>
                  <a:lnTo>
                    <a:pt x="33" y="29"/>
                  </a:lnTo>
                  <a:lnTo>
                    <a:pt x="33" y="31"/>
                  </a:lnTo>
                  <a:lnTo>
                    <a:pt x="30" y="31"/>
                  </a:lnTo>
                  <a:lnTo>
                    <a:pt x="28" y="33"/>
                  </a:lnTo>
                  <a:lnTo>
                    <a:pt x="26" y="33"/>
                  </a:lnTo>
                  <a:lnTo>
                    <a:pt x="26" y="36"/>
                  </a:lnTo>
                  <a:lnTo>
                    <a:pt x="26" y="38"/>
                  </a:lnTo>
                  <a:lnTo>
                    <a:pt x="23" y="43"/>
                  </a:lnTo>
                  <a:lnTo>
                    <a:pt x="21" y="45"/>
                  </a:lnTo>
                  <a:lnTo>
                    <a:pt x="21" y="45"/>
                  </a:lnTo>
                  <a:lnTo>
                    <a:pt x="21" y="45"/>
                  </a:lnTo>
                  <a:lnTo>
                    <a:pt x="21" y="45"/>
                  </a:lnTo>
                  <a:lnTo>
                    <a:pt x="21" y="45"/>
                  </a:lnTo>
                  <a:lnTo>
                    <a:pt x="18" y="45"/>
                  </a:lnTo>
                  <a:lnTo>
                    <a:pt x="18" y="45"/>
                  </a:lnTo>
                  <a:lnTo>
                    <a:pt x="18" y="45"/>
                  </a:lnTo>
                  <a:lnTo>
                    <a:pt x="16" y="45"/>
                  </a:lnTo>
                  <a:lnTo>
                    <a:pt x="16" y="45"/>
                  </a:lnTo>
                  <a:lnTo>
                    <a:pt x="16" y="48"/>
                  </a:lnTo>
                  <a:lnTo>
                    <a:pt x="16" y="48"/>
                  </a:lnTo>
                  <a:lnTo>
                    <a:pt x="14" y="48"/>
                  </a:lnTo>
                  <a:lnTo>
                    <a:pt x="14" y="50"/>
                  </a:lnTo>
                  <a:lnTo>
                    <a:pt x="14" y="50"/>
                  </a:lnTo>
                  <a:lnTo>
                    <a:pt x="14" y="50"/>
                  </a:lnTo>
                  <a:lnTo>
                    <a:pt x="14" y="50"/>
                  </a:lnTo>
                  <a:lnTo>
                    <a:pt x="14" y="52"/>
                  </a:lnTo>
                  <a:lnTo>
                    <a:pt x="14" y="52"/>
                  </a:lnTo>
                  <a:lnTo>
                    <a:pt x="14" y="52"/>
                  </a:lnTo>
                  <a:lnTo>
                    <a:pt x="11" y="52"/>
                  </a:lnTo>
                  <a:lnTo>
                    <a:pt x="11" y="55"/>
                  </a:lnTo>
                  <a:lnTo>
                    <a:pt x="11" y="55"/>
                  </a:lnTo>
                  <a:lnTo>
                    <a:pt x="11" y="57"/>
                  </a:lnTo>
                  <a:lnTo>
                    <a:pt x="14" y="60"/>
                  </a:lnTo>
                  <a:lnTo>
                    <a:pt x="14" y="62"/>
                  </a:lnTo>
                  <a:lnTo>
                    <a:pt x="14" y="62"/>
                  </a:lnTo>
                  <a:lnTo>
                    <a:pt x="11" y="62"/>
                  </a:lnTo>
                  <a:lnTo>
                    <a:pt x="9" y="62"/>
                  </a:lnTo>
                  <a:lnTo>
                    <a:pt x="9" y="62"/>
                  </a:lnTo>
                  <a:lnTo>
                    <a:pt x="9" y="64"/>
                  </a:lnTo>
                  <a:lnTo>
                    <a:pt x="7" y="64"/>
                  </a:lnTo>
                  <a:lnTo>
                    <a:pt x="7" y="64"/>
                  </a:lnTo>
                  <a:lnTo>
                    <a:pt x="4" y="67"/>
                  </a:lnTo>
                  <a:lnTo>
                    <a:pt x="2" y="67"/>
                  </a:lnTo>
                  <a:lnTo>
                    <a:pt x="2" y="69"/>
                  </a:lnTo>
                  <a:lnTo>
                    <a:pt x="0" y="71"/>
                  </a:lnTo>
                  <a:lnTo>
                    <a:pt x="0" y="71"/>
                  </a:lnTo>
                  <a:lnTo>
                    <a:pt x="0" y="71"/>
                  </a:lnTo>
                  <a:lnTo>
                    <a:pt x="2" y="74"/>
                  </a:lnTo>
                  <a:lnTo>
                    <a:pt x="4" y="74"/>
                  </a:lnTo>
                  <a:lnTo>
                    <a:pt x="4" y="76"/>
                  </a:lnTo>
                  <a:lnTo>
                    <a:pt x="7" y="76"/>
                  </a:lnTo>
                  <a:lnTo>
                    <a:pt x="7" y="78"/>
                  </a:lnTo>
                  <a:lnTo>
                    <a:pt x="7" y="81"/>
                  </a:lnTo>
                  <a:lnTo>
                    <a:pt x="7" y="83"/>
                  </a:lnTo>
                  <a:lnTo>
                    <a:pt x="7" y="83"/>
                  </a:lnTo>
                  <a:lnTo>
                    <a:pt x="9" y="83"/>
                  </a:lnTo>
                  <a:lnTo>
                    <a:pt x="9" y="83"/>
                  </a:lnTo>
                  <a:lnTo>
                    <a:pt x="11" y="83"/>
                  </a:lnTo>
                  <a:lnTo>
                    <a:pt x="11" y="83"/>
                  </a:lnTo>
                  <a:lnTo>
                    <a:pt x="11" y="86"/>
                  </a:lnTo>
                  <a:lnTo>
                    <a:pt x="11" y="86"/>
                  </a:lnTo>
                  <a:lnTo>
                    <a:pt x="11" y="86"/>
                  </a:lnTo>
                  <a:lnTo>
                    <a:pt x="11" y="86"/>
                  </a:lnTo>
                  <a:lnTo>
                    <a:pt x="11" y="86"/>
                  </a:lnTo>
                  <a:lnTo>
                    <a:pt x="11" y="86"/>
                  </a:lnTo>
                  <a:lnTo>
                    <a:pt x="14" y="86"/>
                  </a:lnTo>
                  <a:lnTo>
                    <a:pt x="14" y="86"/>
                  </a:lnTo>
                  <a:lnTo>
                    <a:pt x="16" y="86"/>
                  </a:lnTo>
                  <a:lnTo>
                    <a:pt x="16" y="88"/>
                  </a:lnTo>
                  <a:lnTo>
                    <a:pt x="18" y="88"/>
                  </a:lnTo>
                  <a:lnTo>
                    <a:pt x="18" y="90"/>
                  </a:lnTo>
                  <a:lnTo>
                    <a:pt x="18" y="90"/>
                  </a:lnTo>
                  <a:lnTo>
                    <a:pt x="18" y="93"/>
                  </a:lnTo>
                  <a:lnTo>
                    <a:pt x="21" y="93"/>
                  </a:lnTo>
                  <a:lnTo>
                    <a:pt x="23" y="93"/>
                  </a:lnTo>
                  <a:lnTo>
                    <a:pt x="26" y="93"/>
                  </a:lnTo>
                  <a:lnTo>
                    <a:pt x="28" y="93"/>
                  </a:lnTo>
                  <a:lnTo>
                    <a:pt x="28" y="90"/>
                  </a:lnTo>
                  <a:lnTo>
                    <a:pt x="28" y="90"/>
                  </a:lnTo>
                  <a:lnTo>
                    <a:pt x="28" y="90"/>
                  </a:lnTo>
                  <a:lnTo>
                    <a:pt x="30" y="90"/>
                  </a:lnTo>
                  <a:lnTo>
                    <a:pt x="30" y="90"/>
                  </a:lnTo>
                  <a:lnTo>
                    <a:pt x="33" y="90"/>
                  </a:lnTo>
                  <a:lnTo>
                    <a:pt x="33" y="90"/>
                  </a:lnTo>
                  <a:lnTo>
                    <a:pt x="35" y="93"/>
                  </a:lnTo>
                  <a:lnTo>
                    <a:pt x="37" y="93"/>
                  </a:lnTo>
                  <a:lnTo>
                    <a:pt x="40" y="93"/>
                  </a:lnTo>
                  <a:lnTo>
                    <a:pt x="42" y="93"/>
                  </a:lnTo>
                  <a:lnTo>
                    <a:pt x="44" y="93"/>
                  </a:lnTo>
                  <a:lnTo>
                    <a:pt x="47" y="95"/>
                  </a:lnTo>
                  <a:lnTo>
                    <a:pt x="47" y="95"/>
                  </a:lnTo>
                  <a:lnTo>
                    <a:pt x="44" y="97"/>
                  </a:lnTo>
                  <a:lnTo>
                    <a:pt x="47" y="97"/>
                  </a:lnTo>
                  <a:lnTo>
                    <a:pt x="47" y="97"/>
                  </a:lnTo>
                  <a:lnTo>
                    <a:pt x="49" y="97"/>
                  </a:lnTo>
                  <a:lnTo>
                    <a:pt x="49" y="97"/>
                  </a:lnTo>
                  <a:lnTo>
                    <a:pt x="54" y="97"/>
                  </a:lnTo>
                  <a:lnTo>
                    <a:pt x="54" y="100"/>
                  </a:lnTo>
                  <a:lnTo>
                    <a:pt x="54" y="100"/>
                  </a:lnTo>
                  <a:lnTo>
                    <a:pt x="56" y="100"/>
                  </a:lnTo>
                  <a:lnTo>
                    <a:pt x="56" y="100"/>
                  </a:lnTo>
                  <a:lnTo>
                    <a:pt x="56" y="100"/>
                  </a:lnTo>
                  <a:lnTo>
                    <a:pt x="56" y="100"/>
                  </a:lnTo>
                  <a:lnTo>
                    <a:pt x="56" y="100"/>
                  </a:lnTo>
                  <a:lnTo>
                    <a:pt x="56" y="97"/>
                  </a:lnTo>
                  <a:lnTo>
                    <a:pt x="59" y="97"/>
                  </a:lnTo>
                  <a:lnTo>
                    <a:pt x="59" y="97"/>
                  </a:lnTo>
                  <a:lnTo>
                    <a:pt x="59" y="97"/>
                  </a:lnTo>
                  <a:lnTo>
                    <a:pt x="59" y="97"/>
                  </a:lnTo>
                  <a:lnTo>
                    <a:pt x="59" y="97"/>
                  </a:lnTo>
                  <a:lnTo>
                    <a:pt x="59" y="97"/>
                  </a:lnTo>
                  <a:lnTo>
                    <a:pt x="59" y="97"/>
                  </a:lnTo>
                  <a:lnTo>
                    <a:pt x="59" y="97"/>
                  </a:lnTo>
                  <a:lnTo>
                    <a:pt x="59" y="97"/>
                  </a:lnTo>
                  <a:lnTo>
                    <a:pt x="59" y="97"/>
                  </a:lnTo>
                  <a:lnTo>
                    <a:pt x="59" y="97"/>
                  </a:lnTo>
                  <a:lnTo>
                    <a:pt x="61" y="97"/>
                  </a:lnTo>
                  <a:lnTo>
                    <a:pt x="61" y="97"/>
                  </a:lnTo>
                  <a:lnTo>
                    <a:pt x="61" y="97"/>
                  </a:lnTo>
                  <a:lnTo>
                    <a:pt x="66" y="97"/>
                  </a:lnTo>
                  <a:lnTo>
                    <a:pt x="71" y="97"/>
                  </a:lnTo>
                  <a:lnTo>
                    <a:pt x="73" y="95"/>
                  </a:lnTo>
                  <a:lnTo>
                    <a:pt x="75" y="95"/>
                  </a:lnTo>
                  <a:lnTo>
                    <a:pt x="75" y="90"/>
                  </a:lnTo>
                  <a:lnTo>
                    <a:pt x="78" y="90"/>
                  </a:lnTo>
                  <a:lnTo>
                    <a:pt x="78" y="90"/>
                  </a:lnTo>
                  <a:lnTo>
                    <a:pt x="80" y="90"/>
                  </a:lnTo>
                  <a:lnTo>
                    <a:pt x="82" y="90"/>
                  </a:lnTo>
                  <a:lnTo>
                    <a:pt x="82" y="88"/>
                  </a:lnTo>
                  <a:lnTo>
                    <a:pt x="82" y="88"/>
                  </a:lnTo>
                  <a:lnTo>
                    <a:pt x="85" y="88"/>
                  </a:lnTo>
                  <a:lnTo>
                    <a:pt x="85" y="88"/>
                  </a:lnTo>
                  <a:lnTo>
                    <a:pt x="87" y="88"/>
                  </a:lnTo>
                  <a:lnTo>
                    <a:pt x="92" y="90"/>
                  </a:lnTo>
                  <a:lnTo>
                    <a:pt x="97" y="95"/>
                  </a:lnTo>
                  <a:lnTo>
                    <a:pt x="104" y="95"/>
                  </a:lnTo>
                  <a:lnTo>
                    <a:pt x="115" y="95"/>
                  </a:lnTo>
                  <a:lnTo>
                    <a:pt x="120" y="95"/>
                  </a:lnTo>
                  <a:lnTo>
                    <a:pt x="120" y="93"/>
                  </a:lnTo>
                  <a:lnTo>
                    <a:pt x="123" y="93"/>
                  </a:lnTo>
                  <a:lnTo>
                    <a:pt x="123" y="93"/>
                  </a:lnTo>
                  <a:lnTo>
                    <a:pt x="125" y="93"/>
                  </a:lnTo>
                  <a:lnTo>
                    <a:pt x="130" y="93"/>
                  </a:lnTo>
                  <a:lnTo>
                    <a:pt x="132" y="93"/>
                  </a:lnTo>
                  <a:lnTo>
                    <a:pt x="132" y="95"/>
                  </a:lnTo>
                  <a:lnTo>
                    <a:pt x="134" y="95"/>
                  </a:lnTo>
                  <a:lnTo>
                    <a:pt x="134" y="95"/>
                  </a:lnTo>
                  <a:lnTo>
                    <a:pt x="134" y="95"/>
                  </a:lnTo>
                  <a:lnTo>
                    <a:pt x="137" y="93"/>
                  </a:lnTo>
                  <a:lnTo>
                    <a:pt x="137" y="93"/>
                  </a:lnTo>
                  <a:lnTo>
                    <a:pt x="137" y="93"/>
                  </a:lnTo>
                  <a:lnTo>
                    <a:pt x="139" y="90"/>
                  </a:lnTo>
                  <a:lnTo>
                    <a:pt x="139" y="90"/>
                  </a:lnTo>
                  <a:lnTo>
                    <a:pt x="139" y="90"/>
                  </a:lnTo>
                  <a:lnTo>
                    <a:pt x="139" y="88"/>
                  </a:lnTo>
                  <a:lnTo>
                    <a:pt x="141" y="88"/>
                  </a:lnTo>
                  <a:lnTo>
                    <a:pt x="144" y="88"/>
                  </a:lnTo>
                  <a:lnTo>
                    <a:pt x="144" y="88"/>
                  </a:lnTo>
                  <a:lnTo>
                    <a:pt x="144" y="90"/>
                  </a:lnTo>
                  <a:lnTo>
                    <a:pt x="146" y="93"/>
                  </a:lnTo>
                  <a:lnTo>
                    <a:pt x="146" y="93"/>
                  </a:lnTo>
                  <a:lnTo>
                    <a:pt x="146" y="93"/>
                  </a:lnTo>
                  <a:lnTo>
                    <a:pt x="149" y="93"/>
                  </a:lnTo>
                  <a:lnTo>
                    <a:pt x="151" y="93"/>
                  </a:lnTo>
                  <a:lnTo>
                    <a:pt x="153" y="93"/>
                  </a:lnTo>
                  <a:lnTo>
                    <a:pt x="153" y="93"/>
                  </a:lnTo>
                  <a:lnTo>
                    <a:pt x="156" y="93"/>
                  </a:lnTo>
                  <a:lnTo>
                    <a:pt x="158" y="93"/>
                  </a:lnTo>
                  <a:lnTo>
                    <a:pt x="160" y="90"/>
                  </a:lnTo>
                  <a:lnTo>
                    <a:pt x="163" y="90"/>
                  </a:lnTo>
                  <a:lnTo>
                    <a:pt x="163" y="90"/>
                  </a:lnTo>
                  <a:lnTo>
                    <a:pt x="163" y="90"/>
                  </a:lnTo>
                  <a:lnTo>
                    <a:pt x="163" y="93"/>
                  </a:lnTo>
                  <a:lnTo>
                    <a:pt x="165" y="93"/>
                  </a:lnTo>
                  <a:lnTo>
                    <a:pt x="165" y="93"/>
                  </a:lnTo>
                  <a:lnTo>
                    <a:pt x="165" y="93"/>
                  </a:lnTo>
                  <a:lnTo>
                    <a:pt x="165" y="90"/>
                  </a:lnTo>
                  <a:lnTo>
                    <a:pt x="165" y="90"/>
                  </a:lnTo>
                  <a:lnTo>
                    <a:pt x="165" y="90"/>
                  </a:lnTo>
                  <a:lnTo>
                    <a:pt x="165" y="88"/>
                  </a:lnTo>
                  <a:lnTo>
                    <a:pt x="165" y="88"/>
                  </a:lnTo>
                  <a:lnTo>
                    <a:pt x="167" y="88"/>
                  </a:lnTo>
                  <a:lnTo>
                    <a:pt x="167" y="88"/>
                  </a:lnTo>
                  <a:lnTo>
                    <a:pt x="170" y="90"/>
                  </a:lnTo>
                  <a:lnTo>
                    <a:pt x="170" y="90"/>
                  </a:lnTo>
                  <a:lnTo>
                    <a:pt x="172" y="90"/>
                  </a:lnTo>
                  <a:lnTo>
                    <a:pt x="175" y="88"/>
                  </a:lnTo>
                  <a:lnTo>
                    <a:pt x="175" y="86"/>
                  </a:lnTo>
                  <a:lnTo>
                    <a:pt x="175" y="86"/>
                  </a:lnTo>
                  <a:lnTo>
                    <a:pt x="175" y="81"/>
                  </a:lnTo>
                  <a:lnTo>
                    <a:pt x="175" y="81"/>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36" name="Google Shape;836;p50"/>
            <p:cNvSpPr/>
            <p:nvPr/>
          </p:nvSpPr>
          <p:spPr>
            <a:xfrm>
              <a:off x="9722273" y="4668281"/>
              <a:ext cx="87857" cy="68058"/>
            </a:xfrm>
            <a:custGeom>
              <a:pathLst>
                <a:path extrusionOk="0" h="55" w="71">
                  <a:moveTo>
                    <a:pt x="54" y="5"/>
                  </a:moveTo>
                  <a:lnTo>
                    <a:pt x="54" y="5"/>
                  </a:lnTo>
                  <a:lnTo>
                    <a:pt x="56" y="3"/>
                  </a:lnTo>
                  <a:lnTo>
                    <a:pt x="56" y="3"/>
                  </a:lnTo>
                  <a:lnTo>
                    <a:pt x="56" y="0"/>
                  </a:lnTo>
                  <a:lnTo>
                    <a:pt x="59" y="0"/>
                  </a:lnTo>
                  <a:lnTo>
                    <a:pt x="59" y="0"/>
                  </a:lnTo>
                  <a:lnTo>
                    <a:pt x="56" y="0"/>
                  </a:lnTo>
                  <a:lnTo>
                    <a:pt x="56" y="0"/>
                  </a:lnTo>
                  <a:lnTo>
                    <a:pt x="49" y="3"/>
                  </a:lnTo>
                  <a:lnTo>
                    <a:pt x="40" y="7"/>
                  </a:lnTo>
                  <a:lnTo>
                    <a:pt x="38" y="10"/>
                  </a:lnTo>
                  <a:lnTo>
                    <a:pt x="33" y="14"/>
                  </a:lnTo>
                  <a:lnTo>
                    <a:pt x="30" y="17"/>
                  </a:lnTo>
                  <a:lnTo>
                    <a:pt x="30" y="17"/>
                  </a:lnTo>
                  <a:lnTo>
                    <a:pt x="28" y="19"/>
                  </a:lnTo>
                  <a:lnTo>
                    <a:pt x="26" y="19"/>
                  </a:lnTo>
                  <a:lnTo>
                    <a:pt x="21" y="22"/>
                  </a:lnTo>
                  <a:lnTo>
                    <a:pt x="19" y="24"/>
                  </a:lnTo>
                  <a:lnTo>
                    <a:pt x="14" y="24"/>
                  </a:lnTo>
                  <a:lnTo>
                    <a:pt x="0" y="24"/>
                  </a:lnTo>
                  <a:lnTo>
                    <a:pt x="4" y="26"/>
                  </a:lnTo>
                  <a:lnTo>
                    <a:pt x="7" y="26"/>
                  </a:lnTo>
                  <a:lnTo>
                    <a:pt x="7" y="26"/>
                  </a:lnTo>
                  <a:lnTo>
                    <a:pt x="9" y="29"/>
                  </a:lnTo>
                  <a:lnTo>
                    <a:pt x="12" y="29"/>
                  </a:lnTo>
                  <a:lnTo>
                    <a:pt x="12" y="29"/>
                  </a:lnTo>
                  <a:lnTo>
                    <a:pt x="12" y="29"/>
                  </a:lnTo>
                  <a:lnTo>
                    <a:pt x="12" y="29"/>
                  </a:lnTo>
                  <a:lnTo>
                    <a:pt x="14" y="29"/>
                  </a:lnTo>
                  <a:lnTo>
                    <a:pt x="14" y="29"/>
                  </a:lnTo>
                  <a:lnTo>
                    <a:pt x="14" y="31"/>
                  </a:lnTo>
                  <a:lnTo>
                    <a:pt x="14" y="31"/>
                  </a:lnTo>
                  <a:lnTo>
                    <a:pt x="14" y="31"/>
                  </a:lnTo>
                  <a:lnTo>
                    <a:pt x="14" y="31"/>
                  </a:lnTo>
                  <a:lnTo>
                    <a:pt x="14" y="31"/>
                  </a:lnTo>
                  <a:lnTo>
                    <a:pt x="14" y="33"/>
                  </a:lnTo>
                  <a:lnTo>
                    <a:pt x="14" y="36"/>
                  </a:lnTo>
                  <a:lnTo>
                    <a:pt x="16" y="36"/>
                  </a:lnTo>
                  <a:lnTo>
                    <a:pt x="16" y="38"/>
                  </a:lnTo>
                  <a:lnTo>
                    <a:pt x="16" y="38"/>
                  </a:lnTo>
                  <a:lnTo>
                    <a:pt x="16" y="41"/>
                  </a:lnTo>
                  <a:lnTo>
                    <a:pt x="14" y="41"/>
                  </a:lnTo>
                  <a:lnTo>
                    <a:pt x="14" y="41"/>
                  </a:lnTo>
                  <a:lnTo>
                    <a:pt x="16" y="41"/>
                  </a:lnTo>
                  <a:lnTo>
                    <a:pt x="16" y="41"/>
                  </a:lnTo>
                  <a:lnTo>
                    <a:pt x="19" y="43"/>
                  </a:lnTo>
                  <a:lnTo>
                    <a:pt x="21" y="41"/>
                  </a:lnTo>
                  <a:lnTo>
                    <a:pt x="23" y="41"/>
                  </a:lnTo>
                  <a:lnTo>
                    <a:pt x="23" y="43"/>
                  </a:lnTo>
                  <a:lnTo>
                    <a:pt x="23" y="45"/>
                  </a:lnTo>
                  <a:lnTo>
                    <a:pt x="26" y="45"/>
                  </a:lnTo>
                  <a:lnTo>
                    <a:pt x="26" y="48"/>
                  </a:lnTo>
                  <a:lnTo>
                    <a:pt x="28" y="50"/>
                  </a:lnTo>
                  <a:lnTo>
                    <a:pt x="30" y="52"/>
                  </a:lnTo>
                  <a:lnTo>
                    <a:pt x="30" y="52"/>
                  </a:lnTo>
                  <a:lnTo>
                    <a:pt x="30" y="52"/>
                  </a:lnTo>
                  <a:lnTo>
                    <a:pt x="30" y="52"/>
                  </a:lnTo>
                  <a:lnTo>
                    <a:pt x="30" y="55"/>
                  </a:lnTo>
                  <a:lnTo>
                    <a:pt x="33" y="55"/>
                  </a:lnTo>
                  <a:lnTo>
                    <a:pt x="35" y="52"/>
                  </a:lnTo>
                  <a:lnTo>
                    <a:pt x="40" y="48"/>
                  </a:lnTo>
                  <a:lnTo>
                    <a:pt x="40" y="48"/>
                  </a:lnTo>
                  <a:lnTo>
                    <a:pt x="42" y="45"/>
                  </a:lnTo>
                  <a:lnTo>
                    <a:pt x="42" y="45"/>
                  </a:lnTo>
                  <a:lnTo>
                    <a:pt x="42" y="43"/>
                  </a:lnTo>
                  <a:lnTo>
                    <a:pt x="42" y="41"/>
                  </a:lnTo>
                  <a:lnTo>
                    <a:pt x="42" y="41"/>
                  </a:lnTo>
                  <a:lnTo>
                    <a:pt x="42" y="41"/>
                  </a:lnTo>
                  <a:lnTo>
                    <a:pt x="42" y="41"/>
                  </a:lnTo>
                  <a:lnTo>
                    <a:pt x="42" y="41"/>
                  </a:lnTo>
                  <a:lnTo>
                    <a:pt x="42" y="38"/>
                  </a:lnTo>
                  <a:lnTo>
                    <a:pt x="42" y="38"/>
                  </a:lnTo>
                  <a:lnTo>
                    <a:pt x="45" y="38"/>
                  </a:lnTo>
                  <a:lnTo>
                    <a:pt x="45" y="36"/>
                  </a:lnTo>
                  <a:lnTo>
                    <a:pt x="45" y="33"/>
                  </a:lnTo>
                  <a:lnTo>
                    <a:pt x="45" y="33"/>
                  </a:lnTo>
                  <a:lnTo>
                    <a:pt x="45" y="33"/>
                  </a:lnTo>
                  <a:lnTo>
                    <a:pt x="45" y="33"/>
                  </a:lnTo>
                  <a:lnTo>
                    <a:pt x="42" y="33"/>
                  </a:lnTo>
                  <a:lnTo>
                    <a:pt x="42" y="31"/>
                  </a:lnTo>
                  <a:lnTo>
                    <a:pt x="42" y="29"/>
                  </a:lnTo>
                  <a:lnTo>
                    <a:pt x="42" y="24"/>
                  </a:lnTo>
                  <a:lnTo>
                    <a:pt x="40" y="22"/>
                  </a:lnTo>
                  <a:lnTo>
                    <a:pt x="40" y="22"/>
                  </a:lnTo>
                  <a:lnTo>
                    <a:pt x="40" y="19"/>
                  </a:lnTo>
                  <a:lnTo>
                    <a:pt x="40" y="17"/>
                  </a:lnTo>
                  <a:lnTo>
                    <a:pt x="40" y="17"/>
                  </a:lnTo>
                  <a:lnTo>
                    <a:pt x="40" y="17"/>
                  </a:lnTo>
                  <a:lnTo>
                    <a:pt x="40" y="17"/>
                  </a:lnTo>
                  <a:lnTo>
                    <a:pt x="42" y="14"/>
                  </a:lnTo>
                  <a:lnTo>
                    <a:pt x="42" y="14"/>
                  </a:lnTo>
                  <a:lnTo>
                    <a:pt x="45" y="14"/>
                  </a:lnTo>
                  <a:lnTo>
                    <a:pt x="45" y="12"/>
                  </a:lnTo>
                  <a:lnTo>
                    <a:pt x="47" y="12"/>
                  </a:lnTo>
                  <a:lnTo>
                    <a:pt x="47" y="12"/>
                  </a:lnTo>
                  <a:lnTo>
                    <a:pt x="49" y="12"/>
                  </a:lnTo>
                  <a:lnTo>
                    <a:pt x="49" y="12"/>
                  </a:lnTo>
                  <a:lnTo>
                    <a:pt x="49" y="12"/>
                  </a:lnTo>
                  <a:lnTo>
                    <a:pt x="49" y="12"/>
                  </a:lnTo>
                  <a:lnTo>
                    <a:pt x="49" y="10"/>
                  </a:lnTo>
                  <a:lnTo>
                    <a:pt x="52" y="10"/>
                  </a:lnTo>
                  <a:lnTo>
                    <a:pt x="52" y="10"/>
                  </a:lnTo>
                  <a:lnTo>
                    <a:pt x="52" y="7"/>
                  </a:lnTo>
                  <a:lnTo>
                    <a:pt x="54" y="7"/>
                  </a:lnTo>
                  <a:lnTo>
                    <a:pt x="54" y="5"/>
                  </a:lnTo>
                  <a:close/>
                  <a:moveTo>
                    <a:pt x="71" y="36"/>
                  </a:moveTo>
                  <a:lnTo>
                    <a:pt x="71" y="36"/>
                  </a:lnTo>
                  <a:lnTo>
                    <a:pt x="68" y="33"/>
                  </a:lnTo>
                  <a:lnTo>
                    <a:pt x="68" y="33"/>
                  </a:lnTo>
                  <a:lnTo>
                    <a:pt x="66" y="31"/>
                  </a:lnTo>
                  <a:lnTo>
                    <a:pt x="66" y="29"/>
                  </a:lnTo>
                  <a:lnTo>
                    <a:pt x="66" y="26"/>
                  </a:lnTo>
                  <a:lnTo>
                    <a:pt x="68" y="24"/>
                  </a:lnTo>
                  <a:lnTo>
                    <a:pt x="68" y="24"/>
                  </a:lnTo>
                  <a:lnTo>
                    <a:pt x="66" y="22"/>
                  </a:lnTo>
                  <a:lnTo>
                    <a:pt x="64" y="12"/>
                  </a:lnTo>
                  <a:lnTo>
                    <a:pt x="61" y="10"/>
                  </a:lnTo>
                  <a:lnTo>
                    <a:pt x="61" y="10"/>
                  </a:lnTo>
                  <a:lnTo>
                    <a:pt x="61" y="10"/>
                  </a:lnTo>
                  <a:lnTo>
                    <a:pt x="61" y="10"/>
                  </a:lnTo>
                  <a:lnTo>
                    <a:pt x="61" y="7"/>
                  </a:lnTo>
                  <a:lnTo>
                    <a:pt x="61" y="7"/>
                  </a:lnTo>
                  <a:lnTo>
                    <a:pt x="59" y="7"/>
                  </a:lnTo>
                  <a:lnTo>
                    <a:pt x="59" y="7"/>
                  </a:lnTo>
                  <a:lnTo>
                    <a:pt x="59" y="7"/>
                  </a:lnTo>
                  <a:lnTo>
                    <a:pt x="59" y="7"/>
                  </a:lnTo>
                  <a:lnTo>
                    <a:pt x="59" y="10"/>
                  </a:lnTo>
                  <a:lnTo>
                    <a:pt x="59" y="10"/>
                  </a:lnTo>
                  <a:lnTo>
                    <a:pt x="59" y="10"/>
                  </a:lnTo>
                  <a:lnTo>
                    <a:pt x="59" y="10"/>
                  </a:lnTo>
                  <a:lnTo>
                    <a:pt x="56" y="12"/>
                  </a:lnTo>
                  <a:lnTo>
                    <a:pt x="56" y="12"/>
                  </a:lnTo>
                  <a:lnTo>
                    <a:pt x="56" y="12"/>
                  </a:lnTo>
                  <a:lnTo>
                    <a:pt x="54" y="12"/>
                  </a:lnTo>
                  <a:lnTo>
                    <a:pt x="54" y="17"/>
                  </a:lnTo>
                  <a:lnTo>
                    <a:pt x="54" y="22"/>
                  </a:lnTo>
                  <a:lnTo>
                    <a:pt x="54" y="22"/>
                  </a:lnTo>
                  <a:lnTo>
                    <a:pt x="56" y="26"/>
                  </a:lnTo>
                  <a:lnTo>
                    <a:pt x="56" y="29"/>
                  </a:lnTo>
                  <a:lnTo>
                    <a:pt x="56" y="33"/>
                  </a:lnTo>
                  <a:lnTo>
                    <a:pt x="59" y="33"/>
                  </a:lnTo>
                  <a:lnTo>
                    <a:pt x="59" y="36"/>
                  </a:lnTo>
                  <a:lnTo>
                    <a:pt x="61" y="36"/>
                  </a:lnTo>
                  <a:lnTo>
                    <a:pt x="64" y="36"/>
                  </a:lnTo>
                  <a:lnTo>
                    <a:pt x="64" y="36"/>
                  </a:lnTo>
                  <a:lnTo>
                    <a:pt x="66" y="36"/>
                  </a:lnTo>
                  <a:lnTo>
                    <a:pt x="66" y="38"/>
                  </a:lnTo>
                  <a:lnTo>
                    <a:pt x="66" y="38"/>
                  </a:lnTo>
                  <a:lnTo>
                    <a:pt x="68" y="38"/>
                  </a:lnTo>
                  <a:lnTo>
                    <a:pt x="68" y="38"/>
                  </a:lnTo>
                  <a:lnTo>
                    <a:pt x="68" y="38"/>
                  </a:lnTo>
                  <a:lnTo>
                    <a:pt x="71" y="38"/>
                  </a:lnTo>
                  <a:lnTo>
                    <a:pt x="71" y="38"/>
                  </a:lnTo>
                  <a:lnTo>
                    <a:pt x="71" y="38"/>
                  </a:lnTo>
                  <a:lnTo>
                    <a:pt x="71" y="36"/>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37" name="Google Shape;837;p50"/>
            <p:cNvSpPr/>
            <p:nvPr/>
          </p:nvSpPr>
          <p:spPr>
            <a:xfrm>
              <a:off x="9722273" y="4668281"/>
              <a:ext cx="87857" cy="68058"/>
            </a:xfrm>
            <a:custGeom>
              <a:pathLst>
                <a:path extrusionOk="0" h="55" w="71">
                  <a:moveTo>
                    <a:pt x="54" y="5"/>
                  </a:moveTo>
                  <a:lnTo>
                    <a:pt x="54" y="5"/>
                  </a:lnTo>
                  <a:lnTo>
                    <a:pt x="56" y="3"/>
                  </a:lnTo>
                  <a:lnTo>
                    <a:pt x="56" y="3"/>
                  </a:lnTo>
                  <a:lnTo>
                    <a:pt x="56" y="0"/>
                  </a:lnTo>
                  <a:lnTo>
                    <a:pt x="59" y="0"/>
                  </a:lnTo>
                  <a:lnTo>
                    <a:pt x="59" y="0"/>
                  </a:lnTo>
                  <a:lnTo>
                    <a:pt x="56" y="0"/>
                  </a:lnTo>
                  <a:lnTo>
                    <a:pt x="56" y="0"/>
                  </a:lnTo>
                  <a:lnTo>
                    <a:pt x="49" y="3"/>
                  </a:lnTo>
                  <a:lnTo>
                    <a:pt x="40" y="7"/>
                  </a:lnTo>
                  <a:lnTo>
                    <a:pt x="38" y="10"/>
                  </a:lnTo>
                  <a:lnTo>
                    <a:pt x="33" y="14"/>
                  </a:lnTo>
                  <a:lnTo>
                    <a:pt x="30" y="17"/>
                  </a:lnTo>
                  <a:lnTo>
                    <a:pt x="30" y="17"/>
                  </a:lnTo>
                  <a:lnTo>
                    <a:pt x="28" y="19"/>
                  </a:lnTo>
                  <a:lnTo>
                    <a:pt x="26" y="19"/>
                  </a:lnTo>
                  <a:lnTo>
                    <a:pt x="21" y="22"/>
                  </a:lnTo>
                  <a:lnTo>
                    <a:pt x="19" y="24"/>
                  </a:lnTo>
                  <a:lnTo>
                    <a:pt x="14" y="24"/>
                  </a:lnTo>
                  <a:lnTo>
                    <a:pt x="0" y="24"/>
                  </a:lnTo>
                  <a:lnTo>
                    <a:pt x="4" y="26"/>
                  </a:lnTo>
                  <a:lnTo>
                    <a:pt x="7" y="26"/>
                  </a:lnTo>
                  <a:lnTo>
                    <a:pt x="7" y="26"/>
                  </a:lnTo>
                  <a:lnTo>
                    <a:pt x="9" y="29"/>
                  </a:lnTo>
                  <a:lnTo>
                    <a:pt x="12" y="29"/>
                  </a:lnTo>
                  <a:lnTo>
                    <a:pt x="12" y="29"/>
                  </a:lnTo>
                  <a:lnTo>
                    <a:pt x="12" y="29"/>
                  </a:lnTo>
                  <a:lnTo>
                    <a:pt x="12" y="29"/>
                  </a:lnTo>
                  <a:lnTo>
                    <a:pt x="14" y="29"/>
                  </a:lnTo>
                  <a:lnTo>
                    <a:pt x="14" y="29"/>
                  </a:lnTo>
                  <a:lnTo>
                    <a:pt x="14" y="31"/>
                  </a:lnTo>
                  <a:lnTo>
                    <a:pt x="14" y="31"/>
                  </a:lnTo>
                  <a:lnTo>
                    <a:pt x="14" y="31"/>
                  </a:lnTo>
                  <a:lnTo>
                    <a:pt x="14" y="31"/>
                  </a:lnTo>
                  <a:lnTo>
                    <a:pt x="14" y="31"/>
                  </a:lnTo>
                  <a:lnTo>
                    <a:pt x="14" y="33"/>
                  </a:lnTo>
                  <a:lnTo>
                    <a:pt x="14" y="36"/>
                  </a:lnTo>
                  <a:lnTo>
                    <a:pt x="16" y="36"/>
                  </a:lnTo>
                  <a:lnTo>
                    <a:pt x="16" y="38"/>
                  </a:lnTo>
                  <a:lnTo>
                    <a:pt x="16" y="38"/>
                  </a:lnTo>
                  <a:lnTo>
                    <a:pt x="16" y="41"/>
                  </a:lnTo>
                  <a:lnTo>
                    <a:pt x="14" y="41"/>
                  </a:lnTo>
                  <a:lnTo>
                    <a:pt x="14" y="41"/>
                  </a:lnTo>
                  <a:lnTo>
                    <a:pt x="16" y="41"/>
                  </a:lnTo>
                  <a:lnTo>
                    <a:pt x="16" y="41"/>
                  </a:lnTo>
                  <a:lnTo>
                    <a:pt x="19" y="43"/>
                  </a:lnTo>
                  <a:lnTo>
                    <a:pt x="21" y="41"/>
                  </a:lnTo>
                  <a:lnTo>
                    <a:pt x="23" y="41"/>
                  </a:lnTo>
                  <a:lnTo>
                    <a:pt x="23" y="43"/>
                  </a:lnTo>
                  <a:lnTo>
                    <a:pt x="23" y="45"/>
                  </a:lnTo>
                  <a:lnTo>
                    <a:pt x="26" y="45"/>
                  </a:lnTo>
                  <a:lnTo>
                    <a:pt x="26" y="48"/>
                  </a:lnTo>
                  <a:lnTo>
                    <a:pt x="28" y="50"/>
                  </a:lnTo>
                  <a:lnTo>
                    <a:pt x="30" y="52"/>
                  </a:lnTo>
                  <a:lnTo>
                    <a:pt x="30" y="52"/>
                  </a:lnTo>
                  <a:lnTo>
                    <a:pt x="30" y="52"/>
                  </a:lnTo>
                  <a:lnTo>
                    <a:pt x="30" y="52"/>
                  </a:lnTo>
                  <a:lnTo>
                    <a:pt x="30" y="55"/>
                  </a:lnTo>
                  <a:lnTo>
                    <a:pt x="33" y="55"/>
                  </a:lnTo>
                  <a:lnTo>
                    <a:pt x="35" y="52"/>
                  </a:lnTo>
                  <a:lnTo>
                    <a:pt x="40" y="48"/>
                  </a:lnTo>
                  <a:lnTo>
                    <a:pt x="40" y="48"/>
                  </a:lnTo>
                  <a:lnTo>
                    <a:pt x="42" y="45"/>
                  </a:lnTo>
                  <a:lnTo>
                    <a:pt x="42" y="45"/>
                  </a:lnTo>
                  <a:lnTo>
                    <a:pt x="42" y="43"/>
                  </a:lnTo>
                  <a:lnTo>
                    <a:pt x="42" y="41"/>
                  </a:lnTo>
                  <a:lnTo>
                    <a:pt x="42" y="41"/>
                  </a:lnTo>
                  <a:lnTo>
                    <a:pt x="42" y="41"/>
                  </a:lnTo>
                  <a:lnTo>
                    <a:pt x="42" y="41"/>
                  </a:lnTo>
                  <a:lnTo>
                    <a:pt x="42" y="41"/>
                  </a:lnTo>
                  <a:lnTo>
                    <a:pt x="42" y="38"/>
                  </a:lnTo>
                  <a:lnTo>
                    <a:pt x="42" y="38"/>
                  </a:lnTo>
                  <a:lnTo>
                    <a:pt x="45" y="38"/>
                  </a:lnTo>
                  <a:lnTo>
                    <a:pt x="45" y="36"/>
                  </a:lnTo>
                  <a:lnTo>
                    <a:pt x="45" y="33"/>
                  </a:lnTo>
                  <a:lnTo>
                    <a:pt x="45" y="33"/>
                  </a:lnTo>
                  <a:lnTo>
                    <a:pt x="45" y="33"/>
                  </a:lnTo>
                  <a:lnTo>
                    <a:pt x="45" y="33"/>
                  </a:lnTo>
                  <a:lnTo>
                    <a:pt x="42" y="33"/>
                  </a:lnTo>
                  <a:lnTo>
                    <a:pt x="42" y="31"/>
                  </a:lnTo>
                  <a:lnTo>
                    <a:pt x="42" y="29"/>
                  </a:lnTo>
                  <a:lnTo>
                    <a:pt x="42" y="24"/>
                  </a:lnTo>
                  <a:lnTo>
                    <a:pt x="40" y="22"/>
                  </a:lnTo>
                  <a:lnTo>
                    <a:pt x="40" y="22"/>
                  </a:lnTo>
                  <a:lnTo>
                    <a:pt x="40" y="19"/>
                  </a:lnTo>
                  <a:lnTo>
                    <a:pt x="40" y="17"/>
                  </a:lnTo>
                  <a:lnTo>
                    <a:pt x="40" y="17"/>
                  </a:lnTo>
                  <a:lnTo>
                    <a:pt x="40" y="17"/>
                  </a:lnTo>
                  <a:lnTo>
                    <a:pt x="40" y="17"/>
                  </a:lnTo>
                  <a:lnTo>
                    <a:pt x="42" y="14"/>
                  </a:lnTo>
                  <a:lnTo>
                    <a:pt x="42" y="14"/>
                  </a:lnTo>
                  <a:lnTo>
                    <a:pt x="45" y="14"/>
                  </a:lnTo>
                  <a:lnTo>
                    <a:pt x="45" y="12"/>
                  </a:lnTo>
                  <a:lnTo>
                    <a:pt x="47" y="12"/>
                  </a:lnTo>
                  <a:lnTo>
                    <a:pt x="47" y="12"/>
                  </a:lnTo>
                  <a:lnTo>
                    <a:pt x="49" y="12"/>
                  </a:lnTo>
                  <a:lnTo>
                    <a:pt x="49" y="12"/>
                  </a:lnTo>
                  <a:lnTo>
                    <a:pt x="49" y="12"/>
                  </a:lnTo>
                  <a:lnTo>
                    <a:pt x="49" y="12"/>
                  </a:lnTo>
                  <a:lnTo>
                    <a:pt x="49" y="10"/>
                  </a:lnTo>
                  <a:lnTo>
                    <a:pt x="52" y="10"/>
                  </a:lnTo>
                  <a:lnTo>
                    <a:pt x="52" y="10"/>
                  </a:lnTo>
                  <a:lnTo>
                    <a:pt x="52" y="7"/>
                  </a:lnTo>
                  <a:lnTo>
                    <a:pt x="54" y="7"/>
                  </a:lnTo>
                  <a:lnTo>
                    <a:pt x="54" y="5"/>
                  </a:lnTo>
                  <a:close/>
                  <a:moveTo>
                    <a:pt x="71" y="36"/>
                  </a:moveTo>
                  <a:lnTo>
                    <a:pt x="71" y="36"/>
                  </a:lnTo>
                  <a:lnTo>
                    <a:pt x="68" y="33"/>
                  </a:lnTo>
                  <a:lnTo>
                    <a:pt x="68" y="33"/>
                  </a:lnTo>
                  <a:lnTo>
                    <a:pt x="66" y="31"/>
                  </a:lnTo>
                  <a:lnTo>
                    <a:pt x="66" y="29"/>
                  </a:lnTo>
                  <a:lnTo>
                    <a:pt x="66" y="26"/>
                  </a:lnTo>
                  <a:lnTo>
                    <a:pt x="68" y="24"/>
                  </a:lnTo>
                  <a:lnTo>
                    <a:pt x="68" y="24"/>
                  </a:lnTo>
                  <a:lnTo>
                    <a:pt x="66" y="22"/>
                  </a:lnTo>
                  <a:lnTo>
                    <a:pt x="64" y="12"/>
                  </a:lnTo>
                  <a:lnTo>
                    <a:pt x="61" y="10"/>
                  </a:lnTo>
                  <a:lnTo>
                    <a:pt x="61" y="10"/>
                  </a:lnTo>
                  <a:lnTo>
                    <a:pt x="61" y="10"/>
                  </a:lnTo>
                  <a:lnTo>
                    <a:pt x="61" y="10"/>
                  </a:lnTo>
                  <a:lnTo>
                    <a:pt x="61" y="7"/>
                  </a:lnTo>
                  <a:lnTo>
                    <a:pt x="61" y="7"/>
                  </a:lnTo>
                  <a:lnTo>
                    <a:pt x="59" y="7"/>
                  </a:lnTo>
                  <a:lnTo>
                    <a:pt x="59" y="7"/>
                  </a:lnTo>
                  <a:lnTo>
                    <a:pt x="59" y="7"/>
                  </a:lnTo>
                  <a:lnTo>
                    <a:pt x="59" y="7"/>
                  </a:lnTo>
                  <a:lnTo>
                    <a:pt x="59" y="10"/>
                  </a:lnTo>
                  <a:lnTo>
                    <a:pt x="59" y="10"/>
                  </a:lnTo>
                  <a:lnTo>
                    <a:pt x="59" y="10"/>
                  </a:lnTo>
                  <a:lnTo>
                    <a:pt x="59" y="10"/>
                  </a:lnTo>
                  <a:lnTo>
                    <a:pt x="56" y="12"/>
                  </a:lnTo>
                  <a:lnTo>
                    <a:pt x="56" y="12"/>
                  </a:lnTo>
                  <a:lnTo>
                    <a:pt x="56" y="12"/>
                  </a:lnTo>
                  <a:lnTo>
                    <a:pt x="54" y="12"/>
                  </a:lnTo>
                  <a:lnTo>
                    <a:pt x="54" y="17"/>
                  </a:lnTo>
                  <a:lnTo>
                    <a:pt x="54" y="22"/>
                  </a:lnTo>
                  <a:lnTo>
                    <a:pt x="54" y="22"/>
                  </a:lnTo>
                  <a:lnTo>
                    <a:pt x="56" y="26"/>
                  </a:lnTo>
                  <a:lnTo>
                    <a:pt x="56" y="29"/>
                  </a:lnTo>
                  <a:lnTo>
                    <a:pt x="56" y="33"/>
                  </a:lnTo>
                  <a:lnTo>
                    <a:pt x="59" y="33"/>
                  </a:lnTo>
                  <a:lnTo>
                    <a:pt x="59" y="36"/>
                  </a:lnTo>
                  <a:lnTo>
                    <a:pt x="61" y="36"/>
                  </a:lnTo>
                  <a:lnTo>
                    <a:pt x="64" y="36"/>
                  </a:lnTo>
                  <a:lnTo>
                    <a:pt x="64" y="36"/>
                  </a:lnTo>
                  <a:lnTo>
                    <a:pt x="66" y="36"/>
                  </a:lnTo>
                  <a:lnTo>
                    <a:pt x="66" y="38"/>
                  </a:lnTo>
                  <a:lnTo>
                    <a:pt x="66" y="38"/>
                  </a:lnTo>
                  <a:lnTo>
                    <a:pt x="68" y="38"/>
                  </a:lnTo>
                  <a:lnTo>
                    <a:pt x="68" y="38"/>
                  </a:lnTo>
                  <a:lnTo>
                    <a:pt x="68" y="38"/>
                  </a:lnTo>
                  <a:lnTo>
                    <a:pt x="71" y="38"/>
                  </a:lnTo>
                  <a:lnTo>
                    <a:pt x="71" y="38"/>
                  </a:lnTo>
                  <a:lnTo>
                    <a:pt x="71" y="38"/>
                  </a:lnTo>
                  <a:lnTo>
                    <a:pt x="71" y="36"/>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38" name="Google Shape;838;p50"/>
            <p:cNvSpPr/>
            <p:nvPr/>
          </p:nvSpPr>
          <p:spPr>
            <a:xfrm>
              <a:off x="8041860" y="3213078"/>
              <a:ext cx="298218" cy="415772"/>
            </a:xfrm>
            <a:custGeom>
              <a:pathLst>
                <a:path extrusionOk="0" h="336" w="241">
                  <a:moveTo>
                    <a:pt x="135" y="268"/>
                  </a:moveTo>
                  <a:lnTo>
                    <a:pt x="133" y="268"/>
                  </a:lnTo>
                  <a:lnTo>
                    <a:pt x="133" y="265"/>
                  </a:lnTo>
                  <a:lnTo>
                    <a:pt x="130" y="268"/>
                  </a:lnTo>
                  <a:lnTo>
                    <a:pt x="130" y="270"/>
                  </a:lnTo>
                  <a:lnTo>
                    <a:pt x="130" y="270"/>
                  </a:lnTo>
                  <a:lnTo>
                    <a:pt x="130" y="270"/>
                  </a:lnTo>
                  <a:lnTo>
                    <a:pt x="130" y="270"/>
                  </a:lnTo>
                  <a:lnTo>
                    <a:pt x="130" y="270"/>
                  </a:lnTo>
                  <a:lnTo>
                    <a:pt x="130" y="272"/>
                  </a:lnTo>
                  <a:lnTo>
                    <a:pt x="130" y="272"/>
                  </a:lnTo>
                  <a:lnTo>
                    <a:pt x="130" y="272"/>
                  </a:lnTo>
                  <a:lnTo>
                    <a:pt x="130" y="272"/>
                  </a:lnTo>
                  <a:lnTo>
                    <a:pt x="130" y="272"/>
                  </a:lnTo>
                  <a:lnTo>
                    <a:pt x="130" y="272"/>
                  </a:lnTo>
                  <a:lnTo>
                    <a:pt x="128" y="272"/>
                  </a:lnTo>
                  <a:lnTo>
                    <a:pt x="128" y="272"/>
                  </a:lnTo>
                  <a:lnTo>
                    <a:pt x="130" y="272"/>
                  </a:lnTo>
                  <a:lnTo>
                    <a:pt x="130" y="272"/>
                  </a:lnTo>
                  <a:lnTo>
                    <a:pt x="133" y="272"/>
                  </a:lnTo>
                  <a:lnTo>
                    <a:pt x="133" y="270"/>
                  </a:lnTo>
                  <a:lnTo>
                    <a:pt x="133" y="270"/>
                  </a:lnTo>
                  <a:lnTo>
                    <a:pt x="133" y="270"/>
                  </a:lnTo>
                  <a:lnTo>
                    <a:pt x="133" y="270"/>
                  </a:lnTo>
                  <a:lnTo>
                    <a:pt x="135" y="270"/>
                  </a:lnTo>
                  <a:lnTo>
                    <a:pt x="135" y="268"/>
                  </a:lnTo>
                  <a:lnTo>
                    <a:pt x="135" y="268"/>
                  </a:lnTo>
                  <a:close/>
                  <a:moveTo>
                    <a:pt x="147" y="239"/>
                  </a:moveTo>
                  <a:lnTo>
                    <a:pt x="144" y="237"/>
                  </a:lnTo>
                  <a:lnTo>
                    <a:pt x="142" y="237"/>
                  </a:lnTo>
                  <a:lnTo>
                    <a:pt x="142" y="234"/>
                  </a:lnTo>
                  <a:lnTo>
                    <a:pt x="142" y="232"/>
                  </a:lnTo>
                  <a:lnTo>
                    <a:pt x="142" y="230"/>
                  </a:lnTo>
                  <a:lnTo>
                    <a:pt x="140" y="230"/>
                  </a:lnTo>
                  <a:lnTo>
                    <a:pt x="140" y="227"/>
                  </a:lnTo>
                  <a:lnTo>
                    <a:pt x="137" y="227"/>
                  </a:lnTo>
                  <a:lnTo>
                    <a:pt x="137" y="225"/>
                  </a:lnTo>
                  <a:lnTo>
                    <a:pt x="137" y="223"/>
                  </a:lnTo>
                  <a:lnTo>
                    <a:pt x="137" y="220"/>
                  </a:lnTo>
                  <a:lnTo>
                    <a:pt x="135" y="220"/>
                  </a:lnTo>
                  <a:lnTo>
                    <a:pt x="135" y="220"/>
                  </a:lnTo>
                  <a:lnTo>
                    <a:pt x="135" y="223"/>
                  </a:lnTo>
                  <a:lnTo>
                    <a:pt x="133" y="223"/>
                  </a:lnTo>
                  <a:lnTo>
                    <a:pt x="133" y="223"/>
                  </a:lnTo>
                  <a:lnTo>
                    <a:pt x="133" y="227"/>
                  </a:lnTo>
                  <a:lnTo>
                    <a:pt x="133" y="230"/>
                  </a:lnTo>
                  <a:lnTo>
                    <a:pt x="133" y="232"/>
                  </a:lnTo>
                  <a:lnTo>
                    <a:pt x="133" y="232"/>
                  </a:lnTo>
                  <a:lnTo>
                    <a:pt x="135" y="234"/>
                  </a:lnTo>
                  <a:lnTo>
                    <a:pt x="137" y="234"/>
                  </a:lnTo>
                  <a:lnTo>
                    <a:pt x="137" y="237"/>
                  </a:lnTo>
                  <a:lnTo>
                    <a:pt x="137" y="239"/>
                  </a:lnTo>
                  <a:lnTo>
                    <a:pt x="137" y="241"/>
                  </a:lnTo>
                  <a:lnTo>
                    <a:pt x="137" y="241"/>
                  </a:lnTo>
                  <a:lnTo>
                    <a:pt x="137" y="241"/>
                  </a:lnTo>
                  <a:lnTo>
                    <a:pt x="137" y="241"/>
                  </a:lnTo>
                  <a:lnTo>
                    <a:pt x="140" y="244"/>
                  </a:lnTo>
                  <a:lnTo>
                    <a:pt x="137" y="246"/>
                  </a:lnTo>
                  <a:lnTo>
                    <a:pt x="137" y="249"/>
                  </a:lnTo>
                  <a:lnTo>
                    <a:pt x="137" y="249"/>
                  </a:lnTo>
                  <a:lnTo>
                    <a:pt x="137" y="251"/>
                  </a:lnTo>
                  <a:lnTo>
                    <a:pt x="135" y="256"/>
                  </a:lnTo>
                  <a:lnTo>
                    <a:pt x="135" y="258"/>
                  </a:lnTo>
                  <a:lnTo>
                    <a:pt x="135" y="258"/>
                  </a:lnTo>
                  <a:lnTo>
                    <a:pt x="135" y="260"/>
                  </a:lnTo>
                  <a:lnTo>
                    <a:pt x="135" y="260"/>
                  </a:lnTo>
                  <a:lnTo>
                    <a:pt x="135" y="263"/>
                  </a:lnTo>
                  <a:lnTo>
                    <a:pt x="135" y="265"/>
                  </a:lnTo>
                  <a:lnTo>
                    <a:pt x="135" y="263"/>
                  </a:lnTo>
                  <a:lnTo>
                    <a:pt x="137" y="260"/>
                  </a:lnTo>
                  <a:lnTo>
                    <a:pt x="137" y="260"/>
                  </a:lnTo>
                  <a:lnTo>
                    <a:pt x="137" y="263"/>
                  </a:lnTo>
                  <a:lnTo>
                    <a:pt x="135" y="265"/>
                  </a:lnTo>
                  <a:lnTo>
                    <a:pt x="137" y="265"/>
                  </a:lnTo>
                  <a:lnTo>
                    <a:pt x="137" y="265"/>
                  </a:lnTo>
                  <a:lnTo>
                    <a:pt x="137" y="265"/>
                  </a:lnTo>
                  <a:lnTo>
                    <a:pt x="137" y="265"/>
                  </a:lnTo>
                  <a:lnTo>
                    <a:pt x="140" y="265"/>
                  </a:lnTo>
                  <a:lnTo>
                    <a:pt x="140" y="263"/>
                  </a:lnTo>
                  <a:lnTo>
                    <a:pt x="140" y="263"/>
                  </a:lnTo>
                  <a:lnTo>
                    <a:pt x="142" y="260"/>
                  </a:lnTo>
                  <a:lnTo>
                    <a:pt x="142" y="263"/>
                  </a:lnTo>
                  <a:lnTo>
                    <a:pt x="142" y="263"/>
                  </a:lnTo>
                  <a:lnTo>
                    <a:pt x="142" y="260"/>
                  </a:lnTo>
                  <a:lnTo>
                    <a:pt x="147" y="256"/>
                  </a:lnTo>
                  <a:lnTo>
                    <a:pt x="147" y="256"/>
                  </a:lnTo>
                  <a:lnTo>
                    <a:pt x="147" y="246"/>
                  </a:lnTo>
                  <a:lnTo>
                    <a:pt x="147" y="241"/>
                  </a:lnTo>
                  <a:lnTo>
                    <a:pt x="147" y="239"/>
                  </a:lnTo>
                  <a:close/>
                  <a:moveTo>
                    <a:pt x="137" y="241"/>
                  </a:moveTo>
                  <a:lnTo>
                    <a:pt x="137" y="241"/>
                  </a:lnTo>
                  <a:lnTo>
                    <a:pt x="137" y="239"/>
                  </a:lnTo>
                  <a:lnTo>
                    <a:pt x="137" y="239"/>
                  </a:lnTo>
                  <a:lnTo>
                    <a:pt x="137" y="239"/>
                  </a:lnTo>
                  <a:lnTo>
                    <a:pt x="137" y="239"/>
                  </a:lnTo>
                  <a:lnTo>
                    <a:pt x="137" y="239"/>
                  </a:lnTo>
                  <a:lnTo>
                    <a:pt x="137" y="241"/>
                  </a:lnTo>
                  <a:lnTo>
                    <a:pt x="137" y="241"/>
                  </a:lnTo>
                  <a:lnTo>
                    <a:pt x="137" y="241"/>
                  </a:lnTo>
                  <a:close/>
                  <a:moveTo>
                    <a:pt x="130" y="220"/>
                  </a:moveTo>
                  <a:lnTo>
                    <a:pt x="133" y="220"/>
                  </a:lnTo>
                  <a:lnTo>
                    <a:pt x="133" y="220"/>
                  </a:lnTo>
                  <a:lnTo>
                    <a:pt x="135" y="220"/>
                  </a:lnTo>
                  <a:lnTo>
                    <a:pt x="137" y="220"/>
                  </a:lnTo>
                  <a:lnTo>
                    <a:pt x="137" y="220"/>
                  </a:lnTo>
                  <a:lnTo>
                    <a:pt x="137" y="218"/>
                  </a:lnTo>
                  <a:lnTo>
                    <a:pt x="137" y="218"/>
                  </a:lnTo>
                  <a:lnTo>
                    <a:pt x="135" y="218"/>
                  </a:lnTo>
                  <a:lnTo>
                    <a:pt x="135" y="215"/>
                  </a:lnTo>
                  <a:lnTo>
                    <a:pt x="133" y="215"/>
                  </a:lnTo>
                  <a:lnTo>
                    <a:pt x="133" y="215"/>
                  </a:lnTo>
                  <a:lnTo>
                    <a:pt x="130" y="215"/>
                  </a:lnTo>
                  <a:lnTo>
                    <a:pt x="130" y="215"/>
                  </a:lnTo>
                  <a:lnTo>
                    <a:pt x="130" y="218"/>
                  </a:lnTo>
                  <a:lnTo>
                    <a:pt x="128" y="215"/>
                  </a:lnTo>
                  <a:lnTo>
                    <a:pt x="128" y="215"/>
                  </a:lnTo>
                  <a:lnTo>
                    <a:pt x="128" y="218"/>
                  </a:lnTo>
                  <a:lnTo>
                    <a:pt x="128" y="218"/>
                  </a:lnTo>
                  <a:lnTo>
                    <a:pt x="128" y="220"/>
                  </a:lnTo>
                  <a:lnTo>
                    <a:pt x="128" y="220"/>
                  </a:lnTo>
                  <a:lnTo>
                    <a:pt x="128" y="223"/>
                  </a:lnTo>
                  <a:lnTo>
                    <a:pt x="125" y="223"/>
                  </a:lnTo>
                  <a:lnTo>
                    <a:pt x="128" y="223"/>
                  </a:lnTo>
                  <a:lnTo>
                    <a:pt x="128" y="223"/>
                  </a:lnTo>
                  <a:lnTo>
                    <a:pt x="128" y="223"/>
                  </a:lnTo>
                  <a:lnTo>
                    <a:pt x="128" y="225"/>
                  </a:lnTo>
                  <a:lnTo>
                    <a:pt x="130" y="225"/>
                  </a:lnTo>
                  <a:lnTo>
                    <a:pt x="130" y="225"/>
                  </a:lnTo>
                  <a:lnTo>
                    <a:pt x="130" y="225"/>
                  </a:lnTo>
                  <a:lnTo>
                    <a:pt x="130" y="223"/>
                  </a:lnTo>
                  <a:lnTo>
                    <a:pt x="130" y="223"/>
                  </a:lnTo>
                  <a:lnTo>
                    <a:pt x="130" y="220"/>
                  </a:lnTo>
                  <a:close/>
                  <a:moveTo>
                    <a:pt x="57" y="277"/>
                  </a:moveTo>
                  <a:lnTo>
                    <a:pt x="54" y="277"/>
                  </a:lnTo>
                  <a:lnTo>
                    <a:pt x="54" y="275"/>
                  </a:lnTo>
                  <a:lnTo>
                    <a:pt x="54" y="272"/>
                  </a:lnTo>
                  <a:lnTo>
                    <a:pt x="54" y="270"/>
                  </a:lnTo>
                  <a:lnTo>
                    <a:pt x="54" y="270"/>
                  </a:lnTo>
                  <a:lnTo>
                    <a:pt x="54" y="270"/>
                  </a:lnTo>
                  <a:lnTo>
                    <a:pt x="52" y="270"/>
                  </a:lnTo>
                  <a:lnTo>
                    <a:pt x="52" y="270"/>
                  </a:lnTo>
                  <a:lnTo>
                    <a:pt x="52" y="270"/>
                  </a:lnTo>
                  <a:lnTo>
                    <a:pt x="52" y="272"/>
                  </a:lnTo>
                  <a:lnTo>
                    <a:pt x="52" y="272"/>
                  </a:lnTo>
                  <a:lnTo>
                    <a:pt x="54" y="275"/>
                  </a:lnTo>
                  <a:lnTo>
                    <a:pt x="54" y="275"/>
                  </a:lnTo>
                  <a:lnTo>
                    <a:pt x="52" y="277"/>
                  </a:lnTo>
                  <a:lnTo>
                    <a:pt x="52" y="277"/>
                  </a:lnTo>
                  <a:lnTo>
                    <a:pt x="52" y="277"/>
                  </a:lnTo>
                  <a:lnTo>
                    <a:pt x="54" y="279"/>
                  </a:lnTo>
                  <a:lnTo>
                    <a:pt x="57" y="282"/>
                  </a:lnTo>
                  <a:lnTo>
                    <a:pt x="57" y="279"/>
                  </a:lnTo>
                  <a:lnTo>
                    <a:pt x="57" y="279"/>
                  </a:lnTo>
                  <a:lnTo>
                    <a:pt x="57" y="277"/>
                  </a:lnTo>
                  <a:close/>
                  <a:moveTo>
                    <a:pt x="130" y="211"/>
                  </a:moveTo>
                  <a:lnTo>
                    <a:pt x="133" y="211"/>
                  </a:lnTo>
                  <a:lnTo>
                    <a:pt x="133" y="211"/>
                  </a:lnTo>
                  <a:lnTo>
                    <a:pt x="133" y="211"/>
                  </a:lnTo>
                  <a:lnTo>
                    <a:pt x="133" y="211"/>
                  </a:lnTo>
                  <a:lnTo>
                    <a:pt x="133" y="211"/>
                  </a:lnTo>
                  <a:lnTo>
                    <a:pt x="135" y="211"/>
                  </a:lnTo>
                  <a:lnTo>
                    <a:pt x="135" y="211"/>
                  </a:lnTo>
                  <a:lnTo>
                    <a:pt x="135" y="213"/>
                  </a:lnTo>
                  <a:lnTo>
                    <a:pt x="135" y="213"/>
                  </a:lnTo>
                  <a:lnTo>
                    <a:pt x="135" y="213"/>
                  </a:lnTo>
                  <a:lnTo>
                    <a:pt x="137" y="213"/>
                  </a:lnTo>
                  <a:lnTo>
                    <a:pt x="137" y="213"/>
                  </a:lnTo>
                  <a:lnTo>
                    <a:pt x="137" y="213"/>
                  </a:lnTo>
                  <a:lnTo>
                    <a:pt x="137" y="213"/>
                  </a:lnTo>
                  <a:lnTo>
                    <a:pt x="135" y="211"/>
                  </a:lnTo>
                  <a:lnTo>
                    <a:pt x="137" y="211"/>
                  </a:lnTo>
                  <a:lnTo>
                    <a:pt x="137" y="211"/>
                  </a:lnTo>
                  <a:lnTo>
                    <a:pt x="137" y="211"/>
                  </a:lnTo>
                  <a:lnTo>
                    <a:pt x="137" y="211"/>
                  </a:lnTo>
                  <a:lnTo>
                    <a:pt x="135" y="208"/>
                  </a:lnTo>
                  <a:lnTo>
                    <a:pt x="133" y="206"/>
                  </a:lnTo>
                  <a:lnTo>
                    <a:pt x="133" y="206"/>
                  </a:lnTo>
                  <a:lnTo>
                    <a:pt x="130" y="208"/>
                  </a:lnTo>
                  <a:lnTo>
                    <a:pt x="130" y="211"/>
                  </a:lnTo>
                  <a:lnTo>
                    <a:pt x="130" y="211"/>
                  </a:lnTo>
                  <a:lnTo>
                    <a:pt x="130" y="211"/>
                  </a:lnTo>
                  <a:close/>
                  <a:moveTo>
                    <a:pt x="123" y="265"/>
                  </a:moveTo>
                  <a:lnTo>
                    <a:pt x="121" y="268"/>
                  </a:lnTo>
                  <a:lnTo>
                    <a:pt x="121" y="270"/>
                  </a:lnTo>
                  <a:lnTo>
                    <a:pt x="118" y="270"/>
                  </a:lnTo>
                  <a:lnTo>
                    <a:pt x="118" y="272"/>
                  </a:lnTo>
                  <a:lnTo>
                    <a:pt x="118" y="275"/>
                  </a:lnTo>
                  <a:lnTo>
                    <a:pt x="118" y="275"/>
                  </a:lnTo>
                  <a:lnTo>
                    <a:pt x="121" y="275"/>
                  </a:lnTo>
                  <a:lnTo>
                    <a:pt x="121" y="272"/>
                  </a:lnTo>
                  <a:lnTo>
                    <a:pt x="121" y="270"/>
                  </a:lnTo>
                  <a:lnTo>
                    <a:pt x="123" y="268"/>
                  </a:lnTo>
                  <a:lnTo>
                    <a:pt x="123" y="265"/>
                  </a:lnTo>
                  <a:lnTo>
                    <a:pt x="123" y="265"/>
                  </a:lnTo>
                  <a:close/>
                  <a:moveTo>
                    <a:pt x="130" y="263"/>
                  </a:moveTo>
                  <a:lnTo>
                    <a:pt x="130" y="263"/>
                  </a:lnTo>
                  <a:lnTo>
                    <a:pt x="128" y="265"/>
                  </a:lnTo>
                  <a:lnTo>
                    <a:pt x="130" y="265"/>
                  </a:lnTo>
                  <a:lnTo>
                    <a:pt x="130" y="265"/>
                  </a:lnTo>
                  <a:lnTo>
                    <a:pt x="130" y="265"/>
                  </a:lnTo>
                  <a:lnTo>
                    <a:pt x="130" y="265"/>
                  </a:lnTo>
                  <a:lnTo>
                    <a:pt x="133" y="265"/>
                  </a:lnTo>
                  <a:lnTo>
                    <a:pt x="133" y="263"/>
                  </a:lnTo>
                  <a:lnTo>
                    <a:pt x="133" y="260"/>
                  </a:lnTo>
                  <a:lnTo>
                    <a:pt x="133" y="258"/>
                  </a:lnTo>
                  <a:lnTo>
                    <a:pt x="133" y="258"/>
                  </a:lnTo>
                  <a:lnTo>
                    <a:pt x="133" y="258"/>
                  </a:lnTo>
                  <a:lnTo>
                    <a:pt x="133" y="260"/>
                  </a:lnTo>
                  <a:lnTo>
                    <a:pt x="135" y="256"/>
                  </a:lnTo>
                  <a:lnTo>
                    <a:pt x="135" y="256"/>
                  </a:lnTo>
                  <a:lnTo>
                    <a:pt x="133" y="256"/>
                  </a:lnTo>
                  <a:lnTo>
                    <a:pt x="133" y="258"/>
                  </a:lnTo>
                  <a:lnTo>
                    <a:pt x="133" y="258"/>
                  </a:lnTo>
                  <a:lnTo>
                    <a:pt x="133" y="258"/>
                  </a:lnTo>
                  <a:lnTo>
                    <a:pt x="130" y="258"/>
                  </a:lnTo>
                  <a:lnTo>
                    <a:pt x="130" y="260"/>
                  </a:lnTo>
                  <a:lnTo>
                    <a:pt x="128" y="260"/>
                  </a:lnTo>
                  <a:lnTo>
                    <a:pt x="128" y="260"/>
                  </a:lnTo>
                  <a:lnTo>
                    <a:pt x="128" y="263"/>
                  </a:lnTo>
                  <a:lnTo>
                    <a:pt x="128" y="263"/>
                  </a:lnTo>
                  <a:lnTo>
                    <a:pt x="128" y="263"/>
                  </a:lnTo>
                  <a:lnTo>
                    <a:pt x="128" y="263"/>
                  </a:lnTo>
                  <a:lnTo>
                    <a:pt x="130" y="260"/>
                  </a:lnTo>
                  <a:lnTo>
                    <a:pt x="130" y="263"/>
                  </a:lnTo>
                  <a:close/>
                  <a:moveTo>
                    <a:pt x="125" y="263"/>
                  </a:moveTo>
                  <a:lnTo>
                    <a:pt x="125" y="263"/>
                  </a:lnTo>
                  <a:lnTo>
                    <a:pt x="125" y="263"/>
                  </a:lnTo>
                  <a:lnTo>
                    <a:pt x="123" y="263"/>
                  </a:lnTo>
                  <a:lnTo>
                    <a:pt x="125" y="265"/>
                  </a:lnTo>
                  <a:lnTo>
                    <a:pt x="123" y="268"/>
                  </a:lnTo>
                  <a:lnTo>
                    <a:pt x="123" y="268"/>
                  </a:lnTo>
                  <a:lnTo>
                    <a:pt x="123" y="268"/>
                  </a:lnTo>
                  <a:lnTo>
                    <a:pt x="123" y="270"/>
                  </a:lnTo>
                  <a:lnTo>
                    <a:pt x="123" y="270"/>
                  </a:lnTo>
                  <a:lnTo>
                    <a:pt x="123" y="270"/>
                  </a:lnTo>
                  <a:lnTo>
                    <a:pt x="125" y="270"/>
                  </a:lnTo>
                  <a:lnTo>
                    <a:pt x="125" y="270"/>
                  </a:lnTo>
                  <a:lnTo>
                    <a:pt x="125" y="270"/>
                  </a:lnTo>
                  <a:lnTo>
                    <a:pt x="128" y="268"/>
                  </a:lnTo>
                  <a:lnTo>
                    <a:pt x="128" y="268"/>
                  </a:lnTo>
                  <a:lnTo>
                    <a:pt x="128" y="265"/>
                  </a:lnTo>
                  <a:lnTo>
                    <a:pt x="125" y="263"/>
                  </a:lnTo>
                  <a:close/>
                  <a:moveTo>
                    <a:pt x="123" y="265"/>
                  </a:moveTo>
                  <a:lnTo>
                    <a:pt x="123" y="263"/>
                  </a:lnTo>
                  <a:lnTo>
                    <a:pt x="123" y="263"/>
                  </a:lnTo>
                  <a:lnTo>
                    <a:pt x="121" y="265"/>
                  </a:lnTo>
                  <a:lnTo>
                    <a:pt x="121" y="265"/>
                  </a:lnTo>
                  <a:lnTo>
                    <a:pt x="121" y="268"/>
                  </a:lnTo>
                  <a:lnTo>
                    <a:pt x="121" y="268"/>
                  </a:lnTo>
                  <a:lnTo>
                    <a:pt x="121" y="265"/>
                  </a:lnTo>
                  <a:lnTo>
                    <a:pt x="123" y="265"/>
                  </a:lnTo>
                  <a:close/>
                  <a:moveTo>
                    <a:pt x="135" y="241"/>
                  </a:moveTo>
                  <a:lnTo>
                    <a:pt x="135" y="239"/>
                  </a:lnTo>
                  <a:lnTo>
                    <a:pt x="135" y="239"/>
                  </a:lnTo>
                  <a:lnTo>
                    <a:pt x="135" y="239"/>
                  </a:lnTo>
                  <a:lnTo>
                    <a:pt x="135" y="241"/>
                  </a:lnTo>
                  <a:lnTo>
                    <a:pt x="135" y="241"/>
                  </a:lnTo>
                  <a:lnTo>
                    <a:pt x="135" y="241"/>
                  </a:lnTo>
                  <a:lnTo>
                    <a:pt x="135" y="241"/>
                  </a:lnTo>
                  <a:lnTo>
                    <a:pt x="135" y="241"/>
                  </a:lnTo>
                  <a:lnTo>
                    <a:pt x="135" y="241"/>
                  </a:lnTo>
                  <a:lnTo>
                    <a:pt x="135" y="244"/>
                  </a:lnTo>
                  <a:lnTo>
                    <a:pt x="137" y="246"/>
                  </a:lnTo>
                  <a:lnTo>
                    <a:pt x="135" y="246"/>
                  </a:lnTo>
                  <a:lnTo>
                    <a:pt x="135" y="246"/>
                  </a:lnTo>
                  <a:lnTo>
                    <a:pt x="135" y="246"/>
                  </a:lnTo>
                  <a:lnTo>
                    <a:pt x="135" y="249"/>
                  </a:lnTo>
                  <a:lnTo>
                    <a:pt x="137" y="249"/>
                  </a:lnTo>
                  <a:lnTo>
                    <a:pt x="137" y="246"/>
                  </a:lnTo>
                  <a:lnTo>
                    <a:pt x="137" y="244"/>
                  </a:lnTo>
                  <a:lnTo>
                    <a:pt x="137" y="244"/>
                  </a:lnTo>
                  <a:lnTo>
                    <a:pt x="137" y="244"/>
                  </a:lnTo>
                  <a:lnTo>
                    <a:pt x="137" y="246"/>
                  </a:lnTo>
                  <a:lnTo>
                    <a:pt x="137" y="244"/>
                  </a:lnTo>
                  <a:lnTo>
                    <a:pt x="137" y="241"/>
                  </a:lnTo>
                  <a:lnTo>
                    <a:pt x="135" y="241"/>
                  </a:lnTo>
                  <a:lnTo>
                    <a:pt x="135" y="241"/>
                  </a:lnTo>
                  <a:close/>
                  <a:moveTo>
                    <a:pt x="206" y="291"/>
                  </a:moveTo>
                  <a:lnTo>
                    <a:pt x="206" y="291"/>
                  </a:lnTo>
                  <a:lnTo>
                    <a:pt x="206" y="289"/>
                  </a:lnTo>
                  <a:lnTo>
                    <a:pt x="206" y="286"/>
                  </a:lnTo>
                  <a:lnTo>
                    <a:pt x="206" y="284"/>
                  </a:lnTo>
                  <a:lnTo>
                    <a:pt x="203" y="282"/>
                  </a:lnTo>
                  <a:lnTo>
                    <a:pt x="203" y="279"/>
                  </a:lnTo>
                  <a:lnTo>
                    <a:pt x="203" y="279"/>
                  </a:lnTo>
                  <a:lnTo>
                    <a:pt x="203" y="277"/>
                  </a:lnTo>
                  <a:lnTo>
                    <a:pt x="203" y="277"/>
                  </a:lnTo>
                  <a:lnTo>
                    <a:pt x="201" y="277"/>
                  </a:lnTo>
                  <a:lnTo>
                    <a:pt x="203" y="279"/>
                  </a:lnTo>
                  <a:lnTo>
                    <a:pt x="203" y="282"/>
                  </a:lnTo>
                  <a:lnTo>
                    <a:pt x="201" y="282"/>
                  </a:lnTo>
                  <a:lnTo>
                    <a:pt x="201" y="284"/>
                  </a:lnTo>
                  <a:lnTo>
                    <a:pt x="201" y="282"/>
                  </a:lnTo>
                  <a:lnTo>
                    <a:pt x="201" y="282"/>
                  </a:lnTo>
                  <a:lnTo>
                    <a:pt x="201" y="279"/>
                  </a:lnTo>
                  <a:lnTo>
                    <a:pt x="201" y="279"/>
                  </a:lnTo>
                  <a:lnTo>
                    <a:pt x="201" y="279"/>
                  </a:lnTo>
                  <a:lnTo>
                    <a:pt x="201" y="279"/>
                  </a:lnTo>
                  <a:lnTo>
                    <a:pt x="201" y="279"/>
                  </a:lnTo>
                  <a:lnTo>
                    <a:pt x="199" y="282"/>
                  </a:lnTo>
                  <a:lnTo>
                    <a:pt x="199" y="282"/>
                  </a:lnTo>
                  <a:lnTo>
                    <a:pt x="201" y="286"/>
                  </a:lnTo>
                  <a:lnTo>
                    <a:pt x="201" y="289"/>
                  </a:lnTo>
                  <a:lnTo>
                    <a:pt x="201" y="291"/>
                  </a:lnTo>
                  <a:lnTo>
                    <a:pt x="201" y="291"/>
                  </a:lnTo>
                  <a:lnTo>
                    <a:pt x="199" y="291"/>
                  </a:lnTo>
                  <a:lnTo>
                    <a:pt x="199" y="291"/>
                  </a:lnTo>
                  <a:lnTo>
                    <a:pt x="199" y="294"/>
                  </a:lnTo>
                  <a:lnTo>
                    <a:pt x="201" y="294"/>
                  </a:lnTo>
                  <a:lnTo>
                    <a:pt x="201" y="294"/>
                  </a:lnTo>
                  <a:lnTo>
                    <a:pt x="201" y="294"/>
                  </a:lnTo>
                  <a:lnTo>
                    <a:pt x="201" y="294"/>
                  </a:lnTo>
                  <a:lnTo>
                    <a:pt x="201" y="294"/>
                  </a:lnTo>
                  <a:lnTo>
                    <a:pt x="201" y="294"/>
                  </a:lnTo>
                  <a:lnTo>
                    <a:pt x="201" y="294"/>
                  </a:lnTo>
                  <a:lnTo>
                    <a:pt x="201" y="294"/>
                  </a:lnTo>
                  <a:lnTo>
                    <a:pt x="203" y="294"/>
                  </a:lnTo>
                  <a:lnTo>
                    <a:pt x="203" y="294"/>
                  </a:lnTo>
                  <a:lnTo>
                    <a:pt x="206" y="294"/>
                  </a:lnTo>
                  <a:lnTo>
                    <a:pt x="206" y="291"/>
                  </a:lnTo>
                  <a:close/>
                  <a:moveTo>
                    <a:pt x="201" y="275"/>
                  </a:moveTo>
                  <a:lnTo>
                    <a:pt x="201" y="275"/>
                  </a:lnTo>
                  <a:lnTo>
                    <a:pt x="201" y="272"/>
                  </a:lnTo>
                  <a:lnTo>
                    <a:pt x="201" y="272"/>
                  </a:lnTo>
                  <a:lnTo>
                    <a:pt x="201" y="270"/>
                  </a:lnTo>
                  <a:lnTo>
                    <a:pt x="201" y="270"/>
                  </a:lnTo>
                  <a:lnTo>
                    <a:pt x="201" y="270"/>
                  </a:lnTo>
                  <a:lnTo>
                    <a:pt x="201" y="270"/>
                  </a:lnTo>
                  <a:lnTo>
                    <a:pt x="199" y="270"/>
                  </a:lnTo>
                  <a:lnTo>
                    <a:pt x="199" y="272"/>
                  </a:lnTo>
                  <a:lnTo>
                    <a:pt x="199" y="272"/>
                  </a:lnTo>
                  <a:lnTo>
                    <a:pt x="199" y="275"/>
                  </a:lnTo>
                  <a:lnTo>
                    <a:pt x="199" y="279"/>
                  </a:lnTo>
                  <a:lnTo>
                    <a:pt x="199" y="282"/>
                  </a:lnTo>
                  <a:lnTo>
                    <a:pt x="199" y="279"/>
                  </a:lnTo>
                  <a:lnTo>
                    <a:pt x="201" y="277"/>
                  </a:lnTo>
                  <a:lnTo>
                    <a:pt x="201" y="275"/>
                  </a:lnTo>
                  <a:close/>
                  <a:moveTo>
                    <a:pt x="130" y="189"/>
                  </a:moveTo>
                  <a:lnTo>
                    <a:pt x="128" y="187"/>
                  </a:lnTo>
                  <a:lnTo>
                    <a:pt x="125" y="187"/>
                  </a:lnTo>
                  <a:lnTo>
                    <a:pt x="125" y="187"/>
                  </a:lnTo>
                  <a:lnTo>
                    <a:pt x="125" y="187"/>
                  </a:lnTo>
                  <a:lnTo>
                    <a:pt x="125" y="189"/>
                  </a:lnTo>
                  <a:lnTo>
                    <a:pt x="128" y="189"/>
                  </a:lnTo>
                  <a:lnTo>
                    <a:pt x="128" y="192"/>
                  </a:lnTo>
                  <a:lnTo>
                    <a:pt x="130" y="192"/>
                  </a:lnTo>
                  <a:lnTo>
                    <a:pt x="130" y="192"/>
                  </a:lnTo>
                  <a:lnTo>
                    <a:pt x="130" y="189"/>
                  </a:lnTo>
                  <a:lnTo>
                    <a:pt x="130" y="189"/>
                  </a:lnTo>
                  <a:lnTo>
                    <a:pt x="133" y="192"/>
                  </a:lnTo>
                  <a:lnTo>
                    <a:pt x="133" y="192"/>
                  </a:lnTo>
                  <a:lnTo>
                    <a:pt x="130" y="189"/>
                  </a:lnTo>
                  <a:close/>
                  <a:moveTo>
                    <a:pt x="241" y="303"/>
                  </a:moveTo>
                  <a:lnTo>
                    <a:pt x="241" y="303"/>
                  </a:lnTo>
                  <a:lnTo>
                    <a:pt x="239" y="298"/>
                  </a:lnTo>
                  <a:lnTo>
                    <a:pt x="239" y="296"/>
                  </a:lnTo>
                  <a:lnTo>
                    <a:pt x="239" y="294"/>
                  </a:lnTo>
                  <a:lnTo>
                    <a:pt x="237" y="279"/>
                  </a:lnTo>
                  <a:lnTo>
                    <a:pt x="239" y="272"/>
                  </a:lnTo>
                  <a:lnTo>
                    <a:pt x="239" y="270"/>
                  </a:lnTo>
                  <a:lnTo>
                    <a:pt x="237" y="268"/>
                  </a:lnTo>
                  <a:lnTo>
                    <a:pt x="237" y="265"/>
                  </a:lnTo>
                  <a:lnTo>
                    <a:pt x="237" y="265"/>
                  </a:lnTo>
                  <a:lnTo>
                    <a:pt x="237" y="263"/>
                  </a:lnTo>
                  <a:lnTo>
                    <a:pt x="234" y="258"/>
                  </a:lnTo>
                  <a:lnTo>
                    <a:pt x="237" y="258"/>
                  </a:lnTo>
                  <a:lnTo>
                    <a:pt x="237" y="258"/>
                  </a:lnTo>
                  <a:lnTo>
                    <a:pt x="237" y="258"/>
                  </a:lnTo>
                  <a:lnTo>
                    <a:pt x="237" y="256"/>
                  </a:lnTo>
                  <a:lnTo>
                    <a:pt x="234" y="237"/>
                  </a:lnTo>
                  <a:lnTo>
                    <a:pt x="234" y="237"/>
                  </a:lnTo>
                  <a:lnTo>
                    <a:pt x="234" y="234"/>
                  </a:lnTo>
                  <a:lnTo>
                    <a:pt x="234" y="234"/>
                  </a:lnTo>
                  <a:lnTo>
                    <a:pt x="234" y="230"/>
                  </a:lnTo>
                  <a:lnTo>
                    <a:pt x="234" y="227"/>
                  </a:lnTo>
                  <a:lnTo>
                    <a:pt x="232" y="225"/>
                  </a:lnTo>
                  <a:lnTo>
                    <a:pt x="232" y="225"/>
                  </a:lnTo>
                  <a:lnTo>
                    <a:pt x="232" y="223"/>
                  </a:lnTo>
                  <a:lnTo>
                    <a:pt x="230" y="223"/>
                  </a:lnTo>
                  <a:lnTo>
                    <a:pt x="230" y="220"/>
                  </a:lnTo>
                  <a:lnTo>
                    <a:pt x="230" y="215"/>
                  </a:lnTo>
                  <a:lnTo>
                    <a:pt x="230" y="215"/>
                  </a:lnTo>
                  <a:lnTo>
                    <a:pt x="227" y="215"/>
                  </a:lnTo>
                  <a:lnTo>
                    <a:pt x="227" y="213"/>
                  </a:lnTo>
                  <a:lnTo>
                    <a:pt x="225" y="211"/>
                  </a:lnTo>
                  <a:lnTo>
                    <a:pt x="225" y="208"/>
                  </a:lnTo>
                  <a:lnTo>
                    <a:pt x="225" y="199"/>
                  </a:lnTo>
                  <a:lnTo>
                    <a:pt x="225" y="197"/>
                  </a:lnTo>
                  <a:lnTo>
                    <a:pt x="225" y="197"/>
                  </a:lnTo>
                  <a:lnTo>
                    <a:pt x="225" y="194"/>
                  </a:lnTo>
                  <a:lnTo>
                    <a:pt x="225" y="194"/>
                  </a:lnTo>
                  <a:lnTo>
                    <a:pt x="225" y="192"/>
                  </a:lnTo>
                  <a:lnTo>
                    <a:pt x="225" y="192"/>
                  </a:lnTo>
                  <a:lnTo>
                    <a:pt x="225" y="192"/>
                  </a:lnTo>
                  <a:lnTo>
                    <a:pt x="225" y="189"/>
                  </a:lnTo>
                  <a:lnTo>
                    <a:pt x="225" y="189"/>
                  </a:lnTo>
                  <a:lnTo>
                    <a:pt x="225" y="189"/>
                  </a:lnTo>
                  <a:lnTo>
                    <a:pt x="225" y="189"/>
                  </a:lnTo>
                  <a:lnTo>
                    <a:pt x="225" y="187"/>
                  </a:lnTo>
                  <a:lnTo>
                    <a:pt x="225" y="187"/>
                  </a:lnTo>
                  <a:lnTo>
                    <a:pt x="225" y="187"/>
                  </a:lnTo>
                  <a:lnTo>
                    <a:pt x="225" y="187"/>
                  </a:lnTo>
                  <a:lnTo>
                    <a:pt x="225" y="187"/>
                  </a:lnTo>
                  <a:lnTo>
                    <a:pt x="225" y="185"/>
                  </a:lnTo>
                  <a:lnTo>
                    <a:pt x="222" y="185"/>
                  </a:lnTo>
                  <a:lnTo>
                    <a:pt x="222" y="185"/>
                  </a:lnTo>
                  <a:lnTo>
                    <a:pt x="222" y="185"/>
                  </a:lnTo>
                  <a:lnTo>
                    <a:pt x="222" y="180"/>
                  </a:lnTo>
                  <a:lnTo>
                    <a:pt x="220" y="175"/>
                  </a:lnTo>
                  <a:lnTo>
                    <a:pt x="220" y="173"/>
                  </a:lnTo>
                  <a:lnTo>
                    <a:pt x="220" y="170"/>
                  </a:lnTo>
                  <a:lnTo>
                    <a:pt x="220" y="168"/>
                  </a:lnTo>
                  <a:lnTo>
                    <a:pt x="220" y="168"/>
                  </a:lnTo>
                  <a:lnTo>
                    <a:pt x="220" y="168"/>
                  </a:lnTo>
                  <a:lnTo>
                    <a:pt x="220" y="168"/>
                  </a:lnTo>
                  <a:lnTo>
                    <a:pt x="218" y="170"/>
                  </a:lnTo>
                  <a:lnTo>
                    <a:pt x="218" y="173"/>
                  </a:lnTo>
                  <a:lnTo>
                    <a:pt x="218" y="170"/>
                  </a:lnTo>
                  <a:lnTo>
                    <a:pt x="215" y="168"/>
                  </a:lnTo>
                  <a:lnTo>
                    <a:pt x="215" y="168"/>
                  </a:lnTo>
                  <a:lnTo>
                    <a:pt x="213" y="168"/>
                  </a:lnTo>
                  <a:lnTo>
                    <a:pt x="213" y="168"/>
                  </a:lnTo>
                  <a:lnTo>
                    <a:pt x="211" y="170"/>
                  </a:lnTo>
                  <a:lnTo>
                    <a:pt x="211" y="173"/>
                  </a:lnTo>
                  <a:lnTo>
                    <a:pt x="208" y="173"/>
                  </a:lnTo>
                  <a:lnTo>
                    <a:pt x="208" y="173"/>
                  </a:lnTo>
                  <a:lnTo>
                    <a:pt x="206" y="170"/>
                  </a:lnTo>
                  <a:lnTo>
                    <a:pt x="203" y="168"/>
                  </a:lnTo>
                  <a:lnTo>
                    <a:pt x="203" y="168"/>
                  </a:lnTo>
                  <a:lnTo>
                    <a:pt x="203" y="168"/>
                  </a:lnTo>
                  <a:lnTo>
                    <a:pt x="203" y="168"/>
                  </a:lnTo>
                  <a:lnTo>
                    <a:pt x="203" y="170"/>
                  </a:lnTo>
                  <a:lnTo>
                    <a:pt x="203" y="173"/>
                  </a:lnTo>
                  <a:lnTo>
                    <a:pt x="203" y="178"/>
                  </a:lnTo>
                  <a:lnTo>
                    <a:pt x="203" y="180"/>
                  </a:lnTo>
                  <a:lnTo>
                    <a:pt x="203" y="182"/>
                  </a:lnTo>
                  <a:lnTo>
                    <a:pt x="201" y="185"/>
                  </a:lnTo>
                  <a:lnTo>
                    <a:pt x="201" y="185"/>
                  </a:lnTo>
                  <a:lnTo>
                    <a:pt x="199" y="185"/>
                  </a:lnTo>
                  <a:lnTo>
                    <a:pt x="199" y="187"/>
                  </a:lnTo>
                  <a:lnTo>
                    <a:pt x="196" y="187"/>
                  </a:lnTo>
                  <a:lnTo>
                    <a:pt x="194" y="192"/>
                  </a:lnTo>
                  <a:lnTo>
                    <a:pt x="194" y="194"/>
                  </a:lnTo>
                  <a:lnTo>
                    <a:pt x="194" y="197"/>
                  </a:lnTo>
                  <a:lnTo>
                    <a:pt x="194" y="197"/>
                  </a:lnTo>
                  <a:lnTo>
                    <a:pt x="196" y="201"/>
                  </a:lnTo>
                  <a:lnTo>
                    <a:pt x="196" y="204"/>
                  </a:lnTo>
                  <a:lnTo>
                    <a:pt x="196" y="204"/>
                  </a:lnTo>
                  <a:lnTo>
                    <a:pt x="196" y="204"/>
                  </a:lnTo>
                  <a:lnTo>
                    <a:pt x="196" y="206"/>
                  </a:lnTo>
                  <a:lnTo>
                    <a:pt x="196" y="206"/>
                  </a:lnTo>
                  <a:lnTo>
                    <a:pt x="194" y="206"/>
                  </a:lnTo>
                  <a:lnTo>
                    <a:pt x="194" y="206"/>
                  </a:lnTo>
                  <a:lnTo>
                    <a:pt x="194" y="206"/>
                  </a:lnTo>
                  <a:lnTo>
                    <a:pt x="194" y="206"/>
                  </a:lnTo>
                  <a:lnTo>
                    <a:pt x="194" y="206"/>
                  </a:lnTo>
                  <a:lnTo>
                    <a:pt x="194" y="206"/>
                  </a:lnTo>
                  <a:lnTo>
                    <a:pt x="194" y="208"/>
                  </a:lnTo>
                  <a:lnTo>
                    <a:pt x="194" y="208"/>
                  </a:lnTo>
                  <a:lnTo>
                    <a:pt x="192" y="208"/>
                  </a:lnTo>
                  <a:lnTo>
                    <a:pt x="192" y="208"/>
                  </a:lnTo>
                  <a:lnTo>
                    <a:pt x="192" y="211"/>
                  </a:lnTo>
                  <a:lnTo>
                    <a:pt x="189" y="211"/>
                  </a:lnTo>
                  <a:lnTo>
                    <a:pt x="189" y="211"/>
                  </a:lnTo>
                  <a:lnTo>
                    <a:pt x="189" y="211"/>
                  </a:lnTo>
                  <a:lnTo>
                    <a:pt x="189" y="211"/>
                  </a:lnTo>
                  <a:lnTo>
                    <a:pt x="187" y="211"/>
                  </a:lnTo>
                  <a:lnTo>
                    <a:pt x="187" y="211"/>
                  </a:lnTo>
                  <a:lnTo>
                    <a:pt x="187" y="211"/>
                  </a:lnTo>
                  <a:lnTo>
                    <a:pt x="187" y="211"/>
                  </a:lnTo>
                  <a:lnTo>
                    <a:pt x="187" y="211"/>
                  </a:lnTo>
                  <a:lnTo>
                    <a:pt x="187" y="211"/>
                  </a:lnTo>
                  <a:lnTo>
                    <a:pt x="185" y="213"/>
                  </a:lnTo>
                  <a:lnTo>
                    <a:pt x="185" y="213"/>
                  </a:lnTo>
                  <a:lnTo>
                    <a:pt x="185" y="211"/>
                  </a:lnTo>
                  <a:lnTo>
                    <a:pt x="185" y="211"/>
                  </a:lnTo>
                  <a:lnTo>
                    <a:pt x="185" y="211"/>
                  </a:lnTo>
                  <a:lnTo>
                    <a:pt x="185" y="211"/>
                  </a:lnTo>
                  <a:lnTo>
                    <a:pt x="182" y="211"/>
                  </a:lnTo>
                  <a:lnTo>
                    <a:pt x="182" y="208"/>
                  </a:lnTo>
                  <a:lnTo>
                    <a:pt x="182" y="208"/>
                  </a:lnTo>
                  <a:lnTo>
                    <a:pt x="182" y="206"/>
                  </a:lnTo>
                  <a:lnTo>
                    <a:pt x="182" y="206"/>
                  </a:lnTo>
                  <a:lnTo>
                    <a:pt x="182" y="206"/>
                  </a:lnTo>
                  <a:lnTo>
                    <a:pt x="182" y="206"/>
                  </a:lnTo>
                  <a:lnTo>
                    <a:pt x="180" y="206"/>
                  </a:lnTo>
                  <a:lnTo>
                    <a:pt x="180" y="201"/>
                  </a:lnTo>
                  <a:lnTo>
                    <a:pt x="180" y="201"/>
                  </a:lnTo>
                  <a:lnTo>
                    <a:pt x="180" y="199"/>
                  </a:lnTo>
                  <a:lnTo>
                    <a:pt x="180" y="199"/>
                  </a:lnTo>
                  <a:lnTo>
                    <a:pt x="177" y="199"/>
                  </a:lnTo>
                  <a:lnTo>
                    <a:pt x="177" y="197"/>
                  </a:lnTo>
                  <a:lnTo>
                    <a:pt x="177" y="197"/>
                  </a:lnTo>
                  <a:lnTo>
                    <a:pt x="177" y="197"/>
                  </a:lnTo>
                  <a:lnTo>
                    <a:pt x="177" y="197"/>
                  </a:lnTo>
                  <a:lnTo>
                    <a:pt x="177" y="197"/>
                  </a:lnTo>
                  <a:lnTo>
                    <a:pt x="177" y="197"/>
                  </a:lnTo>
                  <a:lnTo>
                    <a:pt x="177" y="197"/>
                  </a:lnTo>
                  <a:lnTo>
                    <a:pt x="177" y="197"/>
                  </a:lnTo>
                  <a:lnTo>
                    <a:pt x="177" y="194"/>
                  </a:lnTo>
                  <a:lnTo>
                    <a:pt x="175" y="194"/>
                  </a:lnTo>
                  <a:lnTo>
                    <a:pt x="175" y="194"/>
                  </a:lnTo>
                  <a:lnTo>
                    <a:pt x="173" y="194"/>
                  </a:lnTo>
                  <a:lnTo>
                    <a:pt x="173" y="197"/>
                  </a:lnTo>
                  <a:lnTo>
                    <a:pt x="173" y="199"/>
                  </a:lnTo>
                  <a:lnTo>
                    <a:pt x="175" y="204"/>
                  </a:lnTo>
                  <a:lnTo>
                    <a:pt x="175" y="206"/>
                  </a:lnTo>
                  <a:lnTo>
                    <a:pt x="173" y="206"/>
                  </a:lnTo>
                  <a:lnTo>
                    <a:pt x="170" y="204"/>
                  </a:lnTo>
                  <a:lnTo>
                    <a:pt x="170" y="201"/>
                  </a:lnTo>
                  <a:lnTo>
                    <a:pt x="170" y="192"/>
                  </a:lnTo>
                  <a:lnTo>
                    <a:pt x="170" y="192"/>
                  </a:lnTo>
                  <a:lnTo>
                    <a:pt x="168" y="192"/>
                  </a:lnTo>
                  <a:lnTo>
                    <a:pt x="168" y="189"/>
                  </a:lnTo>
                  <a:lnTo>
                    <a:pt x="170" y="189"/>
                  </a:lnTo>
                  <a:lnTo>
                    <a:pt x="170" y="189"/>
                  </a:lnTo>
                  <a:lnTo>
                    <a:pt x="170" y="189"/>
                  </a:lnTo>
                  <a:lnTo>
                    <a:pt x="170" y="189"/>
                  </a:lnTo>
                  <a:lnTo>
                    <a:pt x="168" y="189"/>
                  </a:lnTo>
                  <a:lnTo>
                    <a:pt x="168" y="187"/>
                  </a:lnTo>
                  <a:lnTo>
                    <a:pt x="168" y="187"/>
                  </a:lnTo>
                  <a:lnTo>
                    <a:pt x="168" y="185"/>
                  </a:lnTo>
                  <a:lnTo>
                    <a:pt x="168" y="182"/>
                  </a:lnTo>
                  <a:lnTo>
                    <a:pt x="166" y="182"/>
                  </a:lnTo>
                  <a:lnTo>
                    <a:pt x="166" y="182"/>
                  </a:lnTo>
                  <a:lnTo>
                    <a:pt x="166" y="182"/>
                  </a:lnTo>
                  <a:lnTo>
                    <a:pt x="166" y="180"/>
                  </a:lnTo>
                  <a:lnTo>
                    <a:pt x="166" y="180"/>
                  </a:lnTo>
                  <a:lnTo>
                    <a:pt x="163" y="178"/>
                  </a:lnTo>
                  <a:lnTo>
                    <a:pt x="163" y="178"/>
                  </a:lnTo>
                  <a:lnTo>
                    <a:pt x="163" y="175"/>
                  </a:lnTo>
                  <a:lnTo>
                    <a:pt x="161" y="173"/>
                  </a:lnTo>
                  <a:lnTo>
                    <a:pt x="163" y="173"/>
                  </a:lnTo>
                  <a:lnTo>
                    <a:pt x="163" y="173"/>
                  </a:lnTo>
                  <a:lnTo>
                    <a:pt x="163" y="173"/>
                  </a:lnTo>
                  <a:lnTo>
                    <a:pt x="163" y="170"/>
                  </a:lnTo>
                  <a:lnTo>
                    <a:pt x="163" y="170"/>
                  </a:lnTo>
                  <a:lnTo>
                    <a:pt x="163" y="170"/>
                  </a:lnTo>
                  <a:lnTo>
                    <a:pt x="161" y="170"/>
                  </a:lnTo>
                  <a:lnTo>
                    <a:pt x="161" y="168"/>
                  </a:lnTo>
                  <a:lnTo>
                    <a:pt x="163" y="168"/>
                  </a:lnTo>
                  <a:lnTo>
                    <a:pt x="163" y="166"/>
                  </a:lnTo>
                  <a:lnTo>
                    <a:pt x="163" y="166"/>
                  </a:lnTo>
                  <a:lnTo>
                    <a:pt x="166" y="166"/>
                  </a:lnTo>
                  <a:lnTo>
                    <a:pt x="166" y="166"/>
                  </a:lnTo>
                  <a:lnTo>
                    <a:pt x="166" y="161"/>
                  </a:lnTo>
                  <a:lnTo>
                    <a:pt x="168" y="161"/>
                  </a:lnTo>
                  <a:lnTo>
                    <a:pt x="166" y="161"/>
                  </a:lnTo>
                  <a:lnTo>
                    <a:pt x="166" y="159"/>
                  </a:lnTo>
                  <a:lnTo>
                    <a:pt x="166" y="159"/>
                  </a:lnTo>
                  <a:lnTo>
                    <a:pt x="166" y="156"/>
                  </a:lnTo>
                  <a:lnTo>
                    <a:pt x="168" y="154"/>
                  </a:lnTo>
                  <a:lnTo>
                    <a:pt x="168" y="154"/>
                  </a:lnTo>
                  <a:lnTo>
                    <a:pt x="170" y="154"/>
                  </a:lnTo>
                  <a:lnTo>
                    <a:pt x="170" y="152"/>
                  </a:lnTo>
                  <a:lnTo>
                    <a:pt x="170" y="152"/>
                  </a:lnTo>
                  <a:lnTo>
                    <a:pt x="170" y="152"/>
                  </a:lnTo>
                  <a:lnTo>
                    <a:pt x="170" y="154"/>
                  </a:lnTo>
                  <a:lnTo>
                    <a:pt x="173" y="154"/>
                  </a:lnTo>
                  <a:lnTo>
                    <a:pt x="173" y="152"/>
                  </a:lnTo>
                  <a:lnTo>
                    <a:pt x="173" y="149"/>
                  </a:lnTo>
                  <a:lnTo>
                    <a:pt x="173" y="147"/>
                  </a:lnTo>
                  <a:lnTo>
                    <a:pt x="173" y="147"/>
                  </a:lnTo>
                  <a:lnTo>
                    <a:pt x="175" y="147"/>
                  </a:lnTo>
                  <a:lnTo>
                    <a:pt x="180" y="147"/>
                  </a:lnTo>
                  <a:lnTo>
                    <a:pt x="182" y="147"/>
                  </a:lnTo>
                  <a:lnTo>
                    <a:pt x="185" y="147"/>
                  </a:lnTo>
                  <a:lnTo>
                    <a:pt x="185" y="147"/>
                  </a:lnTo>
                  <a:lnTo>
                    <a:pt x="187" y="147"/>
                  </a:lnTo>
                  <a:lnTo>
                    <a:pt x="187" y="144"/>
                  </a:lnTo>
                  <a:lnTo>
                    <a:pt x="187" y="144"/>
                  </a:lnTo>
                  <a:lnTo>
                    <a:pt x="187" y="140"/>
                  </a:lnTo>
                  <a:lnTo>
                    <a:pt x="187" y="140"/>
                  </a:lnTo>
                  <a:lnTo>
                    <a:pt x="189" y="140"/>
                  </a:lnTo>
                  <a:lnTo>
                    <a:pt x="189" y="142"/>
                  </a:lnTo>
                  <a:lnTo>
                    <a:pt x="189" y="144"/>
                  </a:lnTo>
                  <a:lnTo>
                    <a:pt x="192" y="144"/>
                  </a:lnTo>
                  <a:lnTo>
                    <a:pt x="192" y="144"/>
                  </a:lnTo>
                  <a:lnTo>
                    <a:pt x="192" y="144"/>
                  </a:lnTo>
                  <a:lnTo>
                    <a:pt x="194" y="142"/>
                  </a:lnTo>
                  <a:lnTo>
                    <a:pt x="194" y="142"/>
                  </a:lnTo>
                  <a:lnTo>
                    <a:pt x="194" y="140"/>
                  </a:lnTo>
                  <a:lnTo>
                    <a:pt x="192" y="140"/>
                  </a:lnTo>
                  <a:lnTo>
                    <a:pt x="194" y="140"/>
                  </a:lnTo>
                  <a:lnTo>
                    <a:pt x="196" y="140"/>
                  </a:lnTo>
                  <a:lnTo>
                    <a:pt x="196" y="140"/>
                  </a:lnTo>
                  <a:lnTo>
                    <a:pt x="196" y="140"/>
                  </a:lnTo>
                  <a:lnTo>
                    <a:pt x="196" y="142"/>
                  </a:lnTo>
                  <a:lnTo>
                    <a:pt x="196" y="142"/>
                  </a:lnTo>
                  <a:lnTo>
                    <a:pt x="199" y="144"/>
                  </a:lnTo>
                  <a:lnTo>
                    <a:pt x="201" y="144"/>
                  </a:lnTo>
                  <a:lnTo>
                    <a:pt x="201" y="142"/>
                  </a:lnTo>
                  <a:lnTo>
                    <a:pt x="201" y="142"/>
                  </a:lnTo>
                  <a:lnTo>
                    <a:pt x="203" y="137"/>
                  </a:lnTo>
                  <a:lnTo>
                    <a:pt x="203" y="137"/>
                  </a:lnTo>
                  <a:lnTo>
                    <a:pt x="201" y="135"/>
                  </a:lnTo>
                  <a:lnTo>
                    <a:pt x="201" y="133"/>
                  </a:lnTo>
                  <a:lnTo>
                    <a:pt x="203" y="133"/>
                  </a:lnTo>
                  <a:lnTo>
                    <a:pt x="203" y="133"/>
                  </a:lnTo>
                  <a:lnTo>
                    <a:pt x="206" y="133"/>
                  </a:lnTo>
                  <a:lnTo>
                    <a:pt x="206" y="135"/>
                  </a:lnTo>
                  <a:lnTo>
                    <a:pt x="206" y="133"/>
                  </a:lnTo>
                  <a:lnTo>
                    <a:pt x="203" y="133"/>
                  </a:lnTo>
                  <a:lnTo>
                    <a:pt x="203" y="130"/>
                  </a:lnTo>
                  <a:lnTo>
                    <a:pt x="208" y="130"/>
                  </a:lnTo>
                  <a:lnTo>
                    <a:pt x="211" y="130"/>
                  </a:lnTo>
                  <a:lnTo>
                    <a:pt x="213" y="130"/>
                  </a:lnTo>
                  <a:lnTo>
                    <a:pt x="213" y="128"/>
                  </a:lnTo>
                  <a:lnTo>
                    <a:pt x="213" y="128"/>
                  </a:lnTo>
                  <a:lnTo>
                    <a:pt x="213" y="123"/>
                  </a:lnTo>
                  <a:lnTo>
                    <a:pt x="213" y="123"/>
                  </a:lnTo>
                  <a:lnTo>
                    <a:pt x="213" y="123"/>
                  </a:lnTo>
                  <a:lnTo>
                    <a:pt x="215" y="121"/>
                  </a:lnTo>
                  <a:lnTo>
                    <a:pt x="215" y="121"/>
                  </a:lnTo>
                  <a:lnTo>
                    <a:pt x="215" y="121"/>
                  </a:lnTo>
                  <a:lnTo>
                    <a:pt x="215" y="121"/>
                  </a:lnTo>
                  <a:lnTo>
                    <a:pt x="215" y="118"/>
                  </a:lnTo>
                  <a:lnTo>
                    <a:pt x="215" y="118"/>
                  </a:lnTo>
                  <a:lnTo>
                    <a:pt x="218" y="116"/>
                  </a:lnTo>
                  <a:lnTo>
                    <a:pt x="220" y="109"/>
                  </a:lnTo>
                  <a:lnTo>
                    <a:pt x="220" y="107"/>
                  </a:lnTo>
                  <a:lnTo>
                    <a:pt x="220" y="107"/>
                  </a:lnTo>
                  <a:lnTo>
                    <a:pt x="220" y="104"/>
                  </a:lnTo>
                  <a:lnTo>
                    <a:pt x="220" y="104"/>
                  </a:lnTo>
                  <a:lnTo>
                    <a:pt x="218" y="104"/>
                  </a:lnTo>
                  <a:lnTo>
                    <a:pt x="218" y="104"/>
                  </a:lnTo>
                  <a:lnTo>
                    <a:pt x="218" y="102"/>
                  </a:lnTo>
                  <a:lnTo>
                    <a:pt x="220" y="102"/>
                  </a:lnTo>
                  <a:lnTo>
                    <a:pt x="220" y="100"/>
                  </a:lnTo>
                  <a:lnTo>
                    <a:pt x="222" y="102"/>
                  </a:lnTo>
                  <a:lnTo>
                    <a:pt x="222" y="102"/>
                  </a:lnTo>
                  <a:lnTo>
                    <a:pt x="227" y="104"/>
                  </a:lnTo>
                  <a:lnTo>
                    <a:pt x="227" y="104"/>
                  </a:lnTo>
                  <a:lnTo>
                    <a:pt x="227" y="104"/>
                  </a:lnTo>
                  <a:lnTo>
                    <a:pt x="227" y="104"/>
                  </a:lnTo>
                  <a:lnTo>
                    <a:pt x="227" y="104"/>
                  </a:lnTo>
                  <a:lnTo>
                    <a:pt x="227" y="104"/>
                  </a:lnTo>
                  <a:lnTo>
                    <a:pt x="227" y="104"/>
                  </a:lnTo>
                  <a:lnTo>
                    <a:pt x="227" y="104"/>
                  </a:lnTo>
                  <a:lnTo>
                    <a:pt x="230" y="104"/>
                  </a:lnTo>
                  <a:lnTo>
                    <a:pt x="232" y="102"/>
                  </a:lnTo>
                  <a:lnTo>
                    <a:pt x="232" y="102"/>
                  </a:lnTo>
                  <a:lnTo>
                    <a:pt x="234" y="102"/>
                  </a:lnTo>
                  <a:lnTo>
                    <a:pt x="232" y="100"/>
                  </a:lnTo>
                  <a:lnTo>
                    <a:pt x="232" y="100"/>
                  </a:lnTo>
                  <a:lnTo>
                    <a:pt x="232" y="100"/>
                  </a:lnTo>
                  <a:lnTo>
                    <a:pt x="232" y="100"/>
                  </a:lnTo>
                  <a:lnTo>
                    <a:pt x="232" y="100"/>
                  </a:lnTo>
                  <a:lnTo>
                    <a:pt x="232" y="97"/>
                  </a:lnTo>
                  <a:lnTo>
                    <a:pt x="232" y="97"/>
                  </a:lnTo>
                  <a:lnTo>
                    <a:pt x="232" y="97"/>
                  </a:lnTo>
                  <a:lnTo>
                    <a:pt x="232" y="97"/>
                  </a:lnTo>
                  <a:lnTo>
                    <a:pt x="232" y="97"/>
                  </a:lnTo>
                  <a:lnTo>
                    <a:pt x="232" y="97"/>
                  </a:lnTo>
                  <a:lnTo>
                    <a:pt x="232" y="97"/>
                  </a:lnTo>
                  <a:lnTo>
                    <a:pt x="230" y="97"/>
                  </a:lnTo>
                  <a:lnTo>
                    <a:pt x="230" y="97"/>
                  </a:lnTo>
                  <a:lnTo>
                    <a:pt x="230" y="95"/>
                  </a:lnTo>
                  <a:lnTo>
                    <a:pt x="230" y="95"/>
                  </a:lnTo>
                  <a:lnTo>
                    <a:pt x="230" y="95"/>
                  </a:lnTo>
                  <a:lnTo>
                    <a:pt x="230" y="95"/>
                  </a:lnTo>
                  <a:lnTo>
                    <a:pt x="230" y="95"/>
                  </a:lnTo>
                  <a:lnTo>
                    <a:pt x="227" y="95"/>
                  </a:lnTo>
                  <a:lnTo>
                    <a:pt x="227" y="95"/>
                  </a:lnTo>
                  <a:lnTo>
                    <a:pt x="227" y="95"/>
                  </a:lnTo>
                  <a:lnTo>
                    <a:pt x="227" y="95"/>
                  </a:lnTo>
                  <a:lnTo>
                    <a:pt x="227" y="95"/>
                  </a:lnTo>
                  <a:lnTo>
                    <a:pt x="227" y="95"/>
                  </a:lnTo>
                  <a:lnTo>
                    <a:pt x="225" y="92"/>
                  </a:lnTo>
                  <a:lnTo>
                    <a:pt x="225" y="92"/>
                  </a:lnTo>
                  <a:lnTo>
                    <a:pt x="222" y="90"/>
                  </a:lnTo>
                  <a:lnTo>
                    <a:pt x="222" y="90"/>
                  </a:lnTo>
                  <a:lnTo>
                    <a:pt x="220" y="90"/>
                  </a:lnTo>
                  <a:lnTo>
                    <a:pt x="220" y="90"/>
                  </a:lnTo>
                  <a:lnTo>
                    <a:pt x="218" y="90"/>
                  </a:lnTo>
                  <a:lnTo>
                    <a:pt x="218" y="90"/>
                  </a:lnTo>
                  <a:lnTo>
                    <a:pt x="218" y="88"/>
                  </a:lnTo>
                  <a:lnTo>
                    <a:pt x="218" y="88"/>
                  </a:lnTo>
                  <a:lnTo>
                    <a:pt x="215" y="88"/>
                  </a:lnTo>
                  <a:lnTo>
                    <a:pt x="215" y="88"/>
                  </a:lnTo>
                  <a:lnTo>
                    <a:pt x="215" y="88"/>
                  </a:lnTo>
                  <a:lnTo>
                    <a:pt x="215" y="88"/>
                  </a:lnTo>
                  <a:lnTo>
                    <a:pt x="215" y="88"/>
                  </a:lnTo>
                  <a:lnTo>
                    <a:pt x="213" y="88"/>
                  </a:lnTo>
                  <a:lnTo>
                    <a:pt x="213" y="88"/>
                  </a:lnTo>
                  <a:lnTo>
                    <a:pt x="213" y="88"/>
                  </a:lnTo>
                  <a:lnTo>
                    <a:pt x="213" y="85"/>
                  </a:lnTo>
                  <a:lnTo>
                    <a:pt x="213" y="85"/>
                  </a:lnTo>
                  <a:lnTo>
                    <a:pt x="211" y="85"/>
                  </a:lnTo>
                  <a:lnTo>
                    <a:pt x="208" y="85"/>
                  </a:lnTo>
                  <a:lnTo>
                    <a:pt x="208" y="85"/>
                  </a:lnTo>
                  <a:lnTo>
                    <a:pt x="206" y="85"/>
                  </a:lnTo>
                  <a:lnTo>
                    <a:pt x="206" y="85"/>
                  </a:lnTo>
                  <a:lnTo>
                    <a:pt x="201" y="85"/>
                  </a:lnTo>
                  <a:lnTo>
                    <a:pt x="196" y="85"/>
                  </a:lnTo>
                  <a:lnTo>
                    <a:pt x="194" y="85"/>
                  </a:lnTo>
                  <a:lnTo>
                    <a:pt x="194" y="85"/>
                  </a:lnTo>
                  <a:lnTo>
                    <a:pt x="192" y="85"/>
                  </a:lnTo>
                  <a:lnTo>
                    <a:pt x="192" y="85"/>
                  </a:lnTo>
                  <a:lnTo>
                    <a:pt x="192" y="88"/>
                  </a:lnTo>
                  <a:lnTo>
                    <a:pt x="192" y="88"/>
                  </a:lnTo>
                  <a:lnTo>
                    <a:pt x="192" y="85"/>
                  </a:lnTo>
                  <a:lnTo>
                    <a:pt x="189" y="85"/>
                  </a:lnTo>
                  <a:lnTo>
                    <a:pt x="189" y="88"/>
                  </a:lnTo>
                  <a:lnTo>
                    <a:pt x="189" y="88"/>
                  </a:lnTo>
                  <a:lnTo>
                    <a:pt x="189" y="88"/>
                  </a:lnTo>
                  <a:lnTo>
                    <a:pt x="187" y="88"/>
                  </a:lnTo>
                  <a:lnTo>
                    <a:pt x="187" y="88"/>
                  </a:lnTo>
                  <a:lnTo>
                    <a:pt x="185" y="88"/>
                  </a:lnTo>
                  <a:lnTo>
                    <a:pt x="185" y="85"/>
                  </a:lnTo>
                  <a:lnTo>
                    <a:pt x="185" y="85"/>
                  </a:lnTo>
                  <a:lnTo>
                    <a:pt x="185" y="85"/>
                  </a:lnTo>
                  <a:lnTo>
                    <a:pt x="182" y="85"/>
                  </a:lnTo>
                  <a:lnTo>
                    <a:pt x="182" y="88"/>
                  </a:lnTo>
                  <a:lnTo>
                    <a:pt x="182" y="88"/>
                  </a:lnTo>
                  <a:lnTo>
                    <a:pt x="182" y="88"/>
                  </a:lnTo>
                  <a:lnTo>
                    <a:pt x="180" y="88"/>
                  </a:lnTo>
                  <a:lnTo>
                    <a:pt x="180" y="88"/>
                  </a:lnTo>
                  <a:lnTo>
                    <a:pt x="177" y="88"/>
                  </a:lnTo>
                  <a:lnTo>
                    <a:pt x="170" y="85"/>
                  </a:lnTo>
                  <a:lnTo>
                    <a:pt x="168" y="83"/>
                  </a:lnTo>
                  <a:lnTo>
                    <a:pt x="166" y="83"/>
                  </a:lnTo>
                  <a:lnTo>
                    <a:pt x="166" y="83"/>
                  </a:lnTo>
                  <a:lnTo>
                    <a:pt x="166" y="85"/>
                  </a:lnTo>
                  <a:lnTo>
                    <a:pt x="161" y="83"/>
                  </a:lnTo>
                  <a:lnTo>
                    <a:pt x="154" y="85"/>
                  </a:lnTo>
                  <a:lnTo>
                    <a:pt x="151" y="85"/>
                  </a:lnTo>
                  <a:lnTo>
                    <a:pt x="151" y="85"/>
                  </a:lnTo>
                  <a:lnTo>
                    <a:pt x="147" y="88"/>
                  </a:lnTo>
                  <a:lnTo>
                    <a:pt x="144" y="88"/>
                  </a:lnTo>
                  <a:lnTo>
                    <a:pt x="144" y="85"/>
                  </a:lnTo>
                  <a:lnTo>
                    <a:pt x="142" y="85"/>
                  </a:lnTo>
                  <a:lnTo>
                    <a:pt x="142" y="85"/>
                  </a:lnTo>
                  <a:lnTo>
                    <a:pt x="142" y="85"/>
                  </a:lnTo>
                  <a:lnTo>
                    <a:pt x="142" y="85"/>
                  </a:lnTo>
                  <a:lnTo>
                    <a:pt x="140" y="85"/>
                  </a:lnTo>
                  <a:lnTo>
                    <a:pt x="140" y="85"/>
                  </a:lnTo>
                  <a:lnTo>
                    <a:pt x="140" y="85"/>
                  </a:lnTo>
                  <a:lnTo>
                    <a:pt x="137" y="85"/>
                  </a:lnTo>
                  <a:lnTo>
                    <a:pt x="137" y="85"/>
                  </a:lnTo>
                  <a:lnTo>
                    <a:pt x="135" y="85"/>
                  </a:lnTo>
                  <a:lnTo>
                    <a:pt x="135" y="85"/>
                  </a:lnTo>
                  <a:lnTo>
                    <a:pt x="133" y="85"/>
                  </a:lnTo>
                  <a:lnTo>
                    <a:pt x="128" y="85"/>
                  </a:lnTo>
                  <a:lnTo>
                    <a:pt x="123" y="85"/>
                  </a:lnTo>
                  <a:lnTo>
                    <a:pt x="121" y="85"/>
                  </a:lnTo>
                  <a:lnTo>
                    <a:pt x="118" y="85"/>
                  </a:lnTo>
                  <a:lnTo>
                    <a:pt x="109" y="83"/>
                  </a:lnTo>
                  <a:lnTo>
                    <a:pt x="97" y="78"/>
                  </a:lnTo>
                  <a:lnTo>
                    <a:pt x="95" y="78"/>
                  </a:lnTo>
                  <a:lnTo>
                    <a:pt x="95" y="78"/>
                  </a:lnTo>
                  <a:lnTo>
                    <a:pt x="92" y="78"/>
                  </a:lnTo>
                  <a:lnTo>
                    <a:pt x="92" y="78"/>
                  </a:lnTo>
                  <a:lnTo>
                    <a:pt x="92" y="76"/>
                  </a:lnTo>
                  <a:lnTo>
                    <a:pt x="92" y="73"/>
                  </a:lnTo>
                  <a:lnTo>
                    <a:pt x="92" y="71"/>
                  </a:lnTo>
                  <a:lnTo>
                    <a:pt x="92" y="71"/>
                  </a:lnTo>
                  <a:lnTo>
                    <a:pt x="92" y="69"/>
                  </a:lnTo>
                  <a:lnTo>
                    <a:pt x="92" y="66"/>
                  </a:lnTo>
                  <a:lnTo>
                    <a:pt x="92" y="62"/>
                  </a:lnTo>
                  <a:lnTo>
                    <a:pt x="95" y="59"/>
                  </a:lnTo>
                  <a:lnTo>
                    <a:pt x="92" y="57"/>
                  </a:lnTo>
                  <a:lnTo>
                    <a:pt x="92" y="52"/>
                  </a:lnTo>
                  <a:lnTo>
                    <a:pt x="92" y="47"/>
                  </a:lnTo>
                  <a:lnTo>
                    <a:pt x="92" y="47"/>
                  </a:lnTo>
                  <a:lnTo>
                    <a:pt x="95" y="43"/>
                  </a:lnTo>
                  <a:lnTo>
                    <a:pt x="95" y="40"/>
                  </a:lnTo>
                  <a:lnTo>
                    <a:pt x="92" y="40"/>
                  </a:lnTo>
                  <a:lnTo>
                    <a:pt x="92" y="40"/>
                  </a:lnTo>
                  <a:lnTo>
                    <a:pt x="92" y="40"/>
                  </a:lnTo>
                  <a:lnTo>
                    <a:pt x="92" y="40"/>
                  </a:lnTo>
                  <a:lnTo>
                    <a:pt x="92" y="40"/>
                  </a:lnTo>
                  <a:lnTo>
                    <a:pt x="95" y="38"/>
                  </a:lnTo>
                  <a:lnTo>
                    <a:pt x="92" y="38"/>
                  </a:lnTo>
                  <a:lnTo>
                    <a:pt x="92" y="38"/>
                  </a:lnTo>
                  <a:lnTo>
                    <a:pt x="92" y="38"/>
                  </a:lnTo>
                  <a:lnTo>
                    <a:pt x="92" y="38"/>
                  </a:lnTo>
                  <a:lnTo>
                    <a:pt x="92" y="38"/>
                  </a:lnTo>
                  <a:lnTo>
                    <a:pt x="92" y="38"/>
                  </a:lnTo>
                  <a:lnTo>
                    <a:pt x="92" y="38"/>
                  </a:lnTo>
                  <a:lnTo>
                    <a:pt x="92" y="38"/>
                  </a:lnTo>
                  <a:lnTo>
                    <a:pt x="92" y="38"/>
                  </a:lnTo>
                  <a:lnTo>
                    <a:pt x="92" y="38"/>
                  </a:lnTo>
                  <a:lnTo>
                    <a:pt x="92" y="38"/>
                  </a:lnTo>
                  <a:lnTo>
                    <a:pt x="90" y="38"/>
                  </a:lnTo>
                  <a:lnTo>
                    <a:pt x="90" y="36"/>
                  </a:lnTo>
                  <a:lnTo>
                    <a:pt x="90" y="36"/>
                  </a:lnTo>
                  <a:lnTo>
                    <a:pt x="90" y="33"/>
                  </a:lnTo>
                  <a:lnTo>
                    <a:pt x="90" y="33"/>
                  </a:lnTo>
                  <a:lnTo>
                    <a:pt x="90" y="33"/>
                  </a:lnTo>
                  <a:lnTo>
                    <a:pt x="90" y="31"/>
                  </a:lnTo>
                  <a:lnTo>
                    <a:pt x="88" y="31"/>
                  </a:lnTo>
                  <a:lnTo>
                    <a:pt x="88" y="31"/>
                  </a:lnTo>
                  <a:lnTo>
                    <a:pt x="88" y="29"/>
                  </a:lnTo>
                  <a:lnTo>
                    <a:pt x="88" y="29"/>
                  </a:lnTo>
                  <a:lnTo>
                    <a:pt x="88" y="29"/>
                  </a:lnTo>
                  <a:lnTo>
                    <a:pt x="85" y="29"/>
                  </a:lnTo>
                  <a:lnTo>
                    <a:pt x="85" y="29"/>
                  </a:lnTo>
                  <a:lnTo>
                    <a:pt x="85" y="29"/>
                  </a:lnTo>
                  <a:lnTo>
                    <a:pt x="85" y="29"/>
                  </a:lnTo>
                  <a:lnTo>
                    <a:pt x="85" y="29"/>
                  </a:lnTo>
                  <a:lnTo>
                    <a:pt x="85" y="26"/>
                  </a:lnTo>
                  <a:lnTo>
                    <a:pt x="85" y="26"/>
                  </a:lnTo>
                  <a:lnTo>
                    <a:pt x="85" y="24"/>
                  </a:lnTo>
                  <a:lnTo>
                    <a:pt x="83" y="24"/>
                  </a:lnTo>
                  <a:lnTo>
                    <a:pt x="83" y="24"/>
                  </a:lnTo>
                  <a:lnTo>
                    <a:pt x="83" y="26"/>
                  </a:lnTo>
                  <a:lnTo>
                    <a:pt x="83" y="26"/>
                  </a:lnTo>
                  <a:lnTo>
                    <a:pt x="83" y="29"/>
                  </a:lnTo>
                  <a:lnTo>
                    <a:pt x="83" y="29"/>
                  </a:lnTo>
                  <a:lnTo>
                    <a:pt x="80" y="29"/>
                  </a:lnTo>
                  <a:lnTo>
                    <a:pt x="80" y="29"/>
                  </a:lnTo>
                  <a:lnTo>
                    <a:pt x="80" y="29"/>
                  </a:lnTo>
                  <a:lnTo>
                    <a:pt x="80" y="29"/>
                  </a:lnTo>
                  <a:lnTo>
                    <a:pt x="80" y="29"/>
                  </a:lnTo>
                  <a:lnTo>
                    <a:pt x="80" y="31"/>
                  </a:lnTo>
                  <a:lnTo>
                    <a:pt x="80" y="31"/>
                  </a:lnTo>
                  <a:lnTo>
                    <a:pt x="83" y="31"/>
                  </a:lnTo>
                  <a:lnTo>
                    <a:pt x="80" y="31"/>
                  </a:lnTo>
                  <a:lnTo>
                    <a:pt x="80" y="31"/>
                  </a:lnTo>
                  <a:lnTo>
                    <a:pt x="80" y="31"/>
                  </a:lnTo>
                  <a:lnTo>
                    <a:pt x="80" y="33"/>
                  </a:lnTo>
                  <a:lnTo>
                    <a:pt x="80" y="33"/>
                  </a:lnTo>
                  <a:lnTo>
                    <a:pt x="80" y="33"/>
                  </a:lnTo>
                  <a:lnTo>
                    <a:pt x="83" y="33"/>
                  </a:lnTo>
                  <a:lnTo>
                    <a:pt x="83" y="33"/>
                  </a:lnTo>
                  <a:lnTo>
                    <a:pt x="83" y="33"/>
                  </a:lnTo>
                  <a:lnTo>
                    <a:pt x="80" y="36"/>
                  </a:lnTo>
                  <a:lnTo>
                    <a:pt x="78" y="38"/>
                  </a:lnTo>
                  <a:lnTo>
                    <a:pt x="78" y="38"/>
                  </a:lnTo>
                  <a:lnTo>
                    <a:pt x="78" y="38"/>
                  </a:lnTo>
                  <a:lnTo>
                    <a:pt x="78" y="40"/>
                  </a:lnTo>
                  <a:lnTo>
                    <a:pt x="78" y="40"/>
                  </a:lnTo>
                  <a:lnTo>
                    <a:pt x="78" y="40"/>
                  </a:lnTo>
                  <a:lnTo>
                    <a:pt x="76" y="38"/>
                  </a:lnTo>
                  <a:lnTo>
                    <a:pt x="76" y="38"/>
                  </a:lnTo>
                  <a:lnTo>
                    <a:pt x="76" y="38"/>
                  </a:lnTo>
                  <a:lnTo>
                    <a:pt x="76" y="38"/>
                  </a:lnTo>
                  <a:lnTo>
                    <a:pt x="76" y="38"/>
                  </a:lnTo>
                  <a:lnTo>
                    <a:pt x="73" y="38"/>
                  </a:lnTo>
                  <a:lnTo>
                    <a:pt x="73" y="38"/>
                  </a:lnTo>
                  <a:lnTo>
                    <a:pt x="73" y="38"/>
                  </a:lnTo>
                  <a:lnTo>
                    <a:pt x="73" y="38"/>
                  </a:lnTo>
                  <a:lnTo>
                    <a:pt x="73" y="38"/>
                  </a:lnTo>
                  <a:lnTo>
                    <a:pt x="71" y="38"/>
                  </a:lnTo>
                  <a:lnTo>
                    <a:pt x="71" y="38"/>
                  </a:lnTo>
                  <a:lnTo>
                    <a:pt x="71" y="38"/>
                  </a:lnTo>
                  <a:lnTo>
                    <a:pt x="71" y="36"/>
                  </a:lnTo>
                  <a:lnTo>
                    <a:pt x="71" y="36"/>
                  </a:lnTo>
                  <a:lnTo>
                    <a:pt x="69" y="38"/>
                  </a:lnTo>
                  <a:lnTo>
                    <a:pt x="69" y="38"/>
                  </a:lnTo>
                  <a:lnTo>
                    <a:pt x="69" y="38"/>
                  </a:lnTo>
                  <a:lnTo>
                    <a:pt x="66" y="38"/>
                  </a:lnTo>
                  <a:lnTo>
                    <a:pt x="66" y="36"/>
                  </a:lnTo>
                  <a:lnTo>
                    <a:pt x="64" y="36"/>
                  </a:lnTo>
                  <a:lnTo>
                    <a:pt x="62" y="33"/>
                  </a:lnTo>
                  <a:lnTo>
                    <a:pt x="62" y="33"/>
                  </a:lnTo>
                  <a:lnTo>
                    <a:pt x="62" y="33"/>
                  </a:lnTo>
                  <a:lnTo>
                    <a:pt x="62" y="31"/>
                  </a:lnTo>
                  <a:lnTo>
                    <a:pt x="62" y="31"/>
                  </a:lnTo>
                  <a:lnTo>
                    <a:pt x="57" y="29"/>
                  </a:lnTo>
                  <a:lnTo>
                    <a:pt x="57" y="29"/>
                  </a:lnTo>
                  <a:lnTo>
                    <a:pt x="57" y="29"/>
                  </a:lnTo>
                  <a:lnTo>
                    <a:pt x="54" y="24"/>
                  </a:lnTo>
                  <a:lnTo>
                    <a:pt x="54" y="24"/>
                  </a:lnTo>
                  <a:lnTo>
                    <a:pt x="54" y="21"/>
                  </a:lnTo>
                  <a:lnTo>
                    <a:pt x="54" y="21"/>
                  </a:lnTo>
                  <a:lnTo>
                    <a:pt x="54" y="19"/>
                  </a:lnTo>
                  <a:lnTo>
                    <a:pt x="54" y="19"/>
                  </a:lnTo>
                  <a:lnTo>
                    <a:pt x="54" y="19"/>
                  </a:lnTo>
                  <a:lnTo>
                    <a:pt x="57" y="19"/>
                  </a:lnTo>
                  <a:lnTo>
                    <a:pt x="54" y="19"/>
                  </a:lnTo>
                  <a:lnTo>
                    <a:pt x="54" y="19"/>
                  </a:lnTo>
                  <a:lnTo>
                    <a:pt x="54" y="17"/>
                  </a:lnTo>
                  <a:lnTo>
                    <a:pt x="52" y="17"/>
                  </a:lnTo>
                  <a:lnTo>
                    <a:pt x="52" y="17"/>
                  </a:lnTo>
                  <a:lnTo>
                    <a:pt x="52" y="17"/>
                  </a:lnTo>
                  <a:lnTo>
                    <a:pt x="52" y="17"/>
                  </a:lnTo>
                  <a:lnTo>
                    <a:pt x="52" y="14"/>
                  </a:lnTo>
                  <a:lnTo>
                    <a:pt x="52" y="14"/>
                  </a:lnTo>
                  <a:lnTo>
                    <a:pt x="50" y="14"/>
                  </a:lnTo>
                  <a:lnTo>
                    <a:pt x="50" y="14"/>
                  </a:lnTo>
                  <a:lnTo>
                    <a:pt x="50" y="14"/>
                  </a:lnTo>
                  <a:lnTo>
                    <a:pt x="50" y="12"/>
                  </a:lnTo>
                  <a:lnTo>
                    <a:pt x="47" y="12"/>
                  </a:lnTo>
                  <a:lnTo>
                    <a:pt x="47" y="12"/>
                  </a:lnTo>
                  <a:lnTo>
                    <a:pt x="47" y="12"/>
                  </a:lnTo>
                  <a:lnTo>
                    <a:pt x="47" y="12"/>
                  </a:lnTo>
                  <a:lnTo>
                    <a:pt x="45" y="12"/>
                  </a:lnTo>
                  <a:lnTo>
                    <a:pt x="45" y="14"/>
                  </a:lnTo>
                  <a:lnTo>
                    <a:pt x="45" y="14"/>
                  </a:lnTo>
                  <a:lnTo>
                    <a:pt x="45" y="17"/>
                  </a:lnTo>
                  <a:lnTo>
                    <a:pt x="45" y="17"/>
                  </a:lnTo>
                  <a:lnTo>
                    <a:pt x="47" y="17"/>
                  </a:lnTo>
                  <a:lnTo>
                    <a:pt x="47" y="19"/>
                  </a:lnTo>
                  <a:lnTo>
                    <a:pt x="50" y="19"/>
                  </a:lnTo>
                  <a:lnTo>
                    <a:pt x="50" y="21"/>
                  </a:lnTo>
                  <a:lnTo>
                    <a:pt x="50" y="21"/>
                  </a:lnTo>
                  <a:lnTo>
                    <a:pt x="50" y="21"/>
                  </a:lnTo>
                  <a:lnTo>
                    <a:pt x="50" y="19"/>
                  </a:lnTo>
                  <a:lnTo>
                    <a:pt x="50" y="21"/>
                  </a:lnTo>
                  <a:lnTo>
                    <a:pt x="50" y="21"/>
                  </a:lnTo>
                  <a:lnTo>
                    <a:pt x="52" y="21"/>
                  </a:lnTo>
                  <a:lnTo>
                    <a:pt x="52" y="21"/>
                  </a:lnTo>
                  <a:lnTo>
                    <a:pt x="52" y="24"/>
                  </a:lnTo>
                  <a:lnTo>
                    <a:pt x="52" y="24"/>
                  </a:lnTo>
                  <a:lnTo>
                    <a:pt x="50" y="24"/>
                  </a:lnTo>
                  <a:lnTo>
                    <a:pt x="47" y="24"/>
                  </a:lnTo>
                  <a:lnTo>
                    <a:pt x="45" y="21"/>
                  </a:lnTo>
                  <a:lnTo>
                    <a:pt x="43" y="21"/>
                  </a:lnTo>
                  <a:lnTo>
                    <a:pt x="43" y="21"/>
                  </a:lnTo>
                  <a:lnTo>
                    <a:pt x="43" y="24"/>
                  </a:lnTo>
                  <a:lnTo>
                    <a:pt x="40" y="24"/>
                  </a:lnTo>
                  <a:lnTo>
                    <a:pt x="40" y="24"/>
                  </a:lnTo>
                  <a:lnTo>
                    <a:pt x="40" y="24"/>
                  </a:lnTo>
                  <a:lnTo>
                    <a:pt x="40" y="21"/>
                  </a:lnTo>
                  <a:lnTo>
                    <a:pt x="38" y="21"/>
                  </a:lnTo>
                  <a:lnTo>
                    <a:pt x="38" y="21"/>
                  </a:lnTo>
                  <a:lnTo>
                    <a:pt x="33" y="21"/>
                  </a:lnTo>
                  <a:lnTo>
                    <a:pt x="31" y="21"/>
                  </a:lnTo>
                  <a:lnTo>
                    <a:pt x="33" y="21"/>
                  </a:lnTo>
                  <a:lnTo>
                    <a:pt x="33" y="19"/>
                  </a:lnTo>
                  <a:lnTo>
                    <a:pt x="36" y="19"/>
                  </a:lnTo>
                  <a:lnTo>
                    <a:pt x="36" y="19"/>
                  </a:lnTo>
                  <a:lnTo>
                    <a:pt x="36" y="17"/>
                  </a:lnTo>
                  <a:lnTo>
                    <a:pt x="33" y="17"/>
                  </a:lnTo>
                  <a:lnTo>
                    <a:pt x="33" y="17"/>
                  </a:lnTo>
                  <a:lnTo>
                    <a:pt x="33" y="17"/>
                  </a:lnTo>
                  <a:lnTo>
                    <a:pt x="33" y="14"/>
                  </a:lnTo>
                  <a:lnTo>
                    <a:pt x="33" y="14"/>
                  </a:lnTo>
                  <a:lnTo>
                    <a:pt x="33" y="14"/>
                  </a:lnTo>
                  <a:lnTo>
                    <a:pt x="31" y="14"/>
                  </a:lnTo>
                  <a:lnTo>
                    <a:pt x="33" y="14"/>
                  </a:lnTo>
                  <a:lnTo>
                    <a:pt x="33" y="14"/>
                  </a:lnTo>
                  <a:lnTo>
                    <a:pt x="31" y="12"/>
                  </a:lnTo>
                  <a:lnTo>
                    <a:pt x="31" y="12"/>
                  </a:lnTo>
                  <a:lnTo>
                    <a:pt x="31" y="12"/>
                  </a:lnTo>
                  <a:lnTo>
                    <a:pt x="28" y="12"/>
                  </a:lnTo>
                  <a:lnTo>
                    <a:pt x="28" y="12"/>
                  </a:lnTo>
                  <a:lnTo>
                    <a:pt x="28" y="10"/>
                  </a:lnTo>
                  <a:lnTo>
                    <a:pt x="28" y="10"/>
                  </a:lnTo>
                  <a:lnTo>
                    <a:pt x="26" y="10"/>
                  </a:lnTo>
                  <a:lnTo>
                    <a:pt x="26" y="10"/>
                  </a:lnTo>
                  <a:lnTo>
                    <a:pt x="26" y="10"/>
                  </a:lnTo>
                  <a:lnTo>
                    <a:pt x="24" y="10"/>
                  </a:lnTo>
                  <a:lnTo>
                    <a:pt x="24" y="10"/>
                  </a:lnTo>
                  <a:lnTo>
                    <a:pt x="24" y="7"/>
                  </a:lnTo>
                  <a:lnTo>
                    <a:pt x="24" y="7"/>
                  </a:lnTo>
                  <a:lnTo>
                    <a:pt x="21" y="7"/>
                  </a:lnTo>
                  <a:lnTo>
                    <a:pt x="21" y="7"/>
                  </a:lnTo>
                  <a:lnTo>
                    <a:pt x="19" y="5"/>
                  </a:lnTo>
                  <a:lnTo>
                    <a:pt x="19" y="5"/>
                  </a:lnTo>
                  <a:lnTo>
                    <a:pt x="19" y="5"/>
                  </a:lnTo>
                  <a:lnTo>
                    <a:pt x="19" y="2"/>
                  </a:lnTo>
                  <a:lnTo>
                    <a:pt x="19" y="2"/>
                  </a:lnTo>
                  <a:lnTo>
                    <a:pt x="19" y="0"/>
                  </a:lnTo>
                  <a:lnTo>
                    <a:pt x="17" y="2"/>
                  </a:lnTo>
                  <a:lnTo>
                    <a:pt x="17" y="2"/>
                  </a:lnTo>
                  <a:lnTo>
                    <a:pt x="17" y="5"/>
                  </a:lnTo>
                  <a:lnTo>
                    <a:pt x="14" y="7"/>
                  </a:lnTo>
                  <a:lnTo>
                    <a:pt x="14" y="10"/>
                  </a:lnTo>
                  <a:lnTo>
                    <a:pt x="14" y="10"/>
                  </a:lnTo>
                  <a:lnTo>
                    <a:pt x="14" y="10"/>
                  </a:lnTo>
                  <a:lnTo>
                    <a:pt x="14" y="10"/>
                  </a:lnTo>
                  <a:lnTo>
                    <a:pt x="14" y="12"/>
                  </a:lnTo>
                  <a:lnTo>
                    <a:pt x="17" y="12"/>
                  </a:lnTo>
                  <a:lnTo>
                    <a:pt x="17" y="12"/>
                  </a:lnTo>
                  <a:lnTo>
                    <a:pt x="17" y="10"/>
                  </a:lnTo>
                  <a:lnTo>
                    <a:pt x="17" y="10"/>
                  </a:lnTo>
                  <a:lnTo>
                    <a:pt x="17" y="10"/>
                  </a:lnTo>
                  <a:lnTo>
                    <a:pt x="17" y="10"/>
                  </a:lnTo>
                  <a:lnTo>
                    <a:pt x="21" y="10"/>
                  </a:lnTo>
                  <a:lnTo>
                    <a:pt x="21" y="12"/>
                  </a:lnTo>
                  <a:lnTo>
                    <a:pt x="24" y="12"/>
                  </a:lnTo>
                  <a:lnTo>
                    <a:pt x="24" y="14"/>
                  </a:lnTo>
                  <a:lnTo>
                    <a:pt x="24" y="17"/>
                  </a:lnTo>
                  <a:lnTo>
                    <a:pt x="24" y="17"/>
                  </a:lnTo>
                  <a:lnTo>
                    <a:pt x="21" y="17"/>
                  </a:lnTo>
                  <a:lnTo>
                    <a:pt x="21" y="17"/>
                  </a:lnTo>
                  <a:lnTo>
                    <a:pt x="21" y="17"/>
                  </a:lnTo>
                  <a:lnTo>
                    <a:pt x="21" y="17"/>
                  </a:lnTo>
                  <a:lnTo>
                    <a:pt x="21" y="17"/>
                  </a:lnTo>
                  <a:lnTo>
                    <a:pt x="21" y="17"/>
                  </a:lnTo>
                  <a:lnTo>
                    <a:pt x="19" y="17"/>
                  </a:lnTo>
                  <a:lnTo>
                    <a:pt x="19" y="17"/>
                  </a:lnTo>
                  <a:lnTo>
                    <a:pt x="17" y="19"/>
                  </a:lnTo>
                  <a:lnTo>
                    <a:pt x="17" y="19"/>
                  </a:lnTo>
                  <a:lnTo>
                    <a:pt x="17" y="21"/>
                  </a:lnTo>
                  <a:lnTo>
                    <a:pt x="14" y="21"/>
                  </a:lnTo>
                  <a:lnTo>
                    <a:pt x="14" y="24"/>
                  </a:lnTo>
                  <a:lnTo>
                    <a:pt x="14" y="24"/>
                  </a:lnTo>
                  <a:lnTo>
                    <a:pt x="14" y="26"/>
                  </a:lnTo>
                  <a:lnTo>
                    <a:pt x="12" y="26"/>
                  </a:lnTo>
                  <a:lnTo>
                    <a:pt x="10" y="26"/>
                  </a:lnTo>
                  <a:lnTo>
                    <a:pt x="10" y="26"/>
                  </a:lnTo>
                  <a:lnTo>
                    <a:pt x="10" y="26"/>
                  </a:lnTo>
                  <a:lnTo>
                    <a:pt x="10" y="29"/>
                  </a:lnTo>
                  <a:lnTo>
                    <a:pt x="7" y="29"/>
                  </a:lnTo>
                  <a:lnTo>
                    <a:pt x="7" y="29"/>
                  </a:lnTo>
                  <a:lnTo>
                    <a:pt x="7" y="31"/>
                  </a:lnTo>
                  <a:lnTo>
                    <a:pt x="5" y="31"/>
                  </a:lnTo>
                  <a:lnTo>
                    <a:pt x="5" y="33"/>
                  </a:lnTo>
                  <a:lnTo>
                    <a:pt x="5" y="33"/>
                  </a:lnTo>
                  <a:lnTo>
                    <a:pt x="5" y="33"/>
                  </a:lnTo>
                  <a:lnTo>
                    <a:pt x="5" y="33"/>
                  </a:lnTo>
                  <a:lnTo>
                    <a:pt x="5" y="33"/>
                  </a:lnTo>
                  <a:lnTo>
                    <a:pt x="7" y="33"/>
                  </a:lnTo>
                  <a:lnTo>
                    <a:pt x="7" y="33"/>
                  </a:lnTo>
                  <a:lnTo>
                    <a:pt x="5" y="36"/>
                  </a:lnTo>
                  <a:lnTo>
                    <a:pt x="5" y="36"/>
                  </a:lnTo>
                  <a:lnTo>
                    <a:pt x="2" y="38"/>
                  </a:lnTo>
                  <a:lnTo>
                    <a:pt x="2" y="43"/>
                  </a:lnTo>
                  <a:lnTo>
                    <a:pt x="2" y="43"/>
                  </a:lnTo>
                  <a:lnTo>
                    <a:pt x="2" y="43"/>
                  </a:lnTo>
                  <a:lnTo>
                    <a:pt x="2" y="43"/>
                  </a:lnTo>
                  <a:lnTo>
                    <a:pt x="2" y="45"/>
                  </a:lnTo>
                  <a:lnTo>
                    <a:pt x="2" y="45"/>
                  </a:lnTo>
                  <a:lnTo>
                    <a:pt x="2" y="47"/>
                  </a:lnTo>
                  <a:lnTo>
                    <a:pt x="2" y="47"/>
                  </a:lnTo>
                  <a:lnTo>
                    <a:pt x="2" y="47"/>
                  </a:lnTo>
                  <a:lnTo>
                    <a:pt x="2" y="47"/>
                  </a:lnTo>
                  <a:lnTo>
                    <a:pt x="5" y="50"/>
                  </a:lnTo>
                  <a:lnTo>
                    <a:pt x="5" y="50"/>
                  </a:lnTo>
                  <a:lnTo>
                    <a:pt x="5" y="50"/>
                  </a:lnTo>
                  <a:lnTo>
                    <a:pt x="7" y="50"/>
                  </a:lnTo>
                  <a:lnTo>
                    <a:pt x="7" y="50"/>
                  </a:lnTo>
                  <a:lnTo>
                    <a:pt x="10" y="50"/>
                  </a:lnTo>
                  <a:lnTo>
                    <a:pt x="12" y="50"/>
                  </a:lnTo>
                  <a:lnTo>
                    <a:pt x="14" y="52"/>
                  </a:lnTo>
                  <a:lnTo>
                    <a:pt x="19" y="57"/>
                  </a:lnTo>
                  <a:lnTo>
                    <a:pt x="19" y="57"/>
                  </a:lnTo>
                  <a:lnTo>
                    <a:pt x="19" y="62"/>
                  </a:lnTo>
                  <a:lnTo>
                    <a:pt x="21" y="62"/>
                  </a:lnTo>
                  <a:lnTo>
                    <a:pt x="24" y="62"/>
                  </a:lnTo>
                  <a:lnTo>
                    <a:pt x="24" y="64"/>
                  </a:lnTo>
                  <a:lnTo>
                    <a:pt x="24" y="64"/>
                  </a:lnTo>
                  <a:lnTo>
                    <a:pt x="26" y="66"/>
                  </a:lnTo>
                  <a:lnTo>
                    <a:pt x="26" y="66"/>
                  </a:lnTo>
                  <a:lnTo>
                    <a:pt x="26" y="66"/>
                  </a:lnTo>
                  <a:lnTo>
                    <a:pt x="28" y="66"/>
                  </a:lnTo>
                  <a:lnTo>
                    <a:pt x="31" y="66"/>
                  </a:lnTo>
                  <a:lnTo>
                    <a:pt x="31" y="69"/>
                  </a:lnTo>
                  <a:lnTo>
                    <a:pt x="33" y="69"/>
                  </a:lnTo>
                  <a:lnTo>
                    <a:pt x="33" y="69"/>
                  </a:lnTo>
                  <a:lnTo>
                    <a:pt x="33" y="69"/>
                  </a:lnTo>
                  <a:lnTo>
                    <a:pt x="33" y="66"/>
                  </a:lnTo>
                  <a:lnTo>
                    <a:pt x="36" y="66"/>
                  </a:lnTo>
                  <a:lnTo>
                    <a:pt x="36" y="66"/>
                  </a:lnTo>
                  <a:lnTo>
                    <a:pt x="36" y="66"/>
                  </a:lnTo>
                  <a:lnTo>
                    <a:pt x="36" y="66"/>
                  </a:lnTo>
                  <a:lnTo>
                    <a:pt x="38" y="66"/>
                  </a:lnTo>
                  <a:lnTo>
                    <a:pt x="38" y="66"/>
                  </a:lnTo>
                  <a:lnTo>
                    <a:pt x="38" y="66"/>
                  </a:lnTo>
                  <a:lnTo>
                    <a:pt x="38" y="66"/>
                  </a:lnTo>
                  <a:lnTo>
                    <a:pt x="40" y="66"/>
                  </a:lnTo>
                  <a:lnTo>
                    <a:pt x="40" y="69"/>
                  </a:lnTo>
                  <a:lnTo>
                    <a:pt x="40" y="69"/>
                  </a:lnTo>
                  <a:lnTo>
                    <a:pt x="40" y="69"/>
                  </a:lnTo>
                  <a:lnTo>
                    <a:pt x="40" y="71"/>
                  </a:lnTo>
                  <a:lnTo>
                    <a:pt x="40" y="71"/>
                  </a:lnTo>
                  <a:lnTo>
                    <a:pt x="40" y="73"/>
                  </a:lnTo>
                  <a:lnTo>
                    <a:pt x="40" y="73"/>
                  </a:lnTo>
                  <a:lnTo>
                    <a:pt x="40" y="73"/>
                  </a:lnTo>
                  <a:lnTo>
                    <a:pt x="40" y="73"/>
                  </a:lnTo>
                  <a:lnTo>
                    <a:pt x="43" y="76"/>
                  </a:lnTo>
                  <a:lnTo>
                    <a:pt x="43" y="76"/>
                  </a:lnTo>
                  <a:lnTo>
                    <a:pt x="43" y="76"/>
                  </a:lnTo>
                  <a:lnTo>
                    <a:pt x="45" y="76"/>
                  </a:lnTo>
                  <a:lnTo>
                    <a:pt x="45" y="76"/>
                  </a:lnTo>
                  <a:lnTo>
                    <a:pt x="45" y="78"/>
                  </a:lnTo>
                  <a:lnTo>
                    <a:pt x="47" y="78"/>
                  </a:lnTo>
                  <a:lnTo>
                    <a:pt x="50" y="78"/>
                  </a:lnTo>
                  <a:lnTo>
                    <a:pt x="50" y="78"/>
                  </a:lnTo>
                  <a:lnTo>
                    <a:pt x="50" y="78"/>
                  </a:lnTo>
                  <a:lnTo>
                    <a:pt x="50" y="78"/>
                  </a:lnTo>
                  <a:lnTo>
                    <a:pt x="50" y="81"/>
                  </a:lnTo>
                  <a:lnTo>
                    <a:pt x="47" y="81"/>
                  </a:lnTo>
                  <a:lnTo>
                    <a:pt x="47" y="83"/>
                  </a:lnTo>
                  <a:lnTo>
                    <a:pt x="47" y="83"/>
                  </a:lnTo>
                  <a:lnTo>
                    <a:pt x="47" y="83"/>
                  </a:lnTo>
                  <a:lnTo>
                    <a:pt x="47" y="83"/>
                  </a:lnTo>
                  <a:lnTo>
                    <a:pt x="45" y="85"/>
                  </a:lnTo>
                  <a:lnTo>
                    <a:pt x="47" y="85"/>
                  </a:lnTo>
                  <a:lnTo>
                    <a:pt x="45" y="85"/>
                  </a:lnTo>
                  <a:lnTo>
                    <a:pt x="40" y="83"/>
                  </a:lnTo>
                  <a:lnTo>
                    <a:pt x="40" y="83"/>
                  </a:lnTo>
                  <a:lnTo>
                    <a:pt x="40" y="83"/>
                  </a:lnTo>
                  <a:lnTo>
                    <a:pt x="40" y="83"/>
                  </a:lnTo>
                  <a:lnTo>
                    <a:pt x="40" y="85"/>
                  </a:lnTo>
                  <a:lnTo>
                    <a:pt x="40" y="85"/>
                  </a:lnTo>
                  <a:lnTo>
                    <a:pt x="38" y="85"/>
                  </a:lnTo>
                  <a:lnTo>
                    <a:pt x="36" y="85"/>
                  </a:lnTo>
                  <a:lnTo>
                    <a:pt x="33" y="85"/>
                  </a:lnTo>
                  <a:lnTo>
                    <a:pt x="31" y="83"/>
                  </a:lnTo>
                  <a:lnTo>
                    <a:pt x="28" y="83"/>
                  </a:lnTo>
                  <a:lnTo>
                    <a:pt x="28" y="83"/>
                  </a:lnTo>
                  <a:lnTo>
                    <a:pt x="28" y="85"/>
                  </a:lnTo>
                  <a:lnTo>
                    <a:pt x="28" y="85"/>
                  </a:lnTo>
                  <a:lnTo>
                    <a:pt x="26" y="85"/>
                  </a:lnTo>
                  <a:lnTo>
                    <a:pt x="26" y="85"/>
                  </a:lnTo>
                  <a:lnTo>
                    <a:pt x="26" y="85"/>
                  </a:lnTo>
                  <a:lnTo>
                    <a:pt x="26" y="85"/>
                  </a:lnTo>
                  <a:lnTo>
                    <a:pt x="24" y="83"/>
                  </a:lnTo>
                  <a:lnTo>
                    <a:pt x="24" y="83"/>
                  </a:lnTo>
                  <a:lnTo>
                    <a:pt x="21" y="83"/>
                  </a:lnTo>
                  <a:lnTo>
                    <a:pt x="21" y="85"/>
                  </a:lnTo>
                  <a:lnTo>
                    <a:pt x="21" y="88"/>
                  </a:lnTo>
                  <a:lnTo>
                    <a:pt x="21" y="92"/>
                  </a:lnTo>
                  <a:lnTo>
                    <a:pt x="19" y="95"/>
                  </a:lnTo>
                  <a:lnTo>
                    <a:pt x="19" y="95"/>
                  </a:lnTo>
                  <a:lnTo>
                    <a:pt x="19" y="97"/>
                  </a:lnTo>
                  <a:lnTo>
                    <a:pt x="17" y="97"/>
                  </a:lnTo>
                  <a:lnTo>
                    <a:pt x="17" y="100"/>
                  </a:lnTo>
                  <a:lnTo>
                    <a:pt x="14" y="102"/>
                  </a:lnTo>
                  <a:lnTo>
                    <a:pt x="14" y="102"/>
                  </a:lnTo>
                  <a:lnTo>
                    <a:pt x="14" y="102"/>
                  </a:lnTo>
                  <a:lnTo>
                    <a:pt x="12" y="102"/>
                  </a:lnTo>
                  <a:lnTo>
                    <a:pt x="10" y="102"/>
                  </a:lnTo>
                  <a:lnTo>
                    <a:pt x="10" y="102"/>
                  </a:lnTo>
                  <a:lnTo>
                    <a:pt x="10" y="100"/>
                  </a:lnTo>
                  <a:lnTo>
                    <a:pt x="10" y="100"/>
                  </a:lnTo>
                  <a:lnTo>
                    <a:pt x="10" y="97"/>
                  </a:lnTo>
                  <a:lnTo>
                    <a:pt x="7" y="97"/>
                  </a:lnTo>
                  <a:lnTo>
                    <a:pt x="7" y="100"/>
                  </a:lnTo>
                  <a:lnTo>
                    <a:pt x="5" y="100"/>
                  </a:lnTo>
                  <a:lnTo>
                    <a:pt x="5" y="100"/>
                  </a:lnTo>
                  <a:lnTo>
                    <a:pt x="5" y="100"/>
                  </a:lnTo>
                  <a:lnTo>
                    <a:pt x="5" y="102"/>
                  </a:lnTo>
                  <a:lnTo>
                    <a:pt x="5" y="102"/>
                  </a:lnTo>
                  <a:lnTo>
                    <a:pt x="5" y="104"/>
                  </a:lnTo>
                  <a:lnTo>
                    <a:pt x="5" y="104"/>
                  </a:lnTo>
                  <a:lnTo>
                    <a:pt x="5" y="104"/>
                  </a:lnTo>
                  <a:lnTo>
                    <a:pt x="2" y="107"/>
                  </a:lnTo>
                  <a:lnTo>
                    <a:pt x="2" y="107"/>
                  </a:lnTo>
                  <a:lnTo>
                    <a:pt x="2" y="107"/>
                  </a:lnTo>
                  <a:lnTo>
                    <a:pt x="2" y="107"/>
                  </a:lnTo>
                  <a:lnTo>
                    <a:pt x="2" y="109"/>
                  </a:lnTo>
                  <a:lnTo>
                    <a:pt x="2" y="109"/>
                  </a:lnTo>
                  <a:lnTo>
                    <a:pt x="2" y="109"/>
                  </a:lnTo>
                  <a:lnTo>
                    <a:pt x="0" y="109"/>
                  </a:lnTo>
                  <a:lnTo>
                    <a:pt x="0" y="111"/>
                  </a:lnTo>
                  <a:lnTo>
                    <a:pt x="0" y="114"/>
                  </a:lnTo>
                  <a:lnTo>
                    <a:pt x="0" y="114"/>
                  </a:lnTo>
                  <a:lnTo>
                    <a:pt x="0" y="116"/>
                  </a:lnTo>
                  <a:lnTo>
                    <a:pt x="0" y="116"/>
                  </a:lnTo>
                  <a:lnTo>
                    <a:pt x="0" y="116"/>
                  </a:lnTo>
                  <a:lnTo>
                    <a:pt x="2" y="116"/>
                  </a:lnTo>
                  <a:lnTo>
                    <a:pt x="2" y="118"/>
                  </a:lnTo>
                  <a:lnTo>
                    <a:pt x="2" y="118"/>
                  </a:lnTo>
                  <a:lnTo>
                    <a:pt x="2" y="121"/>
                  </a:lnTo>
                  <a:lnTo>
                    <a:pt x="2" y="121"/>
                  </a:lnTo>
                  <a:lnTo>
                    <a:pt x="2" y="121"/>
                  </a:lnTo>
                  <a:lnTo>
                    <a:pt x="2" y="123"/>
                  </a:lnTo>
                  <a:lnTo>
                    <a:pt x="2" y="123"/>
                  </a:lnTo>
                  <a:lnTo>
                    <a:pt x="5" y="123"/>
                  </a:lnTo>
                  <a:lnTo>
                    <a:pt x="5" y="123"/>
                  </a:lnTo>
                  <a:lnTo>
                    <a:pt x="19" y="130"/>
                  </a:lnTo>
                  <a:lnTo>
                    <a:pt x="24" y="135"/>
                  </a:lnTo>
                  <a:lnTo>
                    <a:pt x="24" y="135"/>
                  </a:lnTo>
                  <a:lnTo>
                    <a:pt x="28" y="135"/>
                  </a:lnTo>
                  <a:lnTo>
                    <a:pt x="31" y="135"/>
                  </a:lnTo>
                  <a:lnTo>
                    <a:pt x="31" y="135"/>
                  </a:lnTo>
                  <a:lnTo>
                    <a:pt x="31" y="135"/>
                  </a:lnTo>
                  <a:lnTo>
                    <a:pt x="33" y="133"/>
                  </a:lnTo>
                  <a:lnTo>
                    <a:pt x="33" y="133"/>
                  </a:lnTo>
                  <a:lnTo>
                    <a:pt x="36" y="135"/>
                  </a:lnTo>
                  <a:lnTo>
                    <a:pt x="36" y="135"/>
                  </a:lnTo>
                  <a:lnTo>
                    <a:pt x="38" y="137"/>
                  </a:lnTo>
                  <a:lnTo>
                    <a:pt x="38" y="137"/>
                  </a:lnTo>
                  <a:lnTo>
                    <a:pt x="38" y="140"/>
                  </a:lnTo>
                  <a:lnTo>
                    <a:pt x="38" y="140"/>
                  </a:lnTo>
                  <a:lnTo>
                    <a:pt x="38" y="140"/>
                  </a:lnTo>
                  <a:lnTo>
                    <a:pt x="36" y="142"/>
                  </a:lnTo>
                  <a:lnTo>
                    <a:pt x="36" y="142"/>
                  </a:lnTo>
                  <a:lnTo>
                    <a:pt x="36" y="142"/>
                  </a:lnTo>
                  <a:lnTo>
                    <a:pt x="36" y="142"/>
                  </a:lnTo>
                  <a:lnTo>
                    <a:pt x="33" y="142"/>
                  </a:lnTo>
                  <a:lnTo>
                    <a:pt x="33" y="142"/>
                  </a:lnTo>
                  <a:lnTo>
                    <a:pt x="33" y="144"/>
                  </a:lnTo>
                  <a:lnTo>
                    <a:pt x="33" y="144"/>
                  </a:lnTo>
                  <a:lnTo>
                    <a:pt x="33" y="144"/>
                  </a:lnTo>
                  <a:lnTo>
                    <a:pt x="33" y="147"/>
                  </a:lnTo>
                  <a:lnTo>
                    <a:pt x="33" y="147"/>
                  </a:lnTo>
                  <a:lnTo>
                    <a:pt x="33" y="147"/>
                  </a:lnTo>
                  <a:lnTo>
                    <a:pt x="33" y="149"/>
                  </a:lnTo>
                  <a:lnTo>
                    <a:pt x="36" y="149"/>
                  </a:lnTo>
                  <a:lnTo>
                    <a:pt x="36" y="149"/>
                  </a:lnTo>
                  <a:lnTo>
                    <a:pt x="36" y="149"/>
                  </a:lnTo>
                  <a:lnTo>
                    <a:pt x="36" y="152"/>
                  </a:lnTo>
                  <a:lnTo>
                    <a:pt x="36" y="152"/>
                  </a:lnTo>
                  <a:lnTo>
                    <a:pt x="36" y="152"/>
                  </a:lnTo>
                  <a:lnTo>
                    <a:pt x="36" y="154"/>
                  </a:lnTo>
                  <a:lnTo>
                    <a:pt x="36" y="154"/>
                  </a:lnTo>
                  <a:lnTo>
                    <a:pt x="36" y="156"/>
                  </a:lnTo>
                  <a:lnTo>
                    <a:pt x="36" y="156"/>
                  </a:lnTo>
                  <a:lnTo>
                    <a:pt x="36" y="156"/>
                  </a:lnTo>
                  <a:lnTo>
                    <a:pt x="33" y="159"/>
                  </a:lnTo>
                  <a:lnTo>
                    <a:pt x="33" y="159"/>
                  </a:lnTo>
                  <a:lnTo>
                    <a:pt x="31" y="161"/>
                  </a:lnTo>
                  <a:lnTo>
                    <a:pt x="31" y="159"/>
                  </a:lnTo>
                  <a:lnTo>
                    <a:pt x="28" y="159"/>
                  </a:lnTo>
                  <a:lnTo>
                    <a:pt x="28" y="161"/>
                  </a:lnTo>
                  <a:lnTo>
                    <a:pt x="28" y="161"/>
                  </a:lnTo>
                  <a:lnTo>
                    <a:pt x="28" y="161"/>
                  </a:lnTo>
                  <a:lnTo>
                    <a:pt x="28" y="161"/>
                  </a:lnTo>
                  <a:lnTo>
                    <a:pt x="28" y="163"/>
                  </a:lnTo>
                  <a:lnTo>
                    <a:pt x="28" y="163"/>
                  </a:lnTo>
                  <a:lnTo>
                    <a:pt x="26" y="163"/>
                  </a:lnTo>
                  <a:lnTo>
                    <a:pt x="26" y="166"/>
                  </a:lnTo>
                  <a:lnTo>
                    <a:pt x="26" y="166"/>
                  </a:lnTo>
                  <a:lnTo>
                    <a:pt x="26" y="166"/>
                  </a:lnTo>
                  <a:lnTo>
                    <a:pt x="28" y="168"/>
                  </a:lnTo>
                  <a:lnTo>
                    <a:pt x="26" y="173"/>
                  </a:lnTo>
                  <a:lnTo>
                    <a:pt x="26" y="173"/>
                  </a:lnTo>
                  <a:lnTo>
                    <a:pt x="26" y="173"/>
                  </a:lnTo>
                  <a:lnTo>
                    <a:pt x="28" y="173"/>
                  </a:lnTo>
                  <a:lnTo>
                    <a:pt x="28" y="173"/>
                  </a:lnTo>
                  <a:lnTo>
                    <a:pt x="28" y="175"/>
                  </a:lnTo>
                  <a:lnTo>
                    <a:pt x="28" y="175"/>
                  </a:lnTo>
                  <a:lnTo>
                    <a:pt x="28" y="175"/>
                  </a:lnTo>
                  <a:lnTo>
                    <a:pt x="28" y="175"/>
                  </a:lnTo>
                  <a:lnTo>
                    <a:pt x="28" y="175"/>
                  </a:lnTo>
                  <a:lnTo>
                    <a:pt x="28" y="175"/>
                  </a:lnTo>
                  <a:lnTo>
                    <a:pt x="31" y="175"/>
                  </a:lnTo>
                  <a:lnTo>
                    <a:pt x="31" y="178"/>
                  </a:lnTo>
                  <a:lnTo>
                    <a:pt x="31" y="178"/>
                  </a:lnTo>
                  <a:lnTo>
                    <a:pt x="33" y="180"/>
                  </a:lnTo>
                  <a:lnTo>
                    <a:pt x="33" y="180"/>
                  </a:lnTo>
                  <a:lnTo>
                    <a:pt x="36" y="180"/>
                  </a:lnTo>
                  <a:lnTo>
                    <a:pt x="36" y="182"/>
                  </a:lnTo>
                  <a:lnTo>
                    <a:pt x="36" y="182"/>
                  </a:lnTo>
                  <a:lnTo>
                    <a:pt x="38" y="182"/>
                  </a:lnTo>
                  <a:lnTo>
                    <a:pt x="38" y="180"/>
                  </a:lnTo>
                  <a:lnTo>
                    <a:pt x="38" y="182"/>
                  </a:lnTo>
                  <a:lnTo>
                    <a:pt x="38" y="182"/>
                  </a:lnTo>
                  <a:lnTo>
                    <a:pt x="36" y="189"/>
                  </a:lnTo>
                  <a:lnTo>
                    <a:pt x="33" y="192"/>
                  </a:lnTo>
                  <a:lnTo>
                    <a:pt x="33" y="192"/>
                  </a:lnTo>
                  <a:lnTo>
                    <a:pt x="33" y="194"/>
                  </a:lnTo>
                  <a:lnTo>
                    <a:pt x="33" y="194"/>
                  </a:lnTo>
                  <a:lnTo>
                    <a:pt x="36" y="197"/>
                  </a:lnTo>
                  <a:lnTo>
                    <a:pt x="38" y="197"/>
                  </a:lnTo>
                  <a:lnTo>
                    <a:pt x="38" y="197"/>
                  </a:lnTo>
                  <a:lnTo>
                    <a:pt x="40" y="197"/>
                  </a:lnTo>
                  <a:lnTo>
                    <a:pt x="40" y="197"/>
                  </a:lnTo>
                  <a:lnTo>
                    <a:pt x="40" y="197"/>
                  </a:lnTo>
                  <a:lnTo>
                    <a:pt x="40" y="197"/>
                  </a:lnTo>
                  <a:lnTo>
                    <a:pt x="43" y="197"/>
                  </a:lnTo>
                  <a:lnTo>
                    <a:pt x="45" y="197"/>
                  </a:lnTo>
                  <a:lnTo>
                    <a:pt x="45" y="197"/>
                  </a:lnTo>
                  <a:lnTo>
                    <a:pt x="47" y="197"/>
                  </a:lnTo>
                  <a:lnTo>
                    <a:pt x="47" y="197"/>
                  </a:lnTo>
                  <a:lnTo>
                    <a:pt x="47" y="197"/>
                  </a:lnTo>
                  <a:lnTo>
                    <a:pt x="47" y="199"/>
                  </a:lnTo>
                  <a:lnTo>
                    <a:pt x="47" y="199"/>
                  </a:lnTo>
                  <a:lnTo>
                    <a:pt x="47" y="199"/>
                  </a:lnTo>
                  <a:lnTo>
                    <a:pt x="45" y="201"/>
                  </a:lnTo>
                  <a:lnTo>
                    <a:pt x="43" y="204"/>
                  </a:lnTo>
                  <a:lnTo>
                    <a:pt x="43" y="204"/>
                  </a:lnTo>
                  <a:lnTo>
                    <a:pt x="43" y="208"/>
                  </a:lnTo>
                  <a:lnTo>
                    <a:pt x="43" y="208"/>
                  </a:lnTo>
                  <a:lnTo>
                    <a:pt x="43" y="211"/>
                  </a:lnTo>
                  <a:lnTo>
                    <a:pt x="43" y="211"/>
                  </a:lnTo>
                  <a:lnTo>
                    <a:pt x="43" y="213"/>
                  </a:lnTo>
                  <a:lnTo>
                    <a:pt x="43" y="213"/>
                  </a:lnTo>
                  <a:lnTo>
                    <a:pt x="45" y="215"/>
                  </a:lnTo>
                  <a:lnTo>
                    <a:pt x="45" y="215"/>
                  </a:lnTo>
                  <a:lnTo>
                    <a:pt x="47" y="218"/>
                  </a:lnTo>
                  <a:lnTo>
                    <a:pt x="47" y="218"/>
                  </a:lnTo>
                  <a:lnTo>
                    <a:pt x="47" y="218"/>
                  </a:lnTo>
                  <a:lnTo>
                    <a:pt x="47" y="220"/>
                  </a:lnTo>
                  <a:lnTo>
                    <a:pt x="47" y="220"/>
                  </a:lnTo>
                  <a:lnTo>
                    <a:pt x="47" y="220"/>
                  </a:lnTo>
                  <a:lnTo>
                    <a:pt x="47" y="223"/>
                  </a:lnTo>
                  <a:lnTo>
                    <a:pt x="45" y="223"/>
                  </a:lnTo>
                  <a:lnTo>
                    <a:pt x="45" y="223"/>
                  </a:lnTo>
                  <a:lnTo>
                    <a:pt x="45" y="225"/>
                  </a:lnTo>
                  <a:lnTo>
                    <a:pt x="45" y="227"/>
                  </a:lnTo>
                  <a:lnTo>
                    <a:pt x="47" y="227"/>
                  </a:lnTo>
                  <a:lnTo>
                    <a:pt x="47" y="227"/>
                  </a:lnTo>
                  <a:lnTo>
                    <a:pt x="47" y="230"/>
                  </a:lnTo>
                  <a:lnTo>
                    <a:pt x="47" y="232"/>
                  </a:lnTo>
                  <a:lnTo>
                    <a:pt x="47" y="232"/>
                  </a:lnTo>
                  <a:lnTo>
                    <a:pt x="47" y="234"/>
                  </a:lnTo>
                  <a:lnTo>
                    <a:pt x="47" y="234"/>
                  </a:lnTo>
                  <a:lnTo>
                    <a:pt x="47" y="234"/>
                  </a:lnTo>
                  <a:lnTo>
                    <a:pt x="50" y="237"/>
                  </a:lnTo>
                  <a:lnTo>
                    <a:pt x="50" y="237"/>
                  </a:lnTo>
                  <a:lnTo>
                    <a:pt x="50" y="239"/>
                  </a:lnTo>
                  <a:lnTo>
                    <a:pt x="50" y="241"/>
                  </a:lnTo>
                  <a:lnTo>
                    <a:pt x="50" y="241"/>
                  </a:lnTo>
                  <a:lnTo>
                    <a:pt x="50" y="241"/>
                  </a:lnTo>
                  <a:lnTo>
                    <a:pt x="50" y="244"/>
                  </a:lnTo>
                  <a:lnTo>
                    <a:pt x="50" y="244"/>
                  </a:lnTo>
                  <a:lnTo>
                    <a:pt x="50" y="246"/>
                  </a:lnTo>
                  <a:lnTo>
                    <a:pt x="50" y="246"/>
                  </a:lnTo>
                  <a:lnTo>
                    <a:pt x="52" y="249"/>
                  </a:lnTo>
                  <a:lnTo>
                    <a:pt x="50" y="249"/>
                  </a:lnTo>
                  <a:lnTo>
                    <a:pt x="52" y="251"/>
                  </a:lnTo>
                  <a:lnTo>
                    <a:pt x="54" y="253"/>
                  </a:lnTo>
                  <a:lnTo>
                    <a:pt x="54" y="253"/>
                  </a:lnTo>
                  <a:lnTo>
                    <a:pt x="54" y="256"/>
                  </a:lnTo>
                  <a:lnTo>
                    <a:pt x="54" y="258"/>
                  </a:lnTo>
                  <a:lnTo>
                    <a:pt x="54" y="258"/>
                  </a:lnTo>
                  <a:lnTo>
                    <a:pt x="54" y="258"/>
                  </a:lnTo>
                  <a:lnTo>
                    <a:pt x="54" y="258"/>
                  </a:lnTo>
                  <a:lnTo>
                    <a:pt x="52" y="263"/>
                  </a:lnTo>
                  <a:lnTo>
                    <a:pt x="54" y="263"/>
                  </a:lnTo>
                  <a:lnTo>
                    <a:pt x="54" y="265"/>
                  </a:lnTo>
                  <a:lnTo>
                    <a:pt x="54" y="265"/>
                  </a:lnTo>
                  <a:lnTo>
                    <a:pt x="54" y="268"/>
                  </a:lnTo>
                  <a:lnTo>
                    <a:pt x="54" y="270"/>
                  </a:lnTo>
                  <a:lnTo>
                    <a:pt x="54" y="270"/>
                  </a:lnTo>
                  <a:lnTo>
                    <a:pt x="54" y="272"/>
                  </a:lnTo>
                  <a:lnTo>
                    <a:pt x="57" y="275"/>
                  </a:lnTo>
                  <a:lnTo>
                    <a:pt x="57" y="277"/>
                  </a:lnTo>
                  <a:lnTo>
                    <a:pt x="57" y="277"/>
                  </a:lnTo>
                  <a:lnTo>
                    <a:pt x="57" y="277"/>
                  </a:lnTo>
                  <a:lnTo>
                    <a:pt x="59" y="277"/>
                  </a:lnTo>
                  <a:lnTo>
                    <a:pt x="59" y="277"/>
                  </a:lnTo>
                  <a:lnTo>
                    <a:pt x="59" y="277"/>
                  </a:lnTo>
                  <a:lnTo>
                    <a:pt x="59" y="277"/>
                  </a:lnTo>
                  <a:lnTo>
                    <a:pt x="59" y="275"/>
                  </a:lnTo>
                  <a:lnTo>
                    <a:pt x="59" y="277"/>
                  </a:lnTo>
                  <a:lnTo>
                    <a:pt x="59" y="277"/>
                  </a:lnTo>
                  <a:lnTo>
                    <a:pt x="59" y="277"/>
                  </a:lnTo>
                  <a:lnTo>
                    <a:pt x="62" y="282"/>
                  </a:lnTo>
                  <a:lnTo>
                    <a:pt x="62" y="282"/>
                  </a:lnTo>
                  <a:lnTo>
                    <a:pt x="62" y="282"/>
                  </a:lnTo>
                  <a:lnTo>
                    <a:pt x="62" y="284"/>
                  </a:lnTo>
                  <a:lnTo>
                    <a:pt x="62" y="284"/>
                  </a:lnTo>
                  <a:lnTo>
                    <a:pt x="62" y="286"/>
                  </a:lnTo>
                  <a:lnTo>
                    <a:pt x="64" y="284"/>
                  </a:lnTo>
                  <a:lnTo>
                    <a:pt x="64" y="284"/>
                  </a:lnTo>
                  <a:lnTo>
                    <a:pt x="66" y="284"/>
                  </a:lnTo>
                  <a:lnTo>
                    <a:pt x="66" y="284"/>
                  </a:lnTo>
                  <a:lnTo>
                    <a:pt x="64" y="282"/>
                  </a:lnTo>
                  <a:lnTo>
                    <a:pt x="64" y="282"/>
                  </a:lnTo>
                  <a:lnTo>
                    <a:pt x="66" y="279"/>
                  </a:lnTo>
                  <a:lnTo>
                    <a:pt x="66" y="279"/>
                  </a:lnTo>
                  <a:lnTo>
                    <a:pt x="66" y="277"/>
                  </a:lnTo>
                  <a:lnTo>
                    <a:pt x="64" y="275"/>
                  </a:lnTo>
                  <a:lnTo>
                    <a:pt x="66" y="275"/>
                  </a:lnTo>
                  <a:lnTo>
                    <a:pt x="66" y="277"/>
                  </a:lnTo>
                  <a:lnTo>
                    <a:pt x="66" y="277"/>
                  </a:lnTo>
                  <a:lnTo>
                    <a:pt x="66" y="275"/>
                  </a:lnTo>
                  <a:lnTo>
                    <a:pt x="66" y="275"/>
                  </a:lnTo>
                  <a:lnTo>
                    <a:pt x="66" y="272"/>
                  </a:lnTo>
                  <a:lnTo>
                    <a:pt x="69" y="272"/>
                  </a:lnTo>
                  <a:lnTo>
                    <a:pt x="69" y="272"/>
                  </a:lnTo>
                  <a:lnTo>
                    <a:pt x="69" y="270"/>
                  </a:lnTo>
                  <a:lnTo>
                    <a:pt x="69" y="270"/>
                  </a:lnTo>
                  <a:lnTo>
                    <a:pt x="69" y="270"/>
                  </a:lnTo>
                  <a:lnTo>
                    <a:pt x="69" y="268"/>
                  </a:lnTo>
                  <a:lnTo>
                    <a:pt x="69" y="268"/>
                  </a:lnTo>
                  <a:lnTo>
                    <a:pt x="69" y="268"/>
                  </a:lnTo>
                  <a:lnTo>
                    <a:pt x="69" y="268"/>
                  </a:lnTo>
                  <a:lnTo>
                    <a:pt x="69" y="268"/>
                  </a:lnTo>
                  <a:lnTo>
                    <a:pt x="71" y="270"/>
                  </a:lnTo>
                  <a:lnTo>
                    <a:pt x="71" y="270"/>
                  </a:lnTo>
                  <a:lnTo>
                    <a:pt x="71" y="272"/>
                  </a:lnTo>
                  <a:lnTo>
                    <a:pt x="69" y="275"/>
                  </a:lnTo>
                  <a:lnTo>
                    <a:pt x="69" y="275"/>
                  </a:lnTo>
                  <a:lnTo>
                    <a:pt x="69" y="277"/>
                  </a:lnTo>
                  <a:lnTo>
                    <a:pt x="69" y="279"/>
                  </a:lnTo>
                  <a:lnTo>
                    <a:pt x="69" y="279"/>
                  </a:lnTo>
                  <a:lnTo>
                    <a:pt x="71" y="282"/>
                  </a:lnTo>
                  <a:lnTo>
                    <a:pt x="71" y="282"/>
                  </a:lnTo>
                  <a:lnTo>
                    <a:pt x="73" y="279"/>
                  </a:lnTo>
                  <a:lnTo>
                    <a:pt x="73" y="279"/>
                  </a:lnTo>
                  <a:lnTo>
                    <a:pt x="76" y="277"/>
                  </a:lnTo>
                  <a:lnTo>
                    <a:pt x="76" y="277"/>
                  </a:lnTo>
                  <a:lnTo>
                    <a:pt x="76" y="275"/>
                  </a:lnTo>
                  <a:lnTo>
                    <a:pt x="73" y="275"/>
                  </a:lnTo>
                  <a:lnTo>
                    <a:pt x="73" y="272"/>
                  </a:lnTo>
                  <a:lnTo>
                    <a:pt x="76" y="272"/>
                  </a:lnTo>
                  <a:lnTo>
                    <a:pt x="76" y="272"/>
                  </a:lnTo>
                  <a:lnTo>
                    <a:pt x="76" y="272"/>
                  </a:lnTo>
                  <a:lnTo>
                    <a:pt x="78" y="270"/>
                  </a:lnTo>
                  <a:lnTo>
                    <a:pt x="78" y="268"/>
                  </a:lnTo>
                  <a:lnTo>
                    <a:pt x="78" y="268"/>
                  </a:lnTo>
                  <a:lnTo>
                    <a:pt x="78" y="268"/>
                  </a:lnTo>
                  <a:lnTo>
                    <a:pt x="76" y="265"/>
                  </a:lnTo>
                  <a:lnTo>
                    <a:pt x="76" y="265"/>
                  </a:lnTo>
                  <a:lnTo>
                    <a:pt x="76" y="265"/>
                  </a:lnTo>
                  <a:lnTo>
                    <a:pt x="76" y="265"/>
                  </a:lnTo>
                  <a:lnTo>
                    <a:pt x="76" y="263"/>
                  </a:lnTo>
                  <a:lnTo>
                    <a:pt x="76" y="263"/>
                  </a:lnTo>
                  <a:lnTo>
                    <a:pt x="76" y="263"/>
                  </a:lnTo>
                  <a:lnTo>
                    <a:pt x="76" y="263"/>
                  </a:lnTo>
                  <a:lnTo>
                    <a:pt x="78" y="263"/>
                  </a:lnTo>
                  <a:lnTo>
                    <a:pt x="78" y="260"/>
                  </a:lnTo>
                  <a:lnTo>
                    <a:pt x="78" y="260"/>
                  </a:lnTo>
                  <a:lnTo>
                    <a:pt x="76" y="260"/>
                  </a:lnTo>
                  <a:lnTo>
                    <a:pt x="76" y="258"/>
                  </a:lnTo>
                  <a:lnTo>
                    <a:pt x="76" y="258"/>
                  </a:lnTo>
                  <a:lnTo>
                    <a:pt x="76" y="258"/>
                  </a:lnTo>
                  <a:lnTo>
                    <a:pt x="76" y="258"/>
                  </a:lnTo>
                  <a:lnTo>
                    <a:pt x="76" y="258"/>
                  </a:lnTo>
                  <a:lnTo>
                    <a:pt x="76" y="258"/>
                  </a:lnTo>
                  <a:lnTo>
                    <a:pt x="76" y="260"/>
                  </a:lnTo>
                  <a:lnTo>
                    <a:pt x="76" y="260"/>
                  </a:lnTo>
                  <a:lnTo>
                    <a:pt x="76" y="253"/>
                  </a:lnTo>
                  <a:lnTo>
                    <a:pt x="76" y="249"/>
                  </a:lnTo>
                  <a:lnTo>
                    <a:pt x="76" y="249"/>
                  </a:lnTo>
                  <a:lnTo>
                    <a:pt x="76" y="251"/>
                  </a:lnTo>
                  <a:lnTo>
                    <a:pt x="76" y="251"/>
                  </a:lnTo>
                  <a:lnTo>
                    <a:pt x="76" y="253"/>
                  </a:lnTo>
                  <a:lnTo>
                    <a:pt x="76" y="256"/>
                  </a:lnTo>
                  <a:lnTo>
                    <a:pt x="78" y="260"/>
                  </a:lnTo>
                  <a:lnTo>
                    <a:pt x="78" y="260"/>
                  </a:lnTo>
                  <a:lnTo>
                    <a:pt x="78" y="263"/>
                  </a:lnTo>
                  <a:lnTo>
                    <a:pt x="78" y="263"/>
                  </a:lnTo>
                  <a:lnTo>
                    <a:pt x="78" y="265"/>
                  </a:lnTo>
                  <a:lnTo>
                    <a:pt x="78" y="265"/>
                  </a:lnTo>
                  <a:lnTo>
                    <a:pt x="78" y="265"/>
                  </a:lnTo>
                  <a:lnTo>
                    <a:pt x="80" y="265"/>
                  </a:lnTo>
                  <a:lnTo>
                    <a:pt x="80" y="260"/>
                  </a:lnTo>
                  <a:lnTo>
                    <a:pt x="80" y="260"/>
                  </a:lnTo>
                  <a:lnTo>
                    <a:pt x="80" y="260"/>
                  </a:lnTo>
                  <a:lnTo>
                    <a:pt x="80" y="258"/>
                  </a:lnTo>
                  <a:lnTo>
                    <a:pt x="80" y="258"/>
                  </a:lnTo>
                  <a:lnTo>
                    <a:pt x="80" y="258"/>
                  </a:lnTo>
                  <a:lnTo>
                    <a:pt x="80" y="256"/>
                  </a:lnTo>
                  <a:lnTo>
                    <a:pt x="78" y="256"/>
                  </a:lnTo>
                  <a:lnTo>
                    <a:pt x="78" y="253"/>
                  </a:lnTo>
                  <a:lnTo>
                    <a:pt x="80" y="253"/>
                  </a:lnTo>
                  <a:lnTo>
                    <a:pt x="80" y="251"/>
                  </a:lnTo>
                  <a:lnTo>
                    <a:pt x="80" y="251"/>
                  </a:lnTo>
                  <a:lnTo>
                    <a:pt x="80" y="251"/>
                  </a:lnTo>
                  <a:lnTo>
                    <a:pt x="80" y="251"/>
                  </a:lnTo>
                  <a:lnTo>
                    <a:pt x="80" y="249"/>
                  </a:lnTo>
                  <a:lnTo>
                    <a:pt x="83" y="249"/>
                  </a:lnTo>
                  <a:lnTo>
                    <a:pt x="83" y="246"/>
                  </a:lnTo>
                  <a:lnTo>
                    <a:pt x="83" y="246"/>
                  </a:lnTo>
                  <a:lnTo>
                    <a:pt x="83" y="249"/>
                  </a:lnTo>
                  <a:lnTo>
                    <a:pt x="83" y="249"/>
                  </a:lnTo>
                  <a:lnTo>
                    <a:pt x="83" y="249"/>
                  </a:lnTo>
                  <a:lnTo>
                    <a:pt x="83" y="251"/>
                  </a:lnTo>
                  <a:lnTo>
                    <a:pt x="80" y="251"/>
                  </a:lnTo>
                  <a:lnTo>
                    <a:pt x="80" y="253"/>
                  </a:lnTo>
                  <a:lnTo>
                    <a:pt x="80" y="256"/>
                  </a:lnTo>
                  <a:lnTo>
                    <a:pt x="80" y="256"/>
                  </a:lnTo>
                  <a:lnTo>
                    <a:pt x="80" y="256"/>
                  </a:lnTo>
                  <a:lnTo>
                    <a:pt x="83" y="258"/>
                  </a:lnTo>
                  <a:lnTo>
                    <a:pt x="83" y="258"/>
                  </a:lnTo>
                  <a:lnTo>
                    <a:pt x="83" y="260"/>
                  </a:lnTo>
                  <a:lnTo>
                    <a:pt x="80" y="263"/>
                  </a:lnTo>
                  <a:lnTo>
                    <a:pt x="80" y="263"/>
                  </a:lnTo>
                  <a:lnTo>
                    <a:pt x="80" y="268"/>
                  </a:lnTo>
                  <a:lnTo>
                    <a:pt x="80" y="270"/>
                  </a:lnTo>
                  <a:lnTo>
                    <a:pt x="80" y="272"/>
                  </a:lnTo>
                  <a:lnTo>
                    <a:pt x="80" y="272"/>
                  </a:lnTo>
                  <a:lnTo>
                    <a:pt x="78" y="275"/>
                  </a:lnTo>
                  <a:lnTo>
                    <a:pt x="78" y="275"/>
                  </a:lnTo>
                  <a:lnTo>
                    <a:pt x="78" y="277"/>
                  </a:lnTo>
                  <a:lnTo>
                    <a:pt x="78" y="279"/>
                  </a:lnTo>
                  <a:lnTo>
                    <a:pt x="78" y="279"/>
                  </a:lnTo>
                  <a:lnTo>
                    <a:pt x="80" y="282"/>
                  </a:lnTo>
                  <a:lnTo>
                    <a:pt x="80" y="282"/>
                  </a:lnTo>
                  <a:lnTo>
                    <a:pt x="83" y="282"/>
                  </a:lnTo>
                  <a:lnTo>
                    <a:pt x="83" y="282"/>
                  </a:lnTo>
                  <a:lnTo>
                    <a:pt x="80" y="279"/>
                  </a:lnTo>
                  <a:lnTo>
                    <a:pt x="80" y="279"/>
                  </a:lnTo>
                  <a:lnTo>
                    <a:pt x="83" y="279"/>
                  </a:lnTo>
                  <a:lnTo>
                    <a:pt x="83" y="279"/>
                  </a:lnTo>
                  <a:lnTo>
                    <a:pt x="83" y="279"/>
                  </a:lnTo>
                  <a:lnTo>
                    <a:pt x="85" y="279"/>
                  </a:lnTo>
                  <a:lnTo>
                    <a:pt x="85" y="279"/>
                  </a:lnTo>
                  <a:lnTo>
                    <a:pt x="88" y="277"/>
                  </a:lnTo>
                  <a:lnTo>
                    <a:pt x="88" y="277"/>
                  </a:lnTo>
                  <a:lnTo>
                    <a:pt x="85" y="277"/>
                  </a:lnTo>
                  <a:lnTo>
                    <a:pt x="85" y="275"/>
                  </a:lnTo>
                  <a:lnTo>
                    <a:pt x="83" y="275"/>
                  </a:lnTo>
                  <a:lnTo>
                    <a:pt x="83" y="272"/>
                  </a:lnTo>
                  <a:lnTo>
                    <a:pt x="85" y="270"/>
                  </a:lnTo>
                  <a:lnTo>
                    <a:pt x="85" y="270"/>
                  </a:lnTo>
                  <a:lnTo>
                    <a:pt x="85" y="272"/>
                  </a:lnTo>
                  <a:lnTo>
                    <a:pt x="85" y="272"/>
                  </a:lnTo>
                  <a:lnTo>
                    <a:pt x="85" y="272"/>
                  </a:lnTo>
                  <a:lnTo>
                    <a:pt x="85" y="272"/>
                  </a:lnTo>
                  <a:lnTo>
                    <a:pt x="85" y="275"/>
                  </a:lnTo>
                  <a:lnTo>
                    <a:pt x="85" y="275"/>
                  </a:lnTo>
                  <a:lnTo>
                    <a:pt x="85" y="275"/>
                  </a:lnTo>
                  <a:lnTo>
                    <a:pt x="88" y="275"/>
                  </a:lnTo>
                  <a:lnTo>
                    <a:pt x="88" y="275"/>
                  </a:lnTo>
                  <a:lnTo>
                    <a:pt x="90" y="275"/>
                  </a:lnTo>
                  <a:lnTo>
                    <a:pt x="90" y="275"/>
                  </a:lnTo>
                  <a:lnTo>
                    <a:pt x="90" y="275"/>
                  </a:lnTo>
                  <a:lnTo>
                    <a:pt x="90" y="275"/>
                  </a:lnTo>
                  <a:lnTo>
                    <a:pt x="90" y="275"/>
                  </a:lnTo>
                  <a:lnTo>
                    <a:pt x="92" y="275"/>
                  </a:lnTo>
                  <a:lnTo>
                    <a:pt x="92" y="275"/>
                  </a:lnTo>
                  <a:lnTo>
                    <a:pt x="92" y="275"/>
                  </a:lnTo>
                  <a:lnTo>
                    <a:pt x="92" y="275"/>
                  </a:lnTo>
                  <a:lnTo>
                    <a:pt x="92" y="275"/>
                  </a:lnTo>
                  <a:lnTo>
                    <a:pt x="92" y="272"/>
                  </a:lnTo>
                  <a:lnTo>
                    <a:pt x="95" y="272"/>
                  </a:lnTo>
                  <a:lnTo>
                    <a:pt x="97" y="272"/>
                  </a:lnTo>
                  <a:lnTo>
                    <a:pt x="97" y="272"/>
                  </a:lnTo>
                  <a:lnTo>
                    <a:pt x="97" y="270"/>
                  </a:lnTo>
                  <a:lnTo>
                    <a:pt x="97" y="270"/>
                  </a:lnTo>
                  <a:lnTo>
                    <a:pt x="97" y="270"/>
                  </a:lnTo>
                  <a:lnTo>
                    <a:pt x="95" y="268"/>
                  </a:lnTo>
                  <a:lnTo>
                    <a:pt x="95" y="268"/>
                  </a:lnTo>
                  <a:lnTo>
                    <a:pt x="95" y="268"/>
                  </a:lnTo>
                  <a:lnTo>
                    <a:pt x="95" y="265"/>
                  </a:lnTo>
                  <a:lnTo>
                    <a:pt x="95" y="265"/>
                  </a:lnTo>
                  <a:lnTo>
                    <a:pt x="95" y="265"/>
                  </a:lnTo>
                  <a:lnTo>
                    <a:pt x="95" y="263"/>
                  </a:lnTo>
                  <a:lnTo>
                    <a:pt x="95" y="263"/>
                  </a:lnTo>
                  <a:lnTo>
                    <a:pt x="92" y="263"/>
                  </a:lnTo>
                  <a:lnTo>
                    <a:pt x="92" y="260"/>
                  </a:lnTo>
                  <a:lnTo>
                    <a:pt x="92" y="260"/>
                  </a:lnTo>
                  <a:lnTo>
                    <a:pt x="92" y="260"/>
                  </a:lnTo>
                  <a:lnTo>
                    <a:pt x="95" y="260"/>
                  </a:lnTo>
                  <a:lnTo>
                    <a:pt x="95" y="260"/>
                  </a:lnTo>
                  <a:lnTo>
                    <a:pt x="95" y="260"/>
                  </a:lnTo>
                  <a:lnTo>
                    <a:pt x="95" y="260"/>
                  </a:lnTo>
                  <a:lnTo>
                    <a:pt x="97" y="260"/>
                  </a:lnTo>
                  <a:lnTo>
                    <a:pt x="97" y="258"/>
                  </a:lnTo>
                  <a:lnTo>
                    <a:pt x="95" y="253"/>
                  </a:lnTo>
                  <a:lnTo>
                    <a:pt x="95" y="251"/>
                  </a:lnTo>
                  <a:lnTo>
                    <a:pt x="95" y="251"/>
                  </a:lnTo>
                  <a:lnTo>
                    <a:pt x="97" y="246"/>
                  </a:lnTo>
                  <a:lnTo>
                    <a:pt x="97" y="244"/>
                  </a:lnTo>
                  <a:lnTo>
                    <a:pt x="97" y="244"/>
                  </a:lnTo>
                  <a:lnTo>
                    <a:pt x="97" y="244"/>
                  </a:lnTo>
                  <a:lnTo>
                    <a:pt x="97" y="241"/>
                  </a:lnTo>
                  <a:lnTo>
                    <a:pt x="97" y="244"/>
                  </a:lnTo>
                  <a:lnTo>
                    <a:pt x="99" y="244"/>
                  </a:lnTo>
                  <a:lnTo>
                    <a:pt x="99" y="241"/>
                  </a:lnTo>
                  <a:lnTo>
                    <a:pt x="99" y="241"/>
                  </a:lnTo>
                  <a:lnTo>
                    <a:pt x="99" y="241"/>
                  </a:lnTo>
                  <a:lnTo>
                    <a:pt x="102" y="239"/>
                  </a:lnTo>
                  <a:lnTo>
                    <a:pt x="102" y="239"/>
                  </a:lnTo>
                  <a:lnTo>
                    <a:pt x="104" y="237"/>
                  </a:lnTo>
                  <a:lnTo>
                    <a:pt x="102" y="239"/>
                  </a:lnTo>
                  <a:lnTo>
                    <a:pt x="102" y="239"/>
                  </a:lnTo>
                  <a:lnTo>
                    <a:pt x="102" y="239"/>
                  </a:lnTo>
                  <a:lnTo>
                    <a:pt x="102" y="241"/>
                  </a:lnTo>
                  <a:lnTo>
                    <a:pt x="97" y="246"/>
                  </a:lnTo>
                  <a:lnTo>
                    <a:pt x="97" y="249"/>
                  </a:lnTo>
                  <a:lnTo>
                    <a:pt x="97" y="251"/>
                  </a:lnTo>
                  <a:lnTo>
                    <a:pt x="97" y="251"/>
                  </a:lnTo>
                  <a:lnTo>
                    <a:pt x="97" y="251"/>
                  </a:lnTo>
                  <a:lnTo>
                    <a:pt x="97" y="251"/>
                  </a:lnTo>
                  <a:lnTo>
                    <a:pt x="97" y="253"/>
                  </a:lnTo>
                  <a:lnTo>
                    <a:pt x="97" y="253"/>
                  </a:lnTo>
                  <a:lnTo>
                    <a:pt x="97" y="253"/>
                  </a:lnTo>
                  <a:lnTo>
                    <a:pt x="97" y="256"/>
                  </a:lnTo>
                  <a:lnTo>
                    <a:pt x="97" y="258"/>
                  </a:lnTo>
                  <a:lnTo>
                    <a:pt x="97" y="263"/>
                  </a:lnTo>
                  <a:lnTo>
                    <a:pt x="99" y="263"/>
                  </a:lnTo>
                  <a:lnTo>
                    <a:pt x="99" y="263"/>
                  </a:lnTo>
                  <a:lnTo>
                    <a:pt x="99" y="265"/>
                  </a:lnTo>
                  <a:lnTo>
                    <a:pt x="99" y="265"/>
                  </a:lnTo>
                  <a:lnTo>
                    <a:pt x="99" y="268"/>
                  </a:lnTo>
                  <a:lnTo>
                    <a:pt x="102" y="268"/>
                  </a:lnTo>
                  <a:lnTo>
                    <a:pt x="102" y="265"/>
                  </a:lnTo>
                  <a:lnTo>
                    <a:pt x="102" y="265"/>
                  </a:lnTo>
                  <a:lnTo>
                    <a:pt x="102" y="263"/>
                  </a:lnTo>
                  <a:lnTo>
                    <a:pt x="102" y="263"/>
                  </a:lnTo>
                  <a:lnTo>
                    <a:pt x="104" y="260"/>
                  </a:lnTo>
                  <a:lnTo>
                    <a:pt x="104" y="260"/>
                  </a:lnTo>
                  <a:lnTo>
                    <a:pt x="104" y="258"/>
                  </a:lnTo>
                  <a:lnTo>
                    <a:pt x="107" y="256"/>
                  </a:lnTo>
                  <a:lnTo>
                    <a:pt x="107" y="256"/>
                  </a:lnTo>
                  <a:lnTo>
                    <a:pt x="107" y="256"/>
                  </a:lnTo>
                  <a:lnTo>
                    <a:pt x="107" y="258"/>
                  </a:lnTo>
                  <a:lnTo>
                    <a:pt x="104" y="258"/>
                  </a:lnTo>
                  <a:lnTo>
                    <a:pt x="104" y="258"/>
                  </a:lnTo>
                  <a:lnTo>
                    <a:pt x="104" y="258"/>
                  </a:lnTo>
                  <a:lnTo>
                    <a:pt x="104" y="260"/>
                  </a:lnTo>
                  <a:lnTo>
                    <a:pt x="104" y="260"/>
                  </a:lnTo>
                  <a:lnTo>
                    <a:pt x="104" y="263"/>
                  </a:lnTo>
                  <a:lnTo>
                    <a:pt x="104" y="263"/>
                  </a:lnTo>
                  <a:lnTo>
                    <a:pt x="104" y="263"/>
                  </a:lnTo>
                  <a:lnTo>
                    <a:pt x="104" y="263"/>
                  </a:lnTo>
                  <a:lnTo>
                    <a:pt x="102" y="263"/>
                  </a:lnTo>
                  <a:lnTo>
                    <a:pt x="102" y="265"/>
                  </a:lnTo>
                  <a:lnTo>
                    <a:pt x="102" y="265"/>
                  </a:lnTo>
                  <a:lnTo>
                    <a:pt x="104" y="265"/>
                  </a:lnTo>
                  <a:lnTo>
                    <a:pt x="104" y="265"/>
                  </a:lnTo>
                  <a:lnTo>
                    <a:pt x="104" y="265"/>
                  </a:lnTo>
                  <a:lnTo>
                    <a:pt x="107" y="265"/>
                  </a:lnTo>
                  <a:lnTo>
                    <a:pt x="107" y="265"/>
                  </a:lnTo>
                  <a:lnTo>
                    <a:pt x="107" y="265"/>
                  </a:lnTo>
                  <a:lnTo>
                    <a:pt x="107" y="263"/>
                  </a:lnTo>
                  <a:lnTo>
                    <a:pt x="107" y="263"/>
                  </a:lnTo>
                  <a:lnTo>
                    <a:pt x="111" y="258"/>
                  </a:lnTo>
                  <a:lnTo>
                    <a:pt x="111" y="258"/>
                  </a:lnTo>
                  <a:lnTo>
                    <a:pt x="114" y="258"/>
                  </a:lnTo>
                  <a:lnTo>
                    <a:pt x="114" y="258"/>
                  </a:lnTo>
                  <a:lnTo>
                    <a:pt x="114" y="256"/>
                  </a:lnTo>
                  <a:lnTo>
                    <a:pt x="116" y="253"/>
                  </a:lnTo>
                  <a:lnTo>
                    <a:pt x="116" y="256"/>
                  </a:lnTo>
                  <a:lnTo>
                    <a:pt x="114" y="258"/>
                  </a:lnTo>
                  <a:lnTo>
                    <a:pt x="114" y="258"/>
                  </a:lnTo>
                  <a:lnTo>
                    <a:pt x="114" y="258"/>
                  </a:lnTo>
                  <a:lnTo>
                    <a:pt x="114" y="258"/>
                  </a:lnTo>
                  <a:lnTo>
                    <a:pt x="111" y="258"/>
                  </a:lnTo>
                  <a:lnTo>
                    <a:pt x="111" y="258"/>
                  </a:lnTo>
                  <a:lnTo>
                    <a:pt x="111" y="258"/>
                  </a:lnTo>
                  <a:lnTo>
                    <a:pt x="111" y="260"/>
                  </a:lnTo>
                  <a:lnTo>
                    <a:pt x="111" y="260"/>
                  </a:lnTo>
                  <a:lnTo>
                    <a:pt x="111" y="260"/>
                  </a:lnTo>
                  <a:lnTo>
                    <a:pt x="109" y="263"/>
                  </a:lnTo>
                  <a:lnTo>
                    <a:pt x="107" y="263"/>
                  </a:lnTo>
                  <a:lnTo>
                    <a:pt x="107" y="263"/>
                  </a:lnTo>
                  <a:lnTo>
                    <a:pt x="107" y="265"/>
                  </a:lnTo>
                  <a:lnTo>
                    <a:pt x="107" y="265"/>
                  </a:lnTo>
                  <a:lnTo>
                    <a:pt x="107" y="265"/>
                  </a:lnTo>
                  <a:lnTo>
                    <a:pt x="107" y="268"/>
                  </a:lnTo>
                  <a:lnTo>
                    <a:pt x="107" y="268"/>
                  </a:lnTo>
                  <a:lnTo>
                    <a:pt x="104" y="268"/>
                  </a:lnTo>
                  <a:lnTo>
                    <a:pt x="104" y="268"/>
                  </a:lnTo>
                  <a:lnTo>
                    <a:pt x="104" y="272"/>
                  </a:lnTo>
                  <a:lnTo>
                    <a:pt x="104" y="272"/>
                  </a:lnTo>
                  <a:lnTo>
                    <a:pt x="104" y="272"/>
                  </a:lnTo>
                  <a:lnTo>
                    <a:pt x="104" y="275"/>
                  </a:lnTo>
                  <a:lnTo>
                    <a:pt x="107" y="275"/>
                  </a:lnTo>
                  <a:lnTo>
                    <a:pt x="107" y="275"/>
                  </a:lnTo>
                  <a:lnTo>
                    <a:pt x="107" y="272"/>
                  </a:lnTo>
                  <a:lnTo>
                    <a:pt x="107" y="272"/>
                  </a:lnTo>
                  <a:lnTo>
                    <a:pt x="109" y="272"/>
                  </a:lnTo>
                  <a:lnTo>
                    <a:pt x="109" y="270"/>
                  </a:lnTo>
                  <a:lnTo>
                    <a:pt x="109" y="270"/>
                  </a:lnTo>
                  <a:lnTo>
                    <a:pt x="109" y="270"/>
                  </a:lnTo>
                  <a:lnTo>
                    <a:pt x="109" y="270"/>
                  </a:lnTo>
                  <a:lnTo>
                    <a:pt x="109" y="270"/>
                  </a:lnTo>
                  <a:lnTo>
                    <a:pt x="109" y="270"/>
                  </a:lnTo>
                  <a:lnTo>
                    <a:pt x="109" y="272"/>
                  </a:lnTo>
                  <a:lnTo>
                    <a:pt x="109" y="272"/>
                  </a:lnTo>
                  <a:lnTo>
                    <a:pt x="109" y="272"/>
                  </a:lnTo>
                  <a:lnTo>
                    <a:pt x="109" y="272"/>
                  </a:lnTo>
                  <a:lnTo>
                    <a:pt x="107" y="272"/>
                  </a:lnTo>
                  <a:lnTo>
                    <a:pt x="107" y="275"/>
                  </a:lnTo>
                  <a:lnTo>
                    <a:pt x="107" y="275"/>
                  </a:lnTo>
                  <a:lnTo>
                    <a:pt x="109" y="275"/>
                  </a:lnTo>
                  <a:lnTo>
                    <a:pt x="109" y="275"/>
                  </a:lnTo>
                  <a:lnTo>
                    <a:pt x="111" y="277"/>
                  </a:lnTo>
                  <a:lnTo>
                    <a:pt x="111" y="277"/>
                  </a:lnTo>
                  <a:lnTo>
                    <a:pt x="114" y="277"/>
                  </a:lnTo>
                  <a:lnTo>
                    <a:pt x="114" y="277"/>
                  </a:lnTo>
                  <a:lnTo>
                    <a:pt x="116" y="272"/>
                  </a:lnTo>
                  <a:lnTo>
                    <a:pt x="118" y="272"/>
                  </a:lnTo>
                  <a:lnTo>
                    <a:pt x="118" y="272"/>
                  </a:lnTo>
                  <a:lnTo>
                    <a:pt x="118" y="270"/>
                  </a:lnTo>
                  <a:lnTo>
                    <a:pt x="118" y="268"/>
                  </a:lnTo>
                  <a:lnTo>
                    <a:pt x="118" y="265"/>
                  </a:lnTo>
                  <a:lnTo>
                    <a:pt x="121" y="265"/>
                  </a:lnTo>
                  <a:lnTo>
                    <a:pt x="121" y="263"/>
                  </a:lnTo>
                  <a:lnTo>
                    <a:pt x="121" y="263"/>
                  </a:lnTo>
                  <a:lnTo>
                    <a:pt x="121" y="263"/>
                  </a:lnTo>
                  <a:lnTo>
                    <a:pt x="121" y="260"/>
                  </a:lnTo>
                  <a:lnTo>
                    <a:pt x="123" y="260"/>
                  </a:lnTo>
                  <a:lnTo>
                    <a:pt x="123" y="260"/>
                  </a:lnTo>
                  <a:lnTo>
                    <a:pt x="123" y="258"/>
                  </a:lnTo>
                  <a:lnTo>
                    <a:pt x="123" y="258"/>
                  </a:lnTo>
                  <a:lnTo>
                    <a:pt x="123" y="258"/>
                  </a:lnTo>
                  <a:lnTo>
                    <a:pt x="123" y="258"/>
                  </a:lnTo>
                  <a:lnTo>
                    <a:pt x="123" y="258"/>
                  </a:lnTo>
                  <a:lnTo>
                    <a:pt x="123" y="256"/>
                  </a:lnTo>
                  <a:lnTo>
                    <a:pt x="123" y="256"/>
                  </a:lnTo>
                  <a:lnTo>
                    <a:pt x="123" y="256"/>
                  </a:lnTo>
                  <a:lnTo>
                    <a:pt x="123" y="256"/>
                  </a:lnTo>
                  <a:lnTo>
                    <a:pt x="123" y="256"/>
                  </a:lnTo>
                  <a:lnTo>
                    <a:pt x="123" y="256"/>
                  </a:lnTo>
                  <a:lnTo>
                    <a:pt x="125" y="256"/>
                  </a:lnTo>
                  <a:lnTo>
                    <a:pt x="123" y="253"/>
                  </a:lnTo>
                  <a:lnTo>
                    <a:pt x="123" y="253"/>
                  </a:lnTo>
                  <a:lnTo>
                    <a:pt x="123" y="253"/>
                  </a:lnTo>
                  <a:lnTo>
                    <a:pt x="123" y="253"/>
                  </a:lnTo>
                  <a:lnTo>
                    <a:pt x="123" y="253"/>
                  </a:lnTo>
                  <a:lnTo>
                    <a:pt x="123" y="251"/>
                  </a:lnTo>
                  <a:lnTo>
                    <a:pt x="123" y="249"/>
                  </a:lnTo>
                  <a:lnTo>
                    <a:pt x="123" y="249"/>
                  </a:lnTo>
                  <a:lnTo>
                    <a:pt x="123" y="251"/>
                  </a:lnTo>
                  <a:lnTo>
                    <a:pt x="123" y="251"/>
                  </a:lnTo>
                  <a:lnTo>
                    <a:pt x="123" y="253"/>
                  </a:lnTo>
                  <a:lnTo>
                    <a:pt x="125" y="253"/>
                  </a:lnTo>
                  <a:lnTo>
                    <a:pt x="125" y="256"/>
                  </a:lnTo>
                  <a:lnTo>
                    <a:pt x="123" y="258"/>
                  </a:lnTo>
                  <a:lnTo>
                    <a:pt x="123" y="260"/>
                  </a:lnTo>
                  <a:lnTo>
                    <a:pt x="123" y="260"/>
                  </a:lnTo>
                  <a:lnTo>
                    <a:pt x="123" y="260"/>
                  </a:lnTo>
                  <a:lnTo>
                    <a:pt x="125" y="260"/>
                  </a:lnTo>
                  <a:lnTo>
                    <a:pt x="125" y="260"/>
                  </a:lnTo>
                  <a:lnTo>
                    <a:pt x="125" y="260"/>
                  </a:lnTo>
                  <a:lnTo>
                    <a:pt x="128" y="260"/>
                  </a:lnTo>
                  <a:lnTo>
                    <a:pt x="128" y="258"/>
                  </a:lnTo>
                  <a:lnTo>
                    <a:pt x="128" y="256"/>
                  </a:lnTo>
                  <a:lnTo>
                    <a:pt x="128" y="256"/>
                  </a:lnTo>
                  <a:lnTo>
                    <a:pt x="128" y="256"/>
                  </a:lnTo>
                  <a:lnTo>
                    <a:pt x="130" y="256"/>
                  </a:lnTo>
                  <a:lnTo>
                    <a:pt x="130" y="253"/>
                  </a:lnTo>
                  <a:lnTo>
                    <a:pt x="133" y="253"/>
                  </a:lnTo>
                  <a:lnTo>
                    <a:pt x="133" y="251"/>
                  </a:lnTo>
                  <a:lnTo>
                    <a:pt x="135" y="249"/>
                  </a:lnTo>
                  <a:lnTo>
                    <a:pt x="135" y="246"/>
                  </a:lnTo>
                  <a:lnTo>
                    <a:pt x="135" y="244"/>
                  </a:lnTo>
                  <a:lnTo>
                    <a:pt x="135" y="244"/>
                  </a:lnTo>
                  <a:lnTo>
                    <a:pt x="133" y="241"/>
                  </a:lnTo>
                  <a:lnTo>
                    <a:pt x="133" y="239"/>
                  </a:lnTo>
                  <a:lnTo>
                    <a:pt x="133" y="239"/>
                  </a:lnTo>
                  <a:lnTo>
                    <a:pt x="133" y="239"/>
                  </a:lnTo>
                  <a:lnTo>
                    <a:pt x="135" y="239"/>
                  </a:lnTo>
                  <a:lnTo>
                    <a:pt x="133" y="237"/>
                  </a:lnTo>
                  <a:lnTo>
                    <a:pt x="133" y="234"/>
                  </a:lnTo>
                  <a:lnTo>
                    <a:pt x="133" y="234"/>
                  </a:lnTo>
                  <a:lnTo>
                    <a:pt x="130" y="232"/>
                  </a:lnTo>
                  <a:lnTo>
                    <a:pt x="130" y="232"/>
                  </a:lnTo>
                  <a:lnTo>
                    <a:pt x="128" y="232"/>
                  </a:lnTo>
                  <a:lnTo>
                    <a:pt x="128" y="232"/>
                  </a:lnTo>
                  <a:lnTo>
                    <a:pt x="128" y="234"/>
                  </a:lnTo>
                  <a:lnTo>
                    <a:pt x="128" y="234"/>
                  </a:lnTo>
                  <a:lnTo>
                    <a:pt x="128" y="234"/>
                  </a:lnTo>
                  <a:lnTo>
                    <a:pt x="128" y="237"/>
                  </a:lnTo>
                  <a:lnTo>
                    <a:pt x="125" y="237"/>
                  </a:lnTo>
                  <a:lnTo>
                    <a:pt x="125" y="237"/>
                  </a:lnTo>
                  <a:lnTo>
                    <a:pt x="125" y="237"/>
                  </a:lnTo>
                  <a:lnTo>
                    <a:pt x="125" y="237"/>
                  </a:lnTo>
                  <a:lnTo>
                    <a:pt x="125" y="237"/>
                  </a:lnTo>
                  <a:lnTo>
                    <a:pt x="125" y="234"/>
                  </a:lnTo>
                  <a:lnTo>
                    <a:pt x="125" y="232"/>
                  </a:lnTo>
                  <a:lnTo>
                    <a:pt x="128" y="232"/>
                  </a:lnTo>
                  <a:lnTo>
                    <a:pt x="128" y="232"/>
                  </a:lnTo>
                  <a:lnTo>
                    <a:pt x="128" y="232"/>
                  </a:lnTo>
                  <a:lnTo>
                    <a:pt x="130" y="232"/>
                  </a:lnTo>
                  <a:lnTo>
                    <a:pt x="130" y="232"/>
                  </a:lnTo>
                  <a:lnTo>
                    <a:pt x="130" y="230"/>
                  </a:lnTo>
                  <a:lnTo>
                    <a:pt x="128" y="227"/>
                  </a:lnTo>
                  <a:lnTo>
                    <a:pt x="128" y="225"/>
                  </a:lnTo>
                  <a:lnTo>
                    <a:pt x="128" y="225"/>
                  </a:lnTo>
                  <a:lnTo>
                    <a:pt x="128" y="225"/>
                  </a:lnTo>
                  <a:lnTo>
                    <a:pt x="128" y="223"/>
                  </a:lnTo>
                  <a:lnTo>
                    <a:pt x="125" y="223"/>
                  </a:lnTo>
                  <a:lnTo>
                    <a:pt x="125" y="225"/>
                  </a:lnTo>
                  <a:lnTo>
                    <a:pt x="125" y="223"/>
                  </a:lnTo>
                  <a:lnTo>
                    <a:pt x="123" y="223"/>
                  </a:lnTo>
                  <a:lnTo>
                    <a:pt x="123" y="223"/>
                  </a:lnTo>
                  <a:lnTo>
                    <a:pt x="123" y="223"/>
                  </a:lnTo>
                  <a:lnTo>
                    <a:pt x="123" y="223"/>
                  </a:lnTo>
                  <a:lnTo>
                    <a:pt x="125" y="223"/>
                  </a:lnTo>
                  <a:lnTo>
                    <a:pt x="125" y="220"/>
                  </a:lnTo>
                  <a:lnTo>
                    <a:pt x="123" y="220"/>
                  </a:lnTo>
                  <a:lnTo>
                    <a:pt x="125" y="220"/>
                  </a:lnTo>
                  <a:lnTo>
                    <a:pt x="125" y="218"/>
                  </a:lnTo>
                  <a:lnTo>
                    <a:pt x="125" y="218"/>
                  </a:lnTo>
                  <a:lnTo>
                    <a:pt x="128" y="215"/>
                  </a:lnTo>
                  <a:lnTo>
                    <a:pt x="128" y="215"/>
                  </a:lnTo>
                  <a:lnTo>
                    <a:pt x="130" y="215"/>
                  </a:lnTo>
                  <a:lnTo>
                    <a:pt x="130" y="215"/>
                  </a:lnTo>
                  <a:lnTo>
                    <a:pt x="130" y="215"/>
                  </a:lnTo>
                  <a:lnTo>
                    <a:pt x="130" y="215"/>
                  </a:lnTo>
                  <a:lnTo>
                    <a:pt x="130" y="215"/>
                  </a:lnTo>
                  <a:lnTo>
                    <a:pt x="130" y="213"/>
                  </a:lnTo>
                  <a:lnTo>
                    <a:pt x="130" y="213"/>
                  </a:lnTo>
                  <a:lnTo>
                    <a:pt x="130" y="213"/>
                  </a:lnTo>
                  <a:lnTo>
                    <a:pt x="130" y="213"/>
                  </a:lnTo>
                  <a:lnTo>
                    <a:pt x="130" y="213"/>
                  </a:lnTo>
                  <a:lnTo>
                    <a:pt x="130" y="213"/>
                  </a:lnTo>
                  <a:lnTo>
                    <a:pt x="130" y="213"/>
                  </a:lnTo>
                  <a:lnTo>
                    <a:pt x="130" y="213"/>
                  </a:lnTo>
                  <a:lnTo>
                    <a:pt x="128" y="211"/>
                  </a:lnTo>
                  <a:lnTo>
                    <a:pt x="128" y="208"/>
                  </a:lnTo>
                  <a:lnTo>
                    <a:pt x="125" y="208"/>
                  </a:lnTo>
                  <a:lnTo>
                    <a:pt x="125" y="206"/>
                  </a:lnTo>
                  <a:lnTo>
                    <a:pt x="125" y="206"/>
                  </a:lnTo>
                  <a:lnTo>
                    <a:pt x="125" y="206"/>
                  </a:lnTo>
                  <a:lnTo>
                    <a:pt x="128" y="204"/>
                  </a:lnTo>
                  <a:lnTo>
                    <a:pt x="128" y="204"/>
                  </a:lnTo>
                  <a:lnTo>
                    <a:pt x="130" y="204"/>
                  </a:lnTo>
                  <a:lnTo>
                    <a:pt x="130" y="204"/>
                  </a:lnTo>
                  <a:lnTo>
                    <a:pt x="130" y="204"/>
                  </a:lnTo>
                  <a:lnTo>
                    <a:pt x="133" y="204"/>
                  </a:lnTo>
                  <a:lnTo>
                    <a:pt x="133" y="204"/>
                  </a:lnTo>
                  <a:lnTo>
                    <a:pt x="133" y="204"/>
                  </a:lnTo>
                  <a:lnTo>
                    <a:pt x="133" y="204"/>
                  </a:lnTo>
                  <a:lnTo>
                    <a:pt x="133" y="204"/>
                  </a:lnTo>
                  <a:lnTo>
                    <a:pt x="133" y="204"/>
                  </a:lnTo>
                  <a:lnTo>
                    <a:pt x="133" y="204"/>
                  </a:lnTo>
                  <a:lnTo>
                    <a:pt x="133" y="204"/>
                  </a:lnTo>
                  <a:lnTo>
                    <a:pt x="135" y="201"/>
                  </a:lnTo>
                  <a:lnTo>
                    <a:pt x="135" y="201"/>
                  </a:lnTo>
                  <a:lnTo>
                    <a:pt x="135" y="197"/>
                  </a:lnTo>
                  <a:lnTo>
                    <a:pt x="133" y="197"/>
                  </a:lnTo>
                  <a:lnTo>
                    <a:pt x="135" y="197"/>
                  </a:lnTo>
                  <a:lnTo>
                    <a:pt x="135" y="197"/>
                  </a:lnTo>
                  <a:lnTo>
                    <a:pt x="135" y="199"/>
                  </a:lnTo>
                  <a:lnTo>
                    <a:pt x="135" y="197"/>
                  </a:lnTo>
                  <a:lnTo>
                    <a:pt x="135" y="194"/>
                  </a:lnTo>
                  <a:lnTo>
                    <a:pt x="133" y="192"/>
                  </a:lnTo>
                  <a:lnTo>
                    <a:pt x="133" y="192"/>
                  </a:lnTo>
                  <a:lnTo>
                    <a:pt x="128" y="192"/>
                  </a:lnTo>
                  <a:lnTo>
                    <a:pt x="128" y="192"/>
                  </a:lnTo>
                  <a:lnTo>
                    <a:pt x="128" y="192"/>
                  </a:lnTo>
                  <a:lnTo>
                    <a:pt x="125" y="189"/>
                  </a:lnTo>
                  <a:lnTo>
                    <a:pt x="125" y="189"/>
                  </a:lnTo>
                  <a:lnTo>
                    <a:pt x="123" y="189"/>
                  </a:lnTo>
                  <a:lnTo>
                    <a:pt x="123" y="189"/>
                  </a:lnTo>
                  <a:lnTo>
                    <a:pt x="123" y="187"/>
                  </a:lnTo>
                  <a:lnTo>
                    <a:pt x="116" y="185"/>
                  </a:lnTo>
                  <a:lnTo>
                    <a:pt x="116" y="182"/>
                  </a:lnTo>
                  <a:lnTo>
                    <a:pt x="116" y="182"/>
                  </a:lnTo>
                  <a:lnTo>
                    <a:pt x="118" y="185"/>
                  </a:lnTo>
                  <a:lnTo>
                    <a:pt x="118" y="185"/>
                  </a:lnTo>
                  <a:lnTo>
                    <a:pt x="130" y="187"/>
                  </a:lnTo>
                  <a:lnTo>
                    <a:pt x="133" y="187"/>
                  </a:lnTo>
                  <a:lnTo>
                    <a:pt x="133" y="187"/>
                  </a:lnTo>
                  <a:lnTo>
                    <a:pt x="133" y="185"/>
                  </a:lnTo>
                  <a:lnTo>
                    <a:pt x="133" y="185"/>
                  </a:lnTo>
                  <a:lnTo>
                    <a:pt x="133" y="185"/>
                  </a:lnTo>
                  <a:lnTo>
                    <a:pt x="133" y="185"/>
                  </a:lnTo>
                  <a:lnTo>
                    <a:pt x="133" y="178"/>
                  </a:lnTo>
                  <a:lnTo>
                    <a:pt x="133" y="178"/>
                  </a:lnTo>
                  <a:lnTo>
                    <a:pt x="130" y="178"/>
                  </a:lnTo>
                  <a:lnTo>
                    <a:pt x="130" y="178"/>
                  </a:lnTo>
                  <a:lnTo>
                    <a:pt x="128" y="178"/>
                  </a:lnTo>
                  <a:lnTo>
                    <a:pt x="128" y="178"/>
                  </a:lnTo>
                  <a:lnTo>
                    <a:pt x="128" y="175"/>
                  </a:lnTo>
                  <a:lnTo>
                    <a:pt x="128" y="178"/>
                  </a:lnTo>
                  <a:lnTo>
                    <a:pt x="130" y="178"/>
                  </a:lnTo>
                  <a:lnTo>
                    <a:pt x="130" y="178"/>
                  </a:lnTo>
                  <a:lnTo>
                    <a:pt x="130" y="178"/>
                  </a:lnTo>
                  <a:lnTo>
                    <a:pt x="133" y="178"/>
                  </a:lnTo>
                  <a:lnTo>
                    <a:pt x="133" y="175"/>
                  </a:lnTo>
                  <a:lnTo>
                    <a:pt x="133" y="175"/>
                  </a:lnTo>
                  <a:lnTo>
                    <a:pt x="135" y="175"/>
                  </a:lnTo>
                  <a:lnTo>
                    <a:pt x="135" y="175"/>
                  </a:lnTo>
                  <a:lnTo>
                    <a:pt x="135" y="175"/>
                  </a:lnTo>
                  <a:lnTo>
                    <a:pt x="135" y="175"/>
                  </a:lnTo>
                  <a:lnTo>
                    <a:pt x="135" y="175"/>
                  </a:lnTo>
                  <a:lnTo>
                    <a:pt x="135" y="175"/>
                  </a:lnTo>
                  <a:lnTo>
                    <a:pt x="135" y="175"/>
                  </a:lnTo>
                  <a:lnTo>
                    <a:pt x="135" y="175"/>
                  </a:lnTo>
                  <a:lnTo>
                    <a:pt x="135" y="175"/>
                  </a:lnTo>
                  <a:lnTo>
                    <a:pt x="133" y="178"/>
                  </a:lnTo>
                  <a:lnTo>
                    <a:pt x="133" y="178"/>
                  </a:lnTo>
                  <a:lnTo>
                    <a:pt x="135" y="180"/>
                  </a:lnTo>
                  <a:lnTo>
                    <a:pt x="135" y="182"/>
                  </a:lnTo>
                  <a:lnTo>
                    <a:pt x="135" y="180"/>
                  </a:lnTo>
                  <a:lnTo>
                    <a:pt x="137" y="180"/>
                  </a:lnTo>
                  <a:lnTo>
                    <a:pt x="137" y="180"/>
                  </a:lnTo>
                  <a:lnTo>
                    <a:pt x="137" y="180"/>
                  </a:lnTo>
                  <a:lnTo>
                    <a:pt x="140" y="180"/>
                  </a:lnTo>
                  <a:lnTo>
                    <a:pt x="140" y="180"/>
                  </a:lnTo>
                  <a:lnTo>
                    <a:pt x="137" y="178"/>
                  </a:lnTo>
                  <a:lnTo>
                    <a:pt x="137" y="178"/>
                  </a:lnTo>
                  <a:lnTo>
                    <a:pt x="137" y="178"/>
                  </a:lnTo>
                  <a:lnTo>
                    <a:pt x="140" y="178"/>
                  </a:lnTo>
                  <a:lnTo>
                    <a:pt x="140" y="178"/>
                  </a:lnTo>
                  <a:lnTo>
                    <a:pt x="140" y="178"/>
                  </a:lnTo>
                  <a:lnTo>
                    <a:pt x="140" y="178"/>
                  </a:lnTo>
                  <a:lnTo>
                    <a:pt x="140" y="180"/>
                  </a:lnTo>
                  <a:lnTo>
                    <a:pt x="140" y="182"/>
                  </a:lnTo>
                  <a:lnTo>
                    <a:pt x="135" y="182"/>
                  </a:lnTo>
                  <a:lnTo>
                    <a:pt x="135" y="182"/>
                  </a:lnTo>
                  <a:lnTo>
                    <a:pt x="135" y="185"/>
                  </a:lnTo>
                  <a:lnTo>
                    <a:pt x="135" y="187"/>
                  </a:lnTo>
                  <a:lnTo>
                    <a:pt x="135" y="187"/>
                  </a:lnTo>
                  <a:lnTo>
                    <a:pt x="135" y="189"/>
                  </a:lnTo>
                  <a:lnTo>
                    <a:pt x="135" y="192"/>
                  </a:lnTo>
                  <a:lnTo>
                    <a:pt x="137" y="189"/>
                  </a:lnTo>
                  <a:lnTo>
                    <a:pt x="137" y="192"/>
                  </a:lnTo>
                  <a:lnTo>
                    <a:pt x="137" y="192"/>
                  </a:lnTo>
                  <a:lnTo>
                    <a:pt x="137" y="192"/>
                  </a:lnTo>
                  <a:lnTo>
                    <a:pt x="137" y="192"/>
                  </a:lnTo>
                  <a:lnTo>
                    <a:pt x="137" y="192"/>
                  </a:lnTo>
                  <a:lnTo>
                    <a:pt x="137" y="192"/>
                  </a:lnTo>
                  <a:lnTo>
                    <a:pt x="137" y="194"/>
                  </a:lnTo>
                  <a:lnTo>
                    <a:pt x="137" y="194"/>
                  </a:lnTo>
                  <a:lnTo>
                    <a:pt x="137" y="194"/>
                  </a:lnTo>
                  <a:lnTo>
                    <a:pt x="137" y="197"/>
                  </a:lnTo>
                  <a:lnTo>
                    <a:pt x="137" y="197"/>
                  </a:lnTo>
                  <a:lnTo>
                    <a:pt x="137" y="199"/>
                  </a:lnTo>
                  <a:lnTo>
                    <a:pt x="135" y="201"/>
                  </a:lnTo>
                  <a:lnTo>
                    <a:pt x="135" y="204"/>
                  </a:lnTo>
                  <a:lnTo>
                    <a:pt x="135" y="204"/>
                  </a:lnTo>
                  <a:lnTo>
                    <a:pt x="135" y="206"/>
                  </a:lnTo>
                  <a:lnTo>
                    <a:pt x="137" y="206"/>
                  </a:lnTo>
                  <a:lnTo>
                    <a:pt x="140" y="213"/>
                  </a:lnTo>
                  <a:lnTo>
                    <a:pt x="140" y="213"/>
                  </a:lnTo>
                  <a:lnTo>
                    <a:pt x="140" y="215"/>
                  </a:lnTo>
                  <a:lnTo>
                    <a:pt x="142" y="215"/>
                  </a:lnTo>
                  <a:lnTo>
                    <a:pt x="142" y="215"/>
                  </a:lnTo>
                  <a:lnTo>
                    <a:pt x="142" y="218"/>
                  </a:lnTo>
                  <a:lnTo>
                    <a:pt x="142" y="220"/>
                  </a:lnTo>
                  <a:lnTo>
                    <a:pt x="142" y="220"/>
                  </a:lnTo>
                  <a:lnTo>
                    <a:pt x="142" y="220"/>
                  </a:lnTo>
                  <a:lnTo>
                    <a:pt x="142" y="223"/>
                  </a:lnTo>
                  <a:lnTo>
                    <a:pt x="144" y="223"/>
                  </a:lnTo>
                  <a:lnTo>
                    <a:pt x="144" y="223"/>
                  </a:lnTo>
                  <a:lnTo>
                    <a:pt x="144" y="225"/>
                  </a:lnTo>
                  <a:lnTo>
                    <a:pt x="144" y="225"/>
                  </a:lnTo>
                  <a:lnTo>
                    <a:pt x="144" y="225"/>
                  </a:lnTo>
                  <a:lnTo>
                    <a:pt x="147" y="227"/>
                  </a:lnTo>
                  <a:lnTo>
                    <a:pt x="147" y="227"/>
                  </a:lnTo>
                  <a:lnTo>
                    <a:pt x="147" y="227"/>
                  </a:lnTo>
                  <a:lnTo>
                    <a:pt x="149" y="227"/>
                  </a:lnTo>
                  <a:lnTo>
                    <a:pt x="149" y="230"/>
                  </a:lnTo>
                  <a:lnTo>
                    <a:pt x="149" y="230"/>
                  </a:lnTo>
                  <a:lnTo>
                    <a:pt x="149" y="230"/>
                  </a:lnTo>
                  <a:lnTo>
                    <a:pt x="149" y="230"/>
                  </a:lnTo>
                  <a:lnTo>
                    <a:pt x="151" y="232"/>
                  </a:lnTo>
                  <a:lnTo>
                    <a:pt x="151" y="232"/>
                  </a:lnTo>
                  <a:lnTo>
                    <a:pt x="151" y="232"/>
                  </a:lnTo>
                  <a:lnTo>
                    <a:pt x="154" y="232"/>
                  </a:lnTo>
                  <a:lnTo>
                    <a:pt x="156" y="232"/>
                  </a:lnTo>
                  <a:lnTo>
                    <a:pt x="156" y="232"/>
                  </a:lnTo>
                  <a:lnTo>
                    <a:pt x="156" y="232"/>
                  </a:lnTo>
                  <a:lnTo>
                    <a:pt x="156" y="230"/>
                  </a:lnTo>
                  <a:lnTo>
                    <a:pt x="156" y="227"/>
                  </a:lnTo>
                  <a:lnTo>
                    <a:pt x="156" y="227"/>
                  </a:lnTo>
                  <a:lnTo>
                    <a:pt x="156" y="227"/>
                  </a:lnTo>
                  <a:lnTo>
                    <a:pt x="156" y="227"/>
                  </a:lnTo>
                  <a:lnTo>
                    <a:pt x="156" y="230"/>
                  </a:lnTo>
                  <a:lnTo>
                    <a:pt x="159" y="230"/>
                  </a:lnTo>
                  <a:lnTo>
                    <a:pt x="159" y="230"/>
                  </a:lnTo>
                  <a:lnTo>
                    <a:pt x="159" y="234"/>
                  </a:lnTo>
                  <a:lnTo>
                    <a:pt x="159" y="234"/>
                  </a:lnTo>
                  <a:lnTo>
                    <a:pt x="161" y="237"/>
                  </a:lnTo>
                  <a:lnTo>
                    <a:pt x="163" y="234"/>
                  </a:lnTo>
                  <a:lnTo>
                    <a:pt x="166" y="234"/>
                  </a:lnTo>
                  <a:lnTo>
                    <a:pt x="166" y="234"/>
                  </a:lnTo>
                  <a:lnTo>
                    <a:pt x="168" y="232"/>
                  </a:lnTo>
                  <a:lnTo>
                    <a:pt x="168" y="230"/>
                  </a:lnTo>
                  <a:lnTo>
                    <a:pt x="168" y="230"/>
                  </a:lnTo>
                  <a:lnTo>
                    <a:pt x="168" y="230"/>
                  </a:lnTo>
                  <a:lnTo>
                    <a:pt x="168" y="227"/>
                  </a:lnTo>
                  <a:lnTo>
                    <a:pt x="166" y="227"/>
                  </a:lnTo>
                  <a:lnTo>
                    <a:pt x="163" y="227"/>
                  </a:lnTo>
                  <a:lnTo>
                    <a:pt x="163" y="227"/>
                  </a:lnTo>
                  <a:lnTo>
                    <a:pt x="166" y="227"/>
                  </a:lnTo>
                  <a:lnTo>
                    <a:pt x="166" y="225"/>
                  </a:lnTo>
                  <a:lnTo>
                    <a:pt x="166" y="225"/>
                  </a:lnTo>
                  <a:lnTo>
                    <a:pt x="163" y="225"/>
                  </a:lnTo>
                  <a:lnTo>
                    <a:pt x="163" y="225"/>
                  </a:lnTo>
                  <a:lnTo>
                    <a:pt x="166" y="225"/>
                  </a:lnTo>
                  <a:lnTo>
                    <a:pt x="168" y="225"/>
                  </a:lnTo>
                  <a:lnTo>
                    <a:pt x="168" y="225"/>
                  </a:lnTo>
                  <a:lnTo>
                    <a:pt x="168" y="225"/>
                  </a:lnTo>
                  <a:lnTo>
                    <a:pt x="168" y="225"/>
                  </a:lnTo>
                  <a:lnTo>
                    <a:pt x="168" y="225"/>
                  </a:lnTo>
                  <a:lnTo>
                    <a:pt x="168" y="225"/>
                  </a:lnTo>
                  <a:lnTo>
                    <a:pt x="168" y="225"/>
                  </a:lnTo>
                  <a:lnTo>
                    <a:pt x="170" y="227"/>
                  </a:lnTo>
                  <a:lnTo>
                    <a:pt x="170" y="227"/>
                  </a:lnTo>
                  <a:lnTo>
                    <a:pt x="170" y="227"/>
                  </a:lnTo>
                  <a:lnTo>
                    <a:pt x="170" y="227"/>
                  </a:lnTo>
                  <a:lnTo>
                    <a:pt x="173" y="225"/>
                  </a:lnTo>
                  <a:lnTo>
                    <a:pt x="173" y="225"/>
                  </a:lnTo>
                  <a:lnTo>
                    <a:pt x="173" y="225"/>
                  </a:lnTo>
                  <a:lnTo>
                    <a:pt x="170" y="225"/>
                  </a:lnTo>
                  <a:lnTo>
                    <a:pt x="170" y="225"/>
                  </a:lnTo>
                  <a:lnTo>
                    <a:pt x="173" y="223"/>
                  </a:lnTo>
                  <a:lnTo>
                    <a:pt x="173" y="223"/>
                  </a:lnTo>
                  <a:lnTo>
                    <a:pt x="175" y="223"/>
                  </a:lnTo>
                  <a:lnTo>
                    <a:pt x="175" y="223"/>
                  </a:lnTo>
                  <a:lnTo>
                    <a:pt x="173" y="223"/>
                  </a:lnTo>
                  <a:lnTo>
                    <a:pt x="173" y="223"/>
                  </a:lnTo>
                  <a:lnTo>
                    <a:pt x="175" y="223"/>
                  </a:lnTo>
                  <a:lnTo>
                    <a:pt x="175" y="223"/>
                  </a:lnTo>
                  <a:lnTo>
                    <a:pt x="175" y="223"/>
                  </a:lnTo>
                  <a:lnTo>
                    <a:pt x="177" y="223"/>
                  </a:lnTo>
                  <a:lnTo>
                    <a:pt x="177" y="223"/>
                  </a:lnTo>
                  <a:lnTo>
                    <a:pt x="177" y="220"/>
                  </a:lnTo>
                  <a:lnTo>
                    <a:pt x="177" y="220"/>
                  </a:lnTo>
                  <a:lnTo>
                    <a:pt x="177" y="220"/>
                  </a:lnTo>
                  <a:lnTo>
                    <a:pt x="180" y="218"/>
                  </a:lnTo>
                  <a:lnTo>
                    <a:pt x="180" y="215"/>
                  </a:lnTo>
                  <a:lnTo>
                    <a:pt x="180" y="215"/>
                  </a:lnTo>
                  <a:lnTo>
                    <a:pt x="180" y="215"/>
                  </a:lnTo>
                  <a:lnTo>
                    <a:pt x="180" y="215"/>
                  </a:lnTo>
                  <a:lnTo>
                    <a:pt x="180" y="218"/>
                  </a:lnTo>
                  <a:lnTo>
                    <a:pt x="180" y="220"/>
                  </a:lnTo>
                  <a:lnTo>
                    <a:pt x="180" y="220"/>
                  </a:lnTo>
                  <a:lnTo>
                    <a:pt x="180" y="220"/>
                  </a:lnTo>
                  <a:lnTo>
                    <a:pt x="180" y="223"/>
                  </a:lnTo>
                  <a:lnTo>
                    <a:pt x="180" y="223"/>
                  </a:lnTo>
                  <a:lnTo>
                    <a:pt x="180" y="223"/>
                  </a:lnTo>
                  <a:lnTo>
                    <a:pt x="180" y="223"/>
                  </a:lnTo>
                  <a:lnTo>
                    <a:pt x="180" y="223"/>
                  </a:lnTo>
                  <a:lnTo>
                    <a:pt x="180" y="225"/>
                  </a:lnTo>
                  <a:lnTo>
                    <a:pt x="182" y="225"/>
                  </a:lnTo>
                  <a:lnTo>
                    <a:pt x="185" y="225"/>
                  </a:lnTo>
                  <a:lnTo>
                    <a:pt x="189" y="234"/>
                  </a:lnTo>
                  <a:lnTo>
                    <a:pt x="194" y="241"/>
                  </a:lnTo>
                  <a:lnTo>
                    <a:pt x="194" y="244"/>
                  </a:lnTo>
                  <a:lnTo>
                    <a:pt x="196" y="251"/>
                  </a:lnTo>
                  <a:lnTo>
                    <a:pt x="196" y="251"/>
                  </a:lnTo>
                  <a:lnTo>
                    <a:pt x="196" y="251"/>
                  </a:lnTo>
                  <a:lnTo>
                    <a:pt x="199" y="251"/>
                  </a:lnTo>
                  <a:lnTo>
                    <a:pt x="199" y="251"/>
                  </a:lnTo>
                  <a:lnTo>
                    <a:pt x="199" y="251"/>
                  </a:lnTo>
                  <a:lnTo>
                    <a:pt x="196" y="249"/>
                  </a:lnTo>
                  <a:lnTo>
                    <a:pt x="196" y="249"/>
                  </a:lnTo>
                  <a:lnTo>
                    <a:pt x="196" y="249"/>
                  </a:lnTo>
                  <a:lnTo>
                    <a:pt x="196" y="249"/>
                  </a:lnTo>
                  <a:lnTo>
                    <a:pt x="199" y="246"/>
                  </a:lnTo>
                  <a:lnTo>
                    <a:pt x="199" y="246"/>
                  </a:lnTo>
                  <a:lnTo>
                    <a:pt x="199" y="246"/>
                  </a:lnTo>
                  <a:lnTo>
                    <a:pt x="199" y="246"/>
                  </a:lnTo>
                  <a:lnTo>
                    <a:pt x="201" y="246"/>
                  </a:lnTo>
                  <a:lnTo>
                    <a:pt x="201" y="244"/>
                  </a:lnTo>
                  <a:lnTo>
                    <a:pt x="201" y="244"/>
                  </a:lnTo>
                  <a:lnTo>
                    <a:pt x="201" y="241"/>
                  </a:lnTo>
                  <a:lnTo>
                    <a:pt x="201" y="241"/>
                  </a:lnTo>
                  <a:lnTo>
                    <a:pt x="201" y="241"/>
                  </a:lnTo>
                  <a:lnTo>
                    <a:pt x="203" y="241"/>
                  </a:lnTo>
                  <a:lnTo>
                    <a:pt x="201" y="246"/>
                  </a:lnTo>
                  <a:lnTo>
                    <a:pt x="201" y="246"/>
                  </a:lnTo>
                  <a:lnTo>
                    <a:pt x="199" y="246"/>
                  </a:lnTo>
                  <a:lnTo>
                    <a:pt x="199" y="249"/>
                  </a:lnTo>
                  <a:lnTo>
                    <a:pt x="196" y="249"/>
                  </a:lnTo>
                  <a:lnTo>
                    <a:pt x="196" y="249"/>
                  </a:lnTo>
                  <a:lnTo>
                    <a:pt x="199" y="251"/>
                  </a:lnTo>
                  <a:lnTo>
                    <a:pt x="199" y="251"/>
                  </a:lnTo>
                  <a:lnTo>
                    <a:pt x="199" y="251"/>
                  </a:lnTo>
                  <a:lnTo>
                    <a:pt x="199" y="251"/>
                  </a:lnTo>
                  <a:lnTo>
                    <a:pt x="199" y="251"/>
                  </a:lnTo>
                  <a:lnTo>
                    <a:pt x="199" y="253"/>
                  </a:lnTo>
                  <a:lnTo>
                    <a:pt x="199" y="253"/>
                  </a:lnTo>
                  <a:lnTo>
                    <a:pt x="196" y="253"/>
                  </a:lnTo>
                  <a:lnTo>
                    <a:pt x="196" y="256"/>
                  </a:lnTo>
                  <a:lnTo>
                    <a:pt x="199" y="256"/>
                  </a:lnTo>
                  <a:lnTo>
                    <a:pt x="199" y="258"/>
                  </a:lnTo>
                  <a:lnTo>
                    <a:pt x="199" y="258"/>
                  </a:lnTo>
                  <a:lnTo>
                    <a:pt x="199" y="258"/>
                  </a:lnTo>
                  <a:lnTo>
                    <a:pt x="199" y="258"/>
                  </a:lnTo>
                  <a:lnTo>
                    <a:pt x="199" y="258"/>
                  </a:lnTo>
                  <a:lnTo>
                    <a:pt x="201" y="258"/>
                  </a:lnTo>
                  <a:lnTo>
                    <a:pt x="201" y="258"/>
                  </a:lnTo>
                  <a:lnTo>
                    <a:pt x="201" y="258"/>
                  </a:lnTo>
                  <a:lnTo>
                    <a:pt x="199" y="258"/>
                  </a:lnTo>
                  <a:lnTo>
                    <a:pt x="199" y="258"/>
                  </a:lnTo>
                  <a:lnTo>
                    <a:pt x="201" y="265"/>
                  </a:lnTo>
                  <a:lnTo>
                    <a:pt x="201" y="268"/>
                  </a:lnTo>
                  <a:lnTo>
                    <a:pt x="201" y="268"/>
                  </a:lnTo>
                  <a:lnTo>
                    <a:pt x="201" y="268"/>
                  </a:lnTo>
                  <a:lnTo>
                    <a:pt x="201" y="270"/>
                  </a:lnTo>
                  <a:lnTo>
                    <a:pt x="201" y="272"/>
                  </a:lnTo>
                  <a:lnTo>
                    <a:pt x="203" y="272"/>
                  </a:lnTo>
                  <a:lnTo>
                    <a:pt x="203" y="272"/>
                  </a:lnTo>
                  <a:lnTo>
                    <a:pt x="203" y="272"/>
                  </a:lnTo>
                  <a:lnTo>
                    <a:pt x="203" y="272"/>
                  </a:lnTo>
                  <a:lnTo>
                    <a:pt x="203" y="272"/>
                  </a:lnTo>
                  <a:lnTo>
                    <a:pt x="203" y="272"/>
                  </a:lnTo>
                  <a:lnTo>
                    <a:pt x="203" y="272"/>
                  </a:lnTo>
                  <a:lnTo>
                    <a:pt x="203" y="272"/>
                  </a:lnTo>
                  <a:lnTo>
                    <a:pt x="203" y="272"/>
                  </a:lnTo>
                  <a:lnTo>
                    <a:pt x="203" y="275"/>
                  </a:lnTo>
                  <a:lnTo>
                    <a:pt x="203" y="275"/>
                  </a:lnTo>
                  <a:lnTo>
                    <a:pt x="203" y="275"/>
                  </a:lnTo>
                  <a:lnTo>
                    <a:pt x="201" y="277"/>
                  </a:lnTo>
                  <a:lnTo>
                    <a:pt x="201" y="277"/>
                  </a:lnTo>
                  <a:lnTo>
                    <a:pt x="203" y="277"/>
                  </a:lnTo>
                  <a:lnTo>
                    <a:pt x="203" y="277"/>
                  </a:lnTo>
                  <a:lnTo>
                    <a:pt x="203" y="277"/>
                  </a:lnTo>
                  <a:lnTo>
                    <a:pt x="206" y="277"/>
                  </a:lnTo>
                  <a:lnTo>
                    <a:pt x="206" y="277"/>
                  </a:lnTo>
                  <a:lnTo>
                    <a:pt x="206" y="277"/>
                  </a:lnTo>
                  <a:lnTo>
                    <a:pt x="206" y="279"/>
                  </a:lnTo>
                  <a:lnTo>
                    <a:pt x="206" y="279"/>
                  </a:lnTo>
                  <a:lnTo>
                    <a:pt x="206" y="279"/>
                  </a:lnTo>
                  <a:lnTo>
                    <a:pt x="206" y="279"/>
                  </a:lnTo>
                  <a:lnTo>
                    <a:pt x="206" y="279"/>
                  </a:lnTo>
                  <a:lnTo>
                    <a:pt x="206" y="279"/>
                  </a:lnTo>
                  <a:lnTo>
                    <a:pt x="206" y="279"/>
                  </a:lnTo>
                  <a:lnTo>
                    <a:pt x="203" y="282"/>
                  </a:lnTo>
                  <a:lnTo>
                    <a:pt x="206" y="282"/>
                  </a:lnTo>
                  <a:lnTo>
                    <a:pt x="206" y="282"/>
                  </a:lnTo>
                  <a:lnTo>
                    <a:pt x="206" y="282"/>
                  </a:lnTo>
                  <a:lnTo>
                    <a:pt x="206" y="282"/>
                  </a:lnTo>
                  <a:lnTo>
                    <a:pt x="206" y="282"/>
                  </a:lnTo>
                  <a:lnTo>
                    <a:pt x="206" y="282"/>
                  </a:lnTo>
                  <a:lnTo>
                    <a:pt x="206" y="284"/>
                  </a:lnTo>
                  <a:lnTo>
                    <a:pt x="206" y="284"/>
                  </a:lnTo>
                  <a:lnTo>
                    <a:pt x="206" y="284"/>
                  </a:lnTo>
                  <a:lnTo>
                    <a:pt x="208" y="284"/>
                  </a:lnTo>
                  <a:lnTo>
                    <a:pt x="208" y="284"/>
                  </a:lnTo>
                  <a:lnTo>
                    <a:pt x="208" y="282"/>
                  </a:lnTo>
                  <a:lnTo>
                    <a:pt x="208" y="282"/>
                  </a:lnTo>
                  <a:lnTo>
                    <a:pt x="208" y="282"/>
                  </a:lnTo>
                  <a:lnTo>
                    <a:pt x="208" y="282"/>
                  </a:lnTo>
                  <a:lnTo>
                    <a:pt x="208" y="282"/>
                  </a:lnTo>
                  <a:lnTo>
                    <a:pt x="208" y="282"/>
                  </a:lnTo>
                  <a:lnTo>
                    <a:pt x="208" y="282"/>
                  </a:lnTo>
                  <a:lnTo>
                    <a:pt x="208" y="284"/>
                  </a:lnTo>
                  <a:lnTo>
                    <a:pt x="208" y="284"/>
                  </a:lnTo>
                  <a:lnTo>
                    <a:pt x="208" y="284"/>
                  </a:lnTo>
                  <a:lnTo>
                    <a:pt x="208" y="284"/>
                  </a:lnTo>
                  <a:lnTo>
                    <a:pt x="208" y="284"/>
                  </a:lnTo>
                  <a:lnTo>
                    <a:pt x="208" y="284"/>
                  </a:lnTo>
                  <a:lnTo>
                    <a:pt x="208" y="286"/>
                  </a:lnTo>
                  <a:lnTo>
                    <a:pt x="208" y="286"/>
                  </a:lnTo>
                  <a:lnTo>
                    <a:pt x="208" y="286"/>
                  </a:lnTo>
                  <a:lnTo>
                    <a:pt x="208" y="289"/>
                  </a:lnTo>
                  <a:lnTo>
                    <a:pt x="208" y="289"/>
                  </a:lnTo>
                  <a:lnTo>
                    <a:pt x="208" y="289"/>
                  </a:lnTo>
                  <a:lnTo>
                    <a:pt x="206" y="289"/>
                  </a:lnTo>
                  <a:lnTo>
                    <a:pt x="206" y="291"/>
                  </a:lnTo>
                  <a:lnTo>
                    <a:pt x="206" y="291"/>
                  </a:lnTo>
                  <a:lnTo>
                    <a:pt x="208" y="294"/>
                  </a:lnTo>
                  <a:lnTo>
                    <a:pt x="208" y="294"/>
                  </a:lnTo>
                  <a:lnTo>
                    <a:pt x="208" y="294"/>
                  </a:lnTo>
                  <a:lnTo>
                    <a:pt x="206" y="294"/>
                  </a:lnTo>
                  <a:lnTo>
                    <a:pt x="206" y="296"/>
                  </a:lnTo>
                  <a:lnTo>
                    <a:pt x="206" y="296"/>
                  </a:lnTo>
                  <a:lnTo>
                    <a:pt x="206" y="296"/>
                  </a:lnTo>
                  <a:lnTo>
                    <a:pt x="206" y="296"/>
                  </a:lnTo>
                  <a:lnTo>
                    <a:pt x="206" y="296"/>
                  </a:lnTo>
                  <a:lnTo>
                    <a:pt x="206" y="296"/>
                  </a:lnTo>
                  <a:lnTo>
                    <a:pt x="203" y="296"/>
                  </a:lnTo>
                  <a:lnTo>
                    <a:pt x="206" y="296"/>
                  </a:lnTo>
                  <a:lnTo>
                    <a:pt x="206" y="298"/>
                  </a:lnTo>
                  <a:lnTo>
                    <a:pt x="206" y="298"/>
                  </a:lnTo>
                  <a:lnTo>
                    <a:pt x="206" y="298"/>
                  </a:lnTo>
                  <a:lnTo>
                    <a:pt x="206" y="298"/>
                  </a:lnTo>
                  <a:lnTo>
                    <a:pt x="211" y="305"/>
                  </a:lnTo>
                  <a:lnTo>
                    <a:pt x="211" y="305"/>
                  </a:lnTo>
                  <a:lnTo>
                    <a:pt x="211" y="308"/>
                  </a:lnTo>
                  <a:lnTo>
                    <a:pt x="211" y="310"/>
                  </a:lnTo>
                  <a:lnTo>
                    <a:pt x="211" y="312"/>
                  </a:lnTo>
                  <a:lnTo>
                    <a:pt x="211" y="312"/>
                  </a:lnTo>
                  <a:lnTo>
                    <a:pt x="213" y="315"/>
                  </a:lnTo>
                  <a:lnTo>
                    <a:pt x="213" y="317"/>
                  </a:lnTo>
                  <a:lnTo>
                    <a:pt x="213" y="317"/>
                  </a:lnTo>
                  <a:lnTo>
                    <a:pt x="215" y="320"/>
                  </a:lnTo>
                  <a:lnTo>
                    <a:pt x="218" y="322"/>
                  </a:lnTo>
                  <a:lnTo>
                    <a:pt x="218" y="322"/>
                  </a:lnTo>
                  <a:lnTo>
                    <a:pt x="218" y="324"/>
                  </a:lnTo>
                  <a:lnTo>
                    <a:pt x="222" y="331"/>
                  </a:lnTo>
                  <a:lnTo>
                    <a:pt x="222" y="334"/>
                  </a:lnTo>
                  <a:lnTo>
                    <a:pt x="222" y="336"/>
                  </a:lnTo>
                  <a:lnTo>
                    <a:pt x="225" y="336"/>
                  </a:lnTo>
                  <a:lnTo>
                    <a:pt x="225" y="336"/>
                  </a:lnTo>
                  <a:lnTo>
                    <a:pt x="225" y="336"/>
                  </a:lnTo>
                  <a:lnTo>
                    <a:pt x="225" y="336"/>
                  </a:lnTo>
                  <a:lnTo>
                    <a:pt x="225" y="334"/>
                  </a:lnTo>
                  <a:lnTo>
                    <a:pt x="225" y="334"/>
                  </a:lnTo>
                  <a:lnTo>
                    <a:pt x="225" y="334"/>
                  </a:lnTo>
                  <a:lnTo>
                    <a:pt x="222" y="331"/>
                  </a:lnTo>
                  <a:lnTo>
                    <a:pt x="222" y="329"/>
                  </a:lnTo>
                  <a:lnTo>
                    <a:pt x="222" y="329"/>
                  </a:lnTo>
                  <a:lnTo>
                    <a:pt x="222" y="327"/>
                  </a:lnTo>
                  <a:lnTo>
                    <a:pt x="220" y="324"/>
                  </a:lnTo>
                  <a:lnTo>
                    <a:pt x="220" y="322"/>
                  </a:lnTo>
                  <a:lnTo>
                    <a:pt x="220" y="320"/>
                  </a:lnTo>
                  <a:lnTo>
                    <a:pt x="220" y="317"/>
                  </a:lnTo>
                  <a:lnTo>
                    <a:pt x="220" y="317"/>
                  </a:lnTo>
                  <a:lnTo>
                    <a:pt x="218" y="315"/>
                  </a:lnTo>
                  <a:lnTo>
                    <a:pt x="218" y="315"/>
                  </a:lnTo>
                  <a:lnTo>
                    <a:pt x="218" y="312"/>
                  </a:lnTo>
                  <a:lnTo>
                    <a:pt x="218" y="312"/>
                  </a:lnTo>
                  <a:lnTo>
                    <a:pt x="215" y="312"/>
                  </a:lnTo>
                  <a:lnTo>
                    <a:pt x="218" y="310"/>
                  </a:lnTo>
                  <a:lnTo>
                    <a:pt x="218" y="310"/>
                  </a:lnTo>
                  <a:lnTo>
                    <a:pt x="218" y="308"/>
                  </a:lnTo>
                  <a:lnTo>
                    <a:pt x="218" y="305"/>
                  </a:lnTo>
                  <a:lnTo>
                    <a:pt x="218" y="305"/>
                  </a:lnTo>
                  <a:lnTo>
                    <a:pt x="218" y="303"/>
                  </a:lnTo>
                  <a:lnTo>
                    <a:pt x="218" y="301"/>
                  </a:lnTo>
                  <a:lnTo>
                    <a:pt x="220" y="298"/>
                  </a:lnTo>
                  <a:lnTo>
                    <a:pt x="220" y="298"/>
                  </a:lnTo>
                  <a:lnTo>
                    <a:pt x="220" y="298"/>
                  </a:lnTo>
                  <a:lnTo>
                    <a:pt x="222" y="298"/>
                  </a:lnTo>
                  <a:lnTo>
                    <a:pt x="225" y="296"/>
                  </a:lnTo>
                  <a:lnTo>
                    <a:pt x="225" y="296"/>
                  </a:lnTo>
                  <a:lnTo>
                    <a:pt x="227" y="296"/>
                  </a:lnTo>
                  <a:lnTo>
                    <a:pt x="227" y="298"/>
                  </a:lnTo>
                  <a:lnTo>
                    <a:pt x="227" y="298"/>
                  </a:lnTo>
                  <a:lnTo>
                    <a:pt x="227" y="301"/>
                  </a:lnTo>
                  <a:lnTo>
                    <a:pt x="227" y="301"/>
                  </a:lnTo>
                  <a:lnTo>
                    <a:pt x="227" y="301"/>
                  </a:lnTo>
                  <a:lnTo>
                    <a:pt x="230" y="301"/>
                  </a:lnTo>
                  <a:lnTo>
                    <a:pt x="232" y="301"/>
                  </a:lnTo>
                  <a:lnTo>
                    <a:pt x="234" y="301"/>
                  </a:lnTo>
                  <a:lnTo>
                    <a:pt x="234" y="301"/>
                  </a:lnTo>
                  <a:lnTo>
                    <a:pt x="237" y="303"/>
                  </a:lnTo>
                  <a:lnTo>
                    <a:pt x="237" y="305"/>
                  </a:lnTo>
                  <a:lnTo>
                    <a:pt x="237" y="308"/>
                  </a:lnTo>
                  <a:lnTo>
                    <a:pt x="237" y="308"/>
                  </a:lnTo>
                  <a:lnTo>
                    <a:pt x="239" y="308"/>
                  </a:lnTo>
                  <a:lnTo>
                    <a:pt x="239" y="308"/>
                  </a:lnTo>
                  <a:lnTo>
                    <a:pt x="241" y="305"/>
                  </a:lnTo>
                  <a:lnTo>
                    <a:pt x="241" y="305"/>
                  </a:lnTo>
                  <a:lnTo>
                    <a:pt x="241" y="303"/>
                  </a:lnTo>
                  <a:close/>
                  <a:moveTo>
                    <a:pt x="180" y="232"/>
                  </a:moveTo>
                  <a:lnTo>
                    <a:pt x="177" y="232"/>
                  </a:lnTo>
                  <a:lnTo>
                    <a:pt x="177" y="237"/>
                  </a:lnTo>
                  <a:lnTo>
                    <a:pt x="177" y="237"/>
                  </a:lnTo>
                  <a:lnTo>
                    <a:pt x="177" y="239"/>
                  </a:lnTo>
                  <a:lnTo>
                    <a:pt x="180" y="241"/>
                  </a:lnTo>
                  <a:lnTo>
                    <a:pt x="182" y="244"/>
                  </a:lnTo>
                  <a:lnTo>
                    <a:pt x="185" y="244"/>
                  </a:lnTo>
                  <a:lnTo>
                    <a:pt x="185" y="241"/>
                  </a:lnTo>
                  <a:lnTo>
                    <a:pt x="185" y="239"/>
                  </a:lnTo>
                  <a:lnTo>
                    <a:pt x="180" y="232"/>
                  </a:lnTo>
                  <a:close/>
                  <a:moveTo>
                    <a:pt x="154" y="251"/>
                  </a:moveTo>
                  <a:lnTo>
                    <a:pt x="154" y="251"/>
                  </a:lnTo>
                  <a:lnTo>
                    <a:pt x="154" y="256"/>
                  </a:lnTo>
                  <a:lnTo>
                    <a:pt x="154" y="253"/>
                  </a:lnTo>
                  <a:lnTo>
                    <a:pt x="154" y="253"/>
                  </a:lnTo>
                  <a:lnTo>
                    <a:pt x="154" y="253"/>
                  </a:lnTo>
                  <a:lnTo>
                    <a:pt x="154" y="251"/>
                  </a:lnTo>
                  <a:lnTo>
                    <a:pt x="154" y="251"/>
                  </a:lnTo>
                  <a:close/>
                  <a:moveTo>
                    <a:pt x="154" y="249"/>
                  </a:moveTo>
                  <a:lnTo>
                    <a:pt x="154" y="249"/>
                  </a:lnTo>
                  <a:lnTo>
                    <a:pt x="154" y="246"/>
                  </a:lnTo>
                  <a:lnTo>
                    <a:pt x="154" y="246"/>
                  </a:lnTo>
                  <a:lnTo>
                    <a:pt x="154" y="246"/>
                  </a:lnTo>
                  <a:lnTo>
                    <a:pt x="154" y="244"/>
                  </a:lnTo>
                  <a:lnTo>
                    <a:pt x="154" y="246"/>
                  </a:lnTo>
                  <a:lnTo>
                    <a:pt x="154" y="246"/>
                  </a:lnTo>
                  <a:lnTo>
                    <a:pt x="154" y="249"/>
                  </a:lnTo>
                  <a:lnTo>
                    <a:pt x="151" y="251"/>
                  </a:lnTo>
                  <a:lnTo>
                    <a:pt x="151" y="251"/>
                  </a:lnTo>
                  <a:lnTo>
                    <a:pt x="151" y="253"/>
                  </a:lnTo>
                  <a:lnTo>
                    <a:pt x="151" y="253"/>
                  </a:lnTo>
                  <a:lnTo>
                    <a:pt x="154" y="249"/>
                  </a:lnTo>
                  <a:close/>
                  <a:moveTo>
                    <a:pt x="151" y="253"/>
                  </a:moveTo>
                  <a:lnTo>
                    <a:pt x="151" y="253"/>
                  </a:lnTo>
                  <a:lnTo>
                    <a:pt x="151" y="253"/>
                  </a:lnTo>
                  <a:lnTo>
                    <a:pt x="151" y="253"/>
                  </a:lnTo>
                  <a:lnTo>
                    <a:pt x="151" y="256"/>
                  </a:lnTo>
                  <a:lnTo>
                    <a:pt x="151" y="256"/>
                  </a:lnTo>
                  <a:lnTo>
                    <a:pt x="151" y="258"/>
                  </a:lnTo>
                  <a:lnTo>
                    <a:pt x="151" y="258"/>
                  </a:lnTo>
                  <a:lnTo>
                    <a:pt x="151" y="258"/>
                  </a:lnTo>
                  <a:lnTo>
                    <a:pt x="154" y="258"/>
                  </a:lnTo>
                  <a:lnTo>
                    <a:pt x="154" y="253"/>
                  </a:lnTo>
                  <a:lnTo>
                    <a:pt x="151" y="253"/>
                  </a:lnTo>
                  <a:lnTo>
                    <a:pt x="151" y="253"/>
                  </a:lnTo>
                  <a:close/>
                  <a:moveTo>
                    <a:pt x="130" y="206"/>
                  </a:moveTo>
                  <a:lnTo>
                    <a:pt x="128" y="206"/>
                  </a:lnTo>
                  <a:lnTo>
                    <a:pt x="128" y="206"/>
                  </a:lnTo>
                  <a:lnTo>
                    <a:pt x="125" y="206"/>
                  </a:lnTo>
                  <a:lnTo>
                    <a:pt x="128" y="206"/>
                  </a:lnTo>
                  <a:lnTo>
                    <a:pt x="128" y="208"/>
                  </a:lnTo>
                  <a:lnTo>
                    <a:pt x="128" y="208"/>
                  </a:lnTo>
                  <a:lnTo>
                    <a:pt x="128" y="206"/>
                  </a:lnTo>
                  <a:lnTo>
                    <a:pt x="130" y="206"/>
                  </a:lnTo>
                  <a:lnTo>
                    <a:pt x="130" y="206"/>
                  </a:lnTo>
                  <a:lnTo>
                    <a:pt x="130" y="206"/>
                  </a:lnTo>
                  <a:close/>
                  <a:moveTo>
                    <a:pt x="163" y="237"/>
                  </a:moveTo>
                  <a:lnTo>
                    <a:pt x="161" y="237"/>
                  </a:lnTo>
                  <a:lnTo>
                    <a:pt x="161" y="239"/>
                  </a:lnTo>
                  <a:lnTo>
                    <a:pt x="161" y="239"/>
                  </a:lnTo>
                  <a:lnTo>
                    <a:pt x="163" y="239"/>
                  </a:lnTo>
                  <a:lnTo>
                    <a:pt x="163" y="239"/>
                  </a:lnTo>
                  <a:lnTo>
                    <a:pt x="166" y="239"/>
                  </a:lnTo>
                  <a:lnTo>
                    <a:pt x="166" y="237"/>
                  </a:lnTo>
                  <a:lnTo>
                    <a:pt x="166" y="237"/>
                  </a:lnTo>
                  <a:lnTo>
                    <a:pt x="163" y="237"/>
                  </a:lnTo>
                  <a:close/>
                  <a:moveTo>
                    <a:pt x="163" y="249"/>
                  </a:moveTo>
                  <a:lnTo>
                    <a:pt x="163" y="246"/>
                  </a:lnTo>
                  <a:lnTo>
                    <a:pt x="163" y="246"/>
                  </a:lnTo>
                  <a:lnTo>
                    <a:pt x="163" y="246"/>
                  </a:lnTo>
                  <a:lnTo>
                    <a:pt x="161" y="244"/>
                  </a:lnTo>
                  <a:lnTo>
                    <a:pt x="161" y="244"/>
                  </a:lnTo>
                  <a:lnTo>
                    <a:pt x="159" y="244"/>
                  </a:lnTo>
                  <a:lnTo>
                    <a:pt x="159" y="249"/>
                  </a:lnTo>
                  <a:lnTo>
                    <a:pt x="159" y="251"/>
                  </a:lnTo>
                  <a:lnTo>
                    <a:pt x="159" y="256"/>
                  </a:lnTo>
                  <a:lnTo>
                    <a:pt x="159" y="256"/>
                  </a:lnTo>
                  <a:lnTo>
                    <a:pt x="156" y="258"/>
                  </a:lnTo>
                  <a:lnTo>
                    <a:pt x="156" y="258"/>
                  </a:lnTo>
                  <a:lnTo>
                    <a:pt x="156" y="260"/>
                  </a:lnTo>
                  <a:lnTo>
                    <a:pt x="156" y="260"/>
                  </a:lnTo>
                  <a:lnTo>
                    <a:pt x="156" y="260"/>
                  </a:lnTo>
                  <a:lnTo>
                    <a:pt x="159" y="260"/>
                  </a:lnTo>
                  <a:lnTo>
                    <a:pt x="159" y="260"/>
                  </a:lnTo>
                  <a:lnTo>
                    <a:pt x="161" y="258"/>
                  </a:lnTo>
                  <a:lnTo>
                    <a:pt x="161" y="258"/>
                  </a:lnTo>
                  <a:lnTo>
                    <a:pt x="161" y="258"/>
                  </a:lnTo>
                  <a:lnTo>
                    <a:pt x="163" y="258"/>
                  </a:lnTo>
                  <a:lnTo>
                    <a:pt x="163" y="256"/>
                  </a:lnTo>
                  <a:lnTo>
                    <a:pt x="163" y="256"/>
                  </a:lnTo>
                  <a:lnTo>
                    <a:pt x="163" y="253"/>
                  </a:lnTo>
                  <a:lnTo>
                    <a:pt x="166" y="253"/>
                  </a:lnTo>
                  <a:lnTo>
                    <a:pt x="163" y="251"/>
                  </a:lnTo>
                  <a:lnTo>
                    <a:pt x="163" y="249"/>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39" name="Google Shape;839;p50"/>
            <p:cNvSpPr/>
            <p:nvPr/>
          </p:nvSpPr>
          <p:spPr>
            <a:xfrm>
              <a:off x="6256266" y="2304813"/>
              <a:ext cx="934250" cy="709040"/>
            </a:xfrm>
            <a:custGeom>
              <a:pathLst>
                <a:path extrusionOk="0" h="573" w="755">
                  <a:moveTo>
                    <a:pt x="752" y="81"/>
                  </a:moveTo>
                  <a:lnTo>
                    <a:pt x="750" y="76"/>
                  </a:lnTo>
                  <a:lnTo>
                    <a:pt x="750" y="76"/>
                  </a:lnTo>
                  <a:lnTo>
                    <a:pt x="743" y="71"/>
                  </a:lnTo>
                  <a:lnTo>
                    <a:pt x="741" y="71"/>
                  </a:lnTo>
                  <a:lnTo>
                    <a:pt x="736" y="74"/>
                  </a:lnTo>
                  <a:lnTo>
                    <a:pt x="736" y="74"/>
                  </a:lnTo>
                  <a:lnTo>
                    <a:pt x="736" y="71"/>
                  </a:lnTo>
                  <a:lnTo>
                    <a:pt x="734" y="71"/>
                  </a:lnTo>
                  <a:lnTo>
                    <a:pt x="731" y="71"/>
                  </a:lnTo>
                  <a:lnTo>
                    <a:pt x="731" y="71"/>
                  </a:lnTo>
                  <a:lnTo>
                    <a:pt x="731" y="71"/>
                  </a:lnTo>
                  <a:lnTo>
                    <a:pt x="729" y="71"/>
                  </a:lnTo>
                  <a:lnTo>
                    <a:pt x="729" y="71"/>
                  </a:lnTo>
                  <a:lnTo>
                    <a:pt x="726" y="71"/>
                  </a:lnTo>
                  <a:lnTo>
                    <a:pt x="726" y="69"/>
                  </a:lnTo>
                  <a:lnTo>
                    <a:pt x="726" y="69"/>
                  </a:lnTo>
                  <a:lnTo>
                    <a:pt x="726" y="69"/>
                  </a:lnTo>
                  <a:lnTo>
                    <a:pt x="724" y="69"/>
                  </a:lnTo>
                  <a:lnTo>
                    <a:pt x="724" y="69"/>
                  </a:lnTo>
                  <a:lnTo>
                    <a:pt x="724" y="71"/>
                  </a:lnTo>
                  <a:lnTo>
                    <a:pt x="724" y="71"/>
                  </a:lnTo>
                  <a:lnTo>
                    <a:pt x="722" y="71"/>
                  </a:lnTo>
                  <a:lnTo>
                    <a:pt x="719" y="71"/>
                  </a:lnTo>
                  <a:lnTo>
                    <a:pt x="719" y="71"/>
                  </a:lnTo>
                  <a:lnTo>
                    <a:pt x="719" y="74"/>
                  </a:lnTo>
                  <a:lnTo>
                    <a:pt x="717" y="76"/>
                  </a:lnTo>
                  <a:lnTo>
                    <a:pt x="717" y="76"/>
                  </a:lnTo>
                  <a:lnTo>
                    <a:pt x="710" y="76"/>
                  </a:lnTo>
                  <a:lnTo>
                    <a:pt x="707" y="79"/>
                  </a:lnTo>
                  <a:lnTo>
                    <a:pt x="705" y="79"/>
                  </a:lnTo>
                  <a:lnTo>
                    <a:pt x="703" y="81"/>
                  </a:lnTo>
                  <a:lnTo>
                    <a:pt x="700" y="81"/>
                  </a:lnTo>
                  <a:lnTo>
                    <a:pt x="700" y="81"/>
                  </a:lnTo>
                  <a:lnTo>
                    <a:pt x="698" y="83"/>
                  </a:lnTo>
                  <a:lnTo>
                    <a:pt x="698" y="83"/>
                  </a:lnTo>
                  <a:lnTo>
                    <a:pt x="696" y="83"/>
                  </a:lnTo>
                  <a:lnTo>
                    <a:pt x="696" y="83"/>
                  </a:lnTo>
                  <a:lnTo>
                    <a:pt x="693" y="83"/>
                  </a:lnTo>
                  <a:lnTo>
                    <a:pt x="693" y="83"/>
                  </a:lnTo>
                  <a:lnTo>
                    <a:pt x="693" y="83"/>
                  </a:lnTo>
                  <a:lnTo>
                    <a:pt x="693" y="83"/>
                  </a:lnTo>
                  <a:lnTo>
                    <a:pt x="691" y="81"/>
                  </a:lnTo>
                  <a:lnTo>
                    <a:pt x="691" y="81"/>
                  </a:lnTo>
                  <a:lnTo>
                    <a:pt x="691" y="81"/>
                  </a:lnTo>
                  <a:lnTo>
                    <a:pt x="689" y="81"/>
                  </a:lnTo>
                  <a:lnTo>
                    <a:pt x="689" y="81"/>
                  </a:lnTo>
                  <a:lnTo>
                    <a:pt x="686" y="81"/>
                  </a:lnTo>
                  <a:lnTo>
                    <a:pt x="689" y="79"/>
                  </a:lnTo>
                  <a:lnTo>
                    <a:pt x="689" y="79"/>
                  </a:lnTo>
                  <a:lnTo>
                    <a:pt x="691" y="79"/>
                  </a:lnTo>
                  <a:lnTo>
                    <a:pt x="691" y="76"/>
                  </a:lnTo>
                  <a:lnTo>
                    <a:pt x="693" y="76"/>
                  </a:lnTo>
                  <a:lnTo>
                    <a:pt x="693" y="76"/>
                  </a:lnTo>
                  <a:lnTo>
                    <a:pt x="696" y="76"/>
                  </a:lnTo>
                  <a:lnTo>
                    <a:pt x="696" y="74"/>
                  </a:lnTo>
                  <a:lnTo>
                    <a:pt x="696" y="71"/>
                  </a:lnTo>
                  <a:lnTo>
                    <a:pt x="696" y="71"/>
                  </a:lnTo>
                  <a:lnTo>
                    <a:pt x="696" y="69"/>
                  </a:lnTo>
                  <a:lnTo>
                    <a:pt x="693" y="69"/>
                  </a:lnTo>
                  <a:lnTo>
                    <a:pt x="691" y="69"/>
                  </a:lnTo>
                  <a:lnTo>
                    <a:pt x="689" y="69"/>
                  </a:lnTo>
                  <a:lnTo>
                    <a:pt x="681" y="67"/>
                  </a:lnTo>
                  <a:lnTo>
                    <a:pt x="679" y="67"/>
                  </a:lnTo>
                  <a:lnTo>
                    <a:pt x="677" y="67"/>
                  </a:lnTo>
                  <a:lnTo>
                    <a:pt x="674" y="67"/>
                  </a:lnTo>
                  <a:lnTo>
                    <a:pt x="674" y="67"/>
                  </a:lnTo>
                  <a:lnTo>
                    <a:pt x="672" y="67"/>
                  </a:lnTo>
                  <a:lnTo>
                    <a:pt x="672" y="67"/>
                  </a:lnTo>
                  <a:lnTo>
                    <a:pt x="670" y="67"/>
                  </a:lnTo>
                  <a:lnTo>
                    <a:pt x="670" y="67"/>
                  </a:lnTo>
                  <a:lnTo>
                    <a:pt x="667" y="71"/>
                  </a:lnTo>
                  <a:lnTo>
                    <a:pt x="667" y="71"/>
                  </a:lnTo>
                  <a:lnTo>
                    <a:pt x="665" y="71"/>
                  </a:lnTo>
                  <a:lnTo>
                    <a:pt x="665" y="71"/>
                  </a:lnTo>
                  <a:lnTo>
                    <a:pt x="663" y="71"/>
                  </a:lnTo>
                  <a:lnTo>
                    <a:pt x="663" y="74"/>
                  </a:lnTo>
                  <a:lnTo>
                    <a:pt x="660" y="76"/>
                  </a:lnTo>
                  <a:lnTo>
                    <a:pt x="660" y="76"/>
                  </a:lnTo>
                  <a:lnTo>
                    <a:pt x="660" y="76"/>
                  </a:lnTo>
                  <a:lnTo>
                    <a:pt x="655" y="76"/>
                  </a:lnTo>
                  <a:lnTo>
                    <a:pt x="653" y="79"/>
                  </a:lnTo>
                  <a:lnTo>
                    <a:pt x="651" y="81"/>
                  </a:lnTo>
                  <a:lnTo>
                    <a:pt x="648" y="81"/>
                  </a:lnTo>
                  <a:lnTo>
                    <a:pt x="646" y="81"/>
                  </a:lnTo>
                  <a:lnTo>
                    <a:pt x="646" y="83"/>
                  </a:lnTo>
                  <a:lnTo>
                    <a:pt x="644" y="86"/>
                  </a:lnTo>
                  <a:lnTo>
                    <a:pt x="641" y="90"/>
                  </a:lnTo>
                  <a:lnTo>
                    <a:pt x="639" y="93"/>
                  </a:lnTo>
                  <a:lnTo>
                    <a:pt x="639" y="95"/>
                  </a:lnTo>
                  <a:lnTo>
                    <a:pt x="639" y="95"/>
                  </a:lnTo>
                  <a:lnTo>
                    <a:pt x="629" y="98"/>
                  </a:lnTo>
                  <a:lnTo>
                    <a:pt x="629" y="98"/>
                  </a:lnTo>
                  <a:lnTo>
                    <a:pt x="625" y="98"/>
                  </a:lnTo>
                  <a:lnTo>
                    <a:pt x="622" y="98"/>
                  </a:lnTo>
                  <a:lnTo>
                    <a:pt x="618" y="100"/>
                  </a:lnTo>
                  <a:lnTo>
                    <a:pt x="615" y="100"/>
                  </a:lnTo>
                  <a:lnTo>
                    <a:pt x="615" y="102"/>
                  </a:lnTo>
                  <a:lnTo>
                    <a:pt x="613" y="102"/>
                  </a:lnTo>
                  <a:lnTo>
                    <a:pt x="613" y="102"/>
                  </a:lnTo>
                  <a:lnTo>
                    <a:pt x="611" y="105"/>
                  </a:lnTo>
                  <a:lnTo>
                    <a:pt x="611" y="105"/>
                  </a:lnTo>
                  <a:lnTo>
                    <a:pt x="594" y="116"/>
                  </a:lnTo>
                  <a:lnTo>
                    <a:pt x="594" y="119"/>
                  </a:lnTo>
                  <a:lnTo>
                    <a:pt x="592" y="119"/>
                  </a:lnTo>
                  <a:lnTo>
                    <a:pt x="587" y="119"/>
                  </a:lnTo>
                  <a:lnTo>
                    <a:pt x="585" y="119"/>
                  </a:lnTo>
                  <a:lnTo>
                    <a:pt x="582" y="116"/>
                  </a:lnTo>
                  <a:lnTo>
                    <a:pt x="582" y="114"/>
                  </a:lnTo>
                  <a:lnTo>
                    <a:pt x="580" y="114"/>
                  </a:lnTo>
                  <a:lnTo>
                    <a:pt x="580" y="112"/>
                  </a:lnTo>
                  <a:lnTo>
                    <a:pt x="580" y="112"/>
                  </a:lnTo>
                  <a:lnTo>
                    <a:pt x="580" y="107"/>
                  </a:lnTo>
                  <a:lnTo>
                    <a:pt x="580" y="107"/>
                  </a:lnTo>
                  <a:lnTo>
                    <a:pt x="575" y="102"/>
                  </a:lnTo>
                  <a:lnTo>
                    <a:pt x="575" y="100"/>
                  </a:lnTo>
                  <a:lnTo>
                    <a:pt x="575" y="100"/>
                  </a:lnTo>
                  <a:lnTo>
                    <a:pt x="575" y="98"/>
                  </a:lnTo>
                  <a:lnTo>
                    <a:pt x="575" y="95"/>
                  </a:lnTo>
                  <a:lnTo>
                    <a:pt x="575" y="95"/>
                  </a:lnTo>
                  <a:lnTo>
                    <a:pt x="575" y="93"/>
                  </a:lnTo>
                  <a:lnTo>
                    <a:pt x="573" y="93"/>
                  </a:lnTo>
                  <a:lnTo>
                    <a:pt x="575" y="88"/>
                  </a:lnTo>
                  <a:lnTo>
                    <a:pt x="575" y="86"/>
                  </a:lnTo>
                  <a:lnTo>
                    <a:pt x="575" y="86"/>
                  </a:lnTo>
                  <a:lnTo>
                    <a:pt x="575" y="86"/>
                  </a:lnTo>
                  <a:lnTo>
                    <a:pt x="575" y="83"/>
                  </a:lnTo>
                  <a:lnTo>
                    <a:pt x="577" y="81"/>
                  </a:lnTo>
                  <a:lnTo>
                    <a:pt x="577" y="79"/>
                  </a:lnTo>
                  <a:lnTo>
                    <a:pt x="577" y="76"/>
                  </a:lnTo>
                  <a:lnTo>
                    <a:pt x="577" y="76"/>
                  </a:lnTo>
                  <a:lnTo>
                    <a:pt x="577" y="74"/>
                  </a:lnTo>
                  <a:lnTo>
                    <a:pt x="577" y="71"/>
                  </a:lnTo>
                  <a:lnTo>
                    <a:pt x="577" y="69"/>
                  </a:lnTo>
                  <a:lnTo>
                    <a:pt x="577" y="69"/>
                  </a:lnTo>
                  <a:lnTo>
                    <a:pt x="577" y="64"/>
                  </a:lnTo>
                  <a:lnTo>
                    <a:pt x="577" y="60"/>
                  </a:lnTo>
                  <a:lnTo>
                    <a:pt x="577" y="57"/>
                  </a:lnTo>
                  <a:lnTo>
                    <a:pt x="577" y="57"/>
                  </a:lnTo>
                  <a:lnTo>
                    <a:pt x="577" y="55"/>
                  </a:lnTo>
                  <a:lnTo>
                    <a:pt x="580" y="55"/>
                  </a:lnTo>
                  <a:lnTo>
                    <a:pt x="580" y="55"/>
                  </a:lnTo>
                  <a:lnTo>
                    <a:pt x="580" y="53"/>
                  </a:lnTo>
                  <a:lnTo>
                    <a:pt x="580" y="50"/>
                  </a:lnTo>
                  <a:lnTo>
                    <a:pt x="580" y="50"/>
                  </a:lnTo>
                  <a:lnTo>
                    <a:pt x="580" y="50"/>
                  </a:lnTo>
                  <a:lnTo>
                    <a:pt x="580" y="48"/>
                  </a:lnTo>
                  <a:lnTo>
                    <a:pt x="580" y="48"/>
                  </a:lnTo>
                  <a:lnTo>
                    <a:pt x="580" y="45"/>
                  </a:lnTo>
                  <a:lnTo>
                    <a:pt x="582" y="45"/>
                  </a:lnTo>
                  <a:lnTo>
                    <a:pt x="582" y="43"/>
                  </a:lnTo>
                  <a:lnTo>
                    <a:pt x="582" y="43"/>
                  </a:lnTo>
                  <a:lnTo>
                    <a:pt x="582" y="41"/>
                  </a:lnTo>
                  <a:lnTo>
                    <a:pt x="582" y="41"/>
                  </a:lnTo>
                  <a:lnTo>
                    <a:pt x="582" y="38"/>
                  </a:lnTo>
                  <a:lnTo>
                    <a:pt x="582" y="38"/>
                  </a:lnTo>
                  <a:lnTo>
                    <a:pt x="582" y="36"/>
                  </a:lnTo>
                  <a:lnTo>
                    <a:pt x="580" y="36"/>
                  </a:lnTo>
                  <a:lnTo>
                    <a:pt x="577" y="36"/>
                  </a:lnTo>
                  <a:lnTo>
                    <a:pt x="570" y="38"/>
                  </a:lnTo>
                  <a:lnTo>
                    <a:pt x="570" y="38"/>
                  </a:lnTo>
                  <a:lnTo>
                    <a:pt x="570" y="38"/>
                  </a:lnTo>
                  <a:lnTo>
                    <a:pt x="568" y="38"/>
                  </a:lnTo>
                  <a:lnTo>
                    <a:pt x="566" y="36"/>
                  </a:lnTo>
                  <a:lnTo>
                    <a:pt x="566" y="36"/>
                  </a:lnTo>
                  <a:lnTo>
                    <a:pt x="566" y="36"/>
                  </a:lnTo>
                  <a:lnTo>
                    <a:pt x="566" y="36"/>
                  </a:lnTo>
                  <a:lnTo>
                    <a:pt x="566" y="36"/>
                  </a:lnTo>
                  <a:lnTo>
                    <a:pt x="566" y="36"/>
                  </a:lnTo>
                  <a:lnTo>
                    <a:pt x="566" y="34"/>
                  </a:lnTo>
                  <a:lnTo>
                    <a:pt x="566" y="31"/>
                  </a:lnTo>
                  <a:lnTo>
                    <a:pt x="568" y="29"/>
                  </a:lnTo>
                  <a:lnTo>
                    <a:pt x="568" y="27"/>
                  </a:lnTo>
                  <a:lnTo>
                    <a:pt x="568" y="24"/>
                  </a:lnTo>
                  <a:lnTo>
                    <a:pt x="570" y="22"/>
                  </a:lnTo>
                  <a:lnTo>
                    <a:pt x="570" y="19"/>
                  </a:lnTo>
                  <a:lnTo>
                    <a:pt x="570" y="17"/>
                  </a:lnTo>
                  <a:lnTo>
                    <a:pt x="570" y="15"/>
                  </a:lnTo>
                  <a:lnTo>
                    <a:pt x="568" y="12"/>
                  </a:lnTo>
                  <a:lnTo>
                    <a:pt x="568" y="12"/>
                  </a:lnTo>
                  <a:lnTo>
                    <a:pt x="563" y="10"/>
                  </a:lnTo>
                  <a:lnTo>
                    <a:pt x="558" y="8"/>
                  </a:lnTo>
                  <a:lnTo>
                    <a:pt x="558" y="5"/>
                  </a:lnTo>
                  <a:lnTo>
                    <a:pt x="556" y="5"/>
                  </a:lnTo>
                  <a:lnTo>
                    <a:pt x="556" y="5"/>
                  </a:lnTo>
                  <a:lnTo>
                    <a:pt x="554" y="5"/>
                  </a:lnTo>
                  <a:lnTo>
                    <a:pt x="554" y="5"/>
                  </a:lnTo>
                  <a:lnTo>
                    <a:pt x="554" y="5"/>
                  </a:lnTo>
                  <a:lnTo>
                    <a:pt x="554" y="3"/>
                  </a:lnTo>
                  <a:lnTo>
                    <a:pt x="554" y="3"/>
                  </a:lnTo>
                  <a:lnTo>
                    <a:pt x="554" y="3"/>
                  </a:lnTo>
                  <a:lnTo>
                    <a:pt x="551" y="3"/>
                  </a:lnTo>
                  <a:lnTo>
                    <a:pt x="551" y="0"/>
                  </a:lnTo>
                  <a:lnTo>
                    <a:pt x="551" y="0"/>
                  </a:lnTo>
                  <a:lnTo>
                    <a:pt x="551" y="0"/>
                  </a:lnTo>
                  <a:lnTo>
                    <a:pt x="549" y="0"/>
                  </a:lnTo>
                  <a:lnTo>
                    <a:pt x="549" y="0"/>
                  </a:lnTo>
                  <a:lnTo>
                    <a:pt x="549" y="0"/>
                  </a:lnTo>
                  <a:lnTo>
                    <a:pt x="549" y="3"/>
                  </a:lnTo>
                  <a:lnTo>
                    <a:pt x="549" y="3"/>
                  </a:lnTo>
                  <a:lnTo>
                    <a:pt x="547" y="3"/>
                  </a:lnTo>
                  <a:lnTo>
                    <a:pt x="544" y="0"/>
                  </a:lnTo>
                  <a:lnTo>
                    <a:pt x="544" y="0"/>
                  </a:lnTo>
                  <a:lnTo>
                    <a:pt x="544" y="3"/>
                  </a:lnTo>
                  <a:lnTo>
                    <a:pt x="544" y="3"/>
                  </a:lnTo>
                  <a:lnTo>
                    <a:pt x="542" y="3"/>
                  </a:lnTo>
                  <a:lnTo>
                    <a:pt x="542" y="3"/>
                  </a:lnTo>
                  <a:lnTo>
                    <a:pt x="542" y="3"/>
                  </a:lnTo>
                  <a:lnTo>
                    <a:pt x="542" y="3"/>
                  </a:lnTo>
                  <a:lnTo>
                    <a:pt x="540" y="3"/>
                  </a:lnTo>
                  <a:lnTo>
                    <a:pt x="540" y="3"/>
                  </a:lnTo>
                  <a:lnTo>
                    <a:pt x="540" y="3"/>
                  </a:lnTo>
                  <a:lnTo>
                    <a:pt x="537" y="3"/>
                  </a:lnTo>
                  <a:lnTo>
                    <a:pt x="535" y="5"/>
                  </a:lnTo>
                  <a:lnTo>
                    <a:pt x="535" y="5"/>
                  </a:lnTo>
                  <a:lnTo>
                    <a:pt x="535" y="5"/>
                  </a:lnTo>
                  <a:lnTo>
                    <a:pt x="535" y="5"/>
                  </a:lnTo>
                  <a:lnTo>
                    <a:pt x="535" y="8"/>
                  </a:lnTo>
                  <a:lnTo>
                    <a:pt x="532" y="8"/>
                  </a:lnTo>
                  <a:lnTo>
                    <a:pt x="532" y="8"/>
                  </a:lnTo>
                  <a:lnTo>
                    <a:pt x="530" y="8"/>
                  </a:lnTo>
                  <a:lnTo>
                    <a:pt x="530" y="8"/>
                  </a:lnTo>
                  <a:lnTo>
                    <a:pt x="530" y="10"/>
                  </a:lnTo>
                  <a:lnTo>
                    <a:pt x="530" y="10"/>
                  </a:lnTo>
                  <a:lnTo>
                    <a:pt x="530" y="10"/>
                  </a:lnTo>
                  <a:lnTo>
                    <a:pt x="530" y="10"/>
                  </a:lnTo>
                  <a:lnTo>
                    <a:pt x="530" y="12"/>
                  </a:lnTo>
                  <a:lnTo>
                    <a:pt x="530" y="15"/>
                  </a:lnTo>
                  <a:lnTo>
                    <a:pt x="528" y="15"/>
                  </a:lnTo>
                  <a:lnTo>
                    <a:pt x="528" y="15"/>
                  </a:lnTo>
                  <a:lnTo>
                    <a:pt x="528" y="15"/>
                  </a:lnTo>
                  <a:lnTo>
                    <a:pt x="525" y="19"/>
                  </a:lnTo>
                  <a:lnTo>
                    <a:pt x="525" y="22"/>
                  </a:lnTo>
                  <a:lnTo>
                    <a:pt x="523" y="24"/>
                  </a:lnTo>
                  <a:lnTo>
                    <a:pt x="523" y="24"/>
                  </a:lnTo>
                  <a:lnTo>
                    <a:pt x="521" y="24"/>
                  </a:lnTo>
                  <a:lnTo>
                    <a:pt x="521" y="24"/>
                  </a:lnTo>
                  <a:lnTo>
                    <a:pt x="518" y="29"/>
                  </a:lnTo>
                  <a:lnTo>
                    <a:pt x="516" y="31"/>
                  </a:lnTo>
                  <a:lnTo>
                    <a:pt x="516" y="31"/>
                  </a:lnTo>
                  <a:lnTo>
                    <a:pt x="514" y="31"/>
                  </a:lnTo>
                  <a:lnTo>
                    <a:pt x="514" y="31"/>
                  </a:lnTo>
                  <a:lnTo>
                    <a:pt x="514" y="31"/>
                  </a:lnTo>
                  <a:lnTo>
                    <a:pt x="514" y="34"/>
                  </a:lnTo>
                  <a:lnTo>
                    <a:pt x="514" y="34"/>
                  </a:lnTo>
                  <a:lnTo>
                    <a:pt x="514" y="34"/>
                  </a:lnTo>
                  <a:lnTo>
                    <a:pt x="511" y="34"/>
                  </a:lnTo>
                  <a:lnTo>
                    <a:pt x="511" y="34"/>
                  </a:lnTo>
                  <a:lnTo>
                    <a:pt x="511" y="34"/>
                  </a:lnTo>
                  <a:lnTo>
                    <a:pt x="511" y="36"/>
                  </a:lnTo>
                  <a:lnTo>
                    <a:pt x="514" y="36"/>
                  </a:lnTo>
                  <a:lnTo>
                    <a:pt x="511" y="36"/>
                  </a:lnTo>
                  <a:lnTo>
                    <a:pt x="511" y="36"/>
                  </a:lnTo>
                  <a:lnTo>
                    <a:pt x="509" y="36"/>
                  </a:lnTo>
                  <a:lnTo>
                    <a:pt x="509" y="36"/>
                  </a:lnTo>
                  <a:lnTo>
                    <a:pt x="506" y="36"/>
                  </a:lnTo>
                  <a:lnTo>
                    <a:pt x="506" y="38"/>
                  </a:lnTo>
                  <a:lnTo>
                    <a:pt x="509" y="41"/>
                  </a:lnTo>
                  <a:lnTo>
                    <a:pt x="509" y="43"/>
                  </a:lnTo>
                  <a:lnTo>
                    <a:pt x="509" y="43"/>
                  </a:lnTo>
                  <a:lnTo>
                    <a:pt x="511" y="43"/>
                  </a:lnTo>
                  <a:lnTo>
                    <a:pt x="511" y="43"/>
                  </a:lnTo>
                  <a:lnTo>
                    <a:pt x="511" y="45"/>
                  </a:lnTo>
                  <a:lnTo>
                    <a:pt x="514" y="45"/>
                  </a:lnTo>
                  <a:lnTo>
                    <a:pt x="514" y="45"/>
                  </a:lnTo>
                  <a:lnTo>
                    <a:pt x="514" y="45"/>
                  </a:lnTo>
                  <a:lnTo>
                    <a:pt x="514" y="48"/>
                  </a:lnTo>
                  <a:lnTo>
                    <a:pt x="514" y="48"/>
                  </a:lnTo>
                  <a:lnTo>
                    <a:pt x="514" y="50"/>
                  </a:lnTo>
                  <a:lnTo>
                    <a:pt x="514" y="50"/>
                  </a:lnTo>
                  <a:lnTo>
                    <a:pt x="514" y="53"/>
                  </a:lnTo>
                  <a:lnTo>
                    <a:pt x="514" y="53"/>
                  </a:lnTo>
                  <a:lnTo>
                    <a:pt x="514" y="53"/>
                  </a:lnTo>
                  <a:lnTo>
                    <a:pt x="514" y="55"/>
                  </a:lnTo>
                  <a:lnTo>
                    <a:pt x="514" y="55"/>
                  </a:lnTo>
                  <a:lnTo>
                    <a:pt x="511" y="55"/>
                  </a:lnTo>
                  <a:lnTo>
                    <a:pt x="511" y="55"/>
                  </a:lnTo>
                  <a:lnTo>
                    <a:pt x="511" y="55"/>
                  </a:lnTo>
                  <a:lnTo>
                    <a:pt x="511" y="55"/>
                  </a:lnTo>
                  <a:lnTo>
                    <a:pt x="511" y="57"/>
                  </a:lnTo>
                  <a:lnTo>
                    <a:pt x="511" y="57"/>
                  </a:lnTo>
                  <a:lnTo>
                    <a:pt x="511" y="57"/>
                  </a:lnTo>
                  <a:lnTo>
                    <a:pt x="511" y="57"/>
                  </a:lnTo>
                  <a:lnTo>
                    <a:pt x="511" y="57"/>
                  </a:lnTo>
                  <a:lnTo>
                    <a:pt x="511" y="57"/>
                  </a:lnTo>
                  <a:lnTo>
                    <a:pt x="509" y="60"/>
                  </a:lnTo>
                  <a:lnTo>
                    <a:pt x="509" y="60"/>
                  </a:lnTo>
                  <a:lnTo>
                    <a:pt x="509" y="60"/>
                  </a:lnTo>
                  <a:lnTo>
                    <a:pt x="506" y="62"/>
                  </a:lnTo>
                  <a:lnTo>
                    <a:pt x="506" y="62"/>
                  </a:lnTo>
                  <a:lnTo>
                    <a:pt x="504" y="62"/>
                  </a:lnTo>
                  <a:lnTo>
                    <a:pt x="502" y="62"/>
                  </a:lnTo>
                  <a:lnTo>
                    <a:pt x="502" y="62"/>
                  </a:lnTo>
                  <a:lnTo>
                    <a:pt x="502" y="62"/>
                  </a:lnTo>
                  <a:lnTo>
                    <a:pt x="499" y="62"/>
                  </a:lnTo>
                  <a:lnTo>
                    <a:pt x="499" y="62"/>
                  </a:lnTo>
                  <a:lnTo>
                    <a:pt x="499" y="62"/>
                  </a:lnTo>
                  <a:lnTo>
                    <a:pt x="499" y="62"/>
                  </a:lnTo>
                  <a:lnTo>
                    <a:pt x="499" y="60"/>
                  </a:lnTo>
                  <a:lnTo>
                    <a:pt x="499" y="60"/>
                  </a:lnTo>
                  <a:lnTo>
                    <a:pt x="497" y="60"/>
                  </a:lnTo>
                  <a:lnTo>
                    <a:pt x="497" y="60"/>
                  </a:lnTo>
                  <a:lnTo>
                    <a:pt x="497" y="60"/>
                  </a:lnTo>
                  <a:lnTo>
                    <a:pt x="495" y="57"/>
                  </a:lnTo>
                  <a:lnTo>
                    <a:pt x="495" y="57"/>
                  </a:lnTo>
                  <a:lnTo>
                    <a:pt x="495" y="57"/>
                  </a:lnTo>
                  <a:lnTo>
                    <a:pt x="492" y="57"/>
                  </a:lnTo>
                  <a:lnTo>
                    <a:pt x="490" y="57"/>
                  </a:lnTo>
                  <a:lnTo>
                    <a:pt x="490" y="57"/>
                  </a:lnTo>
                  <a:lnTo>
                    <a:pt x="490" y="60"/>
                  </a:lnTo>
                  <a:lnTo>
                    <a:pt x="488" y="60"/>
                  </a:lnTo>
                  <a:lnTo>
                    <a:pt x="488" y="60"/>
                  </a:lnTo>
                  <a:lnTo>
                    <a:pt x="488" y="60"/>
                  </a:lnTo>
                  <a:lnTo>
                    <a:pt x="488" y="57"/>
                  </a:lnTo>
                  <a:lnTo>
                    <a:pt x="485" y="57"/>
                  </a:lnTo>
                  <a:lnTo>
                    <a:pt x="485" y="57"/>
                  </a:lnTo>
                  <a:lnTo>
                    <a:pt x="483" y="60"/>
                  </a:lnTo>
                  <a:lnTo>
                    <a:pt x="480" y="60"/>
                  </a:lnTo>
                  <a:lnTo>
                    <a:pt x="473" y="60"/>
                  </a:lnTo>
                  <a:lnTo>
                    <a:pt x="473" y="60"/>
                  </a:lnTo>
                  <a:lnTo>
                    <a:pt x="473" y="62"/>
                  </a:lnTo>
                  <a:lnTo>
                    <a:pt x="471" y="64"/>
                  </a:lnTo>
                  <a:lnTo>
                    <a:pt x="469" y="64"/>
                  </a:lnTo>
                  <a:lnTo>
                    <a:pt x="469" y="64"/>
                  </a:lnTo>
                  <a:lnTo>
                    <a:pt x="469" y="67"/>
                  </a:lnTo>
                  <a:lnTo>
                    <a:pt x="469" y="67"/>
                  </a:lnTo>
                  <a:lnTo>
                    <a:pt x="469" y="67"/>
                  </a:lnTo>
                  <a:lnTo>
                    <a:pt x="466" y="67"/>
                  </a:lnTo>
                  <a:lnTo>
                    <a:pt x="466" y="67"/>
                  </a:lnTo>
                  <a:lnTo>
                    <a:pt x="466" y="69"/>
                  </a:lnTo>
                  <a:lnTo>
                    <a:pt x="466" y="69"/>
                  </a:lnTo>
                  <a:lnTo>
                    <a:pt x="466" y="71"/>
                  </a:lnTo>
                  <a:lnTo>
                    <a:pt x="466" y="71"/>
                  </a:lnTo>
                  <a:lnTo>
                    <a:pt x="466" y="74"/>
                  </a:lnTo>
                  <a:lnTo>
                    <a:pt x="466" y="74"/>
                  </a:lnTo>
                  <a:lnTo>
                    <a:pt x="466" y="74"/>
                  </a:lnTo>
                  <a:lnTo>
                    <a:pt x="466" y="74"/>
                  </a:lnTo>
                  <a:lnTo>
                    <a:pt x="466" y="74"/>
                  </a:lnTo>
                  <a:lnTo>
                    <a:pt x="466" y="74"/>
                  </a:lnTo>
                  <a:lnTo>
                    <a:pt x="466" y="74"/>
                  </a:lnTo>
                  <a:lnTo>
                    <a:pt x="466" y="74"/>
                  </a:lnTo>
                  <a:lnTo>
                    <a:pt x="466" y="76"/>
                  </a:lnTo>
                  <a:lnTo>
                    <a:pt x="466" y="76"/>
                  </a:lnTo>
                  <a:lnTo>
                    <a:pt x="469" y="76"/>
                  </a:lnTo>
                  <a:lnTo>
                    <a:pt x="469" y="79"/>
                  </a:lnTo>
                  <a:lnTo>
                    <a:pt x="469" y="81"/>
                  </a:lnTo>
                  <a:lnTo>
                    <a:pt x="469" y="81"/>
                  </a:lnTo>
                  <a:lnTo>
                    <a:pt x="469" y="81"/>
                  </a:lnTo>
                  <a:lnTo>
                    <a:pt x="471" y="81"/>
                  </a:lnTo>
                  <a:lnTo>
                    <a:pt x="469" y="83"/>
                  </a:lnTo>
                  <a:lnTo>
                    <a:pt x="469" y="86"/>
                  </a:lnTo>
                  <a:lnTo>
                    <a:pt x="466" y="86"/>
                  </a:lnTo>
                  <a:lnTo>
                    <a:pt x="464" y="88"/>
                  </a:lnTo>
                  <a:lnTo>
                    <a:pt x="464" y="88"/>
                  </a:lnTo>
                  <a:lnTo>
                    <a:pt x="464" y="90"/>
                  </a:lnTo>
                  <a:lnTo>
                    <a:pt x="464" y="90"/>
                  </a:lnTo>
                  <a:lnTo>
                    <a:pt x="464" y="90"/>
                  </a:lnTo>
                  <a:lnTo>
                    <a:pt x="462" y="90"/>
                  </a:lnTo>
                  <a:lnTo>
                    <a:pt x="462" y="90"/>
                  </a:lnTo>
                  <a:lnTo>
                    <a:pt x="459" y="90"/>
                  </a:lnTo>
                  <a:lnTo>
                    <a:pt x="454" y="88"/>
                  </a:lnTo>
                  <a:lnTo>
                    <a:pt x="454" y="88"/>
                  </a:lnTo>
                  <a:lnTo>
                    <a:pt x="452" y="86"/>
                  </a:lnTo>
                  <a:lnTo>
                    <a:pt x="452" y="86"/>
                  </a:lnTo>
                  <a:lnTo>
                    <a:pt x="452" y="83"/>
                  </a:lnTo>
                  <a:lnTo>
                    <a:pt x="450" y="83"/>
                  </a:lnTo>
                  <a:lnTo>
                    <a:pt x="450" y="81"/>
                  </a:lnTo>
                  <a:lnTo>
                    <a:pt x="450" y="81"/>
                  </a:lnTo>
                  <a:lnTo>
                    <a:pt x="447" y="79"/>
                  </a:lnTo>
                  <a:lnTo>
                    <a:pt x="447" y="76"/>
                  </a:lnTo>
                  <a:lnTo>
                    <a:pt x="445" y="76"/>
                  </a:lnTo>
                  <a:lnTo>
                    <a:pt x="445" y="76"/>
                  </a:lnTo>
                  <a:lnTo>
                    <a:pt x="440" y="76"/>
                  </a:lnTo>
                  <a:lnTo>
                    <a:pt x="440" y="76"/>
                  </a:lnTo>
                  <a:lnTo>
                    <a:pt x="440" y="76"/>
                  </a:lnTo>
                  <a:lnTo>
                    <a:pt x="440" y="76"/>
                  </a:lnTo>
                  <a:lnTo>
                    <a:pt x="440" y="76"/>
                  </a:lnTo>
                  <a:lnTo>
                    <a:pt x="440" y="76"/>
                  </a:lnTo>
                  <a:lnTo>
                    <a:pt x="443" y="76"/>
                  </a:lnTo>
                  <a:lnTo>
                    <a:pt x="443" y="79"/>
                  </a:lnTo>
                  <a:lnTo>
                    <a:pt x="443" y="79"/>
                  </a:lnTo>
                  <a:lnTo>
                    <a:pt x="443" y="79"/>
                  </a:lnTo>
                  <a:lnTo>
                    <a:pt x="443" y="79"/>
                  </a:lnTo>
                  <a:lnTo>
                    <a:pt x="440" y="79"/>
                  </a:lnTo>
                  <a:lnTo>
                    <a:pt x="440" y="79"/>
                  </a:lnTo>
                  <a:lnTo>
                    <a:pt x="440" y="76"/>
                  </a:lnTo>
                  <a:lnTo>
                    <a:pt x="440" y="76"/>
                  </a:lnTo>
                  <a:lnTo>
                    <a:pt x="438" y="76"/>
                  </a:lnTo>
                  <a:lnTo>
                    <a:pt x="438" y="76"/>
                  </a:lnTo>
                  <a:lnTo>
                    <a:pt x="438" y="76"/>
                  </a:lnTo>
                  <a:lnTo>
                    <a:pt x="438" y="79"/>
                  </a:lnTo>
                  <a:lnTo>
                    <a:pt x="438" y="81"/>
                  </a:lnTo>
                  <a:lnTo>
                    <a:pt x="438" y="81"/>
                  </a:lnTo>
                  <a:lnTo>
                    <a:pt x="435" y="81"/>
                  </a:lnTo>
                  <a:lnTo>
                    <a:pt x="435" y="79"/>
                  </a:lnTo>
                  <a:lnTo>
                    <a:pt x="433" y="79"/>
                  </a:lnTo>
                  <a:lnTo>
                    <a:pt x="433" y="79"/>
                  </a:lnTo>
                  <a:lnTo>
                    <a:pt x="433" y="79"/>
                  </a:lnTo>
                  <a:lnTo>
                    <a:pt x="431" y="79"/>
                  </a:lnTo>
                  <a:lnTo>
                    <a:pt x="428" y="79"/>
                  </a:lnTo>
                  <a:lnTo>
                    <a:pt x="428" y="81"/>
                  </a:lnTo>
                  <a:lnTo>
                    <a:pt x="428" y="81"/>
                  </a:lnTo>
                  <a:lnTo>
                    <a:pt x="428" y="81"/>
                  </a:lnTo>
                  <a:lnTo>
                    <a:pt x="428" y="81"/>
                  </a:lnTo>
                  <a:lnTo>
                    <a:pt x="428" y="81"/>
                  </a:lnTo>
                  <a:lnTo>
                    <a:pt x="428" y="83"/>
                  </a:lnTo>
                  <a:lnTo>
                    <a:pt x="428" y="83"/>
                  </a:lnTo>
                  <a:lnTo>
                    <a:pt x="426" y="83"/>
                  </a:lnTo>
                  <a:lnTo>
                    <a:pt x="426" y="83"/>
                  </a:lnTo>
                  <a:lnTo>
                    <a:pt x="424" y="86"/>
                  </a:lnTo>
                  <a:lnTo>
                    <a:pt x="424" y="86"/>
                  </a:lnTo>
                  <a:lnTo>
                    <a:pt x="424" y="86"/>
                  </a:lnTo>
                  <a:lnTo>
                    <a:pt x="421" y="86"/>
                  </a:lnTo>
                  <a:lnTo>
                    <a:pt x="421" y="86"/>
                  </a:lnTo>
                  <a:lnTo>
                    <a:pt x="421" y="86"/>
                  </a:lnTo>
                  <a:lnTo>
                    <a:pt x="419" y="88"/>
                  </a:lnTo>
                  <a:lnTo>
                    <a:pt x="417" y="88"/>
                  </a:lnTo>
                  <a:lnTo>
                    <a:pt x="417" y="88"/>
                  </a:lnTo>
                  <a:lnTo>
                    <a:pt x="417" y="90"/>
                  </a:lnTo>
                  <a:lnTo>
                    <a:pt x="414" y="90"/>
                  </a:lnTo>
                  <a:lnTo>
                    <a:pt x="414" y="90"/>
                  </a:lnTo>
                  <a:lnTo>
                    <a:pt x="412" y="90"/>
                  </a:lnTo>
                  <a:lnTo>
                    <a:pt x="412" y="90"/>
                  </a:lnTo>
                  <a:lnTo>
                    <a:pt x="409" y="90"/>
                  </a:lnTo>
                  <a:lnTo>
                    <a:pt x="409" y="90"/>
                  </a:lnTo>
                  <a:lnTo>
                    <a:pt x="409" y="93"/>
                  </a:lnTo>
                  <a:lnTo>
                    <a:pt x="409" y="93"/>
                  </a:lnTo>
                  <a:lnTo>
                    <a:pt x="409" y="95"/>
                  </a:lnTo>
                  <a:lnTo>
                    <a:pt x="409" y="98"/>
                  </a:lnTo>
                  <a:lnTo>
                    <a:pt x="407" y="98"/>
                  </a:lnTo>
                  <a:lnTo>
                    <a:pt x="405" y="95"/>
                  </a:lnTo>
                  <a:lnTo>
                    <a:pt x="405" y="95"/>
                  </a:lnTo>
                  <a:lnTo>
                    <a:pt x="402" y="98"/>
                  </a:lnTo>
                  <a:lnTo>
                    <a:pt x="402" y="98"/>
                  </a:lnTo>
                  <a:lnTo>
                    <a:pt x="402" y="98"/>
                  </a:lnTo>
                  <a:lnTo>
                    <a:pt x="400" y="98"/>
                  </a:lnTo>
                  <a:lnTo>
                    <a:pt x="398" y="102"/>
                  </a:lnTo>
                  <a:lnTo>
                    <a:pt x="398" y="102"/>
                  </a:lnTo>
                  <a:lnTo>
                    <a:pt x="395" y="102"/>
                  </a:lnTo>
                  <a:lnTo>
                    <a:pt x="395" y="102"/>
                  </a:lnTo>
                  <a:lnTo>
                    <a:pt x="395" y="102"/>
                  </a:lnTo>
                  <a:lnTo>
                    <a:pt x="395" y="102"/>
                  </a:lnTo>
                  <a:lnTo>
                    <a:pt x="395" y="102"/>
                  </a:lnTo>
                  <a:lnTo>
                    <a:pt x="395" y="100"/>
                  </a:lnTo>
                  <a:lnTo>
                    <a:pt x="395" y="100"/>
                  </a:lnTo>
                  <a:lnTo>
                    <a:pt x="393" y="98"/>
                  </a:lnTo>
                  <a:lnTo>
                    <a:pt x="393" y="98"/>
                  </a:lnTo>
                  <a:lnTo>
                    <a:pt x="391" y="98"/>
                  </a:lnTo>
                  <a:lnTo>
                    <a:pt x="391" y="98"/>
                  </a:lnTo>
                  <a:lnTo>
                    <a:pt x="388" y="95"/>
                  </a:lnTo>
                  <a:lnTo>
                    <a:pt x="388" y="93"/>
                  </a:lnTo>
                  <a:lnTo>
                    <a:pt x="388" y="93"/>
                  </a:lnTo>
                  <a:lnTo>
                    <a:pt x="386" y="93"/>
                  </a:lnTo>
                  <a:lnTo>
                    <a:pt x="383" y="93"/>
                  </a:lnTo>
                  <a:lnTo>
                    <a:pt x="383" y="90"/>
                  </a:lnTo>
                  <a:lnTo>
                    <a:pt x="383" y="90"/>
                  </a:lnTo>
                  <a:lnTo>
                    <a:pt x="383" y="88"/>
                  </a:lnTo>
                  <a:lnTo>
                    <a:pt x="383" y="86"/>
                  </a:lnTo>
                  <a:lnTo>
                    <a:pt x="383" y="83"/>
                  </a:lnTo>
                  <a:lnTo>
                    <a:pt x="381" y="83"/>
                  </a:lnTo>
                  <a:lnTo>
                    <a:pt x="381" y="83"/>
                  </a:lnTo>
                  <a:lnTo>
                    <a:pt x="381" y="81"/>
                  </a:lnTo>
                  <a:lnTo>
                    <a:pt x="379" y="81"/>
                  </a:lnTo>
                  <a:lnTo>
                    <a:pt x="376" y="81"/>
                  </a:lnTo>
                  <a:lnTo>
                    <a:pt x="376" y="81"/>
                  </a:lnTo>
                  <a:lnTo>
                    <a:pt x="376" y="81"/>
                  </a:lnTo>
                  <a:lnTo>
                    <a:pt x="374" y="81"/>
                  </a:lnTo>
                  <a:lnTo>
                    <a:pt x="374" y="81"/>
                  </a:lnTo>
                  <a:lnTo>
                    <a:pt x="374" y="81"/>
                  </a:lnTo>
                  <a:lnTo>
                    <a:pt x="374" y="81"/>
                  </a:lnTo>
                  <a:lnTo>
                    <a:pt x="372" y="81"/>
                  </a:lnTo>
                  <a:lnTo>
                    <a:pt x="372" y="81"/>
                  </a:lnTo>
                  <a:lnTo>
                    <a:pt x="372" y="83"/>
                  </a:lnTo>
                  <a:lnTo>
                    <a:pt x="372" y="83"/>
                  </a:lnTo>
                  <a:lnTo>
                    <a:pt x="372" y="83"/>
                  </a:lnTo>
                  <a:lnTo>
                    <a:pt x="369" y="79"/>
                  </a:lnTo>
                  <a:lnTo>
                    <a:pt x="369" y="79"/>
                  </a:lnTo>
                  <a:lnTo>
                    <a:pt x="367" y="79"/>
                  </a:lnTo>
                  <a:lnTo>
                    <a:pt x="367" y="81"/>
                  </a:lnTo>
                  <a:lnTo>
                    <a:pt x="365" y="81"/>
                  </a:lnTo>
                  <a:lnTo>
                    <a:pt x="365" y="83"/>
                  </a:lnTo>
                  <a:lnTo>
                    <a:pt x="362" y="83"/>
                  </a:lnTo>
                  <a:lnTo>
                    <a:pt x="362" y="83"/>
                  </a:lnTo>
                  <a:lnTo>
                    <a:pt x="360" y="83"/>
                  </a:lnTo>
                  <a:lnTo>
                    <a:pt x="360" y="83"/>
                  </a:lnTo>
                  <a:lnTo>
                    <a:pt x="357" y="86"/>
                  </a:lnTo>
                  <a:lnTo>
                    <a:pt x="355" y="86"/>
                  </a:lnTo>
                  <a:lnTo>
                    <a:pt x="355" y="86"/>
                  </a:lnTo>
                  <a:lnTo>
                    <a:pt x="353" y="83"/>
                  </a:lnTo>
                  <a:lnTo>
                    <a:pt x="353" y="83"/>
                  </a:lnTo>
                  <a:lnTo>
                    <a:pt x="353" y="81"/>
                  </a:lnTo>
                  <a:lnTo>
                    <a:pt x="353" y="81"/>
                  </a:lnTo>
                  <a:lnTo>
                    <a:pt x="350" y="79"/>
                  </a:lnTo>
                  <a:lnTo>
                    <a:pt x="348" y="79"/>
                  </a:lnTo>
                  <a:lnTo>
                    <a:pt x="348" y="79"/>
                  </a:lnTo>
                  <a:lnTo>
                    <a:pt x="348" y="74"/>
                  </a:lnTo>
                  <a:lnTo>
                    <a:pt x="346" y="74"/>
                  </a:lnTo>
                  <a:lnTo>
                    <a:pt x="346" y="74"/>
                  </a:lnTo>
                  <a:lnTo>
                    <a:pt x="343" y="71"/>
                  </a:lnTo>
                  <a:lnTo>
                    <a:pt x="343" y="71"/>
                  </a:lnTo>
                  <a:lnTo>
                    <a:pt x="341" y="71"/>
                  </a:lnTo>
                  <a:lnTo>
                    <a:pt x="334" y="74"/>
                  </a:lnTo>
                  <a:lnTo>
                    <a:pt x="329" y="74"/>
                  </a:lnTo>
                  <a:lnTo>
                    <a:pt x="327" y="74"/>
                  </a:lnTo>
                  <a:lnTo>
                    <a:pt x="327" y="74"/>
                  </a:lnTo>
                  <a:lnTo>
                    <a:pt x="327" y="74"/>
                  </a:lnTo>
                  <a:lnTo>
                    <a:pt x="324" y="74"/>
                  </a:lnTo>
                  <a:lnTo>
                    <a:pt x="324" y="74"/>
                  </a:lnTo>
                  <a:lnTo>
                    <a:pt x="320" y="74"/>
                  </a:lnTo>
                  <a:lnTo>
                    <a:pt x="320" y="74"/>
                  </a:lnTo>
                  <a:lnTo>
                    <a:pt x="317" y="74"/>
                  </a:lnTo>
                  <a:lnTo>
                    <a:pt x="317" y="74"/>
                  </a:lnTo>
                  <a:lnTo>
                    <a:pt x="315" y="74"/>
                  </a:lnTo>
                  <a:lnTo>
                    <a:pt x="315" y="74"/>
                  </a:lnTo>
                  <a:lnTo>
                    <a:pt x="315" y="76"/>
                  </a:lnTo>
                  <a:lnTo>
                    <a:pt x="315" y="76"/>
                  </a:lnTo>
                  <a:lnTo>
                    <a:pt x="313" y="76"/>
                  </a:lnTo>
                  <a:lnTo>
                    <a:pt x="313" y="76"/>
                  </a:lnTo>
                  <a:lnTo>
                    <a:pt x="313" y="74"/>
                  </a:lnTo>
                  <a:lnTo>
                    <a:pt x="310" y="74"/>
                  </a:lnTo>
                  <a:lnTo>
                    <a:pt x="310" y="74"/>
                  </a:lnTo>
                  <a:lnTo>
                    <a:pt x="305" y="76"/>
                  </a:lnTo>
                  <a:lnTo>
                    <a:pt x="305" y="76"/>
                  </a:lnTo>
                  <a:lnTo>
                    <a:pt x="303" y="74"/>
                  </a:lnTo>
                  <a:lnTo>
                    <a:pt x="303" y="74"/>
                  </a:lnTo>
                  <a:lnTo>
                    <a:pt x="303" y="74"/>
                  </a:lnTo>
                  <a:lnTo>
                    <a:pt x="303" y="74"/>
                  </a:lnTo>
                  <a:lnTo>
                    <a:pt x="301" y="74"/>
                  </a:lnTo>
                  <a:lnTo>
                    <a:pt x="301" y="74"/>
                  </a:lnTo>
                  <a:lnTo>
                    <a:pt x="301" y="71"/>
                  </a:lnTo>
                  <a:lnTo>
                    <a:pt x="298" y="74"/>
                  </a:lnTo>
                  <a:lnTo>
                    <a:pt x="298" y="71"/>
                  </a:lnTo>
                  <a:lnTo>
                    <a:pt x="296" y="71"/>
                  </a:lnTo>
                  <a:lnTo>
                    <a:pt x="296" y="71"/>
                  </a:lnTo>
                  <a:lnTo>
                    <a:pt x="296" y="69"/>
                  </a:lnTo>
                  <a:lnTo>
                    <a:pt x="294" y="69"/>
                  </a:lnTo>
                  <a:lnTo>
                    <a:pt x="282" y="64"/>
                  </a:lnTo>
                  <a:lnTo>
                    <a:pt x="282" y="64"/>
                  </a:lnTo>
                  <a:lnTo>
                    <a:pt x="282" y="62"/>
                  </a:lnTo>
                  <a:lnTo>
                    <a:pt x="279" y="62"/>
                  </a:lnTo>
                  <a:lnTo>
                    <a:pt x="279" y="60"/>
                  </a:lnTo>
                  <a:lnTo>
                    <a:pt x="279" y="60"/>
                  </a:lnTo>
                  <a:lnTo>
                    <a:pt x="277" y="60"/>
                  </a:lnTo>
                  <a:lnTo>
                    <a:pt x="277" y="60"/>
                  </a:lnTo>
                  <a:lnTo>
                    <a:pt x="277" y="60"/>
                  </a:lnTo>
                  <a:lnTo>
                    <a:pt x="277" y="62"/>
                  </a:lnTo>
                  <a:lnTo>
                    <a:pt x="277" y="62"/>
                  </a:lnTo>
                  <a:lnTo>
                    <a:pt x="275" y="62"/>
                  </a:lnTo>
                  <a:lnTo>
                    <a:pt x="272" y="62"/>
                  </a:lnTo>
                  <a:lnTo>
                    <a:pt x="272" y="62"/>
                  </a:lnTo>
                  <a:lnTo>
                    <a:pt x="272" y="64"/>
                  </a:lnTo>
                  <a:lnTo>
                    <a:pt x="272" y="64"/>
                  </a:lnTo>
                  <a:lnTo>
                    <a:pt x="272" y="64"/>
                  </a:lnTo>
                  <a:lnTo>
                    <a:pt x="272" y="64"/>
                  </a:lnTo>
                  <a:lnTo>
                    <a:pt x="272" y="64"/>
                  </a:lnTo>
                  <a:lnTo>
                    <a:pt x="270" y="67"/>
                  </a:lnTo>
                  <a:lnTo>
                    <a:pt x="270" y="67"/>
                  </a:lnTo>
                  <a:lnTo>
                    <a:pt x="270" y="69"/>
                  </a:lnTo>
                  <a:lnTo>
                    <a:pt x="270" y="71"/>
                  </a:lnTo>
                  <a:lnTo>
                    <a:pt x="270" y="74"/>
                  </a:lnTo>
                  <a:lnTo>
                    <a:pt x="270" y="74"/>
                  </a:lnTo>
                  <a:lnTo>
                    <a:pt x="270" y="76"/>
                  </a:lnTo>
                  <a:lnTo>
                    <a:pt x="268" y="76"/>
                  </a:lnTo>
                  <a:lnTo>
                    <a:pt x="265" y="81"/>
                  </a:lnTo>
                  <a:lnTo>
                    <a:pt x="263" y="81"/>
                  </a:lnTo>
                  <a:lnTo>
                    <a:pt x="263" y="81"/>
                  </a:lnTo>
                  <a:lnTo>
                    <a:pt x="242" y="81"/>
                  </a:lnTo>
                  <a:lnTo>
                    <a:pt x="237" y="83"/>
                  </a:lnTo>
                  <a:lnTo>
                    <a:pt x="227" y="88"/>
                  </a:lnTo>
                  <a:lnTo>
                    <a:pt x="225" y="90"/>
                  </a:lnTo>
                  <a:lnTo>
                    <a:pt x="225" y="90"/>
                  </a:lnTo>
                  <a:lnTo>
                    <a:pt x="225" y="93"/>
                  </a:lnTo>
                  <a:lnTo>
                    <a:pt x="225" y="100"/>
                  </a:lnTo>
                  <a:lnTo>
                    <a:pt x="225" y="102"/>
                  </a:lnTo>
                  <a:lnTo>
                    <a:pt x="225" y="105"/>
                  </a:lnTo>
                  <a:lnTo>
                    <a:pt x="223" y="107"/>
                  </a:lnTo>
                  <a:lnTo>
                    <a:pt x="218" y="116"/>
                  </a:lnTo>
                  <a:lnTo>
                    <a:pt x="216" y="119"/>
                  </a:lnTo>
                  <a:lnTo>
                    <a:pt x="216" y="121"/>
                  </a:lnTo>
                  <a:lnTo>
                    <a:pt x="216" y="124"/>
                  </a:lnTo>
                  <a:lnTo>
                    <a:pt x="216" y="124"/>
                  </a:lnTo>
                  <a:lnTo>
                    <a:pt x="216" y="126"/>
                  </a:lnTo>
                  <a:lnTo>
                    <a:pt x="218" y="128"/>
                  </a:lnTo>
                  <a:lnTo>
                    <a:pt x="218" y="131"/>
                  </a:lnTo>
                  <a:lnTo>
                    <a:pt x="216" y="133"/>
                  </a:lnTo>
                  <a:lnTo>
                    <a:pt x="216" y="135"/>
                  </a:lnTo>
                  <a:lnTo>
                    <a:pt x="216" y="138"/>
                  </a:lnTo>
                  <a:lnTo>
                    <a:pt x="211" y="142"/>
                  </a:lnTo>
                  <a:lnTo>
                    <a:pt x="211" y="145"/>
                  </a:lnTo>
                  <a:lnTo>
                    <a:pt x="208" y="145"/>
                  </a:lnTo>
                  <a:lnTo>
                    <a:pt x="206" y="147"/>
                  </a:lnTo>
                  <a:lnTo>
                    <a:pt x="204" y="147"/>
                  </a:lnTo>
                  <a:lnTo>
                    <a:pt x="201" y="147"/>
                  </a:lnTo>
                  <a:lnTo>
                    <a:pt x="201" y="150"/>
                  </a:lnTo>
                  <a:lnTo>
                    <a:pt x="201" y="150"/>
                  </a:lnTo>
                  <a:lnTo>
                    <a:pt x="199" y="152"/>
                  </a:lnTo>
                  <a:lnTo>
                    <a:pt x="199" y="152"/>
                  </a:lnTo>
                  <a:lnTo>
                    <a:pt x="199" y="152"/>
                  </a:lnTo>
                  <a:lnTo>
                    <a:pt x="197" y="152"/>
                  </a:lnTo>
                  <a:lnTo>
                    <a:pt x="194" y="152"/>
                  </a:lnTo>
                  <a:lnTo>
                    <a:pt x="194" y="152"/>
                  </a:lnTo>
                  <a:lnTo>
                    <a:pt x="192" y="152"/>
                  </a:lnTo>
                  <a:lnTo>
                    <a:pt x="187" y="154"/>
                  </a:lnTo>
                  <a:lnTo>
                    <a:pt x="187" y="157"/>
                  </a:lnTo>
                  <a:lnTo>
                    <a:pt x="187" y="157"/>
                  </a:lnTo>
                  <a:lnTo>
                    <a:pt x="187" y="159"/>
                  </a:lnTo>
                  <a:lnTo>
                    <a:pt x="187" y="161"/>
                  </a:lnTo>
                  <a:lnTo>
                    <a:pt x="187" y="161"/>
                  </a:lnTo>
                  <a:lnTo>
                    <a:pt x="182" y="161"/>
                  </a:lnTo>
                  <a:lnTo>
                    <a:pt x="180" y="159"/>
                  </a:lnTo>
                  <a:lnTo>
                    <a:pt x="180" y="159"/>
                  </a:lnTo>
                  <a:lnTo>
                    <a:pt x="180" y="161"/>
                  </a:lnTo>
                  <a:lnTo>
                    <a:pt x="178" y="161"/>
                  </a:lnTo>
                  <a:lnTo>
                    <a:pt x="173" y="164"/>
                  </a:lnTo>
                  <a:lnTo>
                    <a:pt x="171" y="164"/>
                  </a:lnTo>
                  <a:lnTo>
                    <a:pt x="164" y="164"/>
                  </a:lnTo>
                  <a:lnTo>
                    <a:pt x="164" y="164"/>
                  </a:lnTo>
                  <a:lnTo>
                    <a:pt x="161" y="166"/>
                  </a:lnTo>
                  <a:lnTo>
                    <a:pt x="161" y="166"/>
                  </a:lnTo>
                  <a:lnTo>
                    <a:pt x="161" y="169"/>
                  </a:lnTo>
                  <a:lnTo>
                    <a:pt x="159" y="169"/>
                  </a:lnTo>
                  <a:lnTo>
                    <a:pt x="154" y="171"/>
                  </a:lnTo>
                  <a:lnTo>
                    <a:pt x="152" y="171"/>
                  </a:lnTo>
                  <a:lnTo>
                    <a:pt x="140" y="171"/>
                  </a:lnTo>
                  <a:lnTo>
                    <a:pt x="137" y="171"/>
                  </a:lnTo>
                  <a:lnTo>
                    <a:pt x="137" y="173"/>
                  </a:lnTo>
                  <a:lnTo>
                    <a:pt x="137" y="173"/>
                  </a:lnTo>
                  <a:lnTo>
                    <a:pt x="137" y="173"/>
                  </a:lnTo>
                  <a:lnTo>
                    <a:pt x="137" y="176"/>
                  </a:lnTo>
                  <a:lnTo>
                    <a:pt x="137" y="176"/>
                  </a:lnTo>
                  <a:lnTo>
                    <a:pt x="137" y="178"/>
                  </a:lnTo>
                  <a:lnTo>
                    <a:pt x="142" y="180"/>
                  </a:lnTo>
                  <a:lnTo>
                    <a:pt x="142" y="180"/>
                  </a:lnTo>
                  <a:lnTo>
                    <a:pt x="142" y="180"/>
                  </a:lnTo>
                  <a:lnTo>
                    <a:pt x="145" y="180"/>
                  </a:lnTo>
                  <a:lnTo>
                    <a:pt x="145" y="180"/>
                  </a:lnTo>
                  <a:lnTo>
                    <a:pt x="145" y="183"/>
                  </a:lnTo>
                  <a:lnTo>
                    <a:pt x="145" y="183"/>
                  </a:lnTo>
                  <a:lnTo>
                    <a:pt x="142" y="183"/>
                  </a:lnTo>
                  <a:lnTo>
                    <a:pt x="137" y="185"/>
                  </a:lnTo>
                  <a:lnTo>
                    <a:pt x="137" y="187"/>
                  </a:lnTo>
                  <a:lnTo>
                    <a:pt x="137" y="187"/>
                  </a:lnTo>
                  <a:lnTo>
                    <a:pt x="137" y="190"/>
                  </a:lnTo>
                  <a:lnTo>
                    <a:pt x="137" y="192"/>
                  </a:lnTo>
                  <a:lnTo>
                    <a:pt x="137" y="192"/>
                  </a:lnTo>
                  <a:lnTo>
                    <a:pt x="137" y="192"/>
                  </a:lnTo>
                  <a:lnTo>
                    <a:pt x="137" y="195"/>
                  </a:lnTo>
                  <a:lnTo>
                    <a:pt x="137" y="197"/>
                  </a:lnTo>
                  <a:lnTo>
                    <a:pt x="137" y="199"/>
                  </a:lnTo>
                  <a:lnTo>
                    <a:pt x="135" y="199"/>
                  </a:lnTo>
                  <a:lnTo>
                    <a:pt x="135" y="199"/>
                  </a:lnTo>
                  <a:lnTo>
                    <a:pt x="133" y="199"/>
                  </a:lnTo>
                  <a:lnTo>
                    <a:pt x="133" y="199"/>
                  </a:lnTo>
                  <a:lnTo>
                    <a:pt x="128" y="202"/>
                  </a:lnTo>
                  <a:lnTo>
                    <a:pt x="123" y="204"/>
                  </a:lnTo>
                  <a:lnTo>
                    <a:pt x="123" y="206"/>
                  </a:lnTo>
                  <a:lnTo>
                    <a:pt x="121" y="206"/>
                  </a:lnTo>
                  <a:lnTo>
                    <a:pt x="119" y="209"/>
                  </a:lnTo>
                  <a:lnTo>
                    <a:pt x="119" y="209"/>
                  </a:lnTo>
                  <a:lnTo>
                    <a:pt x="119" y="209"/>
                  </a:lnTo>
                  <a:lnTo>
                    <a:pt x="116" y="211"/>
                  </a:lnTo>
                  <a:lnTo>
                    <a:pt x="114" y="211"/>
                  </a:lnTo>
                  <a:lnTo>
                    <a:pt x="111" y="211"/>
                  </a:lnTo>
                  <a:lnTo>
                    <a:pt x="111" y="211"/>
                  </a:lnTo>
                  <a:lnTo>
                    <a:pt x="109" y="211"/>
                  </a:lnTo>
                  <a:lnTo>
                    <a:pt x="109" y="211"/>
                  </a:lnTo>
                  <a:lnTo>
                    <a:pt x="109" y="211"/>
                  </a:lnTo>
                  <a:lnTo>
                    <a:pt x="109" y="211"/>
                  </a:lnTo>
                  <a:lnTo>
                    <a:pt x="107" y="211"/>
                  </a:lnTo>
                  <a:lnTo>
                    <a:pt x="104" y="209"/>
                  </a:lnTo>
                  <a:lnTo>
                    <a:pt x="102" y="209"/>
                  </a:lnTo>
                  <a:lnTo>
                    <a:pt x="102" y="209"/>
                  </a:lnTo>
                  <a:lnTo>
                    <a:pt x="97" y="216"/>
                  </a:lnTo>
                  <a:lnTo>
                    <a:pt x="95" y="218"/>
                  </a:lnTo>
                  <a:lnTo>
                    <a:pt x="95" y="216"/>
                  </a:lnTo>
                  <a:lnTo>
                    <a:pt x="95" y="213"/>
                  </a:lnTo>
                  <a:lnTo>
                    <a:pt x="93" y="213"/>
                  </a:lnTo>
                  <a:lnTo>
                    <a:pt x="93" y="211"/>
                  </a:lnTo>
                  <a:lnTo>
                    <a:pt x="93" y="209"/>
                  </a:lnTo>
                  <a:lnTo>
                    <a:pt x="93" y="209"/>
                  </a:lnTo>
                  <a:lnTo>
                    <a:pt x="93" y="206"/>
                  </a:lnTo>
                  <a:lnTo>
                    <a:pt x="93" y="206"/>
                  </a:lnTo>
                  <a:lnTo>
                    <a:pt x="88" y="206"/>
                  </a:lnTo>
                  <a:lnTo>
                    <a:pt x="88" y="204"/>
                  </a:lnTo>
                  <a:lnTo>
                    <a:pt x="83" y="199"/>
                  </a:lnTo>
                  <a:lnTo>
                    <a:pt x="81" y="199"/>
                  </a:lnTo>
                  <a:lnTo>
                    <a:pt x="78" y="197"/>
                  </a:lnTo>
                  <a:lnTo>
                    <a:pt x="76" y="197"/>
                  </a:lnTo>
                  <a:lnTo>
                    <a:pt x="69" y="199"/>
                  </a:lnTo>
                  <a:lnTo>
                    <a:pt x="67" y="199"/>
                  </a:lnTo>
                  <a:lnTo>
                    <a:pt x="59" y="199"/>
                  </a:lnTo>
                  <a:lnTo>
                    <a:pt x="57" y="197"/>
                  </a:lnTo>
                  <a:lnTo>
                    <a:pt x="55" y="195"/>
                  </a:lnTo>
                  <a:lnTo>
                    <a:pt x="50" y="192"/>
                  </a:lnTo>
                  <a:lnTo>
                    <a:pt x="50" y="192"/>
                  </a:lnTo>
                  <a:lnTo>
                    <a:pt x="50" y="192"/>
                  </a:lnTo>
                  <a:lnTo>
                    <a:pt x="50" y="192"/>
                  </a:lnTo>
                  <a:lnTo>
                    <a:pt x="48" y="190"/>
                  </a:lnTo>
                  <a:lnTo>
                    <a:pt x="48" y="190"/>
                  </a:lnTo>
                  <a:lnTo>
                    <a:pt x="48" y="190"/>
                  </a:lnTo>
                  <a:lnTo>
                    <a:pt x="48" y="190"/>
                  </a:lnTo>
                  <a:lnTo>
                    <a:pt x="48" y="190"/>
                  </a:lnTo>
                  <a:lnTo>
                    <a:pt x="48" y="190"/>
                  </a:lnTo>
                  <a:lnTo>
                    <a:pt x="48" y="187"/>
                  </a:lnTo>
                  <a:lnTo>
                    <a:pt x="48" y="187"/>
                  </a:lnTo>
                  <a:lnTo>
                    <a:pt x="48" y="187"/>
                  </a:lnTo>
                  <a:lnTo>
                    <a:pt x="45" y="187"/>
                  </a:lnTo>
                  <a:lnTo>
                    <a:pt x="48" y="187"/>
                  </a:lnTo>
                  <a:lnTo>
                    <a:pt x="48" y="187"/>
                  </a:lnTo>
                  <a:lnTo>
                    <a:pt x="45" y="185"/>
                  </a:lnTo>
                  <a:lnTo>
                    <a:pt x="45" y="185"/>
                  </a:lnTo>
                  <a:lnTo>
                    <a:pt x="45" y="185"/>
                  </a:lnTo>
                  <a:lnTo>
                    <a:pt x="43" y="187"/>
                  </a:lnTo>
                  <a:lnTo>
                    <a:pt x="43" y="187"/>
                  </a:lnTo>
                  <a:lnTo>
                    <a:pt x="43" y="187"/>
                  </a:lnTo>
                  <a:lnTo>
                    <a:pt x="43" y="190"/>
                  </a:lnTo>
                  <a:lnTo>
                    <a:pt x="43" y="192"/>
                  </a:lnTo>
                  <a:lnTo>
                    <a:pt x="43" y="192"/>
                  </a:lnTo>
                  <a:lnTo>
                    <a:pt x="43" y="195"/>
                  </a:lnTo>
                  <a:lnTo>
                    <a:pt x="41" y="195"/>
                  </a:lnTo>
                  <a:lnTo>
                    <a:pt x="41" y="197"/>
                  </a:lnTo>
                  <a:lnTo>
                    <a:pt x="41" y="199"/>
                  </a:lnTo>
                  <a:lnTo>
                    <a:pt x="41" y="199"/>
                  </a:lnTo>
                  <a:lnTo>
                    <a:pt x="38" y="202"/>
                  </a:lnTo>
                  <a:lnTo>
                    <a:pt x="38" y="202"/>
                  </a:lnTo>
                  <a:lnTo>
                    <a:pt x="38" y="202"/>
                  </a:lnTo>
                  <a:lnTo>
                    <a:pt x="38" y="206"/>
                  </a:lnTo>
                  <a:lnTo>
                    <a:pt x="38" y="206"/>
                  </a:lnTo>
                  <a:lnTo>
                    <a:pt x="36" y="209"/>
                  </a:lnTo>
                  <a:lnTo>
                    <a:pt x="36" y="209"/>
                  </a:lnTo>
                  <a:lnTo>
                    <a:pt x="33" y="209"/>
                  </a:lnTo>
                  <a:lnTo>
                    <a:pt x="33" y="209"/>
                  </a:lnTo>
                  <a:lnTo>
                    <a:pt x="33" y="209"/>
                  </a:lnTo>
                  <a:lnTo>
                    <a:pt x="33" y="211"/>
                  </a:lnTo>
                  <a:lnTo>
                    <a:pt x="33" y="211"/>
                  </a:lnTo>
                  <a:lnTo>
                    <a:pt x="33" y="211"/>
                  </a:lnTo>
                  <a:lnTo>
                    <a:pt x="33" y="213"/>
                  </a:lnTo>
                  <a:lnTo>
                    <a:pt x="33" y="213"/>
                  </a:lnTo>
                  <a:lnTo>
                    <a:pt x="33" y="213"/>
                  </a:lnTo>
                  <a:lnTo>
                    <a:pt x="33" y="213"/>
                  </a:lnTo>
                  <a:lnTo>
                    <a:pt x="33" y="213"/>
                  </a:lnTo>
                  <a:lnTo>
                    <a:pt x="36" y="216"/>
                  </a:lnTo>
                  <a:lnTo>
                    <a:pt x="36" y="218"/>
                  </a:lnTo>
                  <a:lnTo>
                    <a:pt x="36" y="218"/>
                  </a:lnTo>
                  <a:lnTo>
                    <a:pt x="36" y="218"/>
                  </a:lnTo>
                  <a:lnTo>
                    <a:pt x="36" y="218"/>
                  </a:lnTo>
                  <a:lnTo>
                    <a:pt x="36" y="221"/>
                  </a:lnTo>
                  <a:lnTo>
                    <a:pt x="33" y="221"/>
                  </a:lnTo>
                  <a:lnTo>
                    <a:pt x="33" y="223"/>
                  </a:lnTo>
                  <a:lnTo>
                    <a:pt x="33" y="225"/>
                  </a:lnTo>
                  <a:lnTo>
                    <a:pt x="33" y="228"/>
                  </a:lnTo>
                  <a:lnTo>
                    <a:pt x="33" y="228"/>
                  </a:lnTo>
                  <a:lnTo>
                    <a:pt x="33" y="230"/>
                  </a:lnTo>
                  <a:lnTo>
                    <a:pt x="31" y="230"/>
                  </a:lnTo>
                  <a:lnTo>
                    <a:pt x="31" y="232"/>
                  </a:lnTo>
                  <a:lnTo>
                    <a:pt x="31" y="232"/>
                  </a:lnTo>
                  <a:lnTo>
                    <a:pt x="31" y="232"/>
                  </a:lnTo>
                  <a:lnTo>
                    <a:pt x="31" y="235"/>
                  </a:lnTo>
                  <a:lnTo>
                    <a:pt x="31" y="235"/>
                  </a:lnTo>
                  <a:lnTo>
                    <a:pt x="31" y="237"/>
                  </a:lnTo>
                  <a:lnTo>
                    <a:pt x="29" y="239"/>
                  </a:lnTo>
                  <a:lnTo>
                    <a:pt x="29" y="239"/>
                  </a:lnTo>
                  <a:lnTo>
                    <a:pt x="29" y="242"/>
                  </a:lnTo>
                  <a:lnTo>
                    <a:pt x="26" y="242"/>
                  </a:lnTo>
                  <a:lnTo>
                    <a:pt x="26" y="244"/>
                  </a:lnTo>
                  <a:lnTo>
                    <a:pt x="26" y="244"/>
                  </a:lnTo>
                  <a:lnTo>
                    <a:pt x="26" y="247"/>
                  </a:lnTo>
                  <a:lnTo>
                    <a:pt x="26" y="249"/>
                  </a:lnTo>
                  <a:lnTo>
                    <a:pt x="26" y="249"/>
                  </a:lnTo>
                  <a:lnTo>
                    <a:pt x="24" y="249"/>
                  </a:lnTo>
                  <a:lnTo>
                    <a:pt x="24" y="249"/>
                  </a:lnTo>
                  <a:lnTo>
                    <a:pt x="24" y="249"/>
                  </a:lnTo>
                  <a:lnTo>
                    <a:pt x="22" y="249"/>
                  </a:lnTo>
                  <a:lnTo>
                    <a:pt x="22" y="251"/>
                  </a:lnTo>
                  <a:lnTo>
                    <a:pt x="22" y="251"/>
                  </a:lnTo>
                  <a:lnTo>
                    <a:pt x="19" y="254"/>
                  </a:lnTo>
                  <a:lnTo>
                    <a:pt x="19" y="254"/>
                  </a:lnTo>
                  <a:lnTo>
                    <a:pt x="17" y="254"/>
                  </a:lnTo>
                  <a:lnTo>
                    <a:pt x="14" y="254"/>
                  </a:lnTo>
                  <a:lnTo>
                    <a:pt x="12" y="256"/>
                  </a:lnTo>
                  <a:lnTo>
                    <a:pt x="12" y="256"/>
                  </a:lnTo>
                  <a:lnTo>
                    <a:pt x="12" y="256"/>
                  </a:lnTo>
                  <a:lnTo>
                    <a:pt x="12" y="256"/>
                  </a:lnTo>
                  <a:lnTo>
                    <a:pt x="14" y="258"/>
                  </a:lnTo>
                  <a:lnTo>
                    <a:pt x="14" y="258"/>
                  </a:lnTo>
                  <a:lnTo>
                    <a:pt x="14" y="258"/>
                  </a:lnTo>
                  <a:lnTo>
                    <a:pt x="17" y="261"/>
                  </a:lnTo>
                  <a:lnTo>
                    <a:pt x="17" y="261"/>
                  </a:lnTo>
                  <a:lnTo>
                    <a:pt x="17" y="261"/>
                  </a:lnTo>
                  <a:lnTo>
                    <a:pt x="17" y="263"/>
                  </a:lnTo>
                  <a:lnTo>
                    <a:pt x="22" y="268"/>
                  </a:lnTo>
                  <a:lnTo>
                    <a:pt x="22" y="270"/>
                  </a:lnTo>
                  <a:lnTo>
                    <a:pt x="19" y="270"/>
                  </a:lnTo>
                  <a:lnTo>
                    <a:pt x="12" y="270"/>
                  </a:lnTo>
                  <a:lnTo>
                    <a:pt x="10" y="270"/>
                  </a:lnTo>
                  <a:lnTo>
                    <a:pt x="10" y="273"/>
                  </a:lnTo>
                  <a:lnTo>
                    <a:pt x="10" y="273"/>
                  </a:lnTo>
                  <a:lnTo>
                    <a:pt x="7" y="273"/>
                  </a:lnTo>
                  <a:lnTo>
                    <a:pt x="5" y="275"/>
                  </a:lnTo>
                  <a:lnTo>
                    <a:pt x="3" y="277"/>
                  </a:lnTo>
                  <a:lnTo>
                    <a:pt x="0" y="280"/>
                  </a:lnTo>
                  <a:lnTo>
                    <a:pt x="0" y="284"/>
                  </a:lnTo>
                  <a:lnTo>
                    <a:pt x="0" y="284"/>
                  </a:lnTo>
                  <a:lnTo>
                    <a:pt x="3" y="289"/>
                  </a:lnTo>
                  <a:lnTo>
                    <a:pt x="3" y="299"/>
                  </a:lnTo>
                  <a:lnTo>
                    <a:pt x="3" y="301"/>
                  </a:lnTo>
                  <a:lnTo>
                    <a:pt x="3" y="306"/>
                  </a:lnTo>
                  <a:lnTo>
                    <a:pt x="0" y="308"/>
                  </a:lnTo>
                  <a:lnTo>
                    <a:pt x="3" y="313"/>
                  </a:lnTo>
                  <a:lnTo>
                    <a:pt x="5" y="315"/>
                  </a:lnTo>
                  <a:lnTo>
                    <a:pt x="10" y="318"/>
                  </a:lnTo>
                  <a:lnTo>
                    <a:pt x="14" y="318"/>
                  </a:lnTo>
                  <a:lnTo>
                    <a:pt x="17" y="318"/>
                  </a:lnTo>
                  <a:lnTo>
                    <a:pt x="19" y="318"/>
                  </a:lnTo>
                  <a:lnTo>
                    <a:pt x="22" y="318"/>
                  </a:lnTo>
                  <a:lnTo>
                    <a:pt x="22" y="318"/>
                  </a:lnTo>
                  <a:lnTo>
                    <a:pt x="24" y="320"/>
                  </a:lnTo>
                  <a:lnTo>
                    <a:pt x="24" y="320"/>
                  </a:lnTo>
                  <a:lnTo>
                    <a:pt x="24" y="320"/>
                  </a:lnTo>
                  <a:lnTo>
                    <a:pt x="24" y="320"/>
                  </a:lnTo>
                  <a:lnTo>
                    <a:pt x="22" y="320"/>
                  </a:lnTo>
                  <a:lnTo>
                    <a:pt x="19" y="320"/>
                  </a:lnTo>
                  <a:lnTo>
                    <a:pt x="19" y="322"/>
                  </a:lnTo>
                  <a:lnTo>
                    <a:pt x="19" y="322"/>
                  </a:lnTo>
                  <a:lnTo>
                    <a:pt x="19" y="325"/>
                  </a:lnTo>
                  <a:lnTo>
                    <a:pt x="19" y="325"/>
                  </a:lnTo>
                  <a:lnTo>
                    <a:pt x="19" y="327"/>
                  </a:lnTo>
                  <a:lnTo>
                    <a:pt x="19" y="327"/>
                  </a:lnTo>
                  <a:lnTo>
                    <a:pt x="17" y="327"/>
                  </a:lnTo>
                  <a:lnTo>
                    <a:pt x="14" y="329"/>
                  </a:lnTo>
                  <a:lnTo>
                    <a:pt x="12" y="332"/>
                  </a:lnTo>
                  <a:lnTo>
                    <a:pt x="10" y="334"/>
                  </a:lnTo>
                  <a:lnTo>
                    <a:pt x="7" y="339"/>
                  </a:lnTo>
                  <a:lnTo>
                    <a:pt x="5" y="344"/>
                  </a:lnTo>
                  <a:lnTo>
                    <a:pt x="5" y="344"/>
                  </a:lnTo>
                  <a:lnTo>
                    <a:pt x="5" y="348"/>
                  </a:lnTo>
                  <a:lnTo>
                    <a:pt x="5" y="353"/>
                  </a:lnTo>
                  <a:lnTo>
                    <a:pt x="7" y="358"/>
                  </a:lnTo>
                  <a:lnTo>
                    <a:pt x="10" y="363"/>
                  </a:lnTo>
                  <a:lnTo>
                    <a:pt x="12" y="370"/>
                  </a:lnTo>
                  <a:lnTo>
                    <a:pt x="12" y="377"/>
                  </a:lnTo>
                  <a:lnTo>
                    <a:pt x="14" y="384"/>
                  </a:lnTo>
                  <a:lnTo>
                    <a:pt x="17" y="391"/>
                  </a:lnTo>
                  <a:lnTo>
                    <a:pt x="19" y="398"/>
                  </a:lnTo>
                  <a:lnTo>
                    <a:pt x="19" y="403"/>
                  </a:lnTo>
                  <a:lnTo>
                    <a:pt x="19" y="408"/>
                  </a:lnTo>
                  <a:lnTo>
                    <a:pt x="17" y="410"/>
                  </a:lnTo>
                  <a:lnTo>
                    <a:pt x="17" y="412"/>
                  </a:lnTo>
                  <a:lnTo>
                    <a:pt x="17" y="412"/>
                  </a:lnTo>
                  <a:lnTo>
                    <a:pt x="17" y="412"/>
                  </a:lnTo>
                  <a:lnTo>
                    <a:pt x="17" y="412"/>
                  </a:lnTo>
                  <a:lnTo>
                    <a:pt x="17" y="412"/>
                  </a:lnTo>
                  <a:lnTo>
                    <a:pt x="17" y="415"/>
                  </a:lnTo>
                  <a:lnTo>
                    <a:pt x="17" y="415"/>
                  </a:lnTo>
                  <a:lnTo>
                    <a:pt x="17" y="415"/>
                  </a:lnTo>
                  <a:lnTo>
                    <a:pt x="17" y="417"/>
                  </a:lnTo>
                  <a:lnTo>
                    <a:pt x="17" y="417"/>
                  </a:lnTo>
                  <a:lnTo>
                    <a:pt x="17" y="422"/>
                  </a:lnTo>
                  <a:lnTo>
                    <a:pt x="17" y="424"/>
                  </a:lnTo>
                  <a:lnTo>
                    <a:pt x="17" y="431"/>
                  </a:lnTo>
                  <a:lnTo>
                    <a:pt x="17" y="434"/>
                  </a:lnTo>
                  <a:lnTo>
                    <a:pt x="17" y="436"/>
                  </a:lnTo>
                  <a:lnTo>
                    <a:pt x="19" y="438"/>
                  </a:lnTo>
                  <a:lnTo>
                    <a:pt x="19" y="445"/>
                  </a:lnTo>
                  <a:lnTo>
                    <a:pt x="22" y="445"/>
                  </a:lnTo>
                  <a:lnTo>
                    <a:pt x="26" y="445"/>
                  </a:lnTo>
                  <a:lnTo>
                    <a:pt x="33" y="448"/>
                  </a:lnTo>
                  <a:lnTo>
                    <a:pt x="33" y="448"/>
                  </a:lnTo>
                  <a:lnTo>
                    <a:pt x="43" y="448"/>
                  </a:lnTo>
                  <a:lnTo>
                    <a:pt x="55" y="450"/>
                  </a:lnTo>
                  <a:lnTo>
                    <a:pt x="59" y="450"/>
                  </a:lnTo>
                  <a:lnTo>
                    <a:pt x="62" y="452"/>
                  </a:lnTo>
                  <a:lnTo>
                    <a:pt x="64" y="452"/>
                  </a:lnTo>
                  <a:lnTo>
                    <a:pt x="64" y="452"/>
                  </a:lnTo>
                  <a:lnTo>
                    <a:pt x="67" y="455"/>
                  </a:lnTo>
                  <a:lnTo>
                    <a:pt x="67" y="457"/>
                  </a:lnTo>
                  <a:lnTo>
                    <a:pt x="67" y="460"/>
                  </a:lnTo>
                  <a:lnTo>
                    <a:pt x="67" y="460"/>
                  </a:lnTo>
                  <a:lnTo>
                    <a:pt x="67" y="462"/>
                  </a:lnTo>
                  <a:lnTo>
                    <a:pt x="69" y="464"/>
                  </a:lnTo>
                  <a:lnTo>
                    <a:pt x="69" y="464"/>
                  </a:lnTo>
                  <a:lnTo>
                    <a:pt x="69" y="467"/>
                  </a:lnTo>
                  <a:lnTo>
                    <a:pt x="69" y="467"/>
                  </a:lnTo>
                  <a:lnTo>
                    <a:pt x="71" y="469"/>
                  </a:lnTo>
                  <a:lnTo>
                    <a:pt x="71" y="471"/>
                  </a:lnTo>
                  <a:lnTo>
                    <a:pt x="71" y="474"/>
                  </a:lnTo>
                  <a:lnTo>
                    <a:pt x="71" y="474"/>
                  </a:lnTo>
                  <a:lnTo>
                    <a:pt x="71" y="476"/>
                  </a:lnTo>
                  <a:lnTo>
                    <a:pt x="69" y="476"/>
                  </a:lnTo>
                  <a:lnTo>
                    <a:pt x="71" y="479"/>
                  </a:lnTo>
                  <a:lnTo>
                    <a:pt x="71" y="481"/>
                  </a:lnTo>
                  <a:lnTo>
                    <a:pt x="69" y="483"/>
                  </a:lnTo>
                  <a:lnTo>
                    <a:pt x="69" y="483"/>
                  </a:lnTo>
                  <a:lnTo>
                    <a:pt x="69" y="483"/>
                  </a:lnTo>
                  <a:lnTo>
                    <a:pt x="69" y="483"/>
                  </a:lnTo>
                  <a:lnTo>
                    <a:pt x="69" y="483"/>
                  </a:lnTo>
                  <a:lnTo>
                    <a:pt x="69" y="486"/>
                  </a:lnTo>
                  <a:lnTo>
                    <a:pt x="64" y="490"/>
                  </a:lnTo>
                  <a:lnTo>
                    <a:pt x="57" y="497"/>
                  </a:lnTo>
                  <a:lnTo>
                    <a:pt x="52" y="505"/>
                  </a:lnTo>
                  <a:lnTo>
                    <a:pt x="52" y="505"/>
                  </a:lnTo>
                  <a:lnTo>
                    <a:pt x="48" y="512"/>
                  </a:lnTo>
                  <a:lnTo>
                    <a:pt x="43" y="516"/>
                  </a:lnTo>
                  <a:lnTo>
                    <a:pt x="38" y="521"/>
                  </a:lnTo>
                  <a:lnTo>
                    <a:pt x="36" y="526"/>
                  </a:lnTo>
                  <a:lnTo>
                    <a:pt x="26" y="535"/>
                  </a:lnTo>
                  <a:lnTo>
                    <a:pt x="26" y="535"/>
                  </a:lnTo>
                  <a:lnTo>
                    <a:pt x="24" y="540"/>
                  </a:lnTo>
                  <a:lnTo>
                    <a:pt x="19" y="545"/>
                  </a:lnTo>
                  <a:lnTo>
                    <a:pt x="22" y="545"/>
                  </a:lnTo>
                  <a:lnTo>
                    <a:pt x="26" y="545"/>
                  </a:lnTo>
                  <a:lnTo>
                    <a:pt x="29" y="547"/>
                  </a:lnTo>
                  <a:lnTo>
                    <a:pt x="33" y="550"/>
                  </a:lnTo>
                  <a:lnTo>
                    <a:pt x="38" y="550"/>
                  </a:lnTo>
                  <a:lnTo>
                    <a:pt x="43" y="552"/>
                  </a:lnTo>
                  <a:lnTo>
                    <a:pt x="48" y="552"/>
                  </a:lnTo>
                  <a:lnTo>
                    <a:pt x="52" y="554"/>
                  </a:lnTo>
                  <a:lnTo>
                    <a:pt x="55" y="557"/>
                  </a:lnTo>
                  <a:lnTo>
                    <a:pt x="59" y="557"/>
                  </a:lnTo>
                  <a:lnTo>
                    <a:pt x="64" y="559"/>
                  </a:lnTo>
                  <a:lnTo>
                    <a:pt x="69" y="559"/>
                  </a:lnTo>
                  <a:lnTo>
                    <a:pt x="74" y="561"/>
                  </a:lnTo>
                  <a:lnTo>
                    <a:pt x="78" y="564"/>
                  </a:lnTo>
                  <a:lnTo>
                    <a:pt x="81" y="564"/>
                  </a:lnTo>
                  <a:lnTo>
                    <a:pt x="85" y="566"/>
                  </a:lnTo>
                  <a:lnTo>
                    <a:pt x="90" y="566"/>
                  </a:lnTo>
                  <a:lnTo>
                    <a:pt x="95" y="568"/>
                  </a:lnTo>
                  <a:lnTo>
                    <a:pt x="100" y="571"/>
                  </a:lnTo>
                  <a:lnTo>
                    <a:pt x="104" y="571"/>
                  </a:lnTo>
                  <a:lnTo>
                    <a:pt x="111" y="571"/>
                  </a:lnTo>
                  <a:lnTo>
                    <a:pt x="114" y="571"/>
                  </a:lnTo>
                  <a:lnTo>
                    <a:pt x="116" y="571"/>
                  </a:lnTo>
                  <a:lnTo>
                    <a:pt x="121" y="568"/>
                  </a:lnTo>
                  <a:lnTo>
                    <a:pt x="123" y="568"/>
                  </a:lnTo>
                  <a:lnTo>
                    <a:pt x="126" y="568"/>
                  </a:lnTo>
                  <a:lnTo>
                    <a:pt x="128" y="568"/>
                  </a:lnTo>
                  <a:lnTo>
                    <a:pt x="130" y="568"/>
                  </a:lnTo>
                  <a:lnTo>
                    <a:pt x="133" y="568"/>
                  </a:lnTo>
                  <a:lnTo>
                    <a:pt x="137" y="568"/>
                  </a:lnTo>
                  <a:lnTo>
                    <a:pt x="140" y="568"/>
                  </a:lnTo>
                  <a:lnTo>
                    <a:pt x="142" y="568"/>
                  </a:lnTo>
                  <a:lnTo>
                    <a:pt x="147" y="566"/>
                  </a:lnTo>
                  <a:lnTo>
                    <a:pt x="149" y="566"/>
                  </a:lnTo>
                  <a:lnTo>
                    <a:pt x="152" y="566"/>
                  </a:lnTo>
                  <a:lnTo>
                    <a:pt x="154" y="566"/>
                  </a:lnTo>
                  <a:lnTo>
                    <a:pt x="164" y="566"/>
                  </a:lnTo>
                  <a:lnTo>
                    <a:pt x="173" y="568"/>
                  </a:lnTo>
                  <a:lnTo>
                    <a:pt x="182" y="568"/>
                  </a:lnTo>
                  <a:lnTo>
                    <a:pt x="190" y="573"/>
                  </a:lnTo>
                  <a:lnTo>
                    <a:pt x="192" y="571"/>
                  </a:lnTo>
                  <a:lnTo>
                    <a:pt x="192" y="568"/>
                  </a:lnTo>
                  <a:lnTo>
                    <a:pt x="194" y="566"/>
                  </a:lnTo>
                  <a:lnTo>
                    <a:pt x="197" y="566"/>
                  </a:lnTo>
                  <a:lnTo>
                    <a:pt x="211" y="561"/>
                  </a:lnTo>
                  <a:lnTo>
                    <a:pt x="211" y="561"/>
                  </a:lnTo>
                  <a:lnTo>
                    <a:pt x="220" y="561"/>
                  </a:lnTo>
                  <a:lnTo>
                    <a:pt x="227" y="561"/>
                  </a:lnTo>
                  <a:lnTo>
                    <a:pt x="237" y="564"/>
                  </a:lnTo>
                  <a:lnTo>
                    <a:pt x="239" y="564"/>
                  </a:lnTo>
                  <a:lnTo>
                    <a:pt x="246" y="561"/>
                  </a:lnTo>
                  <a:lnTo>
                    <a:pt x="251" y="559"/>
                  </a:lnTo>
                  <a:lnTo>
                    <a:pt x="253" y="559"/>
                  </a:lnTo>
                  <a:lnTo>
                    <a:pt x="256" y="559"/>
                  </a:lnTo>
                  <a:lnTo>
                    <a:pt x="258" y="557"/>
                  </a:lnTo>
                  <a:lnTo>
                    <a:pt x="263" y="557"/>
                  </a:lnTo>
                  <a:lnTo>
                    <a:pt x="265" y="554"/>
                  </a:lnTo>
                  <a:lnTo>
                    <a:pt x="268" y="554"/>
                  </a:lnTo>
                  <a:lnTo>
                    <a:pt x="272" y="554"/>
                  </a:lnTo>
                  <a:lnTo>
                    <a:pt x="275" y="552"/>
                  </a:lnTo>
                  <a:lnTo>
                    <a:pt x="277" y="552"/>
                  </a:lnTo>
                  <a:lnTo>
                    <a:pt x="279" y="552"/>
                  </a:lnTo>
                  <a:lnTo>
                    <a:pt x="284" y="550"/>
                  </a:lnTo>
                  <a:lnTo>
                    <a:pt x="286" y="550"/>
                  </a:lnTo>
                  <a:lnTo>
                    <a:pt x="289" y="547"/>
                  </a:lnTo>
                  <a:lnTo>
                    <a:pt x="296" y="547"/>
                  </a:lnTo>
                  <a:lnTo>
                    <a:pt x="301" y="545"/>
                  </a:lnTo>
                  <a:lnTo>
                    <a:pt x="303" y="542"/>
                  </a:lnTo>
                  <a:lnTo>
                    <a:pt x="305" y="540"/>
                  </a:lnTo>
                  <a:lnTo>
                    <a:pt x="305" y="538"/>
                  </a:lnTo>
                  <a:lnTo>
                    <a:pt x="308" y="538"/>
                  </a:lnTo>
                  <a:lnTo>
                    <a:pt x="308" y="538"/>
                  </a:lnTo>
                  <a:lnTo>
                    <a:pt x="308" y="538"/>
                  </a:lnTo>
                  <a:lnTo>
                    <a:pt x="308" y="538"/>
                  </a:lnTo>
                  <a:lnTo>
                    <a:pt x="305" y="535"/>
                  </a:lnTo>
                  <a:lnTo>
                    <a:pt x="303" y="533"/>
                  </a:lnTo>
                  <a:lnTo>
                    <a:pt x="301" y="533"/>
                  </a:lnTo>
                  <a:lnTo>
                    <a:pt x="301" y="533"/>
                  </a:lnTo>
                  <a:lnTo>
                    <a:pt x="301" y="531"/>
                  </a:lnTo>
                  <a:lnTo>
                    <a:pt x="303" y="528"/>
                  </a:lnTo>
                  <a:lnTo>
                    <a:pt x="305" y="521"/>
                  </a:lnTo>
                  <a:lnTo>
                    <a:pt x="305" y="521"/>
                  </a:lnTo>
                  <a:lnTo>
                    <a:pt x="305" y="516"/>
                  </a:lnTo>
                  <a:lnTo>
                    <a:pt x="305" y="509"/>
                  </a:lnTo>
                  <a:lnTo>
                    <a:pt x="305" y="507"/>
                  </a:lnTo>
                  <a:lnTo>
                    <a:pt x="305" y="507"/>
                  </a:lnTo>
                  <a:lnTo>
                    <a:pt x="305" y="505"/>
                  </a:lnTo>
                  <a:lnTo>
                    <a:pt x="305" y="505"/>
                  </a:lnTo>
                  <a:lnTo>
                    <a:pt x="303" y="502"/>
                  </a:lnTo>
                  <a:lnTo>
                    <a:pt x="303" y="500"/>
                  </a:lnTo>
                  <a:lnTo>
                    <a:pt x="308" y="479"/>
                  </a:lnTo>
                  <a:lnTo>
                    <a:pt x="310" y="479"/>
                  </a:lnTo>
                  <a:lnTo>
                    <a:pt x="310" y="479"/>
                  </a:lnTo>
                  <a:lnTo>
                    <a:pt x="317" y="476"/>
                  </a:lnTo>
                  <a:lnTo>
                    <a:pt x="320" y="476"/>
                  </a:lnTo>
                  <a:lnTo>
                    <a:pt x="324" y="471"/>
                  </a:lnTo>
                  <a:lnTo>
                    <a:pt x="324" y="469"/>
                  </a:lnTo>
                  <a:lnTo>
                    <a:pt x="327" y="462"/>
                  </a:lnTo>
                  <a:lnTo>
                    <a:pt x="327" y="462"/>
                  </a:lnTo>
                  <a:lnTo>
                    <a:pt x="329" y="462"/>
                  </a:lnTo>
                  <a:lnTo>
                    <a:pt x="331" y="460"/>
                  </a:lnTo>
                  <a:lnTo>
                    <a:pt x="331" y="460"/>
                  </a:lnTo>
                  <a:lnTo>
                    <a:pt x="334" y="457"/>
                  </a:lnTo>
                  <a:lnTo>
                    <a:pt x="336" y="457"/>
                  </a:lnTo>
                  <a:lnTo>
                    <a:pt x="339" y="455"/>
                  </a:lnTo>
                  <a:lnTo>
                    <a:pt x="343" y="455"/>
                  </a:lnTo>
                  <a:lnTo>
                    <a:pt x="343" y="455"/>
                  </a:lnTo>
                  <a:lnTo>
                    <a:pt x="343" y="457"/>
                  </a:lnTo>
                  <a:lnTo>
                    <a:pt x="343" y="457"/>
                  </a:lnTo>
                  <a:lnTo>
                    <a:pt x="343" y="460"/>
                  </a:lnTo>
                  <a:lnTo>
                    <a:pt x="343" y="460"/>
                  </a:lnTo>
                  <a:lnTo>
                    <a:pt x="343" y="460"/>
                  </a:lnTo>
                  <a:lnTo>
                    <a:pt x="343" y="460"/>
                  </a:lnTo>
                  <a:lnTo>
                    <a:pt x="343" y="460"/>
                  </a:lnTo>
                  <a:lnTo>
                    <a:pt x="343" y="460"/>
                  </a:lnTo>
                  <a:lnTo>
                    <a:pt x="346" y="460"/>
                  </a:lnTo>
                  <a:lnTo>
                    <a:pt x="346" y="460"/>
                  </a:lnTo>
                  <a:lnTo>
                    <a:pt x="348" y="460"/>
                  </a:lnTo>
                  <a:lnTo>
                    <a:pt x="348" y="460"/>
                  </a:lnTo>
                  <a:lnTo>
                    <a:pt x="350" y="460"/>
                  </a:lnTo>
                  <a:lnTo>
                    <a:pt x="353" y="462"/>
                  </a:lnTo>
                  <a:lnTo>
                    <a:pt x="353" y="462"/>
                  </a:lnTo>
                  <a:lnTo>
                    <a:pt x="355" y="462"/>
                  </a:lnTo>
                  <a:lnTo>
                    <a:pt x="357" y="462"/>
                  </a:lnTo>
                  <a:lnTo>
                    <a:pt x="360" y="462"/>
                  </a:lnTo>
                  <a:lnTo>
                    <a:pt x="362" y="462"/>
                  </a:lnTo>
                  <a:lnTo>
                    <a:pt x="365" y="460"/>
                  </a:lnTo>
                  <a:lnTo>
                    <a:pt x="367" y="460"/>
                  </a:lnTo>
                  <a:lnTo>
                    <a:pt x="369" y="460"/>
                  </a:lnTo>
                  <a:lnTo>
                    <a:pt x="372" y="460"/>
                  </a:lnTo>
                  <a:lnTo>
                    <a:pt x="374" y="457"/>
                  </a:lnTo>
                  <a:lnTo>
                    <a:pt x="376" y="457"/>
                  </a:lnTo>
                  <a:lnTo>
                    <a:pt x="376" y="455"/>
                  </a:lnTo>
                  <a:lnTo>
                    <a:pt x="379" y="455"/>
                  </a:lnTo>
                  <a:lnTo>
                    <a:pt x="379" y="455"/>
                  </a:lnTo>
                  <a:lnTo>
                    <a:pt x="381" y="455"/>
                  </a:lnTo>
                  <a:lnTo>
                    <a:pt x="381" y="455"/>
                  </a:lnTo>
                  <a:lnTo>
                    <a:pt x="383" y="452"/>
                  </a:lnTo>
                  <a:lnTo>
                    <a:pt x="383" y="450"/>
                  </a:lnTo>
                  <a:lnTo>
                    <a:pt x="381" y="450"/>
                  </a:lnTo>
                  <a:lnTo>
                    <a:pt x="376" y="450"/>
                  </a:lnTo>
                  <a:lnTo>
                    <a:pt x="374" y="450"/>
                  </a:lnTo>
                  <a:lnTo>
                    <a:pt x="374" y="450"/>
                  </a:lnTo>
                  <a:lnTo>
                    <a:pt x="374" y="448"/>
                  </a:lnTo>
                  <a:lnTo>
                    <a:pt x="374" y="445"/>
                  </a:lnTo>
                  <a:lnTo>
                    <a:pt x="372" y="445"/>
                  </a:lnTo>
                  <a:lnTo>
                    <a:pt x="372" y="445"/>
                  </a:lnTo>
                  <a:lnTo>
                    <a:pt x="372" y="443"/>
                  </a:lnTo>
                  <a:lnTo>
                    <a:pt x="372" y="443"/>
                  </a:lnTo>
                  <a:lnTo>
                    <a:pt x="374" y="443"/>
                  </a:lnTo>
                  <a:lnTo>
                    <a:pt x="376" y="443"/>
                  </a:lnTo>
                  <a:lnTo>
                    <a:pt x="379" y="443"/>
                  </a:lnTo>
                  <a:lnTo>
                    <a:pt x="381" y="443"/>
                  </a:lnTo>
                  <a:lnTo>
                    <a:pt x="381" y="441"/>
                  </a:lnTo>
                  <a:lnTo>
                    <a:pt x="383" y="441"/>
                  </a:lnTo>
                  <a:lnTo>
                    <a:pt x="386" y="436"/>
                  </a:lnTo>
                  <a:lnTo>
                    <a:pt x="388" y="436"/>
                  </a:lnTo>
                  <a:lnTo>
                    <a:pt x="388" y="436"/>
                  </a:lnTo>
                  <a:lnTo>
                    <a:pt x="391" y="436"/>
                  </a:lnTo>
                  <a:lnTo>
                    <a:pt x="393" y="436"/>
                  </a:lnTo>
                  <a:lnTo>
                    <a:pt x="393" y="436"/>
                  </a:lnTo>
                  <a:lnTo>
                    <a:pt x="393" y="436"/>
                  </a:lnTo>
                  <a:lnTo>
                    <a:pt x="393" y="434"/>
                  </a:lnTo>
                  <a:lnTo>
                    <a:pt x="398" y="434"/>
                  </a:lnTo>
                  <a:lnTo>
                    <a:pt x="398" y="434"/>
                  </a:lnTo>
                  <a:lnTo>
                    <a:pt x="398" y="431"/>
                  </a:lnTo>
                  <a:lnTo>
                    <a:pt x="398" y="431"/>
                  </a:lnTo>
                  <a:lnTo>
                    <a:pt x="400" y="429"/>
                  </a:lnTo>
                  <a:lnTo>
                    <a:pt x="400" y="429"/>
                  </a:lnTo>
                  <a:lnTo>
                    <a:pt x="400" y="429"/>
                  </a:lnTo>
                  <a:lnTo>
                    <a:pt x="400" y="426"/>
                  </a:lnTo>
                  <a:lnTo>
                    <a:pt x="402" y="424"/>
                  </a:lnTo>
                  <a:lnTo>
                    <a:pt x="402" y="424"/>
                  </a:lnTo>
                  <a:lnTo>
                    <a:pt x="405" y="424"/>
                  </a:lnTo>
                  <a:lnTo>
                    <a:pt x="405" y="426"/>
                  </a:lnTo>
                  <a:lnTo>
                    <a:pt x="407" y="426"/>
                  </a:lnTo>
                  <a:lnTo>
                    <a:pt x="407" y="426"/>
                  </a:lnTo>
                  <a:lnTo>
                    <a:pt x="407" y="429"/>
                  </a:lnTo>
                  <a:lnTo>
                    <a:pt x="409" y="429"/>
                  </a:lnTo>
                  <a:lnTo>
                    <a:pt x="412" y="429"/>
                  </a:lnTo>
                  <a:lnTo>
                    <a:pt x="412" y="429"/>
                  </a:lnTo>
                  <a:lnTo>
                    <a:pt x="419" y="431"/>
                  </a:lnTo>
                  <a:lnTo>
                    <a:pt x="421" y="431"/>
                  </a:lnTo>
                  <a:lnTo>
                    <a:pt x="421" y="431"/>
                  </a:lnTo>
                  <a:lnTo>
                    <a:pt x="421" y="429"/>
                  </a:lnTo>
                  <a:lnTo>
                    <a:pt x="424" y="429"/>
                  </a:lnTo>
                  <a:lnTo>
                    <a:pt x="424" y="429"/>
                  </a:lnTo>
                  <a:lnTo>
                    <a:pt x="421" y="429"/>
                  </a:lnTo>
                  <a:lnTo>
                    <a:pt x="419" y="429"/>
                  </a:lnTo>
                  <a:lnTo>
                    <a:pt x="417" y="429"/>
                  </a:lnTo>
                  <a:lnTo>
                    <a:pt x="417" y="426"/>
                  </a:lnTo>
                  <a:lnTo>
                    <a:pt x="417" y="426"/>
                  </a:lnTo>
                  <a:lnTo>
                    <a:pt x="417" y="426"/>
                  </a:lnTo>
                  <a:lnTo>
                    <a:pt x="419" y="424"/>
                  </a:lnTo>
                  <a:lnTo>
                    <a:pt x="421" y="424"/>
                  </a:lnTo>
                  <a:lnTo>
                    <a:pt x="421" y="424"/>
                  </a:lnTo>
                  <a:lnTo>
                    <a:pt x="424" y="424"/>
                  </a:lnTo>
                  <a:lnTo>
                    <a:pt x="426" y="426"/>
                  </a:lnTo>
                  <a:lnTo>
                    <a:pt x="431" y="426"/>
                  </a:lnTo>
                  <a:lnTo>
                    <a:pt x="431" y="429"/>
                  </a:lnTo>
                  <a:lnTo>
                    <a:pt x="431" y="429"/>
                  </a:lnTo>
                  <a:lnTo>
                    <a:pt x="431" y="431"/>
                  </a:lnTo>
                  <a:lnTo>
                    <a:pt x="431" y="431"/>
                  </a:lnTo>
                  <a:lnTo>
                    <a:pt x="433" y="434"/>
                  </a:lnTo>
                  <a:lnTo>
                    <a:pt x="435" y="436"/>
                  </a:lnTo>
                  <a:lnTo>
                    <a:pt x="435" y="438"/>
                  </a:lnTo>
                  <a:lnTo>
                    <a:pt x="438" y="438"/>
                  </a:lnTo>
                  <a:lnTo>
                    <a:pt x="443" y="436"/>
                  </a:lnTo>
                  <a:lnTo>
                    <a:pt x="443" y="436"/>
                  </a:lnTo>
                  <a:lnTo>
                    <a:pt x="445" y="436"/>
                  </a:lnTo>
                  <a:lnTo>
                    <a:pt x="447" y="436"/>
                  </a:lnTo>
                  <a:lnTo>
                    <a:pt x="450" y="434"/>
                  </a:lnTo>
                  <a:lnTo>
                    <a:pt x="450" y="431"/>
                  </a:lnTo>
                  <a:lnTo>
                    <a:pt x="452" y="431"/>
                  </a:lnTo>
                  <a:lnTo>
                    <a:pt x="452" y="431"/>
                  </a:lnTo>
                  <a:lnTo>
                    <a:pt x="452" y="429"/>
                  </a:lnTo>
                  <a:lnTo>
                    <a:pt x="459" y="422"/>
                  </a:lnTo>
                  <a:lnTo>
                    <a:pt x="459" y="419"/>
                  </a:lnTo>
                  <a:lnTo>
                    <a:pt x="462" y="417"/>
                  </a:lnTo>
                  <a:lnTo>
                    <a:pt x="462" y="417"/>
                  </a:lnTo>
                  <a:lnTo>
                    <a:pt x="462" y="417"/>
                  </a:lnTo>
                  <a:lnTo>
                    <a:pt x="462" y="417"/>
                  </a:lnTo>
                  <a:lnTo>
                    <a:pt x="462" y="412"/>
                  </a:lnTo>
                  <a:lnTo>
                    <a:pt x="459" y="405"/>
                  </a:lnTo>
                  <a:lnTo>
                    <a:pt x="459" y="405"/>
                  </a:lnTo>
                  <a:lnTo>
                    <a:pt x="459" y="403"/>
                  </a:lnTo>
                  <a:lnTo>
                    <a:pt x="459" y="398"/>
                  </a:lnTo>
                  <a:lnTo>
                    <a:pt x="462" y="396"/>
                  </a:lnTo>
                  <a:lnTo>
                    <a:pt x="462" y="396"/>
                  </a:lnTo>
                  <a:lnTo>
                    <a:pt x="462" y="393"/>
                  </a:lnTo>
                  <a:lnTo>
                    <a:pt x="459" y="391"/>
                  </a:lnTo>
                  <a:lnTo>
                    <a:pt x="459" y="389"/>
                  </a:lnTo>
                  <a:lnTo>
                    <a:pt x="459" y="386"/>
                  </a:lnTo>
                  <a:lnTo>
                    <a:pt x="459" y="384"/>
                  </a:lnTo>
                  <a:lnTo>
                    <a:pt x="462" y="381"/>
                  </a:lnTo>
                  <a:lnTo>
                    <a:pt x="462" y="379"/>
                  </a:lnTo>
                  <a:lnTo>
                    <a:pt x="464" y="379"/>
                  </a:lnTo>
                  <a:lnTo>
                    <a:pt x="466" y="379"/>
                  </a:lnTo>
                  <a:lnTo>
                    <a:pt x="469" y="374"/>
                  </a:lnTo>
                  <a:lnTo>
                    <a:pt x="469" y="374"/>
                  </a:lnTo>
                  <a:lnTo>
                    <a:pt x="469" y="372"/>
                  </a:lnTo>
                  <a:lnTo>
                    <a:pt x="469" y="370"/>
                  </a:lnTo>
                  <a:lnTo>
                    <a:pt x="469" y="370"/>
                  </a:lnTo>
                  <a:lnTo>
                    <a:pt x="469" y="370"/>
                  </a:lnTo>
                  <a:lnTo>
                    <a:pt x="469" y="370"/>
                  </a:lnTo>
                  <a:lnTo>
                    <a:pt x="469" y="370"/>
                  </a:lnTo>
                  <a:lnTo>
                    <a:pt x="466" y="367"/>
                  </a:lnTo>
                  <a:lnTo>
                    <a:pt x="466" y="367"/>
                  </a:lnTo>
                  <a:lnTo>
                    <a:pt x="466" y="367"/>
                  </a:lnTo>
                  <a:lnTo>
                    <a:pt x="466" y="365"/>
                  </a:lnTo>
                  <a:lnTo>
                    <a:pt x="466" y="365"/>
                  </a:lnTo>
                  <a:lnTo>
                    <a:pt x="469" y="365"/>
                  </a:lnTo>
                  <a:lnTo>
                    <a:pt x="471" y="363"/>
                  </a:lnTo>
                  <a:lnTo>
                    <a:pt x="471" y="360"/>
                  </a:lnTo>
                  <a:lnTo>
                    <a:pt x="471" y="360"/>
                  </a:lnTo>
                  <a:lnTo>
                    <a:pt x="471" y="358"/>
                  </a:lnTo>
                  <a:lnTo>
                    <a:pt x="471" y="353"/>
                  </a:lnTo>
                  <a:lnTo>
                    <a:pt x="471" y="351"/>
                  </a:lnTo>
                  <a:lnTo>
                    <a:pt x="473" y="351"/>
                  </a:lnTo>
                  <a:lnTo>
                    <a:pt x="473" y="348"/>
                  </a:lnTo>
                  <a:lnTo>
                    <a:pt x="476" y="348"/>
                  </a:lnTo>
                  <a:lnTo>
                    <a:pt x="478" y="346"/>
                  </a:lnTo>
                  <a:lnTo>
                    <a:pt x="478" y="346"/>
                  </a:lnTo>
                  <a:lnTo>
                    <a:pt x="480" y="346"/>
                  </a:lnTo>
                  <a:lnTo>
                    <a:pt x="480" y="346"/>
                  </a:lnTo>
                  <a:lnTo>
                    <a:pt x="480" y="346"/>
                  </a:lnTo>
                  <a:lnTo>
                    <a:pt x="480" y="346"/>
                  </a:lnTo>
                  <a:lnTo>
                    <a:pt x="483" y="346"/>
                  </a:lnTo>
                  <a:lnTo>
                    <a:pt x="485" y="346"/>
                  </a:lnTo>
                  <a:lnTo>
                    <a:pt x="488" y="344"/>
                  </a:lnTo>
                  <a:lnTo>
                    <a:pt x="490" y="346"/>
                  </a:lnTo>
                  <a:lnTo>
                    <a:pt x="492" y="346"/>
                  </a:lnTo>
                  <a:lnTo>
                    <a:pt x="497" y="344"/>
                  </a:lnTo>
                  <a:lnTo>
                    <a:pt x="497" y="344"/>
                  </a:lnTo>
                  <a:lnTo>
                    <a:pt x="499" y="344"/>
                  </a:lnTo>
                  <a:lnTo>
                    <a:pt x="499" y="344"/>
                  </a:lnTo>
                  <a:lnTo>
                    <a:pt x="499" y="344"/>
                  </a:lnTo>
                  <a:lnTo>
                    <a:pt x="502" y="339"/>
                  </a:lnTo>
                  <a:lnTo>
                    <a:pt x="502" y="339"/>
                  </a:lnTo>
                  <a:lnTo>
                    <a:pt x="504" y="339"/>
                  </a:lnTo>
                  <a:lnTo>
                    <a:pt x="504" y="341"/>
                  </a:lnTo>
                  <a:lnTo>
                    <a:pt x="506" y="339"/>
                  </a:lnTo>
                  <a:lnTo>
                    <a:pt x="514" y="332"/>
                  </a:lnTo>
                  <a:lnTo>
                    <a:pt x="516" y="329"/>
                  </a:lnTo>
                  <a:lnTo>
                    <a:pt x="514" y="327"/>
                  </a:lnTo>
                  <a:lnTo>
                    <a:pt x="511" y="325"/>
                  </a:lnTo>
                  <a:lnTo>
                    <a:pt x="511" y="325"/>
                  </a:lnTo>
                  <a:lnTo>
                    <a:pt x="511" y="325"/>
                  </a:lnTo>
                  <a:lnTo>
                    <a:pt x="511" y="322"/>
                  </a:lnTo>
                  <a:lnTo>
                    <a:pt x="509" y="322"/>
                  </a:lnTo>
                  <a:lnTo>
                    <a:pt x="509" y="322"/>
                  </a:lnTo>
                  <a:lnTo>
                    <a:pt x="506" y="322"/>
                  </a:lnTo>
                  <a:lnTo>
                    <a:pt x="506" y="320"/>
                  </a:lnTo>
                  <a:lnTo>
                    <a:pt x="506" y="320"/>
                  </a:lnTo>
                  <a:lnTo>
                    <a:pt x="506" y="318"/>
                  </a:lnTo>
                  <a:lnTo>
                    <a:pt x="509" y="313"/>
                  </a:lnTo>
                  <a:lnTo>
                    <a:pt x="509" y="313"/>
                  </a:lnTo>
                  <a:lnTo>
                    <a:pt x="509" y="313"/>
                  </a:lnTo>
                  <a:lnTo>
                    <a:pt x="506" y="313"/>
                  </a:lnTo>
                  <a:lnTo>
                    <a:pt x="506" y="310"/>
                  </a:lnTo>
                  <a:lnTo>
                    <a:pt x="506" y="310"/>
                  </a:lnTo>
                  <a:lnTo>
                    <a:pt x="506" y="310"/>
                  </a:lnTo>
                  <a:lnTo>
                    <a:pt x="506" y="310"/>
                  </a:lnTo>
                  <a:lnTo>
                    <a:pt x="504" y="308"/>
                  </a:lnTo>
                  <a:lnTo>
                    <a:pt x="504" y="306"/>
                  </a:lnTo>
                  <a:lnTo>
                    <a:pt x="502" y="306"/>
                  </a:lnTo>
                  <a:lnTo>
                    <a:pt x="499" y="306"/>
                  </a:lnTo>
                  <a:lnTo>
                    <a:pt x="499" y="306"/>
                  </a:lnTo>
                  <a:lnTo>
                    <a:pt x="497" y="306"/>
                  </a:lnTo>
                  <a:lnTo>
                    <a:pt x="497" y="306"/>
                  </a:lnTo>
                  <a:lnTo>
                    <a:pt x="497" y="303"/>
                  </a:lnTo>
                  <a:lnTo>
                    <a:pt x="497" y="303"/>
                  </a:lnTo>
                  <a:lnTo>
                    <a:pt x="495" y="301"/>
                  </a:lnTo>
                  <a:lnTo>
                    <a:pt x="495" y="299"/>
                  </a:lnTo>
                  <a:lnTo>
                    <a:pt x="495" y="299"/>
                  </a:lnTo>
                  <a:lnTo>
                    <a:pt x="492" y="296"/>
                  </a:lnTo>
                  <a:lnTo>
                    <a:pt x="492" y="296"/>
                  </a:lnTo>
                  <a:lnTo>
                    <a:pt x="490" y="294"/>
                  </a:lnTo>
                  <a:lnTo>
                    <a:pt x="490" y="294"/>
                  </a:lnTo>
                  <a:lnTo>
                    <a:pt x="492" y="292"/>
                  </a:lnTo>
                  <a:lnTo>
                    <a:pt x="492" y="292"/>
                  </a:lnTo>
                  <a:lnTo>
                    <a:pt x="492" y="289"/>
                  </a:lnTo>
                  <a:lnTo>
                    <a:pt x="492" y="289"/>
                  </a:lnTo>
                  <a:lnTo>
                    <a:pt x="492" y="289"/>
                  </a:lnTo>
                  <a:lnTo>
                    <a:pt x="492" y="287"/>
                  </a:lnTo>
                  <a:lnTo>
                    <a:pt x="495" y="287"/>
                  </a:lnTo>
                  <a:lnTo>
                    <a:pt x="497" y="287"/>
                  </a:lnTo>
                  <a:lnTo>
                    <a:pt x="499" y="287"/>
                  </a:lnTo>
                  <a:lnTo>
                    <a:pt x="511" y="292"/>
                  </a:lnTo>
                  <a:lnTo>
                    <a:pt x="514" y="292"/>
                  </a:lnTo>
                  <a:lnTo>
                    <a:pt x="516" y="292"/>
                  </a:lnTo>
                  <a:lnTo>
                    <a:pt x="516" y="292"/>
                  </a:lnTo>
                  <a:lnTo>
                    <a:pt x="521" y="292"/>
                  </a:lnTo>
                  <a:lnTo>
                    <a:pt x="525" y="294"/>
                  </a:lnTo>
                  <a:lnTo>
                    <a:pt x="525" y="294"/>
                  </a:lnTo>
                  <a:lnTo>
                    <a:pt x="532" y="292"/>
                  </a:lnTo>
                  <a:lnTo>
                    <a:pt x="540" y="292"/>
                  </a:lnTo>
                  <a:lnTo>
                    <a:pt x="544" y="292"/>
                  </a:lnTo>
                  <a:lnTo>
                    <a:pt x="544" y="289"/>
                  </a:lnTo>
                  <a:lnTo>
                    <a:pt x="544" y="289"/>
                  </a:lnTo>
                  <a:lnTo>
                    <a:pt x="547" y="289"/>
                  </a:lnTo>
                  <a:lnTo>
                    <a:pt x="547" y="289"/>
                  </a:lnTo>
                  <a:lnTo>
                    <a:pt x="549" y="289"/>
                  </a:lnTo>
                  <a:lnTo>
                    <a:pt x="549" y="289"/>
                  </a:lnTo>
                  <a:lnTo>
                    <a:pt x="549" y="289"/>
                  </a:lnTo>
                  <a:lnTo>
                    <a:pt x="549" y="287"/>
                  </a:lnTo>
                  <a:lnTo>
                    <a:pt x="551" y="287"/>
                  </a:lnTo>
                  <a:lnTo>
                    <a:pt x="554" y="287"/>
                  </a:lnTo>
                  <a:lnTo>
                    <a:pt x="554" y="287"/>
                  </a:lnTo>
                  <a:lnTo>
                    <a:pt x="554" y="284"/>
                  </a:lnTo>
                  <a:lnTo>
                    <a:pt x="554" y="284"/>
                  </a:lnTo>
                  <a:lnTo>
                    <a:pt x="554" y="282"/>
                  </a:lnTo>
                  <a:lnTo>
                    <a:pt x="556" y="282"/>
                  </a:lnTo>
                  <a:lnTo>
                    <a:pt x="556" y="280"/>
                  </a:lnTo>
                  <a:lnTo>
                    <a:pt x="556" y="280"/>
                  </a:lnTo>
                  <a:lnTo>
                    <a:pt x="556" y="277"/>
                  </a:lnTo>
                  <a:lnTo>
                    <a:pt x="556" y="277"/>
                  </a:lnTo>
                  <a:lnTo>
                    <a:pt x="556" y="275"/>
                  </a:lnTo>
                  <a:lnTo>
                    <a:pt x="556" y="273"/>
                  </a:lnTo>
                  <a:lnTo>
                    <a:pt x="558" y="268"/>
                  </a:lnTo>
                  <a:lnTo>
                    <a:pt x="558" y="268"/>
                  </a:lnTo>
                  <a:lnTo>
                    <a:pt x="554" y="266"/>
                  </a:lnTo>
                  <a:lnTo>
                    <a:pt x="551" y="263"/>
                  </a:lnTo>
                  <a:lnTo>
                    <a:pt x="551" y="261"/>
                  </a:lnTo>
                  <a:lnTo>
                    <a:pt x="549" y="261"/>
                  </a:lnTo>
                  <a:lnTo>
                    <a:pt x="549" y="258"/>
                  </a:lnTo>
                  <a:lnTo>
                    <a:pt x="549" y="258"/>
                  </a:lnTo>
                  <a:lnTo>
                    <a:pt x="549" y="256"/>
                  </a:lnTo>
                  <a:lnTo>
                    <a:pt x="549" y="254"/>
                  </a:lnTo>
                  <a:lnTo>
                    <a:pt x="551" y="254"/>
                  </a:lnTo>
                  <a:lnTo>
                    <a:pt x="551" y="254"/>
                  </a:lnTo>
                  <a:lnTo>
                    <a:pt x="551" y="254"/>
                  </a:lnTo>
                  <a:lnTo>
                    <a:pt x="554" y="254"/>
                  </a:lnTo>
                  <a:lnTo>
                    <a:pt x="554" y="254"/>
                  </a:lnTo>
                  <a:lnTo>
                    <a:pt x="556" y="254"/>
                  </a:lnTo>
                  <a:lnTo>
                    <a:pt x="556" y="251"/>
                  </a:lnTo>
                  <a:lnTo>
                    <a:pt x="556" y="249"/>
                  </a:lnTo>
                  <a:lnTo>
                    <a:pt x="554" y="249"/>
                  </a:lnTo>
                  <a:lnTo>
                    <a:pt x="556" y="247"/>
                  </a:lnTo>
                  <a:lnTo>
                    <a:pt x="556" y="247"/>
                  </a:lnTo>
                  <a:lnTo>
                    <a:pt x="558" y="244"/>
                  </a:lnTo>
                  <a:lnTo>
                    <a:pt x="561" y="242"/>
                  </a:lnTo>
                  <a:lnTo>
                    <a:pt x="561" y="242"/>
                  </a:lnTo>
                  <a:lnTo>
                    <a:pt x="566" y="237"/>
                  </a:lnTo>
                  <a:lnTo>
                    <a:pt x="566" y="237"/>
                  </a:lnTo>
                  <a:lnTo>
                    <a:pt x="566" y="235"/>
                  </a:lnTo>
                  <a:lnTo>
                    <a:pt x="568" y="232"/>
                  </a:lnTo>
                  <a:lnTo>
                    <a:pt x="575" y="230"/>
                  </a:lnTo>
                  <a:lnTo>
                    <a:pt x="575" y="230"/>
                  </a:lnTo>
                  <a:lnTo>
                    <a:pt x="575" y="230"/>
                  </a:lnTo>
                  <a:lnTo>
                    <a:pt x="577" y="228"/>
                  </a:lnTo>
                  <a:lnTo>
                    <a:pt x="577" y="228"/>
                  </a:lnTo>
                  <a:lnTo>
                    <a:pt x="577" y="228"/>
                  </a:lnTo>
                  <a:lnTo>
                    <a:pt x="577" y="228"/>
                  </a:lnTo>
                  <a:lnTo>
                    <a:pt x="577" y="228"/>
                  </a:lnTo>
                  <a:lnTo>
                    <a:pt x="577" y="225"/>
                  </a:lnTo>
                  <a:lnTo>
                    <a:pt x="577" y="225"/>
                  </a:lnTo>
                  <a:lnTo>
                    <a:pt x="577" y="225"/>
                  </a:lnTo>
                  <a:lnTo>
                    <a:pt x="577" y="225"/>
                  </a:lnTo>
                  <a:lnTo>
                    <a:pt x="577" y="221"/>
                  </a:lnTo>
                  <a:lnTo>
                    <a:pt x="580" y="221"/>
                  </a:lnTo>
                  <a:lnTo>
                    <a:pt x="582" y="218"/>
                  </a:lnTo>
                  <a:lnTo>
                    <a:pt x="585" y="216"/>
                  </a:lnTo>
                  <a:lnTo>
                    <a:pt x="585" y="213"/>
                  </a:lnTo>
                  <a:lnTo>
                    <a:pt x="585" y="213"/>
                  </a:lnTo>
                  <a:lnTo>
                    <a:pt x="582" y="211"/>
                  </a:lnTo>
                  <a:lnTo>
                    <a:pt x="580" y="209"/>
                  </a:lnTo>
                  <a:lnTo>
                    <a:pt x="580" y="206"/>
                  </a:lnTo>
                  <a:lnTo>
                    <a:pt x="580" y="206"/>
                  </a:lnTo>
                  <a:lnTo>
                    <a:pt x="580" y="204"/>
                  </a:lnTo>
                  <a:lnTo>
                    <a:pt x="582" y="202"/>
                  </a:lnTo>
                  <a:lnTo>
                    <a:pt x="585" y="199"/>
                  </a:lnTo>
                  <a:lnTo>
                    <a:pt x="585" y="199"/>
                  </a:lnTo>
                  <a:lnTo>
                    <a:pt x="585" y="197"/>
                  </a:lnTo>
                  <a:lnTo>
                    <a:pt x="582" y="197"/>
                  </a:lnTo>
                  <a:lnTo>
                    <a:pt x="582" y="197"/>
                  </a:lnTo>
                  <a:lnTo>
                    <a:pt x="582" y="197"/>
                  </a:lnTo>
                  <a:lnTo>
                    <a:pt x="582" y="195"/>
                  </a:lnTo>
                  <a:lnTo>
                    <a:pt x="582" y="195"/>
                  </a:lnTo>
                  <a:lnTo>
                    <a:pt x="582" y="192"/>
                  </a:lnTo>
                  <a:lnTo>
                    <a:pt x="582" y="192"/>
                  </a:lnTo>
                  <a:lnTo>
                    <a:pt x="582" y="190"/>
                  </a:lnTo>
                  <a:lnTo>
                    <a:pt x="582" y="190"/>
                  </a:lnTo>
                  <a:lnTo>
                    <a:pt x="577" y="187"/>
                  </a:lnTo>
                  <a:lnTo>
                    <a:pt x="577" y="187"/>
                  </a:lnTo>
                  <a:lnTo>
                    <a:pt x="577" y="185"/>
                  </a:lnTo>
                  <a:lnTo>
                    <a:pt x="577" y="185"/>
                  </a:lnTo>
                  <a:lnTo>
                    <a:pt x="577" y="183"/>
                  </a:lnTo>
                  <a:lnTo>
                    <a:pt x="577" y="183"/>
                  </a:lnTo>
                  <a:lnTo>
                    <a:pt x="577" y="180"/>
                  </a:lnTo>
                  <a:lnTo>
                    <a:pt x="577" y="180"/>
                  </a:lnTo>
                  <a:lnTo>
                    <a:pt x="577" y="180"/>
                  </a:lnTo>
                  <a:lnTo>
                    <a:pt x="577" y="180"/>
                  </a:lnTo>
                  <a:lnTo>
                    <a:pt x="575" y="178"/>
                  </a:lnTo>
                  <a:lnTo>
                    <a:pt x="575" y="178"/>
                  </a:lnTo>
                  <a:lnTo>
                    <a:pt x="575" y="178"/>
                  </a:lnTo>
                  <a:lnTo>
                    <a:pt x="575" y="178"/>
                  </a:lnTo>
                  <a:lnTo>
                    <a:pt x="575" y="176"/>
                  </a:lnTo>
                  <a:lnTo>
                    <a:pt x="575" y="176"/>
                  </a:lnTo>
                  <a:lnTo>
                    <a:pt x="573" y="173"/>
                  </a:lnTo>
                  <a:lnTo>
                    <a:pt x="573" y="171"/>
                  </a:lnTo>
                  <a:lnTo>
                    <a:pt x="570" y="169"/>
                  </a:lnTo>
                  <a:lnTo>
                    <a:pt x="570" y="169"/>
                  </a:lnTo>
                  <a:lnTo>
                    <a:pt x="570" y="166"/>
                  </a:lnTo>
                  <a:lnTo>
                    <a:pt x="570" y="166"/>
                  </a:lnTo>
                  <a:lnTo>
                    <a:pt x="568" y="164"/>
                  </a:lnTo>
                  <a:lnTo>
                    <a:pt x="566" y="164"/>
                  </a:lnTo>
                  <a:lnTo>
                    <a:pt x="566" y="164"/>
                  </a:lnTo>
                  <a:lnTo>
                    <a:pt x="563" y="161"/>
                  </a:lnTo>
                  <a:lnTo>
                    <a:pt x="563" y="161"/>
                  </a:lnTo>
                  <a:lnTo>
                    <a:pt x="561" y="161"/>
                  </a:lnTo>
                  <a:lnTo>
                    <a:pt x="561" y="161"/>
                  </a:lnTo>
                  <a:lnTo>
                    <a:pt x="561" y="159"/>
                  </a:lnTo>
                  <a:lnTo>
                    <a:pt x="561" y="159"/>
                  </a:lnTo>
                  <a:lnTo>
                    <a:pt x="561" y="159"/>
                  </a:lnTo>
                  <a:lnTo>
                    <a:pt x="563" y="157"/>
                  </a:lnTo>
                  <a:lnTo>
                    <a:pt x="563" y="157"/>
                  </a:lnTo>
                  <a:lnTo>
                    <a:pt x="563" y="154"/>
                  </a:lnTo>
                  <a:lnTo>
                    <a:pt x="563" y="154"/>
                  </a:lnTo>
                  <a:lnTo>
                    <a:pt x="566" y="152"/>
                  </a:lnTo>
                  <a:lnTo>
                    <a:pt x="566" y="152"/>
                  </a:lnTo>
                  <a:lnTo>
                    <a:pt x="568" y="152"/>
                  </a:lnTo>
                  <a:lnTo>
                    <a:pt x="568" y="152"/>
                  </a:lnTo>
                  <a:lnTo>
                    <a:pt x="568" y="150"/>
                  </a:lnTo>
                  <a:lnTo>
                    <a:pt x="568" y="150"/>
                  </a:lnTo>
                  <a:lnTo>
                    <a:pt x="570" y="147"/>
                  </a:lnTo>
                  <a:lnTo>
                    <a:pt x="573" y="147"/>
                  </a:lnTo>
                  <a:lnTo>
                    <a:pt x="577" y="142"/>
                  </a:lnTo>
                  <a:lnTo>
                    <a:pt x="577" y="142"/>
                  </a:lnTo>
                  <a:lnTo>
                    <a:pt x="577" y="142"/>
                  </a:lnTo>
                  <a:lnTo>
                    <a:pt x="580" y="142"/>
                  </a:lnTo>
                  <a:lnTo>
                    <a:pt x="580" y="140"/>
                  </a:lnTo>
                  <a:lnTo>
                    <a:pt x="580" y="140"/>
                  </a:lnTo>
                  <a:lnTo>
                    <a:pt x="580" y="140"/>
                  </a:lnTo>
                  <a:lnTo>
                    <a:pt x="580" y="138"/>
                  </a:lnTo>
                  <a:lnTo>
                    <a:pt x="582" y="138"/>
                  </a:lnTo>
                  <a:lnTo>
                    <a:pt x="582" y="135"/>
                  </a:lnTo>
                  <a:lnTo>
                    <a:pt x="582" y="135"/>
                  </a:lnTo>
                  <a:lnTo>
                    <a:pt x="582" y="133"/>
                  </a:lnTo>
                  <a:lnTo>
                    <a:pt x="582" y="133"/>
                  </a:lnTo>
                  <a:lnTo>
                    <a:pt x="585" y="133"/>
                  </a:lnTo>
                  <a:lnTo>
                    <a:pt x="585" y="133"/>
                  </a:lnTo>
                  <a:lnTo>
                    <a:pt x="589" y="135"/>
                  </a:lnTo>
                  <a:lnTo>
                    <a:pt x="589" y="138"/>
                  </a:lnTo>
                  <a:lnTo>
                    <a:pt x="592" y="138"/>
                  </a:lnTo>
                  <a:lnTo>
                    <a:pt x="592" y="138"/>
                  </a:lnTo>
                  <a:lnTo>
                    <a:pt x="592" y="135"/>
                  </a:lnTo>
                  <a:lnTo>
                    <a:pt x="594" y="135"/>
                  </a:lnTo>
                  <a:lnTo>
                    <a:pt x="592" y="135"/>
                  </a:lnTo>
                  <a:lnTo>
                    <a:pt x="592" y="133"/>
                  </a:lnTo>
                  <a:lnTo>
                    <a:pt x="592" y="131"/>
                  </a:lnTo>
                  <a:lnTo>
                    <a:pt x="594" y="131"/>
                  </a:lnTo>
                  <a:lnTo>
                    <a:pt x="596" y="131"/>
                  </a:lnTo>
                  <a:lnTo>
                    <a:pt x="596" y="131"/>
                  </a:lnTo>
                  <a:lnTo>
                    <a:pt x="599" y="128"/>
                  </a:lnTo>
                  <a:lnTo>
                    <a:pt x="599" y="128"/>
                  </a:lnTo>
                  <a:lnTo>
                    <a:pt x="599" y="128"/>
                  </a:lnTo>
                  <a:lnTo>
                    <a:pt x="601" y="126"/>
                  </a:lnTo>
                  <a:lnTo>
                    <a:pt x="603" y="126"/>
                  </a:lnTo>
                  <a:lnTo>
                    <a:pt x="603" y="126"/>
                  </a:lnTo>
                  <a:lnTo>
                    <a:pt x="606" y="124"/>
                  </a:lnTo>
                  <a:lnTo>
                    <a:pt x="606" y="124"/>
                  </a:lnTo>
                  <a:lnTo>
                    <a:pt x="606" y="124"/>
                  </a:lnTo>
                  <a:lnTo>
                    <a:pt x="606" y="124"/>
                  </a:lnTo>
                  <a:lnTo>
                    <a:pt x="606" y="121"/>
                  </a:lnTo>
                  <a:lnTo>
                    <a:pt x="606" y="121"/>
                  </a:lnTo>
                  <a:lnTo>
                    <a:pt x="608" y="121"/>
                  </a:lnTo>
                  <a:lnTo>
                    <a:pt x="608" y="121"/>
                  </a:lnTo>
                  <a:lnTo>
                    <a:pt x="611" y="121"/>
                  </a:lnTo>
                  <a:lnTo>
                    <a:pt x="613" y="119"/>
                  </a:lnTo>
                  <a:lnTo>
                    <a:pt x="613" y="119"/>
                  </a:lnTo>
                  <a:lnTo>
                    <a:pt x="611" y="116"/>
                  </a:lnTo>
                  <a:lnTo>
                    <a:pt x="611" y="116"/>
                  </a:lnTo>
                  <a:lnTo>
                    <a:pt x="613" y="116"/>
                  </a:lnTo>
                  <a:lnTo>
                    <a:pt x="615" y="114"/>
                  </a:lnTo>
                  <a:lnTo>
                    <a:pt x="620" y="114"/>
                  </a:lnTo>
                  <a:lnTo>
                    <a:pt x="622" y="114"/>
                  </a:lnTo>
                  <a:lnTo>
                    <a:pt x="625" y="114"/>
                  </a:lnTo>
                  <a:lnTo>
                    <a:pt x="627" y="114"/>
                  </a:lnTo>
                  <a:lnTo>
                    <a:pt x="627" y="114"/>
                  </a:lnTo>
                  <a:lnTo>
                    <a:pt x="632" y="109"/>
                  </a:lnTo>
                  <a:lnTo>
                    <a:pt x="634" y="109"/>
                  </a:lnTo>
                  <a:lnTo>
                    <a:pt x="637" y="109"/>
                  </a:lnTo>
                  <a:lnTo>
                    <a:pt x="639" y="107"/>
                  </a:lnTo>
                  <a:lnTo>
                    <a:pt x="644" y="109"/>
                  </a:lnTo>
                  <a:lnTo>
                    <a:pt x="648" y="109"/>
                  </a:lnTo>
                  <a:lnTo>
                    <a:pt x="651" y="107"/>
                  </a:lnTo>
                  <a:lnTo>
                    <a:pt x="651" y="107"/>
                  </a:lnTo>
                  <a:lnTo>
                    <a:pt x="653" y="107"/>
                  </a:lnTo>
                  <a:lnTo>
                    <a:pt x="655" y="107"/>
                  </a:lnTo>
                  <a:lnTo>
                    <a:pt x="655" y="107"/>
                  </a:lnTo>
                  <a:lnTo>
                    <a:pt x="655" y="107"/>
                  </a:lnTo>
                  <a:lnTo>
                    <a:pt x="658" y="107"/>
                  </a:lnTo>
                  <a:lnTo>
                    <a:pt x="658" y="107"/>
                  </a:lnTo>
                  <a:lnTo>
                    <a:pt x="665" y="105"/>
                  </a:lnTo>
                  <a:lnTo>
                    <a:pt x="667" y="105"/>
                  </a:lnTo>
                  <a:lnTo>
                    <a:pt x="670" y="107"/>
                  </a:lnTo>
                  <a:lnTo>
                    <a:pt x="670" y="107"/>
                  </a:lnTo>
                  <a:lnTo>
                    <a:pt x="670" y="107"/>
                  </a:lnTo>
                  <a:lnTo>
                    <a:pt x="674" y="105"/>
                  </a:lnTo>
                  <a:lnTo>
                    <a:pt x="677" y="105"/>
                  </a:lnTo>
                  <a:lnTo>
                    <a:pt x="679" y="105"/>
                  </a:lnTo>
                  <a:lnTo>
                    <a:pt x="681" y="105"/>
                  </a:lnTo>
                  <a:lnTo>
                    <a:pt x="681" y="105"/>
                  </a:lnTo>
                  <a:lnTo>
                    <a:pt x="689" y="105"/>
                  </a:lnTo>
                  <a:lnTo>
                    <a:pt x="693" y="105"/>
                  </a:lnTo>
                  <a:lnTo>
                    <a:pt x="693" y="105"/>
                  </a:lnTo>
                  <a:lnTo>
                    <a:pt x="693" y="105"/>
                  </a:lnTo>
                  <a:lnTo>
                    <a:pt x="696" y="105"/>
                  </a:lnTo>
                  <a:lnTo>
                    <a:pt x="700" y="105"/>
                  </a:lnTo>
                  <a:lnTo>
                    <a:pt x="700" y="105"/>
                  </a:lnTo>
                  <a:lnTo>
                    <a:pt x="705" y="109"/>
                  </a:lnTo>
                  <a:lnTo>
                    <a:pt x="707" y="109"/>
                  </a:lnTo>
                  <a:lnTo>
                    <a:pt x="707" y="109"/>
                  </a:lnTo>
                  <a:lnTo>
                    <a:pt x="710" y="109"/>
                  </a:lnTo>
                  <a:lnTo>
                    <a:pt x="712" y="109"/>
                  </a:lnTo>
                  <a:lnTo>
                    <a:pt x="715" y="107"/>
                  </a:lnTo>
                  <a:lnTo>
                    <a:pt x="715" y="105"/>
                  </a:lnTo>
                  <a:lnTo>
                    <a:pt x="715" y="105"/>
                  </a:lnTo>
                  <a:lnTo>
                    <a:pt x="715" y="105"/>
                  </a:lnTo>
                  <a:lnTo>
                    <a:pt x="717" y="105"/>
                  </a:lnTo>
                  <a:lnTo>
                    <a:pt x="719" y="105"/>
                  </a:lnTo>
                  <a:lnTo>
                    <a:pt x="722" y="105"/>
                  </a:lnTo>
                  <a:lnTo>
                    <a:pt x="724" y="102"/>
                  </a:lnTo>
                  <a:lnTo>
                    <a:pt x="726" y="100"/>
                  </a:lnTo>
                  <a:lnTo>
                    <a:pt x="729" y="98"/>
                  </a:lnTo>
                  <a:lnTo>
                    <a:pt x="731" y="98"/>
                  </a:lnTo>
                  <a:lnTo>
                    <a:pt x="731" y="98"/>
                  </a:lnTo>
                  <a:lnTo>
                    <a:pt x="734" y="98"/>
                  </a:lnTo>
                  <a:lnTo>
                    <a:pt x="734" y="98"/>
                  </a:lnTo>
                  <a:lnTo>
                    <a:pt x="734" y="98"/>
                  </a:lnTo>
                  <a:lnTo>
                    <a:pt x="734" y="100"/>
                  </a:lnTo>
                  <a:lnTo>
                    <a:pt x="736" y="100"/>
                  </a:lnTo>
                  <a:lnTo>
                    <a:pt x="736" y="100"/>
                  </a:lnTo>
                  <a:lnTo>
                    <a:pt x="736" y="98"/>
                  </a:lnTo>
                  <a:lnTo>
                    <a:pt x="736" y="98"/>
                  </a:lnTo>
                  <a:lnTo>
                    <a:pt x="736" y="98"/>
                  </a:lnTo>
                  <a:lnTo>
                    <a:pt x="736" y="95"/>
                  </a:lnTo>
                  <a:lnTo>
                    <a:pt x="736" y="95"/>
                  </a:lnTo>
                  <a:lnTo>
                    <a:pt x="736" y="95"/>
                  </a:lnTo>
                  <a:lnTo>
                    <a:pt x="736" y="95"/>
                  </a:lnTo>
                  <a:lnTo>
                    <a:pt x="734" y="93"/>
                  </a:lnTo>
                  <a:lnTo>
                    <a:pt x="734" y="93"/>
                  </a:lnTo>
                  <a:lnTo>
                    <a:pt x="731" y="90"/>
                  </a:lnTo>
                  <a:lnTo>
                    <a:pt x="729" y="88"/>
                  </a:lnTo>
                  <a:lnTo>
                    <a:pt x="726" y="88"/>
                  </a:lnTo>
                  <a:lnTo>
                    <a:pt x="726" y="86"/>
                  </a:lnTo>
                  <a:lnTo>
                    <a:pt x="729" y="86"/>
                  </a:lnTo>
                  <a:lnTo>
                    <a:pt x="731" y="86"/>
                  </a:lnTo>
                  <a:lnTo>
                    <a:pt x="731" y="86"/>
                  </a:lnTo>
                  <a:lnTo>
                    <a:pt x="731" y="86"/>
                  </a:lnTo>
                  <a:lnTo>
                    <a:pt x="734" y="86"/>
                  </a:lnTo>
                  <a:lnTo>
                    <a:pt x="734" y="83"/>
                  </a:lnTo>
                  <a:lnTo>
                    <a:pt x="734" y="83"/>
                  </a:lnTo>
                  <a:lnTo>
                    <a:pt x="734" y="83"/>
                  </a:lnTo>
                  <a:lnTo>
                    <a:pt x="736" y="81"/>
                  </a:lnTo>
                  <a:lnTo>
                    <a:pt x="738" y="81"/>
                  </a:lnTo>
                  <a:lnTo>
                    <a:pt x="738" y="81"/>
                  </a:lnTo>
                  <a:lnTo>
                    <a:pt x="741" y="81"/>
                  </a:lnTo>
                  <a:lnTo>
                    <a:pt x="741" y="83"/>
                  </a:lnTo>
                  <a:lnTo>
                    <a:pt x="741" y="83"/>
                  </a:lnTo>
                  <a:lnTo>
                    <a:pt x="741" y="83"/>
                  </a:lnTo>
                  <a:lnTo>
                    <a:pt x="741" y="81"/>
                  </a:lnTo>
                  <a:lnTo>
                    <a:pt x="741" y="81"/>
                  </a:lnTo>
                  <a:lnTo>
                    <a:pt x="743" y="81"/>
                  </a:lnTo>
                  <a:lnTo>
                    <a:pt x="743" y="81"/>
                  </a:lnTo>
                  <a:lnTo>
                    <a:pt x="743" y="81"/>
                  </a:lnTo>
                  <a:lnTo>
                    <a:pt x="743" y="81"/>
                  </a:lnTo>
                  <a:lnTo>
                    <a:pt x="743" y="81"/>
                  </a:lnTo>
                  <a:lnTo>
                    <a:pt x="745" y="79"/>
                  </a:lnTo>
                  <a:lnTo>
                    <a:pt x="745" y="79"/>
                  </a:lnTo>
                  <a:lnTo>
                    <a:pt x="745" y="79"/>
                  </a:lnTo>
                  <a:lnTo>
                    <a:pt x="748" y="79"/>
                  </a:lnTo>
                  <a:lnTo>
                    <a:pt x="748" y="79"/>
                  </a:lnTo>
                  <a:lnTo>
                    <a:pt x="750" y="83"/>
                  </a:lnTo>
                  <a:lnTo>
                    <a:pt x="750" y="83"/>
                  </a:lnTo>
                  <a:lnTo>
                    <a:pt x="750" y="83"/>
                  </a:lnTo>
                  <a:lnTo>
                    <a:pt x="755" y="83"/>
                  </a:lnTo>
                  <a:lnTo>
                    <a:pt x="752" y="81"/>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40" name="Google Shape;840;p50"/>
            <p:cNvSpPr/>
            <p:nvPr/>
          </p:nvSpPr>
          <p:spPr>
            <a:xfrm>
              <a:off x="6256266" y="2304813"/>
              <a:ext cx="934250" cy="709040"/>
            </a:xfrm>
            <a:custGeom>
              <a:pathLst>
                <a:path extrusionOk="0" h="573" w="755">
                  <a:moveTo>
                    <a:pt x="752" y="81"/>
                  </a:moveTo>
                  <a:lnTo>
                    <a:pt x="750" y="76"/>
                  </a:lnTo>
                  <a:lnTo>
                    <a:pt x="750" y="76"/>
                  </a:lnTo>
                  <a:lnTo>
                    <a:pt x="743" y="71"/>
                  </a:lnTo>
                  <a:lnTo>
                    <a:pt x="741" y="71"/>
                  </a:lnTo>
                  <a:lnTo>
                    <a:pt x="736" y="74"/>
                  </a:lnTo>
                  <a:lnTo>
                    <a:pt x="736" y="74"/>
                  </a:lnTo>
                  <a:lnTo>
                    <a:pt x="736" y="71"/>
                  </a:lnTo>
                  <a:lnTo>
                    <a:pt x="734" y="71"/>
                  </a:lnTo>
                  <a:lnTo>
                    <a:pt x="731" y="71"/>
                  </a:lnTo>
                  <a:lnTo>
                    <a:pt x="731" y="71"/>
                  </a:lnTo>
                  <a:lnTo>
                    <a:pt x="731" y="71"/>
                  </a:lnTo>
                  <a:lnTo>
                    <a:pt x="729" y="71"/>
                  </a:lnTo>
                  <a:lnTo>
                    <a:pt x="729" y="71"/>
                  </a:lnTo>
                  <a:lnTo>
                    <a:pt x="726" y="71"/>
                  </a:lnTo>
                  <a:lnTo>
                    <a:pt x="726" y="69"/>
                  </a:lnTo>
                  <a:lnTo>
                    <a:pt x="726" y="69"/>
                  </a:lnTo>
                  <a:lnTo>
                    <a:pt x="726" y="69"/>
                  </a:lnTo>
                  <a:lnTo>
                    <a:pt x="724" y="69"/>
                  </a:lnTo>
                  <a:lnTo>
                    <a:pt x="724" y="69"/>
                  </a:lnTo>
                  <a:lnTo>
                    <a:pt x="724" y="71"/>
                  </a:lnTo>
                  <a:lnTo>
                    <a:pt x="724" y="71"/>
                  </a:lnTo>
                  <a:lnTo>
                    <a:pt x="722" y="71"/>
                  </a:lnTo>
                  <a:lnTo>
                    <a:pt x="719" y="71"/>
                  </a:lnTo>
                  <a:lnTo>
                    <a:pt x="719" y="71"/>
                  </a:lnTo>
                  <a:lnTo>
                    <a:pt x="719" y="74"/>
                  </a:lnTo>
                  <a:lnTo>
                    <a:pt x="717" y="76"/>
                  </a:lnTo>
                  <a:lnTo>
                    <a:pt x="717" y="76"/>
                  </a:lnTo>
                  <a:lnTo>
                    <a:pt x="710" y="76"/>
                  </a:lnTo>
                  <a:lnTo>
                    <a:pt x="707" y="79"/>
                  </a:lnTo>
                  <a:lnTo>
                    <a:pt x="705" y="79"/>
                  </a:lnTo>
                  <a:lnTo>
                    <a:pt x="703" y="81"/>
                  </a:lnTo>
                  <a:lnTo>
                    <a:pt x="700" y="81"/>
                  </a:lnTo>
                  <a:lnTo>
                    <a:pt x="700" y="81"/>
                  </a:lnTo>
                  <a:lnTo>
                    <a:pt x="698" y="83"/>
                  </a:lnTo>
                  <a:lnTo>
                    <a:pt x="698" y="83"/>
                  </a:lnTo>
                  <a:lnTo>
                    <a:pt x="696" y="83"/>
                  </a:lnTo>
                  <a:lnTo>
                    <a:pt x="696" y="83"/>
                  </a:lnTo>
                  <a:lnTo>
                    <a:pt x="693" y="83"/>
                  </a:lnTo>
                  <a:lnTo>
                    <a:pt x="693" y="83"/>
                  </a:lnTo>
                  <a:lnTo>
                    <a:pt x="693" y="83"/>
                  </a:lnTo>
                  <a:lnTo>
                    <a:pt x="693" y="83"/>
                  </a:lnTo>
                  <a:lnTo>
                    <a:pt x="691" y="81"/>
                  </a:lnTo>
                  <a:lnTo>
                    <a:pt x="691" y="81"/>
                  </a:lnTo>
                  <a:lnTo>
                    <a:pt x="691" y="81"/>
                  </a:lnTo>
                  <a:lnTo>
                    <a:pt x="689" y="81"/>
                  </a:lnTo>
                  <a:lnTo>
                    <a:pt x="689" y="81"/>
                  </a:lnTo>
                  <a:lnTo>
                    <a:pt x="686" y="81"/>
                  </a:lnTo>
                  <a:lnTo>
                    <a:pt x="689" y="79"/>
                  </a:lnTo>
                  <a:lnTo>
                    <a:pt x="689" y="79"/>
                  </a:lnTo>
                  <a:lnTo>
                    <a:pt x="691" y="79"/>
                  </a:lnTo>
                  <a:lnTo>
                    <a:pt x="691" y="76"/>
                  </a:lnTo>
                  <a:lnTo>
                    <a:pt x="693" y="76"/>
                  </a:lnTo>
                  <a:lnTo>
                    <a:pt x="693" y="76"/>
                  </a:lnTo>
                  <a:lnTo>
                    <a:pt x="696" y="76"/>
                  </a:lnTo>
                  <a:lnTo>
                    <a:pt x="696" y="74"/>
                  </a:lnTo>
                  <a:lnTo>
                    <a:pt x="696" y="71"/>
                  </a:lnTo>
                  <a:lnTo>
                    <a:pt x="696" y="71"/>
                  </a:lnTo>
                  <a:lnTo>
                    <a:pt x="696" y="69"/>
                  </a:lnTo>
                  <a:lnTo>
                    <a:pt x="693" y="69"/>
                  </a:lnTo>
                  <a:lnTo>
                    <a:pt x="691" y="69"/>
                  </a:lnTo>
                  <a:lnTo>
                    <a:pt x="689" y="69"/>
                  </a:lnTo>
                  <a:lnTo>
                    <a:pt x="681" y="67"/>
                  </a:lnTo>
                  <a:lnTo>
                    <a:pt x="679" y="67"/>
                  </a:lnTo>
                  <a:lnTo>
                    <a:pt x="677" y="67"/>
                  </a:lnTo>
                  <a:lnTo>
                    <a:pt x="674" y="67"/>
                  </a:lnTo>
                  <a:lnTo>
                    <a:pt x="674" y="67"/>
                  </a:lnTo>
                  <a:lnTo>
                    <a:pt x="672" y="67"/>
                  </a:lnTo>
                  <a:lnTo>
                    <a:pt x="672" y="67"/>
                  </a:lnTo>
                  <a:lnTo>
                    <a:pt x="670" y="67"/>
                  </a:lnTo>
                  <a:lnTo>
                    <a:pt x="670" y="67"/>
                  </a:lnTo>
                  <a:lnTo>
                    <a:pt x="667" y="71"/>
                  </a:lnTo>
                  <a:lnTo>
                    <a:pt x="667" y="71"/>
                  </a:lnTo>
                  <a:lnTo>
                    <a:pt x="665" y="71"/>
                  </a:lnTo>
                  <a:lnTo>
                    <a:pt x="665" y="71"/>
                  </a:lnTo>
                  <a:lnTo>
                    <a:pt x="663" y="71"/>
                  </a:lnTo>
                  <a:lnTo>
                    <a:pt x="663" y="74"/>
                  </a:lnTo>
                  <a:lnTo>
                    <a:pt x="660" y="76"/>
                  </a:lnTo>
                  <a:lnTo>
                    <a:pt x="660" y="76"/>
                  </a:lnTo>
                  <a:lnTo>
                    <a:pt x="660" y="76"/>
                  </a:lnTo>
                  <a:lnTo>
                    <a:pt x="655" y="76"/>
                  </a:lnTo>
                  <a:lnTo>
                    <a:pt x="653" y="79"/>
                  </a:lnTo>
                  <a:lnTo>
                    <a:pt x="651" y="81"/>
                  </a:lnTo>
                  <a:lnTo>
                    <a:pt x="648" y="81"/>
                  </a:lnTo>
                  <a:lnTo>
                    <a:pt x="646" y="81"/>
                  </a:lnTo>
                  <a:lnTo>
                    <a:pt x="646" y="83"/>
                  </a:lnTo>
                  <a:lnTo>
                    <a:pt x="644" y="86"/>
                  </a:lnTo>
                  <a:lnTo>
                    <a:pt x="641" y="90"/>
                  </a:lnTo>
                  <a:lnTo>
                    <a:pt x="639" y="93"/>
                  </a:lnTo>
                  <a:lnTo>
                    <a:pt x="639" y="95"/>
                  </a:lnTo>
                  <a:lnTo>
                    <a:pt x="639" y="95"/>
                  </a:lnTo>
                  <a:lnTo>
                    <a:pt x="629" y="98"/>
                  </a:lnTo>
                  <a:lnTo>
                    <a:pt x="629" y="98"/>
                  </a:lnTo>
                  <a:lnTo>
                    <a:pt x="625" y="98"/>
                  </a:lnTo>
                  <a:lnTo>
                    <a:pt x="622" y="98"/>
                  </a:lnTo>
                  <a:lnTo>
                    <a:pt x="618" y="100"/>
                  </a:lnTo>
                  <a:lnTo>
                    <a:pt x="615" y="100"/>
                  </a:lnTo>
                  <a:lnTo>
                    <a:pt x="615" y="102"/>
                  </a:lnTo>
                  <a:lnTo>
                    <a:pt x="613" y="102"/>
                  </a:lnTo>
                  <a:lnTo>
                    <a:pt x="613" y="102"/>
                  </a:lnTo>
                  <a:lnTo>
                    <a:pt x="611" y="105"/>
                  </a:lnTo>
                  <a:lnTo>
                    <a:pt x="611" y="105"/>
                  </a:lnTo>
                  <a:lnTo>
                    <a:pt x="594" y="116"/>
                  </a:lnTo>
                  <a:lnTo>
                    <a:pt x="594" y="119"/>
                  </a:lnTo>
                  <a:lnTo>
                    <a:pt x="592" y="119"/>
                  </a:lnTo>
                  <a:lnTo>
                    <a:pt x="587" y="119"/>
                  </a:lnTo>
                  <a:lnTo>
                    <a:pt x="585" y="119"/>
                  </a:lnTo>
                  <a:lnTo>
                    <a:pt x="582" y="116"/>
                  </a:lnTo>
                  <a:lnTo>
                    <a:pt x="582" y="114"/>
                  </a:lnTo>
                  <a:lnTo>
                    <a:pt x="580" y="114"/>
                  </a:lnTo>
                  <a:lnTo>
                    <a:pt x="580" y="112"/>
                  </a:lnTo>
                  <a:lnTo>
                    <a:pt x="580" y="112"/>
                  </a:lnTo>
                  <a:lnTo>
                    <a:pt x="580" y="107"/>
                  </a:lnTo>
                  <a:lnTo>
                    <a:pt x="580" y="107"/>
                  </a:lnTo>
                  <a:lnTo>
                    <a:pt x="575" y="102"/>
                  </a:lnTo>
                  <a:lnTo>
                    <a:pt x="575" y="100"/>
                  </a:lnTo>
                  <a:lnTo>
                    <a:pt x="575" y="100"/>
                  </a:lnTo>
                  <a:lnTo>
                    <a:pt x="575" y="98"/>
                  </a:lnTo>
                  <a:lnTo>
                    <a:pt x="575" y="95"/>
                  </a:lnTo>
                  <a:lnTo>
                    <a:pt x="575" y="95"/>
                  </a:lnTo>
                  <a:lnTo>
                    <a:pt x="575" y="93"/>
                  </a:lnTo>
                  <a:lnTo>
                    <a:pt x="573" y="93"/>
                  </a:lnTo>
                  <a:lnTo>
                    <a:pt x="575" y="88"/>
                  </a:lnTo>
                  <a:lnTo>
                    <a:pt x="575" y="86"/>
                  </a:lnTo>
                  <a:lnTo>
                    <a:pt x="575" y="86"/>
                  </a:lnTo>
                  <a:lnTo>
                    <a:pt x="575" y="86"/>
                  </a:lnTo>
                  <a:lnTo>
                    <a:pt x="575" y="83"/>
                  </a:lnTo>
                  <a:lnTo>
                    <a:pt x="577" y="81"/>
                  </a:lnTo>
                  <a:lnTo>
                    <a:pt x="577" y="79"/>
                  </a:lnTo>
                  <a:lnTo>
                    <a:pt x="577" y="76"/>
                  </a:lnTo>
                  <a:lnTo>
                    <a:pt x="577" y="76"/>
                  </a:lnTo>
                  <a:lnTo>
                    <a:pt x="577" y="74"/>
                  </a:lnTo>
                  <a:lnTo>
                    <a:pt x="577" y="71"/>
                  </a:lnTo>
                  <a:lnTo>
                    <a:pt x="577" y="69"/>
                  </a:lnTo>
                  <a:lnTo>
                    <a:pt x="577" y="69"/>
                  </a:lnTo>
                  <a:lnTo>
                    <a:pt x="577" y="64"/>
                  </a:lnTo>
                  <a:lnTo>
                    <a:pt x="577" y="60"/>
                  </a:lnTo>
                  <a:lnTo>
                    <a:pt x="577" y="57"/>
                  </a:lnTo>
                  <a:lnTo>
                    <a:pt x="577" y="57"/>
                  </a:lnTo>
                  <a:lnTo>
                    <a:pt x="577" y="55"/>
                  </a:lnTo>
                  <a:lnTo>
                    <a:pt x="580" y="55"/>
                  </a:lnTo>
                  <a:lnTo>
                    <a:pt x="580" y="55"/>
                  </a:lnTo>
                  <a:lnTo>
                    <a:pt x="580" y="53"/>
                  </a:lnTo>
                  <a:lnTo>
                    <a:pt x="580" y="50"/>
                  </a:lnTo>
                  <a:lnTo>
                    <a:pt x="580" y="50"/>
                  </a:lnTo>
                  <a:lnTo>
                    <a:pt x="580" y="50"/>
                  </a:lnTo>
                  <a:lnTo>
                    <a:pt x="580" y="48"/>
                  </a:lnTo>
                  <a:lnTo>
                    <a:pt x="580" y="48"/>
                  </a:lnTo>
                  <a:lnTo>
                    <a:pt x="580" y="45"/>
                  </a:lnTo>
                  <a:lnTo>
                    <a:pt x="582" y="45"/>
                  </a:lnTo>
                  <a:lnTo>
                    <a:pt x="582" y="43"/>
                  </a:lnTo>
                  <a:lnTo>
                    <a:pt x="582" y="43"/>
                  </a:lnTo>
                  <a:lnTo>
                    <a:pt x="582" y="41"/>
                  </a:lnTo>
                  <a:lnTo>
                    <a:pt x="582" y="41"/>
                  </a:lnTo>
                  <a:lnTo>
                    <a:pt x="582" y="38"/>
                  </a:lnTo>
                  <a:lnTo>
                    <a:pt x="582" y="38"/>
                  </a:lnTo>
                  <a:lnTo>
                    <a:pt x="582" y="36"/>
                  </a:lnTo>
                  <a:lnTo>
                    <a:pt x="580" y="36"/>
                  </a:lnTo>
                  <a:lnTo>
                    <a:pt x="577" y="36"/>
                  </a:lnTo>
                  <a:lnTo>
                    <a:pt x="570" y="38"/>
                  </a:lnTo>
                  <a:lnTo>
                    <a:pt x="570" y="38"/>
                  </a:lnTo>
                  <a:lnTo>
                    <a:pt x="570" y="38"/>
                  </a:lnTo>
                  <a:lnTo>
                    <a:pt x="568" y="38"/>
                  </a:lnTo>
                  <a:lnTo>
                    <a:pt x="566" y="36"/>
                  </a:lnTo>
                  <a:lnTo>
                    <a:pt x="566" y="36"/>
                  </a:lnTo>
                  <a:lnTo>
                    <a:pt x="566" y="36"/>
                  </a:lnTo>
                  <a:lnTo>
                    <a:pt x="566" y="36"/>
                  </a:lnTo>
                  <a:lnTo>
                    <a:pt x="566" y="36"/>
                  </a:lnTo>
                  <a:lnTo>
                    <a:pt x="566" y="36"/>
                  </a:lnTo>
                  <a:lnTo>
                    <a:pt x="566" y="34"/>
                  </a:lnTo>
                  <a:lnTo>
                    <a:pt x="566" y="31"/>
                  </a:lnTo>
                  <a:lnTo>
                    <a:pt x="568" y="29"/>
                  </a:lnTo>
                  <a:lnTo>
                    <a:pt x="568" y="27"/>
                  </a:lnTo>
                  <a:lnTo>
                    <a:pt x="568" y="24"/>
                  </a:lnTo>
                  <a:lnTo>
                    <a:pt x="570" y="22"/>
                  </a:lnTo>
                  <a:lnTo>
                    <a:pt x="570" y="19"/>
                  </a:lnTo>
                  <a:lnTo>
                    <a:pt x="570" y="17"/>
                  </a:lnTo>
                  <a:lnTo>
                    <a:pt x="570" y="15"/>
                  </a:lnTo>
                  <a:lnTo>
                    <a:pt x="568" y="12"/>
                  </a:lnTo>
                  <a:lnTo>
                    <a:pt x="568" y="12"/>
                  </a:lnTo>
                  <a:lnTo>
                    <a:pt x="563" y="10"/>
                  </a:lnTo>
                  <a:lnTo>
                    <a:pt x="558" y="8"/>
                  </a:lnTo>
                  <a:lnTo>
                    <a:pt x="558" y="5"/>
                  </a:lnTo>
                  <a:lnTo>
                    <a:pt x="556" y="5"/>
                  </a:lnTo>
                  <a:lnTo>
                    <a:pt x="556" y="5"/>
                  </a:lnTo>
                  <a:lnTo>
                    <a:pt x="554" y="5"/>
                  </a:lnTo>
                  <a:lnTo>
                    <a:pt x="554" y="5"/>
                  </a:lnTo>
                  <a:lnTo>
                    <a:pt x="554" y="5"/>
                  </a:lnTo>
                  <a:lnTo>
                    <a:pt x="554" y="3"/>
                  </a:lnTo>
                  <a:lnTo>
                    <a:pt x="554" y="3"/>
                  </a:lnTo>
                  <a:lnTo>
                    <a:pt x="554" y="3"/>
                  </a:lnTo>
                  <a:lnTo>
                    <a:pt x="551" y="3"/>
                  </a:lnTo>
                  <a:lnTo>
                    <a:pt x="551" y="0"/>
                  </a:lnTo>
                  <a:lnTo>
                    <a:pt x="551" y="0"/>
                  </a:lnTo>
                  <a:lnTo>
                    <a:pt x="551" y="0"/>
                  </a:lnTo>
                  <a:lnTo>
                    <a:pt x="549" y="0"/>
                  </a:lnTo>
                  <a:lnTo>
                    <a:pt x="549" y="0"/>
                  </a:lnTo>
                  <a:lnTo>
                    <a:pt x="549" y="0"/>
                  </a:lnTo>
                  <a:lnTo>
                    <a:pt x="549" y="3"/>
                  </a:lnTo>
                  <a:lnTo>
                    <a:pt x="549" y="3"/>
                  </a:lnTo>
                  <a:lnTo>
                    <a:pt x="547" y="3"/>
                  </a:lnTo>
                  <a:lnTo>
                    <a:pt x="544" y="0"/>
                  </a:lnTo>
                  <a:lnTo>
                    <a:pt x="544" y="0"/>
                  </a:lnTo>
                  <a:lnTo>
                    <a:pt x="544" y="3"/>
                  </a:lnTo>
                  <a:lnTo>
                    <a:pt x="544" y="3"/>
                  </a:lnTo>
                  <a:lnTo>
                    <a:pt x="542" y="3"/>
                  </a:lnTo>
                  <a:lnTo>
                    <a:pt x="542" y="3"/>
                  </a:lnTo>
                  <a:lnTo>
                    <a:pt x="542" y="3"/>
                  </a:lnTo>
                  <a:lnTo>
                    <a:pt x="542" y="3"/>
                  </a:lnTo>
                  <a:lnTo>
                    <a:pt x="540" y="3"/>
                  </a:lnTo>
                  <a:lnTo>
                    <a:pt x="540" y="3"/>
                  </a:lnTo>
                  <a:lnTo>
                    <a:pt x="540" y="3"/>
                  </a:lnTo>
                  <a:lnTo>
                    <a:pt x="537" y="3"/>
                  </a:lnTo>
                  <a:lnTo>
                    <a:pt x="535" y="5"/>
                  </a:lnTo>
                  <a:lnTo>
                    <a:pt x="535" y="5"/>
                  </a:lnTo>
                  <a:lnTo>
                    <a:pt x="535" y="5"/>
                  </a:lnTo>
                  <a:lnTo>
                    <a:pt x="535" y="5"/>
                  </a:lnTo>
                  <a:lnTo>
                    <a:pt x="535" y="8"/>
                  </a:lnTo>
                  <a:lnTo>
                    <a:pt x="532" y="8"/>
                  </a:lnTo>
                  <a:lnTo>
                    <a:pt x="532" y="8"/>
                  </a:lnTo>
                  <a:lnTo>
                    <a:pt x="530" y="8"/>
                  </a:lnTo>
                  <a:lnTo>
                    <a:pt x="530" y="8"/>
                  </a:lnTo>
                  <a:lnTo>
                    <a:pt x="530" y="10"/>
                  </a:lnTo>
                  <a:lnTo>
                    <a:pt x="530" y="10"/>
                  </a:lnTo>
                  <a:lnTo>
                    <a:pt x="530" y="10"/>
                  </a:lnTo>
                  <a:lnTo>
                    <a:pt x="530" y="10"/>
                  </a:lnTo>
                  <a:lnTo>
                    <a:pt x="530" y="12"/>
                  </a:lnTo>
                  <a:lnTo>
                    <a:pt x="530" y="15"/>
                  </a:lnTo>
                  <a:lnTo>
                    <a:pt x="528" y="15"/>
                  </a:lnTo>
                  <a:lnTo>
                    <a:pt x="528" y="15"/>
                  </a:lnTo>
                  <a:lnTo>
                    <a:pt x="528" y="15"/>
                  </a:lnTo>
                  <a:lnTo>
                    <a:pt x="525" y="19"/>
                  </a:lnTo>
                  <a:lnTo>
                    <a:pt x="525" y="22"/>
                  </a:lnTo>
                  <a:lnTo>
                    <a:pt x="523" y="24"/>
                  </a:lnTo>
                  <a:lnTo>
                    <a:pt x="523" y="24"/>
                  </a:lnTo>
                  <a:lnTo>
                    <a:pt x="521" y="24"/>
                  </a:lnTo>
                  <a:lnTo>
                    <a:pt x="521" y="24"/>
                  </a:lnTo>
                  <a:lnTo>
                    <a:pt x="518" y="29"/>
                  </a:lnTo>
                  <a:lnTo>
                    <a:pt x="516" y="31"/>
                  </a:lnTo>
                  <a:lnTo>
                    <a:pt x="516" y="31"/>
                  </a:lnTo>
                  <a:lnTo>
                    <a:pt x="514" y="31"/>
                  </a:lnTo>
                  <a:lnTo>
                    <a:pt x="514" y="31"/>
                  </a:lnTo>
                  <a:lnTo>
                    <a:pt x="514" y="31"/>
                  </a:lnTo>
                  <a:lnTo>
                    <a:pt x="514" y="34"/>
                  </a:lnTo>
                  <a:lnTo>
                    <a:pt x="514" y="34"/>
                  </a:lnTo>
                  <a:lnTo>
                    <a:pt x="514" y="34"/>
                  </a:lnTo>
                  <a:lnTo>
                    <a:pt x="511" y="34"/>
                  </a:lnTo>
                  <a:lnTo>
                    <a:pt x="511" y="34"/>
                  </a:lnTo>
                  <a:lnTo>
                    <a:pt x="511" y="34"/>
                  </a:lnTo>
                  <a:lnTo>
                    <a:pt x="511" y="36"/>
                  </a:lnTo>
                  <a:lnTo>
                    <a:pt x="514" y="36"/>
                  </a:lnTo>
                  <a:lnTo>
                    <a:pt x="511" y="36"/>
                  </a:lnTo>
                  <a:lnTo>
                    <a:pt x="511" y="36"/>
                  </a:lnTo>
                  <a:lnTo>
                    <a:pt x="509" y="36"/>
                  </a:lnTo>
                  <a:lnTo>
                    <a:pt x="509" y="36"/>
                  </a:lnTo>
                  <a:lnTo>
                    <a:pt x="506" y="36"/>
                  </a:lnTo>
                  <a:lnTo>
                    <a:pt x="506" y="38"/>
                  </a:lnTo>
                  <a:lnTo>
                    <a:pt x="509" y="41"/>
                  </a:lnTo>
                  <a:lnTo>
                    <a:pt x="509" y="43"/>
                  </a:lnTo>
                  <a:lnTo>
                    <a:pt x="509" y="43"/>
                  </a:lnTo>
                  <a:lnTo>
                    <a:pt x="511" y="43"/>
                  </a:lnTo>
                  <a:lnTo>
                    <a:pt x="511" y="43"/>
                  </a:lnTo>
                  <a:lnTo>
                    <a:pt x="511" y="45"/>
                  </a:lnTo>
                  <a:lnTo>
                    <a:pt x="514" y="45"/>
                  </a:lnTo>
                  <a:lnTo>
                    <a:pt x="514" y="45"/>
                  </a:lnTo>
                  <a:lnTo>
                    <a:pt x="514" y="45"/>
                  </a:lnTo>
                  <a:lnTo>
                    <a:pt x="514" y="48"/>
                  </a:lnTo>
                  <a:lnTo>
                    <a:pt x="514" y="48"/>
                  </a:lnTo>
                  <a:lnTo>
                    <a:pt x="514" y="50"/>
                  </a:lnTo>
                  <a:lnTo>
                    <a:pt x="514" y="50"/>
                  </a:lnTo>
                  <a:lnTo>
                    <a:pt x="514" y="53"/>
                  </a:lnTo>
                  <a:lnTo>
                    <a:pt x="514" y="53"/>
                  </a:lnTo>
                  <a:lnTo>
                    <a:pt x="514" y="53"/>
                  </a:lnTo>
                  <a:lnTo>
                    <a:pt x="514" y="55"/>
                  </a:lnTo>
                  <a:lnTo>
                    <a:pt x="514" y="55"/>
                  </a:lnTo>
                  <a:lnTo>
                    <a:pt x="511" y="55"/>
                  </a:lnTo>
                  <a:lnTo>
                    <a:pt x="511" y="55"/>
                  </a:lnTo>
                  <a:lnTo>
                    <a:pt x="511" y="55"/>
                  </a:lnTo>
                  <a:lnTo>
                    <a:pt x="511" y="55"/>
                  </a:lnTo>
                  <a:lnTo>
                    <a:pt x="511" y="57"/>
                  </a:lnTo>
                  <a:lnTo>
                    <a:pt x="511" y="57"/>
                  </a:lnTo>
                  <a:lnTo>
                    <a:pt x="511" y="57"/>
                  </a:lnTo>
                  <a:lnTo>
                    <a:pt x="511" y="57"/>
                  </a:lnTo>
                  <a:lnTo>
                    <a:pt x="511" y="57"/>
                  </a:lnTo>
                  <a:lnTo>
                    <a:pt x="511" y="57"/>
                  </a:lnTo>
                  <a:lnTo>
                    <a:pt x="509" y="60"/>
                  </a:lnTo>
                  <a:lnTo>
                    <a:pt x="509" y="60"/>
                  </a:lnTo>
                  <a:lnTo>
                    <a:pt x="509" y="60"/>
                  </a:lnTo>
                  <a:lnTo>
                    <a:pt x="506" y="62"/>
                  </a:lnTo>
                  <a:lnTo>
                    <a:pt x="506" y="62"/>
                  </a:lnTo>
                  <a:lnTo>
                    <a:pt x="504" y="62"/>
                  </a:lnTo>
                  <a:lnTo>
                    <a:pt x="502" y="62"/>
                  </a:lnTo>
                  <a:lnTo>
                    <a:pt x="502" y="62"/>
                  </a:lnTo>
                  <a:lnTo>
                    <a:pt x="502" y="62"/>
                  </a:lnTo>
                  <a:lnTo>
                    <a:pt x="499" y="62"/>
                  </a:lnTo>
                  <a:lnTo>
                    <a:pt x="499" y="62"/>
                  </a:lnTo>
                  <a:lnTo>
                    <a:pt x="499" y="62"/>
                  </a:lnTo>
                  <a:lnTo>
                    <a:pt x="499" y="62"/>
                  </a:lnTo>
                  <a:lnTo>
                    <a:pt x="499" y="60"/>
                  </a:lnTo>
                  <a:lnTo>
                    <a:pt x="499" y="60"/>
                  </a:lnTo>
                  <a:lnTo>
                    <a:pt x="497" y="60"/>
                  </a:lnTo>
                  <a:lnTo>
                    <a:pt x="497" y="60"/>
                  </a:lnTo>
                  <a:lnTo>
                    <a:pt x="497" y="60"/>
                  </a:lnTo>
                  <a:lnTo>
                    <a:pt x="495" y="57"/>
                  </a:lnTo>
                  <a:lnTo>
                    <a:pt x="495" y="57"/>
                  </a:lnTo>
                  <a:lnTo>
                    <a:pt x="495" y="57"/>
                  </a:lnTo>
                  <a:lnTo>
                    <a:pt x="492" y="57"/>
                  </a:lnTo>
                  <a:lnTo>
                    <a:pt x="490" y="57"/>
                  </a:lnTo>
                  <a:lnTo>
                    <a:pt x="490" y="57"/>
                  </a:lnTo>
                  <a:lnTo>
                    <a:pt x="490" y="60"/>
                  </a:lnTo>
                  <a:lnTo>
                    <a:pt x="488" y="60"/>
                  </a:lnTo>
                  <a:lnTo>
                    <a:pt x="488" y="60"/>
                  </a:lnTo>
                  <a:lnTo>
                    <a:pt x="488" y="60"/>
                  </a:lnTo>
                  <a:lnTo>
                    <a:pt x="488" y="57"/>
                  </a:lnTo>
                  <a:lnTo>
                    <a:pt x="485" y="57"/>
                  </a:lnTo>
                  <a:lnTo>
                    <a:pt x="485" y="57"/>
                  </a:lnTo>
                  <a:lnTo>
                    <a:pt x="483" y="60"/>
                  </a:lnTo>
                  <a:lnTo>
                    <a:pt x="480" y="60"/>
                  </a:lnTo>
                  <a:lnTo>
                    <a:pt x="473" y="60"/>
                  </a:lnTo>
                  <a:lnTo>
                    <a:pt x="473" y="60"/>
                  </a:lnTo>
                  <a:lnTo>
                    <a:pt x="473" y="62"/>
                  </a:lnTo>
                  <a:lnTo>
                    <a:pt x="471" y="64"/>
                  </a:lnTo>
                  <a:lnTo>
                    <a:pt x="469" y="64"/>
                  </a:lnTo>
                  <a:lnTo>
                    <a:pt x="469" y="64"/>
                  </a:lnTo>
                  <a:lnTo>
                    <a:pt x="469" y="67"/>
                  </a:lnTo>
                  <a:lnTo>
                    <a:pt x="469" y="67"/>
                  </a:lnTo>
                  <a:lnTo>
                    <a:pt x="469" y="67"/>
                  </a:lnTo>
                  <a:lnTo>
                    <a:pt x="466" y="67"/>
                  </a:lnTo>
                  <a:lnTo>
                    <a:pt x="466" y="67"/>
                  </a:lnTo>
                  <a:lnTo>
                    <a:pt x="466" y="69"/>
                  </a:lnTo>
                  <a:lnTo>
                    <a:pt x="466" y="69"/>
                  </a:lnTo>
                  <a:lnTo>
                    <a:pt x="466" y="71"/>
                  </a:lnTo>
                  <a:lnTo>
                    <a:pt x="466" y="71"/>
                  </a:lnTo>
                  <a:lnTo>
                    <a:pt x="466" y="74"/>
                  </a:lnTo>
                  <a:lnTo>
                    <a:pt x="466" y="74"/>
                  </a:lnTo>
                  <a:lnTo>
                    <a:pt x="466" y="74"/>
                  </a:lnTo>
                  <a:lnTo>
                    <a:pt x="466" y="74"/>
                  </a:lnTo>
                  <a:lnTo>
                    <a:pt x="466" y="74"/>
                  </a:lnTo>
                  <a:lnTo>
                    <a:pt x="466" y="74"/>
                  </a:lnTo>
                  <a:lnTo>
                    <a:pt x="466" y="74"/>
                  </a:lnTo>
                  <a:lnTo>
                    <a:pt x="466" y="74"/>
                  </a:lnTo>
                  <a:lnTo>
                    <a:pt x="466" y="76"/>
                  </a:lnTo>
                  <a:lnTo>
                    <a:pt x="466" y="76"/>
                  </a:lnTo>
                  <a:lnTo>
                    <a:pt x="469" y="76"/>
                  </a:lnTo>
                  <a:lnTo>
                    <a:pt x="469" y="79"/>
                  </a:lnTo>
                  <a:lnTo>
                    <a:pt x="469" y="81"/>
                  </a:lnTo>
                  <a:lnTo>
                    <a:pt x="469" y="81"/>
                  </a:lnTo>
                  <a:lnTo>
                    <a:pt x="469" y="81"/>
                  </a:lnTo>
                  <a:lnTo>
                    <a:pt x="471" y="81"/>
                  </a:lnTo>
                  <a:lnTo>
                    <a:pt x="469" y="83"/>
                  </a:lnTo>
                  <a:lnTo>
                    <a:pt x="469" y="86"/>
                  </a:lnTo>
                  <a:lnTo>
                    <a:pt x="466" y="86"/>
                  </a:lnTo>
                  <a:lnTo>
                    <a:pt x="464" y="88"/>
                  </a:lnTo>
                  <a:lnTo>
                    <a:pt x="464" y="88"/>
                  </a:lnTo>
                  <a:lnTo>
                    <a:pt x="464" y="90"/>
                  </a:lnTo>
                  <a:lnTo>
                    <a:pt x="464" y="90"/>
                  </a:lnTo>
                  <a:lnTo>
                    <a:pt x="464" y="90"/>
                  </a:lnTo>
                  <a:lnTo>
                    <a:pt x="462" y="90"/>
                  </a:lnTo>
                  <a:lnTo>
                    <a:pt x="462" y="90"/>
                  </a:lnTo>
                  <a:lnTo>
                    <a:pt x="459" y="90"/>
                  </a:lnTo>
                  <a:lnTo>
                    <a:pt x="454" y="88"/>
                  </a:lnTo>
                  <a:lnTo>
                    <a:pt x="454" y="88"/>
                  </a:lnTo>
                  <a:lnTo>
                    <a:pt x="452" y="86"/>
                  </a:lnTo>
                  <a:lnTo>
                    <a:pt x="452" y="86"/>
                  </a:lnTo>
                  <a:lnTo>
                    <a:pt x="452" y="83"/>
                  </a:lnTo>
                  <a:lnTo>
                    <a:pt x="450" y="83"/>
                  </a:lnTo>
                  <a:lnTo>
                    <a:pt x="450" y="81"/>
                  </a:lnTo>
                  <a:lnTo>
                    <a:pt x="450" y="81"/>
                  </a:lnTo>
                  <a:lnTo>
                    <a:pt x="447" y="79"/>
                  </a:lnTo>
                  <a:lnTo>
                    <a:pt x="447" y="76"/>
                  </a:lnTo>
                  <a:lnTo>
                    <a:pt x="445" y="76"/>
                  </a:lnTo>
                  <a:lnTo>
                    <a:pt x="445" y="76"/>
                  </a:lnTo>
                  <a:lnTo>
                    <a:pt x="440" y="76"/>
                  </a:lnTo>
                  <a:lnTo>
                    <a:pt x="440" y="76"/>
                  </a:lnTo>
                  <a:lnTo>
                    <a:pt x="440" y="76"/>
                  </a:lnTo>
                  <a:lnTo>
                    <a:pt x="440" y="76"/>
                  </a:lnTo>
                  <a:lnTo>
                    <a:pt x="440" y="76"/>
                  </a:lnTo>
                  <a:lnTo>
                    <a:pt x="440" y="76"/>
                  </a:lnTo>
                  <a:lnTo>
                    <a:pt x="443" y="76"/>
                  </a:lnTo>
                  <a:lnTo>
                    <a:pt x="443" y="79"/>
                  </a:lnTo>
                  <a:lnTo>
                    <a:pt x="443" y="79"/>
                  </a:lnTo>
                  <a:lnTo>
                    <a:pt x="443" y="79"/>
                  </a:lnTo>
                  <a:lnTo>
                    <a:pt x="443" y="79"/>
                  </a:lnTo>
                  <a:lnTo>
                    <a:pt x="440" y="79"/>
                  </a:lnTo>
                  <a:lnTo>
                    <a:pt x="440" y="79"/>
                  </a:lnTo>
                  <a:lnTo>
                    <a:pt x="440" y="76"/>
                  </a:lnTo>
                  <a:lnTo>
                    <a:pt x="440" y="76"/>
                  </a:lnTo>
                  <a:lnTo>
                    <a:pt x="438" y="76"/>
                  </a:lnTo>
                  <a:lnTo>
                    <a:pt x="438" y="76"/>
                  </a:lnTo>
                  <a:lnTo>
                    <a:pt x="438" y="76"/>
                  </a:lnTo>
                  <a:lnTo>
                    <a:pt x="438" y="79"/>
                  </a:lnTo>
                  <a:lnTo>
                    <a:pt x="438" y="81"/>
                  </a:lnTo>
                  <a:lnTo>
                    <a:pt x="438" y="81"/>
                  </a:lnTo>
                  <a:lnTo>
                    <a:pt x="435" y="81"/>
                  </a:lnTo>
                  <a:lnTo>
                    <a:pt x="435" y="79"/>
                  </a:lnTo>
                  <a:lnTo>
                    <a:pt x="433" y="79"/>
                  </a:lnTo>
                  <a:lnTo>
                    <a:pt x="433" y="79"/>
                  </a:lnTo>
                  <a:lnTo>
                    <a:pt x="433" y="79"/>
                  </a:lnTo>
                  <a:lnTo>
                    <a:pt x="431" y="79"/>
                  </a:lnTo>
                  <a:lnTo>
                    <a:pt x="428" y="79"/>
                  </a:lnTo>
                  <a:lnTo>
                    <a:pt x="428" y="81"/>
                  </a:lnTo>
                  <a:lnTo>
                    <a:pt x="428" y="81"/>
                  </a:lnTo>
                  <a:lnTo>
                    <a:pt x="428" y="81"/>
                  </a:lnTo>
                  <a:lnTo>
                    <a:pt x="428" y="81"/>
                  </a:lnTo>
                  <a:lnTo>
                    <a:pt x="428" y="81"/>
                  </a:lnTo>
                  <a:lnTo>
                    <a:pt x="428" y="83"/>
                  </a:lnTo>
                  <a:lnTo>
                    <a:pt x="428" y="83"/>
                  </a:lnTo>
                  <a:lnTo>
                    <a:pt x="426" y="83"/>
                  </a:lnTo>
                  <a:lnTo>
                    <a:pt x="426" y="83"/>
                  </a:lnTo>
                  <a:lnTo>
                    <a:pt x="424" y="86"/>
                  </a:lnTo>
                  <a:lnTo>
                    <a:pt x="424" y="86"/>
                  </a:lnTo>
                  <a:lnTo>
                    <a:pt x="424" y="86"/>
                  </a:lnTo>
                  <a:lnTo>
                    <a:pt x="421" y="86"/>
                  </a:lnTo>
                  <a:lnTo>
                    <a:pt x="421" y="86"/>
                  </a:lnTo>
                  <a:lnTo>
                    <a:pt x="421" y="86"/>
                  </a:lnTo>
                  <a:lnTo>
                    <a:pt x="419" y="88"/>
                  </a:lnTo>
                  <a:lnTo>
                    <a:pt x="417" y="88"/>
                  </a:lnTo>
                  <a:lnTo>
                    <a:pt x="417" y="88"/>
                  </a:lnTo>
                  <a:lnTo>
                    <a:pt x="417" y="90"/>
                  </a:lnTo>
                  <a:lnTo>
                    <a:pt x="414" y="90"/>
                  </a:lnTo>
                  <a:lnTo>
                    <a:pt x="414" y="90"/>
                  </a:lnTo>
                  <a:lnTo>
                    <a:pt x="412" y="90"/>
                  </a:lnTo>
                  <a:lnTo>
                    <a:pt x="412" y="90"/>
                  </a:lnTo>
                  <a:lnTo>
                    <a:pt x="409" y="90"/>
                  </a:lnTo>
                  <a:lnTo>
                    <a:pt x="409" y="90"/>
                  </a:lnTo>
                  <a:lnTo>
                    <a:pt x="409" y="93"/>
                  </a:lnTo>
                  <a:lnTo>
                    <a:pt x="409" y="93"/>
                  </a:lnTo>
                  <a:lnTo>
                    <a:pt x="409" y="95"/>
                  </a:lnTo>
                  <a:lnTo>
                    <a:pt x="409" y="98"/>
                  </a:lnTo>
                  <a:lnTo>
                    <a:pt x="407" y="98"/>
                  </a:lnTo>
                  <a:lnTo>
                    <a:pt x="405" y="95"/>
                  </a:lnTo>
                  <a:lnTo>
                    <a:pt x="405" y="95"/>
                  </a:lnTo>
                  <a:lnTo>
                    <a:pt x="402" y="98"/>
                  </a:lnTo>
                  <a:lnTo>
                    <a:pt x="402" y="98"/>
                  </a:lnTo>
                  <a:lnTo>
                    <a:pt x="402" y="98"/>
                  </a:lnTo>
                  <a:lnTo>
                    <a:pt x="400" y="98"/>
                  </a:lnTo>
                  <a:lnTo>
                    <a:pt x="398" y="102"/>
                  </a:lnTo>
                  <a:lnTo>
                    <a:pt x="398" y="102"/>
                  </a:lnTo>
                  <a:lnTo>
                    <a:pt x="395" y="102"/>
                  </a:lnTo>
                  <a:lnTo>
                    <a:pt x="395" y="102"/>
                  </a:lnTo>
                  <a:lnTo>
                    <a:pt x="395" y="102"/>
                  </a:lnTo>
                  <a:lnTo>
                    <a:pt x="395" y="102"/>
                  </a:lnTo>
                  <a:lnTo>
                    <a:pt x="395" y="102"/>
                  </a:lnTo>
                  <a:lnTo>
                    <a:pt x="395" y="100"/>
                  </a:lnTo>
                  <a:lnTo>
                    <a:pt x="395" y="100"/>
                  </a:lnTo>
                  <a:lnTo>
                    <a:pt x="393" y="98"/>
                  </a:lnTo>
                  <a:lnTo>
                    <a:pt x="393" y="98"/>
                  </a:lnTo>
                  <a:lnTo>
                    <a:pt x="391" y="98"/>
                  </a:lnTo>
                  <a:lnTo>
                    <a:pt x="391" y="98"/>
                  </a:lnTo>
                  <a:lnTo>
                    <a:pt x="388" y="95"/>
                  </a:lnTo>
                  <a:lnTo>
                    <a:pt x="388" y="93"/>
                  </a:lnTo>
                  <a:lnTo>
                    <a:pt x="388" y="93"/>
                  </a:lnTo>
                  <a:lnTo>
                    <a:pt x="386" y="93"/>
                  </a:lnTo>
                  <a:lnTo>
                    <a:pt x="383" y="93"/>
                  </a:lnTo>
                  <a:lnTo>
                    <a:pt x="383" y="90"/>
                  </a:lnTo>
                  <a:lnTo>
                    <a:pt x="383" y="90"/>
                  </a:lnTo>
                  <a:lnTo>
                    <a:pt x="383" y="88"/>
                  </a:lnTo>
                  <a:lnTo>
                    <a:pt x="383" y="86"/>
                  </a:lnTo>
                  <a:lnTo>
                    <a:pt x="383" y="83"/>
                  </a:lnTo>
                  <a:lnTo>
                    <a:pt x="381" y="83"/>
                  </a:lnTo>
                  <a:lnTo>
                    <a:pt x="381" y="83"/>
                  </a:lnTo>
                  <a:lnTo>
                    <a:pt x="381" y="81"/>
                  </a:lnTo>
                  <a:lnTo>
                    <a:pt x="379" y="81"/>
                  </a:lnTo>
                  <a:lnTo>
                    <a:pt x="376" y="81"/>
                  </a:lnTo>
                  <a:lnTo>
                    <a:pt x="376" y="81"/>
                  </a:lnTo>
                  <a:lnTo>
                    <a:pt x="376" y="81"/>
                  </a:lnTo>
                  <a:lnTo>
                    <a:pt x="374" y="81"/>
                  </a:lnTo>
                  <a:lnTo>
                    <a:pt x="374" y="81"/>
                  </a:lnTo>
                  <a:lnTo>
                    <a:pt x="374" y="81"/>
                  </a:lnTo>
                  <a:lnTo>
                    <a:pt x="374" y="81"/>
                  </a:lnTo>
                  <a:lnTo>
                    <a:pt x="372" y="81"/>
                  </a:lnTo>
                  <a:lnTo>
                    <a:pt x="372" y="81"/>
                  </a:lnTo>
                  <a:lnTo>
                    <a:pt x="372" y="83"/>
                  </a:lnTo>
                  <a:lnTo>
                    <a:pt x="372" y="83"/>
                  </a:lnTo>
                  <a:lnTo>
                    <a:pt x="372" y="83"/>
                  </a:lnTo>
                  <a:lnTo>
                    <a:pt x="369" y="79"/>
                  </a:lnTo>
                  <a:lnTo>
                    <a:pt x="369" y="79"/>
                  </a:lnTo>
                  <a:lnTo>
                    <a:pt x="367" y="79"/>
                  </a:lnTo>
                  <a:lnTo>
                    <a:pt x="367" y="81"/>
                  </a:lnTo>
                  <a:lnTo>
                    <a:pt x="365" y="81"/>
                  </a:lnTo>
                  <a:lnTo>
                    <a:pt x="365" y="83"/>
                  </a:lnTo>
                  <a:lnTo>
                    <a:pt x="362" y="83"/>
                  </a:lnTo>
                  <a:lnTo>
                    <a:pt x="362" y="83"/>
                  </a:lnTo>
                  <a:lnTo>
                    <a:pt x="360" y="83"/>
                  </a:lnTo>
                  <a:lnTo>
                    <a:pt x="360" y="83"/>
                  </a:lnTo>
                  <a:lnTo>
                    <a:pt x="357" y="86"/>
                  </a:lnTo>
                  <a:lnTo>
                    <a:pt x="355" y="86"/>
                  </a:lnTo>
                  <a:lnTo>
                    <a:pt x="355" y="86"/>
                  </a:lnTo>
                  <a:lnTo>
                    <a:pt x="353" y="83"/>
                  </a:lnTo>
                  <a:lnTo>
                    <a:pt x="353" y="83"/>
                  </a:lnTo>
                  <a:lnTo>
                    <a:pt x="353" y="81"/>
                  </a:lnTo>
                  <a:lnTo>
                    <a:pt x="353" y="81"/>
                  </a:lnTo>
                  <a:lnTo>
                    <a:pt x="350" y="79"/>
                  </a:lnTo>
                  <a:lnTo>
                    <a:pt x="348" y="79"/>
                  </a:lnTo>
                  <a:lnTo>
                    <a:pt x="348" y="79"/>
                  </a:lnTo>
                  <a:lnTo>
                    <a:pt x="348" y="74"/>
                  </a:lnTo>
                  <a:lnTo>
                    <a:pt x="346" y="74"/>
                  </a:lnTo>
                  <a:lnTo>
                    <a:pt x="346" y="74"/>
                  </a:lnTo>
                  <a:lnTo>
                    <a:pt x="343" y="71"/>
                  </a:lnTo>
                  <a:lnTo>
                    <a:pt x="343" y="71"/>
                  </a:lnTo>
                  <a:lnTo>
                    <a:pt x="341" y="71"/>
                  </a:lnTo>
                  <a:lnTo>
                    <a:pt x="334" y="74"/>
                  </a:lnTo>
                  <a:lnTo>
                    <a:pt x="329" y="74"/>
                  </a:lnTo>
                  <a:lnTo>
                    <a:pt x="327" y="74"/>
                  </a:lnTo>
                  <a:lnTo>
                    <a:pt x="327" y="74"/>
                  </a:lnTo>
                  <a:lnTo>
                    <a:pt x="327" y="74"/>
                  </a:lnTo>
                  <a:lnTo>
                    <a:pt x="324" y="74"/>
                  </a:lnTo>
                  <a:lnTo>
                    <a:pt x="324" y="74"/>
                  </a:lnTo>
                  <a:lnTo>
                    <a:pt x="320" y="74"/>
                  </a:lnTo>
                  <a:lnTo>
                    <a:pt x="320" y="74"/>
                  </a:lnTo>
                  <a:lnTo>
                    <a:pt x="317" y="74"/>
                  </a:lnTo>
                  <a:lnTo>
                    <a:pt x="317" y="74"/>
                  </a:lnTo>
                  <a:lnTo>
                    <a:pt x="315" y="74"/>
                  </a:lnTo>
                  <a:lnTo>
                    <a:pt x="315" y="74"/>
                  </a:lnTo>
                  <a:lnTo>
                    <a:pt x="315" y="76"/>
                  </a:lnTo>
                  <a:lnTo>
                    <a:pt x="315" y="76"/>
                  </a:lnTo>
                  <a:lnTo>
                    <a:pt x="313" y="76"/>
                  </a:lnTo>
                  <a:lnTo>
                    <a:pt x="313" y="76"/>
                  </a:lnTo>
                  <a:lnTo>
                    <a:pt x="313" y="74"/>
                  </a:lnTo>
                  <a:lnTo>
                    <a:pt x="310" y="74"/>
                  </a:lnTo>
                  <a:lnTo>
                    <a:pt x="310" y="74"/>
                  </a:lnTo>
                  <a:lnTo>
                    <a:pt x="305" y="76"/>
                  </a:lnTo>
                  <a:lnTo>
                    <a:pt x="305" y="76"/>
                  </a:lnTo>
                  <a:lnTo>
                    <a:pt x="303" y="74"/>
                  </a:lnTo>
                  <a:lnTo>
                    <a:pt x="303" y="74"/>
                  </a:lnTo>
                  <a:lnTo>
                    <a:pt x="303" y="74"/>
                  </a:lnTo>
                  <a:lnTo>
                    <a:pt x="303" y="74"/>
                  </a:lnTo>
                  <a:lnTo>
                    <a:pt x="301" y="74"/>
                  </a:lnTo>
                  <a:lnTo>
                    <a:pt x="301" y="74"/>
                  </a:lnTo>
                  <a:lnTo>
                    <a:pt x="301" y="71"/>
                  </a:lnTo>
                  <a:lnTo>
                    <a:pt x="298" y="74"/>
                  </a:lnTo>
                  <a:lnTo>
                    <a:pt x="298" y="71"/>
                  </a:lnTo>
                  <a:lnTo>
                    <a:pt x="296" y="71"/>
                  </a:lnTo>
                  <a:lnTo>
                    <a:pt x="296" y="71"/>
                  </a:lnTo>
                  <a:lnTo>
                    <a:pt x="296" y="69"/>
                  </a:lnTo>
                  <a:lnTo>
                    <a:pt x="294" y="69"/>
                  </a:lnTo>
                  <a:lnTo>
                    <a:pt x="282" y="64"/>
                  </a:lnTo>
                  <a:lnTo>
                    <a:pt x="282" y="64"/>
                  </a:lnTo>
                  <a:lnTo>
                    <a:pt x="282" y="62"/>
                  </a:lnTo>
                  <a:lnTo>
                    <a:pt x="279" y="62"/>
                  </a:lnTo>
                  <a:lnTo>
                    <a:pt x="279" y="60"/>
                  </a:lnTo>
                  <a:lnTo>
                    <a:pt x="279" y="60"/>
                  </a:lnTo>
                  <a:lnTo>
                    <a:pt x="277" y="60"/>
                  </a:lnTo>
                  <a:lnTo>
                    <a:pt x="277" y="60"/>
                  </a:lnTo>
                  <a:lnTo>
                    <a:pt x="277" y="60"/>
                  </a:lnTo>
                  <a:lnTo>
                    <a:pt x="277" y="62"/>
                  </a:lnTo>
                  <a:lnTo>
                    <a:pt x="277" y="62"/>
                  </a:lnTo>
                  <a:lnTo>
                    <a:pt x="275" y="62"/>
                  </a:lnTo>
                  <a:lnTo>
                    <a:pt x="272" y="62"/>
                  </a:lnTo>
                  <a:lnTo>
                    <a:pt x="272" y="62"/>
                  </a:lnTo>
                  <a:lnTo>
                    <a:pt x="272" y="64"/>
                  </a:lnTo>
                  <a:lnTo>
                    <a:pt x="272" y="64"/>
                  </a:lnTo>
                  <a:lnTo>
                    <a:pt x="272" y="64"/>
                  </a:lnTo>
                  <a:lnTo>
                    <a:pt x="272" y="64"/>
                  </a:lnTo>
                  <a:lnTo>
                    <a:pt x="272" y="64"/>
                  </a:lnTo>
                  <a:lnTo>
                    <a:pt x="270" y="67"/>
                  </a:lnTo>
                  <a:lnTo>
                    <a:pt x="270" y="67"/>
                  </a:lnTo>
                  <a:lnTo>
                    <a:pt x="270" y="69"/>
                  </a:lnTo>
                  <a:lnTo>
                    <a:pt x="270" y="71"/>
                  </a:lnTo>
                  <a:lnTo>
                    <a:pt x="270" y="74"/>
                  </a:lnTo>
                  <a:lnTo>
                    <a:pt x="270" y="74"/>
                  </a:lnTo>
                  <a:lnTo>
                    <a:pt x="270" y="76"/>
                  </a:lnTo>
                  <a:lnTo>
                    <a:pt x="268" y="76"/>
                  </a:lnTo>
                  <a:lnTo>
                    <a:pt x="265" y="81"/>
                  </a:lnTo>
                  <a:lnTo>
                    <a:pt x="263" y="81"/>
                  </a:lnTo>
                  <a:lnTo>
                    <a:pt x="263" y="81"/>
                  </a:lnTo>
                  <a:lnTo>
                    <a:pt x="242" y="81"/>
                  </a:lnTo>
                  <a:lnTo>
                    <a:pt x="237" y="83"/>
                  </a:lnTo>
                  <a:lnTo>
                    <a:pt x="227" y="88"/>
                  </a:lnTo>
                  <a:lnTo>
                    <a:pt x="225" y="90"/>
                  </a:lnTo>
                  <a:lnTo>
                    <a:pt x="225" y="90"/>
                  </a:lnTo>
                  <a:lnTo>
                    <a:pt x="225" y="93"/>
                  </a:lnTo>
                  <a:lnTo>
                    <a:pt x="225" y="100"/>
                  </a:lnTo>
                  <a:lnTo>
                    <a:pt x="225" y="102"/>
                  </a:lnTo>
                  <a:lnTo>
                    <a:pt x="225" y="105"/>
                  </a:lnTo>
                  <a:lnTo>
                    <a:pt x="223" y="107"/>
                  </a:lnTo>
                  <a:lnTo>
                    <a:pt x="218" y="116"/>
                  </a:lnTo>
                  <a:lnTo>
                    <a:pt x="216" y="119"/>
                  </a:lnTo>
                  <a:lnTo>
                    <a:pt x="216" y="121"/>
                  </a:lnTo>
                  <a:lnTo>
                    <a:pt x="216" y="124"/>
                  </a:lnTo>
                  <a:lnTo>
                    <a:pt x="216" y="124"/>
                  </a:lnTo>
                  <a:lnTo>
                    <a:pt x="216" y="126"/>
                  </a:lnTo>
                  <a:lnTo>
                    <a:pt x="218" y="128"/>
                  </a:lnTo>
                  <a:lnTo>
                    <a:pt x="218" y="131"/>
                  </a:lnTo>
                  <a:lnTo>
                    <a:pt x="216" y="133"/>
                  </a:lnTo>
                  <a:lnTo>
                    <a:pt x="216" y="135"/>
                  </a:lnTo>
                  <a:lnTo>
                    <a:pt x="216" y="138"/>
                  </a:lnTo>
                  <a:lnTo>
                    <a:pt x="211" y="142"/>
                  </a:lnTo>
                  <a:lnTo>
                    <a:pt x="211" y="145"/>
                  </a:lnTo>
                  <a:lnTo>
                    <a:pt x="208" y="145"/>
                  </a:lnTo>
                  <a:lnTo>
                    <a:pt x="206" y="147"/>
                  </a:lnTo>
                  <a:lnTo>
                    <a:pt x="204" y="147"/>
                  </a:lnTo>
                  <a:lnTo>
                    <a:pt x="201" y="147"/>
                  </a:lnTo>
                  <a:lnTo>
                    <a:pt x="201" y="150"/>
                  </a:lnTo>
                  <a:lnTo>
                    <a:pt x="201" y="150"/>
                  </a:lnTo>
                  <a:lnTo>
                    <a:pt x="199" y="152"/>
                  </a:lnTo>
                  <a:lnTo>
                    <a:pt x="199" y="152"/>
                  </a:lnTo>
                  <a:lnTo>
                    <a:pt x="199" y="152"/>
                  </a:lnTo>
                  <a:lnTo>
                    <a:pt x="197" y="152"/>
                  </a:lnTo>
                  <a:lnTo>
                    <a:pt x="194" y="152"/>
                  </a:lnTo>
                  <a:lnTo>
                    <a:pt x="194" y="152"/>
                  </a:lnTo>
                  <a:lnTo>
                    <a:pt x="192" y="152"/>
                  </a:lnTo>
                  <a:lnTo>
                    <a:pt x="187" y="154"/>
                  </a:lnTo>
                  <a:lnTo>
                    <a:pt x="187" y="157"/>
                  </a:lnTo>
                  <a:lnTo>
                    <a:pt x="187" y="157"/>
                  </a:lnTo>
                  <a:lnTo>
                    <a:pt x="187" y="159"/>
                  </a:lnTo>
                  <a:lnTo>
                    <a:pt x="187" y="161"/>
                  </a:lnTo>
                  <a:lnTo>
                    <a:pt x="187" y="161"/>
                  </a:lnTo>
                  <a:lnTo>
                    <a:pt x="182" y="161"/>
                  </a:lnTo>
                  <a:lnTo>
                    <a:pt x="180" y="159"/>
                  </a:lnTo>
                  <a:lnTo>
                    <a:pt x="180" y="159"/>
                  </a:lnTo>
                  <a:lnTo>
                    <a:pt x="180" y="161"/>
                  </a:lnTo>
                  <a:lnTo>
                    <a:pt x="178" y="161"/>
                  </a:lnTo>
                  <a:lnTo>
                    <a:pt x="173" y="164"/>
                  </a:lnTo>
                  <a:lnTo>
                    <a:pt x="171" y="164"/>
                  </a:lnTo>
                  <a:lnTo>
                    <a:pt x="164" y="164"/>
                  </a:lnTo>
                  <a:lnTo>
                    <a:pt x="164" y="164"/>
                  </a:lnTo>
                  <a:lnTo>
                    <a:pt x="161" y="166"/>
                  </a:lnTo>
                  <a:lnTo>
                    <a:pt x="161" y="166"/>
                  </a:lnTo>
                  <a:lnTo>
                    <a:pt x="161" y="169"/>
                  </a:lnTo>
                  <a:lnTo>
                    <a:pt x="159" y="169"/>
                  </a:lnTo>
                  <a:lnTo>
                    <a:pt x="154" y="171"/>
                  </a:lnTo>
                  <a:lnTo>
                    <a:pt x="152" y="171"/>
                  </a:lnTo>
                  <a:lnTo>
                    <a:pt x="140" y="171"/>
                  </a:lnTo>
                  <a:lnTo>
                    <a:pt x="137" y="171"/>
                  </a:lnTo>
                  <a:lnTo>
                    <a:pt x="137" y="173"/>
                  </a:lnTo>
                  <a:lnTo>
                    <a:pt x="137" y="173"/>
                  </a:lnTo>
                  <a:lnTo>
                    <a:pt x="137" y="173"/>
                  </a:lnTo>
                  <a:lnTo>
                    <a:pt x="137" y="176"/>
                  </a:lnTo>
                  <a:lnTo>
                    <a:pt x="137" y="176"/>
                  </a:lnTo>
                  <a:lnTo>
                    <a:pt x="137" y="178"/>
                  </a:lnTo>
                  <a:lnTo>
                    <a:pt x="142" y="180"/>
                  </a:lnTo>
                  <a:lnTo>
                    <a:pt x="142" y="180"/>
                  </a:lnTo>
                  <a:lnTo>
                    <a:pt x="142" y="180"/>
                  </a:lnTo>
                  <a:lnTo>
                    <a:pt x="145" y="180"/>
                  </a:lnTo>
                  <a:lnTo>
                    <a:pt x="145" y="180"/>
                  </a:lnTo>
                  <a:lnTo>
                    <a:pt x="145" y="183"/>
                  </a:lnTo>
                  <a:lnTo>
                    <a:pt x="145" y="183"/>
                  </a:lnTo>
                  <a:lnTo>
                    <a:pt x="142" y="183"/>
                  </a:lnTo>
                  <a:lnTo>
                    <a:pt x="137" y="185"/>
                  </a:lnTo>
                  <a:lnTo>
                    <a:pt x="137" y="187"/>
                  </a:lnTo>
                  <a:lnTo>
                    <a:pt x="137" y="187"/>
                  </a:lnTo>
                  <a:lnTo>
                    <a:pt x="137" y="190"/>
                  </a:lnTo>
                  <a:lnTo>
                    <a:pt x="137" y="192"/>
                  </a:lnTo>
                  <a:lnTo>
                    <a:pt x="137" y="192"/>
                  </a:lnTo>
                  <a:lnTo>
                    <a:pt x="137" y="192"/>
                  </a:lnTo>
                  <a:lnTo>
                    <a:pt x="137" y="195"/>
                  </a:lnTo>
                  <a:lnTo>
                    <a:pt x="137" y="197"/>
                  </a:lnTo>
                  <a:lnTo>
                    <a:pt x="137" y="199"/>
                  </a:lnTo>
                  <a:lnTo>
                    <a:pt x="135" y="199"/>
                  </a:lnTo>
                  <a:lnTo>
                    <a:pt x="135" y="199"/>
                  </a:lnTo>
                  <a:lnTo>
                    <a:pt x="133" y="199"/>
                  </a:lnTo>
                  <a:lnTo>
                    <a:pt x="133" y="199"/>
                  </a:lnTo>
                  <a:lnTo>
                    <a:pt x="128" y="202"/>
                  </a:lnTo>
                  <a:lnTo>
                    <a:pt x="123" y="204"/>
                  </a:lnTo>
                  <a:lnTo>
                    <a:pt x="123" y="206"/>
                  </a:lnTo>
                  <a:lnTo>
                    <a:pt x="121" y="206"/>
                  </a:lnTo>
                  <a:lnTo>
                    <a:pt x="119" y="209"/>
                  </a:lnTo>
                  <a:lnTo>
                    <a:pt x="119" y="209"/>
                  </a:lnTo>
                  <a:lnTo>
                    <a:pt x="119" y="209"/>
                  </a:lnTo>
                  <a:lnTo>
                    <a:pt x="116" y="211"/>
                  </a:lnTo>
                  <a:lnTo>
                    <a:pt x="114" y="211"/>
                  </a:lnTo>
                  <a:lnTo>
                    <a:pt x="111" y="211"/>
                  </a:lnTo>
                  <a:lnTo>
                    <a:pt x="111" y="211"/>
                  </a:lnTo>
                  <a:lnTo>
                    <a:pt x="109" y="211"/>
                  </a:lnTo>
                  <a:lnTo>
                    <a:pt x="109" y="211"/>
                  </a:lnTo>
                  <a:lnTo>
                    <a:pt x="109" y="211"/>
                  </a:lnTo>
                  <a:lnTo>
                    <a:pt x="109" y="211"/>
                  </a:lnTo>
                  <a:lnTo>
                    <a:pt x="107" y="211"/>
                  </a:lnTo>
                  <a:lnTo>
                    <a:pt x="104" y="209"/>
                  </a:lnTo>
                  <a:lnTo>
                    <a:pt x="102" y="209"/>
                  </a:lnTo>
                  <a:lnTo>
                    <a:pt x="102" y="209"/>
                  </a:lnTo>
                  <a:lnTo>
                    <a:pt x="97" y="216"/>
                  </a:lnTo>
                  <a:lnTo>
                    <a:pt x="95" y="218"/>
                  </a:lnTo>
                  <a:lnTo>
                    <a:pt x="95" y="216"/>
                  </a:lnTo>
                  <a:lnTo>
                    <a:pt x="95" y="213"/>
                  </a:lnTo>
                  <a:lnTo>
                    <a:pt x="93" y="213"/>
                  </a:lnTo>
                  <a:lnTo>
                    <a:pt x="93" y="211"/>
                  </a:lnTo>
                  <a:lnTo>
                    <a:pt x="93" y="209"/>
                  </a:lnTo>
                  <a:lnTo>
                    <a:pt x="93" y="209"/>
                  </a:lnTo>
                  <a:lnTo>
                    <a:pt x="93" y="206"/>
                  </a:lnTo>
                  <a:lnTo>
                    <a:pt x="93" y="206"/>
                  </a:lnTo>
                  <a:lnTo>
                    <a:pt x="88" y="206"/>
                  </a:lnTo>
                  <a:lnTo>
                    <a:pt x="88" y="204"/>
                  </a:lnTo>
                  <a:lnTo>
                    <a:pt x="83" y="199"/>
                  </a:lnTo>
                  <a:lnTo>
                    <a:pt x="81" y="199"/>
                  </a:lnTo>
                  <a:lnTo>
                    <a:pt x="78" y="197"/>
                  </a:lnTo>
                  <a:lnTo>
                    <a:pt x="76" y="197"/>
                  </a:lnTo>
                  <a:lnTo>
                    <a:pt x="69" y="199"/>
                  </a:lnTo>
                  <a:lnTo>
                    <a:pt x="67" y="199"/>
                  </a:lnTo>
                  <a:lnTo>
                    <a:pt x="59" y="199"/>
                  </a:lnTo>
                  <a:lnTo>
                    <a:pt x="57" y="197"/>
                  </a:lnTo>
                  <a:lnTo>
                    <a:pt x="55" y="195"/>
                  </a:lnTo>
                  <a:lnTo>
                    <a:pt x="50" y="192"/>
                  </a:lnTo>
                  <a:lnTo>
                    <a:pt x="50" y="192"/>
                  </a:lnTo>
                  <a:lnTo>
                    <a:pt x="50" y="192"/>
                  </a:lnTo>
                  <a:lnTo>
                    <a:pt x="50" y="192"/>
                  </a:lnTo>
                  <a:lnTo>
                    <a:pt x="48" y="190"/>
                  </a:lnTo>
                  <a:lnTo>
                    <a:pt x="48" y="190"/>
                  </a:lnTo>
                  <a:lnTo>
                    <a:pt x="48" y="190"/>
                  </a:lnTo>
                  <a:lnTo>
                    <a:pt x="48" y="190"/>
                  </a:lnTo>
                  <a:lnTo>
                    <a:pt x="48" y="190"/>
                  </a:lnTo>
                  <a:lnTo>
                    <a:pt x="48" y="190"/>
                  </a:lnTo>
                  <a:lnTo>
                    <a:pt x="48" y="187"/>
                  </a:lnTo>
                  <a:lnTo>
                    <a:pt x="48" y="187"/>
                  </a:lnTo>
                  <a:lnTo>
                    <a:pt x="48" y="187"/>
                  </a:lnTo>
                  <a:lnTo>
                    <a:pt x="45" y="187"/>
                  </a:lnTo>
                  <a:lnTo>
                    <a:pt x="48" y="187"/>
                  </a:lnTo>
                  <a:lnTo>
                    <a:pt x="48" y="187"/>
                  </a:lnTo>
                  <a:lnTo>
                    <a:pt x="45" y="185"/>
                  </a:lnTo>
                  <a:lnTo>
                    <a:pt x="45" y="185"/>
                  </a:lnTo>
                  <a:lnTo>
                    <a:pt x="45" y="185"/>
                  </a:lnTo>
                  <a:lnTo>
                    <a:pt x="43" y="187"/>
                  </a:lnTo>
                  <a:lnTo>
                    <a:pt x="43" y="187"/>
                  </a:lnTo>
                  <a:lnTo>
                    <a:pt x="43" y="187"/>
                  </a:lnTo>
                  <a:lnTo>
                    <a:pt x="43" y="190"/>
                  </a:lnTo>
                  <a:lnTo>
                    <a:pt x="43" y="192"/>
                  </a:lnTo>
                  <a:lnTo>
                    <a:pt x="43" y="192"/>
                  </a:lnTo>
                  <a:lnTo>
                    <a:pt x="43" y="195"/>
                  </a:lnTo>
                  <a:lnTo>
                    <a:pt x="41" y="195"/>
                  </a:lnTo>
                  <a:lnTo>
                    <a:pt x="41" y="197"/>
                  </a:lnTo>
                  <a:lnTo>
                    <a:pt x="41" y="199"/>
                  </a:lnTo>
                  <a:lnTo>
                    <a:pt x="41" y="199"/>
                  </a:lnTo>
                  <a:lnTo>
                    <a:pt x="38" y="202"/>
                  </a:lnTo>
                  <a:lnTo>
                    <a:pt x="38" y="202"/>
                  </a:lnTo>
                  <a:lnTo>
                    <a:pt x="38" y="202"/>
                  </a:lnTo>
                  <a:lnTo>
                    <a:pt x="38" y="206"/>
                  </a:lnTo>
                  <a:lnTo>
                    <a:pt x="38" y="206"/>
                  </a:lnTo>
                  <a:lnTo>
                    <a:pt x="36" y="209"/>
                  </a:lnTo>
                  <a:lnTo>
                    <a:pt x="36" y="209"/>
                  </a:lnTo>
                  <a:lnTo>
                    <a:pt x="33" y="209"/>
                  </a:lnTo>
                  <a:lnTo>
                    <a:pt x="33" y="209"/>
                  </a:lnTo>
                  <a:lnTo>
                    <a:pt x="33" y="209"/>
                  </a:lnTo>
                  <a:lnTo>
                    <a:pt x="33" y="211"/>
                  </a:lnTo>
                  <a:lnTo>
                    <a:pt x="33" y="211"/>
                  </a:lnTo>
                  <a:lnTo>
                    <a:pt x="33" y="211"/>
                  </a:lnTo>
                  <a:lnTo>
                    <a:pt x="33" y="213"/>
                  </a:lnTo>
                  <a:lnTo>
                    <a:pt x="33" y="213"/>
                  </a:lnTo>
                  <a:lnTo>
                    <a:pt x="33" y="213"/>
                  </a:lnTo>
                  <a:lnTo>
                    <a:pt x="33" y="213"/>
                  </a:lnTo>
                  <a:lnTo>
                    <a:pt x="33" y="213"/>
                  </a:lnTo>
                  <a:lnTo>
                    <a:pt x="36" y="216"/>
                  </a:lnTo>
                  <a:lnTo>
                    <a:pt x="36" y="218"/>
                  </a:lnTo>
                  <a:lnTo>
                    <a:pt x="36" y="218"/>
                  </a:lnTo>
                  <a:lnTo>
                    <a:pt x="36" y="218"/>
                  </a:lnTo>
                  <a:lnTo>
                    <a:pt x="36" y="218"/>
                  </a:lnTo>
                  <a:lnTo>
                    <a:pt x="36" y="221"/>
                  </a:lnTo>
                  <a:lnTo>
                    <a:pt x="33" y="221"/>
                  </a:lnTo>
                  <a:lnTo>
                    <a:pt x="33" y="223"/>
                  </a:lnTo>
                  <a:lnTo>
                    <a:pt x="33" y="225"/>
                  </a:lnTo>
                  <a:lnTo>
                    <a:pt x="33" y="228"/>
                  </a:lnTo>
                  <a:lnTo>
                    <a:pt x="33" y="228"/>
                  </a:lnTo>
                  <a:lnTo>
                    <a:pt x="33" y="230"/>
                  </a:lnTo>
                  <a:lnTo>
                    <a:pt x="31" y="230"/>
                  </a:lnTo>
                  <a:lnTo>
                    <a:pt x="31" y="232"/>
                  </a:lnTo>
                  <a:lnTo>
                    <a:pt x="31" y="232"/>
                  </a:lnTo>
                  <a:lnTo>
                    <a:pt x="31" y="232"/>
                  </a:lnTo>
                  <a:lnTo>
                    <a:pt x="31" y="235"/>
                  </a:lnTo>
                  <a:lnTo>
                    <a:pt x="31" y="235"/>
                  </a:lnTo>
                  <a:lnTo>
                    <a:pt x="31" y="237"/>
                  </a:lnTo>
                  <a:lnTo>
                    <a:pt x="29" y="239"/>
                  </a:lnTo>
                  <a:lnTo>
                    <a:pt x="29" y="239"/>
                  </a:lnTo>
                  <a:lnTo>
                    <a:pt x="29" y="242"/>
                  </a:lnTo>
                  <a:lnTo>
                    <a:pt x="26" y="242"/>
                  </a:lnTo>
                  <a:lnTo>
                    <a:pt x="26" y="244"/>
                  </a:lnTo>
                  <a:lnTo>
                    <a:pt x="26" y="244"/>
                  </a:lnTo>
                  <a:lnTo>
                    <a:pt x="26" y="247"/>
                  </a:lnTo>
                  <a:lnTo>
                    <a:pt x="26" y="249"/>
                  </a:lnTo>
                  <a:lnTo>
                    <a:pt x="26" y="249"/>
                  </a:lnTo>
                  <a:lnTo>
                    <a:pt x="24" y="249"/>
                  </a:lnTo>
                  <a:lnTo>
                    <a:pt x="24" y="249"/>
                  </a:lnTo>
                  <a:lnTo>
                    <a:pt x="24" y="249"/>
                  </a:lnTo>
                  <a:lnTo>
                    <a:pt x="22" y="249"/>
                  </a:lnTo>
                  <a:lnTo>
                    <a:pt x="22" y="251"/>
                  </a:lnTo>
                  <a:lnTo>
                    <a:pt x="22" y="251"/>
                  </a:lnTo>
                  <a:lnTo>
                    <a:pt x="19" y="254"/>
                  </a:lnTo>
                  <a:lnTo>
                    <a:pt x="19" y="254"/>
                  </a:lnTo>
                  <a:lnTo>
                    <a:pt x="17" y="254"/>
                  </a:lnTo>
                  <a:lnTo>
                    <a:pt x="14" y="254"/>
                  </a:lnTo>
                  <a:lnTo>
                    <a:pt x="12" y="256"/>
                  </a:lnTo>
                  <a:lnTo>
                    <a:pt x="12" y="256"/>
                  </a:lnTo>
                  <a:lnTo>
                    <a:pt x="12" y="256"/>
                  </a:lnTo>
                  <a:lnTo>
                    <a:pt x="12" y="256"/>
                  </a:lnTo>
                  <a:lnTo>
                    <a:pt x="14" y="258"/>
                  </a:lnTo>
                  <a:lnTo>
                    <a:pt x="14" y="258"/>
                  </a:lnTo>
                  <a:lnTo>
                    <a:pt x="14" y="258"/>
                  </a:lnTo>
                  <a:lnTo>
                    <a:pt x="17" y="261"/>
                  </a:lnTo>
                  <a:lnTo>
                    <a:pt x="17" y="261"/>
                  </a:lnTo>
                  <a:lnTo>
                    <a:pt x="17" y="261"/>
                  </a:lnTo>
                  <a:lnTo>
                    <a:pt x="17" y="263"/>
                  </a:lnTo>
                  <a:lnTo>
                    <a:pt x="22" y="268"/>
                  </a:lnTo>
                  <a:lnTo>
                    <a:pt x="22" y="270"/>
                  </a:lnTo>
                  <a:lnTo>
                    <a:pt x="19" y="270"/>
                  </a:lnTo>
                  <a:lnTo>
                    <a:pt x="12" y="270"/>
                  </a:lnTo>
                  <a:lnTo>
                    <a:pt x="10" y="270"/>
                  </a:lnTo>
                  <a:lnTo>
                    <a:pt x="10" y="273"/>
                  </a:lnTo>
                  <a:lnTo>
                    <a:pt x="10" y="273"/>
                  </a:lnTo>
                  <a:lnTo>
                    <a:pt x="7" y="273"/>
                  </a:lnTo>
                  <a:lnTo>
                    <a:pt x="5" y="275"/>
                  </a:lnTo>
                  <a:lnTo>
                    <a:pt x="3" y="277"/>
                  </a:lnTo>
                  <a:lnTo>
                    <a:pt x="0" y="280"/>
                  </a:lnTo>
                  <a:lnTo>
                    <a:pt x="0" y="284"/>
                  </a:lnTo>
                  <a:lnTo>
                    <a:pt x="0" y="284"/>
                  </a:lnTo>
                  <a:lnTo>
                    <a:pt x="3" y="289"/>
                  </a:lnTo>
                  <a:lnTo>
                    <a:pt x="3" y="299"/>
                  </a:lnTo>
                  <a:lnTo>
                    <a:pt x="3" y="301"/>
                  </a:lnTo>
                  <a:lnTo>
                    <a:pt x="3" y="306"/>
                  </a:lnTo>
                  <a:lnTo>
                    <a:pt x="0" y="308"/>
                  </a:lnTo>
                  <a:lnTo>
                    <a:pt x="3" y="313"/>
                  </a:lnTo>
                  <a:lnTo>
                    <a:pt x="5" y="315"/>
                  </a:lnTo>
                  <a:lnTo>
                    <a:pt x="10" y="318"/>
                  </a:lnTo>
                  <a:lnTo>
                    <a:pt x="14" y="318"/>
                  </a:lnTo>
                  <a:lnTo>
                    <a:pt x="17" y="318"/>
                  </a:lnTo>
                  <a:lnTo>
                    <a:pt x="19" y="318"/>
                  </a:lnTo>
                  <a:lnTo>
                    <a:pt x="22" y="318"/>
                  </a:lnTo>
                  <a:lnTo>
                    <a:pt x="22" y="318"/>
                  </a:lnTo>
                  <a:lnTo>
                    <a:pt x="24" y="320"/>
                  </a:lnTo>
                  <a:lnTo>
                    <a:pt x="24" y="320"/>
                  </a:lnTo>
                  <a:lnTo>
                    <a:pt x="24" y="320"/>
                  </a:lnTo>
                  <a:lnTo>
                    <a:pt x="24" y="320"/>
                  </a:lnTo>
                  <a:lnTo>
                    <a:pt x="22" y="320"/>
                  </a:lnTo>
                  <a:lnTo>
                    <a:pt x="19" y="320"/>
                  </a:lnTo>
                  <a:lnTo>
                    <a:pt x="19" y="322"/>
                  </a:lnTo>
                  <a:lnTo>
                    <a:pt x="19" y="322"/>
                  </a:lnTo>
                  <a:lnTo>
                    <a:pt x="19" y="325"/>
                  </a:lnTo>
                  <a:lnTo>
                    <a:pt x="19" y="325"/>
                  </a:lnTo>
                  <a:lnTo>
                    <a:pt x="19" y="327"/>
                  </a:lnTo>
                  <a:lnTo>
                    <a:pt x="19" y="327"/>
                  </a:lnTo>
                  <a:lnTo>
                    <a:pt x="17" y="327"/>
                  </a:lnTo>
                  <a:lnTo>
                    <a:pt x="14" y="329"/>
                  </a:lnTo>
                  <a:lnTo>
                    <a:pt x="12" y="332"/>
                  </a:lnTo>
                  <a:lnTo>
                    <a:pt x="10" y="334"/>
                  </a:lnTo>
                  <a:lnTo>
                    <a:pt x="7" y="339"/>
                  </a:lnTo>
                  <a:lnTo>
                    <a:pt x="5" y="344"/>
                  </a:lnTo>
                  <a:lnTo>
                    <a:pt x="5" y="344"/>
                  </a:lnTo>
                  <a:lnTo>
                    <a:pt x="5" y="348"/>
                  </a:lnTo>
                  <a:lnTo>
                    <a:pt x="5" y="353"/>
                  </a:lnTo>
                  <a:lnTo>
                    <a:pt x="7" y="358"/>
                  </a:lnTo>
                  <a:lnTo>
                    <a:pt x="10" y="363"/>
                  </a:lnTo>
                  <a:lnTo>
                    <a:pt x="12" y="370"/>
                  </a:lnTo>
                  <a:lnTo>
                    <a:pt x="12" y="377"/>
                  </a:lnTo>
                  <a:lnTo>
                    <a:pt x="14" y="384"/>
                  </a:lnTo>
                  <a:lnTo>
                    <a:pt x="17" y="391"/>
                  </a:lnTo>
                  <a:lnTo>
                    <a:pt x="19" y="398"/>
                  </a:lnTo>
                  <a:lnTo>
                    <a:pt x="19" y="403"/>
                  </a:lnTo>
                  <a:lnTo>
                    <a:pt x="19" y="408"/>
                  </a:lnTo>
                  <a:lnTo>
                    <a:pt x="17" y="410"/>
                  </a:lnTo>
                  <a:lnTo>
                    <a:pt x="17" y="412"/>
                  </a:lnTo>
                  <a:lnTo>
                    <a:pt x="17" y="412"/>
                  </a:lnTo>
                  <a:lnTo>
                    <a:pt x="17" y="412"/>
                  </a:lnTo>
                  <a:lnTo>
                    <a:pt x="17" y="412"/>
                  </a:lnTo>
                  <a:lnTo>
                    <a:pt x="17" y="412"/>
                  </a:lnTo>
                  <a:lnTo>
                    <a:pt x="17" y="415"/>
                  </a:lnTo>
                  <a:lnTo>
                    <a:pt x="17" y="415"/>
                  </a:lnTo>
                  <a:lnTo>
                    <a:pt x="17" y="415"/>
                  </a:lnTo>
                  <a:lnTo>
                    <a:pt x="17" y="417"/>
                  </a:lnTo>
                  <a:lnTo>
                    <a:pt x="17" y="417"/>
                  </a:lnTo>
                  <a:lnTo>
                    <a:pt x="17" y="422"/>
                  </a:lnTo>
                  <a:lnTo>
                    <a:pt x="17" y="424"/>
                  </a:lnTo>
                  <a:lnTo>
                    <a:pt x="17" y="431"/>
                  </a:lnTo>
                  <a:lnTo>
                    <a:pt x="17" y="434"/>
                  </a:lnTo>
                  <a:lnTo>
                    <a:pt x="17" y="436"/>
                  </a:lnTo>
                  <a:lnTo>
                    <a:pt x="19" y="438"/>
                  </a:lnTo>
                  <a:lnTo>
                    <a:pt x="19" y="445"/>
                  </a:lnTo>
                  <a:lnTo>
                    <a:pt x="22" y="445"/>
                  </a:lnTo>
                  <a:lnTo>
                    <a:pt x="26" y="445"/>
                  </a:lnTo>
                  <a:lnTo>
                    <a:pt x="33" y="448"/>
                  </a:lnTo>
                  <a:lnTo>
                    <a:pt x="33" y="448"/>
                  </a:lnTo>
                  <a:lnTo>
                    <a:pt x="43" y="448"/>
                  </a:lnTo>
                  <a:lnTo>
                    <a:pt x="55" y="450"/>
                  </a:lnTo>
                  <a:lnTo>
                    <a:pt x="59" y="450"/>
                  </a:lnTo>
                  <a:lnTo>
                    <a:pt x="62" y="452"/>
                  </a:lnTo>
                  <a:lnTo>
                    <a:pt x="64" y="452"/>
                  </a:lnTo>
                  <a:lnTo>
                    <a:pt x="64" y="452"/>
                  </a:lnTo>
                  <a:lnTo>
                    <a:pt x="67" y="455"/>
                  </a:lnTo>
                  <a:lnTo>
                    <a:pt x="67" y="457"/>
                  </a:lnTo>
                  <a:lnTo>
                    <a:pt x="67" y="460"/>
                  </a:lnTo>
                  <a:lnTo>
                    <a:pt x="67" y="460"/>
                  </a:lnTo>
                  <a:lnTo>
                    <a:pt x="67" y="462"/>
                  </a:lnTo>
                  <a:lnTo>
                    <a:pt x="69" y="464"/>
                  </a:lnTo>
                  <a:lnTo>
                    <a:pt x="69" y="464"/>
                  </a:lnTo>
                  <a:lnTo>
                    <a:pt x="69" y="467"/>
                  </a:lnTo>
                  <a:lnTo>
                    <a:pt x="69" y="467"/>
                  </a:lnTo>
                  <a:lnTo>
                    <a:pt x="71" y="469"/>
                  </a:lnTo>
                  <a:lnTo>
                    <a:pt x="71" y="471"/>
                  </a:lnTo>
                  <a:lnTo>
                    <a:pt x="71" y="474"/>
                  </a:lnTo>
                  <a:lnTo>
                    <a:pt x="71" y="474"/>
                  </a:lnTo>
                  <a:lnTo>
                    <a:pt x="71" y="476"/>
                  </a:lnTo>
                  <a:lnTo>
                    <a:pt x="69" y="476"/>
                  </a:lnTo>
                  <a:lnTo>
                    <a:pt x="71" y="479"/>
                  </a:lnTo>
                  <a:lnTo>
                    <a:pt x="71" y="481"/>
                  </a:lnTo>
                  <a:lnTo>
                    <a:pt x="69" y="483"/>
                  </a:lnTo>
                  <a:lnTo>
                    <a:pt x="69" y="483"/>
                  </a:lnTo>
                  <a:lnTo>
                    <a:pt x="69" y="483"/>
                  </a:lnTo>
                  <a:lnTo>
                    <a:pt x="69" y="483"/>
                  </a:lnTo>
                  <a:lnTo>
                    <a:pt x="69" y="483"/>
                  </a:lnTo>
                  <a:lnTo>
                    <a:pt x="69" y="486"/>
                  </a:lnTo>
                  <a:lnTo>
                    <a:pt x="64" y="490"/>
                  </a:lnTo>
                  <a:lnTo>
                    <a:pt x="57" y="497"/>
                  </a:lnTo>
                  <a:lnTo>
                    <a:pt x="52" y="505"/>
                  </a:lnTo>
                  <a:lnTo>
                    <a:pt x="52" y="505"/>
                  </a:lnTo>
                  <a:lnTo>
                    <a:pt x="48" y="512"/>
                  </a:lnTo>
                  <a:lnTo>
                    <a:pt x="43" y="516"/>
                  </a:lnTo>
                  <a:lnTo>
                    <a:pt x="38" y="521"/>
                  </a:lnTo>
                  <a:lnTo>
                    <a:pt x="36" y="526"/>
                  </a:lnTo>
                  <a:lnTo>
                    <a:pt x="26" y="535"/>
                  </a:lnTo>
                  <a:lnTo>
                    <a:pt x="26" y="535"/>
                  </a:lnTo>
                  <a:lnTo>
                    <a:pt x="24" y="540"/>
                  </a:lnTo>
                  <a:lnTo>
                    <a:pt x="19" y="545"/>
                  </a:lnTo>
                  <a:lnTo>
                    <a:pt x="22" y="545"/>
                  </a:lnTo>
                  <a:lnTo>
                    <a:pt x="26" y="545"/>
                  </a:lnTo>
                  <a:lnTo>
                    <a:pt x="29" y="547"/>
                  </a:lnTo>
                  <a:lnTo>
                    <a:pt x="33" y="550"/>
                  </a:lnTo>
                  <a:lnTo>
                    <a:pt x="38" y="550"/>
                  </a:lnTo>
                  <a:lnTo>
                    <a:pt x="43" y="552"/>
                  </a:lnTo>
                  <a:lnTo>
                    <a:pt x="48" y="552"/>
                  </a:lnTo>
                  <a:lnTo>
                    <a:pt x="52" y="554"/>
                  </a:lnTo>
                  <a:lnTo>
                    <a:pt x="55" y="557"/>
                  </a:lnTo>
                  <a:lnTo>
                    <a:pt x="59" y="557"/>
                  </a:lnTo>
                  <a:lnTo>
                    <a:pt x="64" y="559"/>
                  </a:lnTo>
                  <a:lnTo>
                    <a:pt x="69" y="559"/>
                  </a:lnTo>
                  <a:lnTo>
                    <a:pt x="74" y="561"/>
                  </a:lnTo>
                  <a:lnTo>
                    <a:pt x="78" y="564"/>
                  </a:lnTo>
                  <a:lnTo>
                    <a:pt x="81" y="564"/>
                  </a:lnTo>
                  <a:lnTo>
                    <a:pt x="85" y="566"/>
                  </a:lnTo>
                  <a:lnTo>
                    <a:pt x="90" y="566"/>
                  </a:lnTo>
                  <a:lnTo>
                    <a:pt x="95" y="568"/>
                  </a:lnTo>
                  <a:lnTo>
                    <a:pt x="100" y="571"/>
                  </a:lnTo>
                  <a:lnTo>
                    <a:pt x="104" y="571"/>
                  </a:lnTo>
                  <a:lnTo>
                    <a:pt x="111" y="571"/>
                  </a:lnTo>
                  <a:lnTo>
                    <a:pt x="114" y="571"/>
                  </a:lnTo>
                  <a:lnTo>
                    <a:pt x="116" y="571"/>
                  </a:lnTo>
                  <a:lnTo>
                    <a:pt x="121" y="568"/>
                  </a:lnTo>
                  <a:lnTo>
                    <a:pt x="123" y="568"/>
                  </a:lnTo>
                  <a:lnTo>
                    <a:pt x="126" y="568"/>
                  </a:lnTo>
                  <a:lnTo>
                    <a:pt x="128" y="568"/>
                  </a:lnTo>
                  <a:lnTo>
                    <a:pt x="130" y="568"/>
                  </a:lnTo>
                  <a:lnTo>
                    <a:pt x="133" y="568"/>
                  </a:lnTo>
                  <a:lnTo>
                    <a:pt x="137" y="568"/>
                  </a:lnTo>
                  <a:lnTo>
                    <a:pt x="140" y="568"/>
                  </a:lnTo>
                  <a:lnTo>
                    <a:pt x="142" y="568"/>
                  </a:lnTo>
                  <a:lnTo>
                    <a:pt x="147" y="566"/>
                  </a:lnTo>
                  <a:lnTo>
                    <a:pt x="149" y="566"/>
                  </a:lnTo>
                  <a:lnTo>
                    <a:pt x="152" y="566"/>
                  </a:lnTo>
                  <a:lnTo>
                    <a:pt x="154" y="566"/>
                  </a:lnTo>
                  <a:lnTo>
                    <a:pt x="164" y="566"/>
                  </a:lnTo>
                  <a:lnTo>
                    <a:pt x="173" y="568"/>
                  </a:lnTo>
                  <a:lnTo>
                    <a:pt x="182" y="568"/>
                  </a:lnTo>
                  <a:lnTo>
                    <a:pt x="190" y="573"/>
                  </a:lnTo>
                  <a:lnTo>
                    <a:pt x="192" y="571"/>
                  </a:lnTo>
                  <a:lnTo>
                    <a:pt x="192" y="568"/>
                  </a:lnTo>
                  <a:lnTo>
                    <a:pt x="194" y="566"/>
                  </a:lnTo>
                  <a:lnTo>
                    <a:pt x="197" y="566"/>
                  </a:lnTo>
                  <a:lnTo>
                    <a:pt x="211" y="561"/>
                  </a:lnTo>
                  <a:lnTo>
                    <a:pt x="211" y="561"/>
                  </a:lnTo>
                  <a:lnTo>
                    <a:pt x="220" y="561"/>
                  </a:lnTo>
                  <a:lnTo>
                    <a:pt x="227" y="561"/>
                  </a:lnTo>
                  <a:lnTo>
                    <a:pt x="237" y="564"/>
                  </a:lnTo>
                  <a:lnTo>
                    <a:pt x="239" y="564"/>
                  </a:lnTo>
                  <a:lnTo>
                    <a:pt x="246" y="561"/>
                  </a:lnTo>
                  <a:lnTo>
                    <a:pt x="251" y="559"/>
                  </a:lnTo>
                  <a:lnTo>
                    <a:pt x="253" y="559"/>
                  </a:lnTo>
                  <a:lnTo>
                    <a:pt x="256" y="559"/>
                  </a:lnTo>
                  <a:lnTo>
                    <a:pt x="258" y="557"/>
                  </a:lnTo>
                  <a:lnTo>
                    <a:pt x="263" y="557"/>
                  </a:lnTo>
                  <a:lnTo>
                    <a:pt x="265" y="554"/>
                  </a:lnTo>
                  <a:lnTo>
                    <a:pt x="268" y="554"/>
                  </a:lnTo>
                  <a:lnTo>
                    <a:pt x="272" y="554"/>
                  </a:lnTo>
                  <a:lnTo>
                    <a:pt x="275" y="552"/>
                  </a:lnTo>
                  <a:lnTo>
                    <a:pt x="277" y="552"/>
                  </a:lnTo>
                  <a:lnTo>
                    <a:pt x="279" y="552"/>
                  </a:lnTo>
                  <a:lnTo>
                    <a:pt x="284" y="550"/>
                  </a:lnTo>
                  <a:lnTo>
                    <a:pt x="286" y="550"/>
                  </a:lnTo>
                  <a:lnTo>
                    <a:pt x="289" y="547"/>
                  </a:lnTo>
                  <a:lnTo>
                    <a:pt x="296" y="547"/>
                  </a:lnTo>
                  <a:lnTo>
                    <a:pt x="301" y="545"/>
                  </a:lnTo>
                  <a:lnTo>
                    <a:pt x="303" y="542"/>
                  </a:lnTo>
                  <a:lnTo>
                    <a:pt x="305" y="540"/>
                  </a:lnTo>
                  <a:lnTo>
                    <a:pt x="305" y="538"/>
                  </a:lnTo>
                  <a:lnTo>
                    <a:pt x="308" y="538"/>
                  </a:lnTo>
                  <a:lnTo>
                    <a:pt x="308" y="538"/>
                  </a:lnTo>
                  <a:lnTo>
                    <a:pt x="308" y="538"/>
                  </a:lnTo>
                  <a:lnTo>
                    <a:pt x="308" y="538"/>
                  </a:lnTo>
                  <a:lnTo>
                    <a:pt x="305" y="535"/>
                  </a:lnTo>
                  <a:lnTo>
                    <a:pt x="303" y="533"/>
                  </a:lnTo>
                  <a:lnTo>
                    <a:pt x="301" y="533"/>
                  </a:lnTo>
                  <a:lnTo>
                    <a:pt x="301" y="533"/>
                  </a:lnTo>
                  <a:lnTo>
                    <a:pt x="301" y="531"/>
                  </a:lnTo>
                  <a:lnTo>
                    <a:pt x="303" y="528"/>
                  </a:lnTo>
                  <a:lnTo>
                    <a:pt x="305" y="521"/>
                  </a:lnTo>
                  <a:lnTo>
                    <a:pt x="305" y="521"/>
                  </a:lnTo>
                  <a:lnTo>
                    <a:pt x="305" y="516"/>
                  </a:lnTo>
                  <a:lnTo>
                    <a:pt x="305" y="509"/>
                  </a:lnTo>
                  <a:lnTo>
                    <a:pt x="305" y="507"/>
                  </a:lnTo>
                  <a:lnTo>
                    <a:pt x="305" y="507"/>
                  </a:lnTo>
                  <a:lnTo>
                    <a:pt x="305" y="505"/>
                  </a:lnTo>
                  <a:lnTo>
                    <a:pt x="305" y="505"/>
                  </a:lnTo>
                  <a:lnTo>
                    <a:pt x="303" y="502"/>
                  </a:lnTo>
                  <a:lnTo>
                    <a:pt x="303" y="500"/>
                  </a:lnTo>
                  <a:lnTo>
                    <a:pt x="308" y="479"/>
                  </a:lnTo>
                  <a:lnTo>
                    <a:pt x="310" y="479"/>
                  </a:lnTo>
                  <a:lnTo>
                    <a:pt x="310" y="479"/>
                  </a:lnTo>
                  <a:lnTo>
                    <a:pt x="317" y="476"/>
                  </a:lnTo>
                  <a:lnTo>
                    <a:pt x="320" y="476"/>
                  </a:lnTo>
                  <a:lnTo>
                    <a:pt x="324" y="471"/>
                  </a:lnTo>
                  <a:lnTo>
                    <a:pt x="324" y="469"/>
                  </a:lnTo>
                  <a:lnTo>
                    <a:pt x="327" y="462"/>
                  </a:lnTo>
                  <a:lnTo>
                    <a:pt x="327" y="462"/>
                  </a:lnTo>
                  <a:lnTo>
                    <a:pt x="329" y="462"/>
                  </a:lnTo>
                  <a:lnTo>
                    <a:pt x="331" y="460"/>
                  </a:lnTo>
                  <a:lnTo>
                    <a:pt x="331" y="460"/>
                  </a:lnTo>
                  <a:lnTo>
                    <a:pt x="334" y="457"/>
                  </a:lnTo>
                  <a:lnTo>
                    <a:pt x="336" y="457"/>
                  </a:lnTo>
                  <a:lnTo>
                    <a:pt x="339" y="455"/>
                  </a:lnTo>
                  <a:lnTo>
                    <a:pt x="343" y="455"/>
                  </a:lnTo>
                  <a:lnTo>
                    <a:pt x="343" y="455"/>
                  </a:lnTo>
                  <a:lnTo>
                    <a:pt x="343" y="457"/>
                  </a:lnTo>
                  <a:lnTo>
                    <a:pt x="343" y="457"/>
                  </a:lnTo>
                  <a:lnTo>
                    <a:pt x="343" y="460"/>
                  </a:lnTo>
                  <a:lnTo>
                    <a:pt x="343" y="460"/>
                  </a:lnTo>
                  <a:lnTo>
                    <a:pt x="343" y="460"/>
                  </a:lnTo>
                  <a:lnTo>
                    <a:pt x="343" y="460"/>
                  </a:lnTo>
                  <a:lnTo>
                    <a:pt x="343" y="460"/>
                  </a:lnTo>
                  <a:lnTo>
                    <a:pt x="343" y="460"/>
                  </a:lnTo>
                  <a:lnTo>
                    <a:pt x="346" y="460"/>
                  </a:lnTo>
                  <a:lnTo>
                    <a:pt x="346" y="460"/>
                  </a:lnTo>
                  <a:lnTo>
                    <a:pt x="348" y="460"/>
                  </a:lnTo>
                  <a:lnTo>
                    <a:pt x="348" y="460"/>
                  </a:lnTo>
                  <a:lnTo>
                    <a:pt x="350" y="460"/>
                  </a:lnTo>
                  <a:lnTo>
                    <a:pt x="353" y="462"/>
                  </a:lnTo>
                  <a:lnTo>
                    <a:pt x="353" y="462"/>
                  </a:lnTo>
                  <a:lnTo>
                    <a:pt x="355" y="462"/>
                  </a:lnTo>
                  <a:lnTo>
                    <a:pt x="357" y="462"/>
                  </a:lnTo>
                  <a:lnTo>
                    <a:pt x="360" y="462"/>
                  </a:lnTo>
                  <a:lnTo>
                    <a:pt x="362" y="462"/>
                  </a:lnTo>
                  <a:lnTo>
                    <a:pt x="365" y="460"/>
                  </a:lnTo>
                  <a:lnTo>
                    <a:pt x="367" y="460"/>
                  </a:lnTo>
                  <a:lnTo>
                    <a:pt x="369" y="460"/>
                  </a:lnTo>
                  <a:lnTo>
                    <a:pt x="372" y="460"/>
                  </a:lnTo>
                  <a:lnTo>
                    <a:pt x="374" y="457"/>
                  </a:lnTo>
                  <a:lnTo>
                    <a:pt x="376" y="457"/>
                  </a:lnTo>
                  <a:lnTo>
                    <a:pt x="376" y="455"/>
                  </a:lnTo>
                  <a:lnTo>
                    <a:pt x="379" y="455"/>
                  </a:lnTo>
                  <a:lnTo>
                    <a:pt x="379" y="455"/>
                  </a:lnTo>
                  <a:lnTo>
                    <a:pt x="381" y="455"/>
                  </a:lnTo>
                  <a:lnTo>
                    <a:pt x="381" y="455"/>
                  </a:lnTo>
                  <a:lnTo>
                    <a:pt x="383" y="452"/>
                  </a:lnTo>
                  <a:lnTo>
                    <a:pt x="383" y="450"/>
                  </a:lnTo>
                  <a:lnTo>
                    <a:pt x="381" y="450"/>
                  </a:lnTo>
                  <a:lnTo>
                    <a:pt x="376" y="450"/>
                  </a:lnTo>
                  <a:lnTo>
                    <a:pt x="374" y="450"/>
                  </a:lnTo>
                  <a:lnTo>
                    <a:pt x="374" y="450"/>
                  </a:lnTo>
                  <a:lnTo>
                    <a:pt x="374" y="448"/>
                  </a:lnTo>
                  <a:lnTo>
                    <a:pt x="374" y="445"/>
                  </a:lnTo>
                  <a:lnTo>
                    <a:pt x="372" y="445"/>
                  </a:lnTo>
                  <a:lnTo>
                    <a:pt x="372" y="445"/>
                  </a:lnTo>
                  <a:lnTo>
                    <a:pt x="372" y="443"/>
                  </a:lnTo>
                  <a:lnTo>
                    <a:pt x="372" y="443"/>
                  </a:lnTo>
                  <a:lnTo>
                    <a:pt x="374" y="443"/>
                  </a:lnTo>
                  <a:lnTo>
                    <a:pt x="376" y="443"/>
                  </a:lnTo>
                  <a:lnTo>
                    <a:pt x="379" y="443"/>
                  </a:lnTo>
                  <a:lnTo>
                    <a:pt x="381" y="443"/>
                  </a:lnTo>
                  <a:lnTo>
                    <a:pt x="381" y="441"/>
                  </a:lnTo>
                  <a:lnTo>
                    <a:pt x="383" y="441"/>
                  </a:lnTo>
                  <a:lnTo>
                    <a:pt x="386" y="436"/>
                  </a:lnTo>
                  <a:lnTo>
                    <a:pt x="388" y="436"/>
                  </a:lnTo>
                  <a:lnTo>
                    <a:pt x="388" y="436"/>
                  </a:lnTo>
                  <a:lnTo>
                    <a:pt x="391" y="436"/>
                  </a:lnTo>
                  <a:lnTo>
                    <a:pt x="393" y="436"/>
                  </a:lnTo>
                  <a:lnTo>
                    <a:pt x="393" y="436"/>
                  </a:lnTo>
                  <a:lnTo>
                    <a:pt x="393" y="436"/>
                  </a:lnTo>
                  <a:lnTo>
                    <a:pt x="393" y="434"/>
                  </a:lnTo>
                  <a:lnTo>
                    <a:pt x="398" y="434"/>
                  </a:lnTo>
                  <a:lnTo>
                    <a:pt x="398" y="434"/>
                  </a:lnTo>
                  <a:lnTo>
                    <a:pt x="398" y="431"/>
                  </a:lnTo>
                  <a:lnTo>
                    <a:pt x="398" y="431"/>
                  </a:lnTo>
                  <a:lnTo>
                    <a:pt x="400" y="429"/>
                  </a:lnTo>
                  <a:lnTo>
                    <a:pt x="400" y="429"/>
                  </a:lnTo>
                  <a:lnTo>
                    <a:pt x="400" y="429"/>
                  </a:lnTo>
                  <a:lnTo>
                    <a:pt x="400" y="426"/>
                  </a:lnTo>
                  <a:lnTo>
                    <a:pt x="402" y="424"/>
                  </a:lnTo>
                  <a:lnTo>
                    <a:pt x="402" y="424"/>
                  </a:lnTo>
                  <a:lnTo>
                    <a:pt x="405" y="424"/>
                  </a:lnTo>
                  <a:lnTo>
                    <a:pt x="405" y="426"/>
                  </a:lnTo>
                  <a:lnTo>
                    <a:pt x="407" y="426"/>
                  </a:lnTo>
                  <a:lnTo>
                    <a:pt x="407" y="426"/>
                  </a:lnTo>
                  <a:lnTo>
                    <a:pt x="407" y="429"/>
                  </a:lnTo>
                  <a:lnTo>
                    <a:pt x="409" y="429"/>
                  </a:lnTo>
                  <a:lnTo>
                    <a:pt x="412" y="429"/>
                  </a:lnTo>
                  <a:lnTo>
                    <a:pt x="412" y="429"/>
                  </a:lnTo>
                  <a:lnTo>
                    <a:pt x="419" y="431"/>
                  </a:lnTo>
                  <a:lnTo>
                    <a:pt x="421" y="431"/>
                  </a:lnTo>
                  <a:lnTo>
                    <a:pt x="421" y="431"/>
                  </a:lnTo>
                  <a:lnTo>
                    <a:pt x="421" y="429"/>
                  </a:lnTo>
                  <a:lnTo>
                    <a:pt x="424" y="429"/>
                  </a:lnTo>
                  <a:lnTo>
                    <a:pt x="424" y="429"/>
                  </a:lnTo>
                  <a:lnTo>
                    <a:pt x="421" y="429"/>
                  </a:lnTo>
                  <a:lnTo>
                    <a:pt x="419" y="429"/>
                  </a:lnTo>
                  <a:lnTo>
                    <a:pt x="417" y="429"/>
                  </a:lnTo>
                  <a:lnTo>
                    <a:pt x="417" y="426"/>
                  </a:lnTo>
                  <a:lnTo>
                    <a:pt x="417" y="426"/>
                  </a:lnTo>
                  <a:lnTo>
                    <a:pt x="417" y="426"/>
                  </a:lnTo>
                  <a:lnTo>
                    <a:pt x="419" y="424"/>
                  </a:lnTo>
                  <a:lnTo>
                    <a:pt x="421" y="424"/>
                  </a:lnTo>
                  <a:lnTo>
                    <a:pt x="421" y="424"/>
                  </a:lnTo>
                  <a:lnTo>
                    <a:pt x="424" y="424"/>
                  </a:lnTo>
                  <a:lnTo>
                    <a:pt x="426" y="426"/>
                  </a:lnTo>
                  <a:lnTo>
                    <a:pt x="431" y="426"/>
                  </a:lnTo>
                  <a:lnTo>
                    <a:pt x="431" y="429"/>
                  </a:lnTo>
                  <a:lnTo>
                    <a:pt x="431" y="429"/>
                  </a:lnTo>
                  <a:lnTo>
                    <a:pt x="431" y="431"/>
                  </a:lnTo>
                  <a:lnTo>
                    <a:pt x="431" y="431"/>
                  </a:lnTo>
                  <a:lnTo>
                    <a:pt x="433" y="434"/>
                  </a:lnTo>
                  <a:lnTo>
                    <a:pt x="435" y="436"/>
                  </a:lnTo>
                  <a:lnTo>
                    <a:pt x="435" y="438"/>
                  </a:lnTo>
                  <a:lnTo>
                    <a:pt x="438" y="438"/>
                  </a:lnTo>
                  <a:lnTo>
                    <a:pt x="443" y="436"/>
                  </a:lnTo>
                  <a:lnTo>
                    <a:pt x="443" y="436"/>
                  </a:lnTo>
                  <a:lnTo>
                    <a:pt x="445" y="436"/>
                  </a:lnTo>
                  <a:lnTo>
                    <a:pt x="447" y="436"/>
                  </a:lnTo>
                  <a:lnTo>
                    <a:pt x="450" y="434"/>
                  </a:lnTo>
                  <a:lnTo>
                    <a:pt x="450" y="431"/>
                  </a:lnTo>
                  <a:lnTo>
                    <a:pt x="452" y="431"/>
                  </a:lnTo>
                  <a:lnTo>
                    <a:pt x="452" y="431"/>
                  </a:lnTo>
                  <a:lnTo>
                    <a:pt x="452" y="429"/>
                  </a:lnTo>
                  <a:lnTo>
                    <a:pt x="459" y="422"/>
                  </a:lnTo>
                  <a:lnTo>
                    <a:pt x="459" y="419"/>
                  </a:lnTo>
                  <a:lnTo>
                    <a:pt x="462" y="417"/>
                  </a:lnTo>
                  <a:lnTo>
                    <a:pt x="462" y="417"/>
                  </a:lnTo>
                  <a:lnTo>
                    <a:pt x="462" y="417"/>
                  </a:lnTo>
                  <a:lnTo>
                    <a:pt x="462" y="417"/>
                  </a:lnTo>
                  <a:lnTo>
                    <a:pt x="462" y="412"/>
                  </a:lnTo>
                  <a:lnTo>
                    <a:pt x="459" y="405"/>
                  </a:lnTo>
                  <a:lnTo>
                    <a:pt x="459" y="405"/>
                  </a:lnTo>
                  <a:lnTo>
                    <a:pt x="459" y="403"/>
                  </a:lnTo>
                  <a:lnTo>
                    <a:pt x="459" y="398"/>
                  </a:lnTo>
                  <a:lnTo>
                    <a:pt x="462" y="396"/>
                  </a:lnTo>
                  <a:lnTo>
                    <a:pt x="462" y="396"/>
                  </a:lnTo>
                  <a:lnTo>
                    <a:pt x="462" y="393"/>
                  </a:lnTo>
                  <a:lnTo>
                    <a:pt x="459" y="391"/>
                  </a:lnTo>
                  <a:lnTo>
                    <a:pt x="459" y="389"/>
                  </a:lnTo>
                  <a:lnTo>
                    <a:pt x="459" y="386"/>
                  </a:lnTo>
                  <a:lnTo>
                    <a:pt x="459" y="384"/>
                  </a:lnTo>
                  <a:lnTo>
                    <a:pt x="462" y="381"/>
                  </a:lnTo>
                  <a:lnTo>
                    <a:pt x="462" y="379"/>
                  </a:lnTo>
                  <a:lnTo>
                    <a:pt x="464" y="379"/>
                  </a:lnTo>
                  <a:lnTo>
                    <a:pt x="466" y="379"/>
                  </a:lnTo>
                  <a:lnTo>
                    <a:pt x="469" y="374"/>
                  </a:lnTo>
                  <a:lnTo>
                    <a:pt x="469" y="374"/>
                  </a:lnTo>
                  <a:lnTo>
                    <a:pt x="469" y="372"/>
                  </a:lnTo>
                  <a:lnTo>
                    <a:pt x="469" y="370"/>
                  </a:lnTo>
                  <a:lnTo>
                    <a:pt x="469" y="370"/>
                  </a:lnTo>
                  <a:lnTo>
                    <a:pt x="469" y="370"/>
                  </a:lnTo>
                  <a:lnTo>
                    <a:pt x="469" y="370"/>
                  </a:lnTo>
                  <a:lnTo>
                    <a:pt x="469" y="370"/>
                  </a:lnTo>
                  <a:lnTo>
                    <a:pt x="466" y="367"/>
                  </a:lnTo>
                  <a:lnTo>
                    <a:pt x="466" y="367"/>
                  </a:lnTo>
                  <a:lnTo>
                    <a:pt x="466" y="367"/>
                  </a:lnTo>
                  <a:lnTo>
                    <a:pt x="466" y="365"/>
                  </a:lnTo>
                  <a:lnTo>
                    <a:pt x="466" y="365"/>
                  </a:lnTo>
                  <a:lnTo>
                    <a:pt x="469" y="365"/>
                  </a:lnTo>
                  <a:lnTo>
                    <a:pt x="471" y="363"/>
                  </a:lnTo>
                  <a:lnTo>
                    <a:pt x="471" y="360"/>
                  </a:lnTo>
                  <a:lnTo>
                    <a:pt x="471" y="360"/>
                  </a:lnTo>
                  <a:lnTo>
                    <a:pt x="471" y="358"/>
                  </a:lnTo>
                  <a:lnTo>
                    <a:pt x="471" y="353"/>
                  </a:lnTo>
                  <a:lnTo>
                    <a:pt x="471" y="351"/>
                  </a:lnTo>
                  <a:lnTo>
                    <a:pt x="473" y="351"/>
                  </a:lnTo>
                  <a:lnTo>
                    <a:pt x="473" y="348"/>
                  </a:lnTo>
                  <a:lnTo>
                    <a:pt x="476" y="348"/>
                  </a:lnTo>
                  <a:lnTo>
                    <a:pt x="478" y="346"/>
                  </a:lnTo>
                  <a:lnTo>
                    <a:pt x="478" y="346"/>
                  </a:lnTo>
                  <a:lnTo>
                    <a:pt x="480" y="346"/>
                  </a:lnTo>
                  <a:lnTo>
                    <a:pt x="480" y="346"/>
                  </a:lnTo>
                  <a:lnTo>
                    <a:pt x="480" y="346"/>
                  </a:lnTo>
                  <a:lnTo>
                    <a:pt x="480" y="346"/>
                  </a:lnTo>
                  <a:lnTo>
                    <a:pt x="483" y="346"/>
                  </a:lnTo>
                  <a:lnTo>
                    <a:pt x="485" y="346"/>
                  </a:lnTo>
                  <a:lnTo>
                    <a:pt x="488" y="344"/>
                  </a:lnTo>
                  <a:lnTo>
                    <a:pt x="490" y="346"/>
                  </a:lnTo>
                  <a:lnTo>
                    <a:pt x="492" y="346"/>
                  </a:lnTo>
                  <a:lnTo>
                    <a:pt x="497" y="344"/>
                  </a:lnTo>
                  <a:lnTo>
                    <a:pt x="497" y="344"/>
                  </a:lnTo>
                  <a:lnTo>
                    <a:pt x="499" y="344"/>
                  </a:lnTo>
                  <a:lnTo>
                    <a:pt x="499" y="344"/>
                  </a:lnTo>
                  <a:lnTo>
                    <a:pt x="499" y="344"/>
                  </a:lnTo>
                  <a:lnTo>
                    <a:pt x="502" y="339"/>
                  </a:lnTo>
                  <a:lnTo>
                    <a:pt x="502" y="339"/>
                  </a:lnTo>
                  <a:lnTo>
                    <a:pt x="504" y="339"/>
                  </a:lnTo>
                  <a:lnTo>
                    <a:pt x="504" y="341"/>
                  </a:lnTo>
                  <a:lnTo>
                    <a:pt x="506" y="339"/>
                  </a:lnTo>
                  <a:lnTo>
                    <a:pt x="514" y="332"/>
                  </a:lnTo>
                  <a:lnTo>
                    <a:pt x="516" y="329"/>
                  </a:lnTo>
                  <a:lnTo>
                    <a:pt x="514" y="327"/>
                  </a:lnTo>
                  <a:lnTo>
                    <a:pt x="511" y="325"/>
                  </a:lnTo>
                  <a:lnTo>
                    <a:pt x="511" y="325"/>
                  </a:lnTo>
                  <a:lnTo>
                    <a:pt x="511" y="325"/>
                  </a:lnTo>
                  <a:lnTo>
                    <a:pt x="511" y="322"/>
                  </a:lnTo>
                  <a:lnTo>
                    <a:pt x="509" y="322"/>
                  </a:lnTo>
                  <a:lnTo>
                    <a:pt x="509" y="322"/>
                  </a:lnTo>
                  <a:lnTo>
                    <a:pt x="506" y="322"/>
                  </a:lnTo>
                  <a:lnTo>
                    <a:pt x="506" y="320"/>
                  </a:lnTo>
                  <a:lnTo>
                    <a:pt x="506" y="320"/>
                  </a:lnTo>
                  <a:lnTo>
                    <a:pt x="506" y="318"/>
                  </a:lnTo>
                  <a:lnTo>
                    <a:pt x="509" y="313"/>
                  </a:lnTo>
                  <a:lnTo>
                    <a:pt x="509" y="313"/>
                  </a:lnTo>
                  <a:lnTo>
                    <a:pt x="509" y="313"/>
                  </a:lnTo>
                  <a:lnTo>
                    <a:pt x="506" y="313"/>
                  </a:lnTo>
                  <a:lnTo>
                    <a:pt x="506" y="310"/>
                  </a:lnTo>
                  <a:lnTo>
                    <a:pt x="506" y="310"/>
                  </a:lnTo>
                  <a:lnTo>
                    <a:pt x="506" y="310"/>
                  </a:lnTo>
                  <a:lnTo>
                    <a:pt x="506" y="310"/>
                  </a:lnTo>
                  <a:lnTo>
                    <a:pt x="504" y="308"/>
                  </a:lnTo>
                  <a:lnTo>
                    <a:pt x="504" y="306"/>
                  </a:lnTo>
                  <a:lnTo>
                    <a:pt x="502" y="306"/>
                  </a:lnTo>
                  <a:lnTo>
                    <a:pt x="499" y="306"/>
                  </a:lnTo>
                  <a:lnTo>
                    <a:pt x="499" y="306"/>
                  </a:lnTo>
                  <a:lnTo>
                    <a:pt x="497" y="306"/>
                  </a:lnTo>
                  <a:lnTo>
                    <a:pt x="497" y="306"/>
                  </a:lnTo>
                  <a:lnTo>
                    <a:pt x="497" y="303"/>
                  </a:lnTo>
                  <a:lnTo>
                    <a:pt x="497" y="303"/>
                  </a:lnTo>
                  <a:lnTo>
                    <a:pt x="495" y="301"/>
                  </a:lnTo>
                  <a:lnTo>
                    <a:pt x="495" y="299"/>
                  </a:lnTo>
                  <a:lnTo>
                    <a:pt x="495" y="299"/>
                  </a:lnTo>
                  <a:lnTo>
                    <a:pt x="492" y="296"/>
                  </a:lnTo>
                  <a:lnTo>
                    <a:pt x="492" y="296"/>
                  </a:lnTo>
                  <a:lnTo>
                    <a:pt x="490" y="294"/>
                  </a:lnTo>
                  <a:lnTo>
                    <a:pt x="490" y="294"/>
                  </a:lnTo>
                  <a:lnTo>
                    <a:pt x="492" y="292"/>
                  </a:lnTo>
                  <a:lnTo>
                    <a:pt x="492" y="292"/>
                  </a:lnTo>
                  <a:lnTo>
                    <a:pt x="492" y="289"/>
                  </a:lnTo>
                  <a:lnTo>
                    <a:pt x="492" y="289"/>
                  </a:lnTo>
                  <a:lnTo>
                    <a:pt x="492" y="289"/>
                  </a:lnTo>
                  <a:lnTo>
                    <a:pt x="492" y="287"/>
                  </a:lnTo>
                  <a:lnTo>
                    <a:pt x="495" y="287"/>
                  </a:lnTo>
                  <a:lnTo>
                    <a:pt x="497" y="287"/>
                  </a:lnTo>
                  <a:lnTo>
                    <a:pt x="499" y="287"/>
                  </a:lnTo>
                  <a:lnTo>
                    <a:pt x="511" y="292"/>
                  </a:lnTo>
                  <a:lnTo>
                    <a:pt x="514" y="292"/>
                  </a:lnTo>
                  <a:lnTo>
                    <a:pt x="516" y="292"/>
                  </a:lnTo>
                  <a:lnTo>
                    <a:pt x="516" y="292"/>
                  </a:lnTo>
                  <a:lnTo>
                    <a:pt x="521" y="292"/>
                  </a:lnTo>
                  <a:lnTo>
                    <a:pt x="525" y="294"/>
                  </a:lnTo>
                  <a:lnTo>
                    <a:pt x="525" y="294"/>
                  </a:lnTo>
                  <a:lnTo>
                    <a:pt x="532" y="292"/>
                  </a:lnTo>
                  <a:lnTo>
                    <a:pt x="540" y="292"/>
                  </a:lnTo>
                  <a:lnTo>
                    <a:pt x="544" y="292"/>
                  </a:lnTo>
                  <a:lnTo>
                    <a:pt x="544" y="289"/>
                  </a:lnTo>
                  <a:lnTo>
                    <a:pt x="544" y="289"/>
                  </a:lnTo>
                  <a:lnTo>
                    <a:pt x="547" y="289"/>
                  </a:lnTo>
                  <a:lnTo>
                    <a:pt x="547" y="289"/>
                  </a:lnTo>
                  <a:lnTo>
                    <a:pt x="549" y="289"/>
                  </a:lnTo>
                  <a:lnTo>
                    <a:pt x="549" y="289"/>
                  </a:lnTo>
                  <a:lnTo>
                    <a:pt x="549" y="289"/>
                  </a:lnTo>
                  <a:lnTo>
                    <a:pt x="549" y="287"/>
                  </a:lnTo>
                  <a:lnTo>
                    <a:pt x="551" y="287"/>
                  </a:lnTo>
                  <a:lnTo>
                    <a:pt x="554" y="287"/>
                  </a:lnTo>
                  <a:lnTo>
                    <a:pt x="554" y="287"/>
                  </a:lnTo>
                  <a:lnTo>
                    <a:pt x="554" y="284"/>
                  </a:lnTo>
                  <a:lnTo>
                    <a:pt x="554" y="284"/>
                  </a:lnTo>
                  <a:lnTo>
                    <a:pt x="554" y="282"/>
                  </a:lnTo>
                  <a:lnTo>
                    <a:pt x="556" y="282"/>
                  </a:lnTo>
                  <a:lnTo>
                    <a:pt x="556" y="280"/>
                  </a:lnTo>
                  <a:lnTo>
                    <a:pt x="556" y="280"/>
                  </a:lnTo>
                  <a:lnTo>
                    <a:pt x="556" y="277"/>
                  </a:lnTo>
                  <a:lnTo>
                    <a:pt x="556" y="277"/>
                  </a:lnTo>
                  <a:lnTo>
                    <a:pt x="556" y="275"/>
                  </a:lnTo>
                  <a:lnTo>
                    <a:pt x="556" y="273"/>
                  </a:lnTo>
                  <a:lnTo>
                    <a:pt x="558" y="268"/>
                  </a:lnTo>
                  <a:lnTo>
                    <a:pt x="558" y="268"/>
                  </a:lnTo>
                  <a:lnTo>
                    <a:pt x="554" y="266"/>
                  </a:lnTo>
                  <a:lnTo>
                    <a:pt x="551" y="263"/>
                  </a:lnTo>
                  <a:lnTo>
                    <a:pt x="551" y="261"/>
                  </a:lnTo>
                  <a:lnTo>
                    <a:pt x="549" y="261"/>
                  </a:lnTo>
                  <a:lnTo>
                    <a:pt x="549" y="258"/>
                  </a:lnTo>
                  <a:lnTo>
                    <a:pt x="549" y="258"/>
                  </a:lnTo>
                  <a:lnTo>
                    <a:pt x="549" y="256"/>
                  </a:lnTo>
                  <a:lnTo>
                    <a:pt x="549" y="254"/>
                  </a:lnTo>
                  <a:lnTo>
                    <a:pt x="551" y="254"/>
                  </a:lnTo>
                  <a:lnTo>
                    <a:pt x="551" y="254"/>
                  </a:lnTo>
                  <a:lnTo>
                    <a:pt x="551" y="254"/>
                  </a:lnTo>
                  <a:lnTo>
                    <a:pt x="554" y="254"/>
                  </a:lnTo>
                  <a:lnTo>
                    <a:pt x="554" y="254"/>
                  </a:lnTo>
                  <a:lnTo>
                    <a:pt x="556" y="254"/>
                  </a:lnTo>
                  <a:lnTo>
                    <a:pt x="556" y="251"/>
                  </a:lnTo>
                  <a:lnTo>
                    <a:pt x="556" y="249"/>
                  </a:lnTo>
                  <a:lnTo>
                    <a:pt x="554" y="249"/>
                  </a:lnTo>
                  <a:lnTo>
                    <a:pt x="556" y="247"/>
                  </a:lnTo>
                  <a:lnTo>
                    <a:pt x="556" y="247"/>
                  </a:lnTo>
                  <a:lnTo>
                    <a:pt x="558" y="244"/>
                  </a:lnTo>
                  <a:lnTo>
                    <a:pt x="561" y="242"/>
                  </a:lnTo>
                  <a:lnTo>
                    <a:pt x="561" y="242"/>
                  </a:lnTo>
                  <a:lnTo>
                    <a:pt x="566" y="237"/>
                  </a:lnTo>
                  <a:lnTo>
                    <a:pt x="566" y="237"/>
                  </a:lnTo>
                  <a:lnTo>
                    <a:pt x="566" y="235"/>
                  </a:lnTo>
                  <a:lnTo>
                    <a:pt x="568" y="232"/>
                  </a:lnTo>
                  <a:lnTo>
                    <a:pt x="575" y="230"/>
                  </a:lnTo>
                  <a:lnTo>
                    <a:pt x="575" y="230"/>
                  </a:lnTo>
                  <a:lnTo>
                    <a:pt x="575" y="230"/>
                  </a:lnTo>
                  <a:lnTo>
                    <a:pt x="577" y="228"/>
                  </a:lnTo>
                  <a:lnTo>
                    <a:pt x="577" y="228"/>
                  </a:lnTo>
                  <a:lnTo>
                    <a:pt x="577" y="228"/>
                  </a:lnTo>
                  <a:lnTo>
                    <a:pt x="577" y="228"/>
                  </a:lnTo>
                  <a:lnTo>
                    <a:pt x="577" y="228"/>
                  </a:lnTo>
                  <a:lnTo>
                    <a:pt x="577" y="225"/>
                  </a:lnTo>
                  <a:lnTo>
                    <a:pt x="577" y="225"/>
                  </a:lnTo>
                  <a:lnTo>
                    <a:pt x="577" y="225"/>
                  </a:lnTo>
                  <a:lnTo>
                    <a:pt x="577" y="225"/>
                  </a:lnTo>
                  <a:lnTo>
                    <a:pt x="577" y="221"/>
                  </a:lnTo>
                  <a:lnTo>
                    <a:pt x="580" y="221"/>
                  </a:lnTo>
                  <a:lnTo>
                    <a:pt x="582" y="218"/>
                  </a:lnTo>
                  <a:lnTo>
                    <a:pt x="585" y="216"/>
                  </a:lnTo>
                  <a:lnTo>
                    <a:pt x="585" y="213"/>
                  </a:lnTo>
                  <a:lnTo>
                    <a:pt x="585" y="213"/>
                  </a:lnTo>
                  <a:lnTo>
                    <a:pt x="582" y="211"/>
                  </a:lnTo>
                  <a:lnTo>
                    <a:pt x="580" y="209"/>
                  </a:lnTo>
                  <a:lnTo>
                    <a:pt x="580" y="206"/>
                  </a:lnTo>
                  <a:lnTo>
                    <a:pt x="580" y="206"/>
                  </a:lnTo>
                  <a:lnTo>
                    <a:pt x="580" y="204"/>
                  </a:lnTo>
                  <a:lnTo>
                    <a:pt x="582" y="202"/>
                  </a:lnTo>
                  <a:lnTo>
                    <a:pt x="585" y="199"/>
                  </a:lnTo>
                  <a:lnTo>
                    <a:pt x="585" y="199"/>
                  </a:lnTo>
                  <a:lnTo>
                    <a:pt x="585" y="197"/>
                  </a:lnTo>
                  <a:lnTo>
                    <a:pt x="582" y="197"/>
                  </a:lnTo>
                  <a:lnTo>
                    <a:pt x="582" y="197"/>
                  </a:lnTo>
                  <a:lnTo>
                    <a:pt x="582" y="197"/>
                  </a:lnTo>
                  <a:lnTo>
                    <a:pt x="582" y="195"/>
                  </a:lnTo>
                  <a:lnTo>
                    <a:pt x="582" y="195"/>
                  </a:lnTo>
                  <a:lnTo>
                    <a:pt x="582" y="192"/>
                  </a:lnTo>
                  <a:lnTo>
                    <a:pt x="582" y="192"/>
                  </a:lnTo>
                  <a:lnTo>
                    <a:pt x="582" y="190"/>
                  </a:lnTo>
                  <a:lnTo>
                    <a:pt x="582" y="190"/>
                  </a:lnTo>
                  <a:lnTo>
                    <a:pt x="577" y="187"/>
                  </a:lnTo>
                  <a:lnTo>
                    <a:pt x="577" y="187"/>
                  </a:lnTo>
                  <a:lnTo>
                    <a:pt x="577" y="185"/>
                  </a:lnTo>
                  <a:lnTo>
                    <a:pt x="577" y="185"/>
                  </a:lnTo>
                  <a:lnTo>
                    <a:pt x="577" y="183"/>
                  </a:lnTo>
                  <a:lnTo>
                    <a:pt x="577" y="183"/>
                  </a:lnTo>
                  <a:lnTo>
                    <a:pt x="577" y="180"/>
                  </a:lnTo>
                  <a:lnTo>
                    <a:pt x="577" y="180"/>
                  </a:lnTo>
                  <a:lnTo>
                    <a:pt x="577" y="180"/>
                  </a:lnTo>
                  <a:lnTo>
                    <a:pt x="577" y="180"/>
                  </a:lnTo>
                  <a:lnTo>
                    <a:pt x="575" y="178"/>
                  </a:lnTo>
                  <a:lnTo>
                    <a:pt x="575" y="178"/>
                  </a:lnTo>
                  <a:lnTo>
                    <a:pt x="575" y="178"/>
                  </a:lnTo>
                  <a:lnTo>
                    <a:pt x="575" y="178"/>
                  </a:lnTo>
                  <a:lnTo>
                    <a:pt x="575" y="176"/>
                  </a:lnTo>
                  <a:lnTo>
                    <a:pt x="575" y="176"/>
                  </a:lnTo>
                  <a:lnTo>
                    <a:pt x="573" y="173"/>
                  </a:lnTo>
                  <a:lnTo>
                    <a:pt x="573" y="171"/>
                  </a:lnTo>
                  <a:lnTo>
                    <a:pt x="570" y="169"/>
                  </a:lnTo>
                  <a:lnTo>
                    <a:pt x="570" y="169"/>
                  </a:lnTo>
                  <a:lnTo>
                    <a:pt x="570" y="166"/>
                  </a:lnTo>
                  <a:lnTo>
                    <a:pt x="570" y="166"/>
                  </a:lnTo>
                  <a:lnTo>
                    <a:pt x="568" y="164"/>
                  </a:lnTo>
                  <a:lnTo>
                    <a:pt x="566" y="164"/>
                  </a:lnTo>
                  <a:lnTo>
                    <a:pt x="566" y="164"/>
                  </a:lnTo>
                  <a:lnTo>
                    <a:pt x="563" y="161"/>
                  </a:lnTo>
                  <a:lnTo>
                    <a:pt x="563" y="161"/>
                  </a:lnTo>
                  <a:lnTo>
                    <a:pt x="561" y="161"/>
                  </a:lnTo>
                  <a:lnTo>
                    <a:pt x="561" y="161"/>
                  </a:lnTo>
                  <a:lnTo>
                    <a:pt x="561" y="159"/>
                  </a:lnTo>
                  <a:lnTo>
                    <a:pt x="561" y="159"/>
                  </a:lnTo>
                  <a:lnTo>
                    <a:pt x="561" y="159"/>
                  </a:lnTo>
                  <a:lnTo>
                    <a:pt x="563" y="157"/>
                  </a:lnTo>
                  <a:lnTo>
                    <a:pt x="563" y="157"/>
                  </a:lnTo>
                  <a:lnTo>
                    <a:pt x="563" y="154"/>
                  </a:lnTo>
                  <a:lnTo>
                    <a:pt x="563" y="154"/>
                  </a:lnTo>
                  <a:lnTo>
                    <a:pt x="566" y="152"/>
                  </a:lnTo>
                  <a:lnTo>
                    <a:pt x="566" y="152"/>
                  </a:lnTo>
                  <a:lnTo>
                    <a:pt x="568" y="152"/>
                  </a:lnTo>
                  <a:lnTo>
                    <a:pt x="568" y="152"/>
                  </a:lnTo>
                  <a:lnTo>
                    <a:pt x="568" y="150"/>
                  </a:lnTo>
                  <a:lnTo>
                    <a:pt x="568" y="150"/>
                  </a:lnTo>
                  <a:lnTo>
                    <a:pt x="570" y="147"/>
                  </a:lnTo>
                  <a:lnTo>
                    <a:pt x="573" y="147"/>
                  </a:lnTo>
                  <a:lnTo>
                    <a:pt x="577" y="142"/>
                  </a:lnTo>
                  <a:lnTo>
                    <a:pt x="577" y="142"/>
                  </a:lnTo>
                  <a:lnTo>
                    <a:pt x="577" y="142"/>
                  </a:lnTo>
                  <a:lnTo>
                    <a:pt x="580" y="142"/>
                  </a:lnTo>
                  <a:lnTo>
                    <a:pt x="580" y="140"/>
                  </a:lnTo>
                  <a:lnTo>
                    <a:pt x="580" y="140"/>
                  </a:lnTo>
                  <a:lnTo>
                    <a:pt x="580" y="140"/>
                  </a:lnTo>
                  <a:lnTo>
                    <a:pt x="580" y="138"/>
                  </a:lnTo>
                  <a:lnTo>
                    <a:pt x="582" y="138"/>
                  </a:lnTo>
                  <a:lnTo>
                    <a:pt x="582" y="135"/>
                  </a:lnTo>
                  <a:lnTo>
                    <a:pt x="582" y="135"/>
                  </a:lnTo>
                  <a:lnTo>
                    <a:pt x="582" y="133"/>
                  </a:lnTo>
                  <a:lnTo>
                    <a:pt x="582" y="133"/>
                  </a:lnTo>
                  <a:lnTo>
                    <a:pt x="585" y="133"/>
                  </a:lnTo>
                  <a:lnTo>
                    <a:pt x="585" y="133"/>
                  </a:lnTo>
                  <a:lnTo>
                    <a:pt x="589" y="135"/>
                  </a:lnTo>
                  <a:lnTo>
                    <a:pt x="589" y="138"/>
                  </a:lnTo>
                  <a:lnTo>
                    <a:pt x="592" y="138"/>
                  </a:lnTo>
                  <a:lnTo>
                    <a:pt x="592" y="138"/>
                  </a:lnTo>
                  <a:lnTo>
                    <a:pt x="592" y="135"/>
                  </a:lnTo>
                  <a:lnTo>
                    <a:pt x="594" y="135"/>
                  </a:lnTo>
                  <a:lnTo>
                    <a:pt x="592" y="135"/>
                  </a:lnTo>
                  <a:lnTo>
                    <a:pt x="592" y="133"/>
                  </a:lnTo>
                  <a:lnTo>
                    <a:pt x="592" y="131"/>
                  </a:lnTo>
                  <a:lnTo>
                    <a:pt x="594" y="131"/>
                  </a:lnTo>
                  <a:lnTo>
                    <a:pt x="596" y="131"/>
                  </a:lnTo>
                  <a:lnTo>
                    <a:pt x="596" y="131"/>
                  </a:lnTo>
                  <a:lnTo>
                    <a:pt x="599" y="128"/>
                  </a:lnTo>
                  <a:lnTo>
                    <a:pt x="599" y="128"/>
                  </a:lnTo>
                  <a:lnTo>
                    <a:pt x="599" y="128"/>
                  </a:lnTo>
                  <a:lnTo>
                    <a:pt x="601" y="126"/>
                  </a:lnTo>
                  <a:lnTo>
                    <a:pt x="603" y="126"/>
                  </a:lnTo>
                  <a:lnTo>
                    <a:pt x="603" y="126"/>
                  </a:lnTo>
                  <a:lnTo>
                    <a:pt x="606" y="124"/>
                  </a:lnTo>
                  <a:lnTo>
                    <a:pt x="606" y="124"/>
                  </a:lnTo>
                  <a:lnTo>
                    <a:pt x="606" y="124"/>
                  </a:lnTo>
                  <a:lnTo>
                    <a:pt x="606" y="124"/>
                  </a:lnTo>
                  <a:lnTo>
                    <a:pt x="606" y="121"/>
                  </a:lnTo>
                  <a:lnTo>
                    <a:pt x="606" y="121"/>
                  </a:lnTo>
                  <a:lnTo>
                    <a:pt x="608" y="121"/>
                  </a:lnTo>
                  <a:lnTo>
                    <a:pt x="608" y="121"/>
                  </a:lnTo>
                  <a:lnTo>
                    <a:pt x="611" y="121"/>
                  </a:lnTo>
                  <a:lnTo>
                    <a:pt x="613" y="119"/>
                  </a:lnTo>
                  <a:lnTo>
                    <a:pt x="613" y="119"/>
                  </a:lnTo>
                  <a:lnTo>
                    <a:pt x="611" y="116"/>
                  </a:lnTo>
                  <a:lnTo>
                    <a:pt x="611" y="116"/>
                  </a:lnTo>
                  <a:lnTo>
                    <a:pt x="613" y="116"/>
                  </a:lnTo>
                  <a:lnTo>
                    <a:pt x="615" y="114"/>
                  </a:lnTo>
                  <a:lnTo>
                    <a:pt x="620" y="114"/>
                  </a:lnTo>
                  <a:lnTo>
                    <a:pt x="622" y="114"/>
                  </a:lnTo>
                  <a:lnTo>
                    <a:pt x="625" y="114"/>
                  </a:lnTo>
                  <a:lnTo>
                    <a:pt x="627" y="114"/>
                  </a:lnTo>
                  <a:lnTo>
                    <a:pt x="627" y="114"/>
                  </a:lnTo>
                  <a:lnTo>
                    <a:pt x="632" y="109"/>
                  </a:lnTo>
                  <a:lnTo>
                    <a:pt x="634" y="109"/>
                  </a:lnTo>
                  <a:lnTo>
                    <a:pt x="637" y="109"/>
                  </a:lnTo>
                  <a:lnTo>
                    <a:pt x="639" y="107"/>
                  </a:lnTo>
                  <a:lnTo>
                    <a:pt x="644" y="109"/>
                  </a:lnTo>
                  <a:lnTo>
                    <a:pt x="648" y="109"/>
                  </a:lnTo>
                  <a:lnTo>
                    <a:pt x="651" y="107"/>
                  </a:lnTo>
                  <a:lnTo>
                    <a:pt x="651" y="107"/>
                  </a:lnTo>
                  <a:lnTo>
                    <a:pt x="653" y="107"/>
                  </a:lnTo>
                  <a:lnTo>
                    <a:pt x="655" y="107"/>
                  </a:lnTo>
                  <a:lnTo>
                    <a:pt x="655" y="107"/>
                  </a:lnTo>
                  <a:lnTo>
                    <a:pt x="655" y="107"/>
                  </a:lnTo>
                  <a:lnTo>
                    <a:pt x="658" y="107"/>
                  </a:lnTo>
                  <a:lnTo>
                    <a:pt x="658" y="107"/>
                  </a:lnTo>
                  <a:lnTo>
                    <a:pt x="665" y="105"/>
                  </a:lnTo>
                  <a:lnTo>
                    <a:pt x="667" y="105"/>
                  </a:lnTo>
                  <a:lnTo>
                    <a:pt x="670" y="107"/>
                  </a:lnTo>
                  <a:lnTo>
                    <a:pt x="670" y="107"/>
                  </a:lnTo>
                  <a:lnTo>
                    <a:pt x="670" y="107"/>
                  </a:lnTo>
                  <a:lnTo>
                    <a:pt x="674" y="105"/>
                  </a:lnTo>
                  <a:lnTo>
                    <a:pt x="677" y="105"/>
                  </a:lnTo>
                  <a:lnTo>
                    <a:pt x="679" y="105"/>
                  </a:lnTo>
                  <a:lnTo>
                    <a:pt x="681" y="105"/>
                  </a:lnTo>
                  <a:lnTo>
                    <a:pt x="681" y="105"/>
                  </a:lnTo>
                  <a:lnTo>
                    <a:pt x="689" y="105"/>
                  </a:lnTo>
                  <a:lnTo>
                    <a:pt x="693" y="105"/>
                  </a:lnTo>
                  <a:lnTo>
                    <a:pt x="693" y="105"/>
                  </a:lnTo>
                  <a:lnTo>
                    <a:pt x="693" y="105"/>
                  </a:lnTo>
                  <a:lnTo>
                    <a:pt x="696" y="105"/>
                  </a:lnTo>
                  <a:lnTo>
                    <a:pt x="700" y="105"/>
                  </a:lnTo>
                  <a:lnTo>
                    <a:pt x="700" y="105"/>
                  </a:lnTo>
                  <a:lnTo>
                    <a:pt x="705" y="109"/>
                  </a:lnTo>
                  <a:lnTo>
                    <a:pt x="707" y="109"/>
                  </a:lnTo>
                  <a:lnTo>
                    <a:pt x="707" y="109"/>
                  </a:lnTo>
                  <a:lnTo>
                    <a:pt x="710" y="109"/>
                  </a:lnTo>
                  <a:lnTo>
                    <a:pt x="712" y="109"/>
                  </a:lnTo>
                  <a:lnTo>
                    <a:pt x="715" y="107"/>
                  </a:lnTo>
                  <a:lnTo>
                    <a:pt x="715" y="105"/>
                  </a:lnTo>
                  <a:lnTo>
                    <a:pt x="715" y="105"/>
                  </a:lnTo>
                  <a:lnTo>
                    <a:pt x="715" y="105"/>
                  </a:lnTo>
                  <a:lnTo>
                    <a:pt x="717" y="105"/>
                  </a:lnTo>
                  <a:lnTo>
                    <a:pt x="719" y="105"/>
                  </a:lnTo>
                  <a:lnTo>
                    <a:pt x="722" y="105"/>
                  </a:lnTo>
                  <a:lnTo>
                    <a:pt x="724" y="102"/>
                  </a:lnTo>
                  <a:lnTo>
                    <a:pt x="726" y="100"/>
                  </a:lnTo>
                  <a:lnTo>
                    <a:pt x="729" y="98"/>
                  </a:lnTo>
                  <a:lnTo>
                    <a:pt x="731" y="98"/>
                  </a:lnTo>
                  <a:lnTo>
                    <a:pt x="731" y="98"/>
                  </a:lnTo>
                  <a:lnTo>
                    <a:pt x="734" y="98"/>
                  </a:lnTo>
                  <a:lnTo>
                    <a:pt x="734" y="98"/>
                  </a:lnTo>
                  <a:lnTo>
                    <a:pt x="734" y="98"/>
                  </a:lnTo>
                  <a:lnTo>
                    <a:pt x="734" y="100"/>
                  </a:lnTo>
                  <a:lnTo>
                    <a:pt x="736" y="100"/>
                  </a:lnTo>
                  <a:lnTo>
                    <a:pt x="736" y="100"/>
                  </a:lnTo>
                  <a:lnTo>
                    <a:pt x="736" y="98"/>
                  </a:lnTo>
                  <a:lnTo>
                    <a:pt x="736" y="98"/>
                  </a:lnTo>
                  <a:lnTo>
                    <a:pt x="736" y="98"/>
                  </a:lnTo>
                  <a:lnTo>
                    <a:pt x="736" y="95"/>
                  </a:lnTo>
                  <a:lnTo>
                    <a:pt x="736" y="95"/>
                  </a:lnTo>
                  <a:lnTo>
                    <a:pt x="736" y="95"/>
                  </a:lnTo>
                  <a:lnTo>
                    <a:pt x="736" y="95"/>
                  </a:lnTo>
                  <a:lnTo>
                    <a:pt x="734" y="93"/>
                  </a:lnTo>
                  <a:lnTo>
                    <a:pt x="734" y="93"/>
                  </a:lnTo>
                  <a:lnTo>
                    <a:pt x="731" y="90"/>
                  </a:lnTo>
                  <a:lnTo>
                    <a:pt x="729" y="88"/>
                  </a:lnTo>
                  <a:lnTo>
                    <a:pt x="726" y="88"/>
                  </a:lnTo>
                  <a:lnTo>
                    <a:pt x="726" y="86"/>
                  </a:lnTo>
                  <a:lnTo>
                    <a:pt x="729" y="86"/>
                  </a:lnTo>
                  <a:lnTo>
                    <a:pt x="731" y="86"/>
                  </a:lnTo>
                  <a:lnTo>
                    <a:pt x="731" y="86"/>
                  </a:lnTo>
                  <a:lnTo>
                    <a:pt x="731" y="86"/>
                  </a:lnTo>
                  <a:lnTo>
                    <a:pt x="734" y="86"/>
                  </a:lnTo>
                  <a:lnTo>
                    <a:pt x="734" y="83"/>
                  </a:lnTo>
                  <a:lnTo>
                    <a:pt x="734" y="83"/>
                  </a:lnTo>
                  <a:lnTo>
                    <a:pt x="734" y="83"/>
                  </a:lnTo>
                  <a:lnTo>
                    <a:pt x="736" y="81"/>
                  </a:lnTo>
                  <a:lnTo>
                    <a:pt x="738" y="81"/>
                  </a:lnTo>
                  <a:lnTo>
                    <a:pt x="738" y="81"/>
                  </a:lnTo>
                  <a:lnTo>
                    <a:pt x="741" y="81"/>
                  </a:lnTo>
                  <a:lnTo>
                    <a:pt x="741" y="83"/>
                  </a:lnTo>
                  <a:lnTo>
                    <a:pt x="741" y="83"/>
                  </a:lnTo>
                  <a:lnTo>
                    <a:pt x="741" y="83"/>
                  </a:lnTo>
                  <a:lnTo>
                    <a:pt x="741" y="81"/>
                  </a:lnTo>
                  <a:lnTo>
                    <a:pt x="741" y="81"/>
                  </a:lnTo>
                  <a:lnTo>
                    <a:pt x="743" y="81"/>
                  </a:lnTo>
                  <a:lnTo>
                    <a:pt x="743" y="81"/>
                  </a:lnTo>
                  <a:lnTo>
                    <a:pt x="743" y="81"/>
                  </a:lnTo>
                  <a:lnTo>
                    <a:pt x="743" y="81"/>
                  </a:lnTo>
                  <a:lnTo>
                    <a:pt x="743" y="81"/>
                  </a:lnTo>
                  <a:lnTo>
                    <a:pt x="745" y="79"/>
                  </a:lnTo>
                  <a:lnTo>
                    <a:pt x="745" y="79"/>
                  </a:lnTo>
                  <a:lnTo>
                    <a:pt x="745" y="79"/>
                  </a:lnTo>
                  <a:lnTo>
                    <a:pt x="748" y="79"/>
                  </a:lnTo>
                  <a:lnTo>
                    <a:pt x="748" y="79"/>
                  </a:lnTo>
                  <a:lnTo>
                    <a:pt x="750" y="83"/>
                  </a:lnTo>
                  <a:lnTo>
                    <a:pt x="750" y="83"/>
                  </a:lnTo>
                  <a:lnTo>
                    <a:pt x="750" y="83"/>
                  </a:lnTo>
                  <a:lnTo>
                    <a:pt x="755" y="83"/>
                  </a:lnTo>
                  <a:lnTo>
                    <a:pt x="752" y="81"/>
                  </a:lnTo>
                  <a:close/>
                </a:path>
              </a:pathLst>
            </a:custGeom>
            <a:solidFill>
              <a:schemeClr val="accent1"/>
            </a:solidFill>
            <a:ln>
              <a:noFill/>
            </a:ln>
            <a:effectLst>
              <a:outerShdw blurRad="381000" sx="102000" rotWithShape="0" algn="ctr" sy="102000">
                <a:srgbClr val="3F3F3F">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grpSp>
      <p:grpSp>
        <p:nvGrpSpPr>
          <p:cNvPr id="841" name="Google Shape;841;p50"/>
          <p:cNvGrpSpPr/>
          <p:nvPr/>
        </p:nvGrpSpPr>
        <p:grpSpPr>
          <a:xfrm>
            <a:off x="6538413" y="1603908"/>
            <a:ext cx="942320" cy="1021868"/>
            <a:chOff x="6538413" y="1603908"/>
            <a:chExt cx="942320" cy="1021868"/>
          </a:xfrm>
        </p:grpSpPr>
        <p:grpSp>
          <p:nvGrpSpPr>
            <p:cNvPr id="842" name="Google Shape;842;p50"/>
            <p:cNvGrpSpPr/>
            <p:nvPr/>
          </p:nvGrpSpPr>
          <p:grpSpPr>
            <a:xfrm>
              <a:off x="6538413" y="1603908"/>
              <a:ext cx="942320" cy="1021868"/>
              <a:chOff x="9073099" y="853039"/>
              <a:chExt cx="942320" cy="1021868"/>
            </a:xfrm>
          </p:grpSpPr>
          <p:grpSp>
            <p:nvGrpSpPr>
              <p:cNvPr id="843" name="Google Shape;843;p50"/>
              <p:cNvGrpSpPr/>
              <p:nvPr/>
            </p:nvGrpSpPr>
            <p:grpSpPr>
              <a:xfrm>
                <a:off x="9073099" y="853039"/>
                <a:ext cx="942320" cy="942320"/>
                <a:chOff x="4091289" y="2527999"/>
                <a:chExt cx="649479" cy="649479"/>
              </a:xfrm>
            </p:grpSpPr>
            <p:sp>
              <p:nvSpPr>
                <p:cNvPr id="844" name="Google Shape;844;p50"/>
                <p:cNvSpPr/>
                <p:nvPr/>
              </p:nvSpPr>
              <p:spPr>
                <a:xfrm>
                  <a:off x="4091289" y="2527999"/>
                  <a:ext cx="649479" cy="649479"/>
                </a:xfrm>
                <a:prstGeom prst="ellipse">
                  <a:avLst/>
                </a:prstGeom>
                <a:solidFill>
                  <a:schemeClr val="lt1"/>
                </a:solidFill>
                <a:ln>
                  <a:noFill/>
                </a:ln>
                <a:effectLst>
                  <a:outerShdw blurRad="127000" sx="102000" rotWithShape="0" algn="ctr" sy="102000">
                    <a:srgbClr val="BFBFBF">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rgbClr val="7F7F7F"/>
                    </a:solidFill>
                    <a:latin typeface="Lato"/>
                    <a:ea typeface="Lato"/>
                    <a:cs typeface="Lato"/>
                    <a:sym typeface="Lato"/>
                  </a:endParaRPr>
                </a:p>
              </p:txBody>
            </p:sp>
            <p:sp>
              <p:nvSpPr>
                <p:cNvPr id="845" name="Google Shape;845;p50"/>
                <p:cNvSpPr/>
                <p:nvPr/>
              </p:nvSpPr>
              <p:spPr>
                <a:xfrm>
                  <a:off x="4126706" y="2563416"/>
                  <a:ext cx="578644" cy="578644"/>
                </a:xfrm>
                <a:prstGeom prst="arc">
                  <a:avLst>
                    <a:gd fmla="val 19780681" name="adj1"/>
                    <a:gd fmla="val 16108834" name="adj2"/>
                  </a:avLst>
                </a:prstGeom>
                <a:solidFill>
                  <a:srgbClr val="FFFFFF"/>
                </a:solidFill>
                <a:ln cap="rnd"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0">
                    <a:solidFill>
                      <a:schemeClr val="dk1"/>
                    </a:solidFill>
                    <a:latin typeface="Lato"/>
                    <a:ea typeface="Lato"/>
                    <a:cs typeface="Lato"/>
                    <a:sym typeface="Lato"/>
                  </a:endParaRPr>
                </a:p>
              </p:txBody>
            </p:sp>
          </p:grpSp>
          <p:sp>
            <p:nvSpPr>
              <p:cNvPr id="846" name="Google Shape;846;p50"/>
              <p:cNvSpPr/>
              <p:nvPr/>
            </p:nvSpPr>
            <p:spPr>
              <a:xfrm flipH="1" rot="10800000">
                <a:off x="9479381" y="1789921"/>
                <a:ext cx="129758" cy="84986"/>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0">
                  <a:solidFill>
                    <a:schemeClr val="lt1"/>
                  </a:solidFill>
                  <a:latin typeface="Lato"/>
                  <a:ea typeface="Lato"/>
                  <a:cs typeface="Lato"/>
                  <a:sym typeface="Lato"/>
                </a:endParaRPr>
              </a:p>
            </p:txBody>
          </p:sp>
        </p:grpSp>
        <p:sp>
          <p:nvSpPr>
            <p:cNvPr id="847" name="Google Shape;847;p50"/>
            <p:cNvSpPr txBox="1"/>
            <p:nvPr/>
          </p:nvSpPr>
          <p:spPr>
            <a:xfrm>
              <a:off x="6716064" y="1905792"/>
              <a:ext cx="587020"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rgbClr val="7F7F7F"/>
                  </a:solidFill>
                  <a:latin typeface="Lato"/>
                  <a:ea typeface="Lato"/>
                  <a:cs typeface="Lato"/>
                  <a:sym typeface="Lato"/>
                </a:rPr>
                <a:t>80%</a:t>
              </a:r>
              <a:endParaRPr sz="1600">
                <a:solidFill>
                  <a:srgbClr val="7F7F7F"/>
                </a:solidFill>
                <a:latin typeface="Lato"/>
                <a:ea typeface="Lato"/>
                <a:cs typeface="Lato"/>
                <a:sym typeface="Lato"/>
              </a:endParaRPr>
            </a:p>
          </p:txBody>
        </p:sp>
      </p:grpSp>
      <p:sp>
        <p:nvSpPr>
          <p:cNvPr id="848" name="Google Shape;848;p50"/>
          <p:cNvSpPr/>
          <p:nvPr/>
        </p:nvSpPr>
        <p:spPr>
          <a:xfrm>
            <a:off x="712008" y="3086038"/>
            <a:ext cx="4567550" cy="699487"/>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lang="en-US" sz="1200">
                <a:solidFill>
                  <a:srgbClr val="A5A5A5"/>
                </a:solidFill>
                <a:latin typeface="Lato"/>
                <a:ea typeface="Lato"/>
                <a:cs typeface="Lato"/>
                <a:sym typeface="Lato"/>
              </a:rPr>
              <a:t>Ut wisi enim ad minim veniam</a:t>
            </a:r>
            <a:r>
              <a:rPr lang="en-US" sz="1100">
                <a:solidFill>
                  <a:srgbClr val="A5A5A5"/>
                </a:solidFill>
                <a:latin typeface="Lato"/>
                <a:ea typeface="Lato"/>
                <a:cs typeface="Lato"/>
                <a:sym typeface="Lato"/>
              </a:rPr>
              <a:t>, quis nostrud exerci tation ullamcorper suscipit lobortis nisl ut aliquip ex ea commodo consequat. Lorem ipsum dolor sit amet, </a:t>
            </a:r>
            <a:endParaRPr sz="1100">
              <a:solidFill>
                <a:srgbClr val="A5A5A5"/>
              </a:solidFill>
              <a:latin typeface="Lato"/>
              <a:ea typeface="Lato"/>
              <a:cs typeface="Lato"/>
              <a:sym typeface="Lato"/>
            </a:endParaRPr>
          </a:p>
        </p:txBody>
      </p:sp>
      <p:sp>
        <p:nvSpPr>
          <p:cNvPr id="849" name="Google Shape;849;p50"/>
          <p:cNvSpPr/>
          <p:nvPr/>
        </p:nvSpPr>
        <p:spPr>
          <a:xfrm>
            <a:off x="740648" y="2714828"/>
            <a:ext cx="2114168" cy="2585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7F7F7F"/>
              </a:buClr>
              <a:buSzPts val="1200"/>
              <a:buFont typeface="Arial"/>
              <a:buNone/>
            </a:pPr>
            <a:r>
              <a:rPr lang="en-US" sz="1200">
                <a:solidFill>
                  <a:srgbClr val="7F7F7F"/>
                </a:solidFill>
                <a:latin typeface="Lato"/>
                <a:ea typeface="Lato"/>
                <a:cs typeface="Lato"/>
                <a:sym typeface="Lato"/>
              </a:rPr>
              <a:t>This is the place for subtitle</a:t>
            </a:r>
            <a:endParaRPr/>
          </a:p>
        </p:txBody>
      </p:sp>
      <p:sp>
        <p:nvSpPr>
          <p:cNvPr id="850" name="Google Shape;850;p50"/>
          <p:cNvSpPr/>
          <p:nvPr/>
        </p:nvSpPr>
        <p:spPr>
          <a:xfrm>
            <a:off x="724707" y="4925428"/>
            <a:ext cx="2130109" cy="68102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100">
                <a:solidFill>
                  <a:srgbClr val="A5A5A5"/>
                </a:solidFill>
                <a:latin typeface="Lato"/>
                <a:ea typeface="Lato"/>
                <a:cs typeface="Lato"/>
                <a:sym typeface="Lato"/>
              </a:rPr>
              <a:t>quis nostrud exerci tation ullamcorper suscipit lobortis nisl ut aliquip ex ea</a:t>
            </a:r>
            <a:endParaRPr sz="1100">
              <a:solidFill>
                <a:srgbClr val="A5A5A5"/>
              </a:solidFill>
              <a:latin typeface="Lato"/>
              <a:ea typeface="Lato"/>
              <a:cs typeface="Lato"/>
              <a:sym typeface="Lato"/>
            </a:endParaRPr>
          </a:p>
        </p:txBody>
      </p:sp>
      <p:sp>
        <p:nvSpPr>
          <p:cNvPr id="851" name="Google Shape;851;p50"/>
          <p:cNvSpPr/>
          <p:nvPr/>
        </p:nvSpPr>
        <p:spPr>
          <a:xfrm>
            <a:off x="712007" y="4594039"/>
            <a:ext cx="1820672" cy="387798"/>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600">
                <a:solidFill>
                  <a:srgbClr val="3F3F3F"/>
                </a:solidFill>
                <a:latin typeface="Lato"/>
                <a:ea typeface="Lato"/>
                <a:cs typeface="Lato"/>
                <a:sym typeface="Lato"/>
              </a:rPr>
              <a:t>Feature 1</a:t>
            </a:r>
            <a:endParaRPr sz="1400">
              <a:solidFill>
                <a:srgbClr val="A5A5A5"/>
              </a:solidFill>
              <a:latin typeface="Lato"/>
              <a:ea typeface="Lato"/>
              <a:cs typeface="Lato"/>
              <a:sym typeface="Lato"/>
            </a:endParaRPr>
          </a:p>
        </p:txBody>
      </p:sp>
      <p:sp>
        <p:nvSpPr>
          <p:cNvPr id="852" name="Google Shape;852;p50"/>
          <p:cNvSpPr/>
          <p:nvPr/>
        </p:nvSpPr>
        <p:spPr>
          <a:xfrm>
            <a:off x="3030366" y="4925428"/>
            <a:ext cx="1505618" cy="68102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100">
                <a:solidFill>
                  <a:srgbClr val="A5A5A5"/>
                </a:solidFill>
                <a:latin typeface="Lato"/>
                <a:ea typeface="Lato"/>
                <a:cs typeface="Lato"/>
                <a:sym typeface="Lato"/>
              </a:rPr>
              <a:t>quis nostrud exerci tation ullamcorper suscipit</a:t>
            </a:r>
            <a:endParaRPr sz="1100">
              <a:solidFill>
                <a:srgbClr val="A5A5A5"/>
              </a:solidFill>
              <a:latin typeface="Lato"/>
              <a:ea typeface="Lato"/>
              <a:cs typeface="Lato"/>
              <a:sym typeface="Lato"/>
            </a:endParaRPr>
          </a:p>
        </p:txBody>
      </p:sp>
      <p:sp>
        <p:nvSpPr>
          <p:cNvPr id="853" name="Google Shape;853;p50"/>
          <p:cNvSpPr/>
          <p:nvPr/>
        </p:nvSpPr>
        <p:spPr>
          <a:xfrm>
            <a:off x="3017664" y="4594039"/>
            <a:ext cx="1820672" cy="387798"/>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600">
                <a:solidFill>
                  <a:srgbClr val="3F3F3F"/>
                </a:solidFill>
                <a:latin typeface="Lato"/>
                <a:ea typeface="Lato"/>
                <a:cs typeface="Lato"/>
                <a:sym typeface="Lato"/>
              </a:rPr>
              <a:t>Feature 2</a:t>
            </a:r>
            <a:endParaRPr sz="1400">
              <a:solidFill>
                <a:srgbClr val="A5A5A5"/>
              </a:solidFill>
              <a:latin typeface="Lato"/>
              <a:ea typeface="Lato"/>
              <a:cs typeface="Lato"/>
              <a:sym typeface="Lato"/>
            </a:endParaRPr>
          </a:p>
        </p:txBody>
      </p:sp>
      <p:grpSp>
        <p:nvGrpSpPr>
          <p:cNvPr id="854" name="Google Shape;854;p50"/>
          <p:cNvGrpSpPr/>
          <p:nvPr/>
        </p:nvGrpSpPr>
        <p:grpSpPr>
          <a:xfrm>
            <a:off x="3094788" y="4187430"/>
            <a:ext cx="229288" cy="333406"/>
            <a:chOff x="10146488" y="3506000"/>
            <a:chExt cx="319880" cy="465139"/>
          </a:xfrm>
        </p:grpSpPr>
        <p:sp>
          <p:nvSpPr>
            <p:cNvPr id="855" name="Google Shape;855;p50"/>
            <p:cNvSpPr/>
            <p:nvPr/>
          </p:nvSpPr>
          <p:spPr>
            <a:xfrm>
              <a:off x="10146488" y="3506000"/>
              <a:ext cx="319880" cy="465139"/>
            </a:xfrm>
            <a:custGeom>
              <a:pathLst>
                <a:path extrusionOk="0" h="21600" w="20767">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adFill>
              <a:gsLst>
                <a:gs pos="0">
                  <a:schemeClr val="accent1"/>
                </a:gs>
                <a:gs pos="100000">
                  <a:schemeClr val="accent5"/>
                </a:gs>
              </a:gsLst>
              <a:lin ang="5400000" scaled="0"/>
            </a:gradFill>
            <a:ln>
              <a:noFill/>
            </a:ln>
          </p:spPr>
          <p:txBody>
            <a:bodyPr anchorCtr="0" anchor="ctr" bIns="19050" lIns="19050" spcFirstLastPara="1" rIns="19050" wrap="square" tIns="19050">
              <a:noAutofit/>
            </a:bodyPr>
            <a:lstStyle/>
            <a:p>
              <a:pPr indent="0" lvl="0" marL="0" marR="0" rtl="0" algn="ctr">
                <a:spcBef>
                  <a:spcPts val="0"/>
                </a:spcBef>
                <a:spcAft>
                  <a:spcPts val="0"/>
                </a:spcAft>
                <a:buNone/>
              </a:pPr>
              <a:r>
                <a:t/>
              </a:r>
              <a:endParaRPr sz="1500">
                <a:solidFill>
                  <a:srgbClr val="FFFFFF"/>
                </a:solidFill>
                <a:latin typeface="Lato"/>
                <a:ea typeface="Lato"/>
                <a:cs typeface="Lato"/>
                <a:sym typeface="Lato"/>
              </a:endParaRPr>
            </a:p>
          </p:txBody>
        </p:sp>
        <p:sp>
          <p:nvSpPr>
            <p:cNvPr id="856" name="Google Shape;856;p50"/>
            <p:cNvSpPr/>
            <p:nvPr/>
          </p:nvSpPr>
          <p:spPr>
            <a:xfrm>
              <a:off x="10205244" y="3709195"/>
              <a:ext cx="205581" cy="166688"/>
            </a:xfrm>
            <a:custGeom>
              <a:pathLst>
                <a:path extrusionOk="0" h="21600" w="21282">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adFill>
              <a:gsLst>
                <a:gs pos="0">
                  <a:schemeClr val="accent1"/>
                </a:gs>
                <a:gs pos="100000">
                  <a:schemeClr val="accent5"/>
                </a:gs>
              </a:gsLst>
              <a:lin ang="5400000" scaled="0"/>
            </a:gradFill>
            <a:ln>
              <a:noFill/>
            </a:ln>
          </p:spPr>
          <p:txBody>
            <a:bodyPr anchorCtr="0" anchor="ctr" bIns="19050" lIns="19050" spcFirstLastPara="1" rIns="19050" wrap="square" tIns="19050">
              <a:noAutofit/>
            </a:bodyPr>
            <a:lstStyle/>
            <a:p>
              <a:pPr indent="0" lvl="0" marL="0" marR="0" rtl="0" algn="ctr">
                <a:spcBef>
                  <a:spcPts val="0"/>
                </a:spcBef>
                <a:spcAft>
                  <a:spcPts val="0"/>
                </a:spcAft>
                <a:buNone/>
              </a:pPr>
              <a:r>
                <a:t/>
              </a:r>
              <a:endParaRPr sz="1500">
                <a:solidFill>
                  <a:srgbClr val="FFFFFF"/>
                </a:solidFill>
                <a:latin typeface="Lato"/>
                <a:ea typeface="Lato"/>
                <a:cs typeface="Lato"/>
                <a:sym typeface="Lato"/>
              </a:endParaRPr>
            </a:p>
          </p:txBody>
        </p:sp>
      </p:grpSp>
      <p:grpSp>
        <p:nvGrpSpPr>
          <p:cNvPr id="857" name="Google Shape;857;p50"/>
          <p:cNvGrpSpPr/>
          <p:nvPr/>
        </p:nvGrpSpPr>
        <p:grpSpPr>
          <a:xfrm>
            <a:off x="861490" y="4213887"/>
            <a:ext cx="333406" cy="280494"/>
            <a:chOff x="5356342" y="3093565"/>
            <a:chExt cx="465138" cy="391319"/>
          </a:xfrm>
        </p:grpSpPr>
        <p:sp>
          <p:nvSpPr>
            <p:cNvPr id="858" name="Google Shape;858;p50"/>
            <p:cNvSpPr/>
            <p:nvPr/>
          </p:nvSpPr>
          <p:spPr>
            <a:xfrm>
              <a:off x="5473023" y="3195165"/>
              <a:ext cx="231775" cy="231775"/>
            </a:xfrm>
            <a:custGeom>
              <a:pathLst>
                <a:path extrusionOk="0" h="21600" w="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adFill>
              <a:gsLst>
                <a:gs pos="0">
                  <a:schemeClr val="accent1"/>
                </a:gs>
                <a:gs pos="100000">
                  <a:schemeClr val="accent5"/>
                </a:gs>
              </a:gsLst>
              <a:lin ang="5400000" scaled="0"/>
            </a:gradFill>
            <a:ln>
              <a:noFill/>
            </a:ln>
          </p:spPr>
          <p:txBody>
            <a:bodyPr anchorCtr="0" anchor="ctr" bIns="19050" lIns="19050" spcFirstLastPara="1" rIns="19050" wrap="square" tIns="19050">
              <a:noAutofit/>
            </a:bodyPr>
            <a:lstStyle/>
            <a:p>
              <a:pPr indent="0" lvl="0" marL="0" marR="0" rtl="0" algn="ctr">
                <a:spcBef>
                  <a:spcPts val="0"/>
                </a:spcBef>
                <a:spcAft>
                  <a:spcPts val="0"/>
                </a:spcAft>
                <a:buNone/>
              </a:pPr>
              <a:r>
                <a:t/>
              </a:r>
              <a:endParaRPr sz="1500">
                <a:solidFill>
                  <a:srgbClr val="FFFFFF"/>
                </a:solidFill>
                <a:latin typeface="Lato"/>
                <a:ea typeface="Lato"/>
                <a:cs typeface="Lato"/>
                <a:sym typeface="Lato"/>
              </a:endParaRPr>
            </a:p>
          </p:txBody>
        </p:sp>
        <p:sp>
          <p:nvSpPr>
            <p:cNvPr id="859" name="Google Shape;859;p50"/>
            <p:cNvSpPr/>
            <p:nvPr/>
          </p:nvSpPr>
          <p:spPr>
            <a:xfrm>
              <a:off x="5530967" y="3253109"/>
              <a:ext cx="65087" cy="65089"/>
            </a:xfrm>
            <a:custGeom>
              <a:pathLst>
                <a:path extrusionOk="0" h="21600" w="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adFill>
              <a:gsLst>
                <a:gs pos="0">
                  <a:schemeClr val="accent1"/>
                </a:gs>
                <a:gs pos="100000">
                  <a:schemeClr val="accent5"/>
                </a:gs>
              </a:gsLst>
              <a:lin ang="5400000" scaled="0"/>
            </a:gradFill>
            <a:ln>
              <a:noFill/>
            </a:ln>
          </p:spPr>
          <p:txBody>
            <a:bodyPr anchorCtr="0" anchor="ctr" bIns="19050" lIns="19050" spcFirstLastPara="1" rIns="19050" wrap="square" tIns="19050">
              <a:noAutofit/>
            </a:bodyPr>
            <a:lstStyle/>
            <a:p>
              <a:pPr indent="0" lvl="0" marL="0" marR="0" rtl="0" algn="ctr">
                <a:spcBef>
                  <a:spcPts val="0"/>
                </a:spcBef>
                <a:spcAft>
                  <a:spcPts val="0"/>
                </a:spcAft>
                <a:buNone/>
              </a:pPr>
              <a:r>
                <a:t/>
              </a:r>
              <a:endParaRPr sz="1500">
                <a:solidFill>
                  <a:srgbClr val="FFFFFF"/>
                </a:solidFill>
                <a:latin typeface="Lato"/>
                <a:ea typeface="Lato"/>
                <a:cs typeface="Lato"/>
                <a:sym typeface="Lato"/>
              </a:endParaRPr>
            </a:p>
          </p:txBody>
        </p:sp>
        <p:sp>
          <p:nvSpPr>
            <p:cNvPr id="860" name="Google Shape;860;p50"/>
            <p:cNvSpPr/>
            <p:nvPr/>
          </p:nvSpPr>
          <p:spPr>
            <a:xfrm>
              <a:off x="5356342" y="3093565"/>
              <a:ext cx="465138" cy="391319"/>
            </a:xfrm>
            <a:custGeom>
              <a:pathLst>
                <a:path extrusionOk="0" h="21600" w="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adFill>
              <a:gsLst>
                <a:gs pos="0">
                  <a:schemeClr val="accent1"/>
                </a:gs>
                <a:gs pos="100000">
                  <a:schemeClr val="accent5"/>
                </a:gs>
              </a:gsLst>
              <a:lin ang="5400000" scaled="0"/>
            </a:gradFill>
            <a:ln>
              <a:noFill/>
            </a:ln>
          </p:spPr>
          <p:txBody>
            <a:bodyPr anchorCtr="0" anchor="ctr" bIns="19050" lIns="19050" spcFirstLastPara="1" rIns="19050" wrap="square" tIns="19050">
              <a:noAutofit/>
            </a:bodyPr>
            <a:lstStyle/>
            <a:p>
              <a:pPr indent="0" lvl="0" marL="0" marR="0" rtl="0" algn="ctr">
                <a:spcBef>
                  <a:spcPts val="0"/>
                </a:spcBef>
                <a:spcAft>
                  <a:spcPts val="0"/>
                </a:spcAft>
                <a:buNone/>
              </a:pPr>
              <a:r>
                <a:t/>
              </a:r>
              <a:endParaRPr sz="1500">
                <a:solidFill>
                  <a:srgbClr val="FFFFFF"/>
                </a:solidFill>
                <a:latin typeface="Lato"/>
                <a:ea typeface="Lato"/>
                <a:cs typeface="Lato"/>
                <a:sym typeface="Lato"/>
              </a:endParaRPr>
            </a:p>
          </p:txBody>
        </p:sp>
      </p:grpSp>
      <p:sp>
        <p:nvSpPr>
          <p:cNvPr id="861" name="Google Shape;861;p50"/>
          <p:cNvSpPr txBox="1"/>
          <p:nvPr/>
        </p:nvSpPr>
        <p:spPr>
          <a:xfrm>
            <a:off x="579852" y="722125"/>
            <a:ext cx="4699800" cy="120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6000">
                <a:solidFill>
                  <a:schemeClr val="dk1"/>
                </a:solidFill>
                <a:latin typeface="Arial"/>
                <a:ea typeface="Arial"/>
                <a:cs typeface="Arial"/>
                <a:sym typeface="Arial"/>
              </a:rPr>
              <a:t>Our Client</a:t>
            </a:r>
            <a:endParaRPr b="1" sz="6000">
              <a:solidFill>
                <a:schemeClr val="dk1"/>
              </a:solidFill>
              <a:latin typeface="Arial"/>
              <a:ea typeface="Arial"/>
              <a:cs typeface="Arial"/>
              <a:sym typeface="Arial"/>
            </a:endParaRPr>
          </a:p>
        </p:txBody>
      </p:sp>
      <p:sp>
        <p:nvSpPr>
          <p:cNvPr id="862" name="Google Shape;862;p50"/>
          <p:cNvSpPr txBox="1"/>
          <p:nvPr/>
        </p:nvSpPr>
        <p:spPr>
          <a:xfrm>
            <a:off x="706454" y="1821606"/>
            <a:ext cx="2686954"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Garamond"/>
                <a:ea typeface="Garamond"/>
                <a:cs typeface="Garamond"/>
                <a:sym typeface="Garamond"/>
              </a:rPr>
              <a:t>Maps Slide</a:t>
            </a:r>
            <a:endParaRPr sz="3200">
              <a:solidFill>
                <a:schemeClr val="dk1"/>
              </a:solidFill>
              <a:latin typeface="Garamond"/>
              <a:ea typeface="Garamond"/>
              <a:cs typeface="Garamond"/>
              <a:sym typeface="Garamon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4"/>
          <p:cNvSpPr/>
          <p:nvPr/>
        </p:nvSpPr>
        <p:spPr>
          <a:xfrm>
            <a:off x="0" y="0"/>
            <a:ext cx="6762750" cy="6858000"/>
          </a:xfrm>
          <a:custGeom>
            <a:pathLst>
              <a:path extrusionOk="0" h="6858000" w="6762750">
                <a:moveTo>
                  <a:pt x="0" y="0"/>
                </a:moveTo>
                <a:lnTo>
                  <a:pt x="6762750" y="0"/>
                </a:lnTo>
                <a:lnTo>
                  <a:pt x="6762750" y="6858000"/>
                </a:lnTo>
                <a:lnTo>
                  <a:pt x="0" y="6858000"/>
                </a:lnTo>
                <a:close/>
              </a:path>
            </a:pathLst>
          </a:custGeom>
          <a:solidFill>
            <a:schemeClr val="accent1"/>
          </a:solidFill>
          <a:ln cap="flat" cmpd="sng" w="12700">
            <a:solidFill>
              <a:srgbClr val="6F942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24"/>
          <p:cNvSpPr/>
          <p:nvPr/>
        </p:nvSpPr>
        <p:spPr>
          <a:xfrm>
            <a:off x="352697" y="0"/>
            <a:ext cx="1515292"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Lato"/>
              <a:ea typeface="Lato"/>
              <a:cs typeface="Lato"/>
              <a:sym typeface="Lato"/>
            </a:endParaRPr>
          </a:p>
        </p:txBody>
      </p:sp>
      <p:sp>
        <p:nvSpPr>
          <p:cNvPr id="135" name="Google Shape;135;p24"/>
          <p:cNvSpPr txBox="1"/>
          <p:nvPr/>
        </p:nvSpPr>
        <p:spPr>
          <a:xfrm rot="-5400000">
            <a:off x="-420958" y="2828836"/>
            <a:ext cx="3065263"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800">
                <a:solidFill>
                  <a:schemeClr val="lt1"/>
                </a:solidFill>
                <a:latin typeface="Arial"/>
                <a:ea typeface="Arial"/>
                <a:cs typeface="Arial"/>
                <a:sym typeface="Arial"/>
              </a:rPr>
              <a:t>Wedding</a:t>
            </a:r>
            <a:endParaRPr sz="4800">
              <a:solidFill>
                <a:schemeClr val="lt1"/>
              </a:solidFill>
              <a:latin typeface="Arial"/>
              <a:ea typeface="Arial"/>
              <a:cs typeface="Arial"/>
              <a:sym typeface="Arial"/>
            </a:endParaRPr>
          </a:p>
        </p:txBody>
      </p:sp>
      <p:sp>
        <p:nvSpPr>
          <p:cNvPr id="136" name="Google Shape;136;p24"/>
          <p:cNvSpPr txBox="1"/>
          <p:nvPr/>
        </p:nvSpPr>
        <p:spPr>
          <a:xfrm>
            <a:off x="7077899" y="1510700"/>
            <a:ext cx="30390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7200">
                <a:solidFill>
                  <a:schemeClr val="dk1"/>
                </a:solidFill>
                <a:latin typeface="Arial"/>
                <a:ea typeface="Arial"/>
                <a:cs typeface="Arial"/>
                <a:sym typeface="Arial"/>
              </a:rPr>
              <a:t>About</a:t>
            </a:r>
            <a:endParaRPr sz="7200"/>
          </a:p>
        </p:txBody>
      </p:sp>
      <p:sp>
        <p:nvSpPr>
          <p:cNvPr id="137" name="Google Shape;137;p24"/>
          <p:cNvSpPr txBox="1"/>
          <p:nvPr/>
        </p:nvSpPr>
        <p:spPr>
          <a:xfrm>
            <a:off x="7137541" y="2574460"/>
            <a:ext cx="3199915"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Garamond"/>
                <a:ea typeface="Garamond"/>
                <a:cs typeface="Garamond"/>
                <a:sym typeface="Garamond"/>
              </a:rPr>
              <a:t>One Picture</a:t>
            </a:r>
            <a:endParaRPr sz="3600">
              <a:solidFill>
                <a:schemeClr val="dk1"/>
              </a:solidFill>
              <a:latin typeface="Garamond"/>
              <a:ea typeface="Garamond"/>
              <a:cs typeface="Garamond"/>
              <a:sym typeface="Garamond"/>
            </a:endParaRPr>
          </a:p>
        </p:txBody>
      </p:sp>
      <p:sp>
        <p:nvSpPr>
          <p:cNvPr id="138" name="Google Shape;138;p24"/>
          <p:cNvSpPr/>
          <p:nvPr/>
        </p:nvSpPr>
        <p:spPr>
          <a:xfrm>
            <a:off x="7137541" y="3483715"/>
            <a:ext cx="4571788" cy="1029897"/>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50">
                <a:solidFill>
                  <a:schemeClr val="dk1"/>
                </a:solidFill>
                <a:latin typeface="Lato"/>
                <a:ea typeface="Lato"/>
                <a:cs typeface="Lato"/>
                <a:sym typeface="Lato"/>
              </a:rPr>
              <a:t>Lorem ipsum dolor sit amet, consectetuer adipiscing elit, sed diam nonummy nibh euismod tincidunt ut laoreet dolore magna aliquam erat Lorem ipsum dolor sit ameteuismod Tincidunt ut laoreet dolore magna aliquam erat Lorem ipsum dolor sit amet laoreet dolore</a:t>
            </a:r>
            <a:endParaRPr/>
          </a:p>
        </p:txBody>
      </p:sp>
      <p:sp>
        <p:nvSpPr>
          <p:cNvPr id="139" name="Google Shape;139;p24"/>
          <p:cNvSpPr/>
          <p:nvPr/>
        </p:nvSpPr>
        <p:spPr>
          <a:xfrm>
            <a:off x="7168917" y="4834088"/>
            <a:ext cx="4571788" cy="1029897"/>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50">
                <a:solidFill>
                  <a:schemeClr val="dk1"/>
                </a:solidFill>
                <a:latin typeface="Lato"/>
                <a:ea typeface="Lato"/>
                <a:cs typeface="Lato"/>
                <a:sym typeface="Lato"/>
              </a:rPr>
              <a:t>Lorem ipsum dolor sit amet, consectetuer adipiscing elit, sed diam nonummy nibh euismod tincidunt ut laoreet dolore magna aliquam erat Lorem ipsum dolor sit ameteuismod Tincidunt ut laoreet dolore magna aliquam erat Lorem ipsum dolor sit amet laoreet dolore</a:t>
            </a:r>
            <a:endParaRPr/>
          </a:p>
        </p:txBody>
      </p:sp>
      <p:sp>
        <p:nvSpPr>
          <p:cNvPr id="140" name="Google Shape;140;p24"/>
          <p:cNvSpPr/>
          <p:nvPr/>
        </p:nvSpPr>
        <p:spPr>
          <a:xfrm rot="-5400000">
            <a:off x="10621792" y="-1601132"/>
            <a:ext cx="3202264" cy="3202264"/>
          </a:xfrm>
          <a:prstGeom prst="blockArc">
            <a:avLst>
              <a:gd fmla="val 10800000" name="adj1"/>
              <a:gd fmla="val 16199946" name="adj2"/>
              <a:gd fmla="val 4563" name="adj3"/>
            </a:avLst>
          </a:prstGeom>
          <a:solidFill>
            <a:srgbClr val="4A7B29">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6" name="Shape 866"/>
        <p:cNvGrpSpPr/>
        <p:nvPr/>
      </p:nvGrpSpPr>
      <p:grpSpPr>
        <a:xfrm>
          <a:off x="0" y="0"/>
          <a:ext cx="0" cy="0"/>
          <a:chOff x="0" y="0"/>
          <a:chExt cx="0" cy="0"/>
        </a:xfrm>
      </p:grpSpPr>
      <p:sp>
        <p:nvSpPr>
          <p:cNvPr id="867" name="Google Shape;867;p51"/>
          <p:cNvSpPr/>
          <p:nvPr/>
        </p:nvSpPr>
        <p:spPr>
          <a:xfrm>
            <a:off x="0" y="0"/>
            <a:ext cx="12192000" cy="6858000"/>
          </a:xfrm>
          <a:custGeom>
            <a:pathLst>
              <a:path extrusionOk="0" h="6858000" w="12192000">
                <a:moveTo>
                  <a:pt x="0" y="0"/>
                </a:moveTo>
                <a:lnTo>
                  <a:pt x="12192000" y="0"/>
                </a:lnTo>
                <a:lnTo>
                  <a:pt x="12192000" y="6858000"/>
                </a:lnTo>
                <a:lnTo>
                  <a:pt x="0" y="6858000"/>
                </a:lnTo>
                <a:close/>
              </a:path>
            </a:pathLst>
          </a:custGeom>
          <a:solidFill>
            <a:schemeClr val="accent1"/>
          </a:solidFill>
          <a:ln cap="flat" cmpd="sng" w="12700">
            <a:solidFill>
              <a:srgbClr val="6F942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8" name="Google Shape;868;p51"/>
          <p:cNvSpPr/>
          <p:nvPr/>
        </p:nvSpPr>
        <p:spPr>
          <a:xfrm>
            <a:off x="0" y="-38100"/>
            <a:ext cx="12192000" cy="6896100"/>
          </a:xfrm>
          <a:prstGeom prst="rect">
            <a:avLst/>
          </a:prstGeom>
          <a:solidFill>
            <a:schemeClr val="dk1">
              <a:alpha val="3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9" name="Google Shape;869;p51"/>
          <p:cNvSpPr txBox="1"/>
          <p:nvPr/>
        </p:nvSpPr>
        <p:spPr>
          <a:xfrm>
            <a:off x="5894541" y="1963400"/>
            <a:ext cx="4939173" cy="144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6000">
                <a:solidFill>
                  <a:schemeClr val="lt1"/>
                </a:solidFill>
                <a:latin typeface="Arial"/>
                <a:ea typeface="Arial"/>
                <a:cs typeface="Arial"/>
                <a:sym typeface="Arial"/>
              </a:rPr>
              <a:t>Thanks You</a:t>
            </a:r>
            <a:endParaRPr sz="6000">
              <a:solidFill>
                <a:schemeClr val="lt1"/>
              </a:solidFill>
              <a:latin typeface="Arial"/>
              <a:ea typeface="Arial"/>
              <a:cs typeface="Arial"/>
              <a:sym typeface="Arial"/>
            </a:endParaRPr>
          </a:p>
        </p:txBody>
      </p:sp>
      <p:sp>
        <p:nvSpPr>
          <p:cNvPr id="870" name="Google Shape;870;p51"/>
          <p:cNvSpPr txBox="1"/>
          <p:nvPr/>
        </p:nvSpPr>
        <p:spPr>
          <a:xfrm>
            <a:off x="1374793" y="2213380"/>
            <a:ext cx="4038285"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lt1"/>
                </a:solidFill>
                <a:latin typeface="Garamond"/>
                <a:ea typeface="Garamond"/>
                <a:cs typeface="Garamond"/>
                <a:sym typeface="Garamond"/>
              </a:rPr>
              <a:t>Visit Our Office</a:t>
            </a:r>
            <a:endParaRPr sz="3200">
              <a:solidFill>
                <a:schemeClr val="lt1"/>
              </a:solidFill>
              <a:latin typeface="Garamond"/>
              <a:ea typeface="Garamond"/>
              <a:cs typeface="Garamond"/>
              <a:sym typeface="Garamond"/>
            </a:endParaRPr>
          </a:p>
        </p:txBody>
      </p:sp>
      <p:sp>
        <p:nvSpPr>
          <p:cNvPr id="871" name="Google Shape;871;p51"/>
          <p:cNvSpPr/>
          <p:nvPr/>
        </p:nvSpPr>
        <p:spPr>
          <a:xfrm>
            <a:off x="1374794" y="3033687"/>
            <a:ext cx="3976556" cy="1216102"/>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00">
                <a:solidFill>
                  <a:schemeClr val="lt1"/>
                </a:solidFill>
                <a:latin typeface="Lato"/>
                <a:ea typeface="Lato"/>
                <a:cs typeface="Lato"/>
                <a:sym typeface="Lato"/>
              </a:rPr>
              <a:t>ADDRESS :</a:t>
            </a:r>
            <a:endParaRPr/>
          </a:p>
          <a:p>
            <a:pPr indent="0" lvl="0" marL="0" marR="0" rtl="0" algn="just">
              <a:lnSpc>
                <a:spcPct val="150000"/>
              </a:lnSpc>
              <a:spcBef>
                <a:spcPts val="0"/>
              </a:spcBef>
              <a:spcAft>
                <a:spcPts val="0"/>
              </a:spcAft>
              <a:buNone/>
            </a:pPr>
            <a:r>
              <a:t/>
            </a:r>
            <a:endParaRPr sz="1000">
              <a:solidFill>
                <a:schemeClr val="lt1"/>
              </a:solidFill>
              <a:latin typeface="Lato"/>
              <a:ea typeface="Lato"/>
              <a:cs typeface="Lato"/>
              <a:sym typeface="Lato"/>
            </a:endParaRPr>
          </a:p>
          <a:p>
            <a:pPr indent="0" lvl="0" marL="0" marR="0" rtl="0" algn="just">
              <a:lnSpc>
                <a:spcPct val="150000"/>
              </a:lnSpc>
              <a:spcBef>
                <a:spcPts val="0"/>
              </a:spcBef>
              <a:spcAft>
                <a:spcPts val="0"/>
              </a:spcAft>
              <a:buNone/>
            </a:pPr>
            <a:r>
              <a:rPr lang="en-US" sz="1000">
                <a:solidFill>
                  <a:schemeClr val="lt1"/>
                </a:solidFill>
                <a:latin typeface="Lato"/>
                <a:ea typeface="Lato"/>
                <a:cs typeface="Lato"/>
                <a:sym typeface="Lato"/>
              </a:rPr>
              <a:t>nonummy nibh euismod tincidunt ut laoreet dolore magna aliquam erat Lorem ipsum dolor sit ameteuismod Tincidunt ut laoreet dolore magna aliquam erat Lorem ipsum dolor sit amet laoreet dolore</a:t>
            </a:r>
            <a:endParaRPr/>
          </a:p>
        </p:txBody>
      </p:sp>
      <p:grpSp>
        <p:nvGrpSpPr>
          <p:cNvPr id="872" name="Google Shape;872;p51"/>
          <p:cNvGrpSpPr/>
          <p:nvPr/>
        </p:nvGrpSpPr>
        <p:grpSpPr>
          <a:xfrm>
            <a:off x="1481135" y="4525336"/>
            <a:ext cx="1953295" cy="333519"/>
            <a:chOff x="9488054" y="5541386"/>
            <a:chExt cx="1953295" cy="333519"/>
          </a:xfrm>
        </p:grpSpPr>
        <p:grpSp>
          <p:nvGrpSpPr>
            <p:cNvPr id="873" name="Google Shape;873;p51"/>
            <p:cNvGrpSpPr/>
            <p:nvPr/>
          </p:nvGrpSpPr>
          <p:grpSpPr>
            <a:xfrm>
              <a:off x="10030030" y="5542909"/>
              <a:ext cx="327600" cy="327600"/>
              <a:chOff x="4688" y="2597"/>
              <a:chExt cx="264" cy="264"/>
            </a:xfrm>
          </p:grpSpPr>
          <p:sp>
            <p:nvSpPr>
              <p:cNvPr id="874" name="Google Shape;874;p51"/>
              <p:cNvSpPr/>
              <p:nvPr/>
            </p:nvSpPr>
            <p:spPr>
              <a:xfrm>
                <a:off x="4688" y="2597"/>
                <a:ext cx="264" cy="264"/>
              </a:xfrm>
              <a:custGeom>
                <a:pathLst>
                  <a:path extrusionOk="0" h="3436" w="3436">
                    <a:moveTo>
                      <a:pt x="1719" y="0"/>
                    </a:moveTo>
                    <a:lnTo>
                      <a:pt x="1827" y="3"/>
                    </a:lnTo>
                    <a:lnTo>
                      <a:pt x="1934" y="12"/>
                    </a:lnTo>
                    <a:lnTo>
                      <a:pt x="2039" y="29"/>
                    </a:lnTo>
                    <a:lnTo>
                      <a:pt x="2141" y="52"/>
                    </a:lnTo>
                    <a:lnTo>
                      <a:pt x="2241" y="81"/>
                    </a:lnTo>
                    <a:lnTo>
                      <a:pt x="2340" y="115"/>
                    </a:lnTo>
                    <a:lnTo>
                      <a:pt x="2435" y="155"/>
                    </a:lnTo>
                    <a:lnTo>
                      <a:pt x="2526" y="201"/>
                    </a:lnTo>
                    <a:lnTo>
                      <a:pt x="2615" y="252"/>
                    </a:lnTo>
                    <a:lnTo>
                      <a:pt x="2700" y="307"/>
                    </a:lnTo>
                    <a:lnTo>
                      <a:pt x="2782" y="368"/>
                    </a:lnTo>
                    <a:lnTo>
                      <a:pt x="2859" y="433"/>
                    </a:lnTo>
                    <a:lnTo>
                      <a:pt x="2933" y="503"/>
                    </a:lnTo>
                    <a:lnTo>
                      <a:pt x="3003" y="576"/>
                    </a:lnTo>
                    <a:lnTo>
                      <a:pt x="3068" y="654"/>
                    </a:lnTo>
                    <a:lnTo>
                      <a:pt x="3128" y="735"/>
                    </a:lnTo>
                    <a:lnTo>
                      <a:pt x="3184" y="821"/>
                    </a:lnTo>
                    <a:lnTo>
                      <a:pt x="3235" y="910"/>
                    </a:lnTo>
                    <a:lnTo>
                      <a:pt x="3281" y="1001"/>
                    </a:lnTo>
                    <a:lnTo>
                      <a:pt x="3321" y="1096"/>
                    </a:lnTo>
                    <a:lnTo>
                      <a:pt x="3355" y="1195"/>
                    </a:lnTo>
                    <a:lnTo>
                      <a:pt x="3384" y="1295"/>
                    </a:lnTo>
                    <a:lnTo>
                      <a:pt x="3407" y="1397"/>
                    </a:lnTo>
                    <a:lnTo>
                      <a:pt x="3423" y="1502"/>
                    </a:lnTo>
                    <a:lnTo>
                      <a:pt x="3433" y="1608"/>
                    </a:lnTo>
                    <a:lnTo>
                      <a:pt x="3436" y="1717"/>
                    </a:lnTo>
                    <a:lnTo>
                      <a:pt x="3433" y="1826"/>
                    </a:lnTo>
                    <a:lnTo>
                      <a:pt x="3423" y="1933"/>
                    </a:lnTo>
                    <a:lnTo>
                      <a:pt x="3407" y="2038"/>
                    </a:lnTo>
                    <a:lnTo>
                      <a:pt x="3384" y="2141"/>
                    </a:lnTo>
                    <a:lnTo>
                      <a:pt x="3355" y="2241"/>
                    </a:lnTo>
                    <a:lnTo>
                      <a:pt x="3321" y="2338"/>
                    </a:lnTo>
                    <a:lnTo>
                      <a:pt x="3281" y="2433"/>
                    </a:lnTo>
                    <a:lnTo>
                      <a:pt x="3235" y="2525"/>
                    </a:lnTo>
                    <a:lnTo>
                      <a:pt x="3184" y="2614"/>
                    </a:lnTo>
                    <a:lnTo>
                      <a:pt x="3128" y="2699"/>
                    </a:lnTo>
                    <a:lnTo>
                      <a:pt x="3068" y="2780"/>
                    </a:lnTo>
                    <a:lnTo>
                      <a:pt x="3003" y="2858"/>
                    </a:lnTo>
                    <a:lnTo>
                      <a:pt x="2933" y="2932"/>
                    </a:lnTo>
                    <a:lnTo>
                      <a:pt x="2859" y="3002"/>
                    </a:lnTo>
                    <a:lnTo>
                      <a:pt x="2782" y="3068"/>
                    </a:lnTo>
                    <a:lnTo>
                      <a:pt x="2700" y="3128"/>
                    </a:lnTo>
                    <a:lnTo>
                      <a:pt x="2615" y="3184"/>
                    </a:lnTo>
                    <a:lnTo>
                      <a:pt x="2526" y="3234"/>
                    </a:lnTo>
                    <a:lnTo>
                      <a:pt x="2435" y="3280"/>
                    </a:lnTo>
                    <a:lnTo>
                      <a:pt x="2340" y="3320"/>
                    </a:lnTo>
                    <a:lnTo>
                      <a:pt x="2241" y="3355"/>
                    </a:lnTo>
                    <a:lnTo>
                      <a:pt x="2141" y="3383"/>
                    </a:lnTo>
                    <a:lnTo>
                      <a:pt x="2039" y="3406"/>
                    </a:lnTo>
                    <a:lnTo>
                      <a:pt x="1934" y="3422"/>
                    </a:lnTo>
                    <a:lnTo>
                      <a:pt x="1827" y="3433"/>
                    </a:lnTo>
                    <a:lnTo>
                      <a:pt x="1719" y="3436"/>
                    </a:lnTo>
                    <a:lnTo>
                      <a:pt x="1610" y="3433"/>
                    </a:lnTo>
                    <a:lnTo>
                      <a:pt x="1502" y="3422"/>
                    </a:lnTo>
                    <a:lnTo>
                      <a:pt x="1398" y="3406"/>
                    </a:lnTo>
                    <a:lnTo>
                      <a:pt x="1295" y="3383"/>
                    </a:lnTo>
                    <a:lnTo>
                      <a:pt x="1195" y="3355"/>
                    </a:lnTo>
                    <a:lnTo>
                      <a:pt x="1097" y="3320"/>
                    </a:lnTo>
                    <a:lnTo>
                      <a:pt x="1003" y="3280"/>
                    </a:lnTo>
                    <a:lnTo>
                      <a:pt x="911" y="3234"/>
                    </a:lnTo>
                    <a:lnTo>
                      <a:pt x="822" y="3184"/>
                    </a:lnTo>
                    <a:lnTo>
                      <a:pt x="737" y="3128"/>
                    </a:lnTo>
                    <a:lnTo>
                      <a:pt x="655" y="3068"/>
                    </a:lnTo>
                    <a:lnTo>
                      <a:pt x="577" y="3002"/>
                    </a:lnTo>
                    <a:lnTo>
                      <a:pt x="504" y="2932"/>
                    </a:lnTo>
                    <a:lnTo>
                      <a:pt x="434" y="2858"/>
                    </a:lnTo>
                    <a:lnTo>
                      <a:pt x="368" y="2780"/>
                    </a:lnTo>
                    <a:lnTo>
                      <a:pt x="308" y="2699"/>
                    </a:lnTo>
                    <a:lnTo>
                      <a:pt x="252" y="2614"/>
                    </a:lnTo>
                    <a:lnTo>
                      <a:pt x="202" y="2525"/>
                    </a:lnTo>
                    <a:lnTo>
                      <a:pt x="156" y="2433"/>
                    </a:lnTo>
                    <a:lnTo>
                      <a:pt x="116" y="2338"/>
                    </a:lnTo>
                    <a:lnTo>
                      <a:pt x="81" y="2241"/>
                    </a:lnTo>
                    <a:lnTo>
                      <a:pt x="53" y="2141"/>
                    </a:lnTo>
                    <a:lnTo>
                      <a:pt x="30" y="2038"/>
                    </a:lnTo>
                    <a:lnTo>
                      <a:pt x="14" y="1933"/>
                    </a:lnTo>
                    <a:lnTo>
                      <a:pt x="3" y="1826"/>
                    </a:lnTo>
                    <a:lnTo>
                      <a:pt x="0" y="1717"/>
                    </a:lnTo>
                    <a:lnTo>
                      <a:pt x="3" y="1608"/>
                    </a:lnTo>
                    <a:lnTo>
                      <a:pt x="14" y="1502"/>
                    </a:lnTo>
                    <a:lnTo>
                      <a:pt x="30" y="1397"/>
                    </a:lnTo>
                    <a:lnTo>
                      <a:pt x="53" y="1295"/>
                    </a:lnTo>
                    <a:lnTo>
                      <a:pt x="81" y="1195"/>
                    </a:lnTo>
                    <a:lnTo>
                      <a:pt x="116" y="1096"/>
                    </a:lnTo>
                    <a:lnTo>
                      <a:pt x="156" y="1001"/>
                    </a:lnTo>
                    <a:lnTo>
                      <a:pt x="202" y="910"/>
                    </a:lnTo>
                    <a:lnTo>
                      <a:pt x="252" y="821"/>
                    </a:lnTo>
                    <a:lnTo>
                      <a:pt x="308" y="735"/>
                    </a:lnTo>
                    <a:lnTo>
                      <a:pt x="368" y="654"/>
                    </a:lnTo>
                    <a:lnTo>
                      <a:pt x="434" y="576"/>
                    </a:lnTo>
                    <a:lnTo>
                      <a:pt x="504" y="503"/>
                    </a:lnTo>
                    <a:lnTo>
                      <a:pt x="577" y="433"/>
                    </a:lnTo>
                    <a:lnTo>
                      <a:pt x="655" y="368"/>
                    </a:lnTo>
                    <a:lnTo>
                      <a:pt x="737" y="307"/>
                    </a:lnTo>
                    <a:lnTo>
                      <a:pt x="822" y="252"/>
                    </a:lnTo>
                    <a:lnTo>
                      <a:pt x="911" y="201"/>
                    </a:lnTo>
                    <a:lnTo>
                      <a:pt x="1003" y="155"/>
                    </a:lnTo>
                    <a:lnTo>
                      <a:pt x="1097" y="115"/>
                    </a:lnTo>
                    <a:lnTo>
                      <a:pt x="1195" y="81"/>
                    </a:lnTo>
                    <a:lnTo>
                      <a:pt x="1295" y="52"/>
                    </a:lnTo>
                    <a:lnTo>
                      <a:pt x="1398" y="29"/>
                    </a:lnTo>
                    <a:lnTo>
                      <a:pt x="1502" y="12"/>
                    </a:lnTo>
                    <a:lnTo>
                      <a:pt x="1610" y="3"/>
                    </a:lnTo>
                    <a:lnTo>
                      <a:pt x="1719" y="0"/>
                    </a:lnTo>
                    <a:close/>
                  </a:path>
                </a:pathLst>
              </a:custGeom>
              <a:solidFill>
                <a:srgbClr val="55ACEE"/>
              </a:solidFill>
              <a:ln cap="flat" cmpd="sng" w="9525">
                <a:solidFill>
                  <a:srgbClr val="55ACE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875" name="Google Shape;875;p51"/>
              <p:cNvSpPr/>
              <p:nvPr/>
            </p:nvSpPr>
            <p:spPr>
              <a:xfrm>
                <a:off x="4747" y="2677"/>
                <a:ext cx="154" cy="125"/>
              </a:xfrm>
              <a:custGeom>
                <a:pathLst>
                  <a:path extrusionOk="0" h="1626" w="2001">
                    <a:moveTo>
                      <a:pt x="1386" y="0"/>
                    </a:moveTo>
                    <a:lnTo>
                      <a:pt x="1435" y="3"/>
                    </a:lnTo>
                    <a:lnTo>
                      <a:pt x="1484" y="11"/>
                    </a:lnTo>
                    <a:lnTo>
                      <a:pt x="1530" y="26"/>
                    </a:lnTo>
                    <a:lnTo>
                      <a:pt x="1574" y="45"/>
                    </a:lnTo>
                    <a:lnTo>
                      <a:pt x="1614" y="68"/>
                    </a:lnTo>
                    <a:lnTo>
                      <a:pt x="1652" y="97"/>
                    </a:lnTo>
                    <a:lnTo>
                      <a:pt x="1686" y="129"/>
                    </a:lnTo>
                    <a:lnTo>
                      <a:pt x="1754" y="113"/>
                    </a:lnTo>
                    <a:lnTo>
                      <a:pt x="1822" y="90"/>
                    </a:lnTo>
                    <a:lnTo>
                      <a:pt x="1885" y="63"/>
                    </a:lnTo>
                    <a:lnTo>
                      <a:pt x="1946" y="29"/>
                    </a:lnTo>
                    <a:lnTo>
                      <a:pt x="1928" y="77"/>
                    </a:lnTo>
                    <a:lnTo>
                      <a:pt x="1905" y="120"/>
                    </a:lnTo>
                    <a:lnTo>
                      <a:pt x="1877" y="160"/>
                    </a:lnTo>
                    <a:lnTo>
                      <a:pt x="1844" y="197"/>
                    </a:lnTo>
                    <a:lnTo>
                      <a:pt x="1807" y="229"/>
                    </a:lnTo>
                    <a:lnTo>
                      <a:pt x="1766" y="257"/>
                    </a:lnTo>
                    <a:lnTo>
                      <a:pt x="1827" y="248"/>
                    </a:lnTo>
                    <a:lnTo>
                      <a:pt x="1887" y="233"/>
                    </a:lnTo>
                    <a:lnTo>
                      <a:pt x="1945" y="215"/>
                    </a:lnTo>
                    <a:lnTo>
                      <a:pt x="2001" y="192"/>
                    </a:lnTo>
                    <a:lnTo>
                      <a:pt x="1968" y="240"/>
                    </a:lnTo>
                    <a:lnTo>
                      <a:pt x="1930" y="286"/>
                    </a:lnTo>
                    <a:lnTo>
                      <a:pt x="1888" y="329"/>
                    </a:lnTo>
                    <a:lnTo>
                      <a:pt x="1844" y="368"/>
                    </a:lnTo>
                    <a:lnTo>
                      <a:pt x="1796" y="405"/>
                    </a:lnTo>
                    <a:lnTo>
                      <a:pt x="1799" y="458"/>
                    </a:lnTo>
                    <a:lnTo>
                      <a:pt x="1796" y="518"/>
                    </a:lnTo>
                    <a:lnTo>
                      <a:pt x="1791" y="579"/>
                    </a:lnTo>
                    <a:lnTo>
                      <a:pt x="1783" y="640"/>
                    </a:lnTo>
                    <a:lnTo>
                      <a:pt x="1771" y="703"/>
                    </a:lnTo>
                    <a:lnTo>
                      <a:pt x="1756" y="763"/>
                    </a:lnTo>
                    <a:lnTo>
                      <a:pt x="1737" y="824"/>
                    </a:lnTo>
                    <a:lnTo>
                      <a:pt x="1716" y="884"/>
                    </a:lnTo>
                    <a:lnTo>
                      <a:pt x="1691" y="943"/>
                    </a:lnTo>
                    <a:lnTo>
                      <a:pt x="1663" y="1001"/>
                    </a:lnTo>
                    <a:lnTo>
                      <a:pt x="1632" y="1060"/>
                    </a:lnTo>
                    <a:lnTo>
                      <a:pt x="1597" y="1114"/>
                    </a:lnTo>
                    <a:lnTo>
                      <a:pt x="1559" y="1168"/>
                    </a:lnTo>
                    <a:lnTo>
                      <a:pt x="1519" y="1220"/>
                    </a:lnTo>
                    <a:lnTo>
                      <a:pt x="1474" y="1271"/>
                    </a:lnTo>
                    <a:lnTo>
                      <a:pt x="1428" y="1318"/>
                    </a:lnTo>
                    <a:lnTo>
                      <a:pt x="1377" y="1363"/>
                    </a:lnTo>
                    <a:lnTo>
                      <a:pt x="1325" y="1405"/>
                    </a:lnTo>
                    <a:lnTo>
                      <a:pt x="1269" y="1444"/>
                    </a:lnTo>
                    <a:lnTo>
                      <a:pt x="1208" y="1480"/>
                    </a:lnTo>
                    <a:lnTo>
                      <a:pt x="1147" y="1512"/>
                    </a:lnTo>
                    <a:lnTo>
                      <a:pt x="1082" y="1541"/>
                    </a:lnTo>
                    <a:lnTo>
                      <a:pt x="1013" y="1566"/>
                    </a:lnTo>
                    <a:lnTo>
                      <a:pt x="942" y="1587"/>
                    </a:lnTo>
                    <a:lnTo>
                      <a:pt x="868" y="1604"/>
                    </a:lnTo>
                    <a:lnTo>
                      <a:pt x="791" y="1616"/>
                    </a:lnTo>
                    <a:lnTo>
                      <a:pt x="712" y="1624"/>
                    </a:lnTo>
                    <a:lnTo>
                      <a:pt x="630" y="1626"/>
                    </a:lnTo>
                    <a:lnTo>
                      <a:pt x="543" y="1623"/>
                    </a:lnTo>
                    <a:lnTo>
                      <a:pt x="459" y="1614"/>
                    </a:lnTo>
                    <a:lnTo>
                      <a:pt x="376" y="1599"/>
                    </a:lnTo>
                    <a:lnTo>
                      <a:pt x="296" y="1578"/>
                    </a:lnTo>
                    <a:lnTo>
                      <a:pt x="218" y="1551"/>
                    </a:lnTo>
                    <a:lnTo>
                      <a:pt x="142" y="1520"/>
                    </a:lnTo>
                    <a:lnTo>
                      <a:pt x="69" y="1483"/>
                    </a:lnTo>
                    <a:lnTo>
                      <a:pt x="0" y="1442"/>
                    </a:lnTo>
                    <a:lnTo>
                      <a:pt x="48" y="1446"/>
                    </a:lnTo>
                    <a:lnTo>
                      <a:pt x="98" y="1448"/>
                    </a:lnTo>
                    <a:lnTo>
                      <a:pt x="170" y="1445"/>
                    </a:lnTo>
                    <a:lnTo>
                      <a:pt x="239" y="1435"/>
                    </a:lnTo>
                    <a:lnTo>
                      <a:pt x="307" y="1421"/>
                    </a:lnTo>
                    <a:lnTo>
                      <a:pt x="372" y="1401"/>
                    </a:lnTo>
                    <a:lnTo>
                      <a:pt x="436" y="1376"/>
                    </a:lnTo>
                    <a:lnTo>
                      <a:pt x="496" y="1346"/>
                    </a:lnTo>
                    <a:lnTo>
                      <a:pt x="554" y="1311"/>
                    </a:lnTo>
                    <a:lnTo>
                      <a:pt x="608" y="1272"/>
                    </a:lnTo>
                    <a:lnTo>
                      <a:pt x="560" y="1269"/>
                    </a:lnTo>
                    <a:lnTo>
                      <a:pt x="514" y="1259"/>
                    </a:lnTo>
                    <a:lnTo>
                      <a:pt x="468" y="1244"/>
                    </a:lnTo>
                    <a:lnTo>
                      <a:pt x="426" y="1226"/>
                    </a:lnTo>
                    <a:lnTo>
                      <a:pt x="387" y="1202"/>
                    </a:lnTo>
                    <a:lnTo>
                      <a:pt x="350" y="1175"/>
                    </a:lnTo>
                    <a:lnTo>
                      <a:pt x="317" y="1144"/>
                    </a:lnTo>
                    <a:lnTo>
                      <a:pt x="288" y="1109"/>
                    </a:lnTo>
                    <a:lnTo>
                      <a:pt x="262" y="1071"/>
                    </a:lnTo>
                    <a:lnTo>
                      <a:pt x="241" y="1030"/>
                    </a:lnTo>
                    <a:lnTo>
                      <a:pt x="224" y="987"/>
                    </a:lnTo>
                    <a:lnTo>
                      <a:pt x="262" y="992"/>
                    </a:lnTo>
                    <a:lnTo>
                      <a:pt x="302" y="994"/>
                    </a:lnTo>
                    <a:lnTo>
                      <a:pt x="338" y="992"/>
                    </a:lnTo>
                    <a:lnTo>
                      <a:pt x="374" y="988"/>
                    </a:lnTo>
                    <a:lnTo>
                      <a:pt x="410" y="979"/>
                    </a:lnTo>
                    <a:lnTo>
                      <a:pt x="364" y="968"/>
                    </a:lnTo>
                    <a:lnTo>
                      <a:pt x="321" y="951"/>
                    </a:lnTo>
                    <a:lnTo>
                      <a:pt x="279" y="929"/>
                    </a:lnTo>
                    <a:lnTo>
                      <a:pt x="241" y="902"/>
                    </a:lnTo>
                    <a:lnTo>
                      <a:pt x="205" y="873"/>
                    </a:lnTo>
                    <a:lnTo>
                      <a:pt x="175" y="839"/>
                    </a:lnTo>
                    <a:lnTo>
                      <a:pt x="147" y="802"/>
                    </a:lnTo>
                    <a:lnTo>
                      <a:pt x="124" y="761"/>
                    </a:lnTo>
                    <a:lnTo>
                      <a:pt x="105" y="719"/>
                    </a:lnTo>
                    <a:lnTo>
                      <a:pt x="91" y="673"/>
                    </a:lnTo>
                    <a:lnTo>
                      <a:pt x="83" y="626"/>
                    </a:lnTo>
                    <a:lnTo>
                      <a:pt x="80" y="577"/>
                    </a:lnTo>
                    <a:lnTo>
                      <a:pt x="80" y="572"/>
                    </a:lnTo>
                    <a:lnTo>
                      <a:pt x="123" y="592"/>
                    </a:lnTo>
                    <a:lnTo>
                      <a:pt x="168" y="608"/>
                    </a:lnTo>
                    <a:lnTo>
                      <a:pt x="217" y="618"/>
                    </a:lnTo>
                    <a:lnTo>
                      <a:pt x="267" y="623"/>
                    </a:lnTo>
                    <a:lnTo>
                      <a:pt x="227" y="593"/>
                    </a:lnTo>
                    <a:lnTo>
                      <a:pt x="192" y="559"/>
                    </a:lnTo>
                    <a:lnTo>
                      <a:pt x="160" y="520"/>
                    </a:lnTo>
                    <a:lnTo>
                      <a:pt x="134" y="478"/>
                    </a:lnTo>
                    <a:lnTo>
                      <a:pt x="113" y="432"/>
                    </a:lnTo>
                    <a:lnTo>
                      <a:pt x="97" y="384"/>
                    </a:lnTo>
                    <a:lnTo>
                      <a:pt x="87" y="334"/>
                    </a:lnTo>
                    <a:lnTo>
                      <a:pt x="84" y="281"/>
                    </a:lnTo>
                    <a:lnTo>
                      <a:pt x="86" y="237"/>
                    </a:lnTo>
                    <a:lnTo>
                      <a:pt x="94" y="194"/>
                    </a:lnTo>
                    <a:lnTo>
                      <a:pt x="104" y="152"/>
                    </a:lnTo>
                    <a:lnTo>
                      <a:pt x="120" y="113"/>
                    </a:lnTo>
                    <a:lnTo>
                      <a:pt x="139" y="74"/>
                    </a:lnTo>
                    <a:lnTo>
                      <a:pt x="192" y="135"/>
                    </a:lnTo>
                    <a:lnTo>
                      <a:pt x="249" y="192"/>
                    </a:lnTo>
                    <a:lnTo>
                      <a:pt x="309" y="244"/>
                    </a:lnTo>
                    <a:lnTo>
                      <a:pt x="373" y="293"/>
                    </a:lnTo>
                    <a:lnTo>
                      <a:pt x="440" y="336"/>
                    </a:lnTo>
                    <a:lnTo>
                      <a:pt x="511" y="376"/>
                    </a:lnTo>
                    <a:lnTo>
                      <a:pt x="583" y="410"/>
                    </a:lnTo>
                    <a:lnTo>
                      <a:pt x="659" y="440"/>
                    </a:lnTo>
                    <a:lnTo>
                      <a:pt x="738" y="464"/>
                    </a:lnTo>
                    <a:lnTo>
                      <a:pt x="819" y="483"/>
                    </a:lnTo>
                    <a:lnTo>
                      <a:pt x="901" y="497"/>
                    </a:lnTo>
                    <a:lnTo>
                      <a:pt x="986" y="504"/>
                    </a:lnTo>
                    <a:lnTo>
                      <a:pt x="978" y="458"/>
                    </a:lnTo>
                    <a:lnTo>
                      <a:pt x="975" y="410"/>
                    </a:lnTo>
                    <a:lnTo>
                      <a:pt x="978" y="358"/>
                    </a:lnTo>
                    <a:lnTo>
                      <a:pt x="988" y="309"/>
                    </a:lnTo>
                    <a:lnTo>
                      <a:pt x="1003" y="261"/>
                    </a:lnTo>
                    <a:lnTo>
                      <a:pt x="1024" y="217"/>
                    </a:lnTo>
                    <a:lnTo>
                      <a:pt x="1049" y="176"/>
                    </a:lnTo>
                    <a:lnTo>
                      <a:pt x="1079" y="138"/>
                    </a:lnTo>
                    <a:lnTo>
                      <a:pt x="1113" y="103"/>
                    </a:lnTo>
                    <a:lnTo>
                      <a:pt x="1151" y="73"/>
                    </a:lnTo>
                    <a:lnTo>
                      <a:pt x="1193" y="48"/>
                    </a:lnTo>
                    <a:lnTo>
                      <a:pt x="1237" y="27"/>
                    </a:lnTo>
                    <a:lnTo>
                      <a:pt x="1284" y="12"/>
                    </a:lnTo>
                    <a:lnTo>
                      <a:pt x="1334" y="3"/>
                    </a:lnTo>
                    <a:lnTo>
                      <a:pt x="1386" y="0"/>
                    </a:lnTo>
                    <a:close/>
                  </a:path>
                </a:pathLst>
              </a:custGeom>
              <a:solidFill>
                <a:srgbClr val="F1F2F2"/>
              </a:solidFill>
              <a:ln cap="flat" cmpd="sng" w="9525">
                <a:solidFill>
                  <a:srgbClr val="F1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876" name="Google Shape;876;p51"/>
            <p:cNvGrpSpPr/>
            <p:nvPr/>
          </p:nvGrpSpPr>
          <p:grpSpPr>
            <a:xfrm>
              <a:off x="9488054" y="5546698"/>
              <a:ext cx="328207" cy="328207"/>
              <a:chOff x="3799" y="2597"/>
              <a:chExt cx="264" cy="264"/>
            </a:xfrm>
          </p:grpSpPr>
          <p:sp>
            <p:nvSpPr>
              <p:cNvPr id="877" name="Google Shape;877;p51"/>
              <p:cNvSpPr/>
              <p:nvPr/>
            </p:nvSpPr>
            <p:spPr>
              <a:xfrm>
                <a:off x="3799" y="2597"/>
                <a:ext cx="264" cy="264"/>
              </a:xfrm>
              <a:custGeom>
                <a:pathLst>
                  <a:path extrusionOk="0" h="3436" w="3436">
                    <a:moveTo>
                      <a:pt x="1719" y="0"/>
                    </a:moveTo>
                    <a:lnTo>
                      <a:pt x="1827" y="3"/>
                    </a:lnTo>
                    <a:lnTo>
                      <a:pt x="1934" y="12"/>
                    </a:lnTo>
                    <a:lnTo>
                      <a:pt x="2039" y="29"/>
                    </a:lnTo>
                    <a:lnTo>
                      <a:pt x="2141" y="52"/>
                    </a:lnTo>
                    <a:lnTo>
                      <a:pt x="2241" y="81"/>
                    </a:lnTo>
                    <a:lnTo>
                      <a:pt x="2340" y="115"/>
                    </a:lnTo>
                    <a:lnTo>
                      <a:pt x="2435" y="155"/>
                    </a:lnTo>
                    <a:lnTo>
                      <a:pt x="2526" y="201"/>
                    </a:lnTo>
                    <a:lnTo>
                      <a:pt x="2615" y="252"/>
                    </a:lnTo>
                    <a:lnTo>
                      <a:pt x="2700" y="307"/>
                    </a:lnTo>
                    <a:lnTo>
                      <a:pt x="2782" y="368"/>
                    </a:lnTo>
                    <a:lnTo>
                      <a:pt x="2859" y="433"/>
                    </a:lnTo>
                    <a:lnTo>
                      <a:pt x="2933" y="503"/>
                    </a:lnTo>
                    <a:lnTo>
                      <a:pt x="3003" y="576"/>
                    </a:lnTo>
                    <a:lnTo>
                      <a:pt x="3068" y="654"/>
                    </a:lnTo>
                    <a:lnTo>
                      <a:pt x="3128" y="735"/>
                    </a:lnTo>
                    <a:lnTo>
                      <a:pt x="3184" y="821"/>
                    </a:lnTo>
                    <a:lnTo>
                      <a:pt x="3235" y="910"/>
                    </a:lnTo>
                    <a:lnTo>
                      <a:pt x="3281" y="1001"/>
                    </a:lnTo>
                    <a:lnTo>
                      <a:pt x="3321" y="1096"/>
                    </a:lnTo>
                    <a:lnTo>
                      <a:pt x="3355" y="1195"/>
                    </a:lnTo>
                    <a:lnTo>
                      <a:pt x="3384" y="1295"/>
                    </a:lnTo>
                    <a:lnTo>
                      <a:pt x="3407" y="1397"/>
                    </a:lnTo>
                    <a:lnTo>
                      <a:pt x="3423" y="1502"/>
                    </a:lnTo>
                    <a:lnTo>
                      <a:pt x="3433" y="1608"/>
                    </a:lnTo>
                    <a:lnTo>
                      <a:pt x="3436" y="1717"/>
                    </a:lnTo>
                    <a:lnTo>
                      <a:pt x="3433" y="1826"/>
                    </a:lnTo>
                    <a:lnTo>
                      <a:pt x="3423" y="1933"/>
                    </a:lnTo>
                    <a:lnTo>
                      <a:pt x="3407" y="2038"/>
                    </a:lnTo>
                    <a:lnTo>
                      <a:pt x="3384" y="2141"/>
                    </a:lnTo>
                    <a:lnTo>
                      <a:pt x="3355" y="2241"/>
                    </a:lnTo>
                    <a:lnTo>
                      <a:pt x="3321" y="2338"/>
                    </a:lnTo>
                    <a:lnTo>
                      <a:pt x="3281" y="2433"/>
                    </a:lnTo>
                    <a:lnTo>
                      <a:pt x="3235" y="2525"/>
                    </a:lnTo>
                    <a:lnTo>
                      <a:pt x="3184" y="2614"/>
                    </a:lnTo>
                    <a:lnTo>
                      <a:pt x="3128" y="2699"/>
                    </a:lnTo>
                    <a:lnTo>
                      <a:pt x="3068" y="2780"/>
                    </a:lnTo>
                    <a:lnTo>
                      <a:pt x="3003" y="2858"/>
                    </a:lnTo>
                    <a:lnTo>
                      <a:pt x="2933" y="2932"/>
                    </a:lnTo>
                    <a:lnTo>
                      <a:pt x="2859" y="3002"/>
                    </a:lnTo>
                    <a:lnTo>
                      <a:pt x="2782" y="3068"/>
                    </a:lnTo>
                    <a:lnTo>
                      <a:pt x="2700" y="3128"/>
                    </a:lnTo>
                    <a:lnTo>
                      <a:pt x="2615" y="3184"/>
                    </a:lnTo>
                    <a:lnTo>
                      <a:pt x="2526" y="3234"/>
                    </a:lnTo>
                    <a:lnTo>
                      <a:pt x="2435" y="3280"/>
                    </a:lnTo>
                    <a:lnTo>
                      <a:pt x="2340" y="3320"/>
                    </a:lnTo>
                    <a:lnTo>
                      <a:pt x="2241" y="3355"/>
                    </a:lnTo>
                    <a:lnTo>
                      <a:pt x="2141" y="3383"/>
                    </a:lnTo>
                    <a:lnTo>
                      <a:pt x="2039" y="3406"/>
                    </a:lnTo>
                    <a:lnTo>
                      <a:pt x="1934" y="3422"/>
                    </a:lnTo>
                    <a:lnTo>
                      <a:pt x="1827" y="3433"/>
                    </a:lnTo>
                    <a:lnTo>
                      <a:pt x="1719" y="3436"/>
                    </a:lnTo>
                    <a:lnTo>
                      <a:pt x="1610" y="3433"/>
                    </a:lnTo>
                    <a:lnTo>
                      <a:pt x="1502" y="3422"/>
                    </a:lnTo>
                    <a:lnTo>
                      <a:pt x="1398" y="3406"/>
                    </a:lnTo>
                    <a:lnTo>
                      <a:pt x="1295" y="3383"/>
                    </a:lnTo>
                    <a:lnTo>
                      <a:pt x="1195" y="3355"/>
                    </a:lnTo>
                    <a:lnTo>
                      <a:pt x="1097" y="3320"/>
                    </a:lnTo>
                    <a:lnTo>
                      <a:pt x="1003" y="3280"/>
                    </a:lnTo>
                    <a:lnTo>
                      <a:pt x="911" y="3234"/>
                    </a:lnTo>
                    <a:lnTo>
                      <a:pt x="822" y="3184"/>
                    </a:lnTo>
                    <a:lnTo>
                      <a:pt x="737" y="3128"/>
                    </a:lnTo>
                    <a:lnTo>
                      <a:pt x="655" y="3068"/>
                    </a:lnTo>
                    <a:lnTo>
                      <a:pt x="577" y="3002"/>
                    </a:lnTo>
                    <a:lnTo>
                      <a:pt x="504" y="2932"/>
                    </a:lnTo>
                    <a:lnTo>
                      <a:pt x="434" y="2858"/>
                    </a:lnTo>
                    <a:lnTo>
                      <a:pt x="368" y="2780"/>
                    </a:lnTo>
                    <a:lnTo>
                      <a:pt x="308" y="2699"/>
                    </a:lnTo>
                    <a:lnTo>
                      <a:pt x="252" y="2614"/>
                    </a:lnTo>
                    <a:lnTo>
                      <a:pt x="202" y="2525"/>
                    </a:lnTo>
                    <a:lnTo>
                      <a:pt x="156" y="2433"/>
                    </a:lnTo>
                    <a:lnTo>
                      <a:pt x="116" y="2338"/>
                    </a:lnTo>
                    <a:lnTo>
                      <a:pt x="81" y="2241"/>
                    </a:lnTo>
                    <a:lnTo>
                      <a:pt x="53" y="2141"/>
                    </a:lnTo>
                    <a:lnTo>
                      <a:pt x="30" y="2038"/>
                    </a:lnTo>
                    <a:lnTo>
                      <a:pt x="14" y="1933"/>
                    </a:lnTo>
                    <a:lnTo>
                      <a:pt x="3" y="1826"/>
                    </a:lnTo>
                    <a:lnTo>
                      <a:pt x="0" y="1717"/>
                    </a:lnTo>
                    <a:lnTo>
                      <a:pt x="3" y="1608"/>
                    </a:lnTo>
                    <a:lnTo>
                      <a:pt x="14" y="1502"/>
                    </a:lnTo>
                    <a:lnTo>
                      <a:pt x="30" y="1397"/>
                    </a:lnTo>
                    <a:lnTo>
                      <a:pt x="53" y="1295"/>
                    </a:lnTo>
                    <a:lnTo>
                      <a:pt x="81" y="1195"/>
                    </a:lnTo>
                    <a:lnTo>
                      <a:pt x="116" y="1096"/>
                    </a:lnTo>
                    <a:lnTo>
                      <a:pt x="156" y="1001"/>
                    </a:lnTo>
                    <a:lnTo>
                      <a:pt x="202" y="910"/>
                    </a:lnTo>
                    <a:lnTo>
                      <a:pt x="252" y="821"/>
                    </a:lnTo>
                    <a:lnTo>
                      <a:pt x="308" y="735"/>
                    </a:lnTo>
                    <a:lnTo>
                      <a:pt x="368" y="654"/>
                    </a:lnTo>
                    <a:lnTo>
                      <a:pt x="434" y="576"/>
                    </a:lnTo>
                    <a:lnTo>
                      <a:pt x="504" y="503"/>
                    </a:lnTo>
                    <a:lnTo>
                      <a:pt x="577" y="433"/>
                    </a:lnTo>
                    <a:lnTo>
                      <a:pt x="655" y="368"/>
                    </a:lnTo>
                    <a:lnTo>
                      <a:pt x="737" y="307"/>
                    </a:lnTo>
                    <a:lnTo>
                      <a:pt x="822" y="252"/>
                    </a:lnTo>
                    <a:lnTo>
                      <a:pt x="911" y="201"/>
                    </a:lnTo>
                    <a:lnTo>
                      <a:pt x="1003" y="155"/>
                    </a:lnTo>
                    <a:lnTo>
                      <a:pt x="1097" y="115"/>
                    </a:lnTo>
                    <a:lnTo>
                      <a:pt x="1195" y="81"/>
                    </a:lnTo>
                    <a:lnTo>
                      <a:pt x="1295" y="52"/>
                    </a:lnTo>
                    <a:lnTo>
                      <a:pt x="1398" y="29"/>
                    </a:lnTo>
                    <a:lnTo>
                      <a:pt x="1502" y="12"/>
                    </a:lnTo>
                    <a:lnTo>
                      <a:pt x="1610" y="3"/>
                    </a:lnTo>
                    <a:lnTo>
                      <a:pt x="1719" y="0"/>
                    </a:lnTo>
                    <a:close/>
                  </a:path>
                </a:pathLst>
              </a:custGeom>
              <a:solidFill>
                <a:srgbClr val="3B5998"/>
              </a:solidFill>
              <a:ln cap="flat" cmpd="sng" w="9525">
                <a:solidFill>
                  <a:srgbClr val="3B599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878" name="Google Shape;878;p51"/>
              <p:cNvSpPr/>
              <p:nvPr/>
            </p:nvSpPr>
            <p:spPr>
              <a:xfrm>
                <a:off x="3888" y="2648"/>
                <a:ext cx="80" cy="172"/>
              </a:xfrm>
              <a:custGeom>
                <a:pathLst>
                  <a:path extrusionOk="0" h="2242" w="1034">
                    <a:moveTo>
                      <a:pt x="690" y="0"/>
                    </a:moveTo>
                    <a:lnTo>
                      <a:pt x="1034" y="2"/>
                    </a:lnTo>
                    <a:lnTo>
                      <a:pt x="1034" y="385"/>
                    </a:lnTo>
                    <a:lnTo>
                      <a:pt x="785" y="385"/>
                    </a:lnTo>
                    <a:lnTo>
                      <a:pt x="772" y="385"/>
                    </a:lnTo>
                    <a:lnTo>
                      <a:pt x="758" y="387"/>
                    </a:lnTo>
                    <a:lnTo>
                      <a:pt x="744" y="391"/>
                    </a:lnTo>
                    <a:lnTo>
                      <a:pt x="732" y="398"/>
                    </a:lnTo>
                    <a:lnTo>
                      <a:pt x="719" y="406"/>
                    </a:lnTo>
                    <a:lnTo>
                      <a:pt x="709" y="417"/>
                    </a:lnTo>
                    <a:lnTo>
                      <a:pt x="699" y="430"/>
                    </a:lnTo>
                    <a:lnTo>
                      <a:pt x="692" y="447"/>
                    </a:lnTo>
                    <a:lnTo>
                      <a:pt x="687" y="467"/>
                    </a:lnTo>
                    <a:lnTo>
                      <a:pt x="685" y="492"/>
                    </a:lnTo>
                    <a:lnTo>
                      <a:pt x="685" y="724"/>
                    </a:lnTo>
                    <a:lnTo>
                      <a:pt x="1033" y="724"/>
                    </a:lnTo>
                    <a:lnTo>
                      <a:pt x="993" y="1119"/>
                    </a:lnTo>
                    <a:lnTo>
                      <a:pt x="685" y="1119"/>
                    </a:lnTo>
                    <a:lnTo>
                      <a:pt x="685" y="2242"/>
                    </a:lnTo>
                    <a:lnTo>
                      <a:pt x="221" y="2242"/>
                    </a:lnTo>
                    <a:lnTo>
                      <a:pt x="221" y="1119"/>
                    </a:lnTo>
                    <a:lnTo>
                      <a:pt x="0" y="1119"/>
                    </a:lnTo>
                    <a:lnTo>
                      <a:pt x="0" y="724"/>
                    </a:lnTo>
                    <a:lnTo>
                      <a:pt x="221" y="724"/>
                    </a:lnTo>
                    <a:lnTo>
                      <a:pt x="221" y="468"/>
                    </a:lnTo>
                    <a:lnTo>
                      <a:pt x="222" y="442"/>
                    </a:lnTo>
                    <a:lnTo>
                      <a:pt x="224" y="414"/>
                    </a:lnTo>
                    <a:lnTo>
                      <a:pt x="227" y="385"/>
                    </a:lnTo>
                    <a:lnTo>
                      <a:pt x="232" y="355"/>
                    </a:lnTo>
                    <a:lnTo>
                      <a:pt x="239" y="326"/>
                    </a:lnTo>
                    <a:lnTo>
                      <a:pt x="247" y="295"/>
                    </a:lnTo>
                    <a:lnTo>
                      <a:pt x="258" y="266"/>
                    </a:lnTo>
                    <a:lnTo>
                      <a:pt x="270" y="236"/>
                    </a:lnTo>
                    <a:lnTo>
                      <a:pt x="285" y="208"/>
                    </a:lnTo>
                    <a:lnTo>
                      <a:pt x="303" y="179"/>
                    </a:lnTo>
                    <a:lnTo>
                      <a:pt x="322" y="153"/>
                    </a:lnTo>
                    <a:lnTo>
                      <a:pt x="345" y="126"/>
                    </a:lnTo>
                    <a:lnTo>
                      <a:pt x="371" y="103"/>
                    </a:lnTo>
                    <a:lnTo>
                      <a:pt x="398" y="81"/>
                    </a:lnTo>
                    <a:lnTo>
                      <a:pt x="430" y="61"/>
                    </a:lnTo>
                    <a:lnTo>
                      <a:pt x="465" y="43"/>
                    </a:lnTo>
                    <a:lnTo>
                      <a:pt x="503" y="28"/>
                    </a:lnTo>
                    <a:lnTo>
                      <a:pt x="544" y="17"/>
                    </a:lnTo>
                    <a:lnTo>
                      <a:pt x="588" y="7"/>
                    </a:lnTo>
                    <a:lnTo>
                      <a:pt x="637" y="2"/>
                    </a:lnTo>
                    <a:lnTo>
                      <a:pt x="690" y="0"/>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879" name="Google Shape;879;p51"/>
            <p:cNvGrpSpPr/>
            <p:nvPr/>
          </p:nvGrpSpPr>
          <p:grpSpPr>
            <a:xfrm>
              <a:off x="10571400" y="5541386"/>
              <a:ext cx="328578" cy="327600"/>
              <a:chOff x="4202" y="1821"/>
              <a:chExt cx="336" cy="335"/>
            </a:xfrm>
          </p:grpSpPr>
          <p:sp>
            <p:nvSpPr>
              <p:cNvPr id="880" name="Google Shape;880;p51"/>
              <p:cNvSpPr/>
              <p:nvPr/>
            </p:nvSpPr>
            <p:spPr>
              <a:xfrm>
                <a:off x="4202" y="1821"/>
                <a:ext cx="336" cy="335"/>
              </a:xfrm>
              <a:custGeom>
                <a:pathLst>
                  <a:path extrusionOk="0" h="3354" w="3362">
                    <a:moveTo>
                      <a:pt x="1681" y="0"/>
                    </a:moveTo>
                    <a:lnTo>
                      <a:pt x="1788" y="3"/>
                    </a:lnTo>
                    <a:lnTo>
                      <a:pt x="1892" y="13"/>
                    </a:lnTo>
                    <a:lnTo>
                      <a:pt x="1994" y="29"/>
                    </a:lnTo>
                    <a:lnTo>
                      <a:pt x="2094" y="52"/>
                    </a:lnTo>
                    <a:lnTo>
                      <a:pt x="2193" y="80"/>
                    </a:lnTo>
                    <a:lnTo>
                      <a:pt x="2289" y="113"/>
                    </a:lnTo>
                    <a:lnTo>
                      <a:pt x="2382" y="152"/>
                    </a:lnTo>
                    <a:lnTo>
                      <a:pt x="2471" y="197"/>
                    </a:lnTo>
                    <a:lnTo>
                      <a:pt x="2558" y="247"/>
                    </a:lnTo>
                    <a:lnTo>
                      <a:pt x="2641" y="300"/>
                    </a:lnTo>
                    <a:lnTo>
                      <a:pt x="2721" y="360"/>
                    </a:lnTo>
                    <a:lnTo>
                      <a:pt x="2797" y="424"/>
                    </a:lnTo>
                    <a:lnTo>
                      <a:pt x="2869" y="492"/>
                    </a:lnTo>
                    <a:lnTo>
                      <a:pt x="2937" y="563"/>
                    </a:lnTo>
                    <a:lnTo>
                      <a:pt x="3001" y="639"/>
                    </a:lnTo>
                    <a:lnTo>
                      <a:pt x="3060" y="718"/>
                    </a:lnTo>
                    <a:lnTo>
                      <a:pt x="3115" y="802"/>
                    </a:lnTo>
                    <a:lnTo>
                      <a:pt x="3164" y="888"/>
                    </a:lnTo>
                    <a:lnTo>
                      <a:pt x="3210" y="978"/>
                    </a:lnTo>
                    <a:lnTo>
                      <a:pt x="3249" y="1071"/>
                    </a:lnTo>
                    <a:lnTo>
                      <a:pt x="3282" y="1167"/>
                    </a:lnTo>
                    <a:lnTo>
                      <a:pt x="3310" y="1264"/>
                    </a:lnTo>
                    <a:lnTo>
                      <a:pt x="3333" y="1364"/>
                    </a:lnTo>
                    <a:lnTo>
                      <a:pt x="3348" y="1466"/>
                    </a:lnTo>
                    <a:lnTo>
                      <a:pt x="3359" y="1570"/>
                    </a:lnTo>
                    <a:lnTo>
                      <a:pt x="3362" y="1677"/>
                    </a:lnTo>
                    <a:lnTo>
                      <a:pt x="3359" y="1783"/>
                    </a:lnTo>
                    <a:lnTo>
                      <a:pt x="3348" y="1887"/>
                    </a:lnTo>
                    <a:lnTo>
                      <a:pt x="3333" y="1990"/>
                    </a:lnTo>
                    <a:lnTo>
                      <a:pt x="3310" y="2090"/>
                    </a:lnTo>
                    <a:lnTo>
                      <a:pt x="3282" y="2188"/>
                    </a:lnTo>
                    <a:lnTo>
                      <a:pt x="3249" y="2282"/>
                    </a:lnTo>
                    <a:lnTo>
                      <a:pt x="3210" y="2375"/>
                    </a:lnTo>
                    <a:lnTo>
                      <a:pt x="3164" y="2465"/>
                    </a:lnTo>
                    <a:lnTo>
                      <a:pt x="3115" y="2551"/>
                    </a:lnTo>
                    <a:lnTo>
                      <a:pt x="3060" y="2635"/>
                    </a:lnTo>
                    <a:lnTo>
                      <a:pt x="3001" y="2714"/>
                    </a:lnTo>
                    <a:lnTo>
                      <a:pt x="2937" y="2790"/>
                    </a:lnTo>
                    <a:lnTo>
                      <a:pt x="2869" y="2862"/>
                    </a:lnTo>
                    <a:lnTo>
                      <a:pt x="2797" y="2930"/>
                    </a:lnTo>
                    <a:lnTo>
                      <a:pt x="2721" y="2994"/>
                    </a:lnTo>
                    <a:lnTo>
                      <a:pt x="2641" y="3053"/>
                    </a:lnTo>
                    <a:lnTo>
                      <a:pt x="2558" y="3108"/>
                    </a:lnTo>
                    <a:lnTo>
                      <a:pt x="2471" y="3157"/>
                    </a:lnTo>
                    <a:lnTo>
                      <a:pt x="2382" y="3201"/>
                    </a:lnTo>
                    <a:lnTo>
                      <a:pt x="2289" y="3241"/>
                    </a:lnTo>
                    <a:lnTo>
                      <a:pt x="2193" y="3275"/>
                    </a:lnTo>
                    <a:lnTo>
                      <a:pt x="2094" y="3302"/>
                    </a:lnTo>
                    <a:lnTo>
                      <a:pt x="1994" y="3325"/>
                    </a:lnTo>
                    <a:lnTo>
                      <a:pt x="1892" y="3341"/>
                    </a:lnTo>
                    <a:lnTo>
                      <a:pt x="1788" y="3351"/>
                    </a:lnTo>
                    <a:lnTo>
                      <a:pt x="1681" y="3354"/>
                    </a:lnTo>
                    <a:lnTo>
                      <a:pt x="1575" y="3351"/>
                    </a:lnTo>
                    <a:lnTo>
                      <a:pt x="1470" y="3341"/>
                    </a:lnTo>
                    <a:lnTo>
                      <a:pt x="1367" y="3325"/>
                    </a:lnTo>
                    <a:lnTo>
                      <a:pt x="1267" y="3302"/>
                    </a:lnTo>
                    <a:lnTo>
                      <a:pt x="1169" y="3275"/>
                    </a:lnTo>
                    <a:lnTo>
                      <a:pt x="1073" y="3241"/>
                    </a:lnTo>
                    <a:lnTo>
                      <a:pt x="981" y="3201"/>
                    </a:lnTo>
                    <a:lnTo>
                      <a:pt x="891" y="3157"/>
                    </a:lnTo>
                    <a:lnTo>
                      <a:pt x="805" y="3108"/>
                    </a:lnTo>
                    <a:lnTo>
                      <a:pt x="721" y="3053"/>
                    </a:lnTo>
                    <a:lnTo>
                      <a:pt x="640" y="2994"/>
                    </a:lnTo>
                    <a:lnTo>
                      <a:pt x="565" y="2930"/>
                    </a:lnTo>
                    <a:lnTo>
                      <a:pt x="493" y="2862"/>
                    </a:lnTo>
                    <a:lnTo>
                      <a:pt x="424" y="2790"/>
                    </a:lnTo>
                    <a:lnTo>
                      <a:pt x="360" y="2714"/>
                    </a:lnTo>
                    <a:lnTo>
                      <a:pt x="302" y="2635"/>
                    </a:lnTo>
                    <a:lnTo>
                      <a:pt x="247" y="2551"/>
                    </a:lnTo>
                    <a:lnTo>
                      <a:pt x="197" y="2465"/>
                    </a:lnTo>
                    <a:lnTo>
                      <a:pt x="153" y="2375"/>
                    </a:lnTo>
                    <a:lnTo>
                      <a:pt x="114" y="2282"/>
                    </a:lnTo>
                    <a:lnTo>
                      <a:pt x="79" y="2188"/>
                    </a:lnTo>
                    <a:lnTo>
                      <a:pt x="52" y="2090"/>
                    </a:lnTo>
                    <a:lnTo>
                      <a:pt x="29" y="1990"/>
                    </a:lnTo>
                    <a:lnTo>
                      <a:pt x="13" y="1887"/>
                    </a:lnTo>
                    <a:lnTo>
                      <a:pt x="3" y="1783"/>
                    </a:lnTo>
                    <a:lnTo>
                      <a:pt x="0" y="1677"/>
                    </a:lnTo>
                    <a:lnTo>
                      <a:pt x="3" y="1570"/>
                    </a:lnTo>
                    <a:lnTo>
                      <a:pt x="13" y="1466"/>
                    </a:lnTo>
                    <a:lnTo>
                      <a:pt x="29" y="1364"/>
                    </a:lnTo>
                    <a:lnTo>
                      <a:pt x="52" y="1264"/>
                    </a:lnTo>
                    <a:lnTo>
                      <a:pt x="79" y="1167"/>
                    </a:lnTo>
                    <a:lnTo>
                      <a:pt x="114" y="1071"/>
                    </a:lnTo>
                    <a:lnTo>
                      <a:pt x="153" y="978"/>
                    </a:lnTo>
                    <a:lnTo>
                      <a:pt x="197" y="888"/>
                    </a:lnTo>
                    <a:lnTo>
                      <a:pt x="247" y="802"/>
                    </a:lnTo>
                    <a:lnTo>
                      <a:pt x="302" y="718"/>
                    </a:lnTo>
                    <a:lnTo>
                      <a:pt x="360" y="639"/>
                    </a:lnTo>
                    <a:lnTo>
                      <a:pt x="424" y="563"/>
                    </a:lnTo>
                    <a:lnTo>
                      <a:pt x="493" y="492"/>
                    </a:lnTo>
                    <a:lnTo>
                      <a:pt x="565" y="424"/>
                    </a:lnTo>
                    <a:lnTo>
                      <a:pt x="640" y="360"/>
                    </a:lnTo>
                    <a:lnTo>
                      <a:pt x="721" y="300"/>
                    </a:lnTo>
                    <a:lnTo>
                      <a:pt x="805" y="247"/>
                    </a:lnTo>
                    <a:lnTo>
                      <a:pt x="891" y="197"/>
                    </a:lnTo>
                    <a:lnTo>
                      <a:pt x="981" y="152"/>
                    </a:lnTo>
                    <a:lnTo>
                      <a:pt x="1073" y="113"/>
                    </a:lnTo>
                    <a:lnTo>
                      <a:pt x="1169" y="80"/>
                    </a:lnTo>
                    <a:lnTo>
                      <a:pt x="1267" y="52"/>
                    </a:lnTo>
                    <a:lnTo>
                      <a:pt x="1367" y="29"/>
                    </a:lnTo>
                    <a:lnTo>
                      <a:pt x="1470" y="13"/>
                    </a:lnTo>
                    <a:lnTo>
                      <a:pt x="1575" y="3"/>
                    </a:lnTo>
                    <a:lnTo>
                      <a:pt x="1681" y="0"/>
                    </a:lnTo>
                    <a:close/>
                  </a:path>
                </a:pathLst>
              </a:custGeom>
              <a:solidFill>
                <a:srgbClr val="DC4E41"/>
              </a:solidFill>
              <a:ln cap="flat" cmpd="sng" w="9525">
                <a:solidFill>
                  <a:srgbClr val="DC4E4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881" name="Google Shape;881;p51"/>
              <p:cNvSpPr/>
              <p:nvPr/>
            </p:nvSpPr>
            <p:spPr>
              <a:xfrm>
                <a:off x="4260" y="1927"/>
                <a:ext cx="136" cy="138"/>
              </a:xfrm>
              <a:custGeom>
                <a:pathLst>
                  <a:path extrusionOk="0" h="1383" w="1357">
                    <a:moveTo>
                      <a:pt x="717" y="0"/>
                    </a:moveTo>
                    <a:lnTo>
                      <a:pt x="777" y="5"/>
                    </a:lnTo>
                    <a:lnTo>
                      <a:pt x="836" y="15"/>
                    </a:lnTo>
                    <a:lnTo>
                      <a:pt x="894" y="29"/>
                    </a:lnTo>
                    <a:lnTo>
                      <a:pt x="950" y="50"/>
                    </a:lnTo>
                    <a:lnTo>
                      <a:pt x="1004" y="75"/>
                    </a:lnTo>
                    <a:lnTo>
                      <a:pt x="1057" y="103"/>
                    </a:lnTo>
                    <a:lnTo>
                      <a:pt x="1107" y="136"/>
                    </a:lnTo>
                    <a:lnTo>
                      <a:pt x="1154" y="174"/>
                    </a:lnTo>
                    <a:lnTo>
                      <a:pt x="1097" y="234"/>
                    </a:lnTo>
                    <a:lnTo>
                      <a:pt x="1039" y="295"/>
                    </a:lnTo>
                    <a:lnTo>
                      <a:pt x="979" y="354"/>
                    </a:lnTo>
                    <a:lnTo>
                      <a:pt x="937" y="330"/>
                    </a:lnTo>
                    <a:lnTo>
                      <a:pt x="894" y="308"/>
                    </a:lnTo>
                    <a:lnTo>
                      <a:pt x="850" y="289"/>
                    </a:lnTo>
                    <a:lnTo>
                      <a:pt x="804" y="273"/>
                    </a:lnTo>
                    <a:lnTo>
                      <a:pt x="758" y="262"/>
                    </a:lnTo>
                    <a:lnTo>
                      <a:pt x="711" y="256"/>
                    </a:lnTo>
                    <a:lnTo>
                      <a:pt x="664" y="256"/>
                    </a:lnTo>
                    <a:lnTo>
                      <a:pt x="616" y="261"/>
                    </a:lnTo>
                    <a:lnTo>
                      <a:pt x="569" y="274"/>
                    </a:lnTo>
                    <a:lnTo>
                      <a:pt x="524" y="290"/>
                    </a:lnTo>
                    <a:lnTo>
                      <a:pt x="483" y="311"/>
                    </a:lnTo>
                    <a:lnTo>
                      <a:pt x="444" y="335"/>
                    </a:lnTo>
                    <a:lnTo>
                      <a:pt x="408" y="365"/>
                    </a:lnTo>
                    <a:lnTo>
                      <a:pt x="374" y="398"/>
                    </a:lnTo>
                    <a:lnTo>
                      <a:pt x="346" y="434"/>
                    </a:lnTo>
                    <a:lnTo>
                      <a:pt x="321" y="473"/>
                    </a:lnTo>
                    <a:lnTo>
                      <a:pt x="300" y="515"/>
                    </a:lnTo>
                    <a:lnTo>
                      <a:pt x="283" y="558"/>
                    </a:lnTo>
                    <a:lnTo>
                      <a:pt x="271" y="602"/>
                    </a:lnTo>
                    <a:lnTo>
                      <a:pt x="263" y="648"/>
                    </a:lnTo>
                    <a:lnTo>
                      <a:pt x="261" y="695"/>
                    </a:lnTo>
                    <a:lnTo>
                      <a:pt x="264" y="741"/>
                    </a:lnTo>
                    <a:lnTo>
                      <a:pt x="272" y="787"/>
                    </a:lnTo>
                    <a:lnTo>
                      <a:pt x="286" y="832"/>
                    </a:lnTo>
                    <a:lnTo>
                      <a:pt x="301" y="875"/>
                    </a:lnTo>
                    <a:lnTo>
                      <a:pt x="322" y="914"/>
                    </a:lnTo>
                    <a:lnTo>
                      <a:pt x="347" y="951"/>
                    </a:lnTo>
                    <a:lnTo>
                      <a:pt x="374" y="985"/>
                    </a:lnTo>
                    <a:lnTo>
                      <a:pt x="406" y="1016"/>
                    </a:lnTo>
                    <a:lnTo>
                      <a:pt x="441" y="1044"/>
                    </a:lnTo>
                    <a:lnTo>
                      <a:pt x="478" y="1068"/>
                    </a:lnTo>
                    <a:lnTo>
                      <a:pt x="517" y="1088"/>
                    </a:lnTo>
                    <a:lnTo>
                      <a:pt x="558" y="1105"/>
                    </a:lnTo>
                    <a:lnTo>
                      <a:pt x="602" y="1117"/>
                    </a:lnTo>
                    <a:lnTo>
                      <a:pt x="645" y="1126"/>
                    </a:lnTo>
                    <a:lnTo>
                      <a:pt x="689" y="1129"/>
                    </a:lnTo>
                    <a:lnTo>
                      <a:pt x="734" y="1128"/>
                    </a:lnTo>
                    <a:lnTo>
                      <a:pt x="777" y="1122"/>
                    </a:lnTo>
                    <a:lnTo>
                      <a:pt x="822" y="1111"/>
                    </a:lnTo>
                    <a:lnTo>
                      <a:pt x="864" y="1096"/>
                    </a:lnTo>
                    <a:lnTo>
                      <a:pt x="900" y="1079"/>
                    </a:lnTo>
                    <a:lnTo>
                      <a:pt x="934" y="1060"/>
                    </a:lnTo>
                    <a:lnTo>
                      <a:pt x="966" y="1035"/>
                    </a:lnTo>
                    <a:lnTo>
                      <a:pt x="994" y="1007"/>
                    </a:lnTo>
                    <a:lnTo>
                      <a:pt x="1019" y="976"/>
                    </a:lnTo>
                    <a:lnTo>
                      <a:pt x="1042" y="943"/>
                    </a:lnTo>
                    <a:lnTo>
                      <a:pt x="1060" y="908"/>
                    </a:lnTo>
                    <a:lnTo>
                      <a:pt x="1076" y="872"/>
                    </a:lnTo>
                    <a:lnTo>
                      <a:pt x="1089" y="834"/>
                    </a:lnTo>
                    <a:lnTo>
                      <a:pt x="890" y="832"/>
                    </a:lnTo>
                    <a:lnTo>
                      <a:pt x="692" y="829"/>
                    </a:lnTo>
                    <a:lnTo>
                      <a:pt x="692" y="594"/>
                    </a:lnTo>
                    <a:lnTo>
                      <a:pt x="1022" y="594"/>
                    </a:lnTo>
                    <a:lnTo>
                      <a:pt x="1354" y="595"/>
                    </a:lnTo>
                    <a:lnTo>
                      <a:pt x="1357" y="647"/>
                    </a:lnTo>
                    <a:lnTo>
                      <a:pt x="1357" y="701"/>
                    </a:lnTo>
                    <a:lnTo>
                      <a:pt x="1355" y="754"/>
                    </a:lnTo>
                    <a:lnTo>
                      <a:pt x="1349" y="807"/>
                    </a:lnTo>
                    <a:lnTo>
                      <a:pt x="1341" y="860"/>
                    </a:lnTo>
                    <a:lnTo>
                      <a:pt x="1330" y="911"/>
                    </a:lnTo>
                    <a:lnTo>
                      <a:pt x="1314" y="962"/>
                    </a:lnTo>
                    <a:lnTo>
                      <a:pt x="1296" y="1011"/>
                    </a:lnTo>
                    <a:lnTo>
                      <a:pt x="1273" y="1059"/>
                    </a:lnTo>
                    <a:lnTo>
                      <a:pt x="1245" y="1105"/>
                    </a:lnTo>
                    <a:lnTo>
                      <a:pt x="1214" y="1148"/>
                    </a:lnTo>
                    <a:lnTo>
                      <a:pt x="1178" y="1189"/>
                    </a:lnTo>
                    <a:lnTo>
                      <a:pt x="1138" y="1228"/>
                    </a:lnTo>
                    <a:lnTo>
                      <a:pt x="1095" y="1262"/>
                    </a:lnTo>
                    <a:lnTo>
                      <a:pt x="1049" y="1291"/>
                    </a:lnTo>
                    <a:lnTo>
                      <a:pt x="1001" y="1316"/>
                    </a:lnTo>
                    <a:lnTo>
                      <a:pt x="951" y="1338"/>
                    </a:lnTo>
                    <a:lnTo>
                      <a:pt x="899" y="1355"/>
                    </a:lnTo>
                    <a:lnTo>
                      <a:pt x="845" y="1369"/>
                    </a:lnTo>
                    <a:lnTo>
                      <a:pt x="792" y="1378"/>
                    </a:lnTo>
                    <a:lnTo>
                      <a:pt x="737" y="1382"/>
                    </a:lnTo>
                    <a:lnTo>
                      <a:pt x="682" y="1383"/>
                    </a:lnTo>
                    <a:lnTo>
                      <a:pt x="626" y="1380"/>
                    </a:lnTo>
                    <a:lnTo>
                      <a:pt x="573" y="1373"/>
                    </a:lnTo>
                    <a:lnTo>
                      <a:pt x="519" y="1361"/>
                    </a:lnTo>
                    <a:lnTo>
                      <a:pt x="466" y="1346"/>
                    </a:lnTo>
                    <a:lnTo>
                      <a:pt x="410" y="1324"/>
                    </a:lnTo>
                    <a:lnTo>
                      <a:pt x="354" y="1298"/>
                    </a:lnTo>
                    <a:lnTo>
                      <a:pt x="302" y="1265"/>
                    </a:lnTo>
                    <a:lnTo>
                      <a:pt x="253" y="1229"/>
                    </a:lnTo>
                    <a:lnTo>
                      <a:pt x="207" y="1187"/>
                    </a:lnTo>
                    <a:lnTo>
                      <a:pt x="166" y="1142"/>
                    </a:lnTo>
                    <a:lnTo>
                      <a:pt x="128" y="1095"/>
                    </a:lnTo>
                    <a:lnTo>
                      <a:pt x="95" y="1043"/>
                    </a:lnTo>
                    <a:lnTo>
                      <a:pt x="66" y="990"/>
                    </a:lnTo>
                    <a:lnTo>
                      <a:pt x="42" y="933"/>
                    </a:lnTo>
                    <a:lnTo>
                      <a:pt x="22" y="875"/>
                    </a:lnTo>
                    <a:lnTo>
                      <a:pt x="9" y="815"/>
                    </a:lnTo>
                    <a:lnTo>
                      <a:pt x="2" y="755"/>
                    </a:lnTo>
                    <a:lnTo>
                      <a:pt x="0" y="693"/>
                    </a:lnTo>
                    <a:lnTo>
                      <a:pt x="1" y="630"/>
                    </a:lnTo>
                    <a:lnTo>
                      <a:pt x="8" y="569"/>
                    </a:lnTo>
                    <a:lnTo>
                      <a:pt x="21" y="508"/>
                    </a:lnTo>
                    <a:lnTo>
                      <a:pt x="40" y="450"/>
                    </a:lnTo>
                    <a:lnTo>
                      <a:pt x="65" y="393"/>
                    </a:lnTo>
                    <a:lnTo>
                      <a:pt x="95" y="338"/>
                    </a:lnTo>
                    <a:lnTo>
                      <a:pt x="129" y="287"/>
                    </a:lnTo>
                    <a:lnTo>
                      <a:pt x="168" y="238"/>
                    </a:lnTo>
                    <a:lnTo>
                      <a:pt x="210" y="194"/>
                    </a:lnTo>
                    <a:lnTo>
                      <a:pt x="257" y="153"/>
                    </a:lnTo>
                    <a:lnTo>
                      <a:pt x="307" y="116"/>
                    </a:lnTo>
                    <a:lnTo>
                      <a:pt x="360" y="83"/>
                    </a:lnTo>
                    <a:lnTo>
                      <a:pt x="415" y="56"/>
                    </a:lnTo>
                    <a:lnTo>
                      <a:pt x="473" y="33"/>
                    </a:lnTo>
                    <a:lnTo>
                      <a:pt x="532" y="17"/>
                    </a:lnTo>
                    <a:lnTo>
                      <a:pt x="593" y="7"/>
                    </a:lnTo>
                    <a:lnTo>
                      <a:pt x="656" y="2"/>
                    </a:lnTo>
                    <a:lnTo>
                      <a:pt x="717" y="0"/>
                    </a:lnTo>
                    <a:close/>
                  </a:path>
                </a:pathLst>
              </a:custGeom>
              <a:solidFill>
                <a:srgbClr val="DC4E41"/>
              </a:solidFill>
              <a:ln cap="flat" cmpd="sng" w="9525">
                <a:solidFill>
                  <a:srgbClr val="DC4E4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882" name="Google Shape;882;p51"/>
              <p:cNvSpPr/>
              <p:nvPr/>
            </p:nvSpPr>
            <p:spPr>
              <a:xfrm>
                <a:off x="4419" y="1966"/>
                <a:ext cx="59" cy="60"/>
              </a:xfrm>
              <a:custGeom>
                <a:pathLst>
                  <a:path extrusionOk="0" h="595" w="595">
                    <a:moveTo>
                      <a:pt x="199" y="0"/>
                    </a:moveTo>
                    <a:lnTo>
                      <a:pt x="396" y="0"/>
                    </a:lnTo>
                    <a:lnTo>
                      <a:pt x="398" y="197"/>
                    </a:lnTo>
                    <a:lnTo>
                      <a:pt x="595" y="199"/>
                    </a:lnTo>
                    <a:lnTo>
                      <a:pt x="595" y="396"/>
                    </a:lnTo>
                    <a:lnTo>
                      <a:pt x="398" y="397"/>
                    </a:lnTo>
                    <a:lnTo>
                      <a:pt x="396" y="595"/>
                    </a:lnTo>
                    <a:lnTo>
                      <a:pt x="199" y="595"/>
                    </a:lnTo>
                    <a:lnTo>
                      <a:pt x="197" y="397"/>
                    </a:lnTo>
                    <a:lnTo>
                      <a:pt x="0" y="396"/>
                    </a:lnTo>
                    <a:lnTo>
                      <a:pt x="0" y="199"/>
                    </a:lnTo>
                    <a:lnTo>
                      <a:pt x="197" y="197"/>
                    </a:lnTo>
                    <a:lnTo>
                      <a:pt x="199" y="0"/>
                    </a:lnTo>
                    <a:close/>
                  </a:path>
                </a:pathLst>
              </a:custGeom>
              <a:solidFill>
                <a:srgbClr val="DC4E41"/>
              </a:solidFill>
              <a:ln cap="flat" cmpd="sng" w="9525">
                <a:solidFill>
                  <a:srgbClr val="DC4E4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883" name="Google Shape;883;p51"/>
              <p:cNvSpPr/>
              <p:nvPr/>
            </p:nvSpPr>
            <p:spPr>
              <a:xfrm>
                <a:off x="4260" y="1927"/>
                <a:ext cx="136" cy="138"/>
              </a:xfrm>
              <a:custGeom>
                <a:pathLst>
                  <a:path extrusionOk="0" h="1383" w="1357">
                    <a:moveTo>
                      <a:pt x="717" y="0"/>
                    </a:moveTo>
                    <a:lnTo>
                      <a:pt x="777" y="5"/>
                    </a:lnTo>
                    <a:lnTo>
                      <a:pt x="836" y="15"/>
                    </a:lnTo>
                    <a:lnTo>
                      <a:pt x="894" y="29"/>
                    </a:lnTo>
                    <a:lnTo>
                      <a:pt x="950" y="50"/>
                    </a:lnTo>
                    <a:lnTo>
                      <a:pt x="1004" y="75"/>
                    </a:lnTo>
                    <a:lnTo>
                      <a:pt x="1057" y="103"/>
                    </a:lnTo>
                    <a:lnTo>
                      <a:pt x="1107" y="136"/>
                    </a:lnTo>
                    <a:lnTo>
                      <a:pt x="1154" y="174"/>
                    </a:lnTo>
                    <a:lnTo>
                      <a:pt x="1097" y="234"/>
                    </a:lnTo>
                    <a:lnTo>
                      <a:pt x="1039" y="295"/>
                    </a:lnTo>
                    <a:lnTo>
                      <a:pt x="979" y="354"/>
                    </a:lnTo>
                    <a:lnTo>
                      <a:pt x="937" y="330"/>
                    </a:lnTo>
                    <a:lnTo>
                      <a:pt x="894" y="308"/>
                    </a:lnTo>
                    <a:lnTo>
                      <a:pt x="850" y="289"/>
                    </a:lnTo>
                    <a:lnTo>
                      <a:pt x="804" y="273"/>
                    </a:lnTo>
                    <a:lnTo>
                      <a:pt x="758" y="262"/>
                    </a:lnTo>
                    <a:lnTo>
                      <a:pt x="711" y="256"/>
                    </a:lnTo>
                    <a:lnTo>
                      <a:pt x="664" y="256"/>
                    </a:lnTo>
                    <a:lnTo>
                      <a:pt x="616" y="261"/>
                    </a:lnTo>
                    <a:lnTo>
                      <a:pt x="569" y="274"/>
                    </a:lnTo>
                    <a:lnTo>
                      <a:pt x="524" y="290"/>
                    </a:lnTo>
                    <a:lnTo>
                      <a:pt x="482" y="311"/>
                    </a:lnTo>
                    <a:lnTo>
                      <a:pt x="444" y="335"/>
                    </a:lnTo>
                    <a:lnTo>
                      <a:pt x="408" y="365"/>
                    </a:lnTo>
                    <a:lnTo>
                      <a:pt x="374" y="398"/>
                    </a:lnTo>
                    <a:lnTo>
                      <a:pt x="346" y="434"/>
                    </a:lnTo>
                    <a:lnTo>
                      <a:pt x="321" y="473"/>
                    </a:lnTo>
                    <a:lnTo>
                      <a:pt x="300" y="515"/>
                    </a:lnTo>
                    <a:lnTo>
                      <a:pt x="283" y="558"/>
                    </a:lnTo>
                    <a:lnTo>
                      <a:pt x="270" y="602"/>
                    </a:lnTo>
                    <a:lnTo>
                      <a:pt x="263" y="648"/>
                    </a:lnTo>
                    <a:lnTo>
                      <a:pt x="261" y="695"/>
                    </a:lnTo>
                    <a:lnTo>
                      <a:pt x="264" y="741"/>
                    </a:lnTo>
                    <a:lnTo>
                      <a:pt x="272" y="787"/>
                    </a:lnTo>
                    <a:lnTo>
                      <a:pt x="286" y="832"/>
                    </a:lnTo>
                    <a:lnTo>
                      <a:pt x="301" y="874"/>
                    </a:lnTo>
                    <a:lnTo>
                      <a:pt x="322" y="914"/>
                    </a:lnTo>
                    <a:lnTo>
                      <a:pt x="347" y="951"/>
                    </a:lnTo>
                    <a:lnTo>
                      <a:pt x="374" y="985"/>
                    </a:lnTo>
                    <a:lnTo>
                      <a:pt x="406" y="1016"/>
                    </a:lnTo>
                    <a:lnTo>
                      <a:pt x="441" y="1044"/>
                    </a:lnTo>
                    <a:lnTo>
                      <a:pt x="478" y="1068"/>
                    </a:lnTo>
                    <a:lnTo>
                      <a:pt x="517" y="1088"/>
                    </a:lnTo>
                    <a:lnTo>
                      <a:pt x="558" y="1105"/>
                    </a:lnTo>
                    <a:lnTo>
                      <a:pt x="602" y="1117"/>
                    </a:lnTo>
                    <a:lnTo>
                      <a:pt x="645" y="1124"/>
                    </a:lnTo>
                    <a:lnTo>
                      <a:pt x="689" y="1129"/>
                    </a:lnTo>
                    <a:lnTo>
                      <a:pt x="734" y="1128"/>
                    </a:lnTo>
                    <a:lnTo>
                      <a:pt x="777" y="1122"/>
                    </a:lnTo>
                    <a:lnTo>
                      <a:pt x="822" y="1111"/>
                    </a:lnTo>
                    <a:lnTo>
                      <a:pt x="864" y="1096"/>
                    </a:lnTo>
                    <a:lnTo>
                      <a:pt x="900" y="1079"/>
                    </a:lnTo>
                    <a:lnTo>
                      <a:pt x="934" y="1060"/>
                    </a:lnTo>
                    <a:lnTo>
                      <a:pt x="966" y="1035"/>
                    </a:lnTo>
                    <a:lnTo>
                      <a:pt x="994" y="1007"/>
                    </a:lnTo>
                    <a:lnTo>
                      <a:pt x="1019" y="976"/>
                    </a:lnTo>
                    <a:lnTo>
                      <a:pt x="1041" y="943"/>
                    </a:lnTo>
                    <a:lnTo>
                      <a:pt x="1060" y="908"/>
                    </a:lnTo>
                    <a:lnTo>
                      <a:pt x="1076" y="872"/>
                    </a:lnTo>
                    <a:lnTo>
                      <a:pt x="1089" y="834"/>
                    </a:lnTo>
                    <a:lnTo>
                      <a:pt x="890" y="832"/>
                    </a:lnTo>
                    <a:lnTo>
                      <a:pt x="692" y="829"/>
                    </a:lnTo>
                    <a:lnTo>
                      <a:pt x="692" y="594"/>
                    </a:lnTo>
                    <a:lnTo>
                      <a:pt x="1022" y="594"/>
                    </a:lnTo>
                    <a:lnTo>
                      <a:pt x="1354" y="595"/>
                    </a:lnTo>
                    <a:lnTo>
                      <a:pt x="1357" y="647"/>
                    </a:lnTo>
                    <a:lnTo>
                      <a:pt x="1357" y="701"/>
                    </a:lnTo>
                    <a:lnTo>
                      <a:pt x="1355" y="754"/>
                    </a:lnTo>
                    <a:lnTo>
                      <a:pt x="1349" y="807"/>
                    </a:lnTo>
                    <a:lnTo>
                      <a:pt x="1341" y="860"/>
                    </a:lnTo>
                    <a:lnTo>
                      <a:pt x="1330" y="911"/>
                    </a:lnTo>
                    <a:lnTo>
                      <a:pt x="1314" y="962"/>
                    </a:lnTo>
                    <a:lnTo>
                      <a:pt x="1296" y="1011"/>
                    </a:lnTo>
                    <a:lnTo>
                      <a:pt x="1273" y="1059"/>
                    </a:lnTo>
                    <a:lnTo>
                      <a:pt x="1245" y="1105"/>
                    </a:lnTo>
                    <a:lnTo>
                      <a:pt x="1213" y="1148"/>
                    </a:lnTo>
                    <a:lnTo>
                      <a:pt x="1177" y="1189"/>
                    </a:lnTo>
                    <a:lnTo>
                      <a:pt x="1138" y="1228"/>
                    </a:lnTo>
                    <a:lnTo>
                      <a:pt x="1094" y="1262"/>
                    </a:lnTo>
                    <a:lnTo>
                      <a:pt x="1049" y="1291"/>
                    </a:lnTo>
                    <a:lnTo>
                      <a:pt x="1001" y="1316"/>
                    </a:lnTo>
                    <a:lnTo>
                      <a:pt x="951" y="1338"/>
                    </a:lnTo>
                    <a:lnTo>
                      <a:pt x="899" y="1355"/>
                    </a:lnTo>
                    <a:lnTo>
                      <a:pt x="845" y="1369"/>
                    </a:lnTo>
                    <a:lnTo>
                      <a:pt x="792" y="1378"/>
                    </a:lnTo>
                    <a:lnTo>
                      <a:pt x="737" y="1382"/>
                    </a:lnTo>
                    <a:lnTo>
                      <a:pt x="682" y="1383"/>
                    </a:lnTo>
                    <a:lnTo>
                      <a:pt x="626" y="1380"/>
                    </a:lnTo>
                    <a:lnTo>
                      <a:pt x="573" y="1373"/>
                    </a:lnTo>
                    <a:lnTo>
                      <a:pt x="519" y="1361"/>
                    </a:lnTo>
                    <a:lnTo>
                      <a:pt x="466" y="1346"/>
                    </a:lnTo>
                    <a:lnTo>
                      <a:pt x="409" y="1324"/>
                    </a:lnTo>
                    <a:lnTo>
                      <a:pt x="354" y="1298"/>
                    </a:lnTo>
                    <a:lnTo>
                      <a:pt x="302" y="1265"/>
                    </a:lnTo>
                    <a:lnTo>
                      <a:pt x="253" y="1229"/>
                    </a:lnTo>
                    <a:lnTo>
                      <a:pt x="207" y="1187"/>
                    </a:lnTo>
                    <a:lnTo>
                      <a:pt x="166" y="1142"/>
                    </a:lnTo>
                    <a:lnTo>
                      <a:pt x="128" y="1095"/>
                    </a:lnTo>
                    <a:lnTo>
                      <a:pt x="95" y="1043"/>
                    </a:lnTo>
                    <a:lnTo>
                      <a:pt x="66" y="990"/>
                    </a:lnTo>
                    <a:lnTo>
                      <a:pt x="41" y="933"/>
                    </a:lnTo>
                    <a:lnTo>
                      <a:pt x="22" y="875"/>
                    </a:lnTo>
                    <a:lnTo>
                      <a:pt x="9" y="815"/>
                    </a:lnTo>
                    <a:lnTo>
                      <a:pt x="2" y="755"/>
                    </a:lnTo>
                    <a:lnTo>
                      <a:pt x="0" y="693"/>
                    </a:lnTo>
                    <a:lnTo>
                      <a:pt x="1" y="630"/>
                    </a:lnTo>
                    <a:lnTo>
                      <a:pt x="8" y="569"/>
                    </a:lnTo>
                    <a:lnTo>
                      <a:pt x="21" y="508"/>
                    </a:lnTo>
                    <a:lnTo>
                      <a:pt x="40" y="450"/>
                    </a:lnTo>
                    <a:lnTo>
                      <a:pt x="65" y="393"/>
                    </a:lnTo>
                    <a:lnTo>
                      <a:pt x="95" y="338"/>
                    </a:lnTo>
                    <a:lnTo>
                      <a:pt x="129" y="287"/>
                    </a:lnTo>
                    <a:lnTo>
                      <a:pt x="168" y="238"/>
                    </a:lnTo>
                    <a:lnTo>
                      <a:pt x="210" y="194"/>
                    </a:lnTo>
                    <a:lnTo>
                      <a:pt x="257" y="153"/>
                    </a:lnTo>
                    <a:lnTo>
                      <a:pt x="307" y="116"/>
                    </a:lnTo>
                    <a:lnTo>
                      <a:pt x="360" y="83"/>
                    </a:lnTo>
                    <a:lnTo>
                      <a:pt x="415" y="56"/>
                    </a:lnTo>
                    <a:lnTo>
                      <a:pt x="473" y="33"/>
                    </a:lnTo>
                    <a:lnTo>
                      <a:pt x="532" y="17"/>
                    </a:lnTo>
                    <a:lnTo>
                      <a:pt x="593" y="7"/>
                    </a:lnTo>
                    <a:lnTo>
                      <a:pt x="656" y="2"/>
                    </a:lnTo>
                    <a:lnTo>
                      <a:pt x="717" y="0"/>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884" name="Google Shape;884;p51"/>
              <p:cNvSpPr/>
              <p:nvPr/>
            </p:nvSpPr>
            <p:spPr>
              <a:xfrm>
                <a:off x="4419" y="1966"/>
                <a:ext cx="59" cy="60"/>
              </a:xfrm>
              <a:custGeom>
                <a:pathLst>
                  <a:path extrusionOk="0" h="594" w="595">
                    <a:moveTo>
                      <a:pt x="199" y="0"/>
                    </a:moveTo>
                    <a:lnTo>
                      <a:pt x="396" y="0"/>
                    </a:lnTo>
                    <a:lnTo>
                      <a:pt x="398" y="197"/>
                    </a:lnTo>
                    <a:lnTo>
                      <a:pt x="595" y="199"/>
                    </a:lnTo>
                    <a:lnTo>
                      <a:pt x="595" y="396"/>
                    </a:lnTo>
                    <a:lnTo>
                      <a:pt x="398" y="397"/>
                    </a:lnTo>
                    <a:lnTo>
                      <a:pt x="396" y="594"/>
                    </a:lnTo>
                    <a:lnTo>
                      <a:pt x="199" y="594"/>
                    </a:lnTo>
                    <a:lnTo>
                      <a:pt x="197" y="397"/>
                    </a:lnTo>
                    <a:lnTo>
                      <a:pt x="0" y="396"/>
                    </a:lnTo>
                    <a:lnTo>
                      <a:pt x="0" y="199"/>
                    </a:lnTo>
                    <a:lnTo>
                      <a:pt x="197" y="197"/>
                    </a:lnTo>
                    <a:lnTo>
                      <a:pt x="199" y="0"/>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885" name="Google Shape;885;p51"/>
            <p:cNvGrpSpPr/>
            <p:nvPr/>
          </p:nvGrpSpPr>
          <p:grpSpPr>
            <a:xfrm>
              <a:off x="11112770" y="5541386"/>
              <a:ext cx="328578" cy="327600"/>
              <a:chOff x="4584" y="1821"/>
              <a:chExt cx="336" cy="335"/>
            </a:xfrm>
          </p:grpSpPr>
          <p:sp>
            <p:nvSpPr>
              <p:cNvPr id="886" name="Google Shape;886;p51"/>
              <p:cNvSpPr/>
              <p:nvPr/>
            </p:nvSpPr>
            <p:spPr>
              <a:xfrm>
                <a:off x="4584" y="1821"/>
                <a:ext cx="336" cy="335"/>
              </a:xfrm>
              <a:custGeom>
                <a:pathLst>
                  <a:path extrusionOk="0" h="3354" w="3362">
                    <a:moveTo>
                      <a:pt x="1681" y="0"/>
                    </a:moveTo>
                    <a:lnTo>
                      <a:pt x="1788" y="3"/>
                    </a:lnTo>
                    <a:lnTo>
                      <a:pt x="1892" y="13"/>
                    </a:lnTo>
                    <a:lnTo>
                      <a:pt x="1994" y="29"/>
                    </a:lnTo>
                    <a:lnTo>
                      <a:pt x="2094" y="52"/>
                    </a:lnTo>
                    <a:lnTo>
                      <a:pt x="2193" y="80"/>
                    </a:lnTo>
                    <a:lnTo>
                      <a:pt x="2289" y="113"/>
                    </a:lnTo>
                    <a:lnTo>
                      <a:pt x="2382" y="152"/>
                    </a:lnTo>
                    <a:lnTo>
                      <a:pt x="2471" y="197"/>
                    </a:lnTo>
                    <a:lnTo>
                      <a:pt x="2558" y="247"/>
                    </a:lnTo>
                    <a:lnTo>
                      <a:pt x="2641" y="300"/>
                    </a:lnTo>
                    <a:lnTo>
                      <a:pt x="2721" y="360"/>
                    </a:lnTo>
                    <a:lnTo>
                      <a:pt x="2797" y="424"/>
                    </a:lnTo>
                    <a:lnTo>
                      <a:pt x="2869" y="492"/>
                    </a:lnTo>
                    <a:lnTo>
                      <a:pt x="2937" y="563"/>
                    </a:lnTo>
                    <a:lnTo>
                      <a:pt x="3001" y="639"/>
                    </a:lnTo>
                    <a:lnTo>
                      <a:pt x="3060" y="718"/>
                    </a:lnTo>
                    <a:lnTo>
                      <a:pt x="3115" y="802"/>
                    </a:lnTo>
                    <a:lnTo>
                      <a:pt x="3164" y="888"/>
                    </a:lnTo>
                    <a:lnTo>
                      <a:pt x="3210" y="978"/>
                    </a:lnTo>
                    <a:lnTo>
                      <a:pt x="3249" y="1071"/>
                    </a:lnTo>
                    <a:lnTo>
                      <a:pt x="3282" y="1167"/>
                    </a:lnTo>
                    <a:lnTo>
                      <a:pt x="3310" y="1264"/>
                    </a:lnTo>
                    <a:lnTo>
                      <a:pt x="3333" y="1364"/>
                    </a:lnTo>
                    <a:lnTo>
                      <a:pt x="3348" y="1466"/>
                    </a:lnTo>
                    <a:lnTo>
                      <a:pt x="3359" y="1570"/>
                    </a:lnTo>
                    <a:lnTo>
                      <a:pt x="3362" y="1677"/>
                    </a:lnTo>
                    <a:lnTo>
                      <a:pt x="3359" y="1783"/>
                    </a:lnTo>
                    <a:lnTo>
                      <a:pt x="3348" y="1887"/>
                    </a:lnTo>
                    <a:lnTo>
                      <a:pt x="3333" y="1990"/>
                    </a:lnTo>
                    <a:lnTo>
                      <a:pt x="3310" y="2090"/>
                    </a:lnTo>
                    <a:lnTo>
                      <a:pt x="3282" y="2188"/>
                    </a:lnTo>
                    <a:lnTo>
                      <a:pt x="3249" y="2282"/>
                    </a:lnTo>
                    <a:lnTo>
                      <a:pt x="3210" y="2375"/>
                    </a:lnTo>
                    <a:lnTo>
                      <a:pt x="3164" y="2465"/>
                    </a:lnTo>
                    <a:lnTo>
                      <a:pt x="3115" y="2551"/>
                    </a:lnTo>
                    <a:lnTo>
                      <a:pt x="3060" y="2635"/>
                    </a:lnTo>
                    <a:lnTo>
                      <a:pt x="3001" y="2714"/>
                    </a:lnTo>
                    <a:lnTo>
                      <a:pt x="2937" y="2790"/>
                    </a:lnTo>
                    <a:lnTo>
                      <a:pt x="2869" y="2862"/>
                    </a:lnTo>
                    <a:lnTo>
                      <a:pt x="2797" y="2930"/>
                    </a:lnTo>
                    <a:lnTo>
                      <a:pt x="2721" y="2994"/>
                    </a:lnTo>
                    <a:lnTo>
                      <a:pt x="2641" y="3053"/>
                    </a:lnTo>
                    <a:lnTo>
                      <a:pt x="2558" y="3108"/>
                    </a:lnTo>
                    <a:lnTo>
                      <a:pt x="2471" y="3157"/>
                    </a:lnTo>
                    <a:lnTo>
                      <a:pt x="2382" y="3201"/>
                    </a:lnTo>
                    <a:lnTo>
                      <a:pt x="2289" y="3241"/>
                    </a:lnTo>
                    <a:lnTo>
                      <a:pt x="2193" y="3275"/>
                    </a:lnTo>
                    <a:lnTo>
                      <a:pt x="2094" y="3302"/>
                    </a:lnTo>
                    <a:lnTo>
                      <a:pt x="1994" y="3325"/>
                    </a:lnTo>
                    <a:lnTo>
                      <a:pt x="1892" y="3341"/>
                    </a:lnTo>
                    <a:lnTo>
                      <a:pt x="1788" y="3351"/>
                    </a:lnTo>
                    <a:lnTo>
                      <a:pt x="1681" y="3354"/>
                    </a:lnTo>
                    <a:lnTo>
                      <a:pt x="1575" y="3351"/>
                    </a:lnTo>
                    <a:lnTo>
                      <a:pt x="1470" y="3341"/>
                    </a:lnTo>
                    <a:lnTo>
                      <a:pt x="1367" y="3325"/>
                    </a:lnTo>
                    <a:lnTo>
                      <a:pt x="1267" y="3302"/>
                    </a:lnTo>
                    <a:lnTo>
                      <a:pt x="1169" y="3275"/>
                    </a:lnTo>
                    <a:lnTo>
                      <a:pt x="1073" y="3241"/>
                    </a:lnTo>
                    <a:lnTo>
                      <a:pt x="981" y="3201"/>
                    </a:lnTo>
                    <a:lnTo>
                      <a:pt x="891" y="3157"/>
                    </a:lnTo>
                    <a:lnTo>
                      <a:pt x="805" y="3108"/>
                    </a:lnTo>
                    <a:lnTo>
                      <a:pt x="721" y="3053"/>
                    </a:lnTo>
                    <a:lnTo>
                      <a:pt x="640" y="2994"/>
                    </a:lnTo>
                    <a:lnTo>
                      <a:pt x="565" y="2930"/>
                    </a:lnTo>
                    <a:lnTo>
                      <a:pt x="493" y="2862"/>
                    </a:lnTo>
                    <a:lnTo>
                      <a:pt x="424" y="2790"/>
                    </a:lnTo>
                    <a:lnTo>
                      <a:pt x="360" y="2714"/>
                    </a:lnTo>
                    <a:lnTo>
                      <a:pt x="302" y="2635"/>
                    </a:lnTo>
                    <a:lnTo>
                      <a:pt x="247" y="2551"/>
                    </a:lnTo>
                    <a:lnTo>
                      <a:pt x="197" y="2465"/>
                    </a:lnTo>
                    <a:lnTo>
                      <a:pt x="153" y="2375"/>
                    </a:lnTo>
                    <a:lnTo>
                      <a:pt x="114" y="2282"/>
                    </a:lnTo>
                    <a:lnTo>
                      <a:pt x="79" y="2188"/>
                    </a:lnTo>
                    <a:lnTo>
                      <a:pt x="52" y="2090"/>
                    </a:lnTo>
                    <a:lnTo>
                      <a:pt x="29" y="1990"/>
                    </a:lnTo>
                    <a:lnTo>
                      <a:pt x="13" y="1887"/>
                    </a:lnTo>
                    <a:lnTo>
                      <a:pt x="3" y="1783"/>
                    </a:lnTo>
                    <a:lnTo>
                      <a:pt x="0" y="1677"/>
                    </a:lnTo>
                    <a:lnTo>
                      <a:pt x="3" y="1570"/>
                    </a:lnTo>
                    <a:lnTo>
                      <a:pt x="13" y="1466"/>
                    </a:lnTo>
                    <a:lnTo>
                      <a:pt x="29" y="1364"/>
                    </a:lnTo>
                    <a:lnTo>
                      <a:pt x="52" y="1264"/>
                    </a:lnTo>
                    <a:lnTo>
                      <a:pt x="79" y="1167"/>
                    </a:lnTo>
                    <a:lnTo>
                      <a:pt x="114" y="1071"/>
                    </a:lnTo>
                    <a:lnTo>
                      <a:pt x="153" y="978"/>
                    </a:lnTo>
                    <a:lnTo>
                      <a:pt x="197" y="888"/>
                    </a:lnTo>
                    <a:lnTo>
                      <a:pt x="247" y="802"/>
                    </a:lnTo>
                    <a:lnTo>
                      <a:pt x="302" y="718"/>
                    </a:lnTo>
                    <a:lnTo>
                      <a:pt x="360" y="639"/>
                    </a:lnTo>
                    <a:lnTo>
                      <a:pt x="424" y="563"/>
                    </a:lnTo>
                    <a:lnTo>
                      <a:pt x="493" y="492"/>
                    </a:lnTo>
                    <a:lnTo>
                      <a:pt x="565" y="424"/>
                    </a:lnTo>
                    <a:lnTo>
                      <a:pt x="640" y="360"/>
                    </a:lnTo>
                    <a:lnTo>
                      <a:pt x="721" y="300"/>
                    </a:lnTo>
                    <a:lnTo>
                      <a:pt x="805" y="247"/>
                    </a:lnTo>
                    <a:lnTo>
                      <a:pt x="891" y="197"/>
                    </a:lnTo>
                    <a:lnTo>
                      <a:pt x="981" y="152"/>
                    </a:lnTo>
                    <a:lnTo>
                      <a:pt x="1073" y="113"/>
                    </a:lnTo>
                    <a:lnTo>
                      <a:pt x="1169" y="80"/>
                    </a:lnTo>
                    <a:lnTo>
                      <a:pt x="1267" y="52"/>
                    </a:lnTo>
                    <a:lnTo>
                      <a:pt x="1367" y="29"/>
                    </a:lnTo>
                    <a:lnTo>
                      <a:pt x="1470" y="13"/>
                    </a:lnTo>
                    <a:lnTo>
                      <a:pt x="1575" y="3"/>
                    </a:lnTo>
                    <a:lnTo>
                      <a:pt x="1681" y="0"/>
                    </a:lnTo>
                    <a:close/>
                  </a:path>
                </a:pathLst>
              </a:custGeom>
              <a:solidFill>
                <a:srgbClr val="007AB9"/>
              </a:solidFill>
              <a:ln cap="flat" cmpd="sng" w="9525">
                <a:solidFill>
                  <a:srgbClr val="007AB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887" name="Google Shape;887;p51"/>
              <p:cNvSpPr/>
              <p:nvPr/>
            </p:nvSpPr>
            <p:spPr>
              <a:xfrm>
                <a:off x="4665" y="1893"/>
                <a:ext cx="187" cy="178"/>
              </a:xfrm>
              <a:custGeom>
                <a:pathLst>
                  <a:path extrusionOk="0" h="1787" w="1874">
                    <a:moveTo>
                      <a:pt x="24" y="581"/>
                    </a:moveTo>
                    <a:lnTo>
                      <a:pt x="425" y="581"/>
                    </a:lnTo>
                    <a:lnTo>
                      <a:pt x="425" y="1787"/>
                    </a:lnTo>
                    <a:lnTo>
                      <a:pt x="24" y="1787"/>
                    </a:lnTo>
                    <a:lnTo>
                      <a:pt x="24" y="581"/>
                    </a:lnTo>
                    <a:close/>
                    <a:moveTo>
                      <a:pt x="1412" y="554"/>
                    </a:moveTo>
                    <a:lnTo>
                      <a:pt x="1458" y="555"/>
                    </a:lnTo>
                    <a:lnTo>
                      <a:pt x="1502" y="561"/>
                    </a:lnTo>
                    <a:lnTo>
                      <a:pt x="1545" y="569"/>
                    </a:lnTo>
                    <a:lnTo>
                      <a:pt x="1586" y="582"/>
                    </a:lnTo>
                    <a:lnTo>
                      <a:pt x="1624" y="599"/>
                    </a:lnTo>
                    <a:lnTo>
                      <a:pt x="1661" y="619"/>
                    </a:lnTo>
                    <a:lnTo>
                      <a:pt x="1696" y="642"/>
                    </a:lnTo>
                    <a:lnTo>
                      <a:pt x="1728" y="670"/>
                    </a:lnTo>
                    <a:lnTo>
                      <a:pt x="1756" y="702"/>
                    </a:lnTo>
                    <a:lnTo>
                      <a:pt x="1782" y="737"/>
                    </a:lnTo>
                    <a:lnTo>
                      <a:pt x="1806" y="776"/>
                    </a:lnTo>
                    <a:lnTo>
                      <a:pt x="1826" y="819"/>
                    </a:lnTo>
                    <a:lnTo>
                      <a:pt x="1843" y="867"/>
                    </a:lnTo>
                    <a:lnTo>
                      <a:pt x="1857" y="918"/>
                    </a:lnTo>
                    <a:lnTo>
                      <a:pt x="1866" y="973"/>
                    </a:lnTo>
                    <a:lnTo>
                      <a:pt x="1872" y="1033"/>
                    </a:lnTo>
                    <a:lnTo>
                      <a:pt x="1874" y="1096"/>
                    </a:lnTo>
                    <a:lnTo>
                      <a:pt x="1874" y="1787"/>
                    </a:lnTo>
                    <a:lnTo>
                      <a:pt x="1472" y="1787"/>
                    </a:lnTo>
                    <a:lnTo>
                      <a:pt x="1472" y="1142"/>
                    </a:lnTo>
                    <a:lnTo>
                      <a:pt x="1471" y="1106"/>
                    </a:lnTo>
                    <a:lnTo>
                      <a:pt x="1468" y="1071"/>
                    </a:lnTo>
                    <a:lnTo>
                      <a:pt x="1463" y="1039"/>
                    </a:lnTo>
                    <a:lnTo>
                      <a:pt x="1455" y="1009"/>
                    </a:lnTo>
                    <a:lnTo>
                      <a:pt x="1445" y="981"/>
                    </a:lnTo>
                    <a:lnTo>
                      <a:pt x="1432" y="956"/>
                    </a:lnTo>
                    <a:lnTo>
                      <a:pt x="1418" y="935"/>
                    </a:lnTo>
                    <a:lnTo>
                      <a:pt x="1400" y="915"/>
                    </a:lnTo>
                    <a:lnTo>
                      <a:pt x="1380" y="899"/>
                    </a:lnTo>
                    <a:lnTo>
                      <a:pt x="1356" y="886"/>
                    </a:lnTo>
                    <a:lnTo>
                      <a:pt x="1330" y="877"/>
                    </a:lnTo>
                    <a:lnTo>
                      <a:pt x="1301" y="872"/>
                    </a:lnTo>
                    <a:lnTo>
                      <a:pt x="1269" y="870"/>
                    </a:lnTo>
                    <a:lnTo>
                      <a:pt x="1237" y="872"/>
                    </a:lnTo>
                    <a:lnTo>
                      <a:pt x="1208" y="878"/>
                    </a:lnTo>
                    <a:lnTo>
                      <a:pt x="1181" y="887"/>
                    </a:lnTo>
                    <a:lnTo>
                      <a:pt x="1156" y="901"/>
                    </a:lnTo>
                    <a:lnTo>
                      <a:pt x="1135" y="916"/>
                    </a:lnTo>
                    <a:lnTo>
                      <a:pt x="1116" y="934"/>
                    </a:lnTo>
                    <a:lnTo>
                      <a:pt x="1100" y="952"/>
                    </a:lnTo>
                    <a:lnTo>
                      <a:pt x="1085" y="973"/>
                    </a:lnTo>
                    <a:lnTo>
                      <a:pt x="1073" y="995"/>
                    </a:lnTo>
                    <a:lnTo>
                      <a:pt x="1062" y="1016"/>
                    </a:lnTo>
                    <a:lnTo>
                      <a:pt x="1056" y="1037"/>
                    </a:lnTo>
                    <a:lnTo>
                      <a:pt x="1052" y="1062"/>
                    </a:lnTo>
                    <a:lnTo>
                      <a:pt x="1050" y="1087"/>
                    </a:lnTo>
                    <a:lnTo>
                      <a:pt x="1050" y="1114"/>
                    </a:lnTo>
                    <a:lnTo>
                      <a:pt x="1050" y="1787"/>
                    </a:lnTo>
                    <a:lnTo>
                      <a:pt x="647" y="1787"/>
                    </a:lnTo>
                    <a:lnTo>
                      <a:pt x="647" y="1783"/>
                    </a:lnTo>
                    <a:lnTo>
                      <a:pt x="647" y="1772"/>
                    </a:lnTo>
                    <a:lnTo>
                      <a:pt x="648" y="1754"/>
                    </a:lnTo>
                    <a:lnTo>
                      <a:pt x="648" y="1730"/>
                    </a:lnTo>
                    <a:lnTo>
                      <a:pt x="648" y="1700"/>
                    </a:lnTo>
                    <a:lnTo>
                      <a:pt x="648" y="1665"/>
                    </a:lnTo>
                    <a:lnTo>
                      <a:pt x="648" y="1625"/>
                    </a:lnTo>
                    <a:lnTo>
                      <a:pt x="648" y="1581"/>
                    </a:lnTo>
                    <a:lnTo>
                      <a:pt x="648" y="1533"/>
                    </a:lnTo>
                    <a:lnTo>
                      <a:pt x="649" y="1482"/>
                    </a:lnTo>
                    <a:lnTo>
                      <a:pt x="649" y="1428"/>
                    </a:lnTo>
                    <a:lnTo>
                      <a:pt x="649" y="1373"/>
                    </a:lnTo>
                    <a:lnTo>
                      <a:pt x="649" y="1315"/>
                    </a:lnTo>
                    <a:lnTo>
                      <a:pt x="649" y="1256"/>
                    </a:lnTo>
                    <a:lnTo>
                      <a:pt x="649" y="1197"/>
                    </a:lnTo>
                    <a:lnTo>
                      <a:pt x="650" y="1138"/>
                    </a:lnTo>
                    <a:lnTo>
                      <a:pt x="650" y="1078"/>
                    </a:lnTo>
                    <a:lnTo>
                      <a:pt x="650" y="1020"/>
                    </a:lnTo>
                    <a:lnTo>
                      <a:pt x="650" y="963"/>
                    </a:lnTo>
                    <a:lnTo>
                      <a:pt x="650" y="908"/>
                    </a:lnTo>
                    <a:lnTo>
                      <a:pt x="650" y="855"/>
                    </a:lnTo>
                    <a:lnTo>
                      <a:pt x="650" y="805"/>
                    </a:lnTo>
                    <a:lnTo>
                      <a:pt x="649" y="760"/>
                    </a:lnTo>
                    <a:lnTo>
                      <a:pt x="649" y="716"/>
                    </a:lnTo>
                    <a:lnTo>
                      <a:pt x="649" y="679"/>
                    </a:lnTo>
                    <a:lnTo>
                      <a:pt x="649" y="645"/>
                    </a:lnTo>
                    <a:lnTo>
                      <a:pt x="648" y="619"/>
                    </a:lnTo>
                    <a:lnTo>
                      <a:pt x="648" y="597"/>
                    </a:lnTo>
                    <a:lnTo>
                      <a:pt x="647" y="581"/>
                    </a:lnTo>
                    <a:lnTo>
                      <a:pt x="1050" y="581"/>
                    </a:lnTo>
                    <a:lnTo>
                      <a:pt x="1050" y="752"/>
                    </a:lnTo>
                    <a:lnTo>
                      <a:pt x="1048" y="755"/>
                    </a:lnTo>
                    <a:lnTo>
                      <a:pt x="1047" y="757"/>
                    </a:lnTo>
                    <a:lnTo>
                      <a:pt x="1050" y="757"/>
                    </a:lnTo>
                    <a:lnTo>
                      <a:pt x="1050" y="752"/>
                    </a:lnTo>
                    <a:lnTo>
                      <a:pt x="1061" y="734"/>
                    </a:lnTo>
                    <a:lnTo>
                      <a:pt x="1075" y="715"/>
                    </a:lnTo>
                    <a:lnTo>
                      <a:pt x="1090" y="697"/>
                    </a:lnTo>
                    <a:lnTo>
                      <a:pt x="1108" y="677"/>
                    </a:lnTo>
                    <a:lnTo>
                      <a:pt x="1126" y="658"/>
                    </a:lnTo>
                    <a:lnTo>
                      <a:pt x="1147" y="639"/>
                    </a:lnTo>
                    <a:lnTo>
                      <a:pt x="1171" y="622"/>
                    </a:lnTo>
                    <a:lnTo>
                      <a:pt x="1197" y="606"/>
                    </a:lnTo>
                    <a:lnTo>
                      <a:pt x="1225" y="591"/>
                    </a:lnTo>
                    <a:lnTo>
                      <a:pt x="1256" y="578"/>
                    </a:lnTo>
                    <a:lnTo>
                      <a:pt x="1290" y="568"/>
                    </a:lnTo>
                    <a:lnTo>
                      <a:pt x="1327" y="560"/>
                    </a:lnTo>
                    <a:lnTo>
                      <a:pt x="1368" y="555"/>
                    </a:lnTo>
                    <a:lnTo>
                      <a:pt x="1412" y="554"/>
                    </a:lnTo>
                    <a:close/>
                    <a:moveTo>
                      <a:pt x="228" y="0"/>
                    </a:moveTo>
                    <a:lnTo>
                      <a:pt x="264" y="2"/>
                    </a:lnTo>
                    <a:lnTo>
                      <a:pt x="297" y="10"/>
                    </a:lnTo>
                    <a:lnTo>
                      <a:pt x="327" y="19"/>
                    </a:lnTo>
                    <a:lnTo>
                      <a:pt x="355" y="33"/>
                    </a:lnTo>
                    <a:lnTo>
                      <a:pt x="380" y="51"/>
                    </a:lnTo>
                    <a:lnTo>
                      <a:pt x="400" y="70"/>
                    </a:lnTo>
                    <a:lnTo>
                      <a:pt x="418" y="94"/>
                    </a:lnTo>
                    <a:lnTo>
                      <a:pt x="432" y="120"/>
                    </a:lnTo>
                    <a:lnTo>
                      <a:pt x="443" y="148"/>
                    </a:lnTo>
                    <a:lnTo>
                      <a:pt x="449" y="178"/>
                    </a:lnTo>
                    <a:lnTo>
                      <a:pt x="452" y="208"/>
                    </a:lnTo>
                    <a:lnTo>
                      <a:pt x="450" y="239"/>
                    </a:lnTo>
                    <a:lnTo>
                      <a:pt x="444" y="269"/>
                    </a:lnTo>
                    <a:lnTo>
                      <a:pt x="433" y="297"/>
                    </a:lnTo>
                    <a:lnTo>
                      <a:pt x="419" y="323"/>
                    </a:lnTo>
                    <a:lnTo>
                      <a:pt x="401" y="345"/>
                    </a:lnTo>
                    <a:lnTo>
                      <a:pt x="380" y="366"/>
                    </a:lnTo>
                    <a:lnTo>
                      <a:pt x="355" y="384"/>
                    </a:lnTo>
                    <a:lnTo>
                      <a:pt x="327" y="398"/>
                    </a:lnTo>
                    <a:lnTo>
                      <a:pt x="296" y="408"/>
                    </a:lnTo>
                    <a:lnTo>
                      <a:pt x="262" y="415"/>
                    </a:lnTo>
                    <a:lnTo>
                      <a:pt x="225" y="417"/>
                    </a:lnTo>
                    <a:lnTo>
                      <a:pt x="223" y="417"/>
                    </a:lnTo>
                    <a:lnTo>
                      <a:pt x="187" y="415"/>
                    </a:lnTo>
                    <a:lnTo>
                      <a:pt x="154" y="408"/>
                    </a:lnTo>
                    <a:lnTo>
                      <a:pt x="124" y="398"/>
                    </a:lnTo>
                    <a:lnTo>
                      <a:pt x="96" y="384"/>
                    </a:lnTo>
                    <a:lnTo>
                      <a:pt x="72" y="366"/>
                    </a:lnTo>
                    <a:lnTo>
                      <a:pt x="50" y="345"/>
                    </a:lnTo>
                    <a:lnTo>
                      <a:pt x="33" y="323"/>
                    </a:lnTo>
                    <a:lnTo>
                      <a:pt x="19" y="297"/>
                    </a:lnTo>
                    <a:lnTo>
                      <a:pt x="9" y="269"/>
                    </a:lnTo>
                    <a:lnTo>
                      <a:pt x="3" y="239"/>
                    </a:lnTo>
                    <a:lnTo>
                      <a:pt x="0" y="208"/>
                    </a:lnTo>
                    <a:lnTo>
                      <a:pt x="3" y="178"/>
                    </a:lnTo>
                    <a:lnTo>
                      <a:pt x="9" y="148"/>
                    </a:lnTo>
                    <a:lnTo>
                      <a:pt x="19" y="120"/>
                    </a:lnTo>
                    <a:lnTo>
                      <a:pt x="34" y="94"/>
                    </a:lnTo>
                    <a:lnTo>
                      <a:pt x="52" y="70"/>
                    </a:lnTo>
                    <a:lnTo>
                      <a:pt x="73" y="51"/>
                    </a:lnTo>
                    <a:lnTo>
                      <a:pt x="99" y="33"/>
                    </a:lnTo>
                    <a:lnTo>
                      <a:pt x="127" y="19"/>
                    </a:lnTo>
                    <a:lnTo>
                      <a:pt x="158" y="10"/>
                    </a:lnTo>
                    <a:lnTo>
                      <a:pt x="191" y="2"/>
                    </a:lnTo>
                    <a:lnTo>
                      <a:pt x="228" y="0"/>
                    </a:lnTo>
                    <a:close/>
                  </a:path>
                </a:pathLst>
              </a:custGeom>
              <a:solidFill>
                <a:srgbClr val="F1F2F2"/>
              </a:solidFill>
              <a:ln cap="flat" cmpd="sng" w="9525">
                <a:solidFill>
                  <a:srgbClr val="F1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5"/>
          <p:cNvSpPr/>
          <p:nvPr/>
        </p:nvSpPr>
        <p:spPr>
          <a:xfrm>
            <a:off x="6096000" y="0"/>
            <a:ext cx="5695950" cy="6858000"/>
          </a:xfrm>
          <a:custGeom>
            <a:pathLst>
              <a:path extrusionOk="0" h="6858000" w="5695950">
                <a:moveTo>
                  <a:pt x="0" y="0"/>
                </a:moveTo>
                <a:lnTo>
                  <a:pt x="5695950" y="0"/>
                </a:lnTo>
                <a:lnTo>
                  <a:pt x="5695950" y="6858000"/>
                </a:lnTo>
                <a:lnTo>
                  <a:pt x="0" y="6858000"/>
                </a:lnTo>
                <a:close/>
              </a:path>
            </a:pathLst>
          </a:custGeom>
          <a:solidFill>
            <a:schemeClr val="accent1"/>
          </a:solidFill>
          <a:ln cap="flat" cmpd="sng" w="12700">
            <a:solidFill>
              <a:srgbClr val="6F942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25"/>
          <p:cNvSpPr/>
          <p:nvPr/>
        </p:nvSpPr>
        <p:spPr>
          <a:xfrm>
            <a:off x="0" y="0"/>
            <a:ext cx="12192000" cy="6858000"/>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147" name="Google Shape;147;p25"/>
          <p:cNvSpPr txBox="1"/>
          <p:nvPr/>
        </p:nvSpPr>
        <p:spPr>
          <a:xfrm>
            <a:off x="636524" y="1317181"/>
            <a:ext cx="2052165" cy="144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7200">
                <a:solidFill>
                  <a:schemeClr val="lt1"/>
                </a:solidFill>
                <a:latin typeface="Arial"/>
                <a:ea typeface="Arial"/>
                <a:cs typeface="Arial"/>
                <a:sym typeface="Arial"/>
              </a:rPr>
              <a:t>Best</a:t>
            </a:r>
            <a:endParaRPr sz="7200">
              <a:solidFill>
                <a:schemeClr val="lt1"/>
              </a:solidFill>
              <a:latin typeface="Arial"/>
              <a:ea typeface="Arial"/>
              <a:cs typeface="Arial"/>
              <a:sym typeface="Arial"/>
            </a:endParaRPr>
          </a:p>
        </p:txBody>
      </p:sp>
      <p:sp>
        <p:nvSpPr>
          <p:cNvPr id="148" name="Google Shape;148;p25"/>
          <p:cNvSpPr txBox="1"/>
          <p:nvPr/>
        </p:nvSpPr>
        <p:spPr>
          <a:xfrm>
            <a:off x="696158" y="2380931"/>
            <a:ext cx="226094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lt1"/>
                </a:solidFill>
                <a:latin typeface="Garamond"/>
                <a:ea typeface="Garamond"/>
                <a:cs typeface="Garamond"/>
                <a:sym typeface="Garamond"/>
              </a:rPr>
              <a:t>Services</a:t>
            </a:r>
            <a:endParaRPr sz="3600">
              <a:solidFill>
                <a:schemeClr val="lt1"/>
              </a:solidFill>
              <a:latin typeface="Garamond"/>
              <a:ea typeface="Garamond"/>
              <a:cs typeface="Garamond"/>
              <a:sym typeface="Garamond"/>
            </a:endParaRPr>
          </a:p>
        </p:txBody>
      </p:sp>
      <p:sp>
        <p:nvSpPr>
          <p:cNvPr id="149" name="Google Shape;149;p25"/>
          <p:cNvSpPr/>
          <p:nvPr/>
        </p:nvSpPr>
        <p:spPr>
          <a:xfrm>
            <a:off x="696157" y="3674484"/>
            <a:ext cx="4828343" cy="1029897"/>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50">
                <a:solidFill>
                  <a:schemeClr val="lt1"/>
                </a:solidFill>
                <a:latin typeface="Lato"/>
                <a:ea typeface="Lato"/>
                <a:cs typeface="Lato"/>
                <a:sym typeface="Lato"/>
              </a:rPr>
              <a:t>Lorem ipsum dolor sit amet, consectetuer adipiscing elit, sed diam nonummy nibh euismod tincidunt ut laoreet dolore magna aliquam erat Lorem ipsum dolor sit ameteuismod Tincidunt ut laoreet dolore magna aliquam erat Lorem ipsum dolor sit amet laoreet dolore.</a:t>
            </a:r>
            <a:endParaRPr/>
          </a:p>
        </p:txBody>
      </p:sp>
      <p:sp>
        <p:nvSpPr>
          <p:cNvPr id="150" name="Google Shape;150;p25"/>
          <p:cNvSpPr/>
          <p:nvPr/>
        </p:nvSpPr>
        <p:spPr>
          <a:xfrm>
            <a:off x="1710181" y="5099939"/>
            <a:ext cx="3814319" cy="787523"/>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50">
                <a:solidFill>
                  <a:schemeClr val="lt1"/>
                </a:solidFill>
                <a:latin typeface="Lato"/>
                <a:ea typeface="Lato"/>
                <a:cs typeface="Lato"/>
                <a:sym typeface="Lato"/>
              </a:rPr>
              <a:t>Lorem ipsum dolor sit amet, consectetuer adipiscing elit, sed diam nonummy nibh euismod tincidunt ut laoreet dolore magna aliquam erat</a:t>
            </a:r>
            <a:endParaRPr sz="1050">
              <a:solidFill>
                <a:schemeClr val="lt1"/>
              </a:solidFill>
              <a:latin typeface="Lato"/>
              <a:ea typeface="Lato"/>
              <a:cs typeface="Lato"/>
              <a:sym typeface="Lato"/>
            </a:endParaRPr>
          </a:p>
        </p:txBody>
      </p:sp>
      <p:sp>
        <p:nvSpPr>
          <p:cNvPr id="151" name="Google Shape;151;p25"/>
          <p:cNvSpPr/>
          <p:nvPr/>
        </p:nvSpPr>
        <p:spPr>
          <a:xfrm rot="5400000">
            <a:off x="7572473" y="2919541"/>
            <a:ext cx="6858001" cy="1018919"/>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152" name="Google Shape;152;p25"/>
          <p:cNvSpPr txBox="1"/>
          <p:nvPr/>
        </p:nvSpPr>
        <p:spPr>
          <a:xfrm rot="5400000">
            <a:off x="8741860" y="3028041"/>
            <a:ext cx="4519230" cy="7694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400">
                <a:solidFill>
                  <a:schemeClr val="lt1"/>
                </a:solidFill>
                <a:latin typeface="Arial"/>
                <a:ea typeface="Arial"/>
                <a:cs typeface="Arial"/>
                <a:sym typeface="Arial"/>
              </a:rPr>
              <a:t>Wedding</a:t>
            </a:r>
            <a:endParaRPr b="1" sz="4400">
              <a:solidFill>
                <a:schemeClr val="lt1"/>
              </a:solidFill>
              <a:latin typeface="Arial"/>
              <a:ea typeface="Arial"/>
              <a:cs typeface="Arial"/>
              <a:sym typeface="Arial"/>
            </a:endParaRPr>
          </a:p>
        </p:txBody>
      </p:sp>
      <p:sp>
        <p:nvSpPr>
          <p:cNvPr id="153" name="Google Shape;153;p25"/>
          <p:cNvSpPr/>
          <p:nvPr/>
        </p:nvSpPr>
        <p:spPr>
          <a:xfrm rot="5400000">
            <a:off x="-1819276" y="5067300"/>
            <a:ext cx="3657600" cy="3657600"/>
          </a:xfrm>
          <a:prstGeom prst="blockArc">
            <a:avLst>
              <a:gd fmla="val 10800000" name="adj1"/>
              <a:gd fmla="val 16111111" name="adj2"/>
              <a:gd fmla="val 3953" name="adj3"/>
            </a:avLst>
          </a:prstGeom>
          <a:solidFill>
            <a:srgbClr val="BEE2A6">
              <a:alpha val="6784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6"/>
          <p:cNvSpPr/>
          <p:nvPr/>
        </p:nvSpPr>
        <p:spPr>
          <a:xfrm>
            <a:off x="0" y="3829050"/>
            <a:ext cx="12192000" cy="3009093"/>
          </a:xfrm>
          <a:prstGeom prst="rect">
            <a:avLst/>
          </a:prstGeom>
          <a:solidFill>
            <a:schemeClr val="accent3"/>
          </a:solidFill>
          <a:ln>
            <a:noFill/>
          </a:ln>
          <a:effectLst>
            <a:outerShdw blurRad="762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26"/>
          <p:cNvSpPr/>
          <p:nvPr/>
        </p:nvSpPr>
        <p:spPr>
          <a:xfrm>
            <a:off x="5362246" y="734383"/>
            <a:ext cx="6261817" cy="5389232"/>
          </a:xfrm>
          <a:custGeom>
            <a:pathLst>
              <a:path extrusionOk="0" h="5389232" w="6261817">
                <a:moveTo>
                  <a:pt x="3724701" y="1799373"/>
                </a:moveTo>
                <a:lnTo>
                  <a:pt x="4174544" y="2699060"/>
                </a:lnTo>
                <a:lnTo>
                  <a:pt x="3729145" y="3589859"/>
                </a:lnTo>
                <a:lnTo>
                  <a:pt x="4619945" y="3589859"/>
                </a:lnTo>
                <a:lnTo>
                  <a:pt x="4174545" y="2699060"/>
                </a:lnTo>
                <a:lnTo>
                  <a:pt x="4624388" y="1799373"/>
                </a:lnTo>
                <a:close/>
                <a:moveTo>
                  <a:pt x="1493479" y="0"/>
                </a:moveTo>
                <a:lnTo>
                  <a:pt x="2681065" y="0"/>
                </a:lnTo>
                <a:lnTo>
                  <a:pt x="3130908" y="899687"/>
                </a:lnTo>
                <a:lnTo>
                  <a:pt x="2681065" y="1799373"/>
                </a:lnTo>
                <a:lnTo>
                  <a:pt x="3580752" y="1799373"/>
                </a:lnTo>
                <a:lnTo>
                  <a:pt x="3130909" y="899687"/>
                </a:lnTo>
                <a:lnTo>
                  <a:pt x="3580752" y="0"/>
                </a:lnTo>
                <a:lnTo>
                  <a:pt x="4768338" y="0"/>
                </a:lnTo>
                <a:lnTo>
                  <a:pt x="5218181" y="899687"/>
                </a:lnTo>
                <a:lnTo>
                  <a:pt x="4768338" y="1799373"/>
                </a:lnTo>
                <a:lnTo>
                  <a:pt x="5811974" y="1799373"/>
                </a:lnTo>
                <a:lnTo>
                  <a:pt x="6261817" y="2699060"/>
                </a:lnTo>
                <a:lnTo>
                  <a:pt x="5811974" y="3598746"/>
                </a:lnTo>
                <a:lnTo>
                  <a:pt x="4772781" y="3598746"/>
                </a:lnTo>
                <a:lnTo>
                  <a:pt x="5218181" y="4489546"/>
                </a:lnTo>
                <a:lnTo>
                  <a:pt x="4768338" y="5389232"/>
                </a:lnTo>
                <a:lnTo>
                  <a:pt x="3580752" y="5389232"/>
                </a:lnTo>
                <a:lnTo>
                  <a:pt x="3130909" y="4489546"/>
                </a:lnTo>
                <a:lnTo>
                  <a:pt x="3576309" y="3598746"/>
                </a:lnTo>
                <a:lnTo>
                  <a:pt x="2685509" y="3598746"/>
                </a:lnTo>
                <a:lnTo>
                  <a:pt x="3130908" y="4489546"/>
                </a:lnTo>
                <a:lnTo>
                  <a:pt x="2681065" y="5389232"/>
                </a:lnTo>
                <a:lnTo>
                  <a:pt x="1493479" y="5389232"/>
                </a:lnTo>
                <a:lnTo>
                  <a:pt x="1043636" y="4489546"/>
                </a:lnTo>
                <a:lnTo>
                  <a:pt x="1489035" y="3598747"/>
                </a:lnTo>
                <a:lnTo>
                  <a:pt x="449843" y="3598747"/>
                </a:lnTo>
                <a:lnTo>
                  <a:pt x="0" y="2699061"/>
                </a:lnTo>
                <a:lnTo>
                  <a:pt x="449843" y="1799374"/>
                </a:lnTo>
                <a:lnTo>
                  <a:pt x="1637429" y="1799374"/>
                </a:lnTo>
                <a:lnTo>
                  <a:pt x="2087272" y="2699061"/>
                </a:lnTo>
                <a:lnTo>
                  <a:pt x="1641873" y="3589859"/>
                </a:lnTo>
                <a:lnTo>
                  <a:pt x="2532672" y="3589859"/>
                </a:lnTo>
                <a:lnTo>
                  <a:pt x="2087272" y="2699060"/>
                </a:lnTo>
                <a:lnTo>
                  <a:pt x="2537115" y="1799373"/>
                </a:lnTo>
                <a:lnTo>
                  <a:pt x="1493479" y="1799373"/>
                </a:lnTo>
                <a:lnTo>
                  <a:pt x="1043636" y="899687"/>
                </a:lnTo>
                <a:close/>
              </a:path>
            </a:pathLst>
          </a:custGeom>
          <a:solidFill>
            <a:schemeClr val="accent1"/>
          </a:solidFill>
          <a:ln cap="flat" cmpd="sng" w="12700">
            <a:solidFill>
              <a:srgbClr val="6F942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26"/>
          <p:cNvSpPr/>
          <p:nvPr/>
        </p:nvSpPr>
        <p:spPr>
          <a:xfrm>
            <a:off x="696158" y="4292349"/>
            <a:ext cx="3536721" cy="787523"/>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50">
                <a:solidFill>
                  <a:schemeClr val="lt1"/>
                </a:solidFill>
                <a:latin typeface="Lato"/>
                <a:ea typeface="Lato"/>
                <a:cs typeface="Lato"/>
                <a:sym typeface="Lato"/>
              </a:rPr>
              <a:t>Lorem ipsum dolor sit amet, consectetuer adipiscing elit, sed diam nonummy nibh euismod tincidunt ut laoreet dolore magna aliquam erat</a:t>
            </a:r>
            <a:endParaRPr sz="1050">
              <a:solidFill>
                <a:schemeClr val="lt1"/>
              </a:solidFill>
              <a:latin typeface="Lato"/>
              <a:ea typeface="Lato"/>
              <a:cs typeface="Lato"/>
              <a:sym typeface="Lato"/>
            </a:endParaRPr>
          </a:p>
        </p:txBody>
      </p:sp>
      <p:sp>
        <p:nvSpPr>
          <p:cNvPr id="161" name="Google Shape;161;p26"/>
          <p:cNvSpPr txBox="1"/>
          <p:nvPr/>
        </p:nvSpPr>
        <p:spPr>
          <a:xfrm>
            <a:off x="894751" y="1347500"/>
            <a:ext cx="24894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Best</a:t>
            </a:r>
            <a:endParaRPr b="1" sz="7200">
              <a:solidFill>
                <a:schemeClr val="dk1"/>
              </a:solidFill>
              <a:latin typeface="Arial"/>
              <a:ea typeface="Arial"/>
              <a:cs typeface="Arial"/>
              <a:sym typeface="Arial"/>
            </a:endParaRPr>
          </a:p>
        </p:txBody>
      </p:sp>
      <p:sp>
        <p:nvSpPr>
          <p:cNvPr id="162" name="Google Shape;162;p26"/>
          <p:cNvSpPr txBox="1"/>
          <p:nvPr/>
        </p:nvSpPr>
        <p:spPr>
          <a:xfrm>
            <a:off x="894747" y="2627904"/>
            <a:ext cx="369479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Garamond"/>
                <a:ea typeface="Garamond"/>
                <a:cs typeface="Garamond"/>
                <a:sym typeface="Garamond"/>
              </a:rPr>
              <a:t>Creative Slide</a:t>
            </a:r>
            <a:endParaRPr sz="3600">
              <a:solidFill>
                <a:schemeClr val="dk1"/>
              </a:solidFill>
              <a:latin typeface="Garamond"/>
              <a:ea typeface="Garamond"/>
              <a:cs typeface="Garamond"/>
              <a:sym typeface="Garamond"/>
            </a:endParaRPr>
          </a:p>
        </p:txBody>
      </p:sp>
      <p:sp>
        <p:nvSpPr>
          <p:cNvPr id="163" name="Google Shape;163;p26"/>
          <p:cNvSpPr/>
          <p:nvPr/>
        </p:nvSpPr>
        <p:spPr>
          <a:xfrm>
            <a:off x="696158" y="5336092"/>
            <a:ext cx="3814319" cy="787523"/>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50">
                <a:solidFill>
                  <a:schemeClr val="lt1"/>
                </a:solidFill>
                <a:latin typeface="Lato"/>
                <a:ea typeface="Lato"/>
                <a:cs typeface="Lato"/>
                <a:sym typeface="Lato"/>
              </a:rPr>
              <a:t>Lorem ipsum dolor sit amet, consectetuer adipiscing elit, sed diam nonummy nibh euismod tincidunt ut laoreet dolore magna aliquam erat</a:t>
            </a:r>
            <a:endParaRPr sz="1050">
              <a:solidFill>
                <a:schemeClr val="l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7"/>
          <p:cNvSpPr/>
          <p:nvPr/>
        </p:nvSpPr>
        <p:spPr>
          <a:xfrm>
            <a:off x="-998527" y="-156754"/>
            <a:ext cx="13578057" cy="4464648"/>
          </a:xfrm>
          <a:custGeom>
            <a:pathLst>
              <a:path extrusionOk="0" h="4464648" w="13578057">
                <a:moveTo>
                  <a:pt x="9984264" y="4254365"/>
                </a:moveTo>
                <a:lnTo>
                  <a:pt x="10080684" y="4262592"/>
                </a:lnTo>
                <a:cubicBezTo>
                  <a:pt x="10178381" y="4277837"/>
                  <a:pt x="10258838" y="4307843"/>
                  <a:pt x="10179020" y="4307843"/>
                </a:cubicBezTo>
                <a:cubicBezTo>
                  <a:pt x="10161141" y="4307843"/>
                  <a:pt x="10035986" y="4254123"/>
                  <a:pt x="10000866" y="4289936"/>
                </a:cubicBezTo>
                <a:cubicBezTo>
                  <a:pt x="10000866" y="4276627"/>
                  <a:pt x="9998312" y="4267674"/>
                  <a:pt x="9994481" y="4261866"/>
                </a:cubicBezTo>
                <a:close/>
                <a:moveTo>
                  <a:pt x="9980433" y="4251945"/>
                </a:moveTo>
                <a:lnTo>
                  <a:pt x="9984264" y="4254365"/>
                </a:lnTo>
                <a:lnTo>
                  <a:pt x="9982987" y="4254365"/>
                </a:lnTo>
                <a:lnTo>
                  <a:pt x="9973409" y="4252429"/>
                </a:lnTo>
                <a:close/>
                <a:moveTo>
                  <a:pt x="12856435" y="3577537"/>
                </a:moveTo>
                <a:lnTo>
                  <a:pt x="12856435" y="3578020"/>
                </a:lnTo>
                <a:lnTo>
                  <a:pt x="12854519" y="3578020"/>
                </a:lnTo>
                <a:close/>
                <a:moveTo>
                  <a:pt x="13172514" y="3537609"/>
                </a:moveTo>
                <a:cubicBezTo>
                  <a:pt x="13030119" y="3573423"/>
                  <a:pt x="12993722" y="3555274"/>
                  <a:pt x="12904964" y="3573181"/>
                </a:cubicBezTo>
                <a:cubicBezTo>
                  <a:pt x="12902410" y="3573181"/>
                  <a:pt x="12896025" y="3573907"/>
                  <a:pt x="12885169" y="3574875"/>
                </a:cubicBezTo>
                <a:lnTo>
                  <a:pt x="12856435" y="3577537"/>
                </a:lnTo>
                <a:lnTo>
                  <a:pt x="12958602" y="3555516"/>
                </a:lnTo>
                <a:cubicBezTo>
                  <a:pt x="13047360" y="3555516"/>
                  <a:pt x="13118877" y="3537609"/>
                  <a:pt x="13172514" y="3537609"/>
                </a:cubicBezTo>
                <a:close/>
                <a:moveTo>
                  <a:pt x="5135799" y="2319222"/>
                </a:moveTo>
                <a:cubicBezTo>
                  <a:pt x="5135799" y="2319222"/>
                  <a:pt x="5135799" y="2319464"/>
                  <a:pt x="5117920" y="2337371"/>
                </a:cubicBezTo>
                <a:cubicBezTo>
                  <a:pt x="5100041" y="2319464"/>
                  <a:pt x="5117920" y="2319222"/>
                  <a:pt x="5135799" y="2319222"/>
                </a:cubicBezTo>
                <a:close/>
                <a:moveTo>
                  <a:pt x="5207316" y="1315958"/>
                </a:moveTo>
                <a:cubicBezTo>
                  <a:pt x="5225195" y="1333865"/>
                  <a:pt x="5242436" y="1334107"/>
                  <a:pt x="5278194" y="1334107"/>
                </a:cubicBezTo>
                <a:cubicBezTo>
                  <a:pt x="5296074" y="1369920"/>
                  <a:pt x="5331832" y="1334107"/>
                  <a:pt x="5278194" y="1334107"/>
                </a:cubicBezTo>
                <a:cubicBezTo>
                  <a:pt x="5278194" y="1316200"/>
                  <a:pt x="5225195" y="1315958"/>
                  <a:pt x="5207316" y="1315958"/>
                </a:cubicBezTo>
                <a:close/>
                <a:moveTo>
                  <a:pt x="4639651" y="650987"/>
                </a:moveTo>
                <a:cubicBezTo>
                  <a:pt x="4644759" y="652197"/>
                  <a:pt x="4650506" y="657521"/>
                  <a:pt x="4654976" y="670830"/>
                </a:cubicBezTo>
                <a:cubicBezTo>
                  <a:pt x="4614748" y="684381"/>
                  <a:pt x="4624964" y="647599"/>
                  <a:pt x="4639651" y="650987"/>
                </a:cubicBezTo>
                <a:close/>
                <a:moveTo>
                  <a:pt x="5848415" y="115719"/>
                </a:moveTo>
                <a:cubicBezTo>
                  <a:pt x="5848415" y="151533"/>
                  <a:pt x="5884174" y="115719"/>
                  <a:pt x="5848415" y="115719"/>
                </a:cubicBezTo>
                <a:close/>
                <a:moveTo>
                  <a:pt x="4898341" y="0"/>
                </a:moveTo>
                <a:lnTo>
                  <a:pt x="5014484" y="0"/>
                </a:lnTo>
                <a:lnTo>
                  <a:pt x="5061519" y="7405"/>
                </a:lnTo>
                <a:cubicBezTo>
                  <a:pt x="5386548" y="71981"/>
                  <a:pt x="5683830" y="169258"/>
                  <a:pt x="5990810" y="276880"/>
                </a:cubicBezTo>
                <a:cubicBezTo>
                  <a:pt x="5990810" y="276880"/>
                  <a:pt x="5990810" y="276880"/>
                  <a:pt x="6008690" y="276880"/>
                </a:cubicBezTo>
                <a:cubicBezTo>
                  <a:pt x="6008690" y="294787"/>
                  <a:pt x="6026569" y="276880"/>
                  <a:pt x="6044448" y="294787"/>
                </a:cubicBezTo>
                <a:cubicBezTo>
                  <a:pt x="6044448" y="276880"/>
                  <a:pt x="6026569" y="276880"/>
                  <a:pt x="6008690" y="276880"/>
                </a:cubicBezTo>
                <a:cubicBezTo>
                  <a:pt x="6008690" y="258974"/>
                  <a:pt x="5990810" y="276880"/>
                  <a:pt x="5990810" y="276880"/>
                </a:cubicBezTo>
                <a:cubicBezTo>
                  <a:pt x="5794778" y="169440"/>
                  <a:pt x="5580864" y="115477"/>
                  <a:pt x="5402711" y="25944"/>
                </a:cubicBezTo>
                <a:cubicBezTo>
                  <a:pt x="5438471" y="25944"/>
                  <a:pt x="5402711" y="-27777"/>
                  <a:pt x="5402711" y="25944"/>
                </a:cubicBezTo>
                <a:cubicBezTo>
                  <a:pt x="5380522" y="25944"/>
                  <a:pt x="5362762" y="22602"/>
                  <a:pt x="5349443" y="17588"/>
                </a:cubicBezTo>
                <a:lnTo>
                  <a:pt x="5323965" y="0"/>
                </a:lnTo>
                <a:lnTo>
                  <a:pt x="5491488" y="0"/>
                </a:lnTo>
                <a:lnTo>
                  <a:pt x="5576715" y="26186"/>
                </a:lnTo>
                <a:cubicBezTo>
                  <a:pt x="5656852" y="53046"/>
                  <a:pt x="5732520" y="79906"/>
                  <a:pt x="5776899" y="79906"/>
                </a:cubicBezTo>
                <a:cubicBezTo>
                  <a:pt x="5776899" y="115719"/>
                  <a:pt x="5794778" y="115719"/>
                  <a:pt x="5794778" y="115719"/>
                </a:cubicBezTo>
                <a:cubicBezTo>
                  <a:pt x="5794778" y="79906"/>
                  <a:pt x="5776899" y="79906"/>
                  <a:pt x="5776899" y="79906"/>
                </a:cubicBezTo>
                <a:cubicBezTo>
                  <a:pt x="5696921" y="53046"/>
                  <a:pt x="5637057" y="36258"/>
                  <a:pt x="5574410" y="6880"/>
                </a:cubicBezTo>
                <a:lnTo>
                  <a:pt x="5561531" y="0"/>
                </a:lnTo>
                <a:lnTo>
                  <a:pt x="5769233" y="0"/>
                </a:lnTo>
                <a:lnTo>
                  <a:pt x="5794778" y="8037"/>
                </a:lnTo>
                <a:cubicBezTo>
                  <a:pt x="5812656" y="25944"/>
                  <a:pt x="5991450" y="61757"/>
                  <a:pt x="5919932" y="43850"/>
                </a:cubicBezTo>
                <a:lnTo>
                  <a:pt x="5827453" y="0"/>
                </a:lnTo>
                <a:lnTo>
                  <a:pt x="6113745" y="0"/>
                </a:lnTo>
                <a:lnTo>
                  <a:pt x="6133206" y="8037"/>
                </a:lnTo>
                <a:lnTo>
                  <a:pt x="6144825" y="0"/>
                </a:lnTo>
                <a:lnTo>
                  <a:pt x="7062163" y="0"/>
                </a:lnTo>
                <a:lnTo>
                  <a:pt x="7105758" y="23682"/>
                </a:lnTo>
                <a:cubicBezTo>
                  <a:pt x="7550095" y="279104"/>
                  <a:pt x="7964710" y="595029"/>
                  <a:pt x="8378965" y="850382"/>
                </a:cubicBezTo>
                <a:cubicBezTo>
                  <a:pt x="8646514" y="1029449"/>
                  <a:pt x="8949184" y="1172704"/>
                  <a:pt x="9287613" y="1280144"/>
                </a:cubicBezTo>
                <a:cubicBezTo>
                  <a:pt x="9269733" y="1280144"/>
                  <a:pt x="9269733" y="1280144"/>
                  <a:pt x="9269733" y="1280144"/>
                </a:cubicBezTo>
                <a:cubicBezTo>
                  <a:pt x="9269733" y="1280144"/>
                  <a:pt x="9394888" y="1334107"/>
                  <a:pt x="9430646" y="1334107"/>
                </a:cubicBezTo>
                <a:cubicBezTo>
                  <a:pt x="9590921" y="1369920"/>
                  <a:pt x="9822074" y="1441305"/>
                  <a:pt x="9947229" y="1441305"/>
                </a:cubicBezTo>
                <a:cubicBezTo>
                  <a:pt x="9947229" y="1477119"/>
                  <a:pt x="9982987" y="1459454"/>
                  <a:pt x="10000866" y="1459454"/>
                </a:cubicBezTo>
                <a:cubicBezTo>
                  <a:pt x="10053865" y="1495268"/>
                  <a:pt x="10107503" y="1441547"/>
                  <a:pt x="10000866" y="1459454"/>
                </a:cubicBezTo>
                <a:cubicBezTo>
                  <a:pt x="10000866" y="1441547"/>
                  <a:pt x="9965108" y="1459212"/>
                  <a:pt x="9947229" y="1441305"/>
                </a:cubicBezTo>
                <a:cubicBezTo>
                  <a:pt x="9786954" y="1387585"/>
                  <a:pt x="9626679" y="1387827"/>
                  <a:pt x="9483646" y="1334107"/>
                </a:cubicBezTo>
                <a:cubicBezTo>
                  <a:pt x="9483646" y="1334107"/>
                  <a:pt x="9483646" y="1334107"/>
                  <a:pt x="9519404" y="1334107"/>
                </a:cubicBezTo>
                <a:cubicBezTo>
                  <a:pt x="9501525" y="1316200"/>
                  <a:pt x="9394888" y="1280144"/>
                  <a:pt x="9287613" y="1262238"/>
                </a:cubicBezTo>
                <a:cubicBezTo>
                  <a:pt x="8508190" y="979994"/>
                  <a:pt x="7987876" y="519707"/>
                  <a:pt x="7368625" y="120976"/>
                </a:cubicBezTo>
                <a:lnTo>
                  <a:pt x="7170538" y="0"/>
                </a:lnTo>
                <a:lnTo>
                  <a:pt x="7912703" y="0"/>
                </a:lnTo>
                <a:lnTo>
                  <a:pt x="8276479" y="247903"/>
                </a:lnTo>
                <a:cubicBezTo>
                  <a:pt x="8534770" y="420377"/>
                  <a:pt x="8797531" y="581659"/>
                  <a:pt x="9091580" y="707127"/>
                </a:cubicBezTo>
                <a:cubicBezTo>
                  <a:pt x="9216734" y="742941"/>
                  <a:pt x="9359129" y="814568"/>
                  <a:pt x="9501525" y="832475"/>
                </a:cubicBezTo>
                <a:cubicBezTo>
                  <a:pt x="9554524" y="850382"/>
                  <a:pt x="9643920" y="903860"/>
                  <a:pt x="9733316" y="921767"/>
                </a:cubicBezTo>
                <a:cubicBezTo>
                  <a:pt x="9875712" y="939673"/>
                  <a:pt x="10071745" y="957822"/>
                  <a:pt x="10232019" y="993636"/>
                </a:cubicBezTo>
                <a:cubicBezTo>
                  <a:pt x="10267778" y="993636"/>
                  <a:pt x="10303536" y="1011543"/>
                  <a:pt x="10321415" y="1011543"/>
                </a:cubicBezTo>
                <a:cubicBezTo>
                  <a:pt x="10303536" y="1011543"/>
                  <a:pt x="10214140" y="1029207"/>
                  <a:pt x="10303536" y="1029207"/>
                </a:cubicBezTo>
                <a:cubicBezTo>
                  <a:pt x="10445931" y="1065021"/>
                  <a:pt x="10606844" y="1065263"/>
                  <a:pt x="10731361" y="1101077"/>
                </a:cubicBezTo>
                <a:cubicBezTo>
                  <a:pt x="10802239" y="1118983"/>
                  <a:pt x="10891635" y="1136890"/>
                  <a:pt x="10962513" y="1154797"/>
                </a:cubicBezTo>
                <a:cubicBezTo>
                  <a:pt x="10998272" y="1154797"/>
                  <a:pt x="11034030" y="1154797"/>
                  <a:pt x="11087668" y="1154797"/>
                </a:cubicBezTo>
                <a:cubicBezTo>
                  <a:pt x="11087668" y="1154797"/>
                  <a:pt x="11087668" y="1154555"/>
                  <a:pt x="11069789" y="1172462"/>
                </a:cubicBezTo>
                <a:cubicBezTo>
                  <a:pt x="11034030" y="1172462"/>
                  <a:pt x="11034030" y="1154555"/>
                  <a:pt x="11034030" y="1172462"/>
                </a:cubicBezTo>
                <a:cubicBezTo>
                  <a:pt x="11034030" y="1172462"/>
                  <a:pt x="11034030" y="1172462"/>
                  <a:pt x="11069789" y="1172462"/>
                </a:cubicBezTo>
                <a:cubicBezTo>
                  <a:pt x="11069789" y="1172462"/>
                  <a:pt x="11069789" y="1172946"/>
                  <a:pt x="11087668" y="1208759"/>
                </a:cubicBezTo>
                <a:cubicBezTo>
                  <a:pt x="11177064" y="1244573"/>
                  <a:pt x="11319460" y="1226424"/>
                  <a:pt x="11426096" y="1226424"/>
                </a:cubicBezTo>
                <a:cubicBezTo>
                  <a:pt x="11711526" y="1244573"/>
                  <a:pt x="12138712" y="1226424"/>
                  <a:pt x="12334745" y="1226424"/>
                </a:cubicBezTo>
                <a:cubicBezTo>
                  <a:pt x="12352624" y="1226424"/>
                  <a:pt x="12388382" y="1226424"/>
                  <a:pt x="12424141" y="1226424"/>
                </a:cubicBezTo>
                <a:cubicBezTo>
                  <a:pt x="12370503" y="1226424"/>
                  <a:pt x="12299625" y="1262238"/>
                  <a:pt x="12334745" y="1262238"/>
                </a:cubicBezTo>
                <a:cubicBezTo>
                  <a:pt x="12228108" y="1262238"/>
                  <a:pt x="12032075" y="1280144"/>
                  <a:pt x="11906920" y="1280144"/>
                </a:cubicBezTo>
                <a:cubicBezTo>
                  <a:pt x="11746646" y="1280144"/>
                  <a:pt x="11551251" y="1280144"/>
                  <a:pt x="11247943" y="1262238"/>
                </a:cubicBezTo>
                <a:cubicBezTo>
                  <a:pt x="11221124" y="1262238"/>
                  <a:pt x="11134282" y="1252316"/>
                  <a:pt x="11077451" y="1254736"/>
                </a:cubicBezTo>
                <a:lnTo>
                  <a:pt x="11051271" y="1259092"/>
                </a:lnTo>
                <a:lnTo>
                  <a:pt x="11044886" y="1257398"/>
                </a:lnTo>
                <a:cubicBezTo>
                  <a:pt x="11038500" y="1256672"/>
                  <a:pt x="11034030" y="1257882"/>
                  <a:pt x="11034030" y="1262238"/>
                </a:cubicBezTo>
                <a:lnTo>
                  <a:pt x="11051271" y="1259092"/>
                </a:lnTo>
                <a:lnTo>
                  <a:pt x="11069789" y="1264657"/>
                </a:lnTo>
                <a:cubicBezTo>
                  <a:pt x="11087668" y="1271433"/>
                  <a:pt x="11105547" y="1280144"/>
                  <a:pt x="11105547" y="1280144"/>
                </a:cubicBezTo>
                <a:cubicBezTo>
                  <a:pt x="11141306" y="1315958"/>
                  <a:pt x="11354579" y="1279902"/>
                  <a:pt x="11354579" y="1315958"/>
                </a:cubicBezTo>
                <a:cubicBezTo>
                  <a:pt x="11372459" y="1333865"/>
                  <a:pt x="11568492" y="1334107"/>
                  <a:pt x="11550612" y="1334107"/>
                </a:cubicBezTo>
                <a:cubicBezTo>
                  <a:pt x="11640009" y="1334107"/>
                  <a:pt x="11764525" y="1334107"/>
                  <a:pt x="11853921" y="1334107"/>
                </a:cubicBezTo>
                <a:cubicBezTo>
                  <a:pt x="11889041" y="1334107"/>
                  <a:pt x="12156591" y="1352014"/>
                  <a:pt x="12014195" y="1352014"/>
                </a:cubicBezTo>
                <a:cubicBezTo>
                  <a:pt x="11871162" y="1352014"/>
                  <a:pt x="11764525" y="1334107"/>
                  <a:pt x="11622129" y="1352014"/>
                </a:cubicBezTo>
                <a:cubicBezTo>
                  <a:pt x="11533372" y="1352014"/>
                  <a:pt x="11622129" y="1352014"/>
                  <a:pt x="11586371" y="1369920"/>
                </a:cubicBezTo>
                <a:cubicBezTo>
                  <a:pt x="11550612" y="1369920"/>
                  <a:pt x="11479734" y="1369678"/>
                  <a:pt x="11426096" y="1387585"/>
                </a:cubicBezTo>
                <a:cubicBezTo>
                  <a:pt x="11372459" y="1387585"/>
                  <a:pt x="11354579" y="1405492"/>
                  <a:pt x="11318821" y="1405492"/>
                </a:cubicBezTo>
                <a:cubicBezTo>
                  <a:pt x="11283701" y="1441305"/>
                  <a:pt x="11230063" y="1405492"/>
                  <a:pt x="11212184" y="1405492"/>
                </a:cubicBezTo>
                <a:cubicBezTo>
                  <a:pt x="11194305" y="1441305"/>
                  <a:pt x="11212184" y="1459454"/>
                  <a:pt x="11212184" y="1477361"/>
                </a:cubicBezTo>
                <a:cubicBezTo>
                  <a:pt x="11141306" y="1477361"/>
                  <a:pt x="10891635" y="1441305"/>
                  <a:pt x="10766480" y="1441305"/>
                </a:cubicBezTo>
                <a:cubicBezTo>
                  <a:pt x="10766480" y="1441305"/>
                  <a:pt x="10606206" y="1459454"/>
                  <a:pt x="10677723" y="1477361"/>
                </a:cubicBezTo>
                <a:cubicBezTo>
                  <a:pt x="10784360" y="1477361"/>
                  <a:pt x="10909514" y="1495268"/>
                  <a:pt x="11034030" y="1513175"/>
                </a:cubicBezTo>
                <a:cubicBezTo>
                  <a:pt x="11087668" y="1513175"/>
                  <a:pt x="11318821" y="1512933"/>
                  <a:pt x="11318821" y="1548746"/>
                </a:cubicBezTo>
                <a:cubicBezTo>
                  <a:pt x="11336700" y="1548746"/>
                  <a:pt x="10962513" y="1512933"/>
                  <a:pt x="11140667" y="1566653"/>
                </a:cubicBezTo>
                <a:cubicBezTo>
                  <a:pt x="11318821" y="1584560"/>
                  <a:pt x="11087668" y="1584802"/>
                  <a:pt x="11034030" y="1584802"/>
                </a:cubicBezTo>
                <a:cubicBezTo>
                  <a:pt x="10998272" y="1584802"/>
                  <a:pt x="10855877" y="1566895"/>
                  <a:pt x="10784360" y="1584802"/>
                </a:cubicBezTo>
                <a:cubicBezTo>
                  <a:pt x="10677723" y="1620857"/>
                  <a:pt x="10998910" y="1602709"/>
                  <a:pt x="11105547" y="1602709"/>
                </a:cubicBezTo>
                <a:cubicBezTo>
                  <a:pt x="11373097" y="1620615"/>
                  <a:pt x="11479734" y="1620615"/>
                  <a:pt x="11693008" y="1656429"/>
                </a:cubicBezTo>
                <a:cubicBezTo>
                  <a:pt x="11960558" y="1674336"/>
                  <a:pt x="12334745" y="1692242"/>
                  <a:pt x="12602294" y="1674336"/>
                </a:cubicBezTo>
                <a:cubicBezTo>
                  <a:pt x="12673173" y="1674336"/>
                  <a:pt x="12887085" y="1620373"/>
                  <a:pt x="12798327" y="1674336"/>
                </a:cubicBezTo>
                <a:cubicBezTo>
                  <a:pt x="12762569" y="1692242"/>
                  <a:pt x="12780448" y="1692000"/>
                  <a:pt x="12673811" y="1692000"/>
                </a:cubicBezTo>
                <a:cubicBezTo>
                  <a:pt x="12495658" y="1709907"/>
                  <a:pt x="12156591" y="1728298"/>
                  <a:pt x="12049954" y="1728298"/>
                </a:cubicBezTo>
                <a:cubicBezTo>
                  <a:pt x="12120832" y="1728298"/>
                  <a:pt x="12210228" y="1728298"/>
                  <a:pt x="12245987" y="1728298"/>
                </a:cubicBezTo>
                <a:cubicBezTo>
                  <a:pt x="12424141" y="1728298"/>
                  <a:pt x="12548657" y="1728298"/>
                  <a:pt x="12709570" y="1728298"/>
                </a:cubicBezTo>
                <a:cubicBezTo>
                  <a:pt x="12780448" y="1728298"/>
                  <a:pt x="13030119" y="1692484"/>
                  <a:pt x="13047998" y="1710391"/>
                </a:cubicBezTo>
                <a:cubicBezTo>
                  <a:pt x="13047998" y="1728298"/>
                  <a:pt x="12940723" y="1728298"/>
                  <a:pt x="12904964" y="1728298"/>
                </a:cubicBezTo>
                <a:cubicBezTo>
                  <a:pt x="12762569" y="1782018"/>
                  <a:pt x="13047998" y="1781776"/>
                  <a:pt x="13047998" y="1781776"/>
                </a:cubicBezTo>
                <a:cubicBezTo>
                  <a:pt x="13047998" y="1781776"/>
                  <a:pt x="12958602" y="1781776"/>
                  <a:pt x="12922844" y="1799683"/>
                </a:cubicBezTo>
                <a:cubicBezTo>
                  <a:pt x="12904964" y="1799683"/>
                  <a:pt x="12922844" y="1817590"/>
                  <a:pt x="12904964" y="1817590"/>
                </a:cubicBezTo>
                <a:cubicBezTo>
                  <a:pt x="12815568" y="1871310"/>
                  <a:pt x="12620174" y="1817832"/>
                  <a:pt x="12495658" y="1871552"/>
                </a:cubicBezTo>
                <a:cubicBezTo>
                  <a:pt x="12388382" y="1835739"/>
                  <a:pt x="12459899" y="1907366"/>
                  <a:pt x="12495658" y="1871552"/>
                </a:cubicBezTo>
                <a:cubicBezTo>
                  <a:pt x="12548657" y="1889459"/>
                  <a:pt x="12620174" y="1835739"/>
                  <a:pt x="12655932" y="1871552"/>
                </a:cubicBezTo>
                <a:cubicBezTo>
                  <a:pt x="12673811" y="1871552"/>
                  <a:pt x="12442020" y="1907124"/>
                  <a:pt x="12459899" y="1907124"/>
                </a:cubicBezTo>
                <a:cubicBezTo>
                  <a:pt x="12334745" y="1925031"/>
                  <a:pt x="12298986" y="1925031"/>
                  <a:pt x="12032075" y="1925031"/>
                </a:cubicBezTo>
                <a:cubicBezTo>
                  <a:pt x="11960558" y="1925031"/>
                  <a:pt x="11568492" y="1942937"/>
                  <a:pt x="11550612" y="1942937"/>
                </a:cubicBezTo>
                <a:cubicBezTo>
                  <a:pt x="11550612" y="1942937"/>
                  <a:pt x="11693646" y="1978993"/>
                  <a:pt x="11746646" y="1978993"/>
                </a:cubicBezTo>
                <a:cubicBezTo>
                  <a:pt x="12102953" y="1996900"/>
                  <a:pt x="12370503" y="1996900"/>
                  <a:pt x="12691691" y="1978993"/>
                </a:cubicBezTo>
                <a:cubicBezTo>
                  <a:pt x="12798327" y="1978993"/>
                  <a:pt x="13172514" y="1907124"/>
                  <a:pt x="13047998" y="1942937"/>
                </a:cubicBezTo>
                <a:cubicBezTo>
                  <a:pt x="13030119" y="1978751"/>
                  <a:pt x="12922844" y="1996900"/>
                  <a:pt x="12887724" y="1996900"/>
                </a:cubicBezTo>
                <a:cubicBezTo>
                  <a:pt x="12709570" y="2014807"/>
                  <a:pt x="13012240" y="1996900"/>
                  <a:pt x="13030119" y="1996900"/>
                </a:cubicBezTo>
                <a:cubicBezTo>
                  <a:pt x="13030119" y="1996900"/>
                  <a:pt x="13025011" y="2005611"/>
                  <a:pt x="13020541" y="2012387"/>
                </a:cubicBezTo>
                <a:lnTo>
                  <a:pt x="13017348" y="2016742"/>
                </a:lnTo>
                <a:lnTo>
                  <a:pt x="13012240" y="2014807"/>
                </a:lnTo>
                <a:cubicBezTo>
                  <a:pt x="13012240" y="2019162"/>
                  <a:pt x="13013517" y="2020372"/>
                  <a:pt x="13014794" y="2019404"/>
                </a:cubicBezTo>
                <a:lnTo>
                  <a:pt x="13017348" y="2016742"/>
                </a:lnTo>
                <a:lnTo>
                  <a:pt x="13030119" y="2021582"/>
                </a:lnTo>
                <a:cubicBezTo>
                  <a:pt x="13039059" y="2019162"/>
                  <a:pt x="13047998" y="2014807"/>
                  <a:pt x="13047998" y="2014807"/>
                </a:cubicBezTo>
                <a:cubicBezTo>
                  <a:pt x="13208273" y="2014807"/>
                  <a:pt x="12993722" y="2050620"/>
                  <a:pt x="12904964" y="2086676"/>
                </a:cubicBezTo>
                <a:cubicBezTo>
                  <a:pt x="12602294" y="2104582"/>
                  <a:pt x="12245987" y="2122247"/>
                  <a:pt x="11960558" y="2140154"/>
                </a:cubicBezTo>
                <a:cubicBezTo>
                  <a:pt x="11889679" y="2158061"/>
                  <a:pt x="11514854" y="2122247"/>
                  <a:pt x="11479096" y="2140154"/>
                </a:cubicBezTo>
                <a:cubicBezTo>
                  <a:pt x="11461855" y="2158061"/>
                  <a:pt x="11693646" y="2158061"/>
                  <a:pt x="11746646" y="2158061"/>
                </a:cubicBezTo>
                <a:cubicBezTo>
                  <a:pt x="11889679" y="2158061"/>
                  <a:pt x="12014195" y="2158061"/>
                  <a:pt x="12120832" y="2158061"/>
                </a:cubicBezTo>
                <a:cubicBezTo>
                  <a:pt x="12388382" y="2158061"/>
                  <a:pt x="12602294" y="2211781"/>
                  <a:pt x="12869844" y="2175968"/>
                </a:cubicBezTo>
                <a:cubicBezTo>
                  <a:pt x="12887724" y="2175968"/>
                  <a:pt x="13030119" y="2140154"/>
                  <a:pt x="13030119" y="2158061"/>
                </a:cubicBezTo>
                <a:cubicBezTo>
                  <a:pt x="13030119" y="2158061"/>
                  <a:pt x="12958602" y="2175968"/>
                  <a:pt x="12904964" y="2175968"/>
                </a:cubicBezTo>
                <a:cubicBezTo>
                  <a:pt x="12780448" y="2211781"/>
                  <a:pt x="12726811" y="2229930"/>
                  <a:pt x="12620174" y="2229930"/>
                </a:cubicBezTo>
                <a:cubicBezTo>
                  <a:pt x="12566536" y="2247837"/>
                  <a:pt x="12388382" y="2265501"/>
                  <a:pt x="12530778" y="2265501"/>
                </a:cubicBezTo>
                <a:cubicBezTo>
                  <a:pt x="12726811" y="2265501"/>
                  <a:pt x="12869844" y="2247837"/>
                  <a:pt x="13047998" y="2229930"/>
                </a:cubicBezTo>
                <a:cubicBezTo>
                  <a:pt x="13118877" y="2229930"/>
                  <a:pt x="13279151" y="2247595"/>
                  <a:pt x="13172514" y="2265501"/>
                </a:cubicBezTo>
                <a:cubicBezTo>
                  <a:pt x="13100997" y="2265501"/>
                  <a:pt x="13065877" y="2283408"/>
                  <a:pt x="13030119" y="2283408"/>
                </a:cubicBezTo>
                <a:cubicBezTo>
                  <a:pt x="12762569" y="2355035"/>
                  <a:pt x="12388382" y="2337371"/>
                  <a:pt x="12192349" y="2373184"/>
                </a:cubicBezTo>
                <a:cubicBezTo>
                  <a:pt x="12085074" y="2391091"/>
                  <a:pt x="12032075" y="2391091"/>
                  <a:pt x="11906920" y="2391091"/>
                </a:cubicBezTo>
                <a:cubicBezTo>
                  <a:pt x="11889679" y="2391091"/>
                  <a:pt x="11746646" y="2372942"/>
                  <a:pt x="11710887" y="2391091"/>
                </a:cubicBezTo>
                <a:cubicBezTo>
                  <a:pt x="11710887" y="2391091"/>
                  <a:pt x="11960558" y="2426663"/>
                  <a:pt x="11978437" y="2426663"/>
                </a:cubicBezTo>
                <a:cubicBezTo>
                  <a:pt x="12044846" y="2426663"/>
                  <a:pt x="12125941" y="2381412"/>
                  <a:pt x="12208313" y="2417467"/>
                </a:cubicBezTo>
                <a:cubicBezTo>
                  <a:pt x="12177024" y="2414321"/>
                  <a:pt x="12148290" y="2462718"/>
                  <a:pt x="12192349" y="2462718"/>
                </a:cubicBezTo>
                <a:cubicBezTo>
                  <a:pt x="12085074" y="2498532"/>
                  <a:pt x="11765163" y="2480625"/>
                  <a:pt x="11640009" y="2480625"/>
                </a:cubicBezTo>
                <a:cubicBezTo>
                  <a:pt x="11533372" y="2480625"/>
                  <a:pt x="11212184" y="2480625"/>
                  <a:pt x="11105547" y="2480625"/>
                </a:cubicBezTo>
                <a:cubicBezTo>
                  <a:pt x="11069789" y="2462718"/>
                  <a:pt x="10998272" y="2462718"/>
                  <a:pt x="10998272" y="2462718"/>
                </a:cubicBezTo>
                <a:cubicBezTo>
                  <a:pt x="10962513" y="2480625"/>
                  <a:pt x="11087668" y="2480625"/>
                  <a:pt x="11087668" y="2480625"/>
                </a:cubicBezTo>
                <a:cubicBezTo>
                  <a:pt x="11426096" y="2498532"/>
                  <a:pt x="11764525" y="2498532"/>
                  <a:pt x="12138712" y="2498532"/>
                </a:cubicBezTo>
                <a:cubicBezTo>
                  <a:pt x="12316865" y="2480625"/>
                  <a:pt x="12477140" y="2498532"/>
                  <a:pt x="12620174" y="2498532"/>
                </a:cubicBezTo>
                <a:cubicBezTo>
                  <a:pt x="12708931" y="2498532"/>
                  <a:pt x="12762569" y="2462718"/>
                  <a:pt x="12816207" y="2480625"/>
                </a:cubicBezTo>
                <a:cubicBezTo>
                  <a:pt x="12834086" y="2480625"/>
                  <a:pt x="12834086" y="2498532"/>
                  <a:pt x="12869844" y="2498532"/>
                </a:cubicBezTo>
                <a:cubicBezTo>
                  <a:pt x="12922844" y="2534345"/>
                  <a:pt x="12958602" y="2498532"/>
                  <a:pt x="12958602" y="2498532"/>
                </a:cubicBezTo>
                <a:cubicBezTo>
                  <a:pt x="12976481" y="2516438"/>
                  <a:pt x="12967542" y="2529990"/>
                  <a:pt x="12954132" y="2536523"/>
                </a:cubicBezTo>
                <a:lnTo>
                  <a:pt x="12934976" y="2540879"/>
                </a:lnTo>
                <a:lnTo>
                  <a:pt x="12922844" y="2534345"/>
                </a:lnTo>
                <a:cubicBezTo>
                  <a:pt x="12922844" y="2538701"/>
                  <a:pt x="12927313" y="2541121"/>
                  <a:pt x="12933699" y="2541363"/>
                </a:cubicBezTo>
                <a:lnTo>
                  <a:pt x="12934976" y="2540879"/>
                </a:lnTo>
                <a:lnTo>
                  <a:pt x="12956686" y="2552494"/>
                </a:lnTo>
                <a:cubicBezTo>
                  <a:pt x="13015432" y="2563383"/>
                  <a:pt x="13118877" y="2556608"/>
                  <a:pt x="13012240" y="2569917"/>
                </a:cubicBezTo>
                <a:cubicBezTo>
                  <a:pt x="12798327" y="2605730"/>
                  <a:pt x="13136756" y="2569917"/>
                  <a:pt x="13154635" y="2569917"/>
                </a:cubicBezTo>
                <a:cubicBezTo>
                  <a:pt x="13172514" y="2569917"/>
                  <a:pt x="13154635" y="2570401"/>
                  <a:pt x="13208273" y="2588308"/>
                </a:cubicBezTo>
                <a:cubicBezTo>
                  <a:pt x="13154635" y="2570401"/>
                  <a:pt x="13261910" y="2588066"/>
                  <a:pt x="13244031" y="2605972"/>
                </a:cubicBezTo>
                <a:cubicBezTo>
                  <a:pt x="13244031" y="2642028"/>
                  <a:pt x="13154635" y="2605972"/>
                  <a:pt x="13172514" y="2605972"/>
                </a:cubicBezTo>
                <a:cubicBezTo>
                  <a:pt x="13136756" y="2605972"/>
                  <a:pt x="12922844" y="2641786"/>
                  <a:pt x="13047998" y="2659693"/>
                </a:cubicBezTo>
                <a:cubicBezTo>
                  <a:pt x="13172514" y="2677599"/>
                  <a:pt x="12958602" y="2695264"/>
                  <a:pt x="12922844" y="2695264"/>
                </a:cubicBezTo>
                <a:cubicBezTo>
                  <a:pt x="12762569" y="2713413"/>
                  <a:pt x="12958602" y="2713655"/>
                  <a:pt x="12958602" y="2713655"/>
                </a:cubicBezTo>
                <a:cubicBezTo>
                  <a:pt x="12922844" y="2767375"/>
                  <a:pt x="12566536" y="2749227"/>
                  <a:pt x="12530778" y="2767133"/>
                </a:cubicBezTo>
                <a:cubicBezTo>
                  <a:pt x="12530778" y="2785040"/>
                  <a:pt x="12655932" y="2767133"/>
                  <a:pt x="12691691" y="2767133"/>
                </a:cubicBezTo>
                <a:cubicBezTo>
                  <a:pt x="12726811" y="2767133"/>
                  <a:pt x="12691691" y="2785040"/>
                  <a:pt x="12709570" y="2785040"/>
                </a:cubicBezTo>
                <a:cubicBezTo>
                  <a:pt x="12798327" y="2820854"/>
                  <a:pt x="13029480" y="2749227"/>
                  <a:pt x="13100997" y="2767133"/>
                </a:cubicBezTo>
                <a:cubicBezTo>
                  <a:pt x="13100997" y="2785040"/>
                  <a:pt x="13012240" y="2785040"/>
                  <a:pt x="13030119" y="2785040"/>
                </a:cubicBezTo>
                <a:cubicBezTo>
                  <a:pt x="12958602" y="2785040"/>
                  <a:pt x="12620174" y="2820854"/>
                  <a:pt x="12620174" y="2820854"/>
                </a:cubicBezTo>
                <a:cubicBezTo>
                  <a:pt x="12620174" y="2820854"/>
                  <a:pt x="12762569" y="2874816"/>
                  <a:pt x="12780448" y="2874816"/>
                </a:cubicBezTo>
                <a:cubicBezTo>
                  <a:pt x="12816207" y="2874816"/>
                  <a:pt x="12887085" y="2856909"/>
                  <a:pt x="12904964" y="2874816"/>
                </a:cubicBezTo>
                <a:cubicBezTo>
                  <a:pt x="12958602" y="2874816"/>
                  <a:pt x="13208273" y="2856909"/>
                  <a:pt x="13065877" y="2874816"/>
                </a:cubicBezTo>
                <a:cubicBezTo>
                  <a:pt x="12887724" y="2910630"/>
                  <a:pt x="12602294" y="2928536"/>
                  <a:pt x="12442020" y="2982257"/>
                </a:cubicBezTo>
                <a:cubicBezTo>
                  <a:pt x="12334745" y="3000164"/>
                  <a:pt x="12299625" y="2982257"/>
                  <a:pt x="12156591" y="3000164"/>
                </a:cubicBezTo>
                <a:cubicBezTo>
                  <a:pt x="12192349" y="3000164"/>
                  <a:pt x="12192349" y="3035977"/>
                  <a:pt x="12156591" y="3035977"/>
                </a:cubicBezTo>
                <a:cubicBezTo>
                  <a:pt x="12210228" y="3035977"/>
                  <a:pt x="12352624" y="3035977"/>
                  <a:pt x="12388382" y="3018070"/>
                </a:cubicBezTo>
                <a:cubicBezTo>
                  <a:pt x="12441381" y="3018070"/>
                  <a:pt x="12602294" y="3018070"/>
                  <a:pt x="12691691" y="3000164"/>
                </a:cubicBezTo>
                <a:cubicBezTo>
                  <a:pt x="12762569" y="3000164"/>
                  <a:pt x="13136756" y="2946443"/>
                  <a:pt x="13154635" y="2982257"/>
                </a:cubicBezTo>
                <a:cubicBezTo>
                  <a:pt x="13172514" y="3035977"/>
                  <a:pt x="13065239" y="3018070"/>
                  <a:pt x="13012240" y="3018070"/>
                </a:cubicBezTo>
                <a:cubicBezTo>
                  <a:pt x="12887085" y="3035977"/>
                  <a:pt x="12762569" y="3054126"/>
                  <a:pt x="12655932" y="3089939"/>
                </a:cubicBezTo>
                <a:cubicBezTo>
                  <a:pt x="12655932" y="3089939"/>
                  <a:pt x="12655932" y="3089939"/>
                  <a:pt x="12459899" y="3089939"/>
                </a:cubicBezTo>
                <a:cubicBezTo>
                  <a:pt x="12442020" y="3125753"/>
                  <a:pt x="12691052" y="3107604"/>
                  <a:pt x="12566536" y="3125511"/>
                </a:cubicBezTo>
                <a:cubicBezTo>
                  <a:pt x="12370503" y="3125511"/>
                  <a:pt x="12121471" y="3125511"/>
                  <a:pt x="11978437" y="3143418"/>
                </a:cubicBezTo>
                <a:cubicBezTo>
                  <a:pt x="11925438" y="3161325"/>
                  <a:pt x="11906920" y="3161325"/>
                  <a:pt x="11889041" y="3161325"/>
                </a:cubicBezTo>
                <a:cubicBezTo>
                  <a:pt x="11853921" y="3197138"/>
                  <a:pt x="11550612" y="3161083"/>
                  <a:pt x="11532733" y="3197138"/>
                </a:cubicBezTo>
                <a:cubicBezTo>
                  <a:pt x="11532733" y="3197138"/>
                  <a:pt x="11675767" y="3197138"/>
                  <a:pt x="11693008" y="3197138"/>
                </a:cubicBezTo>
                <a:cubicBezTo>
                  <a:pt x="11782404" y="3197138"/>
                  <a:pt x="12138712" y="3197380"/>
                  <a:pt x="11906920" y="3215287"/>
                </a:cubicBezTo>
                <a:cubicBezTo>
                  <a:pt x="11818162" y="3215287"/>
                  <a:pt x="11782404" y="3215287"/>
                  <a:pt x="11693008" y="3215287"/>
                </a:cubicBezTo>
                <a:cubicBezTo>
                  <a:pt x="11693008" y="3215287"/>
                  <a:pt x="11372459" y="3215287"/>
                  <a:pt x="11354579" y="3215287"/>
                </a:cubicBezTo>
                <a:cubicBezTo>
                  <a:pt x="11354579" y="3233194"/>
                  <a:pt x="11693008" y="3233194"/>
                  <a:pt x="11675129" y="3233194"/>
                </a:cubicBezTo>
                <a:cubicBezTo>
                  <a:pt x="11710887" y="3233194"/>
                  <a:pt x="11586371" y="3251101"/>
                  <a:pt x="11568492" y="3251101"/>
                </a:cubicBezTo>
                <a:cubicBezTo>
                  <a:pt x="11586371" y="3251101"/>
                  <a:pt x="11782404" y="3251101"/>
                  <a:pt x="11800283" y="3251101"/>
                </a:cubicBezTo>
                <a:cubicBezTo>
                  <a:pt x="11925438" y="3251101"/>
                  <a:pt x="12085074" y="3268765"/>
                  <a:pt x="12210228" y="3268765"/>
                </a:cubicBezTo>
                <a:cubicBezTo>
                  <a:pt x="12298986" y="3268765"/>
                  <a:pt x="12708931" y="3215287"/>
                  <a:pt x="12798327" y="3233194"/>
                </a:cubicBezTo>
                <a:cubicBezTo>
                  <a:pt x="12780448" y="3233194"/>
                  <a:pt x="12762569" y="3251101"/>
                  <a:pt x="12762569" y="3251101"/>
                </a:cubicBezTo>
                <a:cubicBezTo>
                  <a:pt x="12726811" y="3269007"/>
                  <a:pt x="12655932" y="3304579"/>
                  <a:pt x="12620174" y="3304579"/>
                </a:cubicBezTo>
                <a:cubicBezTo>
                  <a:pt x="12477140" y="3340392"/>
                  <a:pt x="12798327" y="3340392"/>
                  <a:pt x="12834086" y="3322486"/>
                </a:cubicBezTo>
                <a:cubicBezTo>
                  <a:pt x="12798327" y="3340392"/>
                  <a:pt x="12780448" y="3340634"/>
                  <a:pt x="12762569" y="3340634"/>
                </a:cubicBezTo>
                <a:cubicBezTo>
                  <a:pt x="12726811" y="3340634"/>
                  <a:pt x="12584415" y="3340634"/>
                  <a:pt x="12673811" y="3358541"/>
                </a:cubicBezTo>
                <a:cubicBezTo>
                  <a:pt x="12780448" y="3358541"/>
                  <a:pt x="12887085" y="3322486"/>
                  <a:pt x="12958602" y="3322486"/>
                </a:cubicBezTo>
                <a:cubicBezTo>
                  <a:pt x="13030119" y="3322486"/>
                  <a:pt x="13208273" y="3322486"/>
                  <a:pt x="13208273" y="3322486"/>
                </a:cubicBezTo>
                <a:cubicBezTo>
                  <a:pt x="13226152" y="3322486"/>
                  <a:pt x="13065239" y="3358541"/>
                  <a:pt x="13012240" y="3358541"/>
                </a:cubicBezTo>
                <a:cubicBezTo>
                  <a:pt x="13030119" y="3358541"/>
                  <a:pt x="13047998" y="3358541"/>
                  <a:pt x="13047998" y="3358541"/>
                </a:cubicBezTo>
                <a:cubicBezTo>
                  <a:pt x="13030119" y="3358541"/>
                  <a:pt x="13012240" y="3376448"/>
                  <a:pt x="12958602" y="3376448"/>
                </a:cubicBezTo>
                <a:cubicBezTo>
                  <a:pt x="12940723" y="3340634"/>
                  <a:pt x="12904964" y="3376448"/>
                  <a:pt x="12958602" y="3376448"/>
                </a:cubicBezTo>
                <a:cubicBezTo>
                  <a:pt x="12922844" y="3412262"/>
                  <a:pt x="12887724" y="3376448"/>
                  <a:pt x="12869844" y="3376448"/>
                </a:cubicBezTo>
                <a:cubicBezTo>
                  <a:pt x="12834086" y="3376448"/>
                  <a:pt x="12673173" y="3412020"/>
                  <a:pt x="12780448" y="3412020"/>
                </a:cubicBezTo>
                <a:cubicBezTo>
                  <a:pt x="12887085" y="3430168"/>
                  <a:pt x="13011601" y="3376448"/>
                  <a:pt x="13100997" y="3376448"/>
                </a:cubicBezTo>
                <a:cubicBezTo>
                  <a:pt x="13136756" y="3376448"/>
                  <a:pt x="13208273" y="3412020"/>
                  <a:pt x="13244031" y="3412020"/>
                </a:cubicBezTo>
                <a:cubicBezTo>
                  <a:pt x="13350668" y="3412020"/>
                  <a:pt x="13546701" y="3376206"/>
                  <a:pt x="13404306" y="3412020"/>
                </a:cubicBezTo>
                <a:cubicBezTo>
                  <a:pt x="13332789" y="3430168"/>
                  <a:pt x="13118877" y="3465740"/>
                  <a:pt x="13030119" y="3465740"/>
                </a:cubicBezTo>
                <a:cubicBezTo>
                  <a:pt x="12798327" y="3483647"/>
                  <a:pt x="12673173" y="3465982"/>
                  <a:pt x="12548657" y="3519702"/>
                </a:cubicBezTo>
                <a:cubicBezTo>
                  <a:pt x="12530778" y="3519702"/>
                  <a:pt x="12530778" y="3537609"/>
                  <a:pt x="12530778" y="3537609"/>
                </a:cubicBezTo>
                <a:cubicBezTo>
                  <a:pt x="12459899" y="3555516"/>
                  <a:pt x="12370503" y="3555516"/>
                  <a:pt x="12334745" y="3555516"/>
                </a:cubicBezTo>
                <a:cubicBezTo>
                  <a:pt x="12192349" y="3573423"/>
                  <a:pt x="12316865" y="3573181"/>
                  <a:pt x="12370503" y="3573181"/>
                </a:cubicBezTo>
                <a:cubicBezTo>
                  <a:pt x="12441381" y="3573181"/>
                  <a:pt x="12673811" y="3573423"/>
                  <a:pt x="12709570" y="3555516"/>
                </a:cubicBezTo>
                <a:cubicBezTo>
                  <a:pt x="12762569" y="3555516"/>
                  <a:pt x="12708931" y="3537609"/>
                  <a:pt x="12798327" y="3537609"/>
                </a:cubicBezTo>
                <a:cubicBezTo>
                  <a:pt x="12798327" y="3537609"/>
                  <a:pt x="12798327" y="3537367"/>
                  <a:pt x="12780448" y="3573181"/>
                </a:cubicBezTo>
                <a:cubicBezTo>
                  <a:pt x="12784918" y="3577778"/>
                  <a:pt x="12794496" y="3580198"/>
                  <a:pt x="12807906" y="3580924"/>
                </a:cubicBezTo>
                <a:lnTo>
                  <a:pt x="12844303" y="3578746"/>
                </a:lnTo>
                <a:cubicBezTo>
                  <a:pt x="12747883" y="3588910"/>
                  <a:pt x="12584415" y="3609478"/>
                  <a:pt x="12691691" y="3609478"/>
                </a:cubicBezTo>
                <a:cubicBezTo>
                  <a:pt x="12887724" y="3609478"/>
                  <a:pt x="13012240" y="3573423"/>
                  <a:pt x="13208273" y="3555516"/>
                </a:cubicBezTo>
                <a:cubicBezTo>
                  <a:pt x="13279151" y="3555516"/>
                  <a:pt x="13457305" y="3537609"/>
                  <a:pt x="13546701" y="3537609"/>
                </a:cubicBezTo>
                <a:cubicBezTo>
                  <a:pt x="13582460" y="3537609"/>
                  <a:pt x="13546701" y="3555516"/>
                  <a:pt x="13564580" y="3555516"/>
                </a:cubicBezTo>
                <a:cubicBezTo>
                  <a:pt x="13564580" y="3555516"/>
                  <a:pt x="13564580" y="3555516"/>
                  <a:pt x="13571205" y="3555516"/>
                </a:cubicBezTo>
                <a:lnTo>
                  <a:pt x="13578057" y="3555516"/>
                </a:lnTo>
                <a:lnTo>
                  <a:pt x="13578057" y="3574902"/>
                </a:lnTo>
                <a:lnTo>
                  <a:pt x="13573919" y="3576183"/>
                </a:lnTo>
                <a:cubicBezTo>
                  <a:pt x="13506393" y="3591224"/>
                  <a:pt x="13386427" y="3591088"/>
                  <a:pt x="13386427" y="3591088"/>
                </a:cubicBezTo>
                <a:cubicBezTo>
                  <a:pt x="13368547" y="3644808"/>
                  <a:pt x="13493063" y="3591088"/>
                  <a:pt x="13493063" y="3591088"/>
                </a:cubicBezTo>
                <a:cubicBezTo>
                  <a:pt x="13564580" y="3608994"/>
                  <a:pt x="13475184" y="3609478"/>
                  <a:pt x="13510943" y="3609478"/>
                </a:cubicBezTo>
                <a:cubicBezTo>
                  <a:pt x="13528822" y="3622908"/>
                  <a:pt x="13548896" y="3629608"/>
                  <a:pt x="13567284" y="3632943"/>
                </a:cubicBezTo>
                <a:lnTo>
                  <a:pt x="13578057" y="3633706"/>
                </a:lnTo>
                <a:lnTo>
                  <a:pt x="13578057" y="3663030"/>
                </a:lnTo>
                <a:lnTo>
                  <a:pt x="13446450" y="3665195"/>
                </a:lnTo>
                <a:cubicBezTo>
                  <a:pt x="13404146" y="3667434"/>
                  <a:pt x="13368547" y="3671910"/>
                  <a:pt x="13350668" y="3680863"/>
                </a:cubicBezTo>
                <a:cubicBezTo>
                  <a:pt x="13297030" y="3698770"/>
                  <a:pt x="13279151" y="3716435"/>
                  <a:pt x="13261272" y="3716435"/>
                </a:cubicBezTo>
                <a:cubicBezTo>
                  <a:pt x="13172514" y="3752491"/>
                  <a:pt x="13029480" y="3752491"/>
                  <a:pt x="12922844" y="3770397"/>
                </a:cubicBezTo>
                <a:cubicBezTo>
                  <a:pt x="12887085" y="3770397"/>
                  <a:pt x="12566536" y="3788304"/>
                  <a:pt x="12566536" y="3788304"/>
                </a:cubicBezTo>
                <a:cubicBezTo>
                  <a:pt x="12548657" y="3806211"/>
                  <a:pt x="12655932" y="3806211"/>
                  <a:pt x="12673811" y="3806211"/>
                </a:cubicBezTo>
                <a:cubicBezTo>
                  <a:pt x="12958602" y="3788304"/>
                  <a:pt x="13279151" y="3716435"/>
                  <a:pt x="13564580" y="3716435"/>
                </a:cubicBezTo>
                <a:cubicBezTo>
                  <a:pt x="13551171" y="3729926"/>
                  <a:pt x="13548896" y="3735552"/>
                  <a:pt x="13553585" y="3736682"/>
                </a:cubicBezTo>
                <a:lnTo>
                  <a:pt x="13578057" y="3731336"/>
                </a:lnTo>
                <a:lnTo>
                  <a:pt x="13578057" y="3755824"/>
                </a:lnTo>
                <a:lnTo>
                  <a:pt x="13311877" y="3792743"/>
                </a:lnTo>
                <a:cubicBezTo>
                  <a:pt x="13017827" y="3832194"/>
                  <a:pt x="12713720" y="3869127"/>
                  <a:pt x="12459899" y="3895987"/>
                </a:cubicBezTo>
                <a:cubicBezTo>
                  <a:pt x="12530778" y="3931800"/>
                  <a:pt x="12620174" y="3860173"/>
                  <a:pt x="12709570" y="3895987"/>
                </a:cubicBezTo>
                <a:lnTo>
                  <a:pt x="12701907" y="3895987"/>
                </a:lnTo>
                <a:cubicBezTo>
                  <a:pt x="12696160" y="3895987"/>
                  <a:pt x="12691691" y="3895987"/>
                  <a:pt x="12691691" y="3895987"/>
                </a:cubicBezTo>
                <a:cubicBezTo>
                  <a:pt x="12495658" y="3913894"/>
                  <a:pt x="12780448" y="3913894"/>
                  <a:pt x="12798327" y="3913894"/>
                </a:cubicBezTo>
                <a:cubicBezTo>
                  <a:pt x="12869206" y="3913894"/>
                  <a:pt x="12994360" y="3895987"/>
                  <a:pt x="13047998" y="3913894"/>
                </a:cubicBezTo>
                <a:cubicBezTo>
                  <a:pt x="12904964" y="3967614"/>
                  <a:pt x="12566536" y="3985521"/>
                  <a:pt x="12442020" y="3985521"/>
                </a:cubicBezTo>
                <a:cubicBezTo>
                  <a:pt x="12210228" y="4003428"/>
                  <a:pt x="12602294" y="4003428"/>
                  <a:pt x="12602294" y="4003428"/>
                </a:cubicBezTo>
                <a:cubicBezTo>
                  <a:pt x="12708931" y="4003428"/>
                  <a:pt x="12726811" y="4003428"/>
                  <a:pt x="12887724" y="3985521"/>
                </a:cubicBezTo>
                <a:cubicBezTo>
                  <a:pt x="13030119" y="3985521"/>
                  <a:pt x="12940723" y="4003428"/>
                  <a:pt x="12904964" y="4003428"/>
                </a:cubicBezTo>
                <a:cubicBezTo>
                  <a:pt x="12887085" y="4003428"/>
                  <a:pt x="12708931" y="4021334"/>
                  <a:pt x="12780448" y="4039241"/>
                </a:cubicBezTo>
                <a:cubicBezTo>
                  <a:pt x="12869206" y="4039241"/>
                  <a:pt x="12994360" y="4003428"/>
                  <a:pt x="13047998" y="4003428"/>
                </a:cubicBezTo>
                <a:cubicBezTo>
                  <a:pt x="13118877" y="4003428"/>
                  <a:pt x="13225513" y="3985521"/>
                  <a:pt x="13261272" y="3985521"/>
                </a:cubicBezTo>
                <a:cubicBezTo>
                  <a:pt x="13261272" y="3985521"/>
                  <a:pt x="13208273" y="4021334"/>
                  <a:pt x="13208273" y="4003428"/>
                </a:cubicBezTo>
                <a:cubicBezTo>
                  <a:pt x="13172514" y="4021334"/>
                  <a:pt x="13243393" y="4021334"/>
                  <a:pt x="13261272" y="4021334"/>
                </a:cubicBezTo>
                <a:cubicBezTo>
                  <a:pt x="13332789" y="4021334"/>
                  <a:pt x="13599700" y="4003428"/>
                  <a:pt x="13493063" y="4039241"/>
                </a:cubicBezTo>
                <a:cubicBezTo>
                  <a:pt x="13412926" y="4066101"/>
                  <a:pt x="13457465" y="4061624"/>
                  <a:pt x="13524272" y="4052671"/>
                </a:cubicBezTo>
                <a:lnTo>
                  <a:pt x="13578057" y="4045733"/>
                </a:lnTo>
                <a:lnTo>
                  <a:pt x="13578057" y="4099436"/>
                </a:lnTo>
                <a:lnTo>
                  <a:pt x="13577670" y="4099677"/>
                </a:lnTo>
                <a:cubicBezTo>
                  <a:pt x="13568890" y="4106513"/>
                  <a:pt x="13564580" y="4111110"/>
                  <a:pt x="13564580" y="4111110"/>
                </a:cubicBezTo>
                <a:cubicBezTo>
                  <a:pt x="13404306" y="4146924"/>
                  <a:pt x="13244031" y="4146682"/>
                  <a:pt x="13065877" y="4182495"/>
                </a:cubicBezTo>
                <a:cubicBezTo>
                  <a:pt x="12922844" y="4200402"/>
                  <a:pt x="12780448" y="4236458"/>
                  <a:pt x="12620174" y="4254365"/>
                </a:cubicBezTo>
                <a:cubicBezTo>
                  <a:pt x="12138712" y="4325992"/>
                  <a:pt x="11443976" y="4307843"/>
                  <a:pt x="10855877" y="4289936"/>
                </a:cubicBezTo>
                <a:cubicBezTo>
                  <a:pt x="10677723" y="4289936"/>
                  <a:pt x="10570447" y="4289936"/>
                  <a:pt x="10428052" y="4289936"/>
                </a:cubicBezTo>
                <a:cubicBezTo>
                  <a:pt x="10285657" y="4289936"/>
                  <a:pt x="10161141" y="4236216"/>
                  <a:pt x="10000866" y="4218309"/>
                </a:cubicBezTo>
                <a:cubicBezTo>
                  <a:pt x="9929349" y="4218309"/>
                  <a:pt x="9608162" y="4182253"/>
                  <a:pt x="9751195" y="4218309"/>
                </a:cubicBezTo>
                <a:cubicBezTo>
                  <a:pt x="9661799" y="4200160"/>
                  <a:pt x="9715437" y="4254123"/>
                  <a:pt x="9751195" y="4218309"/>
                </a:cubicBezTo>
                <a:cubicBezTo>
                  <a:pt x="9786954" y="4218309"/>
                  <a:pt x="9817604" y="4222907"/>
                  <a:pt x="9853363" y="4229682"/>
                </a:cubicBezTo>
                <a:lnTo>
                  <a:pt x="9973409" y="4252429"/>
                </a:lnTo>
                <a:lnTo>
                  <a:pt x="9947229" y="4254365"/>
                </a:lnTo>
                <a:cubicBezTo>
                  <a:pt x="9947229" y="4236458"/>
                  <a:pt x="9893591" y="4254365"/>
                  <a:pt x="9875712" y="4254365"/>
                </a:cubicBezTo>
                <a:cubicBezTo>
                  <a:pt x="9875712" y="4218551"/>
                  <a:pt x="9822712" y="4236458"/>
                  <a:pt x="9822712" y="4236458"/>
                </a:cubicBezTo>
                <a:cubicBezTo>
                  <a:pt x="9769075" y="4200644"/>
                  <a:pt x="9733316" y="4254365"/>
                  <a:pt x="9822712" y="4236458"/>
                </a:cubicBezTo>
                <a:cubicBezTo>
                  <a:pt x="9822712" y="4254365"/>
                  <a:pt x="9857832" y="4236458"/>
                  <a:pt x="9875712" y="4254365"/>
                </a:cubicBezTo>
                <a:cubicBezTo>
                  <a:pt x="9875712" y="4290178"/>
                  <a:pt x="9929349" y="4254365"/>
                  <a:pt x="9947229" y="4254365"/>
                </a:cubicBezTo>
                <a:cubicBezTo>
                  <a:pt x="9947229" y="4290178"/>
                  <a:pt x="9982987" y="4254123"/>
                  <a:pt x="10000866" y="4289936"/>
                </a:cubicBezTo>
                <a:cubicBezTo>
                  <a:pt x="10179020" y="4307843"/>
                  <a:pt x="10392932" y="4343898"/>
                  <a:pt x="10535328" y="4361805"/>
                </a:cubicBezTo>
                <a:cubicBezTo>
                  <a:pt x="10998272" y="4415526"/>
                  <a:pt x="11515493" y="4379712"/>
                  <a:pt x="11924799" y="4415526"/>
                </a:cubicBezTo>
                <a:cubicBezTo>
                  <a:pt x="12032075" y="4415526"/>
                  <a:pt x="12138712" y="4433432"/>
                  <a:pt x="12228108" y="4415526"/>
                </a:cubicBezTo>
                <a:cubicBezTo>
                  <a:pt x="12245987" y="4415526"/>
                  <a:pt x="12263866" y="4379712"/>
                  <a:pt x="12299625" y="4379712"/>
                </a:cubicBezTo>
                <a:cubicBezTo>
                  <a:pt x="12316865" y="4379712"/>
                  <a:pt x="12477778" y="4433190"/>
                  <a:pt x="12477778" y="4433190"/>
                </a:cubicBezTo>
                <a:cubicBezTo>
                  <a:pt x="12477778" y="4451097"/>
                  <a:pt x="12245987" y="4451097"/>
                  <a:pt x="12245987" y="4451097"/>
                </a:cubicBezTo>
                <a:cubicBezTo>
                  <a:pt x="12120832" y="4460051"/>
                  <a:pt x="11912028" y="4464648"/>
                  <a:pt x="11695562" y="4464648"/>
                </a:cubicBezTo>
                <a:cubicBezTo>
                  <a:pt x="11479734" y="4464648"/>
                  <a:pt x="11256882" y="4460051"/>
                  <a:pt x="11105547" y="4451097"/>
                </a:cubicBezTo>
                <a:cubicBezTo>
                  <a:pt x="10606844" y="4433190"/>
                  <a:pt x="10214140" y="4433190"/>
                  <a:pt x="9769075" y="4343656"/>
                </a:cubicBezTo>
                <a:cubicBezTo>
                  <a:pt x="9608800" y="4325750"/>
                  <a:pt x="9430646" y="4290178"/>
                  <a:pt x="9269733" y="4236458"/>
                </a:cubicBezTo>
                <a:cubicBezTo>
                  <a:pt x="8967063" y="4146924"/>
                  <a:pt x="8628635" y="4021334"/>
                  <a:pt x="8396844" y="3913894"/>
                </a:cubicBezTo>
                <a:cubicBezTo>
                  <a:pt x="8254449" y="3859931"/>
                  <a:pt x="8414723" y="3967372"/>
                  <a:pt x="8467722" y="3967372"/>
                </a:cubicBezTo>
                <a:cubicBezTo>
                  <a:pt x="8788910" y="4128533"/>
                  <a:pt x="9109459" y="4218309"/>
                  <a:pt x="9501525" y="4343656"/>
                </a:cubicBezTo>
                <a:cubicBezTo>
                  <a:pt x="9626041" y="4379470"/>
                  <a:pt x="9394888" y="4343656"/>
                  <a:pt x="9305492" y="4325750"/>
                </a:cubicBezTo>
                <a:cubicBezTo>
                  <a:pt x="8753151" y="4200402"/>
                  <a:pt x="8307448" y="3985279"/>
                  <a:pt x="7933261" y="3716435"/>
                </a:cubicBezTo>
                <a:cubicBezTo>
                  <a:pt x="7594833" y="3519460"/>
                  <a:pt x="7256404" y="3250859"/>
                  <a:pt x="6917976" y="3053642"/>
                </a:cubicBezTo>
                <a:cubicBezTo>
                  <a:pt x="6792822" y="2982015"/>
                  <a:pt x="6686186" y="2892481"/>
                  <a:pt x="6561030" y="2820854"/>
                </a:cubicBezTo>
                <a:cubicBezTo>
                  <a:pt x="6490152" y="2802947"/>
                  <a:pt x="6418635" y="2802947"/>
                  <a:pt x="6347119" y="2785040"/>
                </a:cubicBezTo>
                <a:cubicBezTo>
                  <a:pt x="6240481" y="2749227"/>
                  <a:pt x="6151723" y="2677599"/>
                  <a:pt x="6044448" y="2641786"/>
                </a:cubicBezTo>
                <a:cubicBezTo>
                  <a:pt x="5777536" y="2498532"/>
                  <a:pt x="5456348" y="2390849"/>
                  <a:pt x="5135799" y="2319222"/>
                </a:cubicBezTo>
                <a:cubicBezTo>
                  <a:pt x="5117920" y="2319222"/>
                  <a:pt x="5117920" y="2319222"/>
                  <a:pt x="5100041" y="2319222"/>
                </a:cubicBezTo>
                <a:cubicBezTo>
                  <a:pt x="5100041" y="2283408"/>
                  <a:pt x="5082162" y="2283408"/>
                  <a:pt x="5064282" y="2283408"/>
                </a:cubicBezTo>
                <a:cubicBezTo>
                  <a:pt x="5028524" y="2265501"/>
                  <a:pt x="4992765" y="2319222"/>
                  <a:pt x="5064282" y="2283408"/>
                </a:cubicBezTo>
                <a:cubicBezTo>
                  <a:pt x="5064282" y="2283408"/>
                  <a:pt x="5064282" y="2283408"/>
                  <a:pt x="5064282" y="2319222"/>
                </a:cubicBezTo>
                <a:cubicBezTo>
                  <a:pt x="5010645" y="2319222"/>
                  <a:pt x="4993404" y="2283408"/>
                  <a:pt x="4975525" y="2283408"/>
                </a:cubicBezTo>
                <a:cubicBezTo>
                  <a:pt x="5011283" y="2283408"/>
                  <a:pt x="4975525" y="2247595"/>
                  <a:pt x="4975525" y="2283408"/>
                </a:cubicBezTo>
                <a:cubicBezTo>
                  <a:pt x="4868250" y="2283408"/>
                  <a:pt x="5010645" y="2247595"/>
                  <a:pt x="4904008" y="2265501"/>
                </a:cubicBezTo>
                <a:cubicBezTo>
                  <a:pt x="4832491" y="2265501"/>
                  <a:pt x="4957645" y="2247595"/>
                  <a:pt x="4851009" y="2247595"/>
                </a:cubicBezTo>
                <a:cubicBezTo>
                  <a:pt x="4833129" y="2229688"/>
                  <a:pt x="4797371" y="2247595"/>
                  <a:pt x="4797371" y="2247595"/>
                </a:cubicBezTo>
                <a:cubicBezTo>
                  <a:pt x="4565579" y="2247595"/>
                  <a:pt x="4315909" y="2158061"/>
                  <a:pt x="4066877" y="2140154"/>
                </a:cubicBezTo>
                <a:cubicBezTo>
                  <a:pt x="3888723" y="2122247"/>
                  <a:pt x="3709931" y="2140154"/>
                  <a:pt x="3531777" y="2122247"/>
                </a:cubicBezTo>
                <a:cubicBezTo>
                  <a:pt x="3211228" y="2122247"/>
                  <a:pt x="2907920" y="2050620"/>
                  <a:pt x="2587370" y="2104340"/>
                </a:cubicBezTo>
                <a:cubicBezTo>
                  <a:pt x="1892634" y="2140154"/>
                  <a:pt x="1180019" y="2158303"/>
                  <a:pt x="644919" y="2355277"/>
                </a:cubicBezTo>
                <a:cubicBezTo>
                  <a:pt x="466766" y="2426905"/>
                  <a:pt x="342250" y="2480625"/>
                  <a:pt x="270733" y="2480625"/>
                </a:cubicBezTo>
                <a:cubicBezTo>
                  <a:pt x="217734" y="2480625"/>
                  <a:pt x="270733" y="2444569"/>
                  <a:pt x="234974" y="2426663"/>
                </a:cubicBezTo>
                <a:cubicBezTo>
                  <a:pt x="234974" y="2426663"/>
                  <a:pt x="199854" y="2444569"/>
                  <a:pt x="146216" y="2444569"/>
                </a:cubicBezTo>
                <a:cubicBezTo>
                  <a:pt x="128337" y="2444569"/>
                  <a:pt x="92579" y="2391091"/>
                  <a:pt x="38941" y="2373184"/>
                </a:cubicBezTo>
                <a:cubicBezTo>
                  <a:pt x="-85575" y="2373184"/>
                  <a:pt x="128337" y="2319222"/>
                  <a:pt x="128337" y="2319222"/>
                </a:cubicBezTo>
                <a:cubicBezTo>
                  <a:pt x="146216" y="2283408"/>
                  <a:pt x="21062" y="2283650"/>
                  <a:pt x="38941" y="2247595"/>
                </a:cubicBezTo>
                <a:cubicBezTo>
                  <a:pt x="38941" y="2265501"/>
                  <a:pt x="217734" y="2175968"/>
                  <a:pt x="199854" y="2175968"/>
                </a:cubicBezTo>
                <a:cubicBezTo>
                  <a:pt x="271371" y="2140154"/>
                  <a:pt x="110458" y="2212023"/>
                  <a:pt x="110458" y="2212023"/>
                </a:cubicBezTo>
                <a:cubicBezTo>
                  <a:pt x="110458" y="2212023"/>
                  <a:pt x="110458" y="2211781"/>
                  <a:pt x="128337" y="2158061"/>
                </a:cubicBezTo>
                <a:cubicBezTo>
                  <a:pt x="164096" y="2158061"/>
                  <a:pt x="164096" y="2158061"/>
                  <a:pt x="164096" y="2158061"/>
                </a:cubicBezTo>
                <a:cubicBezTo>
                  <a:pt x="164096" y="2158061"/>
                  <a:pt x="146216" y="2158061"/>
                  <a:pt x="128337" y="2140154"/>
                </a:cubicBezTo>
                <a:cubicBezTo>
                  <a:pt x="-14058" y="2122247"/>
                  <a:pt x="217095" y="2032713"/>
                  <a:pt x="217095" y="2014807"/>
                </a:cubicBezTo>
                <a:cubicBezTo>
                  <a:pt x="199854" y="1978993"/>
                  <a:pt x="110458" y="2014807"/>
                  <a:pt x="110458" y="1996900"/>
                </a:cubicBezTo>
                <a:cubicBezTo>
                  <a:pt x="110458" y="1925273"/>
                  <a:pt x="199854" y="1942937"/>
                  <a:pt x="234974" y="1907124"/>
                </a:cubicBezTo>
                <a:cubicBezTo>
                  <a:pt x="234974" y="1907124"/>
                  <a:pt x="245031" y="1866970"/>
                  <a:pt x="250060" y="1862001"/>
                </a:cubicBezTo>
                <a:lnTo>
                  <a:pt x="251160" y="1862434"/>
                </a:lnTo>
                <a:lnTo>
                  <a:pt x="252853" y="1871552"/>
                </a:lnTo>
                <a:cubicBezTo>
                  <a:pt x="252853" y="1867075"/>
                  <a:pt x="252574" y="1864274"/>
                  <a:pt x="252085" y="1862798"/>
                </a:cubicBezTo>
                <a:lnTo>
                  <a:pt x="251160" y="1862434"/>
                </a:lnTo>
                <a:lnTo>
                  <a:pt x="247546" y="1842975"/>
                </a:lnTo>
                <a:cubicBezTo>
                  <a:pt x="238327" y="1824441"/>
                  <a:pt x="221565" y="1831020"/>
                  <a:pt x="234974" y="1817590"/>
                </a:cubicBezTo>
                <a:cubicBezTo>
                  <a:pt x="234974" y="1817590"/>
                  <a:pt x="235613" y="1817590"/>
                  <a:pt x="270733" y="1817590"/>
                </a:cubicBezTo>
                <a:cubicBezTo>
                  <a:pt x="306491" y="1781776"/>
                  <a:pt x="252853" y="1781776"/>
                  <a:pt x="252853" y="1763870"/>
                </a:cubicBezTo>
                <a:cubicBezTo>
                  <a:pt x="252853" y="1674336"/>
                  <a:pt x="324370" y="1709907"/>
                  <a:pt x="360129" y="1692000"/>
                </a:cubicBezTo>
                <a:cubicBezTo>
                  <a:pt x="360129" y="1692000"/>
                  <a:pt x="378008" y="1674336"/>
                  <a:pt x="413128" y="1674336"/>
                </a:cubicBezTo>
                <a:cubicBezTo>
                  <a:pt x="502524" y="1620373"/>
                  <a:pt x="360129" y="1674336"/>
                  <a:pt x="342250" y="1674336"/>
                </a:cubicBezTo>
                <a:cubicBezTo>
                  <a:pt x="324370" y="1674336"/>
                  <a:pt x="234974" y="1674336"/>
                  <a:pt x="252853" y="1602709"/>
                </a:cubicBezTo>
                <a:cubicBezTo>
                  <a:pt x="270733" y="1584802"/>
                  <a:pt x="360129" y="1620857"/>
                  <a:pt x="413128" y="1584802"/>
                </a:cubicBezTo>
                <a:cubicBezTo>
                  <a:pt x="413128" y="1566895"/>
                  <a:pt x="324370" y="1584802"/>
                  <a:pt x="324370" y="1584802"/>
                </a:cubicBezTo>
                <a:cubicBezTo>
                  <a:pt x="324370" y="1584802"/>
                  <a:pt x="324370" y="1566895"/>
                  <a:pt x="324370" y="1553586"/>
                </a:cubicBezTo>
                <a:lnTo>
                  <a:pt x="324370" y="1548746"/>
                </a:lnTo>
                <a:cubicBezTo>
                  <a:pt x="342250" y="1441305"/>
                  <a:pt x="502524" y="1369920"/>
                  <a:pt x="680678" y="1334107"/>
                </a:cubicBezTo>
                <a:cubicBezTo>
                  <a:pt x="1019745" y="1208759"/>
                  <a:pt x="1554206" y="1136890"/>
                  <a:pt x="1946272" y="1118983"/>
                </a:cubicBezTo>
                <a:cubicBezTo>
                  <a:pt x="2721465" y="1051712"/>
                  <a:pt x="3576475" y="1054858"/>
                  <a:pt x="4316548" y="1143908"/>
                </a:cubicBezTo>
                <a:lnTo>
                  <a:pt x="4606447" y="1186013"/>
                </a:lnTo>
                <a:lnTo>
                  <a:pt x="5011283" y="1262238"/>
                </a:lnTo>
                <a:cubicBezTo>
                  <a:pt x="4904008" y="1237555"/>
                  <a:pt x="4792263" y="1215535"/>
                  <a:pt x="4676047" y="1195934"/>
                </a:cubicBezTo>
                <a:lnTo>
                  <a:pt x="4606447" y="1186013"/>
                </a:lnTo>
                <a:lnTo>
                  <a:pt x="4122430" y="1094301"/>
                </a:lnTo>
                <a:cubicBezTo>
                  <a:pt x="3821676" y="1047356"/>
                  <a:pt x="3514536" y="1011543"/>
                  <a:pt x="3193349" y="993636"/>
                </a:cubicBezTo>
                <a:cubicBezTo>
                  <a:pt x="3015195" y="993636"/>
                  <a:pt x="2801283" y="993636"/>
                  <a:pt x="2605250" y="993636"/>
                </a:cubicBezTo>
                <a:cubicBezTo>
                  <a:pt x="2569491" y="993636"/>
                  <a:pt x="2284701" y="1011543"/>
                  <a:pt x="2409216" y="993636"/>
                </a:cubicBezTo>
                <a:cubicBezTo>
                  <a:pt x="2587370" y="957822"/>
                  <a:pt x="2819162" y="957822"/>
                  <a:pt x="3015195" y="957822"/>
                </a:cubicBezTo>
                <a:cubicBezTo>
                  <a:pt x="3086712" y="957822"/>
                  <a:pt x="3264865" y="957580"/>
                  <a:pt x="3139711" y="939673"/>
                </a:cubicBezTo>
                <a:cubicBezTo>
                  <a:pt x="2961557" y="921767"/>
                  <a:pt x="2712525" y="939915"/>
                  <a:pt x="2480734" y="957822"/>
                </a:cubicBezTo>
                <a:cubicBezTo>
                  <a:pt x="2248942" y="957822"/>
                  <a:pt x="2035030" y="993636"/>
                  <a:pt x="1821118" y="993636"/>
                </a:cubicBezTo>
                <a:cubicBezTo>
                  <a:pt x="1393293" y="1029449"/>
                  <a:pt x="1090623" y="1118983"/>
                  <a:pt x="770074" y="1208759"/>
                </a:cubicBezTo>
                <a:cubicBezTo>
                  <a:pt x="716436" y="1208759"/>
                  <a:pt x="431007" y="1316200"/>
                  <a:pt x="591920" y="1226424"/>
                </a:cubicBezTo>
                <a:cubicBezTo>
                  <a:pt x="662799" y="1208517"/>
                  <a:pt x="716436" y="1172704"/>
                  <a:pt x="805832" y="1154797"/>
                </a:cubicBezTo>
                <a:cubicBezTo>
                  <a:pt x="823073" y="1154797"/>
                  <a:pt x="948228" y="1118983"/>
                  <a:pt x="1108502" y="1101077"/>
                </a:cubicBezTo>
                <a:cubicBezTo>
                  <a:pt x="1340294" y="1029449"/>
                  <a:pt x="1607844" y="993636"/>
                  <a:pt x="1785998" y="993636"/>
                </a:cubicBezTo>
                <a:cubicBezTo>
                  <a:pt x="2338338" y="939915"/>
                  <a:pt x="2943678" y="903860"/>
                  <a:pt x="3443019" y="903860"/>
                </a:cubicBezTo>
                <a:cubicBezTo>
                  <a:pt x="3478139" y="903860"/>
                  <a:pt x="3549656" y="903860"/>
                  <a:pt x="3601378" y="903860"/>
                </a:cubicBezTo>
                <a:lnTo>
                  <a:pt x="3639052" y="903860"/>
                </a:lnTo>
                <a:cubicBezTo>
                  <a:pt x="3513898" y="850140"/>
                  <a:pt x="3264865" y="850382"/>
                  <a:pt x="3175469" y="850382"/>
                </a:cubicBezTo>
                <a:cubicBezTo>
                  <a:pt x="3086712" y="850382"/>
                  <a:pt x="2854920" y="850382"/>
                  <a:pt x="3015195" y="832475"/>
                </a:cubicBezTo>
                <a:cubicBezTo>
                  <a:pt x="3282745" y="832475"/>
                  <a:pt x="3585415" y="850140"/>
                  <a:pt x="3817206" y="885953"/>
                </a:cubicBezTo>
                <a:cubicBezTo>
                  <a:pt x="4643562" y="917290"/>
                  <a:pt x="5442540" y="1113331"/>
                  <a:pt x="6130725" y="1389940"/>
                </a:cubicBezTo>
                <a:lnTo>
                  <a:pt x="6312658" y="1467813"/>
                </a:lnTo>
                <a:lnTo>
                  <a:pt x="6315506" y="1467813"/>
                </a:lnTo>
                <a:lnTo>
                  <a:pt x="6031477" y="1342882"/>
                </a:lnTo>
                <a:cubicBezTo>
                  <a:pt x="5631470" y="1178194"/>
                  <a:pt x="5193747" y="1033684"/>
                  <a:pt x="4725854" y="939673"/>
                </a:cubicBezTo>
                <a:cubicBezTo>
                  <a:pt x="4619217" y="921767"/>
                  <a:pt x="4298030" y="885953"/>
                  <a:pt x="4511942" y="903860"/>
                </a:cubicBezTo>
                <a:cubicBezTo>
                  <a:pt x="4654337" y="921767"/>
                  <a:pt x="4601338" y="885953"/>
                  <a:pt x="4529821" y="885953"/>
                </a:cubicBezTo>
                <a:cubicBezTo>
                  <a:pt x="4440425" y="850140"/>
                  <a:pt x="4387426" y="832475"/>
                  <a:pt x="4316548" y="832475"/>
                </a:cubicBezTo>
                <a:cubicBezTo>
                  <a:pt x="4316548" y="832475"/>
                  <a:pt x="4209272" y="796177"/>
                  <a:pt x="4191393" y="814084"/>
                </a:cubicBezTo>
                <a:cubicBezTo>
                  <a:pt x="4191393" y="796177"/>
                  <a:pt x="4280789" y="796419"/>
                  <a:pt x="4298668" y="796419"/>
                </a:cubicBezTo>
                <a:cubicBezTo>
                  <a:pt x="4441064" y="814326"/>
                  <a:pt x="4637097" y="832233"/>
                  <a:pt x="4797371" y="885953"/>
                </a:cubicBezTo>
                <a:cubicBezTo>
                  <a:pt x="5296074" y="939673"/>
                  <a:pt x="5741778" y="1118983"/>
                  <a:pt x="6133206" y="1262238"/>
                </a:cubicBezTo>
                <a:cubicBezTo>
                  <a:pt x="6133206" y="1280144"/>
                  <a:pt x="6186845" y="1244331"/>
                  <a:pt x="6133206" y="1262238"/>
                </a:cubicBezTo>
                <a:cubicBezTo>
                  <a:pt x="6044448" y="1208517"/>
                  <a:pt x="5937812" y="1154797"/>
                  <a:pt x="5848415" y="1118983"/>
                </a:cubicBezTo>
                <a:cubicBezTo>
                  <a:pt x="5420590" y="957822"/>
                  <a:pt x="4904008" y="850140"/>
                  <a:pt x="4458943" y="742699"/>
                </a:cubicBezTo>
                <a:cubicBezTo>
                  <a:pt x="4654976" y="778512"/>
                  <a:pt x="4851009" y="796661"/>
                  <a:pt x="5011283" y="832475"/>
                </a:cubicBezTo>
                <a:cubicBezTo>
                  <a:pt x="5011283" y="832475"/>
                  <a:pt x="5278194" y="904102"/>
                  <a:pt x="5171558" y="850382"/>
                </a:cubicBezTo>
                <a:cubicBezTo>
                  <a:pt x="5100041" y="832475"/>
                  <a:pt x="5117920" y="831991"/>
                  <a:pt x="5011283" y="814084"/>
                </a:cubicBezTo>
                <a:cubicBezTo>
                  <a:pt x="4939766" y="814084"/>
                  <a:pt x="4850370" y="796419"/>
                  <a:pt x="4779492" y="778512"/>
                </a:cubicBezTo>
                <a:cubicBezTo>
                  <a:pt x="4601338" y="706885"/>
                  <a:pt x="4904008" y="724792"/>
                  <a:pt x="4939766" y="724792"/>
                </a:cubicBezTo>
                <a:cubicBezTo>
                  <a:pt x="4904008" y="724792"/>
                  <a:pt x="4672855" y="670830"/>
                  <a:pt x="4654976" y="670830"/>
                </a:cubicBezTo>
                <a:cubicBezTo>
                  <a:pt x="5064921" y="706643"/>
                  <a:pt x="5367592" y="814326"/>
                  <a:pt x="5706020" y="903860"/>
                </a:cubicBezTo>
                <a:cubicBezTo>
                  <a:pt x="5706020" y="939673"/>
                  <a:pt x="5759657" y="903860"/>
                  <a:pt x="5706020" y="903860"/>
                </a:cubicBezTo>
                <a:cubicBezTo>
                  <a:pt x="5403349" y="796419"/>
                  <a:pt x="5171558" y="724792"/>
                  <a:pt x="4833129" y="653165"/>
                </a:cubicBezTo>
                <a:cubicBezTo>
                  <a:pt x="4619217" y="617109"/>
                  <a:pt x="4601338" y="617593"/>
                  <a:pt x="4351668" y="563873"/>
                </a:cubicBezTo>
                <a:cubicBezTo>
                  <a:pt x="4333788" y="563873"/>
                  <a:pt x="3870844" y="492004"/>
                  <a:pt x="3870844" y="492004"/>
                </a:cubicBezTo>
                <a:cubicBezTo>
                  <a:pt x="3870844" y="474097"/>
                  <a:pt x="3923843" y="474097"/>
                  <a:pt x="3923843" y="474097"/>
                </a:cubicBezTo>
                <a:cubicBezTo>
                  <a:pt x="3977481" y="456190"/>
                  <a:pt x="4048998" y="474097"/>
                  <a:pt x="4119876" y="474097"/>
                </a:cubicBezTo>
                <a:cubicBezTo>
                  <a:pt x="4351668" y="492004"/>
                  <a:pt x="4565579" y="509669"/>
                  <a:pt x="4797371" y="545482"/>
                </a:cubicBezTo>
                <a:cubicBezTo>
                  <a:pt x="4833129" y="545482"/>
                  <a:pt x="4939766" y="581780"/>
                  <a:pt x="4957645" y="563873"/>
                </a:cubicBezTo>
                <a:cubicBezTo>
                  <a:pt x="4957645" y="545966"/>
                  <a:pt x="4797371" y="509669"/>
                  <a:pt x="4779492" y="509669"/>
                </a:cubicBezTo>
                <a:cubicBezTo>
                  <a:pt x="4601338" y="455948"/>
                  <a:pt x="4939766" y="491762"/>
                  <a:pt x="4993404" y="509669"/>
                </a:cubicBezTo>
                <a:cubicBezTo>
                  <a:pt x="5082162" y="545724"/>
                  <a:pt x="5313954" y="581296"/>
                  <a:pt x="5207316" y="545482"/>
                </a:cubicBezTo>
                <a:cubicBezTo>
                  <a:pt x="5029163" y="473855"/>
                  <a:pt x="4886128" y="473855"/>
                  <a:pt x="4725854" y="402228"/>
                </a:cubicBezTo>
                <a:cubicBezTo>
                  <a:pt x="4601338" y="384321"/>
                  <a:pt x="4743734" y="384321"/>
                  <a:pt x="4797371" y="384321"/>
                </a:cubicBezTo>
                <a:cubicBezTo>
                  <a:pt x="4975525" y="402228"/>
                  <a:pt x="5011283" y="402470"/>
                  <a:pt x="5171558" y="438284"/>
                </a:cubicBezTo>
                <a:cubicBezTo>
                  <a:pt x="5225195" y="456190"/>
                  <a:pt x="5438471" y="509911"/>
                  <a:pt x="5313954" y="474097"/>
                </a:cubicBezTo>
                <a:cubicBezTo>
                  <a:pt x="5278194" y="456190"/>
                  <a:pt x="5189437" y="438042"/>
                  <a:pt x="5135799" y="402228"/>
                </a:cubicBezTo>
                <a:cubicBezTo>
                  <a:pt x="5029163" y="384321"/>
                  <a:pt x="4939766" y="348749"/>
                  <a:pt x="4868250" y="330843"/>
                </a:cubicBezTo>
                <a:cubicBezTo>
                  <a:pt x="4779492" y="295029"/>
                  <a:pt x="4636458" y="294787"/>
                  <a:pt x="4547701" y="276880"/>
                </a:cubicBezTo>
                <a:cubicBezTo>
                  <a:pt x="4423185" y="241067"/>
                  <a:pt x="4654976" y="258974"/>
                  <a:pt x="4654976" y="223160"/>
                </a:cubicBezTo>
                <a:cubicBezTo>
                  <a:pt x="4672855" y="223160"/>
                  <a:pt x="4601338" y="223160"/>
                  <a:pt x="4601338" y="223160"/>
                </a:cubicBezTo>
                <a:cubicBezTo>
                  <a:pt x="4672217" y="187347"/>
                  <a:pt x="4690096" y="223160"/>
                  <a:pt x="4797371" y="223160"/>
                </a:cubicBezTo>
                <a:cubicBezTo>
                  <a:pt x="4833129" y="258974"/>
                  <a:pt x="4868250" y="223160"/>
                  <a:pt x="4797371" y="223160"/>
                </a:cubicBezTo>
                <a:cubicBezTo>
                  <a:pt x="4779492" y="187347"/>
                  <a:pt x="4654337" y="187589"/>
                  <a:pt x="4761612" y="187589"/>
                </a:cubicBezTo>
                <a:cubicBezTo>
                  <a:pt x="4850370" y="187589"/>
                  <a:pt x="5028524" y="258974"/>
                  <a:pt x="5100041" y="241067"/>
                </a:cubicBezTo>
                <a:cubicBezTo>
                  <a:pt x="5117920" y="258974"/>
                  <a:pt x="5171558" y="276880"/>
                  <a:pt x="5207316" y="276880"/>
                </a:cubicBezTo>
                <a:cubicBezTo>
                  <a:pt x="5207316" y="294787"/>
                  <a:pt x="5278194" y="258974"/>
                  <a:pt x="5207316" y="276880"/>
                </a:cubicBezTo>
                <a:cubicBezTo>
                  <a:pt x="5189437" y="258974"/>
                  <a:pt x="5135799" y="241067"/>
                  <a:pt x="5100041" y="241067"/>
                </a:cubicBezTo>
                <a:cubicBezTo>
                  <a:pt x="4975525" y="187347"/>
                  <a:pt x="4833129" y="169440"/>
                  <a:pt x="4672855" y="151291"/>
                </a:cubicBezTo>
                <a:cubicBezTo>
                  <a:pt x="5100041" y="151291"/>
                  <a:pt x="5403349" y="241067"/>
                  <a:pt x="5741778" y="348749"/>
                </a:cubicBezTo>
                <a:cubicBezTo>
                  <a:pt x="5991450" y="438284"/>
                  <a:pt x="6258360" y="545482"/>
                  <a:pt x="6490152" y="653165"/>
                </a:cubicBezTo>
                <a:cubicBezTo>
                  <a:pt x="6882218" y="814326"/>
                  <a:pt x="7149767" y="1011543"/>
                  <a:pt x="7488196" y="1208759"/>
                </a:cubicBezTo>
                <a:cubicBezTo>
                  <a:pt x="7523954" y="1244573"/>
                  <a:pt x="7772986" y="1405492"/>
                  <a:pt x="7808745" y="1405492"/>
                </a:cubicBezTo>
                <a:cubicBezTo>
                  <a:pt x="7826624" y="1405492"/>
                  <a:pt x="7808745" y="1387585"/>
                  <a:pt x="7790866" y="1387585"/>
                </a:cubicBezTo>
                <a:cubicBezTo>
                  <a:pt x="7719349" y="1333865"/>
                  <a:pt x="7576953" y="1226666"/>
                  <a:pt x="7523954" y="1208759"/>
                </a:cubicBezTo>
                <a:cubicBezTo>
                  <a:pt x="7184887" y="957822"/>
                  <a:pt x="6917976" y="796661"/>
                  <a:pt x="6543789" y="599445"/>
                </a:cubicBezTo>
                <a:cubicBezTo>
                  <a:pt x="6098085" y="366656"/>
                  <a:pt x="5634503" y="223402"/>
                  <a:pt x="5117920" y="61999"/>
                </a:cubicBezTo>
                <a:cubicBezTo>
                  <a:pt x="5082162" y="61999"/>
                  <a:pt x="5011283" y="43850"/>
                  <a:pt x="4993404" y="43850"/>
                </a:cubicBezTo>
                <a:cubicBezTo>
                  <a:pt x="4993404" y="43850"/>
                  <a:pt x="5100041" y="43850"/>
                  <a:pt x="5011283" y="25944"/>
                </a:cubicBezTo>
                <a:cubicBezTo>
                  <a:pt x="4993404" y="21467"/>
                  <a:pt x="4968860" y="15887"/>
                  <a:pt x="4941542" y="9754"/>
                </a:cubicBezTo>
                <a:close/>
              </a:path>
            </a:pathLst>
          </a:custGeom>
          <a:solidFill>
            <a:schemeClr val="accent1"/>
          </a:solidFill>
          <a:ln cap="flat" cmpd="sng" w="12700">
            <a:solidFill>
              <a:srgbClr val="6F942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27"/>
          <p:cNvSpPr/>
          <p:nvPr/>
        </p:nvSpPr>
        <p:spPr>
          <a:xfrm>
            <a:off x="0" y="2229375"/>
            <a:ext cx="12192001" cy="3741094"/>
          </a:xfrm>
          <a:custGeom>
            <a:pathLst>
              <a:path extrusionOk="0" h="3741094" w="12192001">
                <a:moveTo>
                  <a:pt x="0" y="51100"/>
                </a:moveTo>
                <a:cubicBezTo>
                  <a:pt x="1197428" y="-363602"/>
                  <a:pt x="4795521" y="1882077"/>
                  <a:pt x="6831875" y="1879900"/>
                </a:cubicBezTo>
                <a:cubicBezTo>
                  <a:pt x="8868229" y="1877723"/>
                  <a:pt x="11357429" y="825119"/>
                  <a:pt x="12192000" y="1239821"/>
                </a:cubicBezTo>
                <a:cubicBezTo>
                  <a:pt x="12192000" y="2073579"/>
                  <a:pt x="12192001" y="2907336"/>
                  <a:pt x="12192001" y="3741094"/>
                </a:cubicBezTo>
                <a:lnTo>
                  <a:pt x="1" y="3741094"/>
                </a:lnTo>
                <a:cubicBezTo>
                  <a:pt x="1" y="2511096"/>
                  <a:pt x="0" y="1281098"/>
                  <a:pt x="0" y="51100"/>
                </a:cubicBezTo>
                <a:close/>
              </a:path>
            </a:pathLst>
          </a:custGeom>
          <a:solidFill>
            <a:srgbClr val="297D53">
              <a:alpha val="27843"/>
            </a:srgbClr>
          </a:solidFill>
          <a:ln>
            <a:noFill/>
          </a:ln>
          <a:effectLst>
            <a:outerShdw blurRad="762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27"/>
          <p:cNvSpPr/>
          <p:nvPr/>
        </p:nvSpPr>
        <p:spPr>
          <a:xfrm>
            <a:off x="-1" y="3097049"/>
            <a:ext cx="12192001" cy="3741094"/>
          </a:xfrm>
          <a:custGeom>
            <a:pathLst>
              <a:path extrusionOk="0" h="3741094" w="12192001">
                <a:moveTo>
                  <a:pt x="0" y="51100"/>
                </a:moveTo>
                <a:cubicBezTo>
                  <a:pt x="1197428" y="-363602"/>
                  <a:pt x="4795521" y="1882077"/>
                  <a:pt x="6831875" y="1879900"/>
                </a:cubicBezTo>
                <a:cubicBezTo>
                  <a:pt x="8868229" y="1877723"/>
                  <a:pt x="11357429" y="825119"/>
                  <a:pt x="12192000" y="1239821"/>
                </a:cubicBezTo>
                <a:cubicBezTo>
                  <a:pt x="12192000" y="2073579"/>
                  <a:pt x="12192001" y="2907336"/>
                  <a:pt x="12192001" y="3741094"/>
                </a:cubicBezTo>
                <a:lnTo>
                  <a:pt x="1" y="3741094"/>
                </a:lnTo>
                <a:cubicBezTo>
                  <a:pt x="1" y="2511096"/>
                  <a:pt x="0" y="1281098"/>
                  <a:pt x="0" y="51100"/>
                </a:cubicBezTo>
                <a:close/>
              </a:path>
            </a:pathLst>
          </a:custGeom>
          <a:solidFill>
            <a:schemeClr val="accent3"/>
          </a:solidFill>
          <a:ln>
            <a:noFill/>
          </a:ln>
          <a:effectLst>
            <a:outerShdw blurRad="762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27"/>
          <p:cNvSpPr/>
          <p:nvPr/>
        </p:nvSpPr>
        <p:spPr>
          <a:xfrm>
            <a:off x="4718550" y="5483292"/>
            <a:ext cx="6704360" cy="78752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050">
                <a:solidFill>
                  <a:schemeClr val="lt1"/>
                </a:solidFill>
                <a:latin typeface="Lato"/>
                <a:ea typeface="Lato"/>
                <a:cs typeface="Lato"/>
                <a:sym typeface="Lato"/>
              </a:rPr>
              <a:t>Lorem ipsum dolor sit amet, consectetuer adipiscing elit, sed diam nonummy nibh euismod tincidunt ut laoreet dolore magna aliquam erat Lorem ipsum dolor sit ameteuismod Tincidunt ut laoreet dolore magna aliquam erat Lorem ipsum dolor sit amet laoreet dolore.</a:t>
            </a:r>
            <a:endParaRPr/>
          </a:p>
        </p:txBody>
      </p:sp>
      <p:sp>
        <p:nvSpPr>
          <p:cNvPr id="172" name="Google Shape;172;p27"/>
          <p:cNvSpPr txBox="1"/>
          <p:nvPr/>
        </p:nvSpPr>
        <p:spPr>
          <a:xfrm>
            <a:off x="511873" y="4307900"/>
            <a:ext cx="25320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lt1"/>
                </a:solidFill>
                <a:latin typeface="Arial"/>
                <a:ea typeface="Arial"/>
                <a:cs typeface="Arial"/>
                <a:sym typeface="Arial"/>
              </a:rPr>
              <a:t>Our</a:t>
            </a:r>
            <a:endParaRPr b="1" sz="7200">
              <a:solidFill>
                <a:schemeClr val="lt1"/>
              </a:solidFill>
              <a:latin typeface="Arial"/>
              <a:ea typeface="Arial"/>
              <a:cs typeface="Arial"/>
              <a:sym typeface="Arial"/>
            </a:endParaRPr>
          </a:p>
        </p:txBody>
      </p:sp>
      <p:sp>
        <p:nvSpPr>
          <p:cNvPr id="173" name="Google Shape;173;p27"/>
          <p:cNvSpPr txBox="1"/>
          <p:nvPr/>
        </p:nvSpPr>
        <p:spPr>
          <a:xfrm>
            <a:off x="511878" y="5588294"/>
            <a:ext cx="369479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lt1"/>
                </a:solidFill>
                <a:latin typeface="Garamond"/>
                <a:ea typeface="Garamond"/>
                <a:cs typeface="Garamond"/>
                <a:sym typeface="Garamond"/>
              </a:rPr>
              <a:t>Creative Slide</a:t>
            </a:r>
            <a:endParaRPr sz="3600">
              <a:solidFill>
                <a:schemeClr val="lt1"/>
              </a:solidFill>
              <a:latin typeface="Garamond"/>
              <a:ea typeface="Garamond"/>
              <a:cs typeface="Garamond"/>
              <a:sym typeface="Garamon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8"/>
          <p:cNvSpPr/>
          <p:nvPr/>
        </p:nvSpPr>
        <p:spPr>
          <a:xfrm>
            <a:off x="1" y="0"/>
            <a:ext cx="12216269" cy="6858000"/>
          </a:xfrm>
          <a:custGeom>
            <a:pathLst>
              <a:path extrusionOk="0" h="6858000" w="12216269">
                <a:moveTo>
                  <a:pt x="7809194" y="0"/>
                </a:moveTo>
                <a:lnTo>
                  <a:pt x="12216269" y="0"/>
                </a:lnTo>
                <a:lnTo>
                  <a:pt x="4704046" y="6858000"/>
                </a:lnTo>
                <a:lnTo>
                  <a:pt x="0" y="6858000"/>
                </a:lnTo>
                <a:close/>
              </a:path>
            </a:pathLst>
          </a:custGeom>
          <a:solidFill>
            <a:schemeClr val="accent1"/>
          </a:solidFill>
          <a:ln cap="flat" cmpd="sng" w="12700">
            <a:solidFill>
              <a:srgbClr val="6F942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28"/>
          <p:cNvSpPr/>
          <p:nvPr/>
        </p:nvSpPr>
        <p:spPr>
          <a:xfrm flipH="1">
            <a:off x="4132219" y="0"/>
            <a:ext cx="8059781" cy="6858000"/>
          </a:xfrm>
          <a:custGeom>
            <a:pathLst>
              <a:path extrusionOk="0" h="6838143" w="7589520">
                <a:moveTo>
                  <a:pt x="0" y="0"/>
                </a:moveTo>
                <a:lnTo>
                  <a:pt x="705394" y="640080"/>
                </a:lnTo>
                <a:lnTo>
                  <a:pt x="7589520" y="6838143"/>
                </a:lnTo>
                <a:lnTo>
                  <a:pt x="0" y="6838143"/>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28"/>
          <p:cNvSpPr/>
          <p:nvPr/>
        </p:nvSpPr>
        <p:spPr>
          <a:xfrm>
            <a:off x="8181316" y="5022653"/>
            <a:ext cx="2987810" cy="1246495"/>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00">
                <a:solidFill>
                  <a:schemeClr val="lt1"/>
                </a:solidFill>
                <a:latin typeface="Lato"/>
                <a:ea typeface="Lato"/>
                <a:cs typeface="Lato"/>
                <a:sym typeface="Lato"/>
              </a:rPr>
              <a:t>Lorem Ipsum Dolor Far far away, behind the word mountains, far from the countries Vokalia and Consonantia, there live the blind texts. Separated they live in Bookmarksgrove right at the coast of the Semantics, a large language ocean.</a:t>
            </a:r>
            <a:endParaRPr/>
          </a:p>
        </p:txBody>
      </p:sp>
      <p:sp>
        <p:nvSpPr>
          <p:cNvPr id="181" name="Google Shape;181;p28"/>
          <p:cNvSpPr txBox="1"/>
          <p:nvPr/>
        </p:nvSpPr>
        <p:spPr>
          <a:xfrm>
            <a:off x="8181316" y="4701614"/>
            <a:ext cx="2987810"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lt1"/>
                </a:solidFill>
                <a:latin typeface="Lato"/>
                <a:ea typeface="Lato"/>
                <a:cs typeface="Lato"/>
                <a:sym typeface="Lato"/>
              </a:rPr>
              <a:t>Your Simple Text Write Here</a:t>
            </a:r>
            <a:endParaRPr/>
          </a:p>
        </p:txBody>
      </p:sp>
      <p:sp>
        <p:nvSpPr>
          <p:cNvPr id="182" name="Google Shape;182;p28"/>
          <p:cNvSpPr txBox="1"/>
          <p:nvPr/>
        </p:nvSpPr>
        <p:spPr>
          <a:xfrm>
            <a:off x="459625" y="924625"/>
            <a:ext cx="46614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About us</a:t>
            </a:r>
            <a:endParaRPr b="1" sz="7200">
              <a:solidFill>
                <a:schemeClr val="dk1"/>
              </a:solidFill>
              <a:latin typeface="Arial"/>
              <a:ea typeface="Arial"/>
              <a:cs typeface="Arial"/>
              <a:sym typeface="Arial"/>
            </a:endParaRPr>
          </a:p>
        </p:txBody>
      </p:sp>
      <p:sp>
        <p:nvSpPr>
          <p:cNvPr id="183" name="Google Shape;183;p28"/>
          <p:cNvSpPr txBox="1"/>
          <p:nvPr/>
        </p:nvSpPr>
        <p:spPr>
          <a:xfrm>
            <a:off x="459626" y="2205015"/>
            <a:ext cx="369479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Garamond"/>
                <a:ea typeface="Garamond"/>
                <a:cs typeface="Garamond"/>
                <a:sym typeface="Garamond"/>
              </a:rPr>
              <a:t>Creative Slide</a:t>
            </a:r>
            <a:endParaRPr sz="3600">
              <a:solidFill>
                <a:schemeClr val="dk1"/>
              </a:solidFill>
              <a:latin typeface="Garamond"/>
              <a:ea typeface="Garamond"/>
              <a:cs typeface="Garamond"/>
              <a:sym typeface="Garamon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9"/>
          <p:cNvSpPr/>
          <p:nvPr/>
        </p:nvSpPr>
        <p:spPr>
          <a:xfrm>
            <a:off x="1" y="0"/>
            <a:ext cx="12216269" cy="6858000"/>
          </a:xfrm>
          <a:custGeom>
            <a:pathLst>
              <a:path extrusionOk="0" h="6858000" w="12216269">
                <a:moveTo>
                  <a:pt x="0" y="0"/>
                </a:moveTo>
                <a:lnTo>
                  <a:pt x="4407075" y="0"/>
                </a:lnTo>
                <a:lnTo>
                  <a:pt x="12216269" y="6858000"/>
                </a:lnTo>
                <a:lnTo>
                  <a:pt x="7512224" y="6858000"/>
                </a:lnTo>
                <a:close/>
              </a:path>
            </a:pathLst>
          </a:custGeom>
          <a:solidFill>
            <a:schemeClr val="accent1"/>
          </a:solidFill>
          <a:ln cap="flat" cmpd="sng" w="12700">
            <a:solidFill>
              <a:srgbClr val="6F942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29"/>
          <p:cNvSpPr/>
          <p:nvPr/>
        </p:nvSpPr>
        <p:spPr>
          <a:xfrm>
            <a:off x="0" y="0"/>
            <a:ext cx="7589520" cy="6858000"/>
          </a:xfrm>
          <a:custGeom>
            <a:pathLst>
              <a:path extrusionOk="0" h="6838143" w="7589520">
                <a:moveTo>
                  <a:pt x="0" y="0"/>
                </a:moveTo>
                <a:lnTo>
                  <a:pt x="705394" y="640080"/>
                </a:lnTo>
                <a:lnTo>
                  <a:pt x="7589520" y="6838143"/>
                </a:lnTo>
                <a:lnTo>
                  <a:pt x="0" y="6838143"/>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29"/>
          <p:cNvSpPr/>
          <p:nvPr/>
        </p:nvSpPr>
        <p:spPr>
          <a:xfrm>
            <a:off x="1114310" y="4905088"/>
            <a:ext cx="2987810" cy="1246495"/>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00">
                <a:solidFill>
                  <a:schemeClr val="lt1"/>
                </a:solidFill>
                <a:latin typeface="Lato"/>
                <a:ea typeface="Lato"/>
                <a:cs typeface="Lato"/>
                <a:sym typeface="Lato"/>
              </a:rPr>
              <a:t>Lorem Ipsum Dolor Far far away, behind the word mountains, far from the countries Vokalia and Consonantia, there live the blind texts. Separated they live in Bookmarksgrove right at the coast of the Semantics, a large language ocean.</a:t>
            </a:r>
            <a:endParaRPr/>
          </a:p>
        </p:txBody>
      </p:sp>
      <p:sp>
        <p:nvSpPr>
          <p:cNvPr id="191" name="Google Shape;191;p29"/>
          <p:cNvSpPr txBox="1"/>
          <p:nvPr/>
        </p:nvSpPr>
        <p:spPr>
          <a:xfrm>
            <a:off x="1114310" y="4584049"/>
            <a:ext cx="2987810"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lt1"/>
                </a:solidFill>
                <a:latin typeface="Lato"/>
                <a:ea typeface="Lato"/>
                <a:cs typeface="Lato"/>
                <a:sym typeface="Lato"/>
              </a:rPr>
              <a:t>Your Simple Text Write Here</a:t>
            </a:r>
            <a:endParaRPr/>
          </a:p>
        </p:txBody>
      </p:sp>
      <p:sp>
        <p:nvSpPr>
          <p:cNvPr id="192" name="Google Shape;192;p29"/>
          <p:cNvSpPr txBox="1"/>
          <p:nvPr/>
        </p:nvSpPr>
        <p:spPr>
          <a:xfrm>
            <a:off x="7431000" y="807050"/>
            <a:ext cx="41901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About us</a:t>
            </a:r>
            <a:endParaRPr b="1" sz="7200">
              <a:solidFill>
                <a:schemeClr val="dk1"/>
              </a:solidFill>
              <a:latin typeface="Arial"/>
              <a:ea typeface="Arial"/>
              <a:cs typeface="Arial"/>
              <a:sym typeface="Arial"/>
            </a:endParaRPr>
          </a:p>
        </p:txBody>
      </p:sp>
      <p:sp>
        <p:nvSpPr>
          <p:cNvPr id="193" name="Google Shape;193;p29"/>
          <p:cNvSpPr txBox="1"/>
          <p:nvPr/>
        </p:nvSpPr>
        <p:spPr>
          <a:xfrm>
            <a:off x="7970769" y="2087449"/>
            <a:ext cx="369479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Garamond"/>
                <a:ea typeface="Garamond"/>
                <a:cs typeface="Garamond"/>
                <a:sym typeface="Garamond"/>
              </a:rPr>
              <a:t>Creative Slide</a:t>
            </a:r>
            <a:endParaRPr sz="3600">
              <a:solidFill>
                <a:schemeClr val="dk1"/>
              </a:solidFill>
              <a:latin typeface="Garamond"/>
              <a:ea typeface="Garamond"/>
              <a:cs typeface="Garamond"/>
              <a:sym typeface="Garamon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30"/>
          <p:cNvSpPr/>
          <p:nvPr/>
        </p:nvSpPr>
        <p:spPr>
          <a:xfrm>
            <a:off x="4992914" y="242889"/>
            <a:ext cx="6908687" cy="6372225"/>
          </a:xfrm>
          <a:custGeom>
            <a:pathLst>
              <a:path extrusionOk="0" h="6372225" w="6908687">
                <a:moveTo>
                  <a:pt x="0" y="0"/>
                </a:moveTo>
                <a:lnTo>
                  <a:pt x="6908687" y="0"/>
                </a:lnTo>
                <a:lnTo>
                  <a:pt x="6908687" y="6372225"/>
                </a:lnTo>
                <a:lnTo>
                  <a:pt x="0" y="6372225"/>
                </a:lnTo>
                <a:close/>
              </a:path>
            </a:pathLst>
          </a:custGeom>
          <a:solidFill>
            <a:schemeClr val="accent1"/>
          </a:solidFill>
          <a:ln cap="flat" cmpd="sng" w="12700">
            <a:solidFill>
              <a:srgbClr val="6F942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30"/>
          <p:cNvSpPr/>
          <p:nvPr/>
        </p:nvSpPr>
        <p:spPr>
          <a:xfrm>
            <a:off x="361950" y="497114"/>
            <a:ext cx="4233636" cy="5863772"/>
          </a:xfrm>
          <a:prstGeom prst="rect">
            <a:avLst/>
          </a:prstGeom>
          <a:solidFill>
            <a:srgbClr val="7BD4A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200" name="Google Shape;200;p30"/>
          <p:cNvSpPr/>
          <p:nvPr/>
        </p:nvSpPr>
        <p:spPr>
          <a:xfrm>
            <a:off x="2413325" y="4566051"/>
            <a:ext cx="2050561" cy="239738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11500">
                <a:solidFill>
                  <a:srgbClr val="3F3F3F"/>
                </a:solidFill>
                <a:latin typeface="Lato"/>
                <a:ea typeface="Lato"/>
                <a:cs typeface="Lato"/>
                <a:sym typeface="Lato"/>
              </a:rPr>
              <a:t>01</a:t>
            </a:r>
            <a:endParaRPr b="1" sz="11500">
              <a:solidFill>
                <a:srgbClr val="3F3F3F"/>
              </a:solidFill>
              <a:latin typeface="Lato"/>
              <a:ea typeface="Lato"/>
              <a:cs typeface="Lato"/>
              <a:sym typeface="Lato"/>
            </a:endParaRPr>
          </a:p>
        </p:txBody>
      </p:sp>
      <p:sp>
        <p:nvSpPr>
          <p:cNvPr id="201" name="Google Shape;201;p30"/>
          <p:cNvSpPr/>
          <p:nvPr/>
        </p:nvSpPr>
        <p:spPr>
          <a:xfrm>
            <a:off x="850017" y="3746593"/>
            <a:ext cx="2987810" cy="1246495"/>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00">
                <a:solidFill>
                  <a:schemeClr val="lt1"/>
                </a:solidFill>
                <a:latin typeface="Lato"/>
                <a:ea typeface="Lato"/>
                <a:cs typeface="Lato"/>
                <a:sym typeface="Lato"/>
              </a:rPr>
              <a:t>Lorem Ipsum Dolor Far far away, behind the word mountains, far from the countries Vokalia and Consonantia, there live the blind texts. Separated they live in Bookmarksgrove right at the coast of the Semantics, a large language ocean.</a:t>
            </a:r>
            <a:endParaRPr/>
          </a:p>
        </p:txBody>
      </p:sp>
      <p:sp>
        <p:nvSpPr>
          <p:cNvPr id="202" name="Google Shape;202;p30"/>
          <p:cNvSpPr txBox="1"/>
          <p:nvPr/>
        </p:nvSpPr>
        <p:spPr>
          <a:xfrm>
            <a:off x="850017" y="3425554"/>
            <a:ext cx="2987810"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lt1"/>
                </a:solidFill>
                <a:latin typeface="Lato"/>
                <a:ea typeface="Lato"/>
                <a:cs typeface="Lato"/>
                <a:sym typeface="Lato"/>
              </a:rPr>
              <a:t>Your Simple Text Write Here</a:t>
            </a:r>
            <a:endParaRPr/>
          </a:p>
        </p:txBody>
      </p:sp>
      <p:sp>
        <p:nvSpPr>
          <p:cNvPr id="203" name="Google Shape;203;p30"/>
          <p:cNvSpPr txBox="1"/>
          <p:nvPr/>
        </p:nvSpPr>
        <p:spPr>
          <a:xfrm>
            <a:off x="577202" y="1101925"/>
            <a:ext cx="36948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Galery</a:t>
            </a:r>
            <a:endParaRPr b="1" sz="7200">
              <a:solidFill>
                <a:schemeClr val="dk1"/>
              </a:solidFill>
              <a:latin typeface="Arial"/>
              <a:ea typeface="Arial"/>
              <a:cs typeface="Arial"/>
              <a:sym typeface="Arial"/>
            </a:endParaRPr>
          </a:p>
        </p:txBody>
      </p:sp>
      <p:sp>
        <p:nvSpPr>
          <p:cNvPr id="204" name="Google Shape;204;p30"/>
          <p:cNvSpPr txBox="1"/>
          <p:nvPr/>
        </p:nvSpPr>
        <p:spPr>
          <a:xfrm>
            <a:off x="577192" y="2382334"/>
            <a:ext cx="369479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Garamond"/>
                <a:ea typeface="Garamond"/>
                <a:cs typeface="Garamond"/>
                <a:sym typeface="Garamond"/>
              </a:rPr>
              <a:t>Creative Slide</a:t>
            </a:r>
            <a:endParaRPr sz="3600">
              <a:solidFill>
                <a:schemeClr val="dk1"/>
              </a:solidFill>
              <a:latin typeface="Garamond"/>
              <a:ea typeface="Garamond"/>
              <a:cs typeface="Garamond"/>
              <a:sym typeface="Garamon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Green Yellow">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coreProperties>
</file>